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5.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6.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5.092"/>
    </inkml:context>
    <inkml:brush xml:id="br0">
      <inkml:brushProperty name="width" value="0.025" units="cm"/>
      <inkml:brushProperty name="height" value="0.025" units="cm"/>
    </inkml:brush>
  </inkml:definitions>
  <inkml:trace contextRef="#ctx0" brushRef="#br0">1 15 13453,'0'0'5605,"8"-2"-5221,13-2-172,-1 0-1,1 2 0,0 0 1,-1 2-1,1 0 0,0 1 1,0 2-1,-1 0 0,1 1 1,-1 0-1,33 14 0,7 1-117,1-2 0,1-3 0,0-2 0,66 3 0,255-5 460,-124-7-398,22 30-104,-31-2-8,840-6-39,-913-33 39,262-47 0,14-2-9,171 50 809,-348 10-145,-232-6-644,-1-2 1,1-1-1,-1-3 0,58-19 1,27-5 19,-124 32-64,0 0-1,1 0 1,-1 0-1,1 0 1,0 1-1,-1 0 1,1 0-1,-1 0 1,1 1-1,6 1 1,-10-1-10,1 0 0,-1 0 0,1 0 1,-1 0-1,1 0 0,-1 0 0,0 1 0,0-1 1,0 1-1,1-1 0,-2 1 0,1-1 1,0 1-1,0-1 0,0 1 0,-1 0 0,1 0 1,-1-1-1,1 1 0,-1 0 0,0 0 0,1-1 1,-1 1-1,0 0 0,0 0 0,-1 0 1,1 2-1,0-3-132,0 1 0,0-1 0,0 1 0,0-1 0,-1 1 0,1-1 0,0 0 0,-1 1 0,1-1 0,-1 1 0,1-1 0,-1 0 0,0 1 0,0-1 0,1 0 0,-1 0 0,0 1 0,0-1 0,0 0 0,0 0 0,0 0 0,-1 0 0,1 0 0,0-1 0,-3 2 0,-21 10-5266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915"/>
    </inkml:context>
    <inkml:brush xml:id="br0">
      <inkml:brushProperty name="width" value="0.025" units="cm"/>
      <inkml:brushProperty name="height" value="0.025" units="cm"/>
    </inkml:brush>
  </inkml:definitions>
  <inkml:trace contextRef="#ctx0" brushRef="#br0">140 61 12940,'0'0'8035,"12"-2"-7096,75-19 605,37-9-129,-108 27-1371,1 1 0,-1 0 1,1 2-1,0-1 0,21 4 0,-36-3-44,1 1-1,-1 0 0,1 0 0,0 0 1,-1 0-1,1 1 0,-1-1 0,0 1 1,0-1-1,1 1 0,-1 0 0,0 0 0,0 0 1,-1 0-1,1 0 0,0 0 0,-1 1 1,1-1-1,-1 0 0,0 1 0,0-1 0,0 1 1,0 0-1,0-1 0,0 1 0,-1 0 1,1-1-1,-1 1 0,0 0 0,0 0 1,0-1-1,0 1 0,-1 4 0,1 3 56,-1 0 0,-1-1 1,1 1-1,-1 0 0,-1 0 0,0-1 0,0 1 0,-6 10 0,-14 18 1133,-1-2 0,-54 63-1,-72 59 461,8-9-1227,123-128-488,9-11-113,1 0 0,0 0 1,1 0-1,1 1 0,-1 0 0,2 1 1,-8 16-1,14-28 101,0 0 1,0 0-1,0 1 1,0-1-1,0 0 1,0 0-1,0 1 1,0-1-1,0 0 1,0 0-1,0 0 1,0 1-1,0-1 1,0 0-1,0 0 1,0 1-1,0-1 0,0 0 1,0 0-1,0 1 1,0-1-1,1 0 1,-1 0-1,0 0 1,0 0-1,0 1 1,0-1-1,0 0 1,1 0-1,-1 0 1,0 0-1,0 1 1,0-1-1,1 0 1,-1 0-1,0 0 1,0 0-1,1 0 1,-1 0-1,0 0 1,0 0-1,0 0 1,1 0-1,-1 0 1,0 0-1,0 0 1,1 0-1,-1 0 0,0 0 1,0 0-1,1 0 1,-1 0-1,0 0 1,1 0-1,12-4-2553,14-16-5092,2-13-6984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878"/>
    </inkml:context>
    <inkml:brush xml:id="br0">
      <inkml:brushProperty name="width" value="0.025" units="cm"/>
      <inkml:brushProperty name="height" value="0.025" units="cm"/>
    </inkml:brush>
  </inkml:definitions>
  <inkml:trace contextRef="#ctx0" brushRef="#br0">84 1 20179,'0'0'10752,"-9"0"-9130,-29 1-1408,37-1-239,0 1-1,-1-1 1,1 0 0,0 1-1,0-1 1,0 1 0,1-1-1,-1 1 1,0 0 0,0-1 0,0 1-1,0 0 1,0 0 0,1 0-1,-1-1 1,0 1 0,1 0-1,-1 0 1,1 0 0,-1 0-1,1 0 1,-1 0 0,1 0-1,0 0 1,-1 1 0,1-1-1,0 0 1,0 0 0,0 0-1,0 0 1,0 0 0,0 2 0,6 31-1275,-3-30 1194,0-1-1,0 0 1,1 0 0,-1 0 0,1-1 0,-1 1 0,1-1 0,0 0 0,0 0 0,0 0-1,0 0 1,1-1 0,-1 0 0,0 0 0,1 0 0,6 1 0,29 9 863,-39-11-732,-1 0-1,0 1 1,1-1-1,-1 0 1,1 1-1,-1-1 1,1 1-1,-1-1 1,0 0-1,1 1 1,-1-1-1,0 1 1,1-1-1,-1 1 1,0-1-1,0 1 1,0-1-1,1 1 1,-1-1-1,0 1 1,0 0-1,0-1 1,0 1-1,0-1 1,0 1-1,0-1 1,0 1-1,0-1 1,0 1-1,0 0 1,0-1-1,-1 1 1,1-1-1,0 1 1,0-1-1,-1 1 1,1-1-1,0 1 1,0-1-1,-1 1 1,1-1-1,-1 0 1,1 1-1,0-1 1,-1 1-1,1-1 1,-1 0-1,1 1 1,-1-1-1,1 0 1,-1 0-1,0 1 1,-29 19 1074,28-19-1004,-2 2 51,-3 2-97,-1 0-1,0-1 0,0 0 1,-1 0-1,1 0 1,-1-1-1,0-1 0,0 1 1,-12 1-1,25-18-6011,38-9-6763,-11 10 1878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267"/>
    </inkml:context>
    <inkml:brush xml:id="br0">
      <inkml:brushProperty name="width" value="0.025" units="cm"/>
      <inkml:brushProperty name="height" value="0.025" units="cm"/>
    </inkml:brush>
  </inkml:definitions>
  <inkml:trace contextRef="#ctx0" brushRef="#br0">63 1 18193,'0'0'13736,"-9"7"-12999,5-5-733,0 1 1,0 0 0,0 1 0,1-1 0,-1 1 0,1 0-1,0 0 1,0 0 0,0 0 0,0 0 0,1 0 0,0 1-1,0 0 1,0-1 0,0 1 0,1 0 0,0 0 0,0 0-1,0 0 1,0 8 0,1-12-5,-1 1 0,1-1 0,0 0 0,0 0 0,0 0 0,1 0 0,-1 1 0,0-1 0,0 0 0,1 0 0,-1 0 0,0 0 0,1 0 0,-1 0 0,1 0 0,-1 0 0,1 0 0,0 0 0,0 0 0,-1 0 0,1 0 0,0 0 0,0-1 0,0 1 0,0 0 0,0 0 0,0-1 0,0 1 0,0-1 0,1 1 0,1 0 0,0-1 0,-1 0 0,1 0 0,0 0 0,0 0 0,-1-1 0,1 1 0,-1-1 0,1 0 0,0 0 0,-1 0 0,0 0 0,6-2 0,11-9 0,-1 0 0,25-21 0,-19 14 0,-22 53 0,-2-32 0,0-1 0,-1 1 0,1-1 0,0 1 0,0 0 0,0-1 0,0 1 0,0-1 0,0 1 0,0 0 0,0-1 0,1 1 0,-1-1 0,1 1 0,-1-1 0,1 1 0,0-1 0,-1 1 0,1-1 0,0 0 0,0 1 0,0-1 0,0 0 0,0 0 0,0 1 0,1-1 0,-1 0 0,0 0 0,2 0 0,-1 0 0,1-1 0,0 0 0,-1 1 0,1-1 0,0 0 0,-1-1 0,1 1 0,-1 0 0,1-1 0,0 0 0,-1 1 0,1-1 0,-1 0 0,0 0 0,1-1 0,-1 1 0,0 0 0,3-3 0,24-11-4499,17 6-10877,-22 9 11180,-7 0-2226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751"/>
    </inkml:context>
    <inkml:brush xml:id="br0">
      <inkml:brushProperty name="width" value="0.025" units="cm"/>
      <inkml:brushProperty name="height" value="0.025" units="cm"/>
    </inkml:brush>
  </inkml:definitions>
  <inkml:trace contextRef="#ctx0" brushRef="#br0">66 231 6919,'0'0'22127,"-4"-4"-21999,3 3-117,1 0 0,-1 1 0,0-1 0,1 0 0,-1 1 0,0-1 0,0 1 0,0-1 0,0 1 0,0-1 0,1 1 0,-1 0 0,0-1 0,0 1-1,0 0 1,0 0 0,0 0 0,0 0 0,0 0 0,0 0 0,0 0 0,0 0 0,0 0 0,0 0 0,0 0 0,0 1 0,0-1 0,0 0 0,0 1 0,0-1 0,0 1 0,1-1 0,-1 1-1,0-1 1,0 1 0,0-1 0,-1 3 0,0-1 63,-1 1 0,1 0 0,0 0 0,0 0 0,0 0 0,0 1 0,0-1 0,1 1 0,-1-1 0,1 1 0,0-1 0,-1 6 0,2-8-54,-1 0 0,1 0 1,-1 1-1,1-1 1,0 0-1,0 1 1,-1-1-1,1 0 0,0 1 1,0-1-1,0 0 1,1 1-1,-1-1 1,0 0-1,0 1 0,1-1 1,-1 0-1,1 0 1,-1 1-1,1-1 0,-1 0 1,1 0-1,0 0 1,0 0-1,-1 1 1,1-1-1,0 0 0,0-1 1,0 1-1,0 0 1,0 0-1,0 0 1,1-1-1,-1 1 0,0 0 1,0-1-1,0 1 1,1-1-1,-1 1 1,0-1-1,1 0 0,-1 0 1,0 1-1,1-1 1,-1 0-1,0 0 1,1 0-1,-1 0 0,0-1 1,1 1-1,-1 0 1,0-1-1,1 1 1,-1 0-1,2-2 0,4 0 99,0 0 0,0 0 1,0-1-1,0 0 0,0-1 0,0 1 0,-1-1 0,11-9 0,-13 10-202,0 0 1,-1-1-1,0 1 1,0-1-1,0 0 0,0 0 1,-1 0-1,0 0 1,0-1-1,0 1 0,0 0 1,0-1-1,-1 0 1,0 1-1,0-1 0,0 0 1,-1 1-1,1-9 1,-2 14-153,1-1 1,-1 0 0,1 0 0,-1 1 0,1-1 0,0 1-1,-1-1 1,1 0 0,0 1 0,-1-1 0,1 1 0,0-1 0,-1 1-1,1-1 1,0 1 0,0-1 0,0 1 0,-1-1 0,1 1 0,0-1-1,0 1 1,0-1 0,0 1 0,0-1 0,0 1 0,0 0 0,0-1-1,0 1 1,0-1 0,0 1 0,1-1 0,-1 1 0,0-1 0,0 1-1,1 0 1,1 1-250,-1 0-1,1 0 1,0 0-1,0 0 1,0 0-1,1 0 1,-1-1-1,0 1 1,0-1-1,1 1 1,-1-1-1,1 0 1,0 0-1,-1 0 1,1-1-1,0 1 1,-1-1-1,5 1 1,57 1-6566,-49-2 5395,16-2-162,-2-7 4695,-27 8-2267,0 0 0,0 0 0,0 0 0,0 0 0,-1 0 0,1 0-1,0-1 1,-1 1 0,1-1 0,-1 1 0,1-1 0,-1 0 0,0 1 0,1-1-1,-1 0 1,0 0 0,0 0 0,-1 0 0,1 0 0,0 0 0,-1 0-1,1 0 1,-1 0 0,0 0 0,1-4 0,-2 5-443,1 0-1,-1 0 1,1 0 0,-1 0-1,1 0 1,-1 0 0,0 1 0,1-1-1,-1 0 1,0 0 0,0 1-1,0-1 1,1 1 0,-1-1-1,0 1 1,0-1 0,0 1-1,0-1 1,0 1 0,0 0 0,0-1-1,0 1 1,0 0 0,0 0-1,0 0 1,0 0 0,0 0-1,0 0 1,0 0 0,0 0 0,0 0-1,0 0 1,0 1 0,0-1-1,0 0 1,-1 1 0,-4 0-14,1 0 1,0 0-1,0 0 1,0 1 0,0 0-1,-7 3 1,7 0 142,-1-1 0,1 1 0,0 0 1,0 1-1,-6 7 0,10-12-269,0 1 0,-1-1 1,1 1-1,0 0 0,0 0 0,0-1 1,1 1-1,-1 0 0,0 0 0,1 0 1,-1 0-1,1 0 0,0 0 0,-1 0 1,1 0-1,0 0 0,0 0 0,0 0 1,1 0-1,-1 0 0,0 0 0,1 0 1,1 4-1,-1-6 0,0 1 0,0 0 1,0 0-1,1 0 0,-1-1 1,0 1-1,1-1 0,-1 1 0,0-1 1,1 1-1,-1-1 0,1 0 0,-1 0 1,1 0-1,-1 1 0,1-2 1,-1 1-1,1 0 0,-1 0 0,0 0 1,3-1-1,33-10 530,-19 0-551,-1 0 1,0-1 0,-1-1 0,0-1 0,24-27-1,60-87-16,-87 107 9,-9 12 0,-6 8 0,-4 5 0,-5 9 0,0 1 0,1 0 0,1 0 0,0 1 0,1 0 0,1 0 0,0 1 0,1 0 0,1 0 0,1 0 0,0 1 0,1 0 0,0 0 0,1 32 0,2-47-103,0-1 0,0 1 0,0-1 0,1 1 0,-1-1 0,0 1 0,1 0 0,-1-1 0,1 0 0,0 1 1,-1-1-1,1 1 0,0-1 0,0 0 0,0 1 0,0-1 0,1 1 0,0-1-154,-1 0 1,1 0 0,-1 0-1,0 0 1,1 0-1,-1 0 1,1-1 0,0 1-1,-1-1 1,1 1-1,0-1 1,-1 0-1,1 1 1,0-1 0,-1 0-1,1 0 1,0 0-1,-1 0 1,1-1 0,0 1-1,-1 0 1,1-1-1,0 1 1,-1-1 0,1 0-1,1 0 1,15-13-7143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4.375"/>
    </inkml:context>
    <inkml:brush xml:id="br0">
      <inkml:brushProperty name="width" value="0.025" units="cm"/>
      <inkml:brushProperty name="height" value="0.025" units="cm"/>
    </inkml:brush>
  </inkml:definitions>
  <inkml:trace contextRef="#ctx0" brushRef="#br0">1 187 9449,'0'0'17067,"10"3"-16042,9 2-754,-7-1-187,-1-1-1,0 0 1,1-1-1,0 0 1,-1-1-1,1 0 1,21-1-1,-32 0-60,-1-1 0,1 1 0,0 0 0,0 0 0,0-1 0,-1 1 0,1-1-1,0 1 1,-1-1 0,1 1 0,0-1 0,-1 1 0,1-1 0,0 0 0,-1 1 0,1-1 0,-1 0-1,1 1 1,-1-1 0,0 0 0,1 0 0,-1 1 0,0-1 0,1 0 0,-1 0 0,0 0 0,0 1-1,0-1 1,0 0 0,0 0 0,0 0 0,0 0 0,0 0 0,0 1 0,0-1 0,0 0-1,-1-1 1,1 1 43,0-1 0,-1 1 0,1 0 0,-1 0 0,1-1 0,-1 1 0,0 0 0,1 0 0,-1 0 0,0 0 0,0 0-1,0 0 1,0 0 0,0 0 0,0 0 0,0 0 0,0 1 0,0-1 0,0 0 0,0 1 0,-1-1 0,-1 0 0,-1 0-20,0 1 0,0 0 1,0 0-1,1 1 0,-1-1 1,0 1-1,0 0 0,0 0 1,0 0-1,0 0 0,1 1 1,-1-1-1,1 1 0,-1 0 1,1 0-1,0 0 1,-1 1-1,1-1 0,0 1 1,1 0-1,-1-1 0,0 1 1,1 1-1,0-1 0,-1 0 1,1 0-1,1 1 0,-1 0 1,0-1-1,1 1 0,0 0 1,0-1-1,0 1 1,0 0-1,0 0 0,1 0 1,0 0-1,0 0 0,0 0 1,1 5-1,0-8-46,-1 0 0,1 1 0,0-1 0,0 0 0,0 0 0,0 0 0,0 1 0,0-1 0,0 0 0,1 0 0,-1-1 0,0 1 0,1 0 0,-1 0 0,0-1 0,1 1 0,-1-1 0,1 1 0,-1-1 0,1 1 0,-1-1 0,1 0 0,-1 0 0,1 0 0,-1 0 0,1 0 0,-1 0 0,1 0 0,1-1 0,50-6 0,-40 1 0,0 0 0,-1 0 0,1-2 0,-1 1 0,-1-2 0,18-15 0,61-66 0,-75 75 0,15-25 0,-30 40 0,0 0 0,0 0 0,0-1 0,0 1 0,0 0 0,0 0 0,0 0 0,0 0 0,0 0 0,0-1 0,0 1 0,0 0 0,0 0 0,0 0 0,0 0 0,0 0 0,0 0 0,0-1 0,0 1 0,0 0 0,-1 0 0,1 0 0,0 0 0,0 0 0,0 0 0,0 0 0,0-1 0,0 1 0,0 0 0,-1 0 0,1 0 0,0 0 0,0 0 0,0 0 0,0 0 0,0 0 0,-1 0 0,1 0 0,0 0 0,0 0 0,0 0 0,0 0 0,0 0 0,-1 0 0,1 0 0,0 0 0,0 0 0,0 0 0,0 0 0,0 0 0,-1 0 0,1 0 0,0 0 0,0 1 0,0-1 0,0 0 0,0 0 0,0 0 0,0 0 0,-1 0 0,1 0 0,0 0 0,0 0 0,0 1 0,0-1 0,-11 5 0,4 1 0,-1 1 0,1 0 0,0 1 0,0 0 0,1 0 0,0 0 0,0 0 0,1 1 0,0 0 0,1 1 0,0-1 0,1 1 0,-1-1 0,2 1 0,-1 0 0,2 0 0,-1 0 0,1 17 0,0-25 0,1-1 0,0 1 0,0-1 0,0 0 0,1 1 0,-1-1 0,0 1 0,1-1 0,-1 1 0,1-1 0,-1 1 0,1-1 0,-1 0 0,1 1 0,0-1 0,0 0 0,0 0 0,0 0 0,0 0 0,0 1 0,0-1 0,0 0 0,0-1 0,0 1 0,0 0 0,2 1 0,0-1 0,0 0 0,0-1 0,0 1 0,0-1 0,1 1 0,-1-1 0,0 0 0,0 0 0,0-1 0,0 1 0,6-2 0,2 0 0,-1-1 0,0-1 0,0 0 0,0 0 0,-1-1 0,15-10 0,13-15 0,-2-1 0,-2-2 0,0-1 0,54-77 0,-87 111 0,0 0 0,1-1 0,-1 1 0,0 0 0,1 0 0,-1 0 0,0 0 0,0-1 0,0 1 0,1 0 0,-1 0 0,0 0 0,0-1 0,0 1 0,1 0 0,-1 0 0,0-1 0,0 1 0,0 0 0,0-1 0,0 1 0,0 0 0,0 0 0,1-1 0,-1 1 0,0 0 0,0-1 0,0 1 0,0 0 0,0-1 0,0 1 0,-1 0 0,1 0 0,0-1 0,0 1 0,0 0 0,0-1 0,0 1 0,0 0 0,0 0 0,-1-1 0,1 1 0,-15 6 0,-21 20 0,18-10 0,0 1 0,1 0 0,-19 27 0,32-40 0,1 0 0,-1 0 0,1 1 0,1 0 0,-1-1 0,1 1 0,-1 0 0,1 0 0,1 0 0,-1 1 0,1-1 0,0 0 0,0 1 0,1-1 0,-1 0 0,1 1 0,0-1 0,1 1 0,-1-1 0,1 0 0,3 10 0,-2-11 18,1 0 0,0 0 0,0-1 0,0 1 0,1-1 0,-1 0 0,1 0 0,0 0 1,0-1-1,0 1 0,0-1 0,0 0 0,0 0 0,1 0 0,-1-1 0,9 2 0,6 2-530,1 0 1,32 1-1,15-2-5627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200"/>
    </inkml:context>
    <inkml:brush xml:id="br0">
      <inkml:brushProperty name="width" value="0.025" units="cm"/>
      <inkml:brushProperty name="height" value="0.025" units="cm"/>
    </inkml:brush>
  </inkml:definitions>
  <inkml:trace contextRef="#ctx0" brushRef="#br0">0 90 18898,'0'0'3107,"69"-10"-3107,-16-2-160,15-2-1666,6-1-1505,8-3-1698,1-2-4644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528"/>
    </inkml:context>
    <inkml:brush xml:id="br0">
      <inkml:brushProperty name="width" value="0.025" units="cm"/>
      <inkml:brushProperty name="height" value="0.025" units="cm"/>
    </inkml:brush>
  </inkml:definitions>
  <inkml:trace contextRef="#ctx0" brushRef="#br0">0 38 9161,'0'0'2530,"88"-20"353,-43 11-769,6 4-833,1 2-192,4 3-224,3 0-289,1 0-447,6 8-33,4 3-64,3-4-705,2-2-1505,-3-5-2498,-5 0-3909</inkml:trace>
  <inkml:trace contextRef="#ctx0" brushRef="#br0" timeOffset="1">1159 8 13549,'0'0'11435,"-15"-5"-31775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319"/>
    </inkml:context>
    <inkml:brush xml:id="br0">
      <inkml:brushProperty name="width" value="0.025" units="cm"/>
      <inkml:brushProperty name="height" value="0.025" units="cm"/>
    </inkml:brush>
  </inkml:definitions>
  <inkml:trace contextRef="#ctx0" brushRef="#br0">2 86 20788,'0'0'4254,"0"10"-4099,0-3 21,-1 6-229,1 0 1,0-1-1,1 1 1,4 18-1,-5-29 104,0 0 0,0-1-1,1 1 1,-1-1 0,1 1-1,-1 0 1,1-1 0,-1 1-1,1-1 1,0 0 0,0 1 0,0-1-1,0 1 1,0-1 0,0 0-1,0 0 1,0 0 0,0 0-1,0 0 1,1 0 0,-1 0-1,1 0 1,-1 0 0,0 0 0,1-1-1,-1 1 1,1 0 0,0-1-1,-1 0 1,1 1 0,-1-1-1,1 0 1,0 0 0,-1 0-1,1 0 1,0 0 0,-1 0 0,1 0-1,-1-1 1,1 1 0,0 0-1,-1-1 1,1 0 0,-1 1-1,1-1 1,-1 0 0,0 0-1,3-1 1,8-6 452,-1 1 0,0-1 0,-1-1 1,0 0-1,0-1 0,12-15 0,50-73 316,-46 60-14,-22 37-778,-4 10-20,-3 12-14,-9 17 7,7-27 0,1 1 0,1-1 0,0 1 0,0-1 0,1 1 0,1 0 0,0 0 0,0 0 0,1 0 0,3 19 0,-3-30 0,1 0 0,-1 0 0,1-1 0,-1 1 0,1 0 0,-1 0 0,1-1 0,0 1 0,-1 0 0,1-1 0,0 1 0,0 0 0,-1-1 0,1 1 0,0-1 0,0 1 0,0-1 0,0 0 0,0 1 0,0-1 0,0 0 0,0 0 0,0 1 0,-1-1 0,1 0 0,0 0 0,0 0 0,0 0 0,0 0 0,0-1 0,0 1 0,0 0 0,0 0 0,0-1 0,0 1 0,0 0 0,1-1 0,2-1 0,-1 1 0,1-1 0,0 1 0,0-1 0,-1-1 0,1 1 0,4-4 0,12-16 0,-2 0 0,0-2 0,-2 1 0,24-46 0,-33 62-2355,-6 19-3385,-1-8 3826,0 9-8224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913"/>
    </inkml:context>
    <inkml:brush xml:id="br0">
      <inkml:brushProperty name="width" value="0.025" units="cm"/>
      <inkml:brushProperty name="height" value="0.025" units="cm"/>
    </inkml:brush>
  </inkml:definitions>
  <inkml:trace contextRef="#ctx0" brushRef="#br0">172 0 21012,'0'0'5082,"-8"10"-3427,-142 172 1810,150-181-3493,0-1 0,0 0 1,-1 0-1,1 0 1,0 1-1,0-1 1,0 0-1,0 0 1,0 0-1,0 1 0,-1-1 1,1 0-1,0 0 1,0 0-1,0 0 1,0 0-1,-1 0 0,1 1 1,0-1-1,0 0 1,0 0-1,-1 0 1,1 0-1,0 0 1,0 0-1,-1 0 0,1 0 1,0 0-1,0 0 1,0 0-1,-1 0 1,1 0-1,0 0 1,0 0-1,-1 0 0,1 0 1,0 0-1,0 0 1,0 0-1,-1 0 1,1-1-1,0 1 1,0 0-1,0 0 0,-1 0 1,1 0-1,0 0 1,0-1-1,0 1 1,0 0-1,0 0 1,-1 0-1,1 0 0,0-1 1,-3-19-1594,6-24-821,19 4 1440,-22 38 1173,1 1 1,0-1-1,0 1 0,0-1 1,0 1-1,0 0 1,0 0-1,0-1 1,0 1-1,1 0 0,-1 0 1,0 0-1,1 0 1,-1 0-1,1 1 0,-1-1 1,1 0-1,-1 1 1,1-1-1,-1 1 0,1-1 1,0 1-1,-1 0 1,3 0-1,-1 3-131,0 0 0,0 0 0,-1 0 0,1 1 0,-1-1 1,0 1-1,0 0 0,0 0 0,0 0 0,-1 0 0,2 5 0,4 8-24,8 19 51,-10-25-12,-1 1-1,2-1 1,-1 0-1,1-1 1,13 17 0,-19-27-30,0 0 1,0 1-1,0-1 1,0 0 0,0 0-1,1 1 1,-1-1-1,0 0 1,0 0 0,0 1-1,1-1 1,-1 0 0,0 0-1,0 0 1,1 1-1,-1-1 1,0 0 0,1 0-1,-1 0 1,0 0 0,0 0-1,1 0 1,-1 0-1,0 0 1,1 0 0,-1 0-1,0 0 1,1 0-1,-1 0 1,0 0 0,0 0-1,1 0 1,-1 0 0,0 0-1,1 0 1,-1 0-1,0 0 1,0 0 0,1 0-1,-1-1 1,0 1 0,1 0-1,3-17 361,-6-20-272,-1 29-226,0 0 0,-1 0-1,0 0 1,0 1 0,-1-1 0,0 1 0,0 0-1,-1 1 1,-7-8 0,9 10-15,0 0 0,0 1 0,0-1 0,-1 1 0,0-1 0,1 2 0,-1-1 0,0 0 0,0 1 0,-1 0 0,1 0 0,0 0 0,-1 1 0,-10-2 0,36 13 117,27-9-2370,-26-1-4161,-8 0-997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6.757"/>
    </inkml:context>
    <inkml:brush xml:id="br0">
      <inkml:brushProperty name="width" value="0.025" units="cm"/>
      <inkml:brushProperty name="height" value="0.025" units="cm"/>
    </inkml:brush>
  </inkml:definitions>
  <inkml:trace contextRef="#ctx0" brushRef="#br0">84 85 11499,'0'0'3246,"10"-9"-284,3-4-1898,25-25 1503,-8 13 3294,-28 27-3583,-4 7-1871,-7 9-546,-33 44 356,-61 65-1,98-122 28,4-7-80,7-16-13,16-24-112,38-62-130,-62 148-592,-13 17 669,8-40 34,2 0 0,0 1 0,1-1-1,0 27 1,17-63 519,-11 8-499,1-1 0,-1 0-1,-1 1 1,0-1 0,0 0 0,0 0-1,-1 1 1,0-1 0,-1 0-1,-1-9 1,2 14-49,0 0-1,-1 1 1,1-1 0,-1 0-1,0 1 1,0-1 0,0 1-1,0-1 1,0 1-1,0 0 1,-1-1 0,1 1-1,-1 0 1,0 0 0,1 0-1,-1 0 1,0 0 0,0 0-1,0 1 1,-1-1 0,1 1-1,0-1 1,-1 1 0,1 0-1,0 0 1,-1 0 0,0 0-1,1 0 1,-1 1-1,1-1 1,-1 1 0,-3-1-1,6 1 10,-1 1-1,0-1 0,0 0 0,0 0 0,0 0 0,0 0 1,0 1-1,0-1 0,0 0 0,1 1 0,-1-1 0,0 1 1,0-1-1,0 1 0,1-1 0,-1 1 0,0 0 0,1-1 0,-1 1 1,0 0-1,1-1 0,-1 1 0,1 0 0,-1 0 0,1 0 1,0-1-1,-1 1 0,1 0 0,0 0 0,-1 0 0,1 0 1,0 0-1,0 0 0,0 0 0,0 0 0,0 0 0,0 0 1,0-1-1,0 1 0,0 0 0,1 0 0,-1 0 0,0 0 0,0 0 1,1 0-1,-1 0 0,1-1 0,-1 1 0,1 0 0,-1 0 1,1-1-1,-1 1 0,1 0 0,0-1 0,-1 1 0,1 0 1,0-1-1,0 1 0,-1-1 0,1 1 0,0-1 0,0 1 1,0-1-1,0 0 0,-1 0 0,1 1 0,0-1 0,0 0 0,1 0 1,44 7-165,0-2 0,73-3 0,-75-2-1887,2 1-3644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6.781"/>
    </inkml:context>
    <inkml:brush xml:id="br0">
      <inkml:brushProperty name="width" value="0.025" units="cm"/>
      <inkml:brushProperty name="height" value="0.025" units="cm"/>
    </inkml:brush>
  </inkml:definitions>
  <inkml:trace contextRef="#ctx0" brushRef="#br0">10 1 9705,'0'0'12433,"0"13"-11835,-5 142 1158,0 45 1613,5-199-3315,0 0 0,0 0-1,0-1 1,0 1 0,0 0 0,0 0 0,0 0 0,0 0-1,1 0 1,-1 0 0,0 0 0,1 0 0,-1 0 0,0-1-1,1 1 1,-1 0 0,1 0 0,-1 0 0,1-1 0,-1 1-1,1 0 1,0-1 0,-1 1 0,1 0 0,0-1 0,0 1-1,-1-1 1,1 1 0,0-1 0,0 1 0,0-1-1,1 1 1,0-1 38,1-1-1,-1 1 1,0 0-1,1-1 1,-1 1 0,0-1-1,1 1 1,-1-1-1,0 0 1,0 0-1,1 0 1,1-2-1,9-5 249,-1-1-1,-1 0 1,13-12-1,22-29-76,54-74 0,-17 18-207,-82 105-56,0 0 0,0-1 0,0 1 0,0 0 0,0 0 0,0 0 0,0 0 0,0 0 0,0 0 0,1 0 0,-1 0 0,0 1 0,1-1 0,-1 0 0,1 1 0,1-1 0,-3 1 0,1 0 0,-1 0 0,1 1 0,-1-1 0,1 0 0,-1 1 0,1-1 0,-1 0 0,1 1 0,-1-1 0,0 0 0,1 1 0,-1-1 0,1 1 0,-1-1 0,0 0 0,0 1 0,1-1 0,-1 1 0,0-1 0,0 1 0,0 0 0,1-1 0,-1 1 0,0-1 0,0 1 0,0-1 0,0 2 0,-2 55 0,2-49 0,-18 83 0,13-69 0,0 0 0,2 0 0,-2 30 0,5-51-21,0-1 1,0 1-1,0-1 1,0 1-1,0-1 1,0 1-1,0-1 1,0 1-1,0-1 1,0 0-1,0 1 1,0-1-1,1 1 1,-1-1-1,0 1 1,0-1-1,1 0 1,-1 1-1,0-1 1,0 1-1,1-1 1,-1 0-1,0 1 1,1-1-1,-1 0 1,1 0-1,-1 1 1,0-1-1,1 0 1,-1 0-1,1 1 1,-1-1-1,1 0 1,18-4-1895,14-17-4500,-16 6-2335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2.679"/>
    </inkml:context>
    <inkml:brush xml:id="br0">
      <inkml:brushProperty name="width" value="0.025" units="cm"/>
      <inkml:brushProperty name="height" value="0.025" units="cm"/>
    </inkml:brush>
  </inkml:definitions>
  <inkml:trace contextRef="#ctx0" brushRef="#br0">59 663 17328,'0'0'1244,"-10"6"155,-29 19 160,31-22-119,7-8-965,6-9-123,-5 14-329,35-59 1194,63-82 0,-43 64-731,39-59-17,79-112-169,-154 231-335,-19 17 33,0 0 1,1 0-1,-1 0 0,0 0 1,1 1-1,-1-1 0,0 0 0,1 0 1,-1 0-1,0 0 0,1 0 1,-1 0-1,0 1 0,0-1 1,1 0-1,-1 0 0,0 0 1,0 1-1,1-1 0,-1 0 0,0 0 1,0 1-1,1-1 0,-1 0 1,0 0-1,0 1 0,0-1 1,0 0-1,0 1 0,0-1 1,1 0-1,-1 1 0,0-1 0,0 0 1,0 1-1,0 0 0,-1 48 45,0-37 49,-15 143 221,6-70-101,0 97 0,10-171-361,1-1 1,-1 0-1,2 0 0,-1 0 1,2 0-1,-1 0 1,1 0-1,7 16 0,-8-23 44,0 0-1,0 0 0,0 0 0,1 0 0,-1 0 0,1-1 0,-1 1 0,1-1 1,0 1-1,0-1 0,0 0 0,0 0 0,0 0 0,0-1 0,1 1 0,-1-1 1,1 0-1,-1 0 0,1 0 0,-1 0 0,1-1 0,0 1 0,-1-1 0,1 0 1,0 0-1,5-1 0,-4 1-465,0-1 1,-1 0-1,1 1 1,0-2-1,0 1 1,-1-1-1,8-3 0,28-27-6940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7.512"/>
    </inkml:context>
    <inkml:brush xml:id="br0">
      <inkml:brushProperty name="width" value="0.025" units="cm"/>
      <inkml:brushProperty name="height" value="0.025" units="cm"/>
    </inkml:brush>
  </inkml:definitions>
  <inkml:trace contextRef="#ctx0" brushRef="#br0">106 35 19506,'0'0'10085,"-10"4"-9007,5-2-993,0 0 0,0 0 0,0 1 1,0-1-1,0 1 0,1 0 0,0 1 0,-1-1 0,1 1 0,1 0 1,-1 0-1,0 0 0,1 0 0,0 1 0,0-1 0,0 1 1,1 0-1,-1 0 0,-2 9 0,2-3-41,-1-1 0,2 1 0,-1 0 0,2 0-1,-1 0 1,1 0 0,1 0 0,1 18 0,0-28-44,-1 0 0,0 1 0,0-1 0,1 0 0,-1 0 0,1 0 0,-1 1 0,1-1 0,0 0 0,-1 0 0,1 0 0,0 0 0,0 0 0,-1 0 0,1 0 0,0 0 0,0 0 0,0-1 0,0 1 0,0 0 0,1-1 0,-1 1 0,0-1 0,0 1 0,0-1 0,0 1 0,1-1 0,-1 0 0,0 1 0,1-1 0,-1 0 0,0 0 0,0 0 0,1 0 0,-1 0 0,0 0 0,2-1 0,1 0 0,0 1 0,0-1 0,0 0 0,0-1 0,-1 1 0,1-1 0,-1 1 0,1-1 0,-1 0 0,1 0 0,2-4 0,6-5 0,-2-1 0,1-1 0,-2 1 0,0-2 0,0 1 0,-1-1 0,-1-1 0,0 1 0,-1-1 0,-1 0 0,0-1 0,-1 1 0,-1-1 0,3-28 0,-10 43 0,-5 11 0,-5 12 0,11-15 0,1 0 0,-1 0 0,2 1 0,-1-1 0,0 15 0,1-21 0,1 0 0,0 1 0,0-1 0,0 0 0,0 1 0,0-1 0,0 0 0,1 1 0,-1-1 0,0 0 0,1 1 0,-1-1 0,1 0 0,-1 0 0,1 0 0,0 1 0,-1-1 0,1 0 0,0 0 0,0 0 0,0 0 0,0 0 0,0 0 0,0 0 0,0-1 0,0 1 0,0 0 0,0-1 0,1 1 0,-1 0 0,0-1 0,0 1 0,1-1 0,-1 0 0,0 1 0,1-1 0,2 0 0,11-1 0,1 0 0,-1-1 0,1 0 0,-1-2 0,0 0 0,0 0 0,17-9 0,-18 7 0,0 1 0,1 0 0,-1 1 0,1 1 0,0 0 0,0 1 0,0 0 0,20 1 0,-34 1 0,0 1 0,1-1 0,-1 0 0,0 1 0,0-1 0,1 1 0,-1-1 0,0 1 0,0 0 0,1-1 0,-1 1 0,0 0 0,0 0 0,0 0 0,0 0 0,0 0 0,0 0 0,-1 0 0,1 0 0,0 0 0,0 0 0,-1 1 0,1-1 0,-1 0 0,1 0 0,-1 1 0,1-1 0,-1 0 0,0 3 0,2 49 0,-2-21 0,0-31 0,1 0 0,-1-1 0,1 1 0,-1-1 0,0 1 0,1-1 0,-1 1 0,1-1 0,-1 1 0,1-1 0,0 0 0,-1 1 0,1-1 0,-1 0 0,1 0 0,0 1 0,-1-1 0,1 0 0,0 0 0,-1 0 0,1 0 0,0 1 0,-1-1 0,1 0 0,0-1 0,-1 1 0,2 0 0,22-1 0,-21 0 0,8-1 0,1-1 0,0-1 0,-1 0 0,0-1 0,0 0 0,0 0 0,-1-1 0,17-13 0,-17 12 0,-1 1 0,1 0 0,0 0 0,0 1 0,1 0 0,-1 1 0,1 0 0,0 1 0,14-3 0,-24 6 0,-1 1 0,1-1 0,0 0 0,-1 1 0,1-1 0,-1 1 0,1-1 0,-1 1 0,0-1 0,1 1 0,-1-1 0,1 1 0,-1-1 0,0 1 0,0 0 0,1-1 0,-1 1 0,0 0 0,0-1 0,0 1 0,1 0 0,-1-1 0,0 1 0,0 0 0,0-1 0,0 1 0,0 0 0,0-1 0,-1 1 0,1 0 0,0-1 0,-1 2 0,-2 25 0,-4-9 0,-1 16 0,8-33 0,0 0 0,0 0 0,0 0 0,1 0 0,-1-1 0,0 1 0,1 0 0,-1 0 0,1-1 0,-1 1 0,1 0 0,-1 0 0,1-1 0,0 1 0,-1-1 0,1 1 0,0-1 0,-1 1 0,1-1 0,0 1 0,-1-1 0,1 1 0,0-1 0,0 0 0,0 1 0,0-1 0,-1 0 0,1 0 0,0 0 0,0 0 0,0 0 0,0 0 0,0 0 0,0 0 0,-1 0 0,1 0 0,1 0 0,12-2 0,0 1 0,0-2 0,0 0 0,0-1 0,-1 0 0,1-1 0,16-8 0,-13 5 0,0 1 0,1 1 0,26-6 0,-43 12-13,-1 0 0,1 0 1,-1 0-1,0 0 0,1 0 0,-1 0 1,1 0-1,-1 0 0,0 1 0,1-1 0,-1 0 1,0 0-1,1 0 0,-1 1 0,1-1 1,-1 0-1,0 0 0,0 1 0,1-1 1,-1 0-1,0 1 0,1-1 0,-1 0 0,0 1 1,0-1-1,0 0 0,1 1 0,-1-1 1,0 0-1,0 1 0,0-1 0,0 1 0,0-1 1,0 0-1,0 1 0,0-1 0,0 1 1,0-1-1,0 1 0,0 26-1591,1 2-2335,11-21-3962,5-4-2743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8.709"/>
    </inkml:context>
    <inkml:brush xml:id="br0">
      <inkml:brushProperty name="width" value="0.025" units="cm"/>
      <inkml:brushProperty name="height" value="0.025" units="cm"/>
    </inkml:brush>
  </inkml:definitions>
  <inkml:trace contextRef="#ctx0" brushRef="#br0">102 277 23895,'0'0'4030,"-9"0"-950,0 1-2787,0 0 0,0 1 1,0 0-1,-13 5 0,20-7-285,0 0 0,0 1 0,0 0 0,1-1 0,-1 1 0,0 0 0,1 0 0,-1 0 0,1 0 0,-1 0 0,1 0 0,-1 0 0,1 1 0,0-1 0,0 0 0,0 1 0,-1-1 0,1 1 0,1 0 0,-1-1 0,0 1 0,0 0 0,0-1 0,1 1 0,-1 0 0,1 0 0,0 0 0,-1-1 0,1 1 0,0 0 0,0 0 0,0 0 0,0 0 0,1-1 0,-1 1 0,1 3 0,0-4-8,-1 0 0,1 0 0,0 0 0,-1 0 0,1 0 0,0-1 0,0 1 0,0 0 0,-1 0 0,1-1 0,0 1 0,0-1 0,0 1 0,0-1 0,0 1 0,0-1 0,0 0 0,0 1 0,0-1 0,0 0 0,1 0 0,-1 0 0,0 0 0,0 0 0,0 0 0,0 0 0,0 0 0,0 0 0,0 0 0,0-1 0,0 1 0,1 0 0,-1-1 0,0 1 0,0-1 0,-1 1 0,2-1 0,3-1 0,0-1 0,0 1 0,0-1 0,-1 0 0,1 0 0,5-5 0,9-13 0,32-48 0,-37 49 0,-30 69 0,13-44 0,1 1 0,0-1 0,0 1 0,0 0 0,1 0 0,0 0 0,0 0 0,1 0 0,-1 0 0,2 8 0,-1-13 0,0 0 0,1 1 0,-1-1 0,1 0 0,-1 0 0,1 1 0,-1-1 0,1 0 0,0 0 0,0 0 0,-1 0 0,1 0 0,0 0 0,0 0 0,0 0 0,0 0 0,0-1 0,0 1 0,2 1 0,0-1 0,0 0 0,0 0 0,0-1 0,0 1 0,0-1 0,0 1 0,0-1 0,0 0 0,0 0 0,0 0 0,4-1 0,0-1 0,0 0 0,-1-1 0,1 1 0,-1-1 0,0 0 0,0 0 0,0-1 0,0 0 0,-1 0 0,1-1 0,-1 1 0,7-9 0,54-68 0,-61 74 0,46-66 0,41-79 0,-92 152 0,0 0 0,0 0 0,0 0 0,0 0 0,0 0 0,0 0 0,0 0 0,0 0 0,0 0 0,1 0 0,-1 0 0,0 0 0,0 0 0,0 0 0,0 0 0,0 0 0,0 0 0,0 0 0,0 0 0,0 0 0,0 0 0,0 0 0,0 0 0,0 0 0,0 0 0,0 0 0,1 0 0,-5 15 0,-8 21 0,-1-1 0,2 1 0,2 1 0,1-1 0,2 1 0,1 1 0,2-1 0,2 43 0,16-104 0,-10 5 0,0 0 0,-1-1 0,-1 1 0,-1-1 0,0 0 0,-3-32 0,1 52 0,1-1 0,-1 1 0,0-1 0,0 1 0,0-1 0,0 0 0,0 1 0,0-1 0,0 1 0,0-1 0,0 0 0,0 1 0,-1-1 0,1 1 0,0-1 0,0 1 0,0-1 0,-1 1 0,1-1 0,0 1 0,-1-1 0,1 1 0,0-1 0,-1 1 0,1-1 0,-1 1 0,1-1 0,-1 1 0,1 0 0,-1-1 0,1 1 0,-1 0 0,1 0 0,-1-1 0,1 1 0,-1 0 0,1 0 0,-2 0 0,2 0 0,-1 1 0,0-1 0,0 1 0,1-1 0,-1 1 0,1 0 0,-1 0 0,0-1 0,1 1 0,-1 0 0,1 0 0,0-1 0,-1 1 0,1 0 0,0 0 0,-1 0 0,1 0 0,0 0 0,0-1 0,0 1 0,0 0 0,0 0 0,0 0 0,0 1 0,0 3 0,0 0 0,0 0 0,1 1 0,0-1 0,0 0 0,0 0 0,0 0 0,1-1 0,0 1 0,0 0 0,0 0 0,1-1 0,3 6 0,-4-8 0,0 0 0,0 0 0,0 0 0,0-1 0,0 1 0,1-1 0,-1 1 0,0-1 0,1 0 0,-1 0 0,1 0 0,-1 0 0,1 0 0,0-1 0,-1 1 0,1-1 0,0 0 0,-1 0 0,1 0 0,0 0 0,-1 0 0,1 0 0,0-1 0,-1 1 0,1-1 0,-1 0 0,5-2 0,1-1 0,1 0 0,-1-1 0,-1-1 0,1 1 0,-1-1 0,0 0 0,0-1 0,6-7 0,29-38 0,-51 65 0,0 0 0,0 1 0,1 0 0,1 0 0,0 0 0,1 1 0,0 0 0,1 1 0,1-1 0,1 1 0,0 0 0,1-1 0,1 1 0,1 31 0,0-46 0,0 0 0,0 0 0,1 0 0,-1-1 0,0 1 0,1 0 0,-1 0 0,1 0 0,-1-1 0,1 1 0,-1 0 0,1 0 0,0-1 0,-1 1 0,1-1 0,0 1 0,-1 0 0,1-1 0,0 0 0,0 1 0,0-1 0,0 1 0,-1-1 0,1 0 0,0 1 0,0-1 0,0 0 0,0 0 0,0 0 0,0 0 0,0 0 0,0 0 0,-1 0 0,1 0 0,0 0 0,0 0 0,0-1 0,0 1 0,0 0 0,0-1 0,-1 1 0,1 0 0,0-1 0,0 1 0,1-2 0,37-21 0,2-16 0,-28 24 0,0 2 0,1 0 0,0 1 0,1 0 0,1 1 0,0 1 0,19-9 0,-35 19 0,1-1 0,0 1 0,-1 0 0,1-1 0,0 1 0,0 0 0,0 0 0,-1 0 0,1 0 0,0 0 0,0 0 0,0 0 0,-1 0 0,1 0 0,0 0 0,0 0 0,-1 0 0,1 1 0,0-1 0,0 0 0,-1 1 0,1-1 0,0 0 0,0 1 0,-1-1 0,1 1 0,0 0 0,9 23 0,-10 46 0,-1-50 0,1-17 0,0-1 0,0 1 0,0 0 0,0 0 0,1-1 0,-1 1 0,1 0 0,-1-1 0,1 1 0,0-1 0,0 1 0,1-1 0,-1 1 0,0-1 0,1 0 0,0 1 0,-1-1 0,1 0 0,0 0 0,0 0 0,0 0 0,0-1 0,0 1 0,1-1 0,-1 1 0,0-1 0,1 0 0,-1 0 0,1 0 0,-1 0 0,1 0 0,0 0 0,-1-1 0,1 1 0,3-1 0,-1 1 0,1-1 0,0-1 0,-1 1 0,1-1 0,0 0 0,-1 0 0,1 0 0,-1-1 0,0 0 0,1 0 0,-1 0 0,0-1 0,0 1 0,0-1 0,-1-1 0,8-5 0,-2-1 0,0-1 0,0 0 0,-2-1 0,1 1 0,-1-2 0,10-21 0,-15 28 0,-1 1 0,1-1 0,-1 0 0,0 0 0,-1 0 0,1 0 0,-1 0 0,-1 0 0,1-1 0,-1 1 0,0 0 0,0 0 0,-1-1 0,0 1 0,0 0 0,0 0 0,-1 0 0,-2-7 0,2 11 0,1-1 0,-1 0 0,0 0 0,0 1 0,0-1 0,0 1 0,0-1 0,0 1 0,-1 0 0,1 0 0,-1 0 0,0 0 0,1 1 0,-1-1 0,0 1 0,0-1 0,0 1 0,0 0 0,0 0 0,-5 0 0,7 1 0,1 1 0,0-1 0,0 1 0,0 0 0,0-1 0,-1 1 0,1-1 0,0 1 0,0 0 0,0-1 0,0 1 0,1 0 0,-1-1 0,0 1 0,0-1 0,0 1 0,0 0 0,1-1 0,-1 1 0,0-1 0,0 1 0,1-1 0,-1 1 0,1-1 0,-1 1 0,0-1 0,1 1 0,-1-1 0,1 1 0,-1-1 0,2 1 0,4 2-60,1-1 0,0 1 0,0-1 0,0-1 0,-1 1 0,2-1 0,-1 0 0,0-1 0,0 0 0,0 0 0,0 0 1,10-2-1,-16-4-5135,-1-6-5967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9.039"/>
    </inkml:context>
    <inkml:brush xml:id="br0">
      <inkml:brushProperty name="width" value="0.025" units="cm"/>
      <inkml:brushProperty name="height" value="0.025" units="cm"/>
    </inkml:brush>
  </inkml:definitions>
  <inkml:trace contextRef="#ctx0" brushRef="#br0">1 25 30525,'-1'-1'2242,"1"-4"-2242,0 0 0,7-1 0,8 1 0,0 5 0,2-1 0,-8 1-1922,2-2-13645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3.453"/>
    </inkml:context>
    <inkml:brush xml:id="br0">
      <inkml:brushProperty name="width" value="0.025" units="cm"/>
      <inkml:brushProperty name="height" value="0.025" units="cm"/>
    </inkml:brush>
  </inkml:definitions>
  <inkml:trace contextRef="#ctx0" brushRef="#br0">21 83 15439,'0'0'6213,"-1"9"-5887,-4 36 123,2 1 0,3-1 1,5 54-1,0 30 258,-4-69-292,0 0 536,-12 110 0,5-240 127,7 10-1027,3 0-1,2 0 1,3 1 0,3 0 0,2 0-1,3 2 1,35-84 0,-47 130-74,1 1 0,0-1 0,1 1 1,-1 0-1,2 1 0,0 0 0,15-15 0,-20 22 13,0-1 0,0 1 0,0-1-1,0 1 1,1 0 0,-1 0 0,1 0-1,-1 1 1,1-1 0,-1 1-1,1 0 1,0 0 0,0 0 0,0 1-1,0-1 1,-1 1 0,1 0 0,0 0-1,0 0 1,0 1 0,0-1 0,0 1-1,-1 0 1,1 0 0,0 0-1,0 0 1,5 4 0,-6-3 16,-1-1-1,0 1 1,0 0-1,0 0 1,0 0-1,0 0 1,-1 0-1,1 1 1,-1-1-1,1 1 1,-1-1-1,0 1 1,0-1 0,0 1-1,0-1 1,0 1-1,-1 0 1,1-1-1,-1 1 1,0 0-1,0 0 1,0 0-1,0-1 1,0 1 0,0 0-1,-1 0 1,0-1-1,1 1 1,-2 3-1,-1 4 145,-1 0 1,0-1-1,0 1 0,0-1 0,-1 0 0,-11 14 0,-9 8 245,-1-1 0,-38 33 0,48-49-438,1-1 0,-2-1 1,0 0-1,0-2 1,-1 1-1,-20 7 0,37-18-44,1 1 0,-1-1 0,1 0 0,-1 1 0,0-1 0,1 0 0,-1 1 0,0-1 0,1 0 0,-1 1 0,0-1 0,1 0 0,-1 0 0,0 0-1,0 0 1,1 0 0,-1 0 0,0 0 0,1 0 0,-1 0 0,0 0 0,0 0 0,1 0 0,-1-1 0,0 1 0,1 0 0,-1 0 0,0-1 0,1 1 0,-1-1 0,0 1 0,1 0 0,-1-1-1,1 1 1,-1-1 0,1 1 0,-1-1 0,1 0 0,-1 1 0,1-1 0,0 1 0,-1-1 0,1 0 0,0 1 0,0-1 0,-1 0 0,1 1 0,0-1 0,0 0 0,0-1 0,0-2-918,0 0 1,0 0-1,1 0 1,0 0-1,0 0 1,0 0-1,3-6 1,23-38-12850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203"/>
    </inkml:context>
    <inkml:brush xml:id="br0">
      <inkml:brushProperty name="width" value="0.025" units="cm"/>
      <inkml:brushProperty name="height" value="0.025" units="cm"/>
    </inkml:brush>
  </inkml:definitions>
  <inkml:trace contextRef="#ctx0" brushRef="#br0">0 0 17296,'0'0'8478,"11"9"-7635,-1-1-726,-1 0 0,-1 1 0,1 0 0,-1 0-1,-1 1 1,1 0 0,-2 0 0,7 13 0,104 248 456,-40-89-5097,-74-176 3362,12 29-1278,-15-19-6092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528"/>
    </inkml:context>
    <inkml:brush xml:id="br0">
      <inkml:brushProperty name="width" value="0.025" units="cm"/>
      <inkml:brushProperty name="height" value="0.025" units="cm"/>
    </inkml:brush>
  </inkml:definitions>
  <inkml:trace contextRef="#ctx0" brushRef="#br0">1 421 16432,'0'0'3907,"49"-52"-1985,3 17 673,20-13-1090,13-7-544,9-4-577,2 1-320,-6 0-2338,-14 2-6022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180"/>
    </inkml:context>
    <inkml:brush xml:id="br0">
      <inkml:brushProperty name="width" value="0.025" units="cm"/>
      <inkml:brushProperty name="height" value="0.025" units="cm"/>
    </inkml:brush>
  </inkml:definitions>
  <inkml:trace contextRef="#ctx0" brushRef="#br0">0 4005 13581,'0'0'1270,"13"-8"209,3-2-959,-1-1-1,0-1 1,-1 0 0,-1 0-1,23-27 1,385-444 3079,32 25-3203,-247 253-243,-199 198-150,1265-1235 351,178-103 1573,-1433 1330-1931,-8 8 3,-1 0-1,0-1 1,0 1 0,0-1-1,-1-1 1,0 1-1,-1-1 1,0-1-1,0 1 1,-1-1 0,6-16-1,-11 25-225,0 0 0,0 0-1,0 0 1,0 0 0,0 0-1,0 0 1,-1 1 0,1-1 0,0 0-1,0 0 1,-1 0 0,1 0-1,-1 1 1,1-1 0,-1 0 0,1 0-1,-1 1 1,1-1 0,-1 0-1,0 1 1,1-1 0,-1 1 0,0-1-1,0 1 1,1-1 0,-1 1-1,0-1 1,0 1 0,0 0 0,0-1-1,1 1 1,-1 0 0,0 0-1,0 0 1,0 0 0,0 0 0,0 0-1,0 0 1,-1 0 0,-1-1-638,-25-3-10426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915"/>
    </inkml:context>
    <inkml:brush xml:id="br0">
      <inkml:brushProperty name="width" value="0.025" units="cm"/>
      <inkml:brushProperty name="height" value="0.025" units="cm"/>
    </inkml:brush>
  </inkml:definitions>
  <inkml:trace contextRef="#ctx0" brushRef="#br0">1 0 14862,'0'0'6390,"7"15"-5477,9 15-601,102 183 956,207 224-913,-141-202-64,452 621 1439,-74-43-1529,-18-22-55,246 160 2363,-780-940-2477,44 44 467,-50-51-553,1-1 0,-1 0 0,1 0 0,0 0 0,0 0 0,0-1 0,0 0 0,0 0 0,1 0-1,-1 0 1,6 0 0,-9-2-116,0 0-1,-1 0 1,1 0-1,-1 0 1,1-1-1,-1 1 1,1 0-1,-1-1 1,0 1-1,1-1 0,-1 0 1,1 1-1,-1-1 1,0 0-1,0 0 1,1 0-1,-1 0 1,0 0-1,0 0 1,0 0-1,0 0 1,0 0-1,0-1 1,0 1-1,-1 0 0,1-1 1,0 1-1,-1-1 1,1 1-1,-1 0 1,0-1-1,1 1 1,-1-1-1,0 1 1,0-3-1,11-46-6342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6.909"/>
    </inkml:context>
    <inkml:brush xml:id="br0">
      <inkml:brushProperty name="width" value="0.025" units="cm"/>
      <inkml:brushProperty name="height" value="0.025" units="cm"/>
    </inkml:brush>
  </inkml:definitions>
  <inkml:trace contextRef="#ctx0" brushRef="#br0">0 575 16496,'0'0'6747,"12"-12"-5684,76-81-239,-5-4 1,-5-3 0,92-153 0,-157 234-450,-13 19-362,0 0-1,0 0 0,0 0 1,0 0-1,0 0 0,0 0 0,0 0 1,0 0-1,0 0 0,0 0 1,0 0-1,0 1 0,0-1 0,0 0 1,0 0-1,0 0 0,0 0 1,0 0-1,0 0 0,0 0 0,0 0 1,0 0-1,0 0 0,0 0 1,0 1-1,1-1 0,-1 0 0,0 0 1,0 0-1,0 0 0,0 0 1,0 0-1,0 0 0,0 0 0,0 0 1,0 0-1,0 0 0,0 0 1,0 0-1,1 0 0,-1 0 0,0 0 1,0 0-1,0 0 0,0 0 1,0 0-1,0 0 0,0 0 0,0 0 1,0 0-1,0 0 0,1 0 1,-14 40 899,7-24-1111,-14 39 244,3 2 0,2 0 0,3 1 0,2 1 0,3-1 0,0 80 0,7-136-58,-1-1 0,1 1-1,0-1 1,1 1 0,-1-1 0,0 1 0,0-1-1,1 1 1,-1-1 0,0 1 0,1-1-1,0 1 1,-1-1 0,1 0 0,0 1 0,0-1-1,0 0 1,-1 0 0,1 1 0,1-1 0,-1 0-1,0 0 1,0 0 0,0 0 0,0 0-1,1-1 1,-1 1 0,1 0 0,-1-1 0,0 1-1,1 0 1,-1-1 0,1 0 0,-1 1 0,4-1-1,-4 0-101,1 0 1,0-1-1,0 1 0,-1-1 0,1 1 0,0-1 0,-1 0 1,1 0-1,0 0 0,-1 0 0,1 0 0,-1 0 0,1 0 1,-1 0-1,0 0 0,0-1 0,0 1 0,1-1 0,-1 1 0,0-1 1,0 1-1,-1-1 0,1 0 0,0 1 0,-1-1 0,1 0 1,-1 1-1,1-1 0,-1 0 0,0-2 0,1 0-407,-1-1 0,1 1 0,-1-1 0,0 1 0,-1-1 0,1 1 0,-1 0 1,0-1-1,0 1 0,-1 0 0,1-1 0,-1 1 0,0 0 0,0 0 0,0 0 0,-3-3 0,-1 0-595,0 0 0,0 1 0,0-1 1,-1 2-1,1-1 0,-1 1 0,-15-8 0,6 4 608,-1 1 0,-35-12-1,11 9 4857,4 4 4653,31 4-3801,12-2-3291,12-1-1253,14-1 216,0 1 0,57-3 0,-73 9-2271,-1 0-1,1 1 1,-1 1 0,24 6-1,-2 6-8667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476"/>
    </inkml:context>
    <inkml:brush xml:id="br0">
      <inkml:brushProperty name="width" value="0.025" units="cm"/>
      <inkml:brushProperty name="height" value="0.025" units="cm"/>
    </inkml:brush>
  </inkml:definitions>
  <inkml:trace contextRef="#ctx0" brushRef="#br0">18 81 12620,'0'0'3523,"4"-9"-1030,-1 2-1885,-1 2-74,0-1 0,0 1 1,1 0-1,0 0 1,0 0-1,0 0 0,0 0 1,1 0-1,0 1 1,0 0-1,5-5 0,-8 9-484,-1-1-1,0 1 0,1 0 1,-1 0-1,0 0 1,1 0-1,-1 0 0,0 0 1,1 0-1,-1 0 1,0 0-1,1 0 0,-1 0 1,1 0-1,-1 0 0,0 0 1,1 0-1,-1 0 1,0 0-1,1 0 0,-1 0 1,0 1-1,0-1 1,1 0-1,-1 0 0,0 0 1,1 1-1,-1-1 0,0 0 1,0 0-1,1 1 1,-1-1-1,0 0 0,0 0 1,0 1-1,1-1 1,-1 0-1,0 1 0,0-1 1,0 0-1,0 1 0,0-1 1,0 0-1,0 1 1,0-1-1,1 0 0,-1 1 1,-1 0-1,2 22 133,-1-18-40,-3 43 164,-2 0 0,-2 0-1,-19 66 1,11-54-3186,-8 77 0,23-132-625,2-7 1014,5-19-461,10-34-1873,1-14-2799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833"/>
    </inkml:context>
    <inkml:brush xml:id="br0">
      <inkml:brushProperty name="width" value="0.025" units="cm"/>
      <inkml:brushProperty name="height" value="0.025" units="cm"/>
    </inkml:brush>
  </inkml:definitions>
  <inkml:trace contextRef="#ctx0" brushRef="#br0">0 434 4837,'1'-81'6500,"-1"57"1504,0 44-7353,0 1 0,1 0 0,1-1-1,1 1 1,1-1 0,1 0 0,9 27 0,-11-40-430,0 0 0,0-1 0,1 1 0,0-1 0,0 1 0,0-1 0,1 0 0,0 0 0,0-1 0,1 0 0,-1 0 0,1 0 0,0 0 0,0-1 0,1 0 0,-1-1 0,1 1 0,0-1 0,0 0 0,0-1 0,0 0 0,1 0 0,14 2 0,-18-4-181,3 1 230,0 0 1,1 0-1,-1-1 0,0 0 1,14-3-1,-19 3-207,1-1-1,0 0 1,-1 0 0,0 0-1,1-1 1,-1 1 0,0-1-1,1 1 1,-1-1-1,0 0 1,0 1 0,-1-1-1,1 0 1,0-1 0,0 1-1,-1 0 1,0 0 0,1-1-1,1-3 1,15-34-350,-2-1 0,-1-1 1,-2 0-1,-2-1 0,-2 0 0,-2-1 0,-2 0 0,-1 0 1,-3 0-1,-4-52 0,-6 55-5623,-5 10-3571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6.650"/>
    </inkml:context>
    <inkml:brush xml:id="br0">
      <inkml:brushProperty name="width" value="0.025" units="cm"/>
      <inkml:brushProperty name="height" value="0.025" units="cm"/>
    </inkml:brush>
  </inkml:definitions>
  <inkml:trace contextRef="#ctx0" brushRef="#br0">8059 702 6150,'-5'-9'1051,"-14"-21"321,3-1 0,0-1 0,-19-59 0,31 75-1377,-3-12 79,-1 1-1,-1 0 1,-13-26 0,18 44-142,-1 1-1,0 0 1,0 0 0,-1 0-1,0 1 1,0 0 0,-1 0-1,0 1 1,0 0-1,-1 0 1,1 0 0,-1 1-1,-10-5 1,-4 0-910,-2 1-1,1 1 0,-1 1 1,0 1-1,-39-4 1,-127-2-1577,168 11 2845,-522-13 7281,-119-4-3429,439 9-3235,-1494-91 209,1277 63-1087,-445 22 1,697 28-33,-338 70 0,-178 91 18,558-134 2,-20 3-69,-275 78 429,328-83 651,-193 92 0,264-109-751,2 2 0,1 2 0,-64 52 0,92-68-273,2 0 1,0 1 0,0 1-1,0 0 1,2 0-1,-1 0 1,1 1-1,1 1 1,0-1-1,1 1 1,1 0 0,-1 1-1,2-1 1,0 1-1,1 0 1,-3 23-1,7-26-23,0 0-1,0 0 0,1 0 0,1 0 0,-1 0 1,2 0-1,0-1 0,0 1 0,1-1 1,0 0-1,1-1 0,0 1 0,0-1 0,1 0 1,13 13-1,13 12-96,1-2 1,52 37-1,-82-66 112,73 52 13,3-4 0,2-3-1,2-3 1,154 57 0,376 80 652,-317-119-628,2-12 0,378 14 1,612-45-459,-955-20 275,726-31-295,-7-82 313,-439 1 225,-481 81 107,-1-7 1,193-81-1,-279 98-90,0-1 0,-2-2 0,-1-2 0,-1-2 0,-2-2 0,59-56 0,-84 72-33,-2 0 0,0-2 0,-1 0-1,0 0 1,-1-1 0,-1 0 0,-1-1 0,-1 0-1,0-1 1,-1 0 0,-1 0 0,-1 0 0,0-1-1,-2 0 1,0 1 0,-1-1 0,-1 0 0,-1-1 0,-4-26-1,0 25-69,-1 0 0,-2 0 0,0 0 0,-1 1 0,-1 0 0,-1 1 0,0 0 0,-2 1 0,-1 0 0,0 0 0,-1 2 0,-1 0 0,-26-24 0,0 4-359,-2 3-1,-1 1 0,-2 2 0,-74-37 1,12 18-1023,-2 4 1,-2 6-1,-160-37 0,38 23-3029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0.753"/>
    </inkml:context>
    <inkml:brush xml:id="br0">
      <inkml:brushProperty name="width" value="0.025" units="cm"/>
      <inkml:brushProperty name="height" value="0.025" units="cm"/>
    </inkml:brush>
  </inkml:definitions>
  <inkml:trace contextRef="#ctx0" brushRef="#br0">0 67 12684,'0'0'10250,"92"5"-10090,-32-13-96,9-1-737,5-2-1345,9 0-224,1 1-512,-1 2-33,-6-2-96,-4 6-992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096"/>
    </inkml:context>
    <inkml:brush xml:id="br0">
      <inkml:brushProperty name="width" value="0.025" units="cm"/>
      <inkml:brushProperty name="height" value="0.025" units="cm"/>
    </inkml:brush>
  </inkml:definitions>
  <inkml:trace contextRef="#ctx0" brushRef="#br0">1 58 13293,'0'0'4804,"62"24"-2914,-36-20-1346,5-3-480,12-1 65,5 0-866,10-3-1377,7-7-1217,7 5-1186,5 0-4419</inkml:trace>
  <inkml:trace contextRef="#ctx0" brushRef="#br0" timeOffset="1">1067 77 9353,'0'0'6438,"62"0"-3171,-49-7-544,1 0-481,1-3-769,3 0-1056,4 1-450,3 0-1312,4 0-1217,2 3-1154,0-1-2241,-1 5-5510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485"/>
    </inkml:context>
    <inkml:brush xml:id="br0">
      <inkml:brushProperty name="width" value="0.025" units="cm"/>
      <inkml:brushProperty name="height" value="0.025" units="cm"/>
    </inkml:brush>
  </inkml:definitions>
  <inkml:trace contextRef="#ctx0" brushRef="#br0">177 1 14286,'0'0'2530,"-50"81"-897,25-29-832,2 5-320,4 2-65,3 3-320,8 0-160,8-1-1057,0-2-1537,3-4-1667,9-2-799</inkml:trace>
  <inkml:trace contextRef="#ctx0" brushRef="#br0" timeOffset="1">93 1229 15567,'-24'54'4516,"-1"-6"-2242,4-3-448,5-4-481,9 1-896,7-4-417,0-2-673,3 1-3042,5-1-3845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810"/>
    </inkml:context>
    <inkml:brush xml:id="br0">
      <inkml:brushProperty name="width" value="0.025" units="cm"/>
      <inkml:brushProperty name="height" value="0.025" units="cm"/>
    </inkml:brush>
  </inkml:definitions>
  <inkml:trace contextRef="#ctx0" brushRef="#br0">20 0 16464,'-7'31'2048,"2"1"0,-3 60 0,8-62-2227,2 0 0,0-1 1,9 37-1,-3-32-1152,4 22 4307,-9-19-8433,-3-22-1734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213"/>
    </inkml:context>
    <inkml:brush xml:id="br0">
      <inkml:brushProperty name="width" value="0.025" units="cm"/>
      <inkml:brushProperty name="height" value="0.025" units="cm"/>
    </inkml:brush>
  </inkml:definitions>
  <inkml:trace contextRef="#ctx0" brushRef="#br0">155 134 16944,'0'0'7500,"-9"4"-6112,6-2-1348,0-1 0,0 1 0,1-1-1,-1 1 1,0 0 0,1 0-1,-1 0 1,1 0 0,-1 1 0,1-1-1,0 1 1,0-1 0,0 1-1,1 0 1,-1 0 0,1 0 0,-1 0-1,-1 4 1,0 5 61,1 0 0,0 1 0,1-1 0,0 22 0,12 246 196,-5-186-188,-11-384 463,5 149-1374,0-41-137,-1 181 933,1 0 0,0 0 1,0-1-1,0 1 0,0 0 0,0 0 1,1 0-1,-1-1 0,0 1 0,0 0 0,1 0 1,-1 0-1,1 0 0,-1-1 0,1 1 1,0 0-1,-1 0 0,1 0 0,0 0 0,-1 0 1,1 1-1,0-1 0,0 0 0,0 0 1,0 0-1,1 0 0,0 1-14,-1 0-1,1-1 0,0 1 1,-1 0-1,1 0 1,0 1-1,-1-1 0,1 0 1,0 1-1,-1-1 1,1 0-1,-1 1 0,1 0 1,-1-1-1,1 1 1,1 1-1,6 4-94,-1-1-1,0 2 0,0-1 1,13 14-1,-16-14 134,0 0-1,0 1 1,-1-1-1,0 1 0,0 0 1,-1 0-1,0 0 1,0 0-1,-1 1 0,1-1 1,-2 1-1,1-1 1,0 15-1,-2-18 95,0 0 0,0 0 0,-1 0-1,1-1 1,-1 1 0,0 0 0,0 0 0,-1-1-1,1 1 1,-1-1 0,1 1 0,-1-1 0,0 0-1,-1 1 1,1-1 0,0 0 0,-1-1 0,0 1-1,0 0 1,0-1 0,0 1 0,0-1 0,0 0-1,0 0 1,-1 0 0,1-1 0,-1 1 0,0-1-1,-3 1 1,-9 2 177,0 0 0,0-1 0,0-1 0,0-1 0,0 0-1,0-1 1,0-1 0,-25-4 0,30-2-1204,21 1-851,20-2-1265,50-7-4784,-36 2 597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683"/>
    </inkml:context>
    <inkml:brush xml:id="br0">
      <inkml:brushProperty name="width" value="0.025" units="cm"/>
      <inkml:brushProperty name="height" value="0.025" units="cm"/>
    </inkml:brush>
  </inkml:definitions>
  <inkml:trace contextRef="#ctx0" brushRef="#br0">164 0 17905,'0'0'1009,"-2"9"-401,-7 35 1200,-3-1 0,-1 0-1,-35 72 1,4-9-1100,77-181-1076,-17 41-514,-1-1 0,-2-1 0,-1 0 0,12-64 0,-26 112 1057,-1 1 1,0-1-1,-1 1 0,-7 13 1,-9 34 180,14-14-271,6-35-60,-1-1 0,-1 1-1,0-1 1,-4 14-1,6-24-3,-1 0 0,1 1 0,-1-1-1,1 0 1,-1 0 0,1 0 0,-1 0 0,1 0-1,-1 0 1,1 1 0,-1-1 0,1 0 0,-1 0-1,1-1 1,0 1 0,-1 0 0,1 0 0,-1 0-1,1 0 1,-1 0 0,1 0 0,-1-1 0,1 1-1,-1 0 1,1 0 0,0-1 0,-1 1 0,1 0-1,0 0 1,-1-1 0,1 1 0,0-1 0,-1 1-1,1 0 1,0-1 0,-1 1 0,1-1-1,0 1 1,0 0 0,0-1 0,-1 0 0,-13-17 402,-43-88 634,63 113-1089,1-1-1,0 0 1,0-1-1,0 0 0,1 0 1,-1 0-1,14 5 0,-15-7 11,11 5-230,0 0 0,0-2 0,32 9 0,22-4-3624,-5-10-2445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414"/>
    </inkml:context>
    <inkml:brush xml:id="br0">
      <inkml:brushProperty name="width" value="0.025" units="cm"/>
      <inkml:brushProperty name="height" value="0.025" units="cm"/>
    </inkml:brush>
  </inkml:definitions>
  <inkml:trace contextRef="#ctx0" brushRef="#br0">230 1 20147,'0'0'2338,"-51"56"-384,21-12-352,1 8-289,-1 5-673,4 0-511,5-7-65,3-5-64,8-9-96,2-13-193,4-10-383,2-12-1058,2-26-5381,0-17 1026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757"/>
    </inkml:context>
    <inkml:brush xml:id="br0">
      <inkml:brushProperty name="width" value="0.025" units="cm"/>
      <inkml:brushProperty name="height" value="0.025" units="cm"/>
    </inkml:brush>
  </inkml:definitions>
  <inkml:trace contextRef="#ctx0" brushRef="#br0">0 1 14125,'0'0'7976,"0"67"-5958,0-32-513,6-2-63,6 1-514,4-7-543,8-2-225,8-8-128,1-4-128,4-2-993,-1-2-1121,-5 2-1153,-3-4-673,-6-4-1634,-6-3-3330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7.131"/>
    </inkml:context>
    <inkml:brush xml:id="br0">
      <inkml:brushProperty name="width" value="0.025" units="cm"/>
      <inkml:brushProperty name="height" value="0.025" units="cm"/>
    </inkml:brush>
  </inkml:definitions>
  <inkml:trace contextRef="#ctx0" brushRef="#br0">166 12 18578,'0'0'2167,"-8"12"-443,-25 41-309,2 2 0,-32 78-1,67-143-1465,13-32-3335,-2-1-1,-2-1 1,12-74-1,-25 111 5431,-3 10-509,-8 22 412,-10 39 252,-3 47 181,22-99-1916,1 1-1,0-1 1,1 1 0,0-1 0,1 1 0,4 23 0,-4-34-426,-1 0 0,1 0 1,0 0-1,0 0 0,0 0 0,-1-1 1,2 1-1,-1 0 0,0 0 0,0-1 1,1 1-1,-1-1 0,0 1 0,1-1 1,0 0-1,-1 1 0,1-1 1,0 0-1,-1 0 0,1 0 0,3 1 1,-1-1-9,-1 0 1,1-1-1,-1 1 1,1-1-1,0 0 0,0 0 1,-1 0-1,1-1 1,0 1-1,-1-1 1,6-1-1,-2 0-55,0-1 0,0 1 0,0-1 0,-1-1 0,1 1 0,-1-1 0,0 0 0,0-1 0,0 1 0,0-1 0,7-9 0,-10 10-139,0-1 0,0 1 0,-1-1 1,1 0-1,-1 0 0,-1 0 0,1 0 0,-1 0 0,1-1 0,-1 1 0,-1 0 0,1-1 0,-1 1 0,0-1 1,0 1-1,-1 0 0,1-1 0,-1 1 0,0 0 0,-1 0 0,1-1 0,-1 1 0,0 0 0,-1 1 0,1-1 1,-1 0-1,0 0 0,0 1 0,-5-6 0,4 5 129,-1 0 0,1 1 0,-1-1 0,0 1 0,0 0 0,0 1 0,-1-1 0,0 1 0,1 0 0,-1 0 0,0 1 0,0 0 0,0 0 0,-1 0 0,1 1 0,0 0 0,-1 0 0,1 0 0,-1 1 0,1 0 0,0 1 0,-1-1 0,1 1 0,-10 3 0,13-3 133,0 0 0,0 0 0,0 0 0,1 1 0,-1 0 0,0-1-1,1 1 1,0 0 0,-1 0 0,1 0 0,0 1 0,0-1 0,0 0 0,0 1 0,1-1 0,-1 1 0,1 0-1,-1-1 1,1 1 0,0 0 0,0 0 0,-1 4 0,2-5-50,-1 1 0,1-1 0,0 0 0,0 0 0,0 0-1,0 0 1,0 0 0,1 1 0,-1-1 0,0 0 0,1 0 0,0 0 0,-1 0 0,1 0 0,0 0 0,0 0 0,0 0-1,1 0 1,-1-1 0,0 1 0,1 0 0,-1-1 0,1 1 0,-1-1 0,1 1 0,0-1 0,-1 0 0,1 0-1,0 0 1,0 0 0,0 0 0,2 1 0,13 3-70,-1-1 0,1-1-1,-1 0 1,1-1 0,24 0 0,87-8-3112,-54-8-2792,-2-10-8087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449"/>
    </inkml:context>
    <inkml:brush xml:id="br0">
      <inkml:brushProperty name="width" value="0.025" units="cm"/>
      <inkml:brushProperty name="height" value="0.025" units="cm"/>
    </inkml:brush>
  </inkml:definitions>
  <inkml:trace contextRef="#ctx0" brushRef="#br0">0 84 21364,'0'0'1313,"55"-3"-2434,-4-6-576,8-1 63,7-4-95,6 0-706,-2-3-1152,0 0-3588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5:05.930"/>
    </inkml:context>
    <inkml:brush xml:id="br0">
      <inkml:brushProperty name="width" value="0.025" units="cm"/>
      <inkml:brushProperty name="height" value="0.025" units="cm"/>
    </inkml:brush>
  </inkml:definitions>
  <inkml:trace contextRef="#ctx0" brushRef="#br0">1036 254 4773,'-229'87'6260,"-14"6"-6111,201-73-36,1 1-1,1 2 1,-62 46-1,67-40 204,1 1 0,1 1 0,1 2 0,2 1 0,-38 58-1,53-69-243,1 1 0,2 0 0,0 1 0,2 1 0,0-1-1,2 2 1,1-1 0,1 1 0,1 0 0,-2 38 0,7-42-39,0-1 1,2 1 0,0-1-1,2 1 1,0-1 0,2 0-1,0-1 1,1 1 0,1-1 0,1-1-1,1 1 1,1-2 0,1 1-1,0-1 1,25 27 0,-12-19-26,2-1 0,0-1 1,2-2-1,0 0 0,2-2 1,0-2-1,1-1 0,1-1 1,1-1-1,0-3 0,60 17 0,-22-12 32,1-4 0,1-2 0,0-4 0,136-2 0,-129-11-17,1-3 0,99-23 0,159-55 86,-75 16-68,-256 68-41,209-54 366,-170 41-107,-1-2 0,73-37-1,-99 43-156,-1-1-1,0-1 0,-1-1 1,-1-1-1,0 0 0,-1-2 0,21-24 1,-28 27-64,0 0 1,-1-1 0,-1 0 0,0 0 0,-1-1-1,0 0 1,-2 0 0,0 0 0,0-1-1,-2 0 1,2-22 0,-2 7 43,-2 0-1,-2-1 1,-1 1 0,-1 0 0,-2 1 0,-1-1-1,-1 1 1,-14-34 0,6 24 93,-3 2 1,-1 1-1,-2 0 0,-1 1 0,-44-53 1,25 42 0,-2 1 1,-3 3 0,-1 2 0,-2 2 0,-1 2 0,-3 2-1,0 2 1,-81-36 0,81 47-78,-1 2-1,-1 3 1,0 2 0,-1 2-1,-1 3 1,-82-6 0,95 15-63,0 1 1,0 3-1,0 2 1,0 1-1,1 2 1,0 3 0,0 1-1,-82 33 1,72-19-96,1 3 1,-81 57 0,-83 87-3104,106-82-639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776"/>
    </inkml:context>
    <inkml:brush xml:id="br0">
      <inkml:brushProperty name="width" value="0.025" units="cm"/>
      <inkml:brushProperty name="height" value="0.025" units="cm"/>
    </inkml:brush>
  </inkml:definitions>
  <inkml:trace contextRef="#ctx0" brushRef="#br0">1 0 11307,'0'0'3555,"73"5"-2274,-35 4-672,2 2-385,3 1-416,1 1-2595,3 1-4323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133"/>
    </inkml:context>
    <inkml:brush xml:id="br0">
      <inkml:brushProperty name="width" value="0.025" units="cm"/>
      <inkml:brushProperty name="height" value="0.025" units="cm"/>
    </inkml:brush>
  </inkml:definitions>
  <inkml:trace contextRef="#ctx0" brushRef="#br0">0 39 21460,'11'-2'150,"82"-13"-880,179-7 0,107 27-3271,-367-4 3975,7-1-17,1 1 0,0 1 0,0 0 0,-1 2 1,27 8-1,-41-9-2034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477"/>
    </inkml:context>
    <inkml:brush xml:id="br0">
      <inkml:brushProperty name="width" value="0.025" units="cm"/>
      <inkml:brushProperty name="height" value="0.025" units="cm"/>
    </inkml:brush>
  </inkml:definitions>
  <inkml:trace contextRef="#ctx0" brushRef="#br0">0 175 19859,'0'0'3972,"52"-3"-3428,15-16 353,18-5-545,20-4-352,18 0-961,13 0-1121,7 8-1249,-6 5-2082,-3 6-4420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838"/>
    </inkml:context>
    <inkml:brush xml:id="br0">
      <inkml:brushProperty name="width" value="0.025" units="cm"/>
      <inkml:brushProperty name="height" value="0.025" units="cm"/>
    </inkml:brush>
  </inkml:definitions>
  <inkml:trace contextRef="#ctx0" brushRef="#br0">0 26 15983,'0'0'641,"94"31"-289,-43-17 417,4-4 288,9 0-641,6-4-352,6-4-32,4-2-288,-1 0-353,1-4 129,-8-10 384,-13 0 128,-11 0 64,-17 2 705,-11 3-161,-11 0-672,-9 0-2018,0-4-7302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6.693"/>
    </inkml:context>
    <inkml:brush xml:id="br0">
      <inkml:brushProperty name="width" value="0.025" units="cm"/>
      <inkml:brushProperty name="height" value="0.025" units="cm"/>
    </inkml:brush>
  </inkml:definitions>
  <inkml:trace contextRef="#ctx0" brushRef="#br0">858 214 13901,'-4'-11'161,"-1"0"0,0 1 0,0-1 1,-1 1-1,0 1 0,-1-1 0,0 1 0,-1 0 0,0 0 0,0 1 0,-1 0 0,0 1 0,0 0 0,-1 0 1,0 1-1,0 0 0,-1 1 0,1 0 0,-1 1 0,0 0 0,0 0 0,-1 1 0,1 1 0,-1 0 0,1 0 1,-1 2-1,0-1 0,1 1 0,-1 1 0,0 0 0,1 1 0,-1 0 0,-12 4 0,5 1 38,1 0 0,-1 2-1,2 0 1,-1 1 0,1 1-1,1 0 1,0 1 0,-22 23-1,4-1 198,1 2-1,-39 57 0,40-48-116,3 2-1,1 2 1,-37 91 0,53-109-177,2 1 0,1 0 0,1 0 1,2 1-1,1 0 0,2 0 0,1 54 0,3-75-98,0 0 0,0 0-1,2-1 1,-1 1 0,1 0 0,1-1-1,0 0 1,10 20 0,-10-24-5,1-1 1,-1 0-1,1 0 1,0-1 0,0 1-1,1-1 1,-1 0-1,1 0 1,0-1-1,1 0 1,-1 0 0,1 0-1,0-1 1,-1 0-1,9 2 1,3 0 29,0-1 0,0-1 1,1-1-1,-1 0 0,1-2 0,0 0 0,-1-1 0,1-1 1,-1 0-1,1-1 0,-1-2 0,0 0 0,-1 0 1,31-15-1,0-4 152,-1-1 1,-2-2-1,82-65 1,-75 50 175,-2-2 1,-3-3-1,71-86 0,-99 108-94,-1-1-1,0-1 0,-2 0 0,-2-2 0,0 1 1,-2-2-1,-1 0 0,-1 0 0,10-56 1,-19 72-145,1 0 1,-2 0 0,1 0 0,-2-1 0,0 1 0,-1 0-1,0 0 1,-7-22 0,5 28-74,1 0 1,-1-1-1,0 1 1,0 0-1,-1 1 1,0-1-1,-1 1 0,0 0 1,0 0-1,0 1 1,-1 0-1,0 0 1,0 1-1,-10-7 1,-1 3-32,1 1 0,-2 0 0,1 1 0,-1 1 0,0 1 0,-1 1 0,1 1 1,-1 0-1,1 1 0,-1 1 0,0 1 0,1 1 0,-1 1 0,-21 4 0,3 2-32,-1 1 0,1 2 0,1 1 0,0 2 0,0 2 0,-35 21 0,38-17-144,-55 41-1,80-54-126,-1 1-1,1 1 0,0 0 0,1 0 0,0 0 0,1 1 0,0 0 0,0 1 0,-7 15 0,13-23 22,0-1 0,0 1 1,0-1-1,1 1 1,-1-1-1,1 1 1,-1 0-1,1-1 0,0 1 1,0 4-1,1-6 32,-1 0-1,0 0 1,1 0-1,-1 0 1,1 0-1,-1 0 1,1 0-1,-1 0 0,1 0 1,0-1-1,-1 1 1,1 0-1,0 0 1,0 0-1,0-1 1,-1 1-1,1 0 1,0-1-1,0 1 1,0-1-1,0 1 0,0-1 1,0 0-1,0 1 1,0-1-1,1 0 1,1 1-1,46 1-7861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38.761"/>
    </inkml:context>
    <inkml:brush xml:id="br0">
      <inkml:brushProperty name="width" value="0.025" units="cm"/>
      <inkml:brushProperty name="height" value="0.025" units="cm"/>
    </inkml:brush>
  </inkml:definitions>
  <inkml:trace contextRef="#ctx0" brushRef="#br0">9472 934 13196,'-64'-12'313,"2"-3"0,-1-2-1,2-3 1,1-3-1,1-2 1,0-3 0,3-2-1,-58-42 1,71 41-62,-178-120 481,180 128-745,0 1 1,-1 2 0,-81-26 0,29 21-543,-190-24 0,-102 18-75,65 7 934,-471-94 1441,-126-12-799,-165 108-1358,833 23 49,-1042 74 79,1060-42 418,2 11 0,3 9 0,-336 125-1,425-123-172,2 6 0,-220 134 0,296-156-16,3 3-1,1 2 1,2 2-1,2 3 1,3 2 0,2 2-1,-76 111 1,53-46-566,-100 231 1,-5 147 67,132-335 572,7 1 0,7 3-1,7 0 1,8 1 0,10 272-1,8-367 64,3 0 1,4-1-1,2 0 0,3-1 0,3 0 1,50 114-1,-45-133-18,2 0 0,2-1 0,3-2 0,1-1 1,3-1-1,1-2 0,2-2 0,2-2 0,46 36 0,-18-26-42,2-3-1,1-3 0,3-3 1,1-4-1,145 49 0,-25-27 14,246 41 0,619 26-67,9-99 75,-75-76-290,-3-65-40,-475 38 352,721-203 0,-396-26 256,-634 209-13,368-233 0,-448 242-131,-4-5-1,-5-6 1,-4-5-1,-4-5 1,121-155-1,-161 173-112,-4-3-1,-5-3 0,-3-3 0,-5-2 0,-5-2 0,-4-2 0,52-195 1,-80 236 59,-3 0 1,-4-1-1,-2-1 1,-3 0 0,-5-87-1,-2 122-149,-1 1 0,-1-1 0,-2 1 1,-1 0-1,-1 1 0,-2-1 0,-1 2 0,-1 0 0,-2 0 0,-1 2 0,-1 0 0,-1 0 1,-26-28-1,14 25-693,-1 1 1,-2 1-1,-1 2 1,-1 1 0,-2 1-1,-61-28 1,-107-39-4621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41.015"/>
    </inkml:context>
    <inkml:brush xml:id="br0">
      <inkml:brushProperty name="width" value="0.025" units="cm"/>
      <inkml:brushProperty name="height" value="0.025" units="cm"/>
    </inkml:brush>
  </inkml:definitions>
  <inkml:trace contextRef="#ctx0" brushRef="#br0">3167 438 9513,'-152'-27'2149,"107"21"-1235,1-1-1,-55-17 1,-376-98-632,-8 40 632,-15 21-61,351 52-546,-207 14 1,225 9-275,1 5 1,0 7-1,-130 43 0,231-61-6,1 1 0,-1 1 1,-33 19-1,54-26-29,0 0 1,0 1 0,1 0 0,-1 0 0,1 1 0,0 0 0,0-1-1,0 2 1,1-1 0,0 0 0,0 1 0,0 0 0,1 0 0,-1 0-1,1 0 1,1 1 0,-1-1 0,1 1 0,-1 9 0,2-4-28,1 1 0,0-1 0,1 0 0,0 0 0,1 0 0,1 0 0,0-1 0,0 1 0,1-1 1,1 0-1,0 0 0,0 0 0,1 0 0,1-1 0,-1 0 0,2 0 0,11 12 0,6 4-212,1-1 1,1-1-1,1-1 0,51 32 0,-10-14-433,2-3-1,119 44 1,162 28 578,-225-82 442,2-5-1,1-6 0,1-6 1,0-5-1,0-7 1,179-22-1,247-78-47,-9-46-89,-535 143-209,346-115-411,-320 102 351,0-1 0,0-2 0,-2-1-1,-1-2 1,-1-2 0,55-48 0,-80 63 73,-1-1 1,0 1 0,0-2 0,-1 1 0,-1-1-1,0 0 1,0-1 0,-1 1 0,-1-1-1,0 0 1,5-21 0,-9 25 69,1 0 0,-1 0 0,-1 0-1,0 0 1,0-1 0,-1 1 0,0 0 0,0 0 0,-1 1 0,0-1 0,-1 0 0,0 1 0,0-1-1,-1 1 1,0 0 0,0 0 0,-1 0 0,-10-12 0,-2 2-19,0 1 0,-1 0 0,-1 2 0,-1 0 0,0 1 0,-1 1 0,0 1-1,-1 0 1,0 2 0,-1 1 0,0 1 0,-1 1 0,0 0 0,0 2 0,-29-2 0,4 2-507,0 2 0,1 2 1,-1 2-1,0 3 0,1 2 0,-84 20 0,-10 14-2279,-2 1-2867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28.628"/>
    </inkml:context>
    <inkml:brush xml:id="br0">
      <inkml:brushProperty name="width" value="0.025" units="cm"/>
      <inkml:brushProperty name="height" value="0.025" units="cm"/>
    </inkml:brush>
  </inkml:definitions>
  <inkml:trace contextRef="#ctx0" brushRef="#br0">0 74 12940,'0'0'1794,"12"2"-1863,35 5 73,0-2 0,0-2 1,70-5-1,156-25 511,-53 3 746,65 12-789,1 12-1,429 55 1,-452-28-132,2-11 0,453-32 0,908-72 28,4 68-347,-105 35 12,492-3 89,1461 22-47,-2818-7-59,1908 44 32,-1123-104 475,-273-64 828,-1137 94-1369,7 0-76,1 0 1,81 8-1,-121-5-13,-1 1 1,1 0 0,-1 0-1,0-1 1,1 1 0,-1 1-1,0-1 1,1 0 0,-1 0-1,2 3 1,5 8-2241,-11 2-4221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35.102"/>
    </inkml:context>
    <inkml:brush xml:id="br0">
      <inkml:brushProperty name="width" value="0.025" units="cm"/>
      <inkml:brushProperty name="height" value="0.025" units="cm"/>
    </inkml:brush>
  </inkml:definitions>
  <inkml:trace contextRef="#ctx0" brushRef="#br0">1 143 11115,'0'0'2503,"4"-11"-1958,-2 7-497,0-1 28,0 0 0,0 1 0,1-1 0,-1 0 1,1 1-1,0 0 0,1 0 0,-1 0 0,1 0 0,-1 0 0,1 1 0,0-1 0,0 1 0,1 0 0,5-3 0,16-5 243,1 0 1,1 2-1,0 1 1,0 1-1,0 2 1,1 1-1,-1 1 0,42 0 1,22 8-102,118 19 1,-64-5-163,821 8 952,-678-29-889,819 17 493,1-1-445,-951-14-43,466 5 531,-1 33 499,-607-36-1110,122 13 494,188-3 1,-324-12-537,1 0-1,-1 0 1,0 0 0,1 0 0,-1 0-1,0-1 1,0 1 0,1-1 0,-1 0 0,0 1-1,0-1 1,0 0 0,0-1 0,0 1-1,0 0 1,0 0 0,0-1 0,-1 1 0,1-1-1,0 1 1,-1-1 0,2-2 0,3-21-5414,-6 5-1090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6:46.070"/>
    </inkml:context>
    <inkml:brush xml:id="br0">
      <inkml:brushProperty name="width" value="0.025" units="cm"/>
      <inkml:brushProperty name="height" value="0.025" units="cm"/>
    </inkml:brush>
  </inkml:definitions>
  <inkml:trace contextRef="#ctx0" brushRef="#br0">0 332 7719,'0'0'4356,"10"2"-3720,408 59 3111,262 10-3426,-436-50 1264,102 4-867,638-37 0,-211-30-676,1 56-31,313 15-76,-2-61 72,279-15 268,397-17 469,-1656 59-670,3837-222 1272,-1555 137-1346,-1250 72 107,957 1 1254,-1710 50-1058,-174-11-227,-208-21-284,33 1 355,-21-2-1319,-14 0 1070,0 0 0,0 0 0,-1 0 0,1 0 0,0 0 0,0 0 0,0 0 1,0 0-1,0 0 0,-1-1-1631,1 1 1631,0 0 1,0 0-1,0 0 0,0 0 0,0 0 0,0-1 0,0 1 0,0 0 0,0 0 0,0 0 0,0 0 1,0 0-1,1 0 0,-1 0 0,0 0 0,0 0 0,-30-12-5033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6:52.430"/>
    </inkml:context>
    <inkml:brush xml:id="br0">
      <inkml:brushProperty name="width" value="0.025" units="cm"/>
      <inkml:brushProperty name="height" value="0.025" units="cm"/>
    </inkml:brush>
  </inkml:definitions>
  <inkml:trace contextRef="#ctx0" brushRef="#br0">111 190 11018,'-9'2'1954,"1"-1"-1556,1 2-135,-1-1-1,0-1 1,-1 0-1,1 0 0,0 0 1,0-1-1,0 0 1,-17-3-1,25 3-260,-1-1 1,1 1-1,0 0 0,-1-1 0,1 1 1,0 0-1,-1-1 0,1 1 0,0 0 1,0-1-1,-1 1 0,1-1 0,0 1 1,0-1-1,0 1 0,0 0 0,-1-1 1,1 1-1,0-1 0,0 1 0,0-1 1,0 1-1,0-1 0,0 1 0,0-1 1,0 1-1,0 0 0,1-1 0,-1 1 1,0-1-1,0 1 0,0-1 0,0 1 1,1 0-1,-1-1 0,0 1 0,0-1 1,1 1-1,-1 0 0,0-1 0,1 1 1,-1 0-1,0-1 0,1 1 0,-1 0 1,0 0-1,1-1 0,-1 1 0,1 0 1,-1 0-1,1 0 0,-1 0 0,1-1 1,22-14 30,-12 12-28,-1 1 0,0 0 0,1 0 0,0 1 1,-1 0-1,1 1 0,0 0 0,-1 1 0,1 0 0,20 5 0,5 4 48,63 27 0,5 2 4,-50-26-30,0-1 0,1-4 0,68 3 1,172-10 193,-146-3-108,202 9 505,-101 0-438,307-30-1,-269-13-112,576-41 555,-574 79-472,317-16-60,-485-4 491,151-43 0,67-11 408,-337 72-1007,11-2 83,-1 0 0,0 2 0,18 0 0,-29 0-75,0 0 0,0 1 0,0-1 0,0 1 0,0-1-1,0 1 1,0-1 0,0 1 0,0 0 0,-1 0 0,1 0 0,0 0 0,1 2 0,-2-2-23,-1-1 1,1 1 0,-1 0 0,1 0 0,-1 0-1,1 0 1,-1 0 0,0 0 0,1 0 0,-1 0-1,0 0 1,0 0 0,0 0 0,0 0 0,0 0 0,0 0-1,0 0 1,0 0 0,0 0 0,0 0 0,-1 0-1,1 0 1,0 0 0,-1 0 0,1 0 0,-2 2-1,2-2-185,-1 1-1,0-1 0,0 0 0,0 0 0,0 0 0,0 0 0,0 0 0,0 0 1,0 0-1,0 0 0,-1 0 0,1 0 0,0 0 0,-1-1 0,1 1 0,0 0 1,-3 0-1,-53 10-10202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4.424"/>
    </inkml:context>
    <inkml:brush xml:id="br0">
      <inkml:brushProperty name="width" value="0.025" units="cm"/>
      <inkml:brushProperty name="height" value="0.025" units="cm"/>
    </inkml:brush>
  </inkml:definitions>
  <inkml:trace contextRef="#ctx0" brushRef="#br0">0 96 11018,'0'0'9273,"10"10"-8664,13 12-422,1 0 0,1-2 0,1 0 0,1-2 0,0-1 0,1-1 0,1-1 0,54 19 0,-36-19 22,2-2 1,-1-2 0,1-2 0,0-2-1,67 0 1,891-54 3527,-822 25-3654,-1-8 0,-2-8-1,200-69 1,-310 84-49,-15 3-25,2 2 0,0 3 1,0 2-1,64-4 0,-118 16-4,0 1-1,0 0 0,-1 0 1,1 0-1,0 1 0,0 0 1,-1-1-1,1 2 0,0-1 1,-1 0-1,1 1 1,-1 0-1,0 0 0,1 0 1,-1 1-1,7 5 0,-8-4 11,0 0 0,0 0-1,0 0 1,0 1 0,-1-1 0,0 1-1,0-1 1,0 1 0,0 0-1,-1 0 1,0 0 0,0 0 0,0 0-1,-1 0 1,1 8 0,-1 4-1047,0-11-1721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6.434"/>
    </inkml:context>
    <inkml:brush xml:id="br0">
      <inkml:brushProperty name="width" value="0.025" units="cm"/>
      <inkml:brushProperty name="height" value="0.025" units="cm"/>
    </inkml:brush>
  </inkml:definitions>
  <inkml:trace contextRef="#ctx0" brushRef="#br0">0 167 13869,'10'4'64,"27"8"4,1-1-1,-1-2 1,2-2-1,-1-1 1,1-2-1,57-2 1,251-25 531,-207 9-374,1304-23 4641,-608 31-4174,-779 4-684,3696-63 283,-1144 48 13,-609 40 337,-1173 18-592,631 27 37,0-52 334,-6-118 642,-922 36 785,-512 64-1216,-36 3-738,-57 2-3102,21-14-2444,-3-17-6060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1.836"/>
    </inkml:context>
    <inkml:brush xml:id="br0">
      <inkml:brushProperty name="width" value="0.025" units="cm"/>
      <inkml:brushProperty name="height" value="0.025" units="cm"/>
    </inkml:brush>
  </inkml:definitions>
  <inkml:trace contextRef="#ctx0" brushRef="#br0">1 9 12524,'10'3'1260,"22"6"-1070,0-2 0,1-1 0,0-1-1,0-2 1,46-1 0,185-18-137,-99 3 20,405 6-32,2 0-7,925 7 895,-434 36 1518,-373-14-1355,1137-7-599,-1178-17-436,97 5-17,883-8 486,-1471 1-239,733-4 1566,-859 7-1926,0 3 0,0 0 0,0 2 0,-1 2 0,40 11 1,-68-16-3366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359"/>
    </inkml:context>
    <inkml:brush xml:id="br0">
      <inkml:brushProperty name="width" value="0.025" units="cm"/>
      <inkml:brushProperty name="height" value="0.025" units="cm"/>
    </inkml:brush>
  </inkml:definitions>
  <inkml:trace contextRef="#ctx0" brushRef="#br0">0 69 15503,'0'0'2589,"2"-10"-123,0-4-1552,6-30 2213,-5 65-12,0 1-3053,-3 126 995,3 34 432,-3-181-1476,0 0-1,0 0 1,0-1 0,0 1-1,0 0 1,0 0-1,0-1 1,0 1 0,0 0-1,0 0 1,1-1-1,-1 1 1,0 0 0,0 0-1,1-1 1,-1 1 0,0 0-1,1-1 1,-1 1-1,1 0 1,-1-1 0,1 1-1,-1-1 1,1 1-1,0-1 1,-1 1 0,1-1-1,-1 1 1,1-1 0,0 1-1,0-1 1,-1 0-1,1 0 1,0 1 0,-1-1-1,1 0 1,0 0 0,0 0-1,0 0 1,-1 0-1,1 0 1,0 0 0,0 0-1,-1 0 1,1 0-1,0 0 1,0 0 0,-1-1-1,1 1 1,0 0 0,0 0-1,0-1 1,4-2 58,-1 1-1,0-1 1,1 0 0,-1 0-1,0 0 1,7-8 0,93-116 708,-74 86-756,3 2-1,1 1 1,49-44 0,-81 81-25,-1-1-1,0 1 1,0 0 0,0 0 0,1 0 0,-1 0-1,1 0 1,-1 0 0,1 0 0,-1 0-1,1 1 1,-1-1 0,1 1 0,-1-1-1,1 1 1,0-1 0,0 1 0,-1 0-1,1 0 1,0 0 0,-1 0 0,1 0-1,3 1 1,-4 0-1,0 0 0,0 0 0,0 0 0,0 1 0,0-1-1,0 0 1,0 1 0,-1-1 0,1 0 0,-1 1 0,1-1 0,-1 1 0,1-1 0,-1 1-1,1-1 1,-1 1 0,0 0 0,0-1 0,0 4 0,-1 10 36,0 1 0,-1-1 0,-7 30 0,-18 38 101,16-53-77,2-1 1,1 1-1,-5 36 0,13-65-126,-1 0 0,1 0 0,0 0 0,0 0 0,0 0 0,-1 0 0,1 0 0,0 0 0,0 0 0,0 0 0,1 1 0,-1-1 0,0 0 0,0 0 0,0 0 0,1 0 0,-1 0 0,1 0 0,-1 0 0,1 0 0,-1 0 0,1 0-1,-1 0 1,1-1 0,0 1 0,0 0 0,-1 0 0,1 0 0,0-1 0,0 1 0,0 0 0,0-1 0,0 1 0,0-1 0,0 1 0,0-1 0,0 0 0,0 1 0,0-1 0,0 0 0,0 0 0,0 0 0,0 0 0,0 0 0,1 0 0,-1 0 0,0 0 0,0 0 0,0 0 0,0 0 0,0-1 0,2 0 0,3-1-744,0 0 1,0 0-1,0-1 0,0 0 1,0 0-1,-1 0 1,10-8-1,15-18-5780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997"/>
    </inkml:context>
    <inkml:brush xml:id="br0">
      <inkml:brushProperty name="width" value="0.025" units="cm"/>
      <inkml:brushProperty name="height" value="0.025" units="cm"/>
    </inkml:brush>
  </inkml:definitions>
  <inkml:trace contextRef="#ctx0" brushRef="#br0">0 192 15759,'0'0'10762,"11"2"-9860,-1-2-816,0-1 0,1 1 0,-1-2 0,0 1-1,0-1 1,0-1 0,0 0 0,0-1 0,0 1 0,-1-2-1,0 1 1,10-8 0,7-1 115,-2-2 0,0 0 0,-1-2 0,0 0 0,32-35 0,-45 33 193,-10 19-382,0-1 0,0 1 0,0 0 0,0-1 0,-1 1 0,1 0 0,0-1 0,0 1 0,-1 0 0,1 0 0,0-1 0,0 1 0,-1 0 0,1 0 0,0-1 0,-1 1 0,1 0 0,0 0 0,-1 0 1,1 0-1,0 0 0,-1-1 0,1 1 0,0 0 0,-1 0 0,1 0 0,0 0 0,-1 0 0,1 0 0,-1 0 0,0 0 0,-2 1 10,-1-1 0,0 1 0,1 0 0,-1 0 0,0 0 0,1 0 0,-1 1 0,1 0 0,-4 2 0,-13 10 72,1 2 1,1 0-1,0 1 1,1 1-1,1 0 0,1 1 1,1 1-1,0 1 1,2 0-1,0 0 1,1 1-1,-13 41 1,22-58-46,1 0 0,0-1 0,0 1 0,0 0 0,0 0 0,1 0 0,0 0 0,0 0 0,1 5 0,0-8-46,-1-1 0,1 1 0,-1-1 1,1 1-1,0-1 0,-1 0 0,1 1 0,0-1 0,0 0 0,0 0 0,0 0 1,0 0-1,0 1 0,1-2 0,-1 1 0,0 0 0,1 0 0,-1 0 0,0 0 0,1-1 1,-1 1-1,1-1 0,-1 1 0,1-1 0,-1 1 0,1-1 0,-1 0 0,1 0 1,-1 0-1,3 0 0,6-1 4,-1 1 0,0-2 1,1 1-1,-1-2 0,0 1 0,0-1 1,-1 0-1,1-1 0,0 0 0,-1 0 1,0-1-1,0 0 0,0-1 0,-1 0 1,7-6-1,10-10 24,-1-2-1,40-50 1,6-28-31,-84 126 0,-41 78 0,49-89 0,1 1 0,0 0 0,2 0 0,-1 0 0,2 1 0,-3 15 0,6-28 0,0-1 0,0 1 0,-1 0 0,1 0 0,1 0 0,-1 0 0,0-1 0,0 1 0,0 0 0,1 0 0,-1-1 0,1 1 0,0 0 0,-1 0 0,1-1 0,0 1 0,0-1 0,0 1 0,0-1 0,0 1 0,1-1 0,-1 1 0,0-1 0,1 0 0,-1 0 0,1 0 0,-1 0 0,1 0 0,-1 0 0,1 0 0,0 0 0,-1-1 0,1 1 0,0-1 0,0 1 0,-1-1 0,1 0 0,0 1 0,0-1 0,0 0 0,0 0 0,-1 0 0,4-1 0,2 0 0,0 0 0,1 0 0,-1-1 0,0 0 0,0 0 0,-1 0 0,1-1 0,0 0 0,-1-1 0,8-4 0,6-10 0,0 0 0,-1-2 0,-1 0 0,-1-1 0,23-36 0,29-34 0,-69 90 0,0 1 0,0 0 0,0 0 0,0 0 0,0-1 0,0 1 0,1 0 0,-1 0 0,0-1 0,0 1 0,0 0 0,0 0 0,0 0 0,1 0 0,-1-1 0,0 1 0,0 0 0,0 0 0,1 0 0,-1 0 0,0 0 0,0-1 0,1 1 0,-1 0 0,0 0 0,0 0 0,0 0 0,1 0 0,-1 0 0,0 0 0,0 0 0,1 0 0,-1 0 0,0 0 0,0 0 0,1 0 0,-1 0 0,0 0 0,0 0 0,1 1 0,-1-1 0,0 0 0,0 0 0,1 0 0,0 14 0,-5 19 0,-7 6 0,7-25 0,0-1 0,1 2 0,0-1 0,1 0 0,0 18 0,2-29 0,0 0 0,1 0 0,-1 0 0,1 1 0,-1-1 0,1 0 0,0 0 0,1 0 0,-1 0 0,0 0 0,1-1 0,-1 1 0,1 0 0,0-1 0,0 1 0,0-1 0,0 1 0,1-1 0,-1 0 0,0 0 0,1 0 0,0-1 0,-1 1 0,1 0 0,0-1 0,0 0 0,0 1 0,5 0 0,1 1-329,1-1-1,0 0 1,0-1 0,0 0 0,0 0-1,15-1 1,-17-1-412,-1 0 0,1 0 0,0-1 0,-1 0 0,1 0 0,-1 0 0,1-1 0,11-7 0,22-19-9727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8.964"/>
    </inkml:context>
    <inkml:brush xml:id="br0">
      <inkml:brushProperty name="width" value="0.025" units="cm"/>
      <inkml:brushProperty name="height" value="0.025" units="cm"/>
    </inkml:brush>
  </inkml:definitions>
  <inkml:trace contextRef="#ctx0" brushRef="#br0">1 105 5157,'0'-12'1631,"3"-48"6069,-3 57-6951,1 1 1,0-1 0,-1 1-1,1-1 1,0 0 0,0 1-1,1 0 1,-1-1 0,0 1-1,1 0 1,2-3 0,-4 5-608,1 1 1,0-1 0,-1 0-1,1 1 1,-1-1 0,1 1-1,-1-1 1,0 1 0,1-1-1,-1 1 1,1-1 0,-1 1-1,0 0 1,1-1 0,-1 1-1,0-1 1,0 1 0,0 0-1,1-1 1,-1 1 0,0 0 0,0-1-1,0 1 1,0 0 0,0-1-1,0 1 1,0 0 0,-1-1-1,1 2 1,3 26 659,-8 258 2171,-1-76-1959,5-209-1011,1 0 0,0 0-1,0 0 1,0-1 0,0 1-1,0 0 1,0 0-1,0 0 1,0-1 0,0 1-1,0 0 1,0 0 0,0 0-1,1-1 1,-1 1-1,0 0 1,1-1 0,-1 1-1,0 0 1,1 0 0,-1-1-1,1 1 1,-1-1-1,1 1 1,-1 0 0,1-1-1,0 1 1,-1-1-1,1 1 1,0-1 0,-1 0-1,2 1 1,0-1 2,0 0 0,0-1-1,-1 1 1,1 0 0,0-1 0,-1 0-1,1 1 1,0-1 0,-1 0 0,1 0 0,-1 0-1,0 0 1,3-3 0,43-45 55,-46 48-60,15-19 0,-2 2 0,1 0 0,25-23 0,-36 38 0,-1-1 0,1 1 0,0 1 0,0-1 0,0 0 0,0 1 0,0 0 0,1 0 0,-1 0 0,1 1 0,-1-1 0,1 1 0,0 0 0,-1 0 0,1 1 0,0 0 0,0-1 0,5 2 0,-8 0 0,0-1 0,0 1 0,1 0 0,-1 1 0,0-1 0,-1 0 0,1 0 0,0 1 0,0 0 0,-1-1 0,1 1 0,0 0 0,-1-1 0,0 1 0,1 0 0,-1 0 0,0 0 0,0 0 0,0 0 0,0 1 0,-1-1 0,1 0 0,-1 0 0,1 1 0,-1-1 0,1 4 0,2 70 0,-4-60 0,2 21 0,-1-53 0,-2-61 0,-9 6 0,6 51 0,2 0 0,-2-33 0,8 52 0,0 0 0,0 1 0,0-1 0,0 1 0,0-1 0,0 1 0,0 0 0,0 0 0,3 1 0,-1-1 0,54 0-664,1-4 1,86-15-1,-144 19-717,1-1-55,-27-1-20405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293"/>
    </inkml:context>
    <inkml:brush xml:id="br0">
      <inkml:brushProperty name="width" value="0.025" units="cm"/>
      <inkml:brushProperty name="height" value="0.025" units="cm"/>
    </inkml:brush>
  </inkml:definitions>
  <inkml:trace contextRef="#ctx0" brushRef="#br0">62 92 12364,'0'0'8328,"-51"-13"-4837,41 0 545,10 0-2179,0-1-768,15-1-704,8 4-385,6 3-64,5 3-897,6 5-1089,4 0-1890,2 2-1441,-1 12-2498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699"/>
    </inkml:context>
    <inkml:brush xml:id="br0">
      <inkml:brushProperty name="width" value="0.025" units="cm"/>
      <inkml:brushProperty name="height" value="0.025" units="cm"/>
    </inkml:brush>
  </inkml:definitions>
  <inkml:trace contextRef="#ctx0" brushRef="#br0">122 427 18193,'0'0'5104,"-9"10"-2851,-8 8-1769,-39 42 1695,51-54-1906,0 1 0,0-1 0,0 1 0,1 1 0,0-1 0,0 0 0,-4 14 0,8-21-261,0 1 1,1-1-1,-1 0 0,0 0 1,0 1-1,0-1 1,0 0-1,0 0 1,0 0-1,0 1 0,1-1 1,-1 0-1,0 0 1,0 0-1,0 0 1,0 1-1,1-1 0,-1 0 1,0 0-1,0 0 1,1 0-1,-1 0 1,0 0-1,0 1 0,0-1 1,1 0-1,-1 0 1,0 0-1,0 0 1,1 0-1,-1 0 0,0 0 1,0 0-1,1 0 1,-1 0-1,0 0 1,0 0-1,1-1 0,-1 1 1,0 0-1,0 0 1,0 0-1,1 0 1,-1 0-1,0 0 0,0 0 1,1-1-1,-1 1 1,0 0-1,0 0 1,0 0-1,1-1 1,14-6 198,6-12-159,0-1 0,-1 0 0,-1-2 0,-1 0 0,-1-1 0,-1 0 0,15-32 0,-31 55-52,-9 45-1022,5-20 1019,2-17-4,-3 11 32,2-1 0,0 1 0,-2 34 0,5-49-10,0-1 0,0 0 0,0 0-1,0 0 1,1 0 0,-1 0 0,1 0-1,-1 0 1,1 0 0,0 0 0,0 0 0,1 0-1,-1 0 1,1-1 0,-1 1 0,1-1-1,0 1 1,0-1 0,0 1 0,0-1 0,0 0-1,1 0 1,-1 0 0,1 0 0,-1-1-1,1 1 1,0 0 0,-1-1 0,1 0 0,0 0-1,3 1 1,4-1 33,0 0 0,-1-1 0,1 0 0,0-1 0,0 0 0,-1 0 0,1-1 0,-1 0 0,1-1 0,-1 0 0,0 0 0,0-1 0,0 0 0,0-1 0,-1 0 0,13-10 0,9-8 133,-2 0 1,-1-2 0,26-30 0,-26 24-182,-1-1 0,-1-1 0,36-65 0,-50 76 0,0-1 0,-1-1 0,-1 0 0,-1 0 0,-1 0 0,-2-1 0,4-34 0,-9 56 0,1 1 0,-1-1 0,0 0 0,0 1 0,0-1 0,-1 0 0,1 1 0,-1-1 0,1 1 0,-1-1 0,0 1 0,0-1 0,-2-3 0,2 5 0,0 0 0,0 1 0,0-1 0,0 0 0,0 1 0,0-1 0,0 1 0,0-1 0,0 1 0,0-1 0,0 1 0,-1 0 0,1 0 0,0-1 0,0 1 0,0 0 0,-1 0 0,1 0 0,0 0 0,0 1 0,0-1 0,0 0 0,-1 0 0,1 1 0,0-1 0,0 1 0,0-1 0,0 1 0,0-1 0,0 1 0,-2 1 0,-14 9 0,1 1 0,0 0 0,1 1 0,0 1 0,2 0 0,-1 1 0,-11 17 0,6-10 0,-4 7 0,0 0 0,-34 60 0,50-77 0,1 1 0,1 0 0,0 0 0,0 0 0,1 0 0,1 1 0,0 0 0,1-1 0,1 1 0,0 26 0,2-36 0,0 1 0,0-1 0,0 1 0,0-1 0,1 0 0,-1 0 0,1 0 0,0 1 0,1-2 0,-1 1 0,1 0 0,0 0 0,0-1 0,0 0 0,0 1 0,0-1 0,1 0 0,-1-1 0,1 1 0,0-1 0,0 1 0,0-1 0,0 0 0,0-1 0,0 1 0,1-1 0,-1 1 0,6-1 0,13 4 0,1-1 0,-1-1 0,48-1 0,-62-2 5,9 0-971,0 0 0,0-2 0,29-5-1,6-11-7953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1.760"/>
    </inkml:context>
    <inkml:brush xml:id="br0">
      <inkml:brushProperty name="width" value="0.025" units="cm"/>
      <inkml:brushProperty name="height" value="0.025" units="cm"/>
    </inkml:brush>
  </inkml:definitions>
  <inkml:trace contextRef="#ctx0" brushRef="#br0">99 290 15054,'-99'0'3790,"156"-19"-2962,-2 8-150,1 1 0,113-3 0,119 19 908,-110 1-1373,1078-33 2409,-229-2-1438,-461 28-1085,1535-34 1548,-1806 20-1346,389-26 348,-665 38-585,-12 3-40,-1-1 0,1 0 0,-1-1-1,1 0 1,-1 0 0,0 0 0,1-1 0,-1 0-1,0 0 1,0-1 0,0 1 0,6-5 0,-12 7-15,0 0 1,0 0 0,0-1-1,0 1 1,1 0 0,-1 0-1,0-1 1,0 1-1,0 0 1,0 0 0,0-1-1,0 1 1,0 0 0,0 0-1,0-1 1,1 1-1,-1 0 1,0 0 0,0-1-1,-1 1 1,1 0 0,0-1-1,0 1 1,0 0 0,0 0-1,0-1 1,0 1-1,0 0 1,0 0 0,0-1-1,-1 1 1,1 0 0,0 0-1,0-1 1,0 1-1,0 0 1,-1 0 0,1 0-1,0-1 1,0 1 0,-1 0-1,-16-9 254,-17-1-1,-52-3 75,-148-6 1,121 13-3022,1-5-4916,71 4 377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4.876"/>
    </inkml:context>
    <inkml:brush xml:id="br0">
      <inkml:brushProperty name="width" value="0.025" units="cm"/>
      <inkml:brushProperty name="height" value="0.025" units="cm"/>
    </inkml:brush>
  </inkml:definitions>
  <inkml:trace contextRef="#ctx0" brushRef="#br0">1 143 17873,'0'0'144,"11"7"-176,3 2 31,1-1 0,1 0-1,-1-2 1,1 0 0,0 0 0,1-2 0,-1 0 0,22 2-1,75 2 454,209-12 0,116-40 797,-263 24-1165,940-83 369,6 60-164,54 65 440,-95 0-16,-762-21-647,1456 23 81,19 44 1903,-736-2-1057,-1003-60-1190,90 4-900,-50-17-4949,-31-11-6692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159"/>
    </inkml:context>
    <inkml:brush xml:id="br0">
      <inkml:brushProperty name="width" value="0.025" units="cm"/>
      <inkml:brushProperty name="height" value="0.025" units="cm"/>
    </inkml:brush>
  </inkml:definitions>
  <inkml:trace contextRef="#ctx0" brushRef="#br0">32 57 7079,'0'0'17787,"-3"-4"-15609,-9-7-1011,6 15-40,5 31 507,1-4-1408,-3 8-184,-1 58-295,2-34-2884,2-63 3100,0 0 0,0 1-1,0-1 1,0 0 0,0 0 0,0 0-1,0 0 1,0 1 0,0-1-1,-1 0 1,1 0 0,0 0 0,0 1-1,0-1 1,0 0 0,0 0-1,0 0 1,1 1 0,-1-1-1,0 0 1,0 0 0,0 0 0,0 1-1,0-1 1,0 0 0,0 0-1,0 0 1,0 0 0,0 1-1,1-1 1,-1 0 0,0 0 0,0 0-1,0 0 1,0 0 0,0 1-1,1-1 1,-1 0 0,0 0 0,0 0-1,0 0 1,0 0 0,1 0-1,-1 0 1,0 0 0,0 0-1,0 0 1,1 0 0,-1 0 0,0 0-1,9-10-629,7-20 343,2-19-132,19-88-1,-14 45 2171,-29 170 1510,1-52-2865,1-8-231,1 1 0,0-1 0,2 1 0,0 30-1,1-48-215,0-1 0,0 1 0,1 0-1,-1 0 1,0 0 0,0-1-1,1 1 1,-1 0 0,1 0 0,-1-1-1,0 1 1,1 0 0,-1-1 0,1 1-1,0 0 1,-1-1 0,1 1-1,0-1 1,-1 1 0,1-1 0,0 1-1,-1-1 1,1 1 0,0-1-1,0 0 1,-1 1 0,1-1 0,0 0-1,0 0 1,1 0 0,0 1-569,0-1 0,0 0 0,0 0 1,0 0-1,0-1 0,0 1 0,0 0 0,0-1 1,0 0-1,0 1 0,3-3 0,21-18-13068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581"/>
    </inkml:context>
    <inkml:brush xml:id="br0">
      <inkml:brushProperty name="width" value="0.025" units="cm"/>
      <inkml:brushProperty name="height" value="0.025" units="cm"/>
    </inkml:brush>
  </inkml:definitions>
  <inkml:trace contextRef="#ctx0" brushRef="#br0">49 1 7143,'0'3'11438,"-1"4"-4419,1 16-793,-2 40-8409,1-42 3850,-18 108-1356,8-66 67,-4 108 0,15-170-223,0-15 80,3-7-235,1 0 0,1 0 0,1 0 0,1 1 0,0-1 0,16-27 0,-9 16 0,-6 12 0,42-85 0,-45 96 0,1-1 0,0 0 0,0 1 0,1 0 0,1 1 0,0-1 0,15-12 0,-21 20 0,0-1 0,-1 1 0,1 0 0,0-1 0,1 1 0,-1 0 0,0 0 0,0 1 0,0-1 0,1 0 0,-1 1 0,0-1 0,1 1 0,-1 0 0,0 0 0,1-1 0,-1 2 0,0-1 0,4 1 0,-4-1 0,0 1 0,-1 0 0,1 0 0,0 0 0,-1 0 0,1 0 0,-1 1 0,1-1 0,-1 0 0,0 1 0,1-1 0,-1 1 0,0 0 0,0-1 0,0 1 0,0 0 0,0-1 0,1 4 0,-1 0 0,0-1 0,0 1 0,0 0 0,0-1 0,0 1 0,-1 0 0,0 0 0,0-1 0,0 1 0,-1 0 0,0-1 0,0 1 0,0 0 0,0-1 0,-1 1 0,1-1 0,-1 1 0,-3 3 0,0-1 0,0 0 0,0 0 0,-1 0 0,1-1 0,-2 0 0,1-1 0,-1 1 0,1-1 0,-1 0 0,-1-1 0,1 0 0,-1 0 0,0 0 0,0-1 0,0-1 0,0 1 0,0-1 0,0 0 0,-16 1 0,23-3-39,0 0 0,1 0 0,-1 0 0,1 0-1,-1 0 1,0 0 0,1 0 0,-1 0 0,0 0 0,1 0 0,-1 0 0,0-1-1,1 1 1,-1 0 0,1 0 0,-1-1 0,1 1 0,-1 0 0,0-1 0,1 1 0,-1 0-1,1-1 1,0 1 0,-1-1 0,1 1 0,-1-1 0,1 1 0,0-1 0,-1 1 0,1-1-1,0 0 1,-1 1 0,1-1 0,0 1 0,0-1 0,0 0 0,0 1 0,-1-1-1,1 0 1,0 1 0,0-1 0,0 1 0,0-1 0,0 0 0,1 1 0,-1-1 0,0 0-1,0 1 1,0-1 0,1 1 0,-1-1 0,0 0 0,0 1 0,1-2 0,1 0-349,-1-1 0,1 0 0,-1 0 1,1 1-1,0-1 0,0 1 0,0 0 1,0-1-1,0 1 0,4-2 0,58-25-9605,-27 15 4014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950"/>
    </inkml:context>
    <inkml:brush xml:id="br0">
      <inkml:brushProperty name="width" value="0.025" units="cm"/>
      <inkml:brushProperty name="height" value="0.025" units="cm"/>
    </inkml:brush>
  </inkml:definitions>
  <inkml:trace contextRef="#ctx0" brushRef="#br0">115 23 7976,'0'0'22234,"-11"7"-20889,5-3-1202,-8 5 49,1 0 0,1 1 0,-14 13-1,23-20-176,0 0 1,0 0-1,1 0 0,-1 0 0,1 0 0,-1 1 0,1 0 0,0-1 0,0 1 0,1 0 0,-1 0 0,1 0 0,0 0 1,0 0-1,0 0 0,1 0 0,-1 0 0,1 0 0,0 7 0,1-9-15,0-1 0,0 1 0,1-1 0,-1 1 0,0-1 0,1 0 0,-1 1 0,0-1 0,1 0 0,0 0 0,-1 0 0,1 0 0,-1 0 0,1 0 0,0-1 0,0 1 0,0 0 0,-1-1 0,1 0 0,0 1 0,0-1 0,0 0 0,0 0 0,0 0 0,0 0 0,2-1 0,5 2 0,-1-1 0,1-1 0,-1 0 0,16-3 0,-18 2 0,0-1 0,0-1 0,0 1 0,-1-1 0,1 1 0,-1-2 0,0 1 0,0 0 0,0-1 0,-1 0 0,0 0 0,0-1 0,0 1 0,0-1 0,-1 0 0,0 0 0,0 0 0,-1 0 0,0 0 0,0-1 0,0 1 0,-1-1 0,0 1 0,0-1 0,0 0 0,-1 1 0,-1-14 0,1 19-71,0 0-1,-1 0 1,1 0-1,0 0 1,0 1 0,-1-1-1,1 0 1,0 0-1,-1 0 1,1 0 0,-1 1-1,1-1 1,-1 0-1,1 0 1,-1 1 0,0-1-1,1 0 1,-1 1-1,0-1 1,0 1 0,1-1-1,-1 1 1,0-1-1,0 1 1,0-1 0,0 1-1,0 0 1,1 0-1,-1-1 1,0 1 0,-2 0-1,-1 2-1976,21 2 114,30-4-6784,-22 0 1282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279"/>
    </inkml:context>
    <inkml:brush xml:id="br0">
      <inkml:brushProperty name="width" value="0.025" units="cm"/>
      <inkml:brushProperty name="height" value="0.025" units="cm"/>
    </inkml:brush>
  </inkml:definitions>
  <inkml:trace contextRef="#ctx0" brushRef="#br0">131 0 17905,'0'0'7997,"-12"8"-5317,3-1-2164,-56 42 1894,61-45-2326,0-1 0,0 1 0,0-1 0,1 1 0,0 0 0,0 1 0,0-1 0,0 1-1,1-1 1,-1 1 0,1 0 0,0 0 0,1 0 0,-3 8 0,5-12-103,-1 0 1,1-1-1,0 1 1,-1 0-1,1-1 0,0 1 1,-1-1-1,1 1 1,0-1-1,0 1 0,-1-1 1,1 1-1,0-1 1,0 0-1,0 1 0,0-1 1,0 0-1,0 0 1,-1 0-1,1 1 1,0-1-1,0 0 0,0 0 1,0 0-1,0-1 1,0 1-1,0 0 0,0 0 1,1-1-1,32-4-907,-4-3 144,-18 4 829,0 0-1,0 1 0,1 1 1,19-2-1,-31 5-20,0-1 1,-1 0-1,1 1 0,-1-1 1,1 0-1,-1 1 0,1-1 0,-1 0 1,1 1-1,-1-1 0,1 1 1,-1-1-1,1 1 0,-1-1 1,0 1-1,1-1 0,-1 1 0,0-1 1,1 1-1,-1 0 0,0-1 1,0 1-1,0 0 0,0-1 1,0 1-1,0-1 0,1 1 0,-1 0 1,0-1-1,-1 1 0,1 0 1,0-1-1,0 1 0,0 0 1,0-1-1,0 1 0,-1-1 0,1 1 1,0-1-1,-1 1 0,1 0 1,0-1-1,-1 1 0,-14 30 851,10-24-877,-1 0 0,0 0 0,0-1 0,-1 1 0,1-2 0,-1 1 0,0-1 0,-1 0 0,0 0 0,1-1 0,-12 5 0,19-9-5,-1 0-1,1 0 1,0 0 0,0 0-1,-1 1 1,1-1-1,0 0 1,-1 0 0,1 0-1,0 0 1,-1 0 0,1 0-1,0 0 1,0 0-1,-1-1 1,1 1 0,0 0-1,-1 0 1,1 0 0,0 0-1,0 0 1,-1 0 0,1-1-1,0 1 1,0 0-1,-1 0 1,1 0 0,0-1-1,0 1 1,0 0 0,-1 0-1,1 0 1,0-1 0,0 1-1,0 0 1,0-1-1,0 1 1,-1 0 0,1 0-1,0-1 1,0 1 0,0 0-1,0-1 1,0 1-1,0 0 1,0 0 0,0-1-1,0 1 1,0 0 0,0-1-1,0 1 1,0 0 0,0 0-1,1-1 1,-1 1-1,0 0 1,0-1 0,0 1-1,0 0 1,0 0 0,1-1-1,-1 1 1,0 0 0,0 0-1,0 0 1,1-1-1,32-41-7892,-10 16 525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619"/>
    </inkml:context>
    <inkml:brush xml:id="br0">
      <inkml:brushProperty name="width" value="0.025" units="cm"/>
      <inkml:brushProperty name="height" value="0.025" units="cm"/>
    </inkml:brush>
  </inkml:definitions>
  <inkml:trace contextRef="#ctx0" brushRef="#br0">39 0 21588,'0'0'10570,"-27"72"-9961,20-45-609,2-2 0,5-3 0,0-4 0,2-4 0,10-5-2594,1-5-3140,-1-4-2690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181"/>
    </inkml:context>
    <inkml:brush xml:id="br0">
      <inkml:brushProperty name="width" value="0.025" units="cm"/>
      <inkml:brushProperty name="height" value="0.025" units="cm"/>
    </inkml:brush>
  </inkml:definitions>
  <inkml:trace contextRef="#ctx0" brushRef="#br0">43 0 22677,'0'0'2120,"-3"13"773,-10 43-1201,3 1 1,-6 108-1,16-31-1692,23-282 0,-21 88-346,-2 55 219,-1 7 14,1 32 0,0-29 132,0-1 0,0 0 0,0 0 0,1 0 1,-1 0-1,1 0 0,0 0 0,1 0 0,-1 0 1,0 0-1,1 0 0,0 0 0,0-1 1,0 1-1,1-1 0,-1 1 0,5 4 0,-4-7-4,-1 1 0,1 0 0,0-1-1,0 1 1,0-1 0,0 0-1,0 0 1,0 0 0,0-1 0,0 1-1,1-1 1,-1 1 0,0-1 0,0 0-1,1 0 1,-1-1 0,0 1 0,0-1-1,0 1 1,0-1 0,1 0 0,-1 0-1,4-3 1,4-2-15,-1-1 0,0 0 0,0-1 0,-1 0 0,0 0 0,0-1 0,-1 0 0,0 0 0,-1-1 0,0 0 0,0-1 0,-1 0 0,5-13 0,-20 45 0,1 0 0,0 1 0,2 0 0,0 0 0,2 1 0,-4 36 0,8-59 0,1 1 0,-1 0 0,0-1 0,0 1 0,1-1 0,-1 1 0,0 0 0,1-1 0,-1 1 0,1-1 0,-1 1 0,1-1 0,-1 1 0,1-1 0,-1 0 0,1 1 0,-1-1 0,1 1 0,-1-1 0,1 0 0,0 0 0,-1 1 0,1-1 0,0 0 0,-1 0 0,1 0 0,0 0 0,-1 1 0,1-1 0,0 0 0,-1 0 0,1 0 0,0-1 0,-1 1 0,1 0 0,0 0 0,-1 0 0,1 0 0,0-1 0,0 1 0,30-11 0,-10-4 0,35-32 0,-39 31 0,1 1 0,26-18 0,-30 27 0,-14 6 0,1 0 0,-1 0 0,0 0 0,1 0 0,-1 0 0,1 0 0,-1 1 0,1-1 0,-1 0 0,0 0 0,1 1 0,-1-1 0,0 0 0,1 1 0,-1-1 0,0 0 0,1 1 0,-1-1 0,0 0 0,0 1 0,1-1 0,-1 1 0,0-1 0,0 0 0,0 1 0,1-1 0,-1 1 0,0-1 0,0 1 0,0-1 0,0 0 0,0 1 0,0-1 0,0 1 0,0-1 0,0 1 0,0-1 0,-1 1 0,1 18 0,0-18 0,-1 19 0,1-8 0,-1 0 0,2-1 0,-1 1 0,4 15 0,-4-25 0,0 0 0,1-1 0,-1 1 0,1 0 0,0 0 0,-1 0 0,1 0 0,0-1 0,0 1 0,0 0 0,0-1 0,1 1 0,-1-1 0,0 1 0,1-1 0,-1 0 0,1 1 0,-1-1 0,1 0 0,-1 0 0,1 0 0,0 0 0,0-1 0,-1 1 0,1 0 0,0-1 0,0 1 0,0-1 0,0 1 0,0-1 0,3 0 0,-2-1 0,-1 1 0,0-1 0,1 0 0,-1 0 0,0 0 0,1 0 0,-1-1 0,0 1 0,0-1 0,0 1 0,0-1 0,-1 0 0,1 0 0,0 0 0,-1 0 0,1 0 0,-1 0 0,0 0 0,1 0 0,-1 0 0,0-1 0,0 1 0,-1-1 0,1 1 0,0-5 0,3-7 0,0 0 0,-1 0 0,1-17 0,-3 8 0,-2 1 0,0-1 0,-1 1 0,-1-1 0,-7-27 0,48 79 0,-15-17-1280,1-6-4012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508"/>
    </inkml:context>
    <inkml:brush xml:id="br0">
      <inkml:brushProperty name="width" value="0.025" units="cm"/>
      <inkml:brushProperty name="height" value="0.025" units="cm"/>
    </inkml:brush>
  </inkml:definitions>
  <inkml:trace contextRef="#ctx0" brushRef="#br0">1 22 22581,'0'0'10186,"53"-20"-11659,-41 19-8681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868"/>
    </inkml:context>
    <inkml:brush xml:id="br0">
      <inkml:brushProperty name="width" value="0.025" units="cm"/>
      <inkml:brushProperty name="height" value="0.025" units="cm"/>
    </inkml:brush>
  </inkml:definitions>
  <inkml:trace contextRef="#ctx0" brushRef="#br0">7 88 29980,'0'0'2787,"-6"-58"-2787,26 46 0,1 5 0,-1 1-7175,2 2-17328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1.950"/>
    </inkml:context>
    <inkml:brush xml:id="br0">
      <inkml:brushProperty name="width" value="0.025" units="cm"/>
      <inkml:brushProperty name="height" value="0.025" units="cm"/>
    </inkml:brush>
  </inkml:definitions>
  <inkml:trace contextRef="#ctx0" brushRef="#br0">64 0 11851,'0'0'17184,"-4"11"-16991,-12 32-96,8-24 150,0-1-1,2 1 0,0 0 0,1 1 0,1-1 0,-2 37 0,6-55-228,0 0-1,1 1 1,-1-1-1,1 0 1,-1 1-1,1-1 1,-1 0-1,1 0 1,0 0 0,0 0-1,0 0 1,-1 0-1,1 0 1,0 0-1,0 0 1,0 0 0,1 0-1,-1 0 1,0-1-1,0 1 1,0 0-1,0-1 1,1 1-1,-1-1 1,0 0 0,1 1-1,-1-1 1,0 0-1,1 0 1,1 1-1,49 0-157,-39-1-163,42-4-3042,-2-9-4867,-19-2-682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291"/>
    </inkml:context>
    <inkml:brush xml:id="br0">
      <inkml:brushProperty name="width" value="0.025" units="cm"/>
      <inkml:brushProperty name="height" value="0.025" units="cm"/>
    </inkml:brush>
  </inkml:definitions>
  <inkml:trace contextRef="#ctx0" brushRef="#br0">118 2 18866,'0'0'2621,"-10"4"-705,1 1-1408,0 0-1,0 0 0,0 1 0,1 0 0,0 0 0,-9 10 0,13-12-414,1 0 1,-1 0-1,1 0 0,0 1 0,0-1 0,0 1 0,0 0 0,1 0 0,0 0 0,0 0 0,0 1 1,1-1-1,0 1 0,0-1 0,-1 10 0,2-13-93,0-1 0,0 0 0,0 0 0,1 0 0,-1 0 0,0 0 0,1 0 0,-1 0 0,0 0 0,1 0 0,-1 0 0,1 0 0,-1 0 0,1 0 0,0-1 0,-1 1 0,1 0 0,0 0 0,0 0 0,-1-1 0,1 1 0,0-1 0,0 1 0,1 0 0,31 6 30,-24-7-3,1 0 0,-1-1 0,0 0 0,0-1 0,15-4 0,-7-3 19,0 0 0,-1-1 0,0-1 1,0-1-1,-1 0 0,-1-1 0,0 0 0,-1-1 0,0-1 0,18-28 0,-46 69-180,-28 52 399,41-73-352,0-1 0,1 1 0,-1 0 0,1-1 0,0 1 0,0 0 0,0 0 0,0 0 0,1 0 0,0 0 0,0 0 0,1 0 0,-1 0 0,3 7 0,-3-11-92,1 0 1,0 0 0,0 0 0,-1 0-1,1 0 1,0 0 0,0-1-1,0 1 1,0 0 0,0 0-1,0-1 1,0 1 0,1-1-1,-1 1 1,0-1 0,0 1-1,0-1 1,1 0 0,-1 1-1,0-1 1,0 0 0,1 0 0,-1 0-1,0 0 1,0 0 0,1 0-1,-1-1 1,1 1 0,2-1-587,0 1 0,-1-1 0,1 0 1,-1 0-1,1 0 0,-1 0 0,1 0 0,5-5 1,13-16-6278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649"/>
    </inkml:context>
    <inkml:brush xml:id="br0">
      <inkml:brushProperty name="width" value="0.025" units="cm"/>
      <inkml:brushProperty name="height" value="0.025" units="cm"/>
    </inkml:brush>
  </inkml:definitions>
  <inkml:trace contextRef="#ctx0" brushRef="#br0">125 1 14926,'0'0'4447,"-9"9"-1805,5-5-2500,-43 49 4614,45-51-4623,-1 1-1,2-1 0,-1 1 0,0 0 0,1-1 1,-1 1-1,1 0 0,0 0 0,0 0 0,0 0 0,0 0 1,0 0-1,1 1 0,0-1 0,-1 0 0,1 0 1,0 0-1,0 0 0,1 1 0,-1-1 0,1 0 0,1 3 1,1-3-134,0-1 1,0 0-1,1 0 1,-1 0-1,1 0 1,-1-1-1,1 1 1,0-1-1,0 0 1,-1 0-1,1-1 0,0 1 1,0-1-1,0 0 1,7 0-1,7 2-166,-14-2 205,0 1 0,-1-1 0,1 1 0,0 0 0,-1 0 0,1 1 0,-1-1 0,1 1 0,-1 0 0,1 0 0,-1 0 0,0 0 0,0 0 0,0 1 0,0 0 0,-1-1 0,1 1 0,-1 0 0,1 0 1,-1 1-1,0-1 0,0 0 0,-1 1 0,1-1 0,-1 1 0,1-1 0,-1 1 0,0 0 0,-1-1 0,1 1 0,-1 0 0,1 0 0,-1 0 0,0 0 0,0-1 0,-1 1 0,1 0 0,-1 0 0,0 0 0,0-1 1,0 1-1,-1-1 0,1 1 0,-1-1 0,0 1 0,-3 4 0,-3 2 101,0-1 1,0 0-1,-1 0 1,0-1-1,-20 13 1,24-18-114,-1 1 0,1-1 0,-1 0 0,1-1 0,-1 1 0,0-1 0,0-1 0,0 1 0,0-1 0,-1 0 0,1 0 0,0 0 0,-9-1 0,13-1-242,0 0 1,0 0-1,0 0 0,0 0 1,0 0-1,0 0 1,1-1-1,-1 1 0,1-1 1,-1 1-1,1-1 0,-1 1 1,1-1-1,0 0 1,0 0-1,0 1 0,0-1 1,0 0-1,0 0 0,0 0 1,1 0-1,-1 0 1,1 0-1,-1-1 0,1 1 1,0 0-1,0 0 0,0 0 1,0-3-1,0 3-175,0-1-1,0 1 1,0 0-1,0-1 1,0 1-1,0 0 1,1-1-1,-1 1 1,1 0 0,-1-1-1,1 1 1,0 0-1,0 0 1,0 0-1,0 0 1,1 0-1,-1 0 1,0 0-1,1 0 1,0 0-1,-1 0 1,1 1-1,0-1 1,0 1 0,0 0-1,0-1 1,2 0-1,18-2-10012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964"/>
    </inkml:context>
    <inkml:brush xml:id="br0">
      <inkml:brushProperty name="width" value="0.025" units="cm"/>
      <inkml:brushProperty name="height" value="0.025" units="cm"/>
    </inkml:brush>
  </inkml:definitions>
  <inkml:trace contextRef="#ctx0" brushRef="#br0">73 79 18578,'0'0'11167,"-8"10"-10483,-2 2-566,1 1-1,0 0 1,-11 23 0,18-31-110,-1 1 0,1-1 0,0 1 0,0 0 0,0 0 0,1 0 1,0 0-1,0 0 0,1 0 0,-1 1 0,1-1 0,1 0 0,-1 0 0,4 12 0,-4-18-32,0 1-1,0 0 1,1 0-1,-1 0 0,1 0 1,-1 0-1,1-1 1,-1 1-1,1 0 0,-1-1 1,1 1-1,0 0 1,-1-1-1,1 1 1,0 0-1,0-1 0,-1 1 1,1-1-1,0 0 1,0 1-1,0-1 0,0 1 1,0-1-1,0 0 1,0 0-1,1 1 1,30-8-548,-22 3 455,-1-1 0,0 0 0,-1 0 0,12-9 0,-4 0-66,-1 1 0,0-2 0,-1 0-1,-1-1 1,0 0 0,-2-1 0,1 0 0,-2-1 0,-1 0-1,0-1 1,-1 0 0,7-23 0,-34 117 658,12-54-467,1 1 0,1 0-1,1 1 1,1-1-1,0 0 1,2 35 0,1-55-164,0-1 1,1 1-1,-1-1 1,0 0-1,0 1 1,1-1-1,-1 1 1,1-1-1,-1 0 1,1 1-1,-1-1 1,1 0 0,0 0-1,0 1 1,0-1-1,-1 0 1,1 0-1,0 0 1,0 0-1,1 0 1,-1 0-1,0 0 1,0-1 0,0 1-1,1 0 1,-1-1-1,0 1 1,1 0-1,-1-1 1,0 0-1,1 1 1,2-1-1,23 2-7104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3.100"/>
    </inkml:context>
    <inkml:brush xml:id="br0">
      <inkml:brushProperty name="width" value="0.025" units="cm"/>
      <inkml:brushProperty name="height" value="0.025" units="cm"/>
    </inkml:brush>
  </inkml:definitions>
  <inkml:trace contextRef="#ctx0" brushRef="#br0">107 97 18802,'0'0'11082,"-5"-6"-10388,3 5-637,1 0 0,-1-1-1,1 1 1,-1 0-1,0 0 1,1-1 0,-1 1-1,0 1 1,0-1 0,0 0-1,0 0 1,0 1-1,0-1 1,0 1 0,0 0-1,0-1 1,0 1 0,0 0-1,0 0 1,0 0 0,0 1-1,-2-1 1,0 1-2,1 0 1,-1 1-1,1-1 0,-1 1 1,1 0-1,0 0 1,0 0-1,0 0 0,0 0 1,0 1-1,1-1 0,-1 1 1,1 0-1,-1 0 1,-1 3-1,3-6-55,1 1 0,-1 0 0,1-1 0,-1 1 0,1 0 0,-1-1 0,1 1 0,0 0 0,-1 0 0,1-1 0,0 1 0,-1 0 0,1 0 0,0 0 0,0 0 0,0-1 0,0 1 0,0 0 0,0 0 0,0 0 0,0 0 0,0-1 0,0 1 0,0 0 0,1 0 0,-1 0 0,1 1 0,0-1 0,0 0 0,0 0 0,1 0 0,-1 0 0,0 0 0,1 0 0,-1-1 0,0 1 0,1-1 0,-1 1 0,1-1 0,-1 1 0,1-1 0,1 1 0,64 0 0,-56-1 0,102 0 0,-112 0 0,-1 0 0,1 1 0,-1-1 0,1 0 0,-1 0 0,1 0 0,-1 1 0,0-1 0,1 0 0,-1 0 0,0 1 0,1-1 0,-1 0 0,0 1 0,1-1 0,-1 0 0,0 1 0,1-1 0,-1 1 0,0-1 0,0 1 0,0-1 0,1 0 0,-1 1 0,0-1 0,0 1 0,0-1 0,0 1 0,0-1 0,0 1 0,0 0 0,1 2 0,4-9 0,7-18 0,-6 12 0,0 0 0,1 1 0,0 0 0,13-15 0,-17 22 0,1 1 0,0 0 0,0-1 0,0 1 0,0 1 0,1-1 0,-1 1 0,1-1 0,-1 1 0,1 1 0,0-1 0,0 1 0,0-1 0,0 2 0,7-2 0,127-2-639,-89 5-2053,80-10 1,-61-4-8071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7.231"/>
    </inkml:context>
    <inkml:brush xml:id="br0">
      <inkml:brushProperty name="width" value="0.025" units="cm"/>
      <inkml:brushProperty name="height" value="0.025" units="cm"/>
    </inkml:brush>
  </inkml:definitions>
  <inkml:trace contextRef="#ctx0" brushRef="#br0">162 1 12396,'0'0'16714,"2"8"-16164,-1-4-489,0 0 0,0 0 1,-1 0-1,1 0 0,-1 0 0,0 0 1,0 0-1,-1 0 0,1 0 0,-1 0 0,0 0 1,0 0-1,-3 6 0,-33 57 742,20-40-650,-51 86 660,61-101-753,2 0 0,0 0 1,0 1-1,1-1 0,1 1 0,0 0 0,-2 20 0,5-32-60,0-1 0,0 1 0,0 0 0,0 0 0,0 0 0,0-1 0,0 1 0,0 0 0,1 0 0,-1 0 0,0-1 0,1 1 0,-1 0 0,0 0 0,1-1 0,-1 1 0,1 0 0,-1-1 0,1 1 0,-1-1 0,1 1 0,0 0 0,-1-1 0,1 0 0,0 1 0,-1-1 0,1 1 0,1-1 0,28 4 0,33-18 0,-63 14 0,67-21-69,70-19-1243,-122 37 741,0 1-1,0 0 1,0 1-1,0 1 1,0 0 0,1 1-1,16 3 1,-13 2-10741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4.481"/>
    </inkml:context>
    <inkml:brush xml:id="br0">
      <inkml:brushProperty name="width" value="0.025" units="cm"/>
      <inkml:brushProperty name="height" value="0.025" units="cm"/>
    </inkml:brush>
  </inkml:definitions>
  <inkml:trace contextRef="#ctx0" brushRef="#br0">88 1 17553,'0'0'7890,"-3"12"-7324,-5 52 401,2 0 0,5 113 0,2-36-404,-33 451-18,-2 120 757,33-680-1209,-1-25-87,1 1-1,1 0 1,-1-1-1,1 1 1,1 0 0,-1-1-1,2 1 1,-1 0-1,1-1 1,0 1 0,0-1-1,6 11 1,-8-18-240,0 1-1,0-1 1,1 0 0,-1 0 0,0 0 0,1 1 0,-1-1-1,1 0 1,-1 0 0,0 0 0,1 0 0,-1 0-1,0 0 1,1 0 0,-1 0 0,1 0 0,-1 0 0,0 0-1,1 0 1,-1 0 0,0 0 0,1-1 0,-1 1 0,0 0-1,1 0 1,-1 0 0,0 0 0,1-1 0,-1 1-1,0 0 1,1 0 0,-1-1 0,0 1 0,0 0 0,1 0-1,-1-1 1,0 1 0,0 0 0,0-1 0,1 1 0,-1 0-1,0-1 1,0 1 0,0-1 0,4-15-8222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188"/>
    </inkml:context>
    <inkml:brush xml:id="br0">
      <inkml:brushProperty name="width" value="0.025" units="cm"/>
      <inkml:brushProperty name="height" value="0.025" units="cm"/>
    </inkml:brush>
  </inkml:definitions>
  <inkml:trace contextRef="#ctx0" brushRef="#br0">1 189 10346,'0'0'9582,"10"-8"-9197,-8 6-360,3-2 57,0 0-1,0 0 1,1 0-1,-1 1 1,1 0 0,0 0-1,0 0 1,0 1-1,0 0 1,0 0-1,1 0 1,-1 1 0,0 0-1,13 0 1,291 3 2104,542-18-1847,-751 8-349,1273-65 3623,-781 68-3513,168 1 1888,-751 4-1966,-4-1-9,1 1 1,-1 0-1,1 0 1,-1 1-1,1 0 1,-1 0-1,0 0 1,1 1-1,-1 0 1,0 0-1,0 0 1,6 4-1,-11-5 5,-1-1 0,1 1 0,0 0 0,-1-1-1,1 1 1,-1-1 0,0 1 0,1 0 0,-1-1 0,1 1 0,-1 0 0,0 0 0,0-1 0,1 1-1,-1 0 1,0 0 0,0-1 0,0 1 0,0 0 0,0 0 0,0-1 0,0 1 0,0 0-1,0 0 1,0 0 0,0-1 0,-1 1 0,1 0 0,0 0 0,0-1 0,-1 1 0,1 0 0,-1-1-1,1 1 1,0 0 0,-1-1 0,1 1 0,-1-1 0,0 1 0,1-1 0,-1 1 0,1-1-1,-1 1 1,0-1 0,1 1 0,-1-1 0,0 0 0,1 1 0,-2-1 0,1 1-91,0-1 1,0 0-1,0 1 0,0-1 1,1 0-1,-1 0 1,0 1-1,0-1 1,0 0-1,0 0 1,0 0-1,0 0 0,0 0 1,1 0-1,-1 0 1,0 0-1,0-1 1,-1 1-1,1-1-150,0 1-1,1-1 1,-1 1 0,0-1 0,1 1-1,-1-1 1,1 0 0,0 1-1,-1-1 1,1 0 0,-1 1 0,1-1-1,0 0 1,-1 1 0,1-1-1,0 0 1,0 0 0,0 0 0,0 1-1,-1-1 1,1 0 0,0 0-1,0 1 1,1-1 0,-1 0-1,0-1 1,1-1-547,-1 0 0,1 0 1,0 0-1,0 0 0,0 0 0,0 1 0,1-1 0,-1 0 0,1 1 0,0-1 1,0 1-1,-1-1 0,6-3 0,18-19-6949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547"/>
    </inkml:context>
    <inkml:brush xml:id="br0">
      <inkml:brushProperty name="width" value="0.025" units="cm"/>
      <inkml:brushProperty name="height" value="0.025" units="cm"/>
    </inkml:brush>
  </inkml:definitions>
  <inkml:trace contextRef="#ctx0" brushRef="#br0">1 57 17553,'0'0'5888,"0"-9"-4276,0 9-1609,0-1 73,0-1 0,0 0 0,0 0 0,0 1 0,0-1 0,0 0 0,0 0 0,0 1-1,1-1 1,-1 0 0,1 1 0,-1-1 0,1 0 0,-1 1 0,1-1 0,0 1 0,0-1 0,0 1-1,0 0 1,0-1 0,0 1 0,0 0 0,1 0 0,-1-1 0,0 1 0,1 0 0,-1 0 0,1 1-1,-1-1 1,1 0 0,-1 0 0,1 1 0,0-1 0,-1 1 0,1-1 0,0 1 0,-1 0 0,1 0-1,0-1 1,0 1 0,-1 1 0,4-1 0,22-1 92,0 2 0,0 0 0,0 2 0,0 1 0,0 1 0,-1 1 0,0 1-1,0 2 1,-1 0 0,40 22 0,-62-30-150,0 1 0,0 0-1,0-1 1,0 1 0,0 1-1,0-1 1,0 0 0,-1 1 0,1-1-1,-1 1 1,0 0 0,0 0-1,0 0 1,0 0 0,0 0 0,-1 1-1,0-1 1,1 0 0,-1 1-1,1 6 1,-2-5 42,0 0 1,0 0-1,-1 0 0,0 0 0,0 0 1,0-1-1,-1 1 0,1 0 0,-1 0 1,0-1-1,-1 1 0,1-1 0,-5 5 0,-9 13 215,-2-1-1,-1-1 0,0-1 1,-30 22-1,40-34-261,-127 100-2214,51-44-4764,114-96-4625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6.250"/>
    </inkml:context>
    <inkml:brush xml:id="br0">
      <inkml:brushProperty name="width" value="0.025" units="cm"/>
      <inkml:brushProperty name="height" value="0.025" units="cm"/>
    </inkml:brush>
  </inkml:definitions>
  <inkml:trace contextRef="#ctx0" brushRef="#br0">74 534 13389,'0'0'1852,"-8"9"-48,-2 0-1135,-24 25 828,12-7 3096,58-61-855,-9 9-2645,435-526 2494,-462 551-3587,0 0-1,0 0 1,0-1-1,0 1 1,0 0-1,1 0 0,-1 0 1,0 0-1,0 0 1,0 0-1,0-1 0,0 1 1,0 0-1,1 0 1,-1 0-1,0 0 1,0 0-1,0 0 0,0 0 1,0 0-1,1 0 1,-1 0-1,0 0 0,0 0 1,0 0-1,1 0 1,-1 0-1,0 0 1,0 0-1,0 0 0,0 0 1,1 0-1,-1 0 1,0 0-1,0 0 0,0 0 1,0 0-1,0 0 1,1 0-1,-1 0 1,0 0-1,0 1 0,0-1 1,0 0-1,0 0 1,1 0-1,-1 0 0,0 0 1,0 0-1,0 1 1,0-1-1,0 0 1,0 0-1,0 0 0,0 0 1,0 1-1,0-1 1,0 0-1,0 0 0,0 0 1,0 0-1,0 1 1,0-1-1,0 0 1,0 0-1,0 0 0,0 1 1,4 23-109,-4 31-4,-2 6-140,-1-16 367,2 0 1,7 56-1,-4-87-524,0 1 0,2-1-1,0 0 1,7 18 0,-7-24-207,0 0 0,0-1 1,1 1-1,0-1 0,0 0 1,0-1-1,1 1 0,8 6 1,29 16-6698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8.859"/>
    </inkml:context>
    <inkml:brush xml:id="br0">
      <inkml:brushProperty name="width" value="0.025" units="cm"/>
      <inkml:brushProperty name="height" value="0.025" units="cm"/>
    </inkml:brush>
  </inkml:definitions>
  <inkml:trace contextRef="#ctx0" brushRef="#br0">30 1 7239,'0'0'2178,"-24"52"-2082,24-39-96,-2-1 32,2 1-64,-3 0-96,3-3 96,0-1 32,0 0 0,0-3-1345,0-3-2243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9.670"/>
    </inkml:context>
    <inkml:brush xml:id="br0">
      <inkml:brushProperty name="width" value="0.025" units="cm"/>
      <inkml:brushProperty name="height" value="0.025" units="cm"/>
    </inkml:brush>
  </inkml:definitions>
  <inkml:trace contextRef="#ctx0" brushRef="#br0">2 83 4837,'0'0'4799,"0"-9"-3011,-1-10-2350,0-31 10754,2 45-7342,0 8-578,5 30-854,4 65-287,-8-61-700,2-1 1,1 1-1,12 40 0,-17-76-413,0 0 0,0 0 0,0 0 0,0-1 0,1 1 0,-1 0-1,1 0 1,-1 0 0,0 0 0,1 0 0,-1-1 0,1 1 0,0 0 0,-1 0 0,1-1-1,0 1 1,-1 0 0,1-1 0,0 1 0,0-1 0,-1 1 0,1-1 0,0 1 0,0-1 0,0 1-1,0-1 1,0 0 0,1 1 0,0-2 33,0 1-1,0-1 1,-1 1 0,1-1-1,0 1 1,-1-1 0,1 0-1,-1 0 1,1 0 0,-1 0-1,1 0 1,-1 0-1,0-1 1,2-1 0,36-51 985,-38 53-1034,23-40-2,-2-1 0,31-85 0,-50 228 0,-4-73 0,-1-20 0,2-1 0,-1 1 0,1-1 0,0 1 0,0-1 0,1 1 0,0-1 0,1 1 0,-1-1 0,5 12 0,-5-18 0,0-1 0,0 1 0,0 0 0,0-1 0,0 1 0,0 0 0,0-1 0,0 1 0,0-1 0,0 1 0,0-1 0,0 0 0,0 1 0,0-1 0,0 0 0,0 0 0,0 0 0,0 0 0,1 0 0,-1 0 0,0 0 0,0 0 0,0 0 0,0-1 0,0 1 0,0 0 0,0-1 0,0 1 0,0-1 0,0 1 0,0-1 0,0 0 0,0 1 0,0-1 0,0 0 0,0 1 0,0-1 0,-1 0 0,2-1 0,31-35 0,-33 36 0,66-105 0,-9 13 0,-24 64-5269,-23 18-2530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4.669"/>
    </inkml:context>
    <inkml:brush xml:id="br0">
      <inkml:brushProperty name="width" value="0.025" units="cm"/>
      <inkml:brushProperty name="height" value="0.025" units="cm"/>
    </inkml:brush>
  </inkml:definitions>
  <inkml:trace contextRef="#ctx0" brushRef="#br0">1 1536 8392,'0'0'12593,"8"-8"-11514,99-74 931,220-126 1,-184 122-1431,1440-791 755,-1406 798-1312,126-64 50,-296 139-16,-4 3-16,0 0 0,-1 0 0,1-1 0,0 1 0,-1-1 0,0 1 0,1-1 0,-1 0 0,0 0 0,0 0 0,0 0 0,0 0 0,0-1 0,0 1 0,-1 0 0,1-1 0,1-3 0,-3 5 3,0 0-1,-1 1 1,1-1-1,0 0 0,-1 1 1,1-1-1,-1 1 1,1-1-1,-1 1 0,1-1 1,-1 1-1,1-1 1,-1 1-1,1-1 0,-1 1 1,0 0-1,1-1 1,-1 1-1,0 0 0,1-1 1,-1 1-1,0 0 1,1 0-1,-1 0 0,0 0 1,0 0-1,1 0 1,-1 0-1,0 0 0,0 0 1,-31-1-207,26 1 176,-12 1-467,-5 0-1612,8-3-5082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5.786"/>
    </inkml:context>
    <inkml:brush xml:id="br0">
      <inkml:brushProperty name="width" value="0.025" units="cm"/>
      <inkml:brushProperty name="height" value="0.025" units="cm"/>
    </inkml:brush>
  </inkml:definitions>
  <inkml:trace contextRef="#ctx0" brushRef="#br0">288 0 19667,'0'0'2802,"-10"10"-2017,-44 52-761,2 3 0,4 2 0,-65 116 0,105-163-711,6-11-1226,22-31-8230,3-10 5366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1.801"/>
    </inkml:context>
    <inkml:brush xml:id="br0">
      <inkml:brushProperty name="width" value="0.025" units="cm"/>
      <inkml:brushProperty name="height" value="0.025" units="cm"/>
    </inkml:brush>
  </inkml:definitions>
  <inkml:trace contextRef="#ctx0" brushRef="#br0">1 200 8136,'13'0'8402,"720"-2"-5467,13-44-2916,88-4 1020,-592 42-796,915-27 113,3 42-319,103 12 1148,1-32-109,96-1-983,-473 20 419,1 1 2590,-905-9-2688,0 0 0,0-1 0,-28-8 0,0-1-1141,-42-10-5209,49 3-241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129"/>
    </inkml:context>
    <inkml:brush xml:id="br0">
      <inkml:brushProperty name="width" value="0.025" units="cm"/>
      <inkml:brushProperty name="height" value="0.025" units="cm"/>
    </inkml:brush>
  </inkml:definitions>
  <inkml:trace contextRef="#ctx0" brushRef="#br0">44 1 14286,'0'0'9480,"-6"8"-9399,1 0-21,0 0 1,1 1 0,-1-1-1,2 1 1,-1 0 0,1 0-1,1 0 1,0 1 0,0-1-1,-1 16 1,4-4-34,0 0 1,1-1-1,2 1 1,0-1 0,9 26-1,1 8-2456,-11-30-863,-5-17-3991,-5-7-164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504"/>
    </inkml:context>
    <inkml:brush xml:id="br0">
      <inkml:brushProperty name="width" value="0.025" units="cm"/>
      <inkml:brushProperty name="height" value="0.025" units="cm"/>
    </inkml:brush>
  </inkml:definitions>
  <inkml:trace contextRef="#ctx0" brushRef="#br0">0 73 14446,'0'0'10442,"78"-9"-9289,-32 4-737,6-4-320,-3-4-1633,-1-4-3748,-8-3-9930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2.216"/>
    </inkml:context>
    <inkml:brush xml:id="br0">
      <inkml:brushProperty name="width" value="0.025" units="cm"/>
      <inkml:brushProperty name="height" value="0.025" units="cm"/>
    </inkml:brush>
  </inkml:definitions>
  <inkml:trace contextRef="#ctx0" brushRef="#br0">14 24 13837,'0'0'10031,"-2"-5"-9364,-8-11-285,8 14-161,9 13 30,10 13-155,2 0-1,0-1 1,2-2-1,0 0 0,1-1 1,1-1-1,28 17 1,-28-15 32,0 0 1,-2 1-1,-1 1 1,0 1-1,-2 1 1,26 47-1,-17-28 106,36 43-1,279 332 1235,-281-351-1191,2-3-1,3-2 1,3-4 0,119 80-1,-131-101 19,-2 3-1,-1 2 1,-3 3 0,89 102-1,-142-142 215,-13-2 135,-29 0-2666,26-3-3023,-1 1-2114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3.995"/>
    </inkml:context>
    <inkml:brush xml:id="br0">
      <inkml:brushProperty name="width" value="0.025" units="cm"/>
      <inkml:brushProperty name="height" value="0.025" units="cm"/>
    </inkml:brush>
  </inkml:definitions>
  <inkml:trace contextRef="#ctx0" brushRef="#br0">30 147 9705,'8'-32'5345,"5"-19"5707,-12 51-10992,-1 0 0,0 0 1,0 0-1,0 1 0,0-1 0,0 0 1,0 0-1,0 0 0,0 0 0,0 0 0,0 0 1,0 0-1,0 0 0,0 0 0,1 0 1,-1 0-1,0 1 0,0-1 0,0 0 0,0 0 1,0 0-1,0 0 0,0 0 0,0 0 0,1 0 1,-1 0-1,0 0 0,0 0 0,0 0 1,0 0-1,0 0 0,0 0 0,0 0 0,1 0 1,-1 0-1,0 0 0,0 0 0,0 0 1,0-1-1,0 1 0,0 0 0,0 0 0,0 0 1,1 0-1,-1 0 0,0 0 0,0 0 1,0 0-1,0 0 0,0 0 0,0 0 0,0-1 1,0 1-1,0 0 0,0 0 0,2 32-125,-2-6 47,-4 113-1184,2-118-199,-1-1 0,-9 29-1,3-31-133,-2-17-810,10-3 2136,-1 1 1,1 0-1,0-1 0,0 1 1,0-1-1,0 0 1,0 1-1,0-1 1,0 0-1,1 1 1,-1-1-1,0 0 1,1 0-1,0 0 1,-1 0-1,1-2 1,-2-20-1093,2 1-1,1-1 1,3-24 0,9-32 1883,-12 71-114,1-6 4765,1 23-2115,-2 4-2724,2 0 0,-1-1 0,2 1 0,-1-1 1,2 1-1,-1-1 0,1 0 0,10 14 0,-13-22-184,0 1 0,0-1 0,1 1 0,-1-1-1,1 0 1,0 0 0,0 0 0,0 0 0,0 0-1,1-1 1,-1 1 0,1-1 0,-1 0 0,1 0-1,0-1 1,0 1 0,0-1 0,0 0 0,0 1-1,0-2 1,0 1 0,0-1 0,0 1 0,1-1-1,-1 0 1,0 0 0,6-2 0,-6 0-120,1 0 0,-1 0 0,0 0 0,-1-1 0,1 1-1,0-1 1,-1 0 0,1 0 0,-1-1 0,0 1 0,0-1 0,0 0 0,-1 1 0,1-1 0,-1 0 0,0 0 0,2-6 0,3-6 152,-1 0 1,0 0-1,4-22 1,-8 21-237,0-1 0,-1 1 0,-2-25 0,1 7-612,1 29-3382,5-1-4895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2.246"/>
    </inkml:context>
    <inkml:brush xml:id="br0">
      <inkml:brushProperty name="width" value="0.025" units="cm"/>
      <inkml:brushProperty name="height" value="0.025" units="cm"/>
    </inkml:brush>
  </inkml:definitions>
  <inkml:trace contextRef="#ctx0" brushRef="#br0">55 1 8456,'-3'0'7596,"-12"11"-5524,9 0-1789,0 1 0,2 1 0,-1-1 0,1 0-1,1 1 1,0 0 0,1 0 0,0 0 0,1 0 0,1 0 0,0 0 0,1 0 0,2 16 0,-3-27-206,0-1 0,1 0 0,-1 1 0,0-1 0,1 0 0,-1 1 0,1-1 0,0 0 0,-1 0 0,1 1 0,0-1 0,0 0 0,0 0 0,0 0 0,0 0 0,0 0 0,0 0 0,0 0 0,0 0 0,0-1 0,0 1 0,1 0 1,-1-1-1,0 1 0,0-1 0,1 1 0,-1-1 0,0 1 0,1-1 0,-1 0 0,1 0 0,-1 0 0,0 0 0,1 0 0,-1 0 0,1 0 0,-1 0 0,0 0 0,1-1 0,-1 1 0,0-1 0,2 0 0,2 0 276,-1-1 0,0 0 0,0 0 0,0 0 0,0-1 0,0 1 0,0-1 0,-1 0 0,1 0 0,-1 0 0,5-7 0,-4 4-175,-1 0-1,0-1 1,0 1-1,-1-1 1,1 0-1,-2 0 1,1 0-1,-1 0 1,0 0-1,0 0 1,-1-8-1,29 57-630,-26-38 481,1-1 0,0 1 0,-1-1 0,1 0 0,0 0 0,1 0 0,-1-1 0,1 1 0,-1-1 0,1 0 0,-1-1 0,1 1 0,0-1 0,0 0 0,0 0 0,0 0 0,0-1 0,0 1 0,0-1 0,0-1 0,0 1 0,0-1 0,0 0 0,0 0 0,0 0 0,0 0 0,-1-1 0,1 0 0,0 0 0,-1-1 0,0 1 0,1-1 0,-1 0 1,0 0-1,0 0 0,-1 0 0,1-1 0,-1 0 0,1 1 0,-1-1 0,0 0 0,-1-1 0,1 1 0,-1-1 0,0 1 0,0-1 0,0 1 0,0-1 0,-1 0 0,0 0 0,1-10 0,-2 14-23,-1-1 0,1 0 0,0 1 0,-1 0-1,0-1 1,1 1 0,-1-1 0,0 1 0,0-1 0,1 1 0,-1 0 0,0 0 0,0 0 0,-1-1-1,1 1 1,0 0 0,0 0 0,0 0 0,-2 0 0,2 0-31,-1 0 0,1 1 0,0-1 0,0 0 0,0 0 0,0 0 0,0 0 0,0 0 0,1 0 0,-1 0 1,0 0-1,0 0 0,1-1 0,-1 1 0,1 0 0,-1 0 0,1-1 0,-1 0 0,45 1-16192,-26 1 9353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3.006"/>
    </inkml:context>
    <inkml:brush xml:id="br0">
      <inkml:brushProperty name="width" value="0.025" units="cm"/>
      <inkml:brushProperty name="height" value="0.025" units="cm"/>
    </inkml:brush>
  </inkml:definitions>
  <inkml:trace contextRef="#ctx0" brushRef="#br0">52 55 10442,'0'0'20766,"-9"2"-20766,7-2-2,-27 9 16,28-9-16,0 1 0,1-1 0,-1 1 0,0-1-1,1 1 1,-1-1 0,0 1 0,1-1 0,-1 1 0,1-1-1,-1 1 1,1 0 0,-1-1 0,1 1 0,0 0-1,-1-1 1,1 1 0,0 0 0,-1 0 0,1-1 0,0 1-1,0 0 1,0 0 0,-1-1 0,1 1 0,0 0 0,0 0-1,0 0 1,0-1 0,1 1 0,-1 0 0,0 0 0,0 0-1,0-1 1,1 1 0,-1 0 0,0 0 0,1-1 0,0 2-1,0 0-1,1-1-1,0 1 0,0-1 0,0 0 0,0 1 0,0-1 1,0 0-1,1 0 0,-1-1 0,0 1 0,0 0 0,1-1 1,-1 1-1,0-1 0,1 0 0,-1 0 0,1 0 0,-1 0 0,5 0 1,0-1 25,0 1 1,1-1-1,-1 0 1,1-1-1,8-2 0,26-25 125,-40 28-110,0-1 0,1 0 0,-1 0-1,0 0 1,-1 0 0,1-1 0,0 1 0,-1 0 0,1-1 0,-1 1 0,1-1 0,-1 0 0,0 1 0,0-1 0,0-3 0,-29 28 76,25-19-190,0 0 0,0 1 0,1 0 0,-1-1-1,1 1 1,0 0 0,0 1 0,0-1 0,1 0 0,-1 0-1,1 1 1,0-1 0,0 8 0,26-15-1689,-19-1 1629,0-1 1,0 0 0,-1 0-1,0 0 1,0 0-1,4-8 1,-5 8-129,-1 0 0,1 1 0,0-1 1,1 1-1,-1 0 0,1 0 0,-1 0 0,1 1 0,0-1 0,8-3 1,-12 8 210,0-1 0,-1 1 0,1 0 0,0-1 0,-1 1 0,1 0 0,-1-1 0,1 1 0,-1 0 0,1 0 0,-1 0 0,1 0 0,-1-1 0,0 1 0,1 0 0,-1 0 0,0 0 0,0 0 0,0 0 0,0 0 0,0 0 0,0 0 0,0 0 0,0 0 0,0 0-1,0-1 1,-1 2 1,0 34 833,1-36-782,-3 42 1778,0-28-1409,2 0 1,0 0 0,1 0 0,0 0-1,1 1 1,1-1 0,3 14 0,-1-15-237,-1 0 1,-1 0-1,0 0 1,-1 0 0,-1 21-1,0-30-53,0 0 0,-1 0 0,0 0 0,0 1 0,0-1 0,0 0 0,-1 0 0,1-1 0,-5 7-1,5-8-10,0 0-1,0-1 1,-1 1-1,1-1 0,-1 1 1,1-1-1,-1 0 0,1 0 1,-1 0-1,0 0 0,0 0 1,0 0-1,1 0 1,-1 0-1,0-1 0,0 1 1,0-1-1,0 1 0,0-1 1,-4 0-1,5 0-47,-1 0 1,1-1-1,0 1 1,-1-1-1,1 0 1,0 1-1,0-1 1,-1 0-1,1 0 1,0 1-1,0-1 0,0 0 1,0 0-1,0 0 1,0 0-1,0-1 1,0 1-1,1 0 1,-1 0-1,0 0 0,1-1 1,-1 1-1,1 0 1,-1-1-1,1 1 1,-1-1-1,1 1 1,0 0-1,0-1 1,0 1-1,0-1 0,0-1 1,0-57-96,0 54 68,1 0 10,0 0-1,0 0 1,1 1-1,-1-1 0,1 1 1,0-1-1,1 1 1,-1 0-1,1-1 1,0 1-1,0 1 0,1-1 1,-1 0-1,1 1 1,0 0-1,0 0 1,1 0-1,-1 0 0,1 1 1,5-4-1,13-6 23,1 1-1,0 0 1,32-9 0,9-6 0,-57 24-23,10-5 0,-1-2 0,21-13 0,-35 21 0,0 0 0,0 0 0,0 0 0,0-1 0,-1 1 0,1-1 0,-1 0 0,1 1 0,-1-1 0,0 0 0,0-1 0,-1 1 0,1 0 0,0 0 0,-1-1 0,0 1 0,0-1 0,0 1 0,0-5 0,-1 6 0,-1 1 0,0 0 0,1 0 0,-1 0 0,0-1 0,0 1 0,0 0 0,0 0 0,0 1 0,0-1 0,-1 0 0,1 0 0,0 0 0,0 1 0,-1-1 0,1 1 0,0-1 0,-1 1 0,1-1 0,0 1 0,-1 0 0,1 0 0,0-1 0,-1 1 0,1 0 0,-1 0 0,1 0 0,-1 1 0,-1-1 0,-46 4 0,43-2 0,1 0 0,-1 0 0,1 0 0,0 1 0,0 0 0,0-1 0,0 2 0,-5 4 0,8-7 0,0 1 0,0-1 0,0 1 0,0 0 0,1 0 0,-1 0 0,1 0 0,0 0 0,-1 0 0,1 0 0,0 0 0,0 0 0,0 1 0,0-1 0,1 1 0,-1-1 0,1 0 0,-1 1 0,1-1 0,0 1 0,0 4 0,1-6-23,0 1 0,0 0 1,0 0-1,0-1 0,0 1 0,0-1 1,0 1-1,0-1 0,0 0 0,1 1 1,-1-1-1,1 0 0,-1 0 0,1 0 1,-1 0-1,1 0 0,0 0 0,-1 0 1,1-1-1,0 1 0,0-1 0,-1 1 0,1-1 1,0 1-1,0-1 0,0 0 0,3 0 1,60-1-3457,-59 1 2753,50-6-7853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4.976"/>
    </inkml:context>
    <inkml:brush xml:id="br0">
      <inkml:brushProperty name="width" value="0.025" units="cm"/>
      <inkml:brushProperty name="height" value="0.025" units="cm"/>
    </inkml:brush>
  </inkml:definitions>
  <inkml:trace contextRef="#ctx0" brushRef="#br0">1 58 7944,'0'0'14830,"56"-47"-14798,-29 42-161,1 2-799,1 3-1283,1 0-1280,1-2-2082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347"/>
    </inkml:context>
    <inkml:brush xml:id="br0">
      <inkml:brushProperty name="width" value="0.025" units="cm"/>
      <inkml:brushProperty name="height" value="0.025" units="cm"/>
    </inkml:brush>
  </inkml:definitions>
  <inkml:trace contextRef="#ctx0" brushRef="#br0">1 16 16592,'0'0'4959,"12"6"-4916,-5-1-52,-3-3-15,0 1 0,0-1 0,0 0 0,0 0 0,1 0 0,-1-1 0,0 1 0,1-1 0,-1 0 0,1 0 0,-1-1 0,1 0 0,0 1 0,-1-1 0,1-1 0,-1 1 0,1-1 0,6-1 0,26-10-1781,0 3 0,76-11 0,-95 19 753,0 0 0,-1 1 0,1 1 0,0 1 0,-1 0 0,1 2 0,-1-1 0,31 13 0,51 21-1831,-65-25 2435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676"/>
    </inkml:context>
    <inkml:brush xml:id="br0">
      <inkml:brushProperty name="width" value="0.025" units="cm"/>
      <inkml:brushProperty name="height" value="0.025" units="cm"/>
    </inkml:brush>
  </inkml:definitions>
  <inkml:trace contextRef="#ctx0" brushRef="#br0">1 26 6182,'0'0'1922,"62"-17"-481,-35 13-864,0 0-513,-5 4-257,0 0 161,0 2-416,-2 9-1570,1 2 160,0 1 577,1-3-3011</inkml:trace>
  <inkml:trace contextRef="#ctx0" brushRef="#br0" timeOffset="1">665 112 16400,'0'0'1857,"66"0"-1472,-38-3-225,2-2-64,1 0-64,1 1 0,-2 3-32,-2 0 0,-2-1 64,-2 2-128,1-1 128,-5-3-32,4 2-544,-3-3-1218,-4-2-1922,0-1-1825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6.716"/>
    </inkml:context>
    <inkml:brush xml:id="br0">
      <inkml:brushProperty name="width" value="0.025" units="cm"/>
      <inkml:brushProperty name="height" value="0.025" units="cm"/>
    </inkml:brush>
  </inkml:definitions>
  <inkml:trace contextRef="#ctx0" brushRef="#br0">13 126 11147,'-1'-10'2941,"0"-6"-2649,-2-54 9409,1 60-5500,1 47-4093,0 10-48,-1-30-34,1-1-1,1 0 1,1 1-1,0-1 1,6 27-1,-7-42-11,0 0 0,0 0-1,0 0 1,1 0 0,-1 0 0,0-1-1,1 1 1,-1 0 0,1 0 0,-1 0-1,1-1 1,-1 1 0,1 0 0,-1-1-1,1 1 1,-1 0 0,1-1 0,0 1-1,0-1 1,-1 1 0,1-1 0,0 1-1,0-1 1,-1 0 0,1 1 0,0-1-1,0 0 1,0 0 0,0 0 0,0 1-1,0-1 1,-1 0 0,1 0 0,0 0-1,0 0 1,0-1 0,0 1 0,0 0-1,0 0 1,-1 0 0,1-1 0,0 1-1,0 0 1,0-1 0,-1 1 0,1-1-1,0 1 1,0-1 0,-1 1 0,1-1-1,0 0 1,0 0 0,34-37 1179,36-78 822,-51 81-1788,-20 35-227,0 0 0,0-1 0,0 1 0,0-1 0,0 1 0,0 0 0,0-1 0,0 1 0,0-1 0,1 1 0,-1 0 0,0-1 0,0 1 0,0 0 0,1 0 0,-1-1 0,0 1 0,1 0 0,-1-1 0,0 1 0,0 0 0,1 0 0,-1-1 0,0 1 0,1 0 0,-1 0 0,1 0 0,-1 0 0,0 0 0,1-1 0,-1 1 0,0 0 0,1 0 0,-1 0 0,1 0 0,-1 0 0,0 0 0,1 0 0,-1 0 0,1 0 0,-1 1 0,0-1 0,1 0 0,6 21 0,-5 43 0,-2-56 0,0-2 0,1-1 0,-1 1 0,1 0 0,0 0 0,0 0 0,1-1 0,4 11 0,-6-15 0,1 0 0,-1 0 0,1-1 0,-1 1 0,1 0 0,-1 0 0,1-1 0,0 1 0,-1 0 0,1-1 0,0 1 0,-1-1 0,1 1 0,0-1 0,0 1 0,0-1 0,-1 0 0,1 1 0,0-1 0,0 0 0,0 1 0,1-1 0,0 0 0,0-1 0,-1 1 0,1-1 0,0 1 0,-1-1 0,1 0 0,0 1 0,-1-1 0,1 0 0,-1 0 0,0 0 0,1 0 0,-1 0 0,0-1 0,1 1 0,1-3 0,11-13 0,-1-1 0,-1-1 0,0 0 0,17-41 0,-10 21 0,-18 38-120,-1 0 0,0 0 0,1 0 0,-1 1-1,0-1 1,1 0 0,-1 0 0,1 1 0,-1-1 0,1 0 0,0 1 0,-1-1 0,1 0-1,0 1 1,-1-1 0,1 1 0,0-1 0,0 1 0,0-1 0,-1 1 0,1 0 0,0-1-1,0 1 1,2 0 0,16 11-8920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0.843"/>
    </inkml:context>
    <inkml:brush xml:id="br0">
      <inkml:brushProperty name="width" value="0.025" units="cm"/>
      <inkml:brushProperty name="height" value="0.025" units="cm"/>
    </inkml:brush>
  </inkml:definitions>
  <inkml:trace contextRef="#ctx0" brushRef="#br0">60 0 10698,'0'0'11515,"0"13"-10319,-3 59 335,-24 347 1086,9-246-1749,6 175-1,30 176-654,-21 301 702,-7-326-677,27 347-182,-3 280 614,-14-1123-744,-1 47 40,-9 54 0,-5-42-5093,15-65 697,0-21-1880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7.525"/>
    </inkml:context>
    <inkml:brush xml:id="br0">
      <inkml:brushProperty name="width" value="0.025" units="cm"/>
      <inkml:brushProperty name="height" value="0.025" units="cm"/>
    </inkml:brush>
  </inkml:definitions>
  <inkml:trace contextRef="#ctx0" brushRef="#br0">90 79 10442,'0'0'5071,"-9"0"-2567,-37 0 202,27 0 1018,3 0 3592,33-2-7172,-1 0 0,0-1-1,0-1 1,21-7-1,33-8 143,-11 12-1484,115-2-1,-174 9 1135,3-5-9390,-3-11-1885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277"/>
    </inkml:context>
    <inkml:brush xml:id="br0">
      <inkml:brushProperty name="width" value="0.025" units="cm"/>
      <inkml:brushProperty name="height" value="0.025" units="cm"/>
    </inkml:brush>
  </inkml:definitions>
  <inkml:trace contextRef="#ctx0" brushRef="#br0">49 0 8968,'0'0'12994,"-6"8"-11633,1-3-1320,1 0 0,0 1-1,0 0 1,1 0 0,-1 0-1,1 1 1,0-1 0,1 1-1,0 0 1,0-1 0,0 1-1,0 11 1,0 88-9627,2-83 6317,0 0-393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634"/>
    </inkml:context>
    <inkml:brush xml:id="br0">
      <inkml:brushProperty name="width" value="0.025" units="cm"/>
      <inkml:brushProperty name="height" value="0.025" units="cm"/>
    </inkml:brush>
  </inkml:definitions>
  <inkml:trace contextRef="#ctx0" brushRef="#br0">89 0 5157,'0'0'9225,"-19"53"-7656,14-35-63,2 1-994,2 3-416,-1-2-64,1 1-416,0-3-673,1 3-417,-2-1-864,0-3-1538</inkml:trace>
  <inkml:trace contextRef="#ctx0" brushRef="#br0" timeOffset="1">37 444 10410,'0'0'4228,"-20"55"-1602,13-32-672,3-5-544,4-4-578,0-2-607,0-2-161,0 2 0,0-2 32,0 3-32,0 1 32,0 2-32,-3 0-128,1-3-320,2-5-1634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574"/>
    </inkml:context>
    <inkml:brush xml:id="br0">
      <inkml:brushProperty name="width" value="0.025" units="cm"/>
      <inkml:brushProperty name="height" value="0.025" units="cm"/>
    </inkml:brush>
  </inkml:definitions>
  <inkml:trace contextRef="#ctx0" brushRef="#br0">10 1 4260,'0'0'20158,"0"69"-18066,-7 25-4147,5-32-7292,2-51 4489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930"/>
    </inkml:context>
    <inkml:brush xml:id="br0">
      <inkml:brushProperty name="width" value="0.025" units="cm"/>
      <inkml:brushProperty name="height" value="0.025" units="cm"/>
    </inkml:brush>
  </inkml:definitions>
  <inkml:trace contextRef="#ctx0" brushRef="#br0">43 0 13453,'0'0'2530,"-20"54"-480,10-27-128,4-2-545,2-3-928,1 1-353,3-5-160,0-3-929,1-1-545,8-5 129,2 0-609,-4 0-1057,-1 4-192,0 4-2242</inkml:trace>
  <inkml:trace contextRef="#ctx0" brushRef="#br0" timeOffset="1">42 444 2498,'0'0'5253,"-8"73"-3427,4-40-769,0-2-192,1-3 320,1-6-480,-3 0-609,4-8-449,-4-5-2081,5-2-3748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8.304"/>
    </inkml:context>
    <inkml:brush xml:id="br0">
      <inkml:brushProperty name="width" value="0.025" units="cm"/>
      <inkml:brushProperty name="height" value="0.025" units="cm"/>
    </inkml:brush>
  </inkml:definitions>
  <inkml:trace contextRef="#ctx0" brushRef="#br0">45 1 9161,'0'0'3779,"-20"60"-1665,9-30 256,6-9-608,-2-6-737,6-3-608,1-8-321,2-9-7079,2-3-832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350"/>
    </inkml:context>
    <inkml:brush xml:id="br0">
      <inkml:brushProperty name="width" value="0.025" units="cm"/>
      <inkml:brushProperty name="height" value="0.025" units="cm"/>
    </inkml:brush>
  </inkml:definitions>
  <inkml:trace contextRef="#ctx0" brushRef="#br0">171 0 17296,'0'0'12914,"-3"9"-12263,-66 170-65,-24 69 649,92-244-1224,0-1 1,0 1 0,0 0 0,1 0 0,-1 0 0,1 0 0,0 0-1,1 7 1,-1-10-12,0 0-1,0 0 1,1 0-1,-1 0 0,1 0 1,-1 0-1,1-1 1,-1 1-1,1 0 0,-1 0 1,1 0-1,0-1 1,-1 1-1,1 0 0,0-1 1,0 1-1,0-1 1,-1 1-1,1-1 0,0 1 1,0-1-1,0 0 1,0 1-1,0-1 1,0 0-1,0 0 0,0 0 1,0 1-1,0-1 1,0 0-1,0 0 0,0-1 1,0 1-1,0 0 1,1 0-1,6-2-234,0 0 0,0 0 0,0-1-1,0 0 1,-1 0 0,1 0 0,-1-1 0,9-7 0,55-42-4435,-64 47 4025,26-23-6685,-1 0-4975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940"/>
    </inkml:context>
    <inkml:brush xml:id="br0">
      <inkml:brushProperty name="width" value="0.025" units="cm"/>
      <inkml:brushProperty name="height" value="0.025" units="cm"/>
    </inkml:brush>
  </inkml:definitions>
  <inkml:trace contextRef="#ctx0" brushRef="#br0">186 1 19026,'0'0'10042,"-4"-1"-9717,1 1-245,1 1-1,-1-1 0,1 0 1,-1 1-1,1-1 0,-1 1 1,1 0-1,-1 0 1,1 0-1,0 0 0,-1 0 1,1 1-1,0-1 0,0 1 1,0-1-1,0 1 1,0 0-1,0 0 0,1 0 1,-3 2-1,-41 54 1106,34-42-1101,4-6-15,0-2-49,1 0 0,0 1 0,1 0 0,-1-1 0,2 2 1,-1-1-1,-3 12 0,8-21-39,0 0 1,0 0-1,0 1 1,0-1-1,0 0 0,0 0 1,0 0-1,0 0 1,0 0-1,0 1 1,0-1-1,0 0 0,0 0 1,0 0-1,0 0 1,0 0-1,0 1 1,0-1-1,0 0 0,0 0 1,0 0-1,0 0 1,0 0-1,0 1 1,0-1-1,0 0 0,1 0 1,-1 0-1,0 0 1,0 0-1,0 0 1,0 0-1,0 1 0,0-1 1,0 0-1,1 0 1,-1 0-1,0 0 1,0 0-1,0 0 0,0 0 1,0 0-1,0 0 1,1 0-1,-1 0 1,0 0-1,0 0 0,0 0 1,0 0-1,0 0 1,1 0-1,-1 0 1,0 0-1,12-5-436,9-11 130,26-45-491,3-3 585,-57 110 45,-20 25 382,16-46 507,1 1 1,-10 39-1,21-80-828,0 0 0,-1 0 0,-1 0 0,0 0 1,-1 0-1,-1 0 0,-1 0 0,0 0 0,0 1 0,-2 0 1,0 0-1,-13-23 0,19 36 124,-1 0-1,1 0 1,-1 0 0,0 0-1,1-1 1,-1 2-1,0-1 1,0 0 0,0 0-1,0 0 1,0 0 0,0 0-1,0 1 1,0-1 0,0 0-1,0 1 1,0-1 0,0 1-1,0-1 1,-3 1 0,3 0 14,1 0 1,-1 0-1,1 0 1,-1 0 0,0 1-1,1-1 1,-1 0 0,1 1-1,-1-1 1,1 0-1,-1 1 1,1-1 0,-1 1-1,1-1 1,-1 1-1,1-1 1,0 1 0,-1-1-1,1 1 1,0-1 0,-1 1-1,1 0 1,0-1-1,0 1 1,0-1 0,-1 1-1,1 1 1,0 0 14,0-1 0,-1 1 0,1 0 0,0 0 0,0 0 0,0 0 1,1 0-1,-1-1 0,0 1 0,1 0 0,-1 0 0,1 0 0,0-1 0,-1 1 0,1 0 0,0-1 1,0 1-1,0-1 0,0 1 0,0-1 0,1 1 0,-1-1 0,0 0 0,1 1 0,-1-1 0,1 0 0,-1 0 1,1 0-1,2 1 0,14 3 27,0-1 0,1-1 0,-1-1 0,0 0 0,1-1 0,0-1 0,20-3 1,11 2-972,-4 1-2384,-6 0-3655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9.632"/>
    </inkml:context>
    <inkml:brush xml:id="br0">
      <inkml:brushProperty name="width" value="0.025" units="cm"/>
      <inkml:brushProperty name="height" value="0.025" units="cm"/>
    </inkml:brush>
  </inkml:definitions>
  <inkml:trace contextRef="#ctx0" brushRef="#br0">158 0 14318,'0'0'13703,"-1"11"-13137,-3 13-156,-2-1 0,0 1 1,-1-1-1,-1 0 0,-19 35 0,6-20 181,1-4-208,-17 41 0,33-66-358,1 0 0,0 0 0,0 1 0,1-1 1,0 1-1,0-1 0,1 1 0,1 0 0,-1-1 0,2 11 1,0-19-25,0 1 1,-1-1 0,1 1 0,0-1-1,0 1 1,0-1 0,0 0 0,0 0 0,1 1-1,-1-1 1,0 0 0,1 0 0,-1 0 0,0 0-1,1 0 1,-1-1 0,1 1 0,0 0-1,-1-1 1,1 1 0,-1-1 0,1 1 0,0-1-1,-1 0 1,1 0 0,0 0 0,-1 0-1,1 0 1,0 0 0,0 0 0,-1 0 0,4-2-1,5 1 5,-1 0-1,0-1 0,1 0 1,13-6-1,-22 8-6,54-26-2639,-49 23 1667,0-1 1,0 0-1,0 0 1,-1-1-1,1 1 1,6-8-1,-1-7-9661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0.901"/>
    </inkml:context>
    <inkml:brush xml:id="br0">
      <inkml:brushProperty name="width" value="0.025" units="cm"/>
      <inkml:brushProperty name="height" value="0.025" units="cm"/>
    </inkml:brush>
  </inkml:definitions>
  <inkml:trace contextRef="#ctx0" brushRef="#br0">39 0 15503,'-3'1'9982,"3"-1"-9726,-6 18 1900,-6 23-2261,6-9 516,1 0 0,-2 51 0,23-105 1121,42-100 128,-58 122-1649,0-1-1,0 0 1,0 1 0,1-1-1,-1 0 1,0 1-1,0-1 1,1 1 0,-1-1-1,0 0 1,1 1-1,-1-1 1,1 1 0,-1-1-1,0 1 1,1-1 0,-1 1-1,1 0 1,0-1-1,-1 1 1,1-1 0,-1 1-1,1 0 1,1-1-1,3 14 15,-2 28-33,-3-40 20,-1 19 19,0-13-26,0 0 1,1 0-1,0 0 0,0 0 1,1 0-1,0 0 1,0 0-1,1 0 1,3 11-1,-4-18-3,-1 1 0,1-1 0,-1 0 1,1 1-1,-1-1 0,1 1 0,-1-1 0,1 0 0,-1 1 0,1-1 0,0 0 0,-1 0 0,1 0 0,0 1 0,-1-1 1,1 0-1,-1 0 0,1 0 0,0 0 0,-1 0 0,1 0 0,0 0 0,-1 0 0,1 0 0,0-1 0,-1 1 0,1 0 1,0 0-1,-1-1 0,1 1 0,-1 0 0,1-1 0,-1 1 0,1 0 0,-1-1 0,1 1 0,-1-1 0,1 1 0,-1-1 1,1 0-1,18-19 83,8-22-85,-20 29 0,1 1 0,0 0 0,1 0 0,11-12 0,-19 24-124,-1-1-1,0 1 1,0 0-1,1-1 1,-1 1-1,0 0 1,1-1-1,-1 1 1,0 0-1,1 0 1,-1 0-1,0-1 1,1 1 0,-1 0-1,1 0 1,-1 0-1,0 0 1,1 0-1,-1 0 1,1 0-1,-1 0 1,0 0-1,1 0 1,-1 0-1,1 0 1,-1 0 0,0 0-1,1 0 1,-1 0-1,1 0 1,-1 0-1,0 1 1,1-1-1,-1 0 1,0 0-1,1 0 1,-1 1-1,0-1 1,1 0 0,-1 0-1,0 1 1,1-1-1,-1 0 1,0 1-1,0-1 1,0 0-1,1 1 1,-1-1-1,0 1 1,5 5-4100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561"/>
    </inkml:context>
    <inkml:brush xml:id="br0">
      <inkml:brushProperty name="width" value="0.025" units="cm"/>
      <inkml:brushProperty name="height" value="0.025" units="cm"/>
    </inkml:brush>
  </inkml:definitions>
  <inkml:trace contextRef="#ctx0" brushRef="#br0">1 1 15983,'0'0'2002,"10"0"-1409,270 16 2711,113 2-2033,81-21-1120,168 2-22,-1 34 274,-241 9 378,535 30-500,-59-102 1199,-192 1-1086,-43 15 679,-697 26-646,36-10-619,10 0-551,-1-1 1,1 0-1,-1-1 0,1 0 1,-1-1-1,0 0 0,1 0 1,-12-4-1,10-4-2903,5-5-2093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1.246"/>
    </inkml:context>
    <inkml:brush xml:id="br0">
      <inkml:brushProperty name="width" value="0.025" units="cm"/>
      <inkml:brushProperty name="height" value="0.025" units="cm"/>
    </inkml:brush>
  </inkml:definitions>
  <inkml:trace contextRef="#ctx0" brushRef="#br0">1 109 17745,'0'0'15022,"68"-15"-15022,-14-2 0,0 0 0,5 1 0,-3 1 0,-8 1-4516,-12-1-4869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5.912"/>
    </inkml:context>
    <inkml:brush xml:id="br0">
      <inkml:brushProperty name="width" value="0.025" units="cm"/>
      <inkml:brushProperty name="height" value="0.025" units="cm"/>
    </inkml:brush>
  </inkml:definitions>
  <inkml:trace contextRef="#ctx0" brushRef="#br0">1 8 14253,'3'-4'3156,"0"1"2074,-4 5-2130,-1 19-2579,2-19-519,0-1 0,0 0 0,0 1 0,0-1 0,0 0 0,1 1 0,-1-1 0,0 0 0,1 1 0,-1-1 0,0 0 0,1 0 0,0 1 0,-1-1 0,1 0 0,0 0 0,-1 0 0,1 0 0,0 0 0,0 0 0,0 0 0,0 0 0,0 0 0,0-1 0,0 1 0,0 0 0,1 0 0,-1-1 0,0 1 0,0-1 0,0 1 0,1-1 0,-1 0 0,2 1 0,4-1 30,1 0-1,-1 0 1,0-1 0,1 0-1,11-3 1,-15 2-35,-1 1 0,1 0 0,0 0 0,0 0 1,1 0-1,-1 1 0,0-1 0,0 1 0,0 0 0,0 1 0,0-1 0,0 1 0,0-1 0,1 1 0,-2 1 1,1-1-1,6 3 0,-5 1 22,-1 0 0,0 1 0,0-1 0,0 1 0,-1 0 0,5 11 0,-5-11 41,-1 0-1,1-1 1,1 0-1,-1 1 1,1-1 0,5 6-1,-7-9-39,0 0 1,1 0-1,-1-1 0,0 0 0,1 1 0,-1-1 1,1 0-1,0 0 0,-1 0 0,1 0 0,0-1 1,0 1-1,-1-1 0,1 0 0,0 1 0,0-1 1,-1-1-1,6 1 0,2-3 47,-2 1 0,1-1-1,0-1 1,-1 1 0,1-1 0,-1-1 0,0 0-1,0 0 1,-1 0 0,13-12 0,-14 11-17,0 1-1,0-1 1,1 1 0,0 1-1,0-1 1,1 1 0,-1 0-1,1 1 1,0 0 0,0 0-1,0 1 1,0-1 0,11 0 0,-18 3-26,0 0 1,-1 0 0,1 0 0,0 0 0,0 1-1,0-1 1,0 0 0,-1 0 0,1 1-1,0-1 1,0 0 0,0 1 0,-1-1 0,1 1-1,0-1 1,-1 1 0,1-1 0,0 1-1,-1 0 1,1-1 0,-1 1 0,1 0 0,-1-1-1,1 1 1,0 1 0,6 26 1232,1 3 100,-7-30-1331,-1 0 0,1 0 0,-1 0-1,1 0 1,0 0 0,-1 0 0,1-1-1,0 1 1,0 0 0,0 0 0,-1-1-1,1 1 1,0 0 0,0-1 0,0 1-1,0-1 1,0 0 0,0 1 0,0-1-1,1 0 1,-1 1 0,0-1-1,0 0 1,2 0 0,0 0-3,0-1-1,0 1 1,0-1 0,1 0 0,-1 0-1,0 0 1,0-1 0,0 1 0,0-1-1,0 0 1,-1 1 0,1-1 0,-1 0-1,1-1 1,-1 1 0,1 0 0,3-6-1,17-28-1131,-13 13-2462,-10 18-2248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548"/>
    </inkml:context>
    <inkml:brush xml:id="br0">
      <inkml:brushProperty name="width" value="0.025" units="cm"/>
      <inkml:brushProperty name="height" value="0.025" units="cm"/>
    </inkml:brush>
  </inkml:definitions>
  <inkml:trace contextRef="#ctx0" brushRef="#br0">103 130 4068,'12'-9'8023,"11"-10"-5741,-7 3-10,1 2 0,1 0 0,0 1 0,1 0 0,40-18 0,-59 31-2229,1-1 1,-1 1-1,0 0 0,1 0 0,-1 0 0,0 0 1,1 0-1,-1 0 0,1 0 0,-1 0 0,0 1 0,1-1 1,-1 0-1,0 0 0,1 0 0,-1 0 0,0 0 1,1 1-1,-1-1 0,0 0 0,0 0 0,1 0 1,-1 1-1,0-1 0,0 0 0,1 0 0,-1 1 1,0-1-1,0 0 0,1 1 0,-1-1 0,0 0 1,0 1-1,0-1 0,0 0 0,0 1 0,0-1 1,0 0-1,0 1 0,1-1 0,-1 0 0,0 1 1,0-1-1,-1 1 0,1-1 0,0 0 0,0 1 0,0 0 1,-3 19 546,-6 6-388,-1-2 0,-1 0 0,-2 0 1,0-1-1,-1 0 0,-29 34 0,15-18-139,-2 4-73,13-17-89,-1 0 1,-2-1-1,-40 40 0,60-65 39,0 0 0,0 1 0,0-1 0,0 0 0,0 0 0,0 0 0,0 0-1,0 0 1,0 0 0,0 0 0,0 0 0,0 1 0,-1-1 0,1 0 0,0 0 0,0 0 0,0 0 0,0 0 0,0 0 0,0 0 0,0 0 0,-1 0 0,1 0 0,0 0 0,0 0 0,0 0 0,0 0 0,0 0 0,0 0 0,0 0 0,-1 0 0,1 0 0,0 0 0,0 0 0,0 0 0,0 0 0,0 0-1,0 0 1,-1 0 0,1 0 0,0 0 0,0 0 0,0 0 0,0 0 0,0 0 0,0 0 0,0 0 0,0-1 0,-1 1 0,1 0 0,0 0 0,0 0 0,0 0 0,0 0 0,0 0 0,0 0 0,0 0 0,0-1 0,0 1 0,0 0 0,0 0 0,0 0 0,0 0 0,0 0 0,0 0 0,0-1 0,0 1-1,0 0 1,2-15-2148,9-19-735,90-182-10995,-64 145 13906,0 1 5070,-21 50-317,-13 32-286,-12 44 41,8-49-4852,-5 22 1136,3 0 0,0 0 0,2 43 1,2-56-1188,1 0 1,0-1-1,6 17 0,-5-22-1240,0 0 0,1 0-1,1 0 1,0 0 0,7 10-1,-8-14-4594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933"/>
    </inkml:context>
    <inkml:brush xml:id="br0">
      <inkml:brushProperty name="width" value="0.025" units="cm"/>
      <inkml:brushProperty name="height" value="0.025" units="cm"/>
    </inkml:brush>
  </inkml:definitions>
  <inkml:trace contextRef="#ctx0" brushRef="#br0">1 86 17136,'0'0'10891,"64"-29"-10091,-25 22-576,4-2-191,2 2-514,-1-3-2209,-1 0-2147,-6-3-3747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7.652"/>
    </inkml:context>
    <inkml:brush xml:id="br0">
      <inkml:brushProperty name="width" value="0.025" units="cm"/>
      <inkml:brushProperty name="height" value="0.025" units="cm"/>
    </inkml:brush>
  </inkml:definitions>
  <inkml:trace contextRef="#ctx0" brushRef="#br0">83 34 16207,'0'0'14355,"1"-6"-13976,2-16-219,-2 16 214,-1 7-360,-1 16 676,1-16-672,0-1-1,0 1 0,0-1 1,0 1-1,0-1 0,0 1 0,1-1 1,-1 1-1,0-1 0,0 1 1,0-1-1,0 0 0,0 1 0,1-1 1,-1 1-1,0-1 0,0 1 1,1-1-1,-1 0 0,0 1 0,1-1 1,-1 0-1,0 1 0,1-1 1,-1 0-1,1 1 0,-1-1 0,0 0 1,1 0-1,-1 0 0,1 1 0,-1-1 1,2 0-1,0 44-17,-5-15 0,0 0 0,-2-1 0,-1 1 0,-2-1 0,-20 51 0,12-36 0,-11 53 0,26-95 0,1 0 0,0-1 0,-1 1 0,1 0 0,0 0 0,0-1 0,0 1 0,0 0 0,0 0 0,0-1 0,0 1 0,0 0 0,0 0 0,0-1 0,0 1 0,0 0 0,1 0 0,-1-1 0,0 1 0,1 0 0,-1-1 0,0 1 0,1 0 0,-1-1 0,1 1 0,-1 0 0,1-1 0,0 1 0,0 0 0,1-1 0,-1 0 0,0 1 0,1-1 0,-1 0 0,0 0 0,1 0 0,-1 0 0,0-1 0,1 1 0,-1 0 0,0 0 0,1-1 0,-1 1 0,2-1 0,56-32 0,-46 25 0,-4 4-427,-1-1 0,2 1 0,-1 1 1,15-4-1,-2 3-2330,-1 1 0,30 0-1,-42 3 1921,2-1-8900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010"/>
    </inkml:context>
    <inkml:brush xml:id="br0">
      <inkml:brushProperty name="width" value="0.025" units="cm"/>
      <inkml:brushProperty name="height" value="0.025" units="cm"/>
    </inkml:brush>
  </inkml:definitions>
  <inkml:trace contextRef="#ctx0" brushRef="#br0">226 110 18481,'0'0'9973,"-10"-5"-9365,4 2-534,5 1-68,-1 1 0,0-1 1,0 1-1,0 0 0,0 0 0,0 0 0,0 0 0,0 0 0,0 0 0,0 0 0,-1 1 0,1-1 0,0 1 0,0 0 0,-1 0 0,1 0 0,0 0 0,-1 0 0,1 0 0,0 0 0,0 1 0,-1-1 0,1 1 0,0 0 0,0 0 0,0-1 0,0 1 0,0 1 0,0-1 0,0 0 0,-3 3 0,-12 13 76,2 0 0,0 2 0,1-1 0,-20 36 0,27-42-34,1 1 0,0 0 0,1 0 1,0 0-1,1 0 0,0 1 0,1 0 0,1 0 0,-1 16 1,3-29-43,0 0 1,0 0 0,0 0-1,1 0 1,-1 0-1,0 1 1,0-1 0,1 0-1,-1 0 1,1 0 0,-1 0-1,1 0 1,-1 0 0,1 0-1,0-1 1,0 1 0,-1 0-1,1 0 1,0 0 0,0-1-1,0 1 1,0 0 0,0-1-1,0 1 1,0-1 0,0 1-1,0-1 1,0 1-1,0-1 1,0 0 0,0 1-1,0-1 1,0 0 0,0 0-1,0 0 1,0 0 0,1 0-1,-1 0 1,0 0 0,0-1-1,0 1 1,0 0 0,2-1-1,3 0 67,0-1 0,0 1 0,0-1 0,0-1 0,0 1-1,-1-1 1,8-4 0,4-6 49,-1 0 0,0-2 0,0 1 0,-2-2 0,0 0 0,-1-1 0,22-35 0,-28 40-69,0-1 1,0 0-1,-2-1 1,1 1-1,-2-1 1,0 0-1,-1 0 1,0-1-1,-1 1 1,0-1-1,-1 1 1,-2-23-1,1 37-61,0-1 0,0 0 0,0 0 0,0 0 0,0 1 0,-1-1 0,1 0 0,0 0 0,0 0 0,-1 1 0,1-1 0,-1 0 0,1 0 0,0 1 0,-1-1 0,1 0 0,-1 1 0,0-1 0,1 1 0,-1-1 0,1 1 0,-1-1 0,0 1 0,0-1 0,1 1 0,-1 0 0,0-1 0,0 1 0,1 0 0,-1-1 0,0 1 0,0 0 0,0 0 0,1 0 0,-1 0 0,0 0 0,0 0 0,0 0 0,0 0 0,1 0 0,-1 0 0,0 0 0,0 1 0,0-1 0,1 0 0,-1 1 0,-1 0 0,-1 0-133,-1 1 0,1-1 0,0 1 0,0 0 0,0 0 0,0 0 0,0 1 0,0-1 0,-3 5 0,-32 55-5696,18-18-1832,6-9-4097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385"/>
    </inkml:context>
    <inkml:brush xml:id="br0">
      <inkml:brushProperty name="width" value="0.025" units="cm"/>
      <inkml:brushProperty name="height" value="0.025" units="cm"/>
    </inkml:brush>
  </inkml:definitions>
  <inkml:trace contextRef="#ctx0" brushRef="#br0">1 1 20019,'0'0'9513,"24"57"-8648,-7-30-545,5 0-192,3-1-224,3-1-2594,0-7-4069,5 0-12043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0.792"/>
    </inkml:context>
    <inkml:brush xml:id="br0">
      <inkml:brushProperty name="width" value="0.025" units="cm"/>
      <inkml:brushProperty name="height" value="0.025" units="cm"/>
    </inkml:brush>
  </inkml:definitions>
  <inkml:trace contextRef="#ctx0" brushRef="#br0">202 0 9737,'0'0'17131,"-12"13"-16885,-166 211 245,166-206-927,20-20-1689,24-25-1117,37-54-6196,-29 34 1462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220"/>
    </inkml:context>
    <inkml:brush xml:id="br0">
      <inkml:brushProperty name="width" value="0.025" units="cm"/>
      <inkml:brushProperty name="height" value="0.025" units="cm"/>
    </inkml:brush>
  </inkml:definitions>
  <inkml:trace contextRef="#ctx0" brushRef="#br0">70 60 12588,'51'-39'2530,"-51"39"-2498,0 0-1,0 1 1,0-1-1,0 0 1,0 0-1,0 0 1,-1 1-1,1-1 1,0 0-1,0 0 1,0 1-1,0-1 1,0 0-1,0 0 1,0 0-1,0 1 1,1-1-1,-1 0 1,0 0-1,0 1 1,0-1-1,0 0 1,0 0-1,0 0 1,0 1-1,0-1 1,1 0-1,-1 0 1,0 0-1,0 0 1,0 1-1,0-1 1,0 0-1,1 0 1,-1 0-1,0 0 1,0 0-1,0 0 1,1 1-1,-1-1 1,0 0-1,0 0 1,1 0-1,-1 0 1,0 0-1,0 0 1,0 0-1,1 0 1,-1 0-1,0 0 1,0 0-1,1 0 1,-1 0-1,0 0 1,0 0-1,0 0 1,1-1-1,-1 1 1,0 0-1,0 0 1,1 0-1,-1 0 1,0 0-1,0 0 1,0-1-1,1 1 1,-6 18 890,-29 57 2138,26-59-2629,0-1-1,0 1 1,2 1 0,0-1 0,1 1 0,0 0 0,2 0-1,0 1 1,1-1 0,0 21 0,2-37-471,0 0 1,0 1 0,0-1-1,1 0 1,-1 0-1,1 0 1,-1 0 0,0 0-1,1 0 1,0 0-1,-1 0 1,1 0 0,0 0-1,-1 0 1,1 0-1,0-1 1,0 1 0,0 0-1,0 0 1,0-1 0,1 2-1,5-4-757,-8-11 801,-1 8 1,0 1 1,0 0 0,-1 0-1,1 0 1,-1 0-1,0 0 1,-6-5 0,6 6 76,0 0 0,0 0 0,1 0 0,-1 0 0,1-1 0,0 1 0,0-1 1,0 1-1,0-1 0,1 0 0,-2-5 0,3 8-72,0 0 0,1 1 1,-1-1-1,1 0 0,-1 1 0,0-1 0,1 0 1,0 1-1,-1-1 0,1 0 0,-1 1 0,1-1 1,0 1-1,-1-1 0,1 1 0,0-1 0,0 1 1,-1 0-1,1-1 0,0 1 0,0 0 0,0 0 1,0-1-1,-1 1 0,1 0 0,1 0 0,31-6 106,-25 4-32,32-7 73,-23 4-66,0 1-1,0 1 0,0 0 1,0 1-1,25 1 0,-42 1-62,1 1 0,-1-1 0,1 0 0,-1 1 0,1-1 0,-1 0 0,0 1 0,1-1 0,-1 1 0,1-1 0,-1 1 0,0-1 0,1 1 0,-1-1 0,0 1 0,0-1 0,0 1 0,1 0 0,-1-1 0,0 1 0,0-1 0,0 1 0,0-1 0,0 1 0,0 0 0,0-1 0,0 1 0,0-1 0,0 1 0,0 0 0,0-1 0,-1 1 0,1-1 0,0 1 0,0-1 0,-1 1 0,1-1 0,0 1 0,-1-1 0,1 1 0,-1 0 0,-12 23 1428,-13 6 173,21-27-1136,16-20-277,15-25 33,-19 30-175,0-1 0,1 1 0,0 0 0,15-15 1,-22 26-80,-1 1 1,1 0-1,-1-1 0,1 1 1,-1 0-1,1 0 1,-1-1-1,1 1 1,0 0-1,-1 0 0,1 0 1,-1 0-1,1 0 1,-1 0-1,1 0 1,0 0-1,-1 0 0,1 0 1,-1 0-1,1 0 1,0 0-1,-1 0 1,1 0-1,-1 1 0,1-1 1,-1 0-1,1 0 1,-1 1-1,1-1 1,0 1-1,17 16-177,-7-7 175,-6-7 27,1 1 0,0-1 1,0 0-1,0-1 0,0 0 0,1 0 1,-1 0-1,1 0 0,-1-1 1,1 0-1,-1-1 0,1 0 0,0 0 1,-1 0-1,1 0 0,0-1 1,-1 0-1,1-1 0,-1 0 0,0 0 1,1 0-1,-1 0 0,0-1 1,6-4-1,-5 4 2,-1-1 0,0 0 0,0 0 0,-1 0 0,1-1 0,-1 0 0,0 0 0,0 0 0,0-1 0,-1 0 0,0 0 0,0 0 1,-1 0-1,1 0 0,-1-1 0,-1 1 0,1-1 0,-1 0 0,0 0 0,-1 0 0,0 0 0,1-9 0,-2 15-22,0 1 0,1-1 0,-1 0 0,0 1 0,0-1 0,0 0 0,0 1 0,0-1 0,0 1 0,0-1 0,0 0 0,0 1 0,0-1 0,0 0 0,0 1 0,0-1 0,-1 0 0,1 1 0,0-1 0,0 1 0,-1-1 0,1 1 0,0-1 0,-1 1 0,1-1 0,-1 1 0,1-1 0,-1 1 0,1-1 0,-1 1 0,1-1 0,-1 1 0,1 0 0,-1-1 0,1 1 0,-1 0 0,0 0 0,1-1 0,-2 1 0,0 1 0,0 0 0,0 0 0,0 0 0,0 0 0,0 0 0,0 0 0,0 1 0,0-1 0,1 1 0,-1-1 0,-2 4 0,-39 53 0,38-51 0,0 1 0,1-1 0,1 1 0,-1 0 0,1 1 0,1-1 0,0 0 0,0 1 0,0-1 0,1 1 0,0 0 0,1 0 0,1 16 0,0-23 0,0 0 0,-1-1 0,1 1 0,0-1 0,0 1 0,0 0 0,1-1 0,-1 0 0,0 1 0,0-1 0,1 0 0,-1 1 0,1-1 0,-1 0 0,1 0 0,0 0 0,-1 0 0,1-1 0,0 1 0,-1 0 0,1-1 0,0 1 0,0-1 0,0 0 0,0 1 0,0-1 0,-1 0 0,1 0 0,0 0 0,0-1 0,0 1 0,0 0 0,0-1 0,2 0 0,2 0 0,1 0 0,0-1 0,-1 0 0,1 0 0,-1 0 0,0-1 0,1 0 0,5-4 0,-7 3 0,0 0 0,1 0 0,-1 0 0,-1-1 0,1 0 0,-1 0 0,0 0 0,0 0 0,0 0 0,-1-1 0,0 0 0,0 0 0,4-12 0,-7 18 0,-1 0 0,1 0 0,0 0 0,-1 0 0,1 0 0,-1 0 0,1 0 0,-1 0 0,1 0 0,-1 0 0,1 0 0,0 0 0,-1 0 0,1 0 0,-1 0 0,1 1 0,-1-1 0,1 0 0,0 0 0,-1 0 0,1 1 0,0-1 0,-1 0 0,1 1 0,0-1 0,-1 0 0,1 1 0,0-1 0,-1 0 0,1 1 0,0-1 0,0 1 0,-1 0 0,-14 14 0,13-13 0,0 0 0,1 0 0,-1 0 0,1 0 0,0 0 0,0 1 0,-1-1 0,1 0 0,1 0 0,-1 1 0,0-1 0,1 1 0,-1-1 0,1 1 0,0-1 0,0 1 0,0-1 0,0 1 0,0-1 0,0 1 0,1-1 0,-1 0 0,2 4 0,-1-4 0,1 0 0,0-1 0,0 1 0,0 0 0,1-1 0,-1 0 0,0 1 0,1-1 0,-1 0 0,0 0 0,1 0 0,-1-1 0,1 1 0,0 0 0,-1-1 0,1 0 0,0 1 0,-1-1 0,1 0 0,-1-1 0,4 1 0,0-1 0,0-1 0,0 1 0,0-1 0,0 0 0,0 0 0,-1-1 0,1 1 0,-1-1 0,0-1 0,0 1 0,0-1 0,0 0 0,-1 0 0,1 0 0,-1 0 0,0-1 0,0 0 0,-1 0 0,6-9 0,-25 35 0,13-18 0,0 0 0,0 0 0,1 0 0,0 0 0,0 1 0,0-1 0,0 1 0,0-1 0,0 1 0,-1 6 0,3-8 0,-1-1 0,1 0 0,0 1 0,0-1 0,0 0 0,0 1 0,0-1 0,0 1 0,0-1 0,0 0 0,1 1 0,-1-1 0,0 0 0,1 1 0,-1-1 0,1 0 0,0 0 0,-1 1 0,1-1 0,0 0 0,0 0 0,0 0 0,0 0 0,0 0 0,0 0 0,0 0 0,0 0 0,0 0 0,0-1 0,0 1 0,0 0 0,1-1 0,-1 1 0,0-1 0,1 1 0,-1-1 0,0 0 0,1 1 0,-1-1 0,0 0 0,1 0 0,-1 0 0,1 0 0,-1 0 0,0 0 0,1-1 0,0 1 0,5-1 0,-1 0 0,0 0 0,0 0 0,1 0 0,-1-1 0,0 0 0,-1 0 0,1-1 0,9-5 0,21-18 0,-36 26 0,0 0 0,0 0 0,1 0 0,-1 0 0,0 0 0,1 1 0,-1-1 0,0 0 0,0 0 0,1 0 0,-1 0 0,0 1 0,0-1 0,0 0 0,1 0 0,-1 0 0,0 1 0,0-1 0,0 0 0,0 1 0,1-1 0,-1 0 0,0 0 0,0 1 0,0-1 0,0 0 0,0 0 0,0 1 0,0-1 0,0 0 0,0 1 0,0-1 0,0 0 0,0 1 0,0-1 0,0 0 0,0 0 0,0 1 0,0-1 0,0 0 0,-1 1 0,1-1 0,0 0 0,0 0 0,0 1 0,0-1 0,-1 0 0,-2 15 0,2-13 0,1 0 0,-1 0 0,0-1 0,1 1 0,0 0 0,-1 0 0,1 0 0,0 0 0,0 0 0,0 0 0,0 0 0,0 0 0,0 0 0,1 0 0,-1 0 0,2 2 0,-2-3 0,1-1 0,-1 1 0,1-1 0,-1 1 0,1-1 0,0 0 0,-1 1 0,1-1 0,0 0 0,-1 0 0,1 0 0,0 1 0,-1-1 0,1 0 0,0 0 0,-1 0 0,1 0 0,0 0 0,0 0 0,-1 0 0,1 0 0,0-1 0,-1 1 0,1 0 0,0 0 0,-1 0 0,1-1 0,1 0 0,4-2 0,0 0 0,0-1 0,0 0 0,0 0 0,-1-1 0,0 0 0,8-8 0,3-6 0,-2 0 0,0 0 0,-1-2 0,-1 1 0,-1-1 0,-1-1 0,-1 0 0,-1-1 0,9-37 0,-43 85 0,18-10 0,0 1 0,1-1 0,1 2 0,1-1 0,0 1 0,1-1 0,-3 26 0,4-14 0,1 1 0,1-1 0,5 50 0,-3-90 0,-7-22 0,-73-79 0,79 112 0,0 1 0,0-1 0,0 1 0,0 0 0,0-1 0,0 1 0,0-1 0,0 1 0,0-1 0,0 1 0,0 0 0,0-1 0,0 1 0,0-1 0,1 1 0,-1 0 0,0-1 0,0 1 0,0-1 0,1 1 0,-1 0 0,0-1 0,0 1 0,1 0 0,-1 0 0,0-1 0,1 1 0,-1 0 0,0-1 0,1 1 0,-1 0 0,0 0 0,1 0 0,-1-1 0,1 1 0,-1 0 0,0 0 0,1 0 0,-1 0 0,1 0 0,-1 0 0,0 0 0,1 0 0,-1 0 0,1 0 0,-1 0 0,1 0 0,29-1 0,-23 1 0,93-6-21,-100 6-128,0 0 0,0 0 0,0 0 0,0-1 1,-1 1-1,1 0 0,0 0 0,0 0 0,0 0 1,0 0-1,0 0 0,0 0 0,0-1 0,0 1 0,0 0 1,0 0-1,0 0 0,0 0 0,0 0 0,0 0 1,0-1-1,0 1 0,0 0 0,0 0 0,0 0 1,0 0-1,0 0 0,0-1 0,0 1 0,0 0 0,0 0 1,0 0-1,0 0 0,0 0 0,0 0 0,0 0 1,0-1-1,0 1 0,0 0 0,0 0 0,0 0 1,1 0-1,-1 0 0,0 0 0,0 0 0,0 0 0,0 0 1,0-1-1,0 1 0,0 0 0,1 0 0,-1 0 1,0 0-1,0 0 0,0 0 0,0 0 0,0 0 1,1 0-1,-1 0 0,0 0 0,0 0 0,-11-6-7007,11 6 6515,-17-8-13864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549"/>
    </inkml:context>
    <inkml:brush xml:id="br0">
      <inkml:brushProperty name="width" value="0.025" units="cm"/>
      <inkml:brushProperty name="height" value="0.025" units="cm"/>
    </inkml:brush>
  </inkml:definitions>
  <inkml:trace contextRef="#ctx0" brushRef="#br0">4 18 12620,'-4'-6'5861,"4"1"-2113,0 3-865,7-2-1282,8 4-1120,6 0-417,4 0-545,0 0-3458,-1 6-4005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30.09.2025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30.09.2025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30.09.2025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47.xml"/><Relationship Id="rId18" Type="http://schemas.openxmlformats.org/officeDocument/2006/relationships/image" Target="../media/image51.png"/><Relationship Id="rId3" Type="http://schemas.openxmlformats.org/officeDocument/2006/relationships/customXml" Target="../ink/ink42.xml"/><Relationship Id="rId7" Type="http://schemas.openxmlformats.org/officeDocument/2006/relationships/customXml" Target="../ink/ink44.xml"/><Relationship Id="rId12" Type="http://schemas.openxmlformats.org/officeDocument/2006/relationships/image" Target="../media/image48.png"/><Relationship Id="rId17" Type="http://schemas.openxmlformats.org/officeDocument/2006/relationships/customXml" Target="../ink/ink49.xml"/><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45.xml"/><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6" Type="http://schemas.openxmlformats.org/officeDocument/2006/relationships/image" Target="../media/image63.png"/><Relationship Id="rId117" Type="http://schemas.openxmlformats.org/officeDocument/2006/relationships/customXml" Target="../ink/ink107.xml"/><Relationship Id="rId21" Type="http://schemas.openxmlformats.org/officeDocument/2006/relationships/customXml" Target="../ink/ink59.xml"/><Relationship Id="rId42" Type="http://schemas.openxmlformats.org/officeDocument/2006/relationships/image" Target="../media/image71.png"/><Relationship Id="rId47" Type="http://schemas.openxmlformats.org/officeDocument/2006/relationships/customXml" Target="../ink/ink72.xml"/><Relationship Id="rId63" Type="http://schemas.openxmlformats.org/officeDocument/2006/relationships/customXml" Target="../ink/ink80.xml"/><Relationship Id="rId68" Type="http://schemas.openxmlformats.org/officeDocument/2006/relationships/image" Target="../media/image84.png"/><Relationship Id="rId84" Type="http://schemas.openxmlformats.org/officeDocument/2006/relationships/image" Target="../media/image92.png"/><Relationship Id="rId89" Type="http://schemas.openxmlformats.org/officeDocument/2006/relationships/customXml" Target="../ink/ink93.xml"/><Relationship Id="rId112" Type="http://schemas.openxmlformats.org/officeDocument/2006/relationships/image" Target="../media/image106.png"/><Relationship Id="rId16" Type="http://schemas.openxmlformats.org/officeDocument/2006/relationships/image" Target="../media/image58.png"/><Relationship Id="rId107" Type="http://schemas.openxmlformats.org/officeDocument/2006/relationships/customXml" Target="../ink/ink102.xml"/><Relationship Id="rId11" Type="http://schemas.openxmlformats.org/officeDocument/2006/relationships/customXml" Target="../ink/ink54.xml"/><Relationship Id="rId32" Type="http://schemas.openxmlformats.org/officeDocument/2006/relationships/image" Target="../media/image66.png"/><Relationship Id="rId37" Type="http://schemas.openxmlformats.org/officeDocument/2006/relationships/customXml" Target="../ink/ink67.xml"/><Relationship Id="rId53" Type="http://schemas.openxmlformats.org/officeDocument/2006/relationships/customXml" Target="../ink/ink75.xml"/><Relationship Id="rId58" Type="http://schemas.openxmlformats.org/officeDocument/2006/relationships/image" Target="../media/image79.png"/><Relationship Id="rId74" Type="http://schemas.openxmlformats.org/officeDocument/2006/relationships/image" Target="../media/image87.png"/><Relationship Id="rId79" Type="http://schemas.openxmlformats.org/officeDocument/2006/relationships/customXml" Target="../ink/ink88.xml"/><Relationship Id="rId102" Type="http://schemas.openxmlformats.org/officeDocument/2006/relationships/image" Target="../media/image101.png"/><Relationship Id="rId123" Type="http://schemas.openxmlformats.org/officeDocument/2006/relationships/customXml" Target="../ink/ink110.xml"/><Relationship Id="rId128" Type="http://schemas.openxmlformats.org/officeDocument/2006/relationships/image" Target="../media/image114.png"/><Relationship Id="rId5" Type="http://schemas.openxmlformats.org/officeDocument/2006/relationships/customXml" Target="../ink/ink51.xml"/><Relationship Id="rId90" Type="http://schemas.openxmlformats.org/officeDocument/2006/relationships/image" Target="../media/image95.png"/><Relationship Id="rId95" Type="http://schemas.openxmlformats.org/officeDocument/2006/relationships/customXml" Target="../ink/ink96.xml"/><Relationship Id="rId22" Type="http://schemas.openxmlformats.org/officeDocument/2006/relationships/image" Target="../media/image61.png"/><Relationship Id="rId27" Type="http://schemas.openxmlformats.org/officeDocument/2006/relationships/customXml" Target="../ink/ink62.xml"/><Relationship Id="rId43" Type="http://schemas.openxmlformats.org/officeDocument/2006/relationships/customXml" Target="../ink/ink70.xml"/><Relationship Id="rId48" Type="http://schemas.openxmlformats.org/officeDocument/2006/relationships/image" Target="../media/image74.png"/><Relationship Id="rId64" Type="http://schemas.openxmlformats.org/officeDocument/2006/relationships/image" Target="../media/image82.png"/><Relationship Id="rId69" Type="http://schemas.openxmlformats.org/officeDocument/2006/relationships/customXml" Target="../ink/ink83.xml"/><Relationship Id="rId113" Type="http://schemas.openxmlformats.org/officeDocument/2006/relationships/customXml" Target="../ink/ink105.xml"/><Relationship Id="rId118" Type="http://schemas.openxmlformats.org/officeDocument/2006/relationships/image" Target="../media/image109.png"/><Relationship Id="rId80" Type="http://schemas.openxmlformats.org/officeDocument/2006/relationships/image" Target="../media/image90.png"/><Relationship Id="rId85" Type="http://schemas.openxmlformats.org/officeDocument/2006/relationships/customXml" Target="../ink/ink91.xml"/><Relationship Id="rId12" Type="http://schemas.openxmlformats.org/officeDocument/2006/relationships/image" Target="../media/image56.png"/><Relationship Id="rId17" Type="http://schemas.openxmlformats.org/officeDocument/2006/relationships/customXml" Target="../ink/ink57.xml"/><Relationship Id="rId33" Type="http://schemas.openxmlformats.org/officeDocument/2006/relationships/customXml" Target="../ink/ink65.xml"/><Relationship Id="rId38" Type="http://schemas.openxmlformats.org/officeDocument/2006/relationships/image" Target="../media/image69.png"/><Relationship Id="rId59" Type="http://schemas.openxmlformats.org/officeDocument/2006/relationships/customXml" Target="../ink/ink78.xml"/><Relationship Id="rId103" Type="http://schemas.openxmlformats.org/officeDocument/2006/relationships/customXml" Target="../ink/ink100.xml"/><Relationship Id="rId108" Type="http://schemas.openxmlformats.org/officeDocument/2006/relationships/image" Target="../media/image104.png"/><Relationship Id="rId124" Type="http://schemas.openxmlformats.org/officeDocument/2006/relationships/image" Target="../media/image112.png"/><Relationship Id="rId54" Type="http://schemas.openxmlformats.org/officeDocument/2006/relationships/image" Target="../media/image77.png"/><Relationship Id="rId70" Type="http://schemas.openxmlformats.org/officeDocument/2006/relationships/image" Target="../media/image85.png"/><Relationship Id="rId75" Type="http://schemas.openxmlformats.org/officeDocument/2006/relationships/customXml" Target="../ink/ink86.xml"/><Relationship Id="rId91" Type="http://schemas.openxmlformats.org/officeDocument/2006/relationships/customXml" Target="../ink/ink94.xml"/><Relationship Id="rId96"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53.png"/><Relationship Id="rId23" Type="http://schemas.openxmlformats.org/officeDocument/2006/relationships/customXml" Target="../ink/ink60.xml"/><Relationship Id="rId28" Type="http://schemas.openxmlformats.org/officeDocument/2006/relationships/image" Target="../media/image64.png"/><Relationship Id="rId49" Type="http://schemas.openxmlformats.org/officeDocument/2006/relationships/customXml" Target="../ink/ink73.xml"/><Relationship Id="rId114" Type="http://schemas.openxmlformats.org/officeDocument/2006/relationships/image" Target="../media/image107.png"/><Relationship Id="rId119" Type="http://schemas.openxmlformats.org/officeDocument/2006/relationships/customXml" Target="../ink/ink108.xml"/><Relationship Id="rId44" Type="http://schemas.openxmlformats.org/officeDocument/2006/relationships/image" Target="../media/image72.png"/><Relationship Id="rId60" Type="http://schemas.openxmlformats.org/officeDocument/2006/relationships/image" Target="../media/image80.png"/><Relationship Id="rId65" Type="http://schemas.openxmlformats.org/officeDocument/2006/relationships/customXml" Target="../ink/ink81.xml"/><Relationship Id="rId81" Type="http://schemas.openxmlformats.org/officeDocument/2006/relationships/customXml" Target="../ink/ink89.xml"/><Relationship Id="rId86" Type="http://schemas.openxmlformats.org/officeDocument/2006/relationships/image" Target="../media/image93.png"/><Relationship Id="rId13" Type="http://schemas.openxmlformats.org/officeDocument/2006/relationships/customXml" Target="../ink/ink55.xml"/><Relationship Id="rId18" Type="http://schemas.openxmlformats.org/officeDocument/2006/relationships/image" Target="../media/image59.png"/><Relationship Id="rId39" Type="http://schemas.openxmlformats.org/officeDocument/2006/relationships/customXml" Target="../ink/ink68.xml"/><Relationship Id="rId109" Type="http://schemas.openxmlformats.org/officeDocument/2006/relationships/customXml" Target="../ink/ink103.xml"/><Relationship Id="rId34" Type="http://schemas.openxmlformats.org/officeDocument/2006/relationships/image" Target="../media/image67.png"/><Relationship Id="rId50" Type="http://schemas.openxmlformats.org/officeDocument/2006/relationships/image" Target="../media/image75.png"/><Relationship Id="rId55" Type="http://schemas.openxmlformats.org/officeDocument/2006/relationships/customXml" Target="../ink/ink76.xml"/><Relationship Id="rId76" Type="http://schemas.openxmlformats.org/officeDocument/2006/relationships/image" Target="../media/image88.png"/><Relationship Id="rId97" Type="http://schemas.openxmlformats.org/officeDocument/2006/relationships/customXml" Target="../ink/ink97.xml"/><Relationship Id="rId104" Type="http://schemas.openxmlformats.org/officeDocument/2006/relationships/image" Target="../media/image102.png"/><Relationship Id="rId120" Type="http://schemas.openxmlformats.org/officeDocument/2006/relationships/image" Target="../media/image110.png"/><Relationship Id="rId125" Type="http://schemas.openxmlformats.org/officeDocument/2006/relationships/customXml" Target="../ink/ink111.xml"/><Relationship Id="rId7" Type="http://schemas.openxmlformats.org/officeDocument/2006/relationships/customXml" Target="../ink/ink52.xml"/><Relationship Id="rId71" Type="http://schemas.openxmlformats.org/officeDocument/2006/relationships/customXml" Target="../ink/ink84.xml"/><Relationship Id="rId92" Type="http://schemas.openxmlformats.org/officeDocument/2006/relationships/image" Target="../media/image96.png"/><Relationship Id="rId2" Type="http://schemas.openxmlformats.org/officeDocument/2006/relationships/notesSlide" Target="../notesSlides/notesSlide8.xml"/><Relationship Id="rId29" Type="http://schemas.openxmlformats.org/officeDocument/2006/relationships/customXml" Target="../ink/ink63.xml"/><Relationship Id="rId24" Type="http://schemas.openxmlformats.org/officeDocument/2006/relationships/image" Target="../media/image62.png"/><Relationship Id="rId40" Type="http://schemas.openxmlformats.org/officeDocument/2006/relationships/image" Target="../media/image70.png"/><Relationship Id="rId45" Type="http://schemas.openxmlformats.org/officeDocument/2006/relationships/customXml" Target="../ink/ink71.xml"/><Relationship Id="rId66" Type="http://schemas.openxmlformats.org/officeDocument/2006/relationships/image" Target="../media/image83.png"/><Relationship Id="rId87" Type="http://schemas.openxmlformats.org/officeDocument/2006/relationships/customXml" Target="../ink/ink92.xml"/><Relationship Id="rId110" Type="http://schemas.openxmlformats.org/officeDocument/2006/relationships/image" Target="../media/image105.png"/><Relationship Id="rId115" Type="http://schemas.openxmlformats.org/officeDocument/2006/relationships/customXml" Target="../ink/ink106.xml"/><Relationship Id="rId61" Type="http://schemas.openxmlformats.org/officeDocument/2006/relationships/customXml" Target="../ink/ink79.xml"/><Relationship Id="rId82" Type="http://schemas.openxmlformats.org/officeDocument/2006/relationships/image" Target="../media/image91.png"/><Relationship Id="rId19" Type="http://schemas.openxmlformats.org/officeDocument/2006/relationships/customXml" Target="../ink/ink58.xml"/><Relationship Id="rId14" Type="http://schemas.openxmlformats.org/officeDocument/2006/relationships/image" Target="../media/image57.png"/><Relationship Id="rId30" Type="http://schemas.openxmlformats.org/officeDocument/2006/relationships/image" Target="../media/image65.png"/><Relationship Id="rId35" Type="http://schemas.openxmlformats.org/officeDocument/2006/relationships/customXml" Target="../ink/ink66.xml"/><Relationship Id="rId56" Type="http://schemas.openxmlformats.org/officeDocument/2006/relationships/image" Target="../media/image78.png"/><Relationship Id="rId77" Type="http://schemas.openxmlformats.org/officeDocument/2006/relationships/customXml" Target="../ink/ink87.xml"/><Relationship Id="rId100" Type="http://schemas.openxmlformats.org/officeDocument/2006/relationships/image" Target="../media/image100.png"/><Relationship Id="rId105" Type="http://schemas.openxmlformats.org/officeDocument/2006/relationships/customXml" Target="../ink/ink101.xml"/><Relationship Id="rId126" Type="http://schemas.openxmlformats.org/officeDocument/2006/relationships/image" Target="../media/image113.png"/><Relationship Id="rId8" Type="http://schemas.openxmlformats.org/officeDocument/2006/relationships/image" Target="../media/image54.png"/><Relationship Id="rId51" Type="http://schemas.openxmlformats.org/officeDocument/2006/relationships/customXml" Target="../ink/ink74.xml"/><Relationship Id="rId72" Type="http://schemas.openxmlformats.org/officeDocument/2006/relationships/image" Target="../media/image86.png"/><Relationship Id="rId93" Type="http://schemas.openxmlformats.org/officeDocument/2006/relationships/customXml" Target="../ink/ink95.xml"/><Relationship Id="rId98" Type="http://schemas.openxmlformats.org/officeDocument/2006/relationships/image" Target="../media/image99.png"/><Relationship Id="rId121" Type="http://schemas.openxmlformats.org/officeDocument/2006/relationships/customXml" Target="../ink/ink109.xml"/><Relationship Id="rId3" Type="http://schemas.openxmlformats.org/officeDocument/2006/relationships/customXml" Target="../ink/ink50.xml"/><Relationship Id="rId25" Type="http://schemas.openxmlformats.org/officeDocument/2006/relationships/customXml" Target="../ink/ink61.xml"/><Relationship Id="rId46" Type="http://schemas.openxmlformats.org/officeDocument/2006/relationships/image" Target="../media/image73.png"/><Relationship Id="rId67" Type="http://schemas.openxmlformats.org/officeDocument/2006/relationships/customXml" Target="../ink/ink82.xml"/><Relationship Id="rId116" Type="http://schemas.openxmlformats.org/officeDocument/2006/relationships/image" Target="../media/image108.png"/><Relationship Id="rId20" Type="http://schemas.openxmlformats.org/officeDocument/2006/relationships/image" Target="../media/image60.png"/><Relationship Id="rId41" Type="http://schemas.openxmlformats.org/officeDocument/2006/relationships/customXml" Target="../ink/ink69.xml"/><Relationship Id="rId62" Type="http://schemas.openxmlformats.org/officeDocument/2006/relationships/image" Target="../media/image81.png"/><Relationship Id="rId83" Type="http://schemas.openxmlformats.org/officeDocument/2006/relationships/customXml" Target="../ink/ink90.xml"/><Relationship Id="rId88" Type="http://schemas.openxmlformats.org/officeDocument/2006/relationships/image" Target="../media/image94.png"/><Relationship Id="rId111" Type="http://schemas.openxmlformats.org/officeDocument/2006/relationships/customXml" Target="../ink/ink104.xml"/><Relationship Id="rId15" Type="http://schemas.openxmlformats.org/officeDocument/2006/relationships/customXml" Target="../ink/ink56.xml"/><Relationship Id="rId36" Type="http://schemas.openxmlformats.org/officeDocument/2006/relationships/image" Target="../media/image68.png"/><Relationship Id="rId57" Type="http://schemas.openxmlformats.org/officeDocument/2006/relationships/customXml" Target="../ink/ink77.xml"/><Relationship Id="rId106" Type="http://schemas.openxmlformats.org/officeDocument/2006/relationships/image" Target="../media/image103.png"/><Relationship Id="rId127" Type="http://schemas.openxmlformats.org/officeDocument/2006/relationships/customXml" Target="../ink/ink112.xml"/><Relationship Id="rId10" Type="http://schemas.openxmlformats.org/officeDocument/2006/relationships/image" Target="../media/image55.png"/><Relationship Id="rId31" Type="http://schemas.openxmlformats.org/officeDocument/2006/relationships/customXml" Target="../ink/ink64.xml"/><Relationship Id="rId52" Type="http://schemas.openxmlformats.org/officeDocument/2006/relationships/image" Target="../media/image76.png"/><Relationship Id="rId73" Type="http://schemas.openxmlformats.org/officeDocument/2006/relationships/customXml" Target="../ink/ink85.xml"/><Relationship Id="rId78" Type="http://schemas.openxmlformats.org/officeDocument/2006/relationships/image" Target="../media/image89.png"/><Relationship Id="rId94" Type="http://schemas.openxmlformats.org/officeDocument/2006/relationships/image" Target="../media/image97.png"/><Relationship Id="rId99" Type="http://schemas.openxmlformats.org/officeDocument/2006/relationships/customXml" Target="../ink/ink98.xml"/><Relationship Id="rId101" Type="http://schemas.openxmlformats.org/officeDocument/2006/relationships/customXml" Target="../ink/ink99.xml"/><Relationship Id="rId122" Type="http://schemas.openxmlformats.org/officeDocument/2006/relationships/image" Target="../media/image111.png"/><Relationship Id="rId4" Type="http://schemas.openxmlformats.org/officeDocument/2006/relationships/image" Target="../media/image52.png"/><Relationship Id="rId9" Type="http://schemas.openxmlformats.org/officeDocument/2006/relationships/customXml" Target="../ink/ink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4.png"/><Relationship Id="rId42" Type="http://schemas.openxmlformats.org/officeDocument/2006/relationships/customXml" Target="../ink/ink23.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6.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10.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2.png"/><Relationship Id="rId40" Type="http://schemas.openxmlformats.org/officeDocument/2006/relationships/customXml" Target="../ink/ink22.xml"/><Relationship Id="rId45" Type="http://schemas.openxmlformats.org/officeDocument/2006/relationships/image" Target="../media/image26.png"/><Relationship Id="rId53" Type="http://schemas.openxmlformats.org/officeDocument/2006/relationships/image" Target="../media/image30.png"/><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6.png"/><Relationship Id="rId61" Type="http://schemas.openxmlformats.org/officeDocument/2006/relationships/image" Target="../media/image34.png"/><Relationship Id="rId19" Type="http://schemas.openxmlformats.org/officeDocument/2006/relationships/image" Target="../media/image13.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7.png"/><Relationship Id="rId30" Type="http://schemas.openxmlformats.org/officeDocument/2006/relationships/customXml" Target="../ink/ink17.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8.png"/><Relationship Id="rId8" Type="http://schemas.openxmlformats.org/officeDocument/2006/relationships/customXml" Target="../ink/ink6.xml"/><Relationship Id="rId51" Type="http://schemas.openxmlformats.org/officeDocument/2006/relationships/image" Target="../media/image29.png"/><Relationship Id="rId3" Type="http://schemas.openxmlformats.org/officeDocument/2006/relationships/hyperlink" Target="https://www.aeaweb.org/articles?id=10.1257/jep.23.1.221" TargetMode="External"/><Relationship Id="rId12" Type="http://schemas.openxmlformats.org/officeDocument/2006/relationships/customXml" Target="../ink/ink8.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2.xml"/><Relationship Id="rId41" Type="http://schemas.openxmlformats.org/officeDocument/2006/relationships/image" Target="../media/image24.png"/><Relationship Id="rId54" Type="http://schemas.openxmlformats.org/officeDocument/2006/relationships/customXml" Target="../ink/ink29.xml"/><Relationship Id="rId62" Type="http://schemas.openxmlformats.org/officeDocument/2006/relationships/customXml" Target="../ink/ink33.xml"/><Relationship Id="rId1" Type="http://schemas.openxmlformats.org/officeDocument/2006/relationships/slideLayout" Target="../slideLayouts/slideLayout7.xml"/><Relationship Id="rId6" Type="http://schemas.openxmlformats.org/officeDocument/2006/relationships/customXml" Target="../ink/ink5.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7.xml"/><Relationship Id="rId31" Type="http://schemas.openxmlformats.org/officeDocument/2006/relationships/image" Target="../media/image19.png"/><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6.png"/><Relationship Id="rId4" Type="http://schemas.openxmlformats.org/officeDocument/2006/relationships/customXml" Target="../ink/ink4.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1.xml"/><Relationship Id="rId39" Type="http://schemas.openxmlformats.org/officeDocument/2006/relationships/image" Target="../media/image23.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37.xml"/><Relationship Id="rId7" Type="http://schemas.openxmlformats.org/officeDocument/2006/relationships/customXml" Target="../ink/ink39.xml"/><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customXml" Target="../ink/ink41.xml"/><Relationship Id="rId5" Type="http://schemas.openxmlformats.org/officeDocument/2006/relationships/customXml" Target="../ink/ink38.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dirty="0">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dirty="0">
                <a:latin typeface="Times New Roman" panose="02020603050405020304" pitchFamily="18" charset="0"/>
                <a:cs typeface="Times New Roman" panose="02020603050405020304" pitchFamily="18" charset="0"/>
              </a:rPr>
              <a:t>Wirtschaftspolitikerin</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8987C83-D689-4EF3-B10A-6D0FF68732FF}"/>
                  </a:ext>
                </a:extLst>
              </p14:cNvPr>
              <p14:cNvContentPartPr/>
              <p14:nvPr/>
            </p14:nvContentPartPr>
            <p14:xfrm>
              <a:off x="2449773" y="2715907"/>
              <a:ext cx="4034520" cy="32040"/>
            </p14:xfrm>
          </p:contentPart>
        </mc:Choice>
        <mc:Fallback>
          <p:pic>
            <p:nvPicPr>
              <p:cNvPr id="2" name="Freihand 1">
                <a:extLst>
                  <a:ext uri="{FF2B5EF4-FFF2-40B4-BE49-F238E27FC236}">
                    <a16:creationId xmlns:a16="http://schemas.microsoft.com/office/drawing/2014/main" id="{F8987C83-D689-4EF3-B10A-6D0FF68732FF}"/>
                  </a:ext>
                </a:extLst>
              </p:cNvPr>
              <p:cNvPicPr/>
              <p:nvPr/>
            </p:nvPicPr>
            <p:blipFill>
              <a:blip r:embed="rId4"/>
              <a:stretch>
                <a:fillRect/>
              </a:stretch>
            </p:blipFill>
            <p:spPr>
              <a:xfrm>
                <a:off x="2445453" y="2711587"/>
                <a:ext cx="4043160" cy="40680"/>
              </a:xfrm>
              <a:prstGeom prst="rect">
                <a:avLst/>
              </a:prstGeom>
            </p:spPr>
          </p:pic>
        </mc:Fallback>
      </mc:AlternateContent>
      <p:grpSp>
        <p:nvGrpSpPr>
          <p:cNvPr id="12" name="Gruppieren 11">
            <a:extLst>
              <a:ext uri="{FF2B5EF4-FFF2-40B4-BE49-F238E27FC236}">
                <a16:creationId xmlns:a16="http://schemas.microsoft.com/office/drawing/2014/main" id="{E59920D0-15E3-4C5A-BF59-F32E65CD5801}"/>
              </a:ext>
            </a:extLst>
          </p:cNvPr>
          <p:cNvGrpSpPr/>
          <p:nvPr/>
        </p:nvGrpSpPr>
        <p:grpSpPr>
          <a:xfrm>
            <a:off x="6704613" y="2231347"/>
            <a:ext cx="1023840" cy="300240"/>
            <a:chOff x="6704613" y="2231347"/>
            <a:chExt cx="1023840" cy="3002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F7CABE9-67A8-47EC-874F-496B18E32858}"/>
                    </a:ext>
                  </a:extLst>
                </p14:cNvPr>
                <p14:cNvContentPartPr/>
                <p14:nvPr/>
              </p14:nvContentPartPr>
              <p14:xfrm>
                <a:off x="6704613" y="2380747"/>
                <a:ext cx="165960" cy="150840"/>
              </p14:xfrm>
            </p:contentPart>
          </mc:Choice>
          <mc:Fallback>
            <p:pic>
              <p:nvPicPr>
                <p:cNvPr id="3" name="Freihand 2">
                  <a:extLst>
                    <a:ext uri="{FF2B5EF4-FFF2-40B4-BE49-F238E27FC236}">
                      <a16:creationId xmlns:a16="http://schemas.microsoft.com/office/drawing/2014/main" id="{FF7CABE9-67A8-47EC-874F-496B18E32858}"/>
                    </a:ext>
                  </a:extLst>
                </p:cNvPr>
                <p:cNvPicPr/>
                <p:nvPr/>
              </p:nvPicPr>
              <p:blipFill>
                <a:blip r:embed="rId6"/>
                <a:stretch>
                  <a:fillRect/>
                </a:stretch>
              </p:blipFill>
              <p:spPr>
                <a:xfrm>
                  <a:off x="6700293" y="2376427"/>
                  <a:ext cx="17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F9A6262-2023-4777-885B-75E64950A049}"/>
                    </a:ext>
                  </a:extLst>
                </p14:cNvPr>
                <p14:cNvContentPartPr/>
                <p14:nvPr/>
              </p14:nvContentPartPr>
              <p14:xfrm>
                <a:off x="6908733" y="2385787"/>
                <a:ext cx="322920" cy="140400"/>
              </p14:xfrm>
            </p:contentPart>
          </mc:Choice>
          <mc:Fallback>
            <p:pic>
              <p:nvPicPr>
                <p:cNvPr id="5" name="Freihand 4">
                  <a:extLst>
                    <a:ext uri="{FF2B5EF4-FFF2-40B4-BE49-F238E27FC236}">
                      <a16:creationId xmlns:a16="http://schemas.microsoft.com/office/drawing/2014/main" id="{2F9A6262-2023-4777-885B-75E64950A049}"/>
                    </a:ext>
                  </a:extLst>
                </p:cNvPr>
                <p:cNvPicPr/>
                <p:nvPr/>
              </p:nvPicPr>
              <p:blipFill>
                <a:blip r:embed="rId8"/>
                <a:stretch>
                  <a:fillRect/>
                </a:stretch>
              </p:blipFill>
              <p:spPr>
                <a:xfrm>
                  <a:off x="6904413" y="2381467"/>
                  <a:ext cx="331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5C943D8-77C2-44F7-9925-FFB3E7512046}"/>
                    </a:ext>
                  </a:extLst>
                </p14:cNvPr>
                <p14:cNvContentPartPr/>
                <p14:nvPr/>
              </p14:nvContentPartPr>
              <p14:xfrm>
                <a:off x="7259373" y="2287507"/>
                <a:ext cx="214560" cy="203760"/>
              </p14:xfrm>
            </p:contentPart>
          </mc:Choice>
          <mc:Fallback>
            <p:pic>
              <p:nvPicPr>
                <p:cNvPr id="8" name="Freihand 7">
                  <a:extLst>
                    <a:ext uri="{FF2B5EF4-FFF2-40B4-BE49-F238E27FC236}">
                      <a16:creationId xmlns:a16="http://schemas.microsoft.com/office/drawing/2014/main" id="{95C943D8-77C2-44F7-9925-FFB3E7512046}"/>
                    </a:ext>
                  </a:extLst>
                </p:cNvPr>
                <p:cNvPicPr/>
                <p:nvPr/>
              </p:nvPicPr>
              <p:blipFill>
                <a:blip r:embed="rId10"/>
                <a:stretch>
                  <a:fillRect/>
                </a:stretch>
              </p:blipFill>
              <p:spPr>
                <a:xfrm>
                  <a:off x="7255053" y="2283187"/>
                  <a:ext cx="223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12A71A2-7AC8-4DA4-B0EB-428BA779DF56}"/>
                    </a:ext>
                  </a:extLst>
                </p14:cNvPr>
                <p14:cNvContentPartPr/>
                <p14:nvPr/>
              </p14:nvContentPartPr>
              <p14:xfrm>
                <a:off x="7187373" y="2319547"/>
                <a:ext cx="99720" cy="33480"/>
              </p14:xfrm>
            </p:contentPart>
          </mc:Choice>
          <mc:Fallback>
            <p:pic>
              <p:nvPicPr>
                <p:cNvPr id="9" name="Freihand 8">
                  <a:extLst>
                    <a:ext uri="{FF2B5EF4-FFF2-40B4-BE49-F238E27FC236}">
                      <a16:creationId xmlns:a16="http://schemas.microsoft.com/office/drawing/2014/main" id="{A12A71A2-7AC8-4DA4-B0EB-428BA779DF56}"/>
                    </a:ext>
                  </a:extLst>
                </p:cNvPr>
                <p:cNvPicPr/>
                <p:nvPr/>
              </p:nvPicPr>
              <p:blipFill>
                <a:blip r:embed="rId12"/>
                <a:stretch>
                  <a:fillRect/>
                </a:stretch>
              </p:blipFill>
              <p:spPr>
                <a:xfrm>
                  <a:off x="7183053" y="2315227"/>
                  <a:ext cx="108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E1945E1-50F6-4C8C-AB7E-FB92BB2CD7F0}"/>
                    </a:ext>
                  </a:extLst>
                </p14:cNvPr>
                <p14:cNvContentPartPr/>
                <p14:nvPr/>
              </p14:nvContentPartPr>
              <p14:xfrm>
                <a:off x="7446213" y="2231347"/>
                <a:ext cx="282240" cy="231480"/>
              </p14:xfrm>
            </p:contentPart>
          </mc:Choice>
          <mc:Fallback>
            <p:pic>
              <p:nvPicPr>
                <p:cNvPr id="11" name="Freihand 10">
                  <a:extLst>
                    <a:ext uri="{FF2B5EF4-FFF2-40B4-BE49-F238E27FC236}">
                      <a16:creationId xmlns:a16="http://schemas.microsoft.com/office/drawing/2014/main" id="{3E1945E1-50F6-4C8C-AB7E-FB92BB2CD7F0}"/>
                    </a:ext>
                  </a:extLst>
                </p:cNvPr>
                <p:cNvPicPr/>
                <p:nvPr/>
              </p:nvPicPr>
              <p:blipFill>
                <a:blip r:embed="rId14"/>
                <a:stretch>
                  <a:fillRect/>
                </a:stretch>
              </p:blipFill>
              <p:spPr>
                <a:xfrm>
                  <a:off x="7441893" y="2227027"/>
                  <a:ext cx="290880" cy="24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C6CB6EF0-2041-47D8-A2DF-ABB53BEFCF5D}"/>
                  </a:ext>
                </a:extLst>
              </p14:cNvPr>
              <p14:cNvContentPartPr/>
              <p14:nvPr/>
            </p14:nvContentPartPr>
            <p14:xfrm>
              <a:off x="4952853" y="3871867"/>
              <a:ext cx="2462760" cy="104760"/>
            </p14:xfrm>
          </p:contentPart>
        </mc:Choice>
        <mc:Fallback>
          <p:pic>
            <p:nvPicPr>
              <p:cNvPr id="13" name="Freihand 12">
                <a:extLst>
                  <a:ext uri="{FF2B5EF4-FFF2-40B4-BE49-F238E27FC236}">
                    <a16:creationId xmlns:a16="http://schemas.microsoft.com/office/drawing/2014/main" id="{C6CB6EF0-2041-47D8-A2DF-ABB53BEFCF5D}"/>
                  </a:ext>
                </a:extLst>
              </p:cNvPr>
              <p:cNvPicPr/>
              <p:nvPr/>
            </p:nvPicPr>
            <p:blipFill>
              <a:blip r:embed="rId16"/>
              <a:stretch>
                <a:fillRect/>
              </a:stretch>
            </p:blipFill>
            <p:spPr>
              <a:xfrm>
                <a:off x="4948533" y="3867547"/>
                <a:ext cx="2471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AFFAB48-C747-4C9F-9785-90328059CC6D}"/>
                  </a:ext>
                </a:extLst>
              </p14:cNvPr>
              <p14:cNvContentPartPr/>
              <p14:nvPr/>
            </p14:nvContentPartPr>
            <p14:xfrm>
              <a:off x="3644973" y="4434547"/>
              <a:ext cx="3964320" cy="79200"/>
            </p14:xfrm>
          </p:contentPart>
        </mc:Choice>
        <mc:Fallback>
          <p:pic>
            <p:nvPicPr>
              <p:cNvPr id="14" name="Freihand 13">
                <a:extLst>
                  <a:ext uri="{FF2B5EF4-FFF2-40B4-BE49-F238E27FC236}">
                    <a16:creationId xmlns:a16="http://schemas.microsoft.com/office/drawing/2014/main" id="{2AFFAB48-C747-4C9F-9785-90328059CC6D}"/>
                  </a:ext>
                </a:extLst>
              </p:cNvPr>
              <p:cNvPicPr/>
              <p:nvPr/>
            </p:nvPicPr>
            <p:blipFill>
              <a:blip r:embed="rId18"/>
              <a:stretch>
                <a:fillRect/>
              </a:stretch>
            </p:blipFill>
            <p:spPr>
              <a:xfrm>
                <a:off x="3640653" y="4430227"/>
                <a:ext cx="3972960" cy="8784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Elektroautos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5" name="Gruppieren 74">
            <a:extLst>
              <a:ext uri="{FF2B5EF4-FFF2-40B4-BE49-F238E27FC236}">
                <a16:creationId xmlns:a16="http://schemas.microsoft.com/office/drawing/2014/main" id="{F72D6FA1-00D6-424D-B6CB-83A0AE544CD1}"/>
              </a:ext>
            </a:extLst>
          </p:cNvPr>
          <p:cNvGrpSpPr/>
          <p:nvPr/>
        </p:nvGrpSpPr>
        <p:grpSpPr>
          <a:xfrm>
            <a:off x="3160053" y="1071960"/>
            <a:ext cx="580320" cy="289080"/>
            <a:chOff x="3160053" y="1071960"/>
            <a:chExt cx="580320" cy="289080"/>
          </a:xfrm>
        </p:grpSpPr>
        <mc:AlternateContent xmlns:mc="http://schemas.openxmlformats.org/markup-compatibility/2006">
          <mc:Choice xmlns:p14="http://schemas.microsoft.com/office/powerpoint/2010/main" Requires="p14">
            <p:contentPart p14:bwMode="auto" r:id="rId3">
              <p14:nvContentPartPr>
                <p14:cNvPr id="68" name="Freihand 67">
                  <a:extLst>
                    <a:ext uri="{FF2B5EF4-FFF2-40B4-BE49-F238E27FC236}">
                      <a16:creationId xmlns:a16="http://schemas.microsoft.com/office/drawing/2014/main" id="{F6913F27-B5AA-4C8C-B983-980CADC75DAA}"/>
                    </a:ext>
                  </a:extLst>
                </p14:cNvPr>
                <p14:cNvContentPartPr/>
                <p14:nvPr/>
              </p14:nvContentPartPr>
              <p14:xfrm>
                <a:off x="3160053" y="1187520"/>
                <a:ext cx="99720" cy="173520"/>
              </p14:xfrm>
            </p:contentPart>
          </mc:Choice>
          <mc:Fallback>
            <p:pic>
              <p:nvPicPr>
                <p:cNvPr id="68" name="Freihand 67">
                  <a:extLst>
                    <a:ext uri="{FF2B5EF4-FFF2-40B4-BE49-F238E27FC236}">
                      <a16:creationId xmlns:a16="http://schemas.microsoft.com/office/drawing/2014/main" id="{F6913F27-B5AA-4C8C-B983-980CADC75DAA}"/>
                    </a:ext>
                  </a:extLst>
                </p:cNvPr>
                <p:cNvPicPr/>
                <p:nvPr/>
              </p:nvPicPr>
              <p:blipFill>
                <a:blip r:embed="rId4"/>
                <a:stretch>
                  <a:fillRect/>
                </a:stretch>
              </p:blipFill>
              <p:spPr>
                <a:xfrm>
                  <a:off x="3155733" y="1183200"/>
                  <a:ext cx="108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9" name="Freihand 68">
                  <a:extLst>
                    <a:ext uri="{FF2B5EF4-FFF2-40B4-BE49-F238E27FC236}">
                      <a16:creationId xmlns:a16="http://schemas.microsoft.com/office/drawing/2014/main" id="{784A5282-80F2-4450-8F03-061A3D2CB880}"/>
                    </a:ext>
                  </a:extLst>
                </p14:cNvPr>
                <p14:cNvContentPartPr/>
                <p14:nvPr/>
              </p14:nvContentPartPr>
              <p14:xfrm>
                <a:off x="3263013" y="1219200"/>
                <a:ext cx="95040" cy="67320"/>
              </p14:xfrm>
            </p:contentPart>
          </mc:Choice>
          <mc:Fallback>
            <p:pic>
              <p:nvPicPr>
                <p:cNvPr id="69" name="Freihand 68">
                  <a:extLst>
                    <a:ext uri="{FF2B5EF4-FFF2-40B4-BE49-F238E27FC236}">
                      <a16:creationId xmlns:a16="http://schemas.microsoft.com/office/drawing/2014/main" id="{784A5282-80F2-4450-8F03-061A3D2CB880}"/>
                    </a:ext>
                  </a:extLst>
                </p:cNvPr>
                <p:cNvPicPr/>
                <p:nvPr/>
              </p:nvPicPr>
              <p:blipFill>
                <a:blip r:embed="rId6"/>
                <a:stretch>
                  <a:fillRect/>
                </a:stretch>
              </p:blipFill>
              <p:spPr>
                <a:xfrm>
                  <a:off x="3258693" y="1214880"/>
                  <a:ext cx="103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0" name="Freihand 69">
                  <a:extLst>
                    <a:ext uri="{FF2B5EF4-FFF2-40B4-BE49-F238E27FC236}">
                      <a16:creationId xmlns:a16="http://schemas.microsoft.com/office/drawing/2014/main" id="{D8CFD221-E721-4E43-BF1E-4AAF5C12EF12}"/>
                    </a:ext>
                  </a:extLst>
                </p14:cNvPr>
                <p14:cNvContentPartPr/>
                <p14:nvPr/>
              </p14:nvContentPartPr>
              <p14:xfrm>
                <a:off x="3347613" y="1200480"/>
                <a:ext cx="65520" cy="87840"/>
              </p14:xfrm>
            </p:contentPart>
          </mc:Choice>
          <mc:Fallback>
            <p:pic>
              <p:nvPicPr>
                <p:cNvPr id="70" name="Freihand 69">
                  <a:extLst>
                    <a:ext uri="{FF2B5EF4-FFF2-40B4-BE49-F238E27FC236}">
                      <a16:creationId xmlns:a16="http://schemas.microsoft.com/office/drawing/2014/main" id="{D8CFD221-E721-4E43-BF1E-4AAF5C12EF12}"/>
                    </a:ext>
                  </a:extLst>
                </p:cNvPr>
                <p:cNvPicPr/>
                <p:nvPr/>
              </p:nvPicPr>
              <p:blipFill>
                <a:blip r:embed="rId8"/>
                <a:stretch>
                  <a:fillRect/>
                </a:stretch>
              </p:blipFill>
              <p:spPr>
                <a:xfrm>
                  <a:off x="3343293" y="1196160"/>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1" name="Freihand 70">
                  <a:extLst>
                    <a:ext uri="{FF2B5EF4-FFF2-40B4-BE49-F238E27FC236}">
                      <a16:creationId xmlns:a16="http://schemas.microsoft.com/office/drawing/2014/main" id="{ABDE2E7A-E8EE-4773-B391-ECE2F0C875F1}"/>
                    </a:ext>
                  </a:extLst>
                </p14:cNvPr>
                <p14:cNvContentPartPr/>
                <p14:nvPr/>
              </p14:nvContentPartPr>
              <p14:xfrm>
                <a:off x="3453093" y="1196880"/>
                <a:ext cx="14400" cy="69120"/>
              </p14:xfrm>
            </p:contentPart>
          </mc:Choice>
          <mc:Fallback>
            <p:pic>
              <p:nvPicPr>
                <p:cNvPr id="71" name="Freihand 70">
                  <a:extLst>
                    <a:ext uri="{FF2B5EF4-FFF2-40B4-BE49-F238E27FC236}">
                      <a16:creationId xmlns:a16="http://schemas.microsoft.com/office/drawing/2014/main" id="{ABDE2E7A-E8EE-4773-B391-ECE2F0C875F1}"/>
                    </a:ext>
                  </a:extLst>
                </p:cNvPr>
                <p:cNvPicPr/>
                <p:nvPr/>
              </p:nvPicPr>
              <p:blipFill>
                <a:blip r:embed="rId10"/>
                <a:stretch>
                  <a:fillRect/>
                </a:stretch>
              </p:blipFill>
              <p:spPr>
                <a:xfrm>
                  <a:off x="3448773" y="1192560"/>
                  <a:ext cx="23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2" name="Freihand 71">
                  <a:extLst>
                    <a:ext uri="{FF2B5EF4-FFF2-40B4-BE49-F238E27FC236}">
                      <a16:creationId xmlns:a16="http://schemas.microsoft.com/office/drawing/2014/main" id="{F2B0A54F-40FC-45EB-8EBD-44F8CDD322EB}"/>
                    </a:ext>
                  </a:extLst>
                </p14:cNvPr>
                <p14:cNvContentPartPr/>
                <p14:nvPr/>
              </p14:nvContentPartPr>
              <p14:xfrm>
                <a:off x="3520413" y="1116240"/>
                <a:ext cx="219960" cy="153000"/>
              </p14:xfrm>
            </p:contentPart>
          </mc:Choice>
          <mc:Fallback>
            <p:pic>
              <p:nvPicPr>
                <p:cNvPr id="72" name="Freihand 71">
                  <a:extLst>
                    <a:ext uri="{FF2B5EF4-FFF2-40B4-BE49-F238E27FC236}">
                      <a16:creationId xmlns:a16="http://schemas.microsoft.com/office/drawing/2014/main" id="{F2B0A54F-40FC-45EB-8EBD-44F8CDD322EB}"/>
                    </a:ext>
                  </a:extLst>
                </p:cNvPr>
                <p:cNvPicPr/>
                <p:nvPr/>
              </p:nvPicPr>
              <p:blipFill>
                <a:blip r:embed="rId12"/>
                <a:stretch>
                  <a:fillRect/>
                </a:stretch>
              </p:blipFill>
              <p:spPr>
                <a:xfrm>
                  <a:off x="3516093" y="1111920"/>
                  <a:ext cx="228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3" name="Freihand 72">
                  <a:extLst>
                    <a:ext uri="{FF2B5EF4-FFF2-40B4-BE49-F238E27FC236}">
                      <a16:creationId xmlns:a16="http://schemas.microsoft.com/office/drawing/2014/main" id="{E13EACEA-B2F8-4478-80D9-E8A79A9272E7}"/>
                    </a:ext>
                  </a:extLst>
                </p14:cNvPr>
                <p14:cNvContentPartPr/>
                <p14:nvPr/>
              </p14:nvContentPartPr>
              <p14:xfrm>
                <a:off x="3595653" y="1091760"/>
                <a:ext cx="23760" cy="8280"/>
              </p14:xfrm>
            </p:contentPart>
          </mc:Choice>
          <mc:Fallback>
            <p:pic>
              <p:nvPicPr>
                <p:cNvPr id="73" name="Freihand 72">
                  <a:extLst>
                    <a:ext uri="{FF2B5EF4-FFF2-40B4-BE49-F238E27FC236}">
                      <a16:creationId xmlns:a16="http://schemas.microsoft.com/office/drawing/2014/main" id="{E13EACEA-B2F8-4478-80D9-E8A79A9272E7}"/>
                    </a:ext>
                  </a:extLst>
                </p:cNvPr>
                <p:cNvPicPr/>
                <p:nvPr/>
              </p:nvPicPr>
              <p:blipFill>
                <a:blip r:embed="rId14"/>
                <a:stretch>
                  <a:fillRect/>
                </a:stretch>
              </p:blipFill>
              <p:spPr>
                <a:xfrm>
                  <a:off x="3591333" y="1087440"/>
                  <a:ext cx="32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4" name="Freihand 73">
                  <a:extLst>
                    <a:ext uri="{FF2B5EF4-FFF2-40B4-BE49-F238E27FC236}">
                      <a16:creationId xmlns:a16="http://schemas.microsoft.com/office/drawing/2014/main" id="{6F75B82B-9BAE-4C89-9702-D5B10D889C90}"/>
                    </a:ext>
                  </a:extLst>
                </p14:cNvPr>
                <p14:cNvContentPartPr/>
                <p14:nvPr/>
              </p14:nvContentPartPr>
              <p14:xfrm>
                <a:off x="3413133" y="1071960"/>
                <a:ext cx="30240" cy="31680"/>
              </p14:xfrm>
            </p:contentPart>
          </mc:Choice>
          <mc:Fallback>
            <p:pic>
              <p:nvPicPr>
                <p:cNvPr id="74" name="Freihand 73">
                  <a:extLst>
                    <a:ext uri="{FF2B5EF4-FFF2-40B4-BE49-F238E27FC236}">
                      <a16:creationId xmlns:a16="http://schemas.microsoft.com/office/drawing/2014/main" id="{6F75B82B-9BAE-4C89-9702-D5B10D889C90}"/>
                    </a:ext>
                  </a:extLst>
                </p:cNvPr>
                <p:cNvPicPr/>
                <p:nvPr/>
              </p:nvPicPr>
              <p:blipFill>
                <a:blip r:embed="rId16"/>
                <a:stretch>
                  <a:fillRect/>
                </a:stretch>
              </p:blipFill>
              <p:spPr>
                <a:xfrm>
                  <a:off x="3408813" y="1067640"/>
                  <a:ext cx="38880" cy="40320"/>
                </a:xfrm>
                <a:prstGeom prst="rect">
                  <a:avLst/>
                </a:prstGeom>
              </p:spPr>
            </p:pic>
          </mc:Fallback>
        </mc:AlternateContent>
      </p:grpSp>
      <p:grpSp>
        <p:nvGrpSpPr>
          <p:cNvPr id="81" name="Gruppieren 80">
            <a:extLst>
              <a:ext uri="{FF2B5EF4-FFF2-40B4-BE49-F238E27FC236}">
                <a16:creationId xmlns:a16="http://schemas.microsoft.com/office/drawing/2014/main" id="{6089EE58-8651-4C74-88F3-CBAA99FA9A5B}"/>
              </a:ext>
            </a:extLst>
          </p:cNvPr>
          <p:cNvGrpSpPr/>
          <p:nvPr/>
        </p:nvGrpSpPr>
        <p:grpSpPr>
          <a:xfrm>
            <a:off x="9586053" y="62520"/>
            <a:ext cx="2150280" cy="1905840"/>
            <a:chOff x="9586053" y="62520"/>
            <a:chExt cx="2150280" cy="1905840"/>
          </a:xfrm>
        </p:grpSpPr>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C77AB4F2-C7C1-45A7-A359-3C2ABED22132}"/>
                    </a:ext>
                  </a:extLst>
                </p14:cNvPr>
                <p14:cNvContentPartPr/>
                <p14:nvPr/>
              </p14:nvContentPartPr>
              <p14:xfrm>
                <a:off x="11152413" y="1598280"/>
                <a:ext cx="86040" cy="90720"/>
              </p14:xfrm>
            </p:contentPart>
          </mc:Choice>
          <mc:Fallback>
            <p:pic>
              <p:nvPicPr>
                <p:cNvPr id="25" name="Freihand 24">
                  <a:extLst>
                    <a:ext uri="{FF2B5EF4-FFF2-40B4-BE49-F238E27FC236}">
                      <a16:creationId xmlns:a16="http://schemas.microsoft.com/office/drawing/2014/main" id="{C77AB4F2-C7C1-45A7-A359-3C2ABED22132}"/>
                    </a:ext>
                  </a:extLst>
                </p:cNvPr>
                <p:cNvPicPr/>
                <p:nvPr/>
              </p:nvPicPr>
              <p:blipFill>
                <a:blip r:embed="rId18"/>
                <a:stretch>
                  <a:fillRect/>
                </a:stretch>
              </p:blipFill>
              <p:spPr>
                <a:xfrm>
                  <a:off x="11148093" y="1593960"/>
                  <a:ext cx="94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013D5579-D08D-4A1A-962E-9CDE5AD636E5}"/>
                    </a:ext>
                  </a:extLst>
                </p14:cNvPr>
                <p14:cNvContentPartPr/>
                <p14:nvPr/>
              </p14:nvContentPartPr>
              <p14:xfrm>
                <a:off x="11241693" y="1637520"/>
                <a:ext cx="117360" cy="71640"/>
              </p14:xfrm>
            </p:contentPart>
          </mc:Choice>
          <mc:Fallback>
            <p:pic>
              <p:nvPicPr>
                <p:cNvPr id="26" name="Freihand 25">
                  <a:extLst>
                    <a:ext uri="{FF2B5EF4-FFF2-40B4-BE49-F238E27FC236}">
                      <a16:creationId xmlns:a16="http://schemas.microsoft.com/office/drawing/2014/main" id="{013D5579-D08D-4A1A-962E-9CDE5AD636E5}"/>
                    </a:ext>
                  </a:extLst>
                </p:cNvPr>
                <p:cNvPicPr/>
                <p:nvPr/>
              </p:nvPicPr>
              <p:blipFill>
                <a:blip r:embed="rId20"/>
                <a:stretch>
                  <a:fillRect/>
                </a:stretch>
              </p:blipFill>
              <p:spPr>
                <a:xfrm>
                  <a:off x="11237373" y="1633200"/>
                  <a:ext cx="126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2C47655A-B7AA-4762-94FF-5559B9D66208}"/>
                    </a:ext>
                  </a:extLst>
                </p14:cNvPr>
                <p14:cNvContentPartPr/>
                <p14:nvPr/>
              </p14:nvContentPartPr>
              <p14:xfrm>
                <a:off x="11372373" y="1583160"/>
                <a:ext cx="76680" cy="141120"/>
              </p14:xfrm>
            </p:contentPart>
          </mc:Choice>
          <mc:Fallback>
            <p:pic>
              <p:nvPicPr>
                <p:cNvPr id="27" name="Freihand 26">
                  <a:extLst>
                    <a:ext uri="{FF2B5EF4-FFF2-40B4-BE49-F238E27FC236}">
                      <a16:creationId xmlns:a16="http://schemas.microsoft.com/office/drawing/2014/main" id="{2C47655A-B7AA-4762-94FF-5559B9D66208}"/>
                    </a:ext>
                  </a:extLst>
                </p:cNvPr>
                <p:cNvPicPr/>
                <p:nvPr/>
              </p:nvPicPr>
              <p:blipFill>
                <a:blip r:embed="rId22"/>
                <a:stretch>
                  <a:fillRect/>
                </a:stretch>
              </p:blipFill>
              <p:spPr>
                <a:xfrm>
                  <a:off x="11368053" y="1578840"/>
                  <a:ext cx="85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50399F75-A9A7-44DF-A612-B91A619A9820}"/>
                    </a:ext>
                  </a:extLst>
                </p14:cNvPr>
                <p14:cNvContentPartPr/>
                <p14:nvPr/>
              </p14:nvContentPartPr>
              <p14:xfrm>
                <a:off x="11464533" y="1634640"/>
                <a:ext cx="271800" cy="59400"/>
              </p14:xfrm>
            </p:contentPart>
          </mc:Choice>
          <mc:Fallback>
            <p:pic>
              <p:nvPicPr>
                <p:cNvPr id="28" name="Freihand 27">
                  <a:extLst>
                    <a:ext uri="{FF2B5EF4-FFF2-40B4-BE49-F238E27FC236}">
                      <a16:creationId xmlns:a16="http://schemas.microsoft.com/office/drawing/2014/main" id="{50399F75-A9A7-44DF-A612-B91A619A9820}"/>
                    </a:ext>
                  </a:extLst>
                </p:cNvPr>
                <p:cNvPicPr/>
                <p:nvPr/>
              </p:nvPicPr>
              <p:blipFill>
                <a:blip r:embed="rId24"/>
                <a:stretch>
                  <a:fillRect/>
                </a:stretch>
              </p:blipFill>
              <p:spPr>
                <a:xfrm>
                  <a:off x="11460213" y="1630320"/>
                  <a:ext cx="280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B2D07426-D044-40A2-BE30-B80D99303A9D}"/>
                    </a:ext>
                  </a:extLst>
                </p14:cNvPr>
                <p14:cNvContentPartPr/>
                <p14:nvPr/>
              </p14:nvContentPartPr>
              <p14:xfrm>
                <a:off x="11210373" y="1282560"/>
                <a:ext cx="168120" cy="151560"/>
              </p14:xfrm>
            </p:contentPart>
          </mc:Choice>
          <mc:Fallback>
            <p:pic>
              <p:nvPicPr>
                <p:cNvPr id="9" name="Freihand 8">
                  <a:extLst>
                    <a:ext uri="{FF2B5EF4-FFF2-40B4-BE49-F238E27FC236}">
                      <a16:creationId xmlns:a16="http://schemas.microsoft.com/office/drawing/2014/main" id="{B2D07426-D044-40A2-BE30-B80D99303A9D}"/>
                    </a:ext>
                  </a:extLst>
                </p:cNvPr>
                <p:cNvPicPr/>
                <p:nvPr/>
              </p:nvPicPr>
              <p:blipFill>
                <a:blip r:embed="rId26"/>
                <a:stretch>
                  <a:fillRect/>
                </a:stretch>
              </p:blipFill>
              <p:spPr>
                <a:xfrm>
                  <a:off x="11206053" y="1278240"/>
                  <a:ext cx="176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 name="Freihand 1">
                  <a:extLst>
                    <a:ext uri="{FF2B5EF4-FFF2-40B4-BE49-F238E27FC236}">
                      <a16:creationId xmlns:a16="http://schemas.microsoft.com/office/drawing/2014/main" id="{1DE2AB60-D6ED-4C1D-9768-4AD3A27DBBFD}"/>
                    </a:ext>
                  </a:extLst>
                </p14:cNvPr>
                <p14:cNvContentPartPr/>
                <p14:nvPr/>
              </p14:nvContentPartPr>
              <p14:xfrm>
                <a:off x="10018773" y="412440"/>
                <a:ext cx="32040" cy="686160"/>
              </p14:xfrm>
            </p:contentPart>
          </mc:Choice>
          <mc:Fallback>
            <p:pic>
              <p:nvPicPr>
                <p:cNvPr id="2" name="Freihand 1">
                  <a:extLst>
                    <a:ext uri="{FF2B5EF4-FFF2-40B4-BE49-F238E27FC236}">
                      <a16:creationId xmlns:a16="http://schemas.microsoft.com/office/drawing/2014/main" id="{1DE2AB60-D6ED-4C1D-9768-4AD3A27DBBFD}"/>
                    </a:ext>
                  </a:extLst>
                </p:cNvPr>
                <p:cNvPicPr/>
                <p:nvPr/>
              </p:nvPicPr>
              <p:blipFill>
                <a:blip r:embed="rId28"/>
                <a:stretch>
                  <a:fillRect/>
                </a:stretch>
              </p:blipFill>
              <p:spPr>
                <a:xfrm>
                  <a:off x="10014453" y="408120"/>
                  <a:ext cx="4068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 name="Freihand 2">
                  <a:extLst>
                    <a:ext uri="{FF2B5EF4-FFF2-40B4-BE49-F238E27FC236}">
                      <a16:creationId xmlns:a16="http://schemas.microsoft.com/office/drawing/2014/main" id="{65BBE9DA-5E2E-41B1-8155-12750E3CA883}"/>
                    </a:ext>
                  </a:extLst>
                </p14:cNvPr>
                <p14:cNvContentPartPr/>
                <p14:nvPr/>
              </p14:nvContentPartPr>
              <p14:xfrm>
                <a:off x="9785493" y="1064400"/>
                <a:ext cx="1518480" cy="68400"/>
              </p14:xfrm>
            </p:contentPart>
          </mc:Choice>
          <mc:Fallback>
            <p:pic>
              <p:nvPicPr>
                <p:cNvPr id="3" name="Freihand 2">
                  <a:extLst>
                    <a:ext uri="{FF2B5EF4-FFF2-40B4-BE49-F238E27FC236}">
                      <a16:creationId xmlns:a16="http://schemas.microsoft.com/office/drawing/2014/main" id="{65BBE9DA-5E2E-41B1-8155-12750E3CA883}"/>
                    </a:ext>
                  </a:extLst>
                </p:cNvPr>
                <p:cNvPicPr/>
                <p:nvPr/>
              </p:nvPicPr>
              <p:blipFill>
                <a:blip r:embed="rId30"/>
                <a:stretch>
                  <a:fillRect/>
                </a:stretch>
              </p:blipFill>
              <p:spPr>
                <a:xfrm>
                  <a:off x="9781173" y="1060080"/>
                  <a:ext cx="1527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 name="Freihand 3">
                  <a:extLst>
                    <a:ext uri="{FF2B5EF4-FFF2-40B4-BE49-F238E27FC236}">
                      <a16:creationId xmlns:a16="http://schemas.microsoft.com/office/drawing/2014/main" id="{619DE7D4-30F1-459E-B244-A9CBDC0698F2}"/>
                    </a:ext>
                  </a:extLst>
                </p14:cNvPr>
                <p14:cNvContentPartPr/>
                <p14:nvPr/>
              </p14:nvContentPartPr>
              <p14:xfrm>
                <a:off x="11324493" y="998520"/>
                <a:ext cx="153360" cy="183240"/>
              </p14:xfrm>
            </p:contentPart>
          </mc:Choice>
          <mc:Fallback>
            <p:pic>
              <p:nvPicPr>
                <p:cNvPr id="4" name="Freihand 3">
                  <a:extLst>
                    <a:ext uri="{FF2B5EF4-FFF2-40B4-BE49-F238E27FC236}">
                      <a16:creationId xmlns:a16="http://schemas.microsoft.com/office/drawing/2014/main" id="{619DE7D4-30F1-459E-B244-A9CBDC0698F2}"/>
                    </a:ext>
                  </a:extLst>
                </p:cNvPr>
                <p:cNvPicPr/>
                <p:nvPr/>
              </p:nvPicPr>
              <p:blipFill>
                <a:blip r:embed="rId32"/>
                <a:stretch>
                  <a:fillRect/>
                </a:stretch>
              </p:blipFill>
              <p:spPr>
                <a:xfrm>
                  <a:off x="11320173" y="994200"/>
                  <a:ext cx="162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Freihand 4">
                  <a:extLst>
                    <a:ext uri="{FF2B5EF4-FFF2-40B4-BE49-F238E27FC236}">
                      <a16:creationId xmlns:a16="http://schemas.microsoft.com/office/drawing/2014/main" id="{42CD1C16-D455-4889-88E2-713C8675E8B3}"/>
                    </a:ext>
                  </a:extLst>
                </p14:cNvPr>
                <p14:cNvContentPartPr/>
                <p14:nvPr/>
              </p14:nvContentPartPr>
              <p14:xfrm>
                <a:off x="9923013" y="220920"/>
                <a:ext cx="235440" cy="220680"/>
              </p14:xfrm>
            </p:contentPart>
          </mc:Choice>
          <mc:Fallback>
            <p:pic>
              <p:nvPicPr>
                <p:cNvPr id="5" name="Freihand 4">
                  <a:extLst>
                    <a:ext uri="{FF2B5EF4-FFF2-40B4-BE49-F238E27FC236}">
                      <a16:creationId xmlns:a16="http://schemas.microsoft.com/office/drawing/2014/main" id="{42CD1C16-D455-4889-88E2-713C8675E8B3}"/>
                    </a:ext>
                  </a:extLst>
                </p:cNvPr>
                <p:cNvPicPr/>
                <p:nvPr/>
              </p:nvPicPr>
              <p:blipFill>
                <a:blip r:embed="rId34"/>
                <a:stretch>
                  <a:fillRect/>
                </a:stretch>
              </p:blipFill>
              <p:spPr>
                <a:xfrm>
                  <a:off x="9918693" y="216600"/>
                  <a:ext cx="244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EF98B30E-71C0-4914-8EB3-AA443E0BFF2E}"/>
                    </a:ext>
                  </a:extLst>
                </p14:cNvPr>
                <p14:cNvContentPartPr/>
                <p14:nvPr/>
              </p14:nvContentPartPr>
              <p14:xfrm>
                <a:off x="9744813" y="248280"/>
                <a:ext cx="10800" cy="50760"/>
              </p14:xfrm>
            </p:contentPart>
          </mc:Choice>
          <mc:Fallback>
            <p:pic>
              <p:nvPicPr>
                <p:cNvPr id="12" name="Freihand 11">
                  <a:extLst>
                    <a:ext uri="{FF2B5EF4-FFF2-40B4-BE49-F238E27FC236}">
                      <a16:creationId xmlns:a16="http://schemas.microsoft.com/office/drawing/2014/main" id="{EF98B30E-71C0-4914-8EB3-AA443E0BFF2E}"/>
                    </a:ext>
                  </a:extLst>
                </p:cNvPr>
                <p:cNvPicPr/>
                <p:nvPr/>
              </p:nvPicPr>
              <p:blipFill>
                <a:blip r:embed="rId36"/>
                <a:stretch>
                  <a:fillRect/>
                </a:stretch>
              </p:blipFill>
              <p:spPr>
                <a:xfrm>
                  <a:off x="9740493" y="243960"/>
                  <a:ext cx="19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 name="Freihand 12">
                  <a:extLst>
                    <a:ext uri="{FF2B5EF4-FFF2-40B4-BE49-F238E27FC236}">
                      <a16:creationId xmlns:a16="http://schemas.microsoft.com/office/drawing/2014/main" id="{144ABF6B-B35B-4214-9C2F-E19530E38B0F}"/>
                    </a:ext>
                  </a:extLst>
                </p14:cNvPr>
                <p14:cNvContentPartPr/>
                <p14:nvPr/>
              </p14:nvContentPartPr>
              <p14:xfrm>
                <a:off x="9701613" y="168360"/>
                <a:ext cx="172440" cy="122760"/>
              </p14:xfrm>
            </p:contentPart>
          </mc:Choice>
          <mc:Fallback>
            <p:pic>
              <p:nvPicPr>
                <p:cNvPr id="13" name="Freihand 12">
                  <a:extLst>
                    <a:ext uri="{FF2B5EF4-FFF2-40B4-BE49-F238E27FC236}">
                      <a16:creationId xmlns:a16="http://schemas.microsoft.com/office/drawing/2014/main" id="{144ABF6B-B35B-4214-9C2F-E19530E38B0F}"/>
                    </a:ext>
                  </a:extLst>
                </p:cNvPr>
                <p:cNvPicPr/>
                <p:nvPr/>
              </p:nvPicPr>
              <p:blipFill>
                <a:blip r:embed="rId38"/>
                <a:stretch>
                  <a:fillRect/>
                </a:stretch>
              </p:blipFill>
              <p:spPr>
                <a:xfrm>
                  <a:off x="9697293" y="164040"/>
                  <a:ext cx="181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80F9CC96-B8CA-46F6-BB6F-16F1E1447AB6}"/>
                    </a:ext>
                  </a:extLst>
                </p14:cNvPr>
                <p14:cNvContentPartPr/>
                <p14:nvPr/>
              </p14:nvContentPartPr>
              <p14:xfrm>
                <a:off x="10316853" y="355920"/>
                <a:ext cx="971280" cy="553320"/>
              </p14:xfrm>
            </p:contentPart>
          </mc:Choice>
          <mc:Fallback>
            <p:pic>
              <p:nvPicPr>
                <p:cNvPr id="15" name="Freihand 14">
                  <a:extLst>
                    <a:ext uri="{FF2B5EF4-FFF2-40B4-BE49-F238E27FC236}">
                      <a16:creationId xmlns:a16="http://schemas.microsoft.com/office/drawing/2014/main" id="{80F9CC96-B8CA-46F6-BB6F-16F1E1447AB6}"/>
                    </a:ext>
                  </a:extLst>
                </p:cNvPr>
                <p:cNvPicPr/>
                <p:nvPr/>
              </p:nvPicPr>
              <p:blipFill>
                <a:blip r:embed="rId40"/>
                <a:stretch>
                  <a:fillRect/>
                </a:stretch>
              </p:blipFill>
              <p:spPr>
                <a:xfrm>
                  <a:off x="10312533" y="351600"/>
                  <a:ext cx="97992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47E8225B-3DF4-48A7-A0BD-175E088F7471}"/>
                    </a:ext>
                  </a:extLst>
                </p14:cNvPr>
                <p14:cNvContentPartPr/>
                <p14:nvPr/>
              </p14:nvContentPartPr>
              <p14:xfrm>
                <a:off x="11485413" y="207600"/>
                <a:ext cx="104040" cy="149760"/>
              </p14:xfrm>
            </p:contentPart>
          </mc:Choice>
          <mc:Fallback>
            <p:pic>
              <p:nvPicPr>
                <p:cNvPr id="17" name="Freihand 16">
                  <a:extLst>
                    <a:ext uri="{FF2B5EF4-FFF2-40B4-BE49-F238E27FC236}">
                      <a16:creationId xmlns:a16="http://schemas.microsoft.com/office/drawing/2014/main" id="{47E8225B-3DF4-48A7-A0BD-175E088F7471}"/>
                    </a:ext>
                  </a:extLst>
                </p:cNvPr>
                <p:cNvPicPr/>
                <p:nvPr/>
              </p:nvPicPr>
              <p:blipFill>
                <a:blip r:embed="rId42"/>
                <a:stretch>
                  <a:fillRect/>
                </a:stretch>
              </p:blipFill>
              <p:spPr>
                <a:xfrm>
                  <a:off x="11481093" y="203280"/>
                  <a:ext cx="112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2372E64A-4A49-4C97-A6AF-CEEF87D31736}"/>
                    </a:ext>
                  </a:extLst>
                </p14:cNvPr>
                <p14:cNvContentPartPr/>
                <p14:nvPr/>
              </p14:nvContentPartPr>
              <p14:xfrm>
                <a:off x="11567853" y="205800"/>
                <a:ext cx="16200" cy="128520"/>
              </p14:xfrm>
            </p:contentPart>
          </mc:Choice>
          <mc:Fallback>
            <p:pic>
              <p:nvPicPr>
                <p:cNvPr id="18" name="Freihand 17">
                  <a:extLst>
                    <a:ext uri="{FF2B5EF4-FFF2-40B4-BE49-F238E27FC236}">
                      <a16:creationId xmlns:a16="http://schemas.microsoft.com/office/drawing/2014/main" id="{2372E64A-4A49-4C97-A6AF-CEEF87D31736}"/>
                    </a:ext>
                  </a:extLst>
                </p:cNvPr>
                <p:cNvPicPr/>
                <p:nvPr/>
              </p:nvPicPr>
              <p:blipFill>
                <a:blip r:embed="rId44"/>
                <a:stretch>
                  <a:fillRect/>
                </a:stretch>
              </p:blipFill>
              <p:spPr>
                <a:xfrm>
                  <a:off x="11563533" y="201480"/>
                  <a:ext cx="24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A5DED6C4-D5DB-41D7-9448-37D7D534709B}"/>
                    </a:ext>
                  </a:extLst>
                </p14:cNvPr>
                <p14:cNvContentPartPr/>
                <p14:nvPr/>
              </p14:nvContentPartPr>
              <p14:xfrm>
                <a:off x="11529693" y="259440"/>
                <a:ext cx="113040" cy="26280"/>
              </p14:xfrm>
            </p:contentPart>
          </mc:Choice>
          <mc:Fallback>
            <p:pic>
              <p:nvPicPr>
                <p:cNvPr id="19" name="Freihand 18">
                  <a:extLst>
                    <a:ext uri="{FF2B5EF4-FFF2-40B4-BE49-F238E27FC236}">
                      <a16:creationId xmlns:a16="http://schemas.microsoft.com/office/drawing/2014/main" id="{A5DED6C4-D5DB-41D7-9448-37D7D534709B}"/>
                    </a:ext>
                  </a:extLst>
                </p:cNvPr>
                <p:cNvPicPr/>
                <p:nvPr/>
              </p:nvPicPr>
              <p:blipFill>
                <a:blip r:embed="rId46"/>
                <a:stretch>
                  <a:fillRect/>
                </a:stretch>
              </p:blipFill>
              <p:spPr>
                <a:xfrm>
                  <a:off x="11525373" y="255120"/>
                  <a:ext cx="121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 name="Freihand 20">
                  <a:extLst>
                    <a:ext uri="{FF2B5EF4-FFF2-40B4-BE49-F238E27FC236}">
                      <a16:creationId xmlns:a16="http://schemas.microsoft.com/office/drawing/2014/main" id="{40D18A81-E9A7-4A46-B4BC-4BC3054193AF}"/>
                    </a:ext>
                  </a:extLst>
                </p14:cNvPr>
                <p14:cNvContentPartPr/>
                <p14:nvPr/>
              </p14:nvContentPartPr>
              <p14:xfrm>
                <a:off x="10485693" y="315960"/>
                <a:ext cx="578160" cy="606600"/>
              </p14:xfrm>
            </p:contentPart>
          </mc:Choice>
          <mc:Fallback>
            <p:pic>
              <p:nvPicPr>
                <p:cNvPr id="21" name="Freihand 20">
                  <a:extLst>
                    <a:ext uri="{FF2B5EF4-FFF2-40B4-BE49-F238E27FC236}">
                      <a16:creationId xmlns:a16="http://schemas.microsoft.com/office/drawing/2014/main" id="{40D18A81-E9A7-4A46-B4BC-4BC3054193AF}"/>
                    </a:ext>
                  </a:extLst>
                </p:cNvPr>
                <p:cNvPicPr/>
                <p:nvPr/>
              </p:nvPicPr>
              <p:blipFill>
                <a:blip r:embed="rId48"/>
                <a:stretch>
                  <a:fillRect/>
                </a:stretch>
              </p:blipFill>
              <p:spPr>
                <a:xfrm>
                  <a:off x="10481373" y="311640"/>
                  <a:ext cx="58680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EB1AB3E5-9D5F-4E4E-B7F8-B1D782E0D7D4}"/>
                    </a:ext>
                  </a:extLst>
                </p14:cNvPr>
                <p14:cNvContentPartPr/>
                <p14:nvPr/>
              </p14:nvContentPartPr>
              <p14:xfrm>
                <a:off x="11185893" y="782160"/>
                <a:ext cx="97200" cy="133200"/>
              </p14:xfrm>
            </p:contentPart>
          </mc:Choice>
          <mc:Fallback>
            <p:pic>
              <p:nvPicPr>
                <p:cNvPr id="23" name="Freihand 22">
                  <a:extLst>
                    <a:ext uri="{FF2B5EF4-FFF2-40B4-BE49-F238E27FC236}">
                      <a16:creationId xmlns:a16="http://schemas.microsoft.com/office/drawing/2014/main" id="{EB1AB3E5-9D5F-4E4E-B7F8-B1D782E0D7D4}"/>
                    </a:ext>
                  </a:extLst>
                </p:cNvPr>
                <p:cNvPicPr/>
                <p:nvPr/>
              </p:nvPicPr>
              <p:blipFill>
                <a:blip r:embed="rId50"/>
                <a:stretch>
                  <a:fillRect/>
                </a:stretch>
              </p:blipFill>
              <p:spPr>
                <a:xfrm>
                  <a:off x="11181573" y="777840"/>
                  <a:ext cx="105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D31BE1D0-441D-42E9-B248-3BB21F65CA30}"/>
                    </a:ext>
                  </a:extLst>
                </p14:cNvPr>
                <p14:cNvContentPartPr/>
                <p14:nvPr/>
              </p14:nvContentPartPr>
              <p14:xfrm>
                <a:off x="9586053" y="79440"/>
                <a:ext cx="138600" cy="84600"/>
              </p14:xfrm>
            </p:contentPart>
          </mc:Choice>
          <mc:Fallback>
            <p:pic>
              <p:nvPicPr>
                <p:cNvPr id="30" name="Freihand 29">
                  <a:extLst>
                    <a:ext uri="{FF2B5EF4-FFF2-40B4-BE49-F238E27FC236}">
                      <a16:creationId xmlns:a16="http://schemas.microsoft.com/office/drawing/2014/main" id="{D31BE1D0-441D-42E9-B248-3BB21F65CA30}"/>
                    </a:ext>
                  </a:extLst>
                </p:cNvPr>
                <p:cNvPicPr/>
                <p:nvPr/>
              </p:nvPicPr>
              <p:blipFill>
                <a:blip r:embed="rId52"/>
                <a:stretch>
                  <a:fillRect/>
                </a:stretch>
              </p:blipFill>
              <p:spPr>
                <a:xfrm>
                  <a:off x="9581733" y="75120"/>
                  <a:ext cx="147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B120DBF4-AA5A-4FD9-97CF-0932975EAB0C}"/>
                    </a:ext>
                  </a:extLst>
                </p14:cNvPr>
                <p14:cNvContentPartPr/>
                <p14:nvPr/>
              </p14:nvContentPartPr>
              <p14:xfrm>
                <a:off x="9750933" y="62520"/>
                <a:ext cx="205560" cy="150480"/>
              </p14:xfrm>
            </p:contentPart>
          </mc:Choice>
          <mc:Fallback>
            <p:pic>
              <p:nvPicPr>
                <p:cNvPr id="31" name="Freihand 30">
                  <a:extLst>
                    <a:ext uri="{FF2B5EF4-FFF2-40B4-BE49-F238E27FC236}">
                      <a16:creationId xmlns:a16="http://schemas.microsoft.com/office/drawing/2014/main" id="{B120DBF4-AA5A-4FD9-97CF-0932975EAB0C}"/>
                    </a:ext>
                  </a:extLst>
                </p:cNvPr>
                <p:cNvPicPr/>
                <p:nvPr/>
              </p:nvPicPr>
              <p:blipFill>
                <a:blip r:embed="rId54"/>
                <a:stretch>
                  <a:fillRect/>
                </a:stretch>
              </p:blipFill>
              <p:spPr>
                <a:xfrm>
                  <a:off x="9746613" y="58200"/>
                  <a:ext cx="214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2D6B329-0D70-4495-9003-C6B98422B517}"/>
                    </a:ext>
                  </a:extLst>
                </p14:cNvPr>
                <p14:cNvContentPartPr/>
                <p14:nvPr/>
              </p14:nvContentPartPr>
              <p14:xfrm>
                <a:off x="10110573" y="469680"/>
                <a:ext cx="73080" cy="20880"/>
              </p14:xfrm>
            </p:contentPart>
          </mc:Choice>
          <mc:Fallback>
            <p:pic>
              <p:nvPicPr>
                <p:cNvPr id="33" name="Freihand 32">
                  <a:extLst>
                    <a:ext uri="{FF2B5EF4-FFF2-40B4-BE49-F238E27FC236}">
                      <a16:creationId xmlns:a16="http://schemas.microsoft.com/office/drawing/2014/main" id="{92D6B329-0D70-4495-9003-C6B98422B517}"/>
                    </a:ext>
                  </a:extLst>
                </p:cNvPr>
                <p:cNvPicPr/>
                <p:nvPr/>
              </p:nvPicPr>
              <p:blipFill>
                <a:blip r:embed="rId56"/>
                <a:stretch>
                  <a:fillRect/>
                </a:stretch>
              </p:blipFill>
              <p:spPr>
                <a:xfrm>
                  <a:off x="10106253" y="465360"/>
                  <a:ext cx="81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CE6DD3B9-D501-4F66-94B7-5ED76D1AB297}"/>
                    </a:ext>
                  </a:extLst>
                </p14:cNvPr>
                <p14:cNvContentPartPr/>
                <p14:nvPr/>
              </p14:nvContentPartPr>
              <p14:xfrm>
                <a:off x="10285173" y="494160"/>
                <a:ext cx="222840" cy="28080"/>
              </p14:xfrm>
            </p:contentPart>
          </mc:Choice>
          <mc:Fallback>
            <p:pic>
              <p:nvPicPr>
                <p:cNvPr id="34" name="Freihand 33">
                  <a:extLst>
                    <a:ext uri="{FF2B5EF4-FFF2-40B4-BE49-F238E27FC236}">
                      <a16:creationId xmlns:a16="http://schemas.microsoft.com/office/drawing/2014/main" id="{CE6DD3B9-D501-4F66-94B7-5ED76D1AB297}"/>
                    </a:ext>
                  </a:extLst>
                </p:cNvPr>
                <p:cNvPicPr/>
                <p:nvPr/>
              </p:nvPicPr>
              <p:blipFill>
                <a:blip r:embed="rId58"/>
                <a:stretch>
                  <a:fillRect/>
                </a:stretch>
              </p:blipFill>
              <p:spPr>
                <a:xfrm>
                  <a:off x="10280853" y="489840"/>
                  <a:ext cx="231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3DE82893-BA61-4B08-B33C-258B765FF72D}"/>
                    </a:ext>
                  </a:extLst>
                </p14:cNvPr>
                <p14:cNvContentPartPr/>
                <p14:nvPr/>
              </p14:nvContentPartPr>
              <p14:xfrm>
                <a:off x="10614933" y="516120"/>
                <a:ext cx="390600" cy="40320"/>
              </p14:xfrm>
            </p:contentPart>
          </mc:Choice>
          <mc:Fallback>
            <p:pic>
              <p:nvPicPr>
                <p:cNvPr id="35" name="Freihand 34">
                  <a:extLst>
                    <a:ext uri="{FF2B5EF4-FFF2-40B4-BE49-F238E27FC236}">
                      <a16:creationId xmlns:a16="http://schemas.microsoft.com/office/drawing/2014/main" id="{3DE82893-BA61-4B08-B33C-258B765FF72D}"/>
                    </a:ext>
                  </a:extLst>
                </p:cNvPr>
                <p:cNvPicPr/>
                <p:nvPr/>
              </p:nvPicPr>
              <p:blipFill>
                <a:blip r:embed="rId60"/>
                <a:stretch>
                  <a:fillRect/>
                </a:stretch>
              </p:blipFill>
              <p:spPr>
                <a:xfrm>
                  <a:off x="10610613" y="511800"/>
                  <a:ext cx="399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31B996A4-5BE5-4976-8890-E51C07A6D2D3}"/>
                    </a:ext>
                  </a:extLst>
                </p14:cNvPr>
                <p14:cNvContentPartPr/>
                <p14:nvPr/>
              </p14:nvContentPartPr>
              <p14:xfrm>
                <a:off x="9756693" y="392640"/>
                <a:ext cx="138960" cy="89280"/>
              </p14:xfrm>
            </p:contentPart>
          </mc:Choice>
          <mc:Fallback>
            <p:pic>
              <p:nvPicPr>
                <p:cNvPr id="36" name="Freihand 35">
                  <a:extLst>
                    <a:ext uri="{FF2B5EF4-FFF2-40B4-BE49-F238E27FC236}">
                      <a16:creationId xmlns:a16="http://schemas.microsoft.com/office/drawing/2014/main" id="{31B996A4-5BE5-4976-8890-E51C07A6D2D3}"/>
                    </a:ext>
                  </a:extLst>
                </p:cNvPr>
                <p:cNvPicPr/>
                <p:nvPr/>
              </p:nvPicPr>
              <p:blipFill>
                <a:blip r:embed="rId62"/>
                <a:stretch>
                  <a:fillRect/>
                </a:stretch>
              </p:blipFill>
              <p:spPr>
                <a:xfrm>
                  <a:off x="9752373" y="388320"/>
                  <a:ext cx="147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8662E0AB-FD15-40DF-BC40-C56049E0B5FB}"/>
                    </a:ext>
                  </a:extLst>
                </p14:cNvPr>
                <p14:cNvContentPartPr/>
                <p14:nvPr/>
              </p14:nvContentPartPr>
              <p14:xfrm>
                <a:off x="9717093" y="505680"/>
                <a:ext cx="147240" cy="28440"/>
              </p14:xfrm>
            </p:contentPart>
          </mc:Choice>
          <mc:Fallback>
            <p:pic>
              <p:nvPicPr>
                <p:cNvPr id="37" name="Freihand 36">
                  <a:extLst>
                    <a:ext uri="{FF2B5EF4-FFF2-40B4-BE49-F238E27FC236}">
                      <a16:creationId xmlns:a16="http://schemas.microsoft.com/office/drawing/2014/main" id="{8662E0AB-FD15-40DF-BC40-C56049E0B5FB}"/>
                    </a:ext>
                  </a:extLst>
                </p:cNvPr>
                <p:cNvPicPr/>
                <p:nvPr/>
              </p:nvPicPr>
              <p:blipFill>
                <a:blip r:embed="rId64"/>
                <a:stretch>
                  <a:fillRect/>
                </a:stretch>
              </p:blipFill>
              <p:spPr>
                <a:xfrm>
                  <a:off x="9712773" y="501360"/>
                  <a:ext cx="155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D15BAFE9-59FA-449B-872A-3A07242640B7}"/>
                    </a:ext>
                  </a:extLst>
                </p14:cNvPr>
                <p14:cNvContentPartPr/>
                <p14:nvPr/>
              </p14:nvContentPartPr>
              <p14:xfrm>
                <a:off x="10767213" y="636000"/>
                <a:ext cx="17640" cy="91080"/>
              </p14:xfrm>
            </p:contentPart>
          </mc:Choice>
          <mc:Fallback>
            <p:pic>
              <p:nvPicPr>
                <p:cNvPr id="39" name="Freihand 38">
                  <a:extLst>
                    <a:ext uri="{FF2B5EF4-FFF2-40B4-BE49-F238E27FC236}">
                      <a16:creationId xmlns:a16="http://schemas.microsoft.com/office/drawing/2014/main" id="{D15BAFE9-59FA-449B-872A-3A07242640B7}"/>
                    </a:ext>
                  </a:extLst>
                </p:cNvPr>
                <p:cNvPicPr/>
                <p:nvPr/>
              </p:nvPicPr>
              <p:blipFill>
                <a:blip r:embed="rId66"/>
                <a:stretch>
                  <a:fillRect/>
                </a:stretch>
              </p:blipFill>
              <p:spPr>
                <a:xfrm>
                  <a:off x="10762893" y="631680"/>
                  <a:ext cx="26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14C974F4-B6A3-4FC9-AD6D-6F382910E436}"/>
                    </a:ext>
                  </a:extLst>
                </p14:cNvPr>
                <p14:cNvContentPartPr/>
                <p14:nvPr/>
              </p14:nvContentPartPr>
              <p14:xfrm>
                <a:off x="10731213" y="779280"/>
                <a:ext cx="32040" cy="244440"/>
              </p14:xfrm>
            </p:contentPart>
          </mc:Choice>
          <mc:Fallback>
            <p:pic>
              <p:nvPicPr>
                <p:cNvPr id="40" name="Freihand 39">
                  <a:extLst>
                    <a:ext uri="{FF2B5EF4-FFF2-40B4-BE49-F238E27FC236}">
                      <a16:creationId xmlns:a16="http://schemas.microsoft.com/office/drawing/2014/main" id="{14C974F4-B6A3-4FC9-AD6D-6F382910E436}"/>
                    </a:ext>
                  </a:extLst>
                </p:cNvPr>
                <p:cNvPicPr/>
                <p:nvPr/>
              </p:nvPicPr>
              <p:blipFill>
                <a:blip r:embed="rId68"/>
                <a:stretch>
                  <a:fillRect/>
                </a:stretch>
              </p:blipFill>
              <p:spPr>
                <a:xfrm>
                  <a:off x="10726893" y="774960"/>
                  <a:ext cx="40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4DE10779-9FE8-460D-9573-BF2CA06AA8D4}"/>
                    </a:ext>
                  </a:extLst>
                </p14:cNvPr>
                <p14:cNvContentPartPr/>
                <p14:nvPr/>
              </p14:nvContentPartPr>
              <p14:xfrm>
                <a:off x="10650213" y="575520"/>
                <a:ext cx="3600" cy="85320"/>
              </p14:xfrm>
            </p:contentPart>
          </mc:Choice>
          <mc:Fallback>
            <p:pic>
              <p:nvPicPr>
                <p:cNvPr id="45" name="Freihand 44">
                  <a:extLst>
                    <a:ext uri="{FF2B5EF4-FFF2-40B4-BE49-F238E27FC236}">
                      <a16:creationId xmlns:a16="http://schemas.microsoft.com/office/drawing/2014/main" id="{4DE10779-9FE8-460D-9573-BF2CA06AA8D4}"/>
                    </a:ext>
                  </a:extLst>
                </p:cNvPr>
                <p:cNvPicPr/>
                <p:nvPr/>
              </p:nvPicPr>
              <p:blipFill>
                <a:blip r:embed="rId70"/>
                <a:stretch>
                  <a:fillRect/>
                </a:stretch>
              </p:blipFill>
              <p:spPr>
                <a:xfrm>
                  <a:off x="10645893" y="571200"/>
                  <a:ext cx="12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F64825AE-4793-47BF-8428-3B32AEB058DD}"/>
                    </a:ext>
                  </a:extLst>
                </p14:cNvPr>
                <p14:cNvContentPartPr/>
                <p14:nvPr/>
              </p14:nvContentPartPr>
              <p14:xfrm>
                <a:off x="10630773" y="710880"/>
                <a:ext cx="15480" cy="245880"/>
              </p14:xfrm>
            </p:contentPart>
          </mc:Choice>
          <mc:Fallback>
            <p:pic>
              <p:nvPicPr>
                <p:cNvPr id="46" name="Freihand 45">
                  <a:extLst>
                    <a:ext uri="{FF2B5EF4-FFF2-40B4-BE49-F238E27FC236}">
                      <a16:creationId xmlns:a16="http://schemas.microsoft.com/office/drawing/2014/main" id="{F64825AE-4793-47BF-8428-3B32AEB058DD}"/>
                    </a:ext>
                  </a:extLst>
                </p:cNvPr>
                <p:cNvPicPr/>
                <p:nvPr/>
              </p:nvPicPr>
              <p:blipFill>
                <a:blip r:embed="rId72"/>
                <a:stretch>
                  <a:fillRect/>
                </a:stretch>
              </p:blipFill>
              <p:spPr>
                <a:xfrm>
                  <a:off x="10626453" y="706560"/>
                  <a:ext cx="241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5E0B528E-B836-4DC5-8233-55DE6EAE2EEA}"/>
                    </a:ext>
                  </a:extLst>
                </p14:cNvPr>
                <p14:cNvContentPartPr/>
                <p14:nvPr/>
              </p14:nvContentPartPr>
              <p14:xfrm>
                <a:off x="10615653" y="1007160"/>
                <a:ext cx="16200" cy="51480"/>
              </p14:xfrm>
            </p:contentPart>
          </mc:Choice>
          <mc:Fallback>
            <p:pic>
              <p:nvPicPr>
                <p:cNvPr id="47" name="Freihand 46">
                  <a:extLst>
                    <a:ext uri="{FF2B5EF4-FFF2-40B4-BE49-F238E27FC236}">
                      <a16:creationId xmlns:a16="http://schemas.microsoft.com/office/drawing/2014/main" id="{5E0B528E-B836-4DC5-8233-55DE6EAE2EEA}"/>
                    </a:ext>
                  </a:extLst>
                </p:cNvPr>
                <p:cNvPicPr/>
                <p:nvPr/>
              </p:nvPicPr>
              <p:blipFill>
                <a:blip r:embed="rId74"/>
                <a:stretch>
                  <a:fillRect/>
                </a:stretch>
              </p:blipFill>
              <p:spPr>
                <a:xfrm>
                  <a:off x="10611333" y="1002840"/>
                  <a:ext cx="24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0726B9A8-2836-443F-9E45-71CE86AB0A02}"/>
                    </a:ext>
                  </a:extLst>
                </p14:cNvPr>
                <p14:cNvContentPartPr/>
                <p14:nvPr/>
              </p14:nvContentPartPr>
              <p14:xfrm>
                <a:off x="10673613" y="1186080"/>
                <a:ext cx="90360" cy="178560"/>
              </p14:xfrm>
            </p:contentPart>
          </mc:Choice>
          <mc:Fallback>
            <p:pic>
              <p:nvPicPr>
                <p:cNvPr id="41" name="Freihand 40">
                  <a:extLst>
                    <a:ext uri="{FF2B5EF4-FFF2-40B4-BE49-F238E27FC236}">
                      <a16:creationId xmlns:a16="http://schemas.microsoft.com/office/drawing/2014/main" id="{0726B9A8-2836-443F-9E45-71CE86AB0A02}"/>
                    </a:ext>
                  </a:extLst>
                </p:cNvPr>
                <p:cNvPicPr/>
                <p:nvPr/>
              </p:nvPicPr>
              <p:blipFill>
                <a:blip r:embed="rId76"/>
                <a:stretch>
                  <a:fillRect/>
                </a:stretch>
              </p:blipFill>
              <p:spPr>
                <a:xfrm>
                  <a:off x="10669293" y="1181760"/>
                  <a:ext cx="99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E3CAE697-4788-464A-971A-2D1CD94E40CC}"/>
                    </a:ext>
                  </a:extLst>
                </p14:cNvPr>
                <p14:cNvContentPartPr/>
                <p14:nvPr/>
              </p14:nvContentPartPr>
              <p14:xfrm>
                <a:off x="10801053" y="1163040"/>
                <a:ext cx="119160" cy="102600"/>
              </p14:xfrm>
            </p:contentPart>
          </mc:Choice>
          <mc:Fallback>
            <p:pic>
              <p:nvPicPr>
                <p:cNvPr id="42" name="Freihand 41">
                  <a:extLst>
                    <a:ext uri="{FF2B5EF4-FFF2-40B4-BE49-F238E27FC236}">
                      <a16:creationId xmlns:a16="http://schemas.microsoft.com/office/drawing/2014/main" id="{E3CAE697-4788-464A-971A-2D1CD94E40CC}"/>
                    </a:ext>
                  </a:extLst>
                </p:cNvPr>
                <p:cNvPicPr/>
                <p:nvPr/>
              </p:nvPicPr>
              <p:blipFill>
                <a:blip r:embed="rId78"/>
                <a:stretch>
                  <a:fillRect/>
                </a:stretch>
              </p:blipFill>
              <p:spPr>
                <a:xfrm>
                  <a:off x="10796733" y="1158720"/>
                  <a:ext cx="127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3FA89212-60D6-4516-AA29-CAAC16A927BD}"/>
                    </a:ext>
                  </a:extLst>
                </p14:cNvPr>
                <p14:cNvContentPartPr/>
                <p14:nvPr/>
              </p14:nvContentPartPr>
              <p14:xfrm>
                <a:off x="10480653" y="1231440"/>
                <a:ext cx="81360" cy="169920"/>
              </p14:xfrm>
            </p:contentPart>
          </mc:Choice>
          <mc:Fallback>
            <p:pic>
              <p:nvPicPr>
                <p:cNvPr id="49" name="Freihand 48">
                  <a:extLst>
                    <a:ext uri="{FF2B5EF4-FFF2-40B4-BE49-F238E27FC236}">
                      <a16:creationId xmlns:a16="http://schemas.microsoft.com/office/drawing/2014/main" id="{3FA89212-60D6-4516-AA29-CAAC16A927BD}"/>
                    </a:ext>
                  </a:extLst>
                </p:cNvPr>
                <p:cNvPicPr/>
                <p:nvPr/>
              </p:nvPicPr>
              <p:blipFill>
                <a:blip r:embed="rId80"/>
                <a:stretch>
                  <a:fillRect/>
                </a:stretch>
              </p:blipFill>
              <p:spPr>
                <a:xfrm>
                  <a:off x="10476333" y="1227120"/>
                  <a:ext cx="90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9EFF63B8-500B-43BC-8F84-4E4A4684A7BF}"/>
                    </a:ext>
                  </a:extLst>
                </p14:cNvPr>
                <p14:cNvContentPartPr/>
                <p14:nvPr/>
              </p14:nvContentPartPr>
              <p14:xfrm>
                <a:off x="10535733" y="1448520"/>
                <a:ext cx="88200" cy="75960"/>
              </p14:xfrm>
            </p:contentPart>
          </mc:Choice>
          <mc:Fallback>
            <p:pic>
              <p:nvPicPr>
                <p:cNvPr id="50" name="Freihand 49">
                  <a:extLst>
                    <a:ext uri="{FF2B5EF4-FFF2-40B4-BE49-F238E27FC236}">
                      <a16:creationId xmlns:a16="http://schemas.microsoft.com/office/drawing/2014/main" id="{9EFF63B8-500B-43BC-8F84-4E4A4684A7BF}"/>
                    </a:ext>
                  </a:extLst>
                </p:cNvPr>
                <p:cNvPicPr/>
                <p:nvPr/>
              </p:nvPicPr>
              <p:blipFill>
                <a:blip r:embed="rId82"/>
                <a:stretch>
                  <a:fillRect/>
                </a:stretch>
              </p:blipFill>
              <p:spPr>
                <a:xfrm>
                  <a:off x="10531413" y="1444200"/>
                  <a:ext cx="96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68817259-1F8B-4D82-B15D-1F19E95EA6DF}"/>
                    </a:ext>
                  </a:extLst>
                </p14:cNvPr>
                <p14:cNvContentPartPr/>
                <p14:nvPr/>
              </p14:nvContentPartPr>
              <p14:xfrm>
                <a:off x="10516293" y="1411080"/>
                <a:ext cx="135360" cy="39600"/>
              </p14:xfrm>
            </p:contentPart>
          </mc:Choice>
          <mc:Fallback>
            <p:pic>
              <p:nvPicPr>
                <p:cNvPr id="51" name="Freihand 50">
                  <a:extLst>
                    <a:ext uri="{FF2B5EF4-FFF2-40B4-BE49-F238E27FC236}">
                      <a16:creationId xmlns:a16="http://schemas.microsoft.com/office/drawing/2014/main" id="{68817259-1F8B-4D82-B15D-1F19E95EA6DF}"/>
                    </a:ext>
                  </a:extLst>
                </p:cNvPr>
                <p:cNvPicPr/>
                <p:nvPr/>
              </p:nvPicPr>
              <p:blipFill>
                <a:blip r:embed="rId84"/>
                <a:stretch>
                  <a:fillRect/>
                </a:stretch>
              </p:blipFill>
              <p:spPr>
                <a:xfrm>
                  <a:off x="10511973" y="1406760"/>
                  <a:ext cx="144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74F1FCE9-BA77-4CB3-A6AA-80E7B3C00DF1}"/>
                    </a:ext>
                  </a:extLst>
                </p14:cNvPr>
                <p14:cNvContentPartPr/>
                <p14:nvPr/>
              </p14:nvContentPartPr>
              <p14:xfrm>
                <a:off x="10434213" y="1663440"/>
                <a:ext cx="231480" cy="59760"/>
              </p14:xfrm>
            </p:contentPart>
          </mc:Choice>
          <mc:Fallback>
            <p:pic>
              <p:nvPicPr>
                <p:cNvPr id="53" name="Freihand 52">
                  <a:extLst>
                    <a:ext uri="{FF2B5EF4-FFF2-40B4-BE49-F238E27FC236}">
                      <a16:creationId xmlns:a16="http://schemas.microsoft.com/office/drawing/2014/main" id="{74F1FCE9-BA77-4CB3-A6AA-80E7B3C00DF1}"/>
                    </a:ext>
                  </a:extLst>
                </p:cNvPr>
                <p:cNvPicPr/>
                <p:nvPr/>
              </p:nvPicPr>
              <p:blipFill>
                <a:blip r:embed="rId86"/>
                <a:stretch>
                  <a:fillRect/>
                </a:stretch>
              </p:blipFill>
              <p:spPr>
                <a:xfrm>
                  <a:off x="10429893" y="1659120"/>
                  <a:ext cx="240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80C9C534-DE34-4B9B-A651-B769F5F9E364}"/>
                    </a:ext>
                  </a:extLst>
                </p14:cNvPr>
                <p14:cNvContentPartPr/>
                <p14:nvPr/>
              </p14:nvContentPartPr>
              <p14:xfrm>
                <a:off x="10401093" y="1802760"/>
                <a:ext cx="106560" cy="165600"/>
              </p14:xfrm>
            </p:contentPart>
          </mc:Choice>
          <mc:Fallback>
            <p:pic>
              <p:nvPicPr>
                <p:cNvPr id="54" name="Freihand 53">
                  <a:extLst>
                    <a:ext uri="{FF2B5EF4-FFF2-40B4-BE49-F238E27FC236}">
                      <a16:creationId xmlns:a16="http://schemas.microsoft.com/office/drawing/2014/main" id="{80C9C534-DE34-4B9B-A651-B769F5F9E364}"/>
                    </a:ext>
                  </a:extLst>
                </p:cNvPr>
                <p:cNvPicPr/>
                <p:nvPr/>
              </p:nvPicPr>
              <p:blipFill>
                <a:blip r:embed="rId88"/>
                <a:stretch>
                  <a:fillRect/>
                </a:stretch>
              </p:blipFill>
              <p:spPr>
                <a:xfrm>
                  <a:off x="10396773" y="1798440"/>
                  <a:ext cx="115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9D616130-9EB5-4C03-9576-4552332FAFA0}"/>
                    </a:ext>
                  </a:extLst>
                </p14:cNvPr>
                <p14:cNvContentPartPr/>
                <p14:nvPr/>
              </p14:nvContentPartPr>
              <p14:xfrm>
                <a:off x="10420173" y="1884480"/>
                <a:ext cx="113760" cy="30960"/>
              </p14:xfrm>
            </p:contentPart>
          </mc:Choice>
          <mc:Fallback>
            <p:pic>
              <p:nvPicPr>
                <p:cNvPr id="55" name="Freihand 54">
                  <a:extLst>
                    <a:ext uri="{FF2B5EF4-FFF2-40B4-BE49-F238E27FC236}">
                      <a16:creationId xmlns:a16="http://schemas.microsoft.com/office/drawing/2014/main" id="{9D616130-9EB5-4C03-9576-4552332FAFA0}"/>
                    </a:ext>
                  </a:extLst>
                </p:cNvPr>
                <p:cNvPicPr/>
                <p:nvPr/>
              </p:nvPicPr>
              <p:blipFill>
                <a:blip r:embed="rId90"/>
                <a:stretch>
                  <a:fillRect/>
                </a:stretch>
              </p:blipFill>
              <p:spPr>
                <a:xfrm>
                  <a:off x="10415853" y="1880160"/>
                  <a:ext cx="122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1AA1A8A5-547B-49D0-A538-8436DD29D941}"/>
                    </a:ext>
                  </a:extLst>
                </p14:cNvPr>
                <p14:cNvContentPartPr/>
                <p14:nvPr/>
              </p14:nvContentPartPr>
              <p14:xfrm>
                <a:off x="10544373" y="1788000"/>
                <a:ext cx="99360" cy="165600"/>
              </p14:xfrm>
            </p:contentPart>
          </mc:Choice>
          <mc:Fallback>
            <p:pic>
              <p:nvPicPr>
                <p:cNvPr id="56" name="Freihand 55">
                  <a:extLst>
                    <a:ext uri="{FF2B5EF4-FFF2-40B4-BE49-F238E27FC236}">
                      <a16:creationId xmlns:a16="http://schemas.microsoft.com/office/drawing/2014/main" id="{1AA1A8A5-547B-49D0-A538-8436DD29D941}"/>
                    </a:ext>
                  </a:extLst>
                </p:cNvPr>
                <p:cNvPicPr/>
                <p:nvPr/>
              </p:nvPicPr>
              <p:blipFill>
                <a:blip r:embed="rId92"/>
                <a:stretch>
                  <a:fillRect/>
                </a:stretch>
              </p:blipFill>
              <p:spPr>
                <a:xfrm>
                  <a:off x="10540053" y="1783680"/>
                  <a:ext cx="108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0D8783D1-6171-4E9E-A649-54327BA4ABEA}"/>
                    </a:ext>
                  </a:extLst>
                </p14:cNvPr>
                <p14:cNvContentPartPr/>
                <p14:nvPr/>
              </p14:nvContentPartPr>
              <p14:xfrm>
                <a:off x="10654893" y="1788720"/>
                <a:ext cx="101880" cy="144360"/>
              </p14:xfrm>
            </p:contentPart>
          </mc:Choice>
          <mc:Fallback>
            <p:pic>
              <p:nvPicPr>
                <p:cNvPr id="57" name="Freihand 56">
                  <a:extLst>
                    <a:ext uri="{FF2B5EF4-FFF2-40B4-BE49-F238E27FC236}">
                      <a16:creationId xmlns:a16="http://schemas.microsoft.com/office/drawing/2014/main" id="{0D8783D1-6171-4E9E-A649-54327BA4ABEA}"/>
                    </a:ext>
                  </a:extLst>
                </p:cNvPr>
                <p:cNvPicPr/>
                <p:nvPr/>
              </p:nvPicPr>
              <p:blipFill>
                <a:blip r:embed="rId94"/>
                <a:stretch>
                  <a:fillRect/>
                </a:stretch>
              </p:blipFill>
              <p:spPr>
                <a:xfrm>
                  <a:off x="10650573" y="1784400"/>
                  <a:ext cx="110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A60F19F7-6195-4580-96E3-2E5D1ABF2D92}"/>
                    </a:ext>
                  </a:extLst>
                </p14:cNvPr>
                <p14:cNvContentPartPr/>
                <p14:nvPr/>
              </p14:nvContentPartPr>
              <p14:xfrm>
                <a:off x="10695933" y="1873680"/>
                <a:ext cx="64080" cy="71640"/>
              </p14:xfrm>
            </p:contentPart>
          </mc:Choice>
          <mc:Fallback>
            <p:pic>
              <p:nvPicPr>
                <p:cNvPr id="58" name="Freihand 57">
                  <a:extLst>
                    <a:ext uri="{FF2B5EF4-FFF2-40B4-BE49-F238E27FC236}">
                      <a16:creationId xmlns:a16="http://schemas.microsoft.com/office/drawing/2014/main" id="{A60F19F7-6195-4580-96E3-2E5D1ABF2D92}"/>
                    </a:ext>
                  </a:extLst>
                </p:cNvPr>
                <p:cNvPicPr/>
                <p:nvPr/>
              </p:nvPicPr>
              <p:blipFill>
                <a:blip r:embed="rId96"/>
                <a:stretch>
                  <a:fillRect/>
                </a:stretch>
              </p:blipFill>
              <p:spPr>
                <a:xfrm>
                  <a:off x="10691613" y="1869360"/>
                  <a:ext cx="72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06A6B692-95F5-4CFC-A75B-ED01710875CF}"/>
                    </a:ext>
                  </a:extLst>
                </p14:cNvPr>
                <p14:cNvContentPartPr/>
                <p14:nvPr/>
              </p14:nvContentPartPr>
              <p14:xfrm>
                <a:off x="10505493" y="134520"/>
                <a:ext cx="73080" cy="92160"/>
              </p14:xfrm>
            </p:contentPart>
          </mc:Choice>
          <mc:Fallback>
            <p:pic>
              <p:nvPicPr>
                <p:cNvPr id="60" name="Freihand 59">
                  <a:extLst>
                    <a:ext uri="{FF2B5EF4-FFF2-40B4-BE49-F238E27FC236}">
                      <a16:creationId xmlns:a16="http://schemas.microsoft.com/office/drawing/2014/main" id="{06A6B692-95F5-4CFC-A75B-ED01710875CF}"/>
                    </a:ext>
                  </a:extLst>
                </p:cNvPr>
                <p:cNvPicPr/>
                <p:nvPr/>
              </p:nvPicPr>
              <p:blipFill>
                <a:blip r:embed="rId98"/>
                <a:stretch>
                  <a:fillRect/>
                </a:stretch>
              </p:blipFill>
              <p:spPr>
                <a:xfrm>
                  <a:off x="10501173" y="130200"/>
                  <a:ext cx="8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2AF2A86E-C462-4C9D-917B-8A3400D4CE7C}"/>
                    </a:ext>
                  </a:extLst>
                </p14:cNvPr>
                <p14:cNvContentPartPr/>
                <p14:nvPr/>
              </p14:nvContentPartPr>
              <p14:xfrm>
                <a:off x="10553013" y="112920"/>
                <a:ext cx="383760" cy="124560"/>
              </p14:xfrm>
            </p:contentPart>
          </mc:Choice>
          <mc:Fallback>
            <p:pic>
              <p:nvPicPr>
                <p:cNvPr id="61" name="Freihand 60">
                  <a:extLst>
                    <a:ext uri="{FF2B5EF4-FFF2-40B4-BE49-F238E27FC236}">
                      <a16:creationId xmlns:a16="http://schemas.microsoft.com/office/drawing/2014/main" id="{2AF2A86E-C462-4C9D-917B-8A3400D4CE7C}"/>
                    </a:ext>
                  </a:extLst>
                </p:cNvPr>
                <p:cNvPicPr/>
                <p:nvPr/>
              </p:nvPicPr>
              <p:blipFill>
                <a:blip r:embed="rId100"/>
                <a:stretch>
                  <a:fillRect/>
                </a:stretch>
              </p:blipFill>
              <p:spPr>
                <a:xfrm>
                  <a:off x="10548693" y="108600"/>
                  <a:ext cx="392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E5AF4884-FE36-43ED-A068-F904D5E63933}"/>
                    </a:ext>
                  </a:extLst>
                </p14:cNvPr>
                <p14:cNvContentPartPr/>
                <p14:nvPr/>
              </p14:nvContentPartPr>
              <p14:xfrm>
                <a:off x="10864773" y="120120"/>
                <a:ext cx="42480" cy="6480"/>
              </p14:xfrm>
            </p:contentPart>
          </mc:Choice>
          <mc:Fallback>
            <p:pic>
              <p:nvPicPr>
                <p:cNvPr id="62" name="Freihand 61">
                  <a:extLst>
                    <a:ext uri="{FF2B5EF4-FFF2-40B4-BE49-F238E27FC236}">
                      <a16:creationId xmlns:a16="http://schemas.microsoft.com/office/drawing/2014/main" id="{E5AF4884-FE36-43ED-A068-F904D5E63933}"/>
                    </a:ext>
                  </a:extLst>
                </p:cNvPr>
                <p:cNvPicPr/>
                <p:nvPr/>
              </p:nvPicPr>
              <p:blipFill>
                <a:blip r:embed="rId102"/>
                <a:stretch>
                  <a:fillRect/>
                </a:stretch>
              </p:blipFill>
              <p:spPr>
                <a:xfrm>
                  <a:off x="10860453" y="115800"/>
                  <a:ext cx="51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8C6EF2F6-FA91-4042-AE05-F4D324A86556}"/>
                    </a:ext>
                  </a:extLst>
                </p14:cNvPr>
                <p14:cNvContentPartPr/>
                <p14:nvPr/>
              </p14:nvContentPartPr>
              <p14:xfrm>
                <a:off x="10948293" y="156120"/>
                <a:ext cx="51120" cy="71640"/>
              </p14:xfrm>
            </p:contentPart>
          </mc:Choice>
          <mc:Fallback>
            <p:pic>
              <p:nvPicPr>
                <p:cNvPr id="63" name="Freihand 62">
                  <a:extLst>
                    <a:ext uri="{FF2B5EF4-FFF2-40B4-BE49-F238E27FC236}">
                      <a16:creationId xmlns:a16="http://schemas.microsoft.com/office/drawing/2014/main" id="{8C6EF2F6-FA91-4042-AE05-F4D324A86556}"/>
                    </a:ext>
                  </a:extLst>
                </p:cNvPr>
                <p:cNvPicPr/>
                <p:nvPr/>
              </p:nvPicPr>
              <p:blipFill>
                <a:blip r:embed="rId104"/>
                <a:stretch>
                  <a:fillRect/>
                </a:stretch>
              </p:blipFill>
              <p:spPr>
                <a:xfrm>
                  <a:off x="10943973" y="151800"/>
                  <a:ext cx="59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18C8835E-7644-44A1-9E3C-635207D23CBA}"/>
                    </a:ext>
                  </a:extLst>
                </p14:cNvPr>
                <p14:cNvContentPartPr/>
                <p14:nvPr/>
              </p14:nvContentPartPr>
              <p14:xfrm>
                <a:off x="11032173" y="168360"/>
                <a:ext cx="126000" cy="48240"/>
              </p14:xfrm>
            </p:contentPart>
          </mc:Choice>
          <mc:Fallback>
            <p:pic>
              <p:nvPicPr>
                <p:cNvPr id="64" name="Freihand 63">
                  <a:extLst>
                    <a:ext uri="{FF2B5EF4-FFF2-40B4-BE49-F238E27FC236}">
                      <a16:creationId xmlns:a16="http://schemas.microsoft.com/office/drawing/2014/main" id="{18C8835E-7644-44A1-9E3C-635207D23CBA}"/>
                    </a:ext>
                  </a:extLst>
                </p:cNvPr>
                <p:cNvPicPr/>
                <p:nvPr/>
              </p:nvPicPr>
              <p:blipFill>
                <a:blip r:embed="rId106"/>
                <a:stretch>
                  <a:fillRect/>
                </a:stretch>
              </p:blipFill>
              <p:spPr>
                <a:xfrm>
                  <a:off x="11027853" y="164040"/>
                  <a:ext cx="134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E6EC0A40-071D-468E-ACBD-0A68D5D4530B}"/>
                    </a:ext>
                  </a:extLst>
                </p14:cNvPr>
                <p14:cNvContentPartPr/>
                <p14:nvPr/>
              </p14:nvContentPartPr>
              <p14:xfrm>
                <a:off x="11163213" y="117600"/>
                <a:ext cx="201960" cy="114480"/>
              </p14:xfrm>
            </p:contentPart>
          </mc:Choice>
          <mc:Fallback>
            <p:pic>
              <p:nvPicPr>
                <p:cNvPr id="65" name="Freihand 64">
                  <a:extLst>
                    <a:ext uri="{FF2B5EF4-FFF2-40B4-BE49-F238E27FC236}">
                      <a16:creationId xmlns:a16="http://schemas.microsoft.com/office/drawing/2014/main" id="{E6EC0A40-071D-468E-ACBD-0A68D5D4530B}"/>
                    </a:ext>
                  </a:extLst>
                </p:cNvPr>
                <p:cNvPicPr/>
                <p:nvPr/>
              </p:nvPicPr>
              <p:blipFill>
                <a:blip r:embed="rId108"/>
                <a:stretch>
                  <a:fillRect/>
                </a:stretch>
              </p:blipFill>
              <p:spPr>
                <a:xfrm>
                  <a:off x="11158893" y="113280"/>
                  <a:ext cx="210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13331E4C-7416-48B0-9B5E-591549E34864}"/>
                    </a:ext>
                  </a:extLst>
                </p14:cNvPr>
                <p14:cNvContentPartPr/>
                <p14:nvPr/>
              </p14:nvContentPartPr>
              <p14:xfrm>
                <a:off x="11391813" y="102480"/>
                <a:ext cx="251280" cy="113400"/>
              </p14:xfrm>
            </p:contentPart>
          </mc:Choice>
          <mc:Fallback>
            <p:pic>
              <p:nvPicPr>
                <p:cNvPr id="66" name="Freihand 65">
                  <a:extLst>
                    <a:ext uri="{FF2B5EF4-FFF2-40B4-BE49-F238E27FC236}">
                      <a16:creationId xmlns:a16="http://schemas.microsoft.com/office/drawing/2014/main" id="{13331E4C-7416-48B0-9B5E-591549E34864}"/>
                    </a:ext>
                  </a:extLst>
                </p:cNvPr>
                <p:cNvPicPr/>
                <p:nvPr/>
              </p:nvPicPr>
              <p:blipFill>
                <a:blip r:embed="rId110"/>
                <a:stretch>
                  <a:fillRect/>
                </a:stretch>
              </p:blipFill>
              <p:spPr>
                <a:xfrm>
                  <a:off x="11387493" y="98160"/>
                  <a:ext cx="259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88D89E77-B912-463A-91E1-DF6E565CBC29}"/>
                    </a:ext>
                  </a:extLst>
                </p14:cNvPr>
                <p14:cNvContentPartPr/>
                <p14:nvPr/>
              </p14:nvContentPartPr>
              <p14:xfrm>
                <a:off x="9988533" y="684960"/>
                <a:ext cx="154800" cy="32400"/>
              </p14:xfrm>
            </p:contentPart>
          </mc:Choice>
          <mc:Fallback>
            <p:pic>
              <p:nvPicPr>
                <p:cNvPr id="76" name="Freihand 75">
                  <a:extLst>
                    <a:ext uri="{FF2B5EF4-FFF2-40B4-BE49-F238E27FC236}">
                      <a16:creationId xmlns:a16="http://schemas.microsoft.com/office/drawing/2014/main" id="{88D89E77-B912-463A-91E1-DF6E565CBC29}"/>
                    </a:ext>
                  </a:extLst>
                </p:cNvPr>
                <p:cNvPicPr/>
                <p:nvPr/>
              </p:nvPicPr>
              <p:blipFill>
                <a:blip r:embed="rId112"/>
                <a:stretch>
                  <a:fillRect/>
                </a:stretch>
              </p:blipFill>
              <p:spPr>
                <a:xfrm>
                  <a:off x="9984213" y="680640"/>
                  <a:ext cx="163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6A026A28-3094-47A7-830B-5CB32E72C36A}"/>
                    </a:ext>
                  </a:extLst>
                </p14:cNvPr>
                <p14:cNvContentPartPr/>
                <p14:nvPr/>
              </p14:nvContentPartPr>
              <p14:xfrm>
                <a:off x="10329813" y="637800"/>
                <a:ext cx="417600" cy="13680"/>
              </p14:xfrm>
            </p:contentPart>
          </mc:Choice>
          <mc:Fallback>
            <p:pic>
              <p:nvPicPr>
                <p:cNvPr id="77" name="Freihand 76">
                  <a:extLst>
                    <a:ext uri="{FF2B5EF4-FFF2-40B4-BE49-F238E27FC236}">
                      <a16:creationId xmlns:a16="http://schemas.microsoft.com/office/drawing/2014/main" id="{6A026A28-3094-47A7-830B-5CB32E72C36A}"/>
                    </a:ext>
                  </a:extLst>
                </p:cNvPr>
                <p:cNvPicPr/>
                <p:nvPr/>
              </p:nvPicPr>
              <p:blipFill>
                <a:blip r:embed="rId114"/>
                <a:stretch>
                  <a:fillRect/>
                </a:stretch>
              </p:blipFill>
              <p:spPr>
                <a:xfrm>
                  <a:off x="10325493" y="633480"/>
                  <a:ext cx="426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872B254F-EBB2-4C17-8B87-8968D8FC7824}"/>
                    </a:ext>
                  </a:extLst>
                </p14:cNvPr>
                <p14:cNvContentPartPr/>
                <p14:nvPr/>
              </p14:nvContentPartPr>
              <p14:xfrm>
                <a:off x="9703413" y="677760"/>
                <a:ext cx="146520" cy="83160"/>
              </p14:xfrm>
            </p:contentPart>
          </mc:Choice>
          <mc:Fallback>
            <p:pic>
              <p:nvPicPr>
                <p:cNvPr id="78" name="Freihand 77">
                  <a:extLst>
                    <a:ext uri="{FF2B5EF4-FFF2-40B4-BE49-F238E27FC236}">
                      <a16:creationId xmlns:a16="http://schemas.microsoft.com/office/drawing/2014/main" id="{872B254F-EBB2-4C17-8B87-8968D8FC7824}"/>
                    </a:ext>
                  </a:extLst>
                </p:cNvPr>
                <p:cNvPicPr/>
                <p:nvPr/>
              </p:nvPicPr>
              <p:blipFill>
                <a:blip r:embed="rId116"/>
                <a:stretch>
                  <a:fillRect/>
                </a:stretch>
              </p:blipFill>
              <p:spPr>
                <a:xfrm>
                  <a:off x="9699093" y="673440"/>
                  <a:ext cx="155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218F3806-578F-4498-8F41-BFB34B25C45E}"/>
                    </a:ext>
                  </a:extLst>
                </p14:cNvPr>
                <p14:cNvContentPartPr/>
                <p14:nvPr/>
              </p14:nvContentPartPr>
              <p14:xfrm>
                <a:off x="9848133" y="719160"/>
                <a:ext cx="61920" cy="91440"/>
              </p14:xfrm>
            </p:contentPart>
          </mc:Choice>
          <mc:Fallback>
            <p:pic>
              <p:nvPicPr>
                <p:cNvPr id="79" name="Freihand 78">
                  <a:extLst>
                    <a:ext uri="{FF2B5EF4-FFF2-40B4-BE49-F238E27FC236}">
                      <a16:creationId xmlns:a16="http://schemas.microsoft.com/office/drawing/2014/main" id="{218F3806-578F-4498-8F41-BFB34B25C45E}"/>
                    </a:ext>
                  </a:extLst>
                </p:cNvPr>
                <p:cNvPicPr/>
                <p:nvPr/>
              </p:nvPicPr>
              <p:blipFill>
                <a:blip r:embed="rId118"/>
                <a:stretch>
                  <a:fillRect/>
                </a:stretch>
              </p:blipFill>
              <p:spPr>
                <a:xfrm>
                  <a:off x="9843813" y="714840"/>
                  <a:ext cx="7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5DF13BE8-4BCC-4E7C-B9A5-13CCF16355FA}"/>
                    </a:ext>
                  </a:extLst>
                </p14:cNvPr>
                <p14:cNvContentPartPr/>
                <p14:nvPr/>
              </p14:nvContentPartPr>
              <p14:xfrm>
                <a:off x="9858573" y="599280"/>
                <a:ext cx="115920" cy="106560"/>
              </p14:xfrm>
            </p:contentPart>
          </mc:Choice>
          <mc:Fallback>
            <p:pic>
              <p:nvPicPr>
                <p:cNvPr id="80" name="Freihand 79">
                  <a:extLst>
                    <a:ext uri="{FF2B5EF4-FFF2-40B4-BE49-F238E27FC236}">
                      <a16:creationId xmlns:a16="http://schemas.microsoft.com/office/drawing/2014/main" id="{5DF13BE8-4BCC-4E7C-B9A5-13CCF16355FA}"/>
                    </a:ext>
                  </a:extLst>
                </p:cNvPr>
                <p:cNvPicPr/>
                <p:nvPr/>
              </p:nvPicPr>
              <p:blipFill>
                <a:blip r:embed="rId120"/>
                <a:stretch>
                  <a:fillRect/>
                </a:stretch>
              </p:blipFill>
              <p:spPr>
                <a:xfrm>
                  <a:off x="9854253" y="594960"/>
                  <a:ext cx="124560" cy="115200"/>
                </a:xfrm>
                <a:prstGeom prst="rect">
                  <a:avLst/>
                </a:prstGeom>
              </p:spPr>
            </p:pic>
          </mc:Fallback>
        </mc:AlternateContent>
      </p:grpSp>
      <p:grpSp>
        <p:nvGrpSpPr>
          <p:cNvPr id="86" name="Gruppieren 85">
            <a:extLst>
              <a:ext uri="{FF2B5EF4-FFF2-40B4-BE49-F238E27FC236}">
                <a16:creationId xmlns:a16="http://schemas.microsoft.com/office/drawing/2014/main" id="{D77FA667-3F1F-4A6A-AF15-91E5DDC5C9E6}"/>
              </a:ext>
            </a:extLst>
          </p:cNvPr>
          <p:cNvGrpSpPr/>
          <p:nvPr/>
        </p:nvGrpSpPr>
        <p:grpSpPr>
          <a:xfrm>
            <a:off x="5558013" y="2448960"/>
            <a:ext cx="1040400" cy="223560"/>
            <a:chOff x="5558013" y="2448960"/>
            <a:chExt cx="1040400" cy="223560"/>
          </a:xfrm>
        </p:grpSpPr>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93A99EFE-1055-4D90-A986-439160416069}"/>
                    </a:ext>
                  </a:extLst>
                </p14:cNvPr>
                <p14:cNvContentPartPr/>
                <p14:nvPr/>
              </p14:nvContentPartPr>
              <p14:xfrm>
                <a:off x="5558013" y="2530680"/>
                <a:ext cx="146880" cy="141840"/>
              </p14:xfrm>
            </p:contentPart>
          </mc:Choice>
          <mc:Fallback>
            <p:pic>
              <p:nvPicPr>
                <p:cNvPr id="82" name="Freihand 81">
                  <a:extLst>
                    <a:ext uri="{FF2B5EF4-FFF2-40B4-BE49-F238E27FC236}">
                      <a16:creationId xmlns:a16="http://schemas.microsoft.com/office/drawing/2014/main" id="{93A99EFE-1055-4D90-A986-439160416069}"/>
                    </a:ext>
                  </a:extLst>
                </p:cNvPr>
                <p:cNvPicPr/>
                <p:nvPr/>
              </p:nvPicPr>
              <p:blipFill>
                <a:blip r:embed="rId122"/>
                <a:stretch>
                  <a:fillRect/>
                </a:stretch>
              </p:blipFill>
              <p:spPr>
                <a:xfrm>
                  <a:off x="5553693" y="2526360"/>
                  <a:ext cx="155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6ED5A50D-448F-487C-9D64-4DC546463AF9}"/>
                    </a:ext>
                  </a:extLst>
                </p14:cNvPr>
                <p14:cNvContentPartPr/>
                <p14:nvPr/>
              </p14:nvContentPartPr>
              <p14:xfrm>
                <a:off x="5767173" y="2538600"/>
                <a:ext cx="381960" cy="94680"/>
              </p14:xfrm>
            </p:contentPart>
          </mc:Choice>
          <mc:Fallback>
            <p:pic>
              <p:nvPicPr>
                <p:cNvPr id="83" name="Freihand 82">
                  <a:extLst>
                    <a:ext uri="{FF2B5EF4-FFF2-40B4-BE49-F238E27FC236}">
                      <a16:creationId xmlns:a16="http://schemas.microsoft.com/office/drawing/2014/main" id="{6ED5A50D-448F-487C-9D64-4DC546463AF9}"/>
                    </a:ext>
                  </a:extLst>
                </p:cNvPr>
                <p:cNvPicPr/>
                <p:nvPr/>
              </p:nvPicPr>
              <p:blipFill>
                <a:blip r:embed="rId124"/>
                <a:stretch>
                  <a:fillRect/>
                </a:stretch>
              </p:blipFill>
              <p:spPr>
                <a:xfrm>
                  <a:off x="5762853" y="2534280"/>
                  <a:ext cx="390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16C2D146-0146-4ACE-86EF-6BDE866DF145}"/>
                    </a:ext>
                  </a:extLst>
                </p14:cNvPr>
                <p14:cNvContentPartPr/>
                <p14:nvPr/>
              </p14:nvContentPartPr>
              <p14:xfrm>
                <a:off x="6190533" y="2488200"/>
                <a:ext cx="407880" cy="166320"/>
              </p14:xfrm>
            </p:contentPart>
          </mc:Choice>
          <mc:Fallback>
            <p:pic>
              <p:nvPicPr>
                <p:cNvPr id="84" name="Freihand 83">
                  <a:extLst>
                    <a:ext uri="{FF2B5EF4-FFF2-40B4-BE49-F238E27FC236}">
                      <a16:creationId xmlns:a16="http://schemas.microsoft.com/office/drawing/2014/main" id="{16C2D146-0146-4ACE-86EF-6BDE866DF145}"/>
                    </a:ext>
                  </a:extLst>
                </p:cNvPr>
                <p:cNvPicPr/>
                <p:nvPr/>
              </p:nvPicPr>
              <p:blipFill>
                <a:blip r:embed="rId126"/>
                <a:stretch>
                  <a:fillRect/>
                </a:stretch>
              </p:blipFill>
              <p:spPr>
                <a:xfrm>
                  <a:off x="6186213" y="2483880"/>
                  <a:ext cx="416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200AA694-989F-4CF3-BEF3-24BB4D415BB7}"/>
                    </a:ext>
                  </a:extLst>
                </p14:cNvPr>
                <p14:cNvContentPartPr/>
                <p14:nvPr/>
              </p14:nvContentPartPr>
              <p14:xfrm>
                <a:off x="6446133" y="2448960"/>
                <a:ext cx="27000" cy="9360"/>
              </p14:xfrm>
            </p:contentPart>
          </mc:Choice>
          <mc:Fallback>
            <p:pic>
              <p:nvPicPr>
                <p:cNvPr id="85" name="Freihand 84">
                  <a:extLst>
                    <a:ext uri="{FF2B5EF4-FFF2-40B4-BE49-F238E27FC236}">
                      <a16:creationId xmlns:a16="http://schemas.microsoft.com/office/drawing/2014/main" id="{200AA694-989F-4CF3-BEF3-24BB4D415BB7}"/>
                    </a:ext>
                  </a:extLst>
                </p:cNvPr>
                <p:cNvPicPr/>
                <p:nvPr/>
              </p:nvPicPr>
              <p:blipFill>
                <a:blip r:embed="rId128"/>
                <a:stretch>
                  <a:fillRect/>
                </a:stretch>
              </p:blipFill>
              <p:spPr>
                <a:xfrm>
                  <a:off x="6441813" y="2444640"/>
                  <a:ext cx="35640" cy="1800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a:t>
            </a:r>
            <a:r>
              <a:rPr lang="de-DE" sz="2177" dirty="0" err="1">
                <a:latin typeface="Times New Roman" panose="02020603050405020304" pitchFamily="18" charset="0"/>
                <a:cs typeface="Times New Roman" panose="02020603050405020304" pitchFamily="18" charset="0"/>
              </a:rPr>
              <a:t>Unternehmen´nach</a:t>
            </a:r>
            <a:r>
              <a:rPr lang="de-DE" sz="2177" dirty="0">
                <a:latin typeface="Times New Roman" panose="02020603050405020304" pitchFamily="18" charset="0"/>
                <a:cs typeface="Times New Roman" panose="02020603050405020304" pitchFamily="18" charset="0"/>
              </a:rPr>
              <a:t> 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im September 2025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2025 ist ein zweites Terminal hinzugekommen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519CEF4-46A4-03C5-AC6D-08F16875E3B5}"/>
              </a:ext>
            </a:extLst>
          </p:cNvPr>
          <p:cNvPicPr>
            <a:picLocks noChangeAspect="1"/>
          </p:cNvPicPr>
          <p:nvPr/>
        </p:nvPicPr>
        <p:blipFill>
          <a:blip r:embed="rId3"/>
          <a:stretch>
            <a:fillRect/>
          </a:stretch>
        </p:blipFill>
        <p:spPr>
          <a:xfrm>
            <a:off x="0" y="785942"/>
            <a:ext cx="7839273" cy="5349044"/>
          </a:xfrm>
          <a:prstGeom prst="rect">
            <a:avLst/>
          </a:prstGeom>
        </p:spPr>
      </p:pic>
      <p:pic>
        <p:nvPicPr>
          <p:cNvPr id="5" name="Grafik 4">
            <a:extLst>
              <a:ext uri="{FF2B5EF4-FFF2-40B4-BE49-F238E27FC236}">
                <a16:creationId xmlns:a16="http://schemas.microsoft.com/office/drawing/2014/main" id="{82F8BB0C-2B80-B0D6-CDA4-75BE7890D756}"/>
              </a:ext>
            </a:extLst>
          </p:cNvPr>
          <p:cNvPicPr>
            <a:picLocks noChangeAspect="1"/>
          </p:cNvPicPr>
          <p:nvPr/>
        </p:nvPicPr>
        <p:blipFill>
          <a:blip r:embed="rId4"/>
          <a:stretch>
            <a:fillRect/>
          </a:stretch>
        </p:blipFill>
        <p:spPr>
          <a:xfrm>
            <a:off x="6969405" y="-1"/>
            <a:ext cx="5227241" cy="342900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76DFB3-A16F-4A47-8505-DDEEA3A41D74}"/>
                  </a:ext>
                </a:extLst>
              </p14:cNvPr>
              <p14:cNvContentPartPr/>
              <p14:nvPr/>
            </p14:nvContentPartPr>
            <p14:xfrm>
              <a:off x="1074213" y="4497907"/>
              <a:ext cx="1935000" cy="77040"/>
            </p14:xfrm>
          </p:contentPart>
        </mc:Choice>
        <mc:Fallback>
          <p:pic>
            <p:nvPicPr>
              <p:cNvPr id="2" name="Freihand 1">
                <a:extLst>
                  <a:ext uri="{FF2B5EF4-FFF2-40B4-BE49-F238E27FC236}">
                    <a16:creationId xmlns:a16="http://schemas.microsoft.com/office/drawing/2014/main" id="{0376DFB3-A16F-4A47-8505-DDEEA3A41D74}"/>
                  </a:ext>
                </a:extLst>
              </p:cNvPr>
              <p:cNvPicPr/>
              <p:nvPr/>
            </p:nvPicPr>
            <p:blipFill>
              <a:blip r:embed="rId4"/>
              <a:stretch>
                <a:fillRect/>
              </a:stretch>
            </p:blipFill>
            <p:spPr>
              <a:xfrm>
                <a:off x="1069893" y="4493587"/>
                <a:ext cx="1943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92C8D99-A232-4C91-B524-A97892FF351F}"/>
                  </a:ext>
                </a:extLst>
              </p14:cNvPr>
              <p14:cNvContentPartPr/>
              <p14:nvPr/>
            </p14:nvContentPartPr>
            <p14:xfrm>
              <a:off x="3358053" y="5765827"/>
              <a:ext cx="2925000" cy="725040"/>
            </p14:xfrm>
          </p:contentPart>
        </mc:Choice>
        <mc:Fallback>
          <p:pic>
            <p:nvPicPr>
              <p:cNvPr id="3" name="Freihand 2">
                <a:extLst>
                  <a:ext uri="{FF2B5EF4-FFF2-40B4-BE49-F238E27FC236}">
                    <a16:creationId xmlns:a16="http://schemas.microsoft.com/office/drawing/2014/main" id="{E92C8D99-A232-4C91-B524-A97892FF351F}"/>
                  </a:ext>
                </a:extLst>
              </p:cNvPr>
              <p:cNvPicPr/>
              <p:nvPr/>
            </p:nvPicPr>
            <p:blipFill>
              <a:blip r:embed="rId6"/>
              <a:stretch>
                <a:fillRect/>
              </a:stretch>
            </p:blipFill>
            <p:spPr>
              <a:xfrm>
                <a:off x="3353733" y="5761507"/>
                <a:ext cx="293364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D7ACE83-7C35-4349-99C9-ACF6529BCD74}"/>
                  </a:ext>
                </a:extLst>
              </p14:cNvPr>
              <p14:cNvContentPartPr/>
              <p14:nvPr/>
            </p14:nvContentPartPr>
            <p14:xfrm>
              <a:off x="3926133" y="5096947"/>
              <a:ext cx="974880" cy="654120"/>
            </p14:xfrm>
          </p:contentPart>
        </mc:Choice>
        <mc:Fallback>
          <p:pic>
            <p:nvPicPr>
              <p:cNvPr id="4" name="Freihand 3">
                <a:extLst>
                  <a:ext uri="{FF2B5EF4-FFF2-40B4-BE49-F238E27FC236}">
                    <a16:creationId xmlns:a16="http://schemas.microsoft.com/office/drawing/2014/main" id="{8D7ACE83-7C35-4349-99C9-ACF6529BCD74}"/>
                  </a:ext>
                </a:extLst>
              </p:cNvPr>
              <p:cNvPicPr/>
              <p:nvPr/>
            </p:nvPicPr>
            <p:blipFill>
              <a:blip r:embed="rId8"/>
              <a:stretch>
                <a:fillRect/>
              </a:stretch>
            </p:blipFill>
            <p:spPr>
              <a:xfrm>
                <a:off x="3921813" y="5092627"/>
                <a:ext cx="983520" cy="662760"/>
              </a:xfrm>
              <a:prstGeom prst="rect">
                <a:avLst/>
              </a:prstGeom>
            </p:spPr>
          </p:pic>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115B4E0-8B95-4A5F-A700-A31BB6F78E0C}"/>
                  </a:ext>
                </a:extLst>
              </p14:cNvPr>
              <p14:cNvContentPartPr/>
              <p14:nvPr/>
            </p14:nvContentPartPr>
            <p14:xfrm>
              <a:off x="1096533" y="1748947"/>
              <a:ext cx="1867680" cy="109440"/>
            </p14:xfrm>
          </p:contentPart>
        </mc:Choice>
        <mc:Fallback>
          <p:pic>
            <p:nvPicPr>
              <p:cNvPr id="2" name="Freihand 1">
                <a:extLst>
                  <a:ext uri="{FF2B5EF4-FFF2-40B4-BE49-F238E27FC236}">
                    <a16:creationId xmlns:a16="http://schemas.microsoft.com/office/drawing/2014/main" id="{9115B4E0-8B95-4A5F-A700-A31BB6F78E0C}"/>
                  </a:ext>
                </a:extLst>
              </p:cNvPr>
              <p:cNvPicPr/>
              <p:nvPr/>
            </p:nvPicPr>
            <p:blipFill>
              <a:blip r:embed="rId5"/>
              <a:stretch>
                <a:fillRect/>
              </a:stretch>
            </p:blipFill>
            <p:spPr>
              <a:xfrm>
                <a:off x="1092213" y="1744627"/>
                <a:ext cx="1876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6D409B3-0477-496A-A93E-54C174604C9F}"/>
                  </a:ext>
                </a:extLst>
              </p14:cNvPr>
              <p14:cNvContentPartPr/>
              <p14:nvPr/>
            </p14:nvContentPartPr>
            <p14:xfrm>
              <a:off x="2810853" y="2293627"/>
              <a:ext cx="56160" cy="114840"/>
            </p14:xfrm>
          </p:contentPart>
        </mc:Choice>
        <mc:Fallback>
          <p:pic>
            <p:nvPicPr>
              <p:cNvPr id="3" name="Freihand 2">
                <a:extLst>
                  <a:ext uri="{FF2B5EF4-FFF2-40B4-BE49-F238E27FC236}">
                    <a16:creationId xmlns:a16="http://schemas.microsoft.com/office/drawing/2014/main" id="{46D409B3-0477-496A-A93E-54C174604C9F}"/>
                  </a:ext>
                </a:extLst>
              </p:cNvPr>
              <p:cNvPicPr/>
              <p:nvPr/>
            </p:nvPicPr>
            <p:blipFill>
              <a:blip r:embed="rId7"/>
              <a:stretch>
                <a:fillRect/>
              </a:stretch>
            </p:blipFill>
            <p:spPr>
              <a:xfrm>
                <a:off x="2806533" y="2289307"/>
                <a:ext cx="64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FB9DE11-E7B1-4149-A606-7CBE78B86DE3}"/>
                  </a:ext>
                </a:extLst>
              </p14:cNvPr>
              <p14:cNvContentPartPr/>
              <p14:nvPr/>
            </p14:nvContentPartPr>
            <p14:xfrm>
              <a:off x="4954293" y="1944427"/>
              <a:ext cx="101520" cy="108360"/>
            </p14:xfrm>
          </p:contentPart>
        </mc:Choice>
        <mc:Fallback>
          <p:pic>
            <p:nvPicPr>
              <p:cNvPr id="4" name="Freihand 3">
                <a:extLst>
                  <a:ext uri="{FF2B5EF4-FFF2-40B4-BE49-F238E27FC236}">
                    <a16:creationId xmlns:a16="http://schemas.microsoft.com/office/drawing/2014/main" id="{7FB9DE11-E7B1-4149-A606-7CBE78B86DE3}"/>
                  </a:ext>
                </a:extLst>
              </p:cNvPr>
              <p:cNvPicPr/>
              <p:nvPr/>
            </p:nvPicPr>
            <p:blipFill>
              <a:blip r:embed="rId9"/>
              <a:stretch>
                <a:fillRect/>
              </a:stretch>
            </p:blipFill>
            <p:spPr>
              <a:xfrm>
                <a:off x="4949973" y="1940107"/>
                <a:ext cx="110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8" name="Freihand 37">
                <a:extLst>
                  <a:ext uri="{FF2B5EF4-FFF2-40B4-BE49-F238E27FC236}">
                    <a16:creationId xmlns:a16="http://schemas.microsoft.com/office/drawing/2014/main" id="{0252799C-1BD1-430C-BD3A-761A15805C7D}"/>
                  </a:ext>
                </a:extLst>
              </p14:cNvPr>
              <p14:cNvContentPartPr/>
              <p14:nvPr/>
            </p14:nvContentPartPr>
            <p14:xfrm>
              <a:off x="3213333" y="4441747"/>
              <a:ext cx="3797280" cy="72360"/>
            </p14:xfrm>
          </p:contentPart>
        </mc:Choice>
        <mc:Fallback>
          <p:pic>
            <p:nvPicPr>
              <p:cNvPr id="38" name="Freihand 37">
                <a:extLst>
                  <a:ext uri="{FF2B5EF4-FFF2-40B4-BE49-F238E27FC236}">
                    <a16:creationId xmlns:a16="http://schemas.microsoft.com/office/drawing/2014/main" id="{0252799C-1BD1-430C-BD3A-761A15805C7D}"/>
                  </a:ext>
                </a:extLst>
              </p:cNvPr>
              <p:cNvPicPr/>
              <p:nvPr/>
            </p:nvPicPr>
            <p:blipFill>
              <a:blip r:embed="rId11"/>
              <a:stretch>
                <a:fillRect/>
              </a:stretch>
            </p:blipFill>
            <p:spPr>
              <a:xfrm>
                <a:off x="3209013" y="4437427"/>
                <a:ext cx="3805920" cy="81000"/>
              </a:xfrm>
              <a:prstGeom prst="rect">
                <a:avLst/>
              </a:prstGeom>
            </p:spPr>
          </p:pic>
        </mc:Fallback>
      </mc:AlternateContent>
      <p:grpSp>
        <p:nvGrpSpPr>
          <p:cNvPr id="40" name="Gruppieren 39">
            <a:extLst>
              <a:ext uri="{FF2B5EF4-FFF2-40B4-BE49-F238E27FC236}">
                <a16:creationId xmlns:a16="http://schemas.microsoft.com/office/drawing/2014/main" id="{36B6334A-341B-474F-A233-9B57EB4652F6}"/>
              </a:ext>
            </a:extLst>
          </p:cNvPr>
          <p:cNvGrpSpPr/>
          <p:nvPr/>
        </p:nvGrpSpPr>
        <p:grpSpPr>
          <a:xfrm>
            <a:off x="9310653" y="385627"/>
            <a:ext cx="2433240" cy="2403000"/>
            <a:chOff x="9310653" y="385627"/>
            <a:chExt cx="2433240" cy="2403000"/>
          </a:xfrm>
        </p:grpSpPr>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D0E009CD-2E5E-4325-B1BD-A7972E1C16EB}"/>
                    </a:ext>
                  </a:extLst>
                </p14:cNvPr>
                <p14:cNvContentPartPr/>
                <p14:nvPr/>
              </p14:nvContentPartPr>
              <p14:xfrm>
                <a:off x="9639693" y="590467"/>
                <a:ext cx="21960" cy="1823400"/>
              </p14:xfrm>
            </p:contentPart>
          </mc:Choice>
          <mc:Fallback>
            <p:pic>
              <p:nvPicPr>
                <p:cNvPr id="5" name="Freihand 4">
                  <a:extLst>
                    <a:ext uri="{FF2B5EF4-FFF2-40B4-BE49-F238E27FC236}">
                      <a16:creationId xmlns:a16="http://schemas.microsoft.com/office/drawing/2014/main" id="{D0E009CD-2E5E-4325-B1BD-A7972E1C16EB}"/>
                    </a:ext>
                  </a:extLst>
                </p:cNvPr>
                <p:cNvPicPr/>
                <p:nvPr/>
              </p:nvPicPr>
              <p:blipFill>
                <a:blip r:embed="rId13"/>
                <a:stretch>
                  <a:fillRect/>
                </a:stretch>
              </p:blipFill>
              <p:spPr>
                <a:xfrm>
                  <a:off x="9635373" y="586147"/>
                  <a:ext cx="30600" cy="183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95D53A38-C78E-45BE-A45E-A9EBA15D25A7}"/>
                    </a:ext>
                  </a:extLst>
                </p14:cNvPr>
                <p14:cNvContentPartPr/>
                <p14:nvPr/>
              </p14:nvContentPartPr>
              <p14:xfrm>
                <a:off x="9446733" y="2296147"/>
                <a:ext cx="2151720" cy="64440"/>
              </p14:xfrm>
            </p:contentPart>
          </mc:Choice>
          <mc:Fallback>
            <p:pic>
              <p:nvPicPr>
                <p:cNvPr id="6" name="Freihand 5">
                  <a:extLst>
                    <a:ext uri="{FF2B5EF4-FFF2-40B4-BE49-F238E27FC236}">
                      <a16:creationId xmlns:a16="http://schemas.microsoft.com/office/drawing/2014/main" id="{95D53A38-C78E-45BE-A45E-A9EBA15D25A7}"/>
                    </a:ext>
                  </a:extLst>
                </p:cNvPr>
                <p:cNvPicPr/>
                <p:nvPr/>
              </p:nvPicPr>
              <p:blipFill>
                <a:blip r:embed="rId15"/>
                <a:stretch>
                  <a:fillRect/>
                </a:stretch>
              </p:blipFill>
              <p:spPr>
                <a:xfrm>
                  <a:off x="9442413" y="2291827"/>
                  <a:ext cx="216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742F5D68-34E7-43CE-AD15-D5FD77D19CB5}"/>
                    </a:ext>
                  </a:extLst>
                </p14:cNvPr>
                <p14:cNvContentPartPr/>
                <p14:nvPr/>
              </p14:nvContentPartPr>
              <p14:xfrm>
                <a:off x="11551653" y="2196067"/>
                <a:ext cx="192240" cy="282960"/>
              </p14:xfrm>
            </p:contentPart>
          </mc:Choice>
          <mc:Fallback>
            <p:pic>
              <p:nvPicPr>
                <p:cNvPr id="7" name="Freihand 6">
                  <a:extLst>
                    <a:ext uri="{FF2B5EF4-FFF2-40B4-BE49-F238E27FC236}">
                      <a16:creationId xmlns:a16="http://schemas.microsoft.com/office/drawing/2014/main" id="{742F5D68-34E7-43CE-AD15-D5FD77D19CB5}"/>
                    </a:ext>
                  </a:extLst>
                </p:cNvPr>
                <p:cNvPicPr/>
                <p:nvPr/>
              </p:nvPicPr>
              <p:blipFill>
                <a:blip r:embed="rId17"/>
                <a:stretch>
                  <a:fillRect/>
                </a:stretch>
              </p:blipFill>
              <p:spPr>
                <a:xfrm>
                  <a:off x="11547333" y="2191747"/>
                  <a:ext cx="2008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895A18C5-5153-4528-AC57-7BBC20FE82CB}"/>
                    </a:ext>
                  </a:extLst>
                </p14:cNvPr>
                <p14:cNvContentPartPr/>
                <p14:nvPr/>
              </p14:nvContentPartPr>
              <p14:xfrm>
                <a:off x="9507213" y="415507"/>
                <a:ext cx="232200" cy="250920"/>
              </p14:xfrm>
            </p:contentPart>
          </mc:Choice>
          <mc:Fallback>
            <p:pic>
              <p:nvPicPr>
                <p:cNvPr id="8" name="Freihand 7">
                  <a:extLst>
                    <a:ext uri="{FF2B5EF4-FFF2-40B4-BE49-F238E27FC236}">
                      <a16:creationId xmlns:a16="http://schemas.microsoft.com/office/drawing/2014/main" id="{895A18C5-5153-4528-AC57-7BBC20FE82CB}"/>
                    </a:ext>
                  </a:extLst>
                </p:cNvPr>
                <p:cNvPicPr/>
                <p:nvPr/>
              </p:nvPicPr>
              <p:blipFill>
                <a:blip r:embed="rId19"/>
                <a:stretch>
                  <a:fillRect/>
                </a:stretch>
              </p:blipFill>
              <p:spPr>
                <a:xfrm>
                  <a:off x="9502893" y="411187"/>
                  <a:ext cx="2408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F14202E5-D774-4765-8A3B-AB1D71534AB1}"/>
                    </a:ext>
                  </a:extLst>
                </p14:cNvPr>
                <p14:cNvContentPartPr/>
                <p14:nvPr/>
              </p14:nvContentPartPr>
              <p14:xfrm>
                <a:off x="9311373" y="399307"/>
                <a:ext cx="117720" cy="268560"/>
              </p14:xfrm>
            </p:contentPart>
          </mc:Choice>
          <mc:Fallback>
            <p:pic>
              <p:nvPicPr>
                <p:cNvPr id="9" name="Freihand 8">
                  <a:extLst>
                    <a:ext uri="{FF2B5EF4-FFF2-40B4-BE49-F238E27FC236}">
                      <a16:creationId xmlns:a16="http://schemas.microsoft.com/office/drawing/2014/main" id="{F14202E5-D774-4765-8A3B-AB1D71534AB1}"/>
                    </a:ext>
                  </a:extLst>
                </p:cNvPr>
                <p:cNvPicPr/>
                <p:nvPr/>
              </p:nvPicPr>
              <p:blipFill>
                <a:blip r:embed="rId21"/>
                <a:stretch>
                  <a:fillRect/>
                </a:stretch>
              </p:blipFill>
              <p:spPr>
                <a:xfrm>
                  <a:off x="9307053" y="394987"/>
                  <a:ext cx="126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566362DE-9C91-42BB-A9EF-CDDC5EBF0D23}"/>
                    </a:ext>
                  </a:extLst>
                </p14:cNvPr>
                <p14:cNvContentPartPr/>
                <p14:nvPr/>
              </p14:nvContentPartPr>
              <p14:xfrm>
                <a:off x="11429253" y="2566867"/>
                <a:ext cx="108720" cy="221760"/>
              </p14:xfrm>
            </p:contentPart>
          </mc:Choice>
          <mc:Fallback>
            <p:pic>
              <p:nvPicPr>
                <p:cNvPr id="10" name="Freihand 9">
                  <a:extLst>
                    <a:ext uri="{FF2B5EF4-FFF2-40B4-BE49-F238E27FC236}">
                      <a16:creationId xmlns:a16="http://schemas.microsoft.com/office/drawing/2014/main" id="{566362DE-9C91-42BB-A9EF-CDDC5EBF0D23}"/>
                    </a:ext>
                  </a:extLst>
                </p:cNvPr>
                <p:cNvPicPr/>
                <p:nvPr/>
              </p:nvPicPr>
              <p:blipFill>
                <a:blip r:embed="rId23"/>
                <a:stretch>
                  <a:fillRect/>
                </a:stretch>
              </p:blipFill>
              <p:spPr>
                <a:xfrm>
                  <a:off x="11424933" y="2562547"/>
                  <a:ext cx="117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D05BF552-009A-4D5B-A06D-66361EE60D70}"/>
                    </a:ext>
                  </a:extLst>
                </p14:cNvPr>
                <p14:cNvContentPartPr/>
                <p14:nvPr/>
              </p14:nvContentPartPr>
              <p14:xfrm>
                <a:off x="11397573" y="2535547"/>
                <a:ext cx="221400" cy="151560"/>
              </p14:xfrm>
            </p:contentPart>
          </mc:Choice>
          <mc:Fallback>
            <p:pic>
              <p:nvPicPr>
                <p:cNvPr id="12" name="Freihand 11">
                  <a:extLst>
                    <a:ext uri="{FF2B5EF4-FFF2-40B4-BE49-F238E27FC236}">
                      <a16:creationId xmlns:a16="http://schemas.microsoft.com/office/drawing/2014/main" id="{D05BF552-009A-4D5B-A06D-66361EE60D70}"/>
                    </a:ext>
                  </a:extLst>
                </p:cNvPr>
                <p:cNvPicPr/>
                <p:nvPr/>
              </p:nvPicPr>
              <p:blipFill>
                <a:blip r:embed="rId25"/>
                <a:stretch>
                  <a:fillRect/>
                </a:stretch>
              </p:blipFill>
              <p:spPr>
                <a:xfrm>
                  <a:off x="11393253" y="2531227"/>
                  <a:ext cx="230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2E6123B7-F2A0-4598-B8EF-F03D73861B80}"/>
                    </a:ext>
                  </a:extLst>
                </p14:cNvPr>
                <p14:cNvContentPartPr/>
                <p14:nvPr/>
              </p14:nvContentPartPr>
              <p14:xfrm>
                <a:off x="9906813" y="535747"/>
                <a:ext cx="1453680" cy="1441800"/>
              </p14:xfrm>
            </p:contentPart>
          </mc:Choice>
          <mc:Fallback>
            <p:pic>
              <p:nvPicPr>
                <p:cNvPr id="13" name="Freihand 12">
                  <a:extLst>
                    <a:ext uri="{FF2B5EF4-FFF2-40B4-BE49-F238E27FC236}">
                      <a16:creationId xmlns:a16="http://schemas.microsoft.com/office/drawing/2014/main" id="{2E6123B7-F2A0-4598-B8EF-F03D73861B80}"/>
                    </a:ext>
                  </a:extLst>
                </p:cNvPr>
                <p:cNvPicPr/>
                <p:nvPr/>
              </p:nvPicPr>
              <p:blipFill>
                <a:blip r:embed="rId27"/>
                <a:stretch>
                  <a:fillRect/>
                </a:stretch>
              </p:blipFill>
              <p:spPr>
                <a:xfrm>
                  <a:off x="9902493" y="531427"/>
                  <a:ext cx="1462320" cy="1450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05068A87-3474-4413-BF1E-A55000083716}"/>
                    </a:ext>
                  </a:extLst>
                </p14:cNvPr>
                <p14:cNvContentPartPr/>
                <p14:nvPr/>
              </p14:nvContentPartPr>
              <p14:xfrm>
                <a:off x="10244493" y="457987"/>
                <a:ext cx="1209600" cy="1598040"/>
              </p14:xfrm>
            </p:contentPart>
          </mc:Choice>
          <mc:Fallback>
            <p:pic>
              <p:nvPicPr>
                <p:cNvPr id="14" name="Freihand 13">
                  <a:extLst>
                    <a:ext uri="{FF2B5EF4-FFF2-40B4-BE49-F238E27FC236}">
                      <a16:creationId xmlns:a16="http://schemas.microsoft.com/office/drawing/2014/main" id="{05068A87-3474-4413-BF1E-A55000083716}"/>
                    </a:ext>
                  </a:extLst>
                </p:cNvPr>
                <p:cNvPicPr/>
                <p:nvPr/>
              </p:nvPicPr>
              <p:blipFill>
                <a:blip r:embed="rId29"/>
                <a:stretch>
                  <a:fillRect/>
                </a:stretch>
              </p:blipFill>
              <p:spPr>
                <a:xfrm>
                  <a:off x="10240173" y="453667"/>
                  <a:ext cx="1218240" cy="160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BAFD406C-B97E-4705-93E7-BEBB773C5371}"/>
                    </a:ext>
                  </a:extLst>
                </p14:cNvPr>
                <p14:cNvContentPartPr/>
                <p14:nvPr/>
              </p14:nvContentPartPr>
              <p14:xfrm>
                <a:off x="11501253" y="385627"/>
                <a:ext cx="169920" cy="209520"/>
              </p14:xfrm>
            </p:contentPart>
          </mc:Choice>
          <mc:Fallback>
            <p:pic>
              <p:nvPicPr>
                <p:cNvPr id="15" name="Freihand 14">
                  <a:extLst>
                    <a:ext uri="{FF2B5EF4-FFF2-40B4-BE49-F238E27FC236}">
                      <a16:creationId xmlns:a16="http://schemas.microsoft.com/office/drawing/2014/main" id="{BAFD406C-B97E-4705-93E7-BEBB773C5371}"/>
                    </a:ext>
                  </a:extLst>
                </p:cNvPr>
                <p:cNvPicPr/>
                <p:nvPr/>
              </p:nvPicPr>
              <p:blipFill>
                <a:blip r:embed="rId31"/>
                <a:stretch>
                  <a:fillRect/>
                </a:stretch>
              </p:blipFill>
              <p:spPr>
                <a:xfrm>
                  <a:off x="11496933" y="381307"/>
                  <a:ext cx="178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13824FD3-4CAB-462A-9F91-FB367D279512}"/>
                    </a:ext>
                  </a:extLst>
                </p14:cNvPr>
                <p14:cNvContentPartPr/>
                <p14:nvPr/>
              </p14:nvContentPartPr>
              <p14:xfrm>
                <a:off x="11548413" y="1901947"/>
                <a:ext cx="28800" cy="179280"/>
              </p14:xfrm>
            </p:contentPart>
          </mc:Choice>
          <mc:Fallback>
            <p:pic>
              <p:nvPicPr>
                <p:cNvPr id="17" name="Freihand 16">
                  <a:extLst>
                    <a:ext uri="{FF2B5EF4-FFF2-40B4-BE49-F238E27FC236}">
                      <a16:creationId xmlns:a16="http://schemas.microsoft.com/office/drawing/2014/main" id="{13824FD3-4CAB-462A-9F91-FB367D279512}"/>
                    </a:ext>
                  </a:extLst>
                </p:cNvPr>
                <p:cNvPicPr/>
                <p:nvPr/>
              </p:nvPicPr>
              <p:blipFill>
                <a:blip r:embed="rId33"/>
                <a:stretch>
                  <a:fillRect/>
                </a:stretch>
              </p:blipFill>
              <p:spPr>
                <a:xfrm>
                  <a:off x="11544093" y="1897627"/>
                  <a:ext cx="37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E49EFF97-0FE0-4F41-AB95-DD119CDC7FB7}"/>
                    </a:ext>
                  </a:extLst>
                </p14:cNvPr>
                <p14:cNvContentPartPr/>
                <p14:nvPr/>
              </p14:nvContentPartPr>
              <p14:xfrm>
                <a:off x="11582253" y="1746787"/>
                <a:ext cx="136800" cy="228960"/>
              </p14:xfrm>
            </p:contentPart>
          </mc:Choice>
          <mc:Fallback>
            <p:pic>
              <p:nvPicPr>
                <p:cNvPr id="18" name="Freihand 17">
                  <a:extLst>
                    <a:ext uri="{FF2B5EF4-FFF2-40B4-BE49-F238E27FC236}">
                      <a16:creationId xmlns:a16="http://schemas.microsoft.com/office/drawing/2014/main" id="{E49EFF97-0FE0-4F41-AB95-DD119CDC7FB7}"/>
                    </a:ext>
                  </a:extLst>
                </p:cNvPr>
                <p:cNvPicPr/>
                <p:nvPr/>
              </p:nvPicPr>
              <p:blipFill>
                <a:blip r:embed="rId35"/>
                <a:stretch>
                  <a:fillRect/>
                </a:stretch>
              </p:blipFill>
              <p:spPr>
                <a:xfrm>
                  <a:off x="11577933" y="1742467"/>
                  <a:ext cx="1454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F27BA2B4-D5FC-443A-90B4-D3D31089153F}"/>
                    </a:ext>
                  </a:extLst>
                </p14:cNvPr>
                <p14:cNvContentPartPr/>
                <p14:nvPr/>
              </p14:nvContentPartPr>
              <p14:xfrm>
                <a:off x="9631413" y="1174747"/>
                <a:ext cx="250200" cy="25920"/>
              </p14:xfrm>
            </p:contentPart>
          </mc:Choice>
          <mc:Fallback>
            <p:pic>
              <p:nvPicPr>
                <p:cNvPr id="20" name="Freihand 19">
                  <a:extLst>
                    <a:ext uri="{FF2B5EF4-FFF2-40B4-BE49-F238E27FC236}">
                      <a16:creationId xmlns:a16="http://schemas.microsoft.com/office/drawing/2014/main" id="{F27BA2B4-D5FC-443A-90B4-D3D31089153F}"/>
                    </a:ext>
                  </a:extLst>
                </p:cNvPr>
                <p:cNvPicPr/>
                <p:nvPr/>
              </p:nvPicPr>
              <p:blipFill>
                <a:blip r:embed="rId37"/>
                <a:stretch>
                  <a:fillRect/>
                </a:stretch>
              </p:blipFill>
              <p:spPr>
                <a:xfrm>
                  <a:off x="9627093" y="1170427"/>
                  <a:ext cx="258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1A08B937-A934-4784-88E2-4CE1339E1C5E}"/>
                    </a:ext>
                  </a:extLst>
                </p14:cNvPr>
                <p14:cNvContentPartPr/>
                <p14:nvPr/>
              </p14:nvContentPartPr>
              <p14:xfrm>
                <a:off x="10196613" y="1149907"/>
                <a:ext cx="488520" cy="31320"/>
              </p14:xfrm>
            </p:contentPart>
          </mc:Choice>
          <mc:Fallback>
            <p:pic>
              <p:nvPicPr>
                <p:cNvPr id="21" name="Freihand 20">
                  <a:extLst>
                    <a:ext uri="{FF2B5EF4-FFF2-40B4-BE49-F238E27FC236}">
                      <a16:creationId xmlns:a16="http://schemas.microsoft.com/office/drawing/2014/main" id="{1A08B937-A934-4784-88E2-4CE1339E1C5E}"/>
                    </a:ext>
                  </a:extLst>
                </p:cNvPr>
                <p:cNvPicPr/>
                <p:nvPr/>
              </p:nvPicPr>
              <p:blipFill>
                <a:blip r:embed="rId39"/>
                <a:stretch>
                  <a:fillRect/>
                </a:stretch>
              </p:blipFill>
              <p:spPr>
                <a:xfrm>
                  <a:off x="10192293" y="1145587"/>
                  <a:ext cx="497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077A13DB-1E9E-45BB-98DB-36E3085E07E7}"/>
                    </a:ext>
                  </a:extLst>
                </p14:cNvPr>
                <p14:cNvContentPartPr/>
                <p14:nvPr/>
              </p14:nvContentPartPr>
              <p14:xfrm>
                <a:off x="10670373" y="1237387"/>
                <a:ext cx="63720" cy="578160"/>
              </p14:xfrm>
            </p:contentPart>
          </mc:Choice>
          <mc:Fallback>
            <p:pic>
              <p:nvPicPr>
                <p:cNvPr id="22" name="Freihand 21">
                  <a:extLst>
                    <a:ext uri="{FF2B5EF4-FFF2-40B4-BE49-F238E27FC236}">
                      <a16:creationId xmlns:a16="http://schemas.microsoft.com/office/drawing/2014/main" id="{077A13DB-1E9E-45BB-98DB-36E3085E07E7}"/>
                    </a:ext>
                  </a:extLst>
                </p:cNvPr>
                <p:cNvPicPr/>
                <p:nvPr/>
              </p:nvPicPr>
              <p:blipFill>
                <a:blip r:embed="rId41"/>
                <a:stretch>
                  <a:fillRect/>
                </a:stretch>
              </p:blipFill>
              <p:spPr>
                <a:xfrm>
                  <a:off x="10666053" y="1233067"/>
                  <a:ext cx="7236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08511206-740A-4AE1-B3E2-2D8814BC32A7}"/>
                    </a:ext>
                  </a:extLst>
                </p14:cNvPr>
                <p14:cNvContentPartPr/>
                <p14:nvPr/>
              </p14:nvContentPartPr>
              <p14:xfrm>
                <a:off x="10646613" y="2055307"/>
                <a:ext cx="14040" cy="163080"/>
              </p14:xfrm>
            </p:contentPart>
          </mc:Choice>
          <mc:Fallback>
            <p:pic>
              <p:nvPicPr>
                <p:cNvPr id="23" name="Freihand 22">
                  <a:extLst>
                    <a:ext uri="{FF2B5EF4-FFF2-40B4-BE49-F238E27FC236}">
                      <a16:creationId xmlns:a16="http://schemas.microsoft.com/office/drawing/2014/main" id="{08511206-740A-4AE1-B3E2-2D8814BC32A7}"/>
                    </a:ext>
                  </a:extLst>
                </p:cNvPr>
                <p:cNvPicPr/>
                <p:nvPr/>
              </p:nvPicPr>
              <p:blipFill>
                <a:blip r:embed="rId43"/>
                <a:stretch>
                  <a:fillRect/>
                </a:stretch>
              </p:blipFill>
              <p:spPr>
                <a:xfrm>
                  <a:off x="10642293" y="2050987"/>
                  <a:ext cx="22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ABF61260-F62D-4C0D-9D4C-E040FD7FBC1D}"/>
                    </a:ext>
                  </a:extLst>
                </p14:cNvPr>
                <p14:cNvContentPartPr/>
                <p14:nvPr/>
              </p14:nvContentPartPr>
              <p14:xfrm>
                <a:off x="9310653" y="1122907"/>
                <a:ext cx="89280" cy="231840"/>
              </p14:xfrm>
            </p:contentPart>
          </mc:Choice>
          <mc:Fallback>
            <p:pic>
              <p:nvPicPr>
                <p:cNvPr id="25" name="Freihand 24">
                  <a:extLst>
                    <a:ext uri="{FF2B5EF4-FFF2-40B4-BE49-F238E27FC236}">
                      <a16:creationId xmlns:a16="http://schemas.microsoft.com/office/drawing/2014/main" id="{ABF61260-F62D-4C0D-9D4C-E040FD7FBC1D}"/>
                    </a:ext>
                  </a:extLst>
                </p:cNvPr>
                <p:cNvPicPr/>
                <p:nvPr/>
              </p:nvPicPr>
              <p:blipFill>
                <a:blip r:embed="rId45"/>
                <a:stretch>
                  <a:fillRect/>
                </a:stretch>
              </p:blipFill>
              <p:spPr>
                <a:xfrm>
                  <a:off x="9306333" y="1118587"/>
                  <a:ext cx="97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D744F324-77B3-45F8-BE97-92EF5A8D9EAE}"/>
                    </a:ext>
                  </a:extLst>
                </p14:cNvPr>
                <p14:cNvContentPartPr/>
                <p14:nvPr/>
              </p14:nvContentPartPr>
              <p14:xfrm>
                <a:off x="9416493" y="1004107"/>
                <a:ext cx="113040" cy="129960"/>
              </p14:xfrm>
            </p:contentPart>
          </mc:Choice>
          <mc:Fallback>
            <p:pic>
              <p:nvPicPr>
                <p:cNvPr id="26" name="Freihand 25">
                  <a:extLst>
                    <a:ext uri="{FF2B5EF4-FFF2-40B4-BE49-F238E27FC236}">
                      <a16:creationId xmlns:a16="http://schemas.microsoft.com/office/drawing/2014/main" id="{D744F324-77B3-45F8-BE97-92EF5A8D9EAE}"/>
                    </a:ext>
                  </a:extLst>
                </p:cNvPr>
                <p:cNvPicPr/>
                <p:nvPr/>
              </p:nvPicPr>
              <p:blipFill>
                <a:blip r:embed="rId47"/>
                <a:stretch>
                  <a:fillRect/>
                </a:stretch>
              </p:blipFill>
              <p:spPr>
                <a:xfrm>
                  <a:off x="9412173" y="999787"/>
                  <a:ext cx="121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C3268DE5-C17F-4ED0-AB7F-561B181772C3}"/>
                    </a:ext>
                  </a:extLst>
                </p14:cNvPr>
                <p14:cNvContentPartPr/>
                <p14:nvPr/>
              </p14:nvContentPartPr>
              <p14:xfrm>
                <a:off x="10643733" y="2553187"/>
                <a:ext cx="82800" cy="156600"/>
              </p14:xfrm>
            </p:contentPart>
          </mc:Choice>
          <mc:Fallback>
            <p:pic>
              <p:nvPicPr>
                <p:cNvPr id="28" name="Freihand 27">
                  <a:extLst>
                    <a:ext uri="{FF2B5EF4-FFF2-40B4-BE49-F238E27FC236}">
                      <a16:creationId xmlns:a16="http://schemas.microsoft.com/office/drawing/2014/main" id="{C3268DE5-C17F-4ED0-AB7F-561B181772C3}"/>
                    </a:ext>
                  </a:extLst>
                </p:cNvPr>
                <p:cNvPicPr/>
                <p:nvPr/>
              </p:nvPicPr>
              <p:blipFill>
                <a:blip r:embed="rId49"/>
                <a:stretch>
                  <a:fillRect/>
                </a:stretch>
              </p:blipFill>
              <p:spPr>
                <a:xfrm>
                  <a:off x="10639413" y="2548867"/>
                  <a:ext cx="91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BFFDD6AA-DCF3-458D-92AB-78F85C1F2C26}"/>
                    </a:ext>
                  </a:extLst>
                </p14:cNvPr>
                <p14:cNvContentPartPr/>
                <p14:nvPr/>
              </p14:nvContentPartPr>
              <p14:xfrm>
                <a:off x="10653453" y="2569747"/>
                <a:ext cx="105840" cy="105480"/>
              </p14:xfrm>
            </p:contentPart>
          </mc:Choice>
          <mc:Fallback>
            <p:pic>
              <p:nvPicPr>
                <p:cNvPr id="29" name="Freihand 28">
                  <a:extLst>
                    <a:ext uri="{FF2B5EF4-FFF2-40B4-BE49-F238E27FC236}">
                      <a16:creationId xmlns:a16="http://schemas.microsoft.com/office/drawing/2014/main" id="{BFFDD6AA-DCF3-458D-92AB-78F85C1F2C26}"/>
                    </a:ext>
                  </a:extLst>
                </p:cNvPr>
                <p:cNvPicPr/>
                <p:nvPr/>
              </p:nvPicPr>
              <p:blipFill>
                <a:blip r:embed="rId51"/>
                <a:stretch>
                  <a:fillRect/>
                </a:stretch>
              </p:blipFill>
              <p:spPr>
                <a:xfrm>
                  <a:off x="10649133" y="2565427"/>
                  <a:ext cx="114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079C860D-A261-44EE-846A-465E52FDB868}"/>
                    </a:ext>
                  </a:extLst>
                </p14:cNvPr>
                <p14:cNvContentPartPr/>
                <p14:nvPr/>
              </p14:nvContentPartPr>
              <p14:xfrm>
                <a:off x="10798893" y="2502787"/>
                <a:ext cx="155880" cy="127080"/>
              </p14:xfrm>
            </p:contentPart>
          </mc:Choice>
          <mc:Fallback>
            <p:pic>
              <p:nvPicPr>
                <p:cNvPr id="30" name="Freihand 29">
                  <a:extLst>
                    <a:ext uri="{FF2B5EF4-FFF2-40B4-BE49-F238E27FC236}">
                      <a16:creationId xmlns:a16="http://schemas.microsoft.com/office/drawing/2014/main" id="{079C860D-A261-44EE-846A-465E52FDB868}"/>
                    </a:ext>
                  </a:extLst>
                </p:cNvPr>
                <p:cNvPicPr/>
                <p:nvPr/>
              </p:nvPicPr>
              <p:blipFill>
                <a:blip r:embed="rId53"/>
                <a:stretch>
                  <a:fillRect/>
                </a:stretch>
              </p:blipFill>
              <p:spPr>
                <a:xfrm>
                  <a:off x="10794573" y="2498467"/>
                  <a:ext cx="164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B11B3461-E2EC-45B1-9778-324192C1181A}"/>
                    </a:ext>
                  </a:extLst>
                </p14:cNvPr>
                <p14:cNvContentPartPr/>
                <p14:nvPr/>
              </p14:nvContentPartPr>
              <p14:xfrm>
                <a:off x="9760653" y="886387"/>
                <a:ext cx="159840" cy="30240"/>
              </p14:xfrm>
            </p:contentPart>
          </mc:Choice>
          <mc:Fallback>
            <p:pic>
              <p:nvPicPr>
                <p:cNvPr id="32" name="Freihand 31">
                  <a:extLst>
                    <a:ext uri="{FF2B5EF4-FFF2-40B4-BE49-F238E27FC236}">
                      <a16:creationId xmlns:a16="http://schemas.microsoft.com/office/drawing/2014/main" id="{B11B3461-E2EC-45B1-9778-324192C1181A}"/>
                    </a:ext>
                  </a:extLst>
                </p:cNvPr>
                <p:cNvPicPr/>
                <p:nvPr/>
              </p:nvPicPr>
              <p:blipFill>
                <a:blip r:embed="rId55"/>
                <a:stretch>
                  <a:fillRect/>
                </a:stretch>
              </p:blipFill>
              <p:spPr>
                <a:xfrm>
                  <a:off x="9756333" y="882067"/>
                  <a:ext cx="168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05FF9ADC-FB84-4178-9825-28112CAE77C8}"/>
                    </a:ext>
                  </a:extLst>
                </p14:cNvPr>
                <p14:cNvContentPartPr/>
                <p14:nvPr/>
              </p14:nvContentPartPr>
              <p14:xfrm>
                <a:off x="10202373" y="861907"/>
                <a:ext cx="102960" cy="23400"/>
              </p14:xfrm>
            </p:contentPart>
          </mc:Choice>
          <mc:Fallback>
            <p:pic>
              <p:nvPicPr>
                <p:cNvPr id="33" name="Freihand 32">
                  <a:extLst>
                    <a:ext uri="{FF2B5EF4-FFF2-40B4-BE49-F238E27FC236}">
                      <a16:creationId xmlns:a16="http://schemas.microsoft.com/office/drawing/2014/main" id="{05FF9ADC-FB84-4178-9825-28112CAE77C8}"/>
                    </a:ext>
                  </a:extLst>
                </p:cNvPr>
                <p:cNvPicPr/>
                <p:nvPr/>
              </p:nvPicPr>
              <p:blipFill>
                <a:blip r:embed="rId57"/>
                <a:stretch>
                  <a:fillRect/>
                </a:stretch>
              </p:blipFill>
              <p:spPr>
                <a:xfrm>
                  <a:off x="10198053" y="857587"/>
                  <a:ext cx="111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503F883A-D8B7-4A71-8358-7657162377B8}"/>
                    </a:ext>
                  </a:extLst>
                </p14:cNvPr>
                <p14:cNvContentPartPr/>
                <p14:nvPr/>
              </p14:nvContentPartPr>
              <p14:xfrm>
                <a:off x="10701693" y="861907"/>
                <a:ext cx="329760" cy="14400"/>
              </p14:xfrm>
            </p:contentPart>
          </mc:Choice>
          <mc:Fallback>
            <p:pic>
              <p:nvPicPr>
                <p:cNvPr id="34" name="Freihand 33">
                  <a:extLst>
                    <a:ext uri="{FF2B5EF4-FFF2-40B4-BE49-F238E27FC236}">
                      <a16:creationId xmlns:a16="http://schemas.microsoft.com/office/drawing/2014/main" id="{503F883A-D8B7-4A71-8358-7657162377B8}"/>
                    </a:ext>
                  </a:extLst>
                </p:cNvPr>
                <p:cNvPicPr/>
                <p:nvPr/>
              </p:nvPicPr>
              <p:blipFill>
                <a:blip r:embed="rId59"/>
                <a:stretch>
                  <a:fillRect/>
                </a:stretch>
              </p:blipFill>
              <p:spPr>
                <a:xfrm>
                  <a:off x="10697373" y="857587"/>
                  <a:ext cx="338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100EB501-6D84-47CD-BBFC-1B15C4F71374}"/>
                    </a:ext>
                  </a:extLst>
                </p14:cNvPr>
                <p14:cNvContentPartPr/>
                <p14:nvPr/>
              </p14:nvContentPartPr>
              <p14:xfrm>
                <a:off x="9776853" y="1543747"/>
                <a:ext cx="353880" cy="63000"/>
              </p14:xfrm>
            </p:contentPart>
          </mc:Choice>
          <mc:Fallback>
            <p:pic>
              <p:nvPicPr>
                <p:cNvPr id="35" name="Freihand 34">
                  <a:extLst>
                    <a:ext uri="{FF2B5EF4-FFF2-40B4-BE49-F238E27FC236}">
                      <a16:creationId xmlns:a16="http://schemas.microsoft.com/office/drawing/2014/main" id="{100EB501-6D84-47CD-BBFC-1B15C4F71374}"/>
                    </a:ext>
                  </a:extLst>
                </p:cNvPr>
                <p:cNvPicPr/>
                <p:nvPr/>
              </p:nvPicPr>
              <p:blipFill>
                <a:blip r:embed="rId61"/>
                <a:stretch>
                  <a:fillRect/>
                </a:stretch>
              </p:blipFill>
              <p:spPr>
                <a:xfrm>
                  <a:off x="9772533" y="1539427"/>
                  <a:ext cx="362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9964E1E8-CB10-44F0-BEE2-DEDA06A3C017}"/>
                    </a:ext>
                  </a:extLst>
                </p14:cNvPr>
                <p14:cNvContentPartPr/>
                <p14:nvPr/>
              </p14:nvContentPartPr>
              <p14:xfrm>
                <a:off x="10547613" y="1580467"/>
                <a:ext cx="320040" cy="35640"/>
              </p14:xfrm>
            </p:contentPart>
          </mc:Choice>
          <mc:Fallback>
            <p:pic>
              <p:nvPicPr>
                <p:cNvPr id="36" name="Freihand 35">
                  <a:extLst>
                    <a:ext uri="{FF2B5EF4-FFF2-40B4-BE49-F238E27FC236}">
                      <a16:creationId xmlns:a16="http://schemas.microsoft.com/office/drawing/2014/main" id="{9964E1E8-CB10-44F0-BEE2-DEDA06A3C017}"/>
                    </a:ext>
                  </a:extLst>
                </p:cNvPr>
                <p:cNvPicPr/>
                <p:nvPr/>
              </p:nvPicPr>
              <p:blipFill>
                <a:blip r:embed="rId63"/>
                <a:stretch>
                  <a:fillRect/>
                </a:stretch>
              </p:blipFill>
              <p:spPr>
                <a:xfrm>
                  <a:off x="10543293" y="1576147"/>
                  <a:ext cx="328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3FB6AE6D-BFB7-44D9-8ABA-E72A56761DC6}"/>
                    </a:ext>
                  </a:extLst>
                </p14:cNvPr>
                <p14:cNvContentPartPr/>
                <p14:nvPr/>
              </p14:nvContentPartPr>
              <p14:xfrm>
                <a:off x="10528173" y="958747"/>
                <a:ext cx="405360" cy="407880"/>
              </p14:xfrm>
            </p:contentPart>
          </mc:Choice>
          <mc:Fallback>
            <p:pic>
              <p:nvPicPr>
                <p:cNvPr id="39" name="Freihand 38">
                  <a:extLst>
                    <a:ext uri="{FF2B5EF4-FFF2-40B4-BE49-F238E27FC236}">
                      <a16:creationId xmlns:a16="http://schemas.microsoft.com/office/drawing/2014/main" id="{3FB6AE6D-BFB7-44D9-8ABA-E72A56761DC6}"/>
                    </a:ext>
                  </a:extLst>
                </p:cNvPr>
                <p:cNvPicPr/>
                <p:nvPr/>
              </p:nvPicPr>
              <p:blipFill>
                <a:blip r:embed="rId65"/>
                <a:stretch>
                  <a:fillRect/>
                </a:stretch>
              </p:blipFill>
              <p:spPr>
                <a:xfrm>
                  <a:off x="10523853" y="954427"/>
                  <a:ext cx="414000" cy="416520"/>
                </a:xfrm>
                <a:prstGeom prst="rect">
                  <a:avLst/>
                </a:prstGeom>
              </p:spPr>
            </p:pic>
          </mc:Fallback>
        </mc:AlternateContent>
      </p:grpSp>
      <p:grpSp>
        <p:nvGrpSpPr>
          <p:cNvPr id="43" name="Gruppieren 42">
            <a:extLst>
              <a:ext uri="{FF2B5EF4-FFF2-40B4-BE49-F238E27FC236}">
                <a16:creationId xmlns:a16="http://schemas.microsoft.com/office/drawing/2014/main" id="{7EB4E252-646C-4941-9A5F-EFDBBEFDD2E5}"/>
              </a:ext>
            </a:extLst>
          </p:cNvPr>
          <p:cNvGrpSpPr/>
          <p:nvPr/>
        </p:nvGrpSpPr>
        <p:grpSpPr>
          <a:xfrm>
            <a:off x="304893" y="4558387"/>
            <a:ext cx="3811680" cy="1835640"/>
            <a:chOff x="304893" y="4558387"/>
            <a:chExt cx="3811680" cy="1835640"/>
          </a:xfrm>
        </p:grpSpPr>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F39C7202-5A74-4810-858F-4A4D7AE47289}"/>
                    </a:ext>
                  </a:extLst>
                </p14:cNvPr>
                <p14:cNvContentPartPr/>
                <p14:nvPr/>
              </p14:nvContentPartPr>
              <p14:xfrm>
                <a:off x="304893" y="4558387"/>
                <a:ext cx="3811680" cy="1835640"/>
              </p14:xfrm>
            </p:contentPart>
          </mc:Choice>
          <mc:Fallback>
            <p:pic>
              <p:nvPicPr>
                <p:cNvPr id="41" name="Freihand 40">
                  <a:extLst>
                    <a:ext uri="{FF2B5EF4-FFF2-40B4-BE49-F238E27FC236}">
                      <a16:creationId xmlns:a16="http://schemas.microsoft.com/office/drawing/2014/main" id="{F39C7202-5A74-4810-858F-4A4D7AE47289}"/>
                    </a:ext>
                  </a:extLst>
                </p:cNvPr>
                <p:cNvPicPr/>
                <p:nvPr/>
              </p:nvPicPr>
              <p:blipFill>
                <a:blip r:embed="rId67"/>
                <a:stretch>
                  <a:fillRect/>
                </a:stretch>
              </p:blipFill>
              <p:spPr>
                <a:xfrm>
                  <a:off x="300573" y="4554067"/>
                  <a:ext cx="3820320" cy="1844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B0180B96-18DE-47EB-A2B4-526E8A572AA5}"/>
                    </a:ext>
                  </a:extLst>
                </p14:cNvPr>
                <p14:cNvContentPartPr/>
                <p14:nvPr/>
              </p14:nvContentPartPr>
              <p14:xfrm>
                <a:off x="1628253" y="5544787"/>
                <a:ext cx="1412280" cy="406080"/>
              </p14:xfrm>
            </p:contentPart>
          </mc:Choice>
          <mc:Fallback>
            <p:pic>
              <p:nvPicPr>
                <p:cNvPr id="42" name="Freihand 41">
                  <a:extLst>
                    <a:ext uri="{FF2B5EF4-FFF2-40B4-BE49-F238E27FC236}">
                      <a16:creationId xmlns:a16="http://schemas.microsoft.com/office/drawing/2014/main" id="{B0180B96-18DE-47EB-A2B4-526E8A572AA5}"/>
                    </a:ext>
                  </a:extLst>
                </p:cNvPr>
                <p:cNvPicPr/>
                <p:nvPr/>
              </p:nvPicPr>
              <p:blipFill>
                <a:blip r:embed="rId69"/>
                <a:stretch>
                  <a:fillRect/>
                </a:stretch>
              </p:blipFill>
              <p:spPr>
                <a:xfrm>
                  <a:off x="1623933" y="5540467"/>
                  <a:ext cx="1420920" cy="41472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6B19D2-3A3D-404E-B14F-A93A78B728F1}"/>
                  </a:ext>
                </a:extLst>
              </p14:cNvPr>
              <p14:cNvContentPartPr/>
              <p14:nvPr/>
            </p14:nvContentPartPr>
            <p14:xfrm>
              <a:off x="2117133" y="1938667"/>
              <a:ext cx="7090920" cy="57600"/>
            </p14:xfrm>
          </p:contentPart>
        </mc:Choice>
        <mc:Fallback>
          <p:pic>
            <p:nvPicPr>
              <p:cNvPr id="2" name="Freihand 1">
                <a:extLst>
                  <a:ext uri="{FF2B5EF4-FFF2-40B4-BE49-F238E27FC236}">
                    <a16:creationId xmlns:a16="http://schemas.microsoft.com/office/drawing/2014/main" id="{2C6B19D2-3A3D-404E-B14F-A93A78B728F1}"/>
                  </a:ext>
                </a:extLst>
              </p:cNvPr>
              <p:cNvPicPr/>
              <p:nvPr/>
            </p:nvPicPr>
            <p:blipFill>
              <a:blip r:embed="rId4"/>
              <a:stretch>
                <a:fillRect/>
              </a:stretch>
            </p:blipFill>
            <p:spPr>
              <a:xfrm>
                <a:off x="2112813" y="1934347"/>
                <a:ext cx="7099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235C239-6588-47FC-B097-5FD4FC7EE6B1}"/>
                  </a:ext>
                </a:extLst>
              </p14:cNvPr>
              <p14:cNvContentPartPr/>
              <p14:nvPr/>
            </p14:nvContentPartPr>
            <p14:xfrm>
              <a:off x="4179933" y="2434387"/>
              <a:ext cx="2238120" cy="63000"/>
            </p14:xfrm>
          </p:contentPart>
        </mc:Choice>
        <mc:Fallback>
          <p:pic>
            <p:nvPicPr>
              <p:cNvPr id="3" name="Freihand 2">
                <a:extLst>
                  <a:ext uri="{FF2B5EF4-FFF2-40B4-BE49-F238E27FC236}">
                    <a16:creationId xmlns:a16="http://schemas.microsoft.com/office/drawing/2014/main" id="{E235C239-6588-47FC-B097-5FD4FC7EE6B1}"/>
                  </a:ext>
                </a:extLst>
              </p:cNvPr>
              <p:cNvPicPr/>
              <p:nvPr/>
            </p:nvPicPr>
            <p:blipFill>
              <a:blip r:embed="rId6"/>
              <a:stretch>
                <a:fillRect/>
              </a:stretch>
            </p:blipFill>
            <p:spPr>
              <a:xfrm>
                <a:off x="4175613" y="2430067"/>
                <a:ext cx="2246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7D3E353-2449-483B-ABBB-37C027E05C27}"/>
                  </a:ext>
                </a:extLst>
              </p14:cNvPr>
              <p14:cNvContentPartPr/>
              <p14:nvPr/>
            </p14:nvContentPartPr>
            <p14:xfrm>
              <a:off x="2166453" y="3515827"/>
              <a:ext cx="7141320" cy="184320"/>
            </p14:xfrm>
          </p:contentPart>
        </mc:Choice>
        <mc:Fallback>
          <p:pic>
            <p:nvPicPr>
              <p:cNvPr id="4" name="Freihand 3">
                <a:extLst>
                  <a:ext uri="{FF2B5EF4-FFF2-40B4-BE49-F238E27FC236}">
                    <a16:creationId xmlns:a16="http://schemas.microsoft.com/office/drawing/2014/main" id="{F7D3E353-2449-483B-ABBB-37C027E05C27}"/>
                  </a:ext>
                </a:extLst>
              </p:cNvPr>
              <p:cNvPicPr/>
              <p:nvPr/>
            </p:nvPicPr>
            <p:blipFill>
              <a:blip r:embed="rId8"/>
              <a:stretch>
                <a:fillRect/>
              </a:stretch>
            </p:blipFill>
            <p:spPr>
              <a:xfrm>
                <a:off x="2162133" y="3511507"/>
                <a:ext cx="7149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1304BBF-3CC8-4D26-A4C7-490054EE0161}"/>
                  </a:ext>
                </a:extLst>
              </p14:cNvPr>
              <p14:cNvContentPartPr/>
              <p14:nvPr/>
            </p14:nvContentPartPr>
            <p14:xfrm>
              <a:off x="2264013" y="4057267"/>
              <a:ext cx="1131840" cy="126720"/>
            </p14:xfrm>
          </p:contentPart>
        </mc:Choice>
        <mc:Fallback>
          <p:pic>
            <p:nvPicPr>
              <p:cNvPr id="8" name="Freihand 7">
                <a:extLst>
                  <a:ext uri="{FF2B5EF4-FFF2-40B4-BE49-F238E27FC236}">
                    <a16:creationId xmlns:a16="http://schemas.microsoft.com/office/drawing/2014/main" id="{91304BBF-3CC8-4D26-A4C7-490054EE0161}"/>
                  </a:ext>
                </a:extLst>
              </p:cNvPr>
              <p:cNvPicPr/>
              <p:nvPr/>
            </p:nvPicPr>
            <p:blipFill>
              <a:blip r:embed="rId10"/>
              <a:stretch>
                <a:fillRect/>
              </a:stretch>
            </p:blipFill>
            <p:spPr>
              <a:xfrm>
                <a:off x="2259693" y="4052947"/>
                <a:ext cx="1140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99FD0CB-9C31-4E03-B4FF-DD532D1EF46E}"/>
                  </a:ext>
                </a:extLst>
              </p14:cNvPr>
              <p14:cNvContentPartPr/>
              <p14:nvPr/>
            </p14:nvContentPartPr>
            <p14:xfrm>
              <a:off x="2235213" y="5182987"/>
              <a:ext cx="6215040" cy="79920"/>
            </p14:xfrm>
          </p:contentPart>
        </mc:Choice>
        <mc:Fallback>
          <p:pic>
            <p:nvPicPr>
              <p:cNvPr id="9" name="Freihand 8">
                <a:extLst>
                  <a:ext uri="{FF2B5EF4-FFF2-40B4-BE49-F238E27FC236}">
                    <a16:creationId xmlns:a16="http://schemas.microsoft.com/office/drawing/2014/main" id="{799FD0CB-9C31-4E03-B4FF-DD532D1EF46E}"/>
                  </a:ext>
                </a:extLst>
              </p:cNvPr>
              <p:cNvPicPr/>
              <p:nvPr/>
            </p:nvPicPr>
            <p:blipFill>
              <a:blip r:embed="rId12"/>
              <a:stretch>
                <a:fillRect/>
              </a:stretch>
            </p:blipFill>
            <p:spPr>
              <a:xfrm>
                <a:off x="2230893" y="5178667"/>
                <a:ext cx="6223680" cy="8856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Breitbild</PresentationFormat>
  <Paragraphs>434</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142</cp:revision>
  <cp:lastPrinted>2022-03-02T20:18:27Z</cp:lastPrinted>
  <dcterms:created xsi:type="dcterms:W3CDTF">2022-03-01T20:52:11Z</dcterms:created>
  <dcterms:modified xsi:type="dcterms:W3CDTF">2025-09-30T09:48:13Z</dcterms:modified>
</cp:coreProperties>
</file>