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ink/ink40.xml" ContentType="application/inkml+xml"/>
  <Override PartName="/ppt/ink/ink41.xml" ContentType="application/inkml+xml"/>
  <Override PartName="/ppt/ink/ink42.xml" ContentType="application/inkml+xml"/>
  <Override PartName="/ppt/ink/ink43.xml" ContentType="application/inkml+xml"/>
  <Override PartName="/ppt/ink/ink44.xml" ContentType="application/inkml+xml"/>
  <Override PartName="/ppt/ink/ink45.xml" ContentType="application/inkml+xml"/>
  <Override PartName="/ppt/ink/ink46.xml" ContentType="application/inkml+xml"/>
  <Override PartName="/ppt/ink/ink47.xml" ContentType="application/inkml+xml"/>
  <Override PartName="/ppt/ink/ink48.xml" ContentType="application/inkml+xml"/>
  <Override PartName="/ppt/ink/ink49.xml" ContentType="application/inkml+xml"/>
  <Override PartName="/ppt/ink/ink50.xml" ContentType="application/inkml+xml"/>
  <Override PartName="/ppt/ink/ink51.xml" ContentType="application/inkml+xml"/>
  <Override PartName="/ppt/ink/ink52.xml" ContentType="application/inkml+xml"/>
  <Override PartName="/ppt/ink/ink53.xml" ContentType="application/inkml+xml"/>
  <Override PartName="/ppt/ink/ink54.xml" ContentType="application/inkml+xml"/>
  <Override PartName="/ppt/ink/ink55.xml" ContentType="application/inkml+xml"/>
  <Override PartName="/ppt/ink/ink56.xml" ContentType="application/inkml+xml"/>
  <Override PartName="/ppt/ink/ink57.xml" ContentType="application/inkml+xml"/>
  <Override PartName="/ppt/ink/ink58.xml" ContentType="application/inkml+xml"/>
  <Override PartName="/ppt/ink/ink59.xml" ContentType="application/inkml+xml"/>
  <Override PartName="/ppt/ink/ink60.xml" ContentType="application/inkml+xml"/>
  <Override PartName="/ppt/ink/ink61.xml" ContentType="application/inkml+xml"/>
  <Override PartName="/ppt/notesSlides/notesSlide2.xml" ContentType="application/vnd.openxmlformats-officedocument.presentationml.notesSlide+xml"/>
  <Override PartName="/ppt/ink/ink62.xml" ContentType="application/inkml+xml"/>
  <Override PartName="/ppt/ink/ink63.xml" ContentType="application/inkml+xml"/>
  <Override PartName="/ppt/ink/ink64.xml" ContentType="application/inkml+xml"/>
  <Override PartName="/ppt/ink/ink65.xml" ContentType="application/inkml+xml"/>
  <Override PartName="/ppt/ink/ink66.xml" ContentType="application/inkml+xml"/>
  <Override PartName="/ppt/ink/ink67.xml" ContentType="application/inkml+xml"/>
  <Override PartName="/ppt/ink/ink68.xml" ContentType="application/inkml+xml"/>
  <Override PartName="/ppt/ink/ink69.xml" ContentType="application/inkml+xml"/>
  <Override PartName="/ppt/ink/ink70.xml" ContentType="application/inkml+xml"/>
  <Override PartName="/ppt/ink/ink71.xml" ContentType="application/inkml+xml"/>
  <Override PartName="/ppt/ink/ink72.xml" ContentType="application/inkml+xml"/>
  <Override PartName="/ppt/ink/ink73.xml" ContentType="application/inkml+xml"/>
  <Override PartName="/ppt/ink/ink74.xml" ContentType="application/inkml+xml"/>
  <Override PartName="/ppt/ink/ink75.xml" ContentType="application/inkml+xml"/>
  <Override PartName="/ppt/ink/ink76.xml" ContentType="application/inkml+xml"/>
  <Override PartName="/ppt/ink/ink77.xml" ContentType="application/inkml+xml"/>
  <Override PartName="/ppt/ink/ink78.xml" ContentType="application/inkml+xml"/>
  <Override PartName="/ppt/ink/ink79.xml" ContentType="application/inkml+xml"/>
  <Override PartName="/ppt/ink/ink80.xml" ContentType="application/inkml+xml"/>
  <Override PartName="/ppt/ink/ink81.xml" ContentType="application/inkml+xml"/>
  <Override PartName="/ppt/ink/ink82.xml" ContentType="application/inkml+xml"/>
  <Override PartName="/ppt/ink/ink83.xml" ContentType="application/inkml+xml"/>
  <Override PartName="/ppt/ink/ink84.xml" ContentType="application/inkml+xml"/>
  <Override PartName="/ppt/ink/ink85.xml" ContentType="application/inkml+xml"/>
  <Override PartName="/ppt/ink/ink86.xml" ContentType="application/inkml+xml"/>
  <Override PartName="/ppt/ink/ink87.xml" ContentType="application/inkml+xml"/>
  <Override PartName="/ppt/ink/ink88.xml" ContentType="application/inkml+xml"/>
  <Override PartName="/ppt/ink/ink89.xml" ContentType="application/inkml+xml"/>
  <Override PartName="/ppt/ink/ink90.xml" ContentType="application/inkml+xml"/>
  <Override PartName="/ppt/ink/ink91.xml" ContentType="application/inkml+xml"/>
  <Override PartName="/ppt/ink/ink92.xml" ContentType="application/inkml+xml"/>
  <Override PartName="/ppt/ink/ink93.xml" ContentType="application/inkml+xml"/>
  <Override PartName="/ppt/ink/ink94.xml" ContentType="application/inkml+xml"/>
  <Override PartName="/ppt/ink/ink95.xml" ContentType="application/inkml+xml"/>
  <Override PartName="/ppt/ink/ink96.xml" ContentType="application/inkml+xml"/>
  <Override PartName="/ppt/ink/ink97.xml" ContentType="application/inkml+xml"/>
  <Override PartName="/ppt/ink/ink98.xml" ContentType="application/inkml+xml"/>
  <Override PartName="/ppt/ink/ink99.xml" ContentType="application/inkml+xml"/>
  <Override PartName="/ppt/ink/ink100.xml" ContentType="application/inkml+xml"/>
  <Override PartName="/ppt/ink/ink101.xml" ContentType="application/inkml+xml"/>
  <Override PartName="/ppt/ink/ink102.xml" ContentType="application/inkml+xml"/>
  <Override PartName="/ppt/ink/ink103.xml" ContentType="application/inkml+xml"/>
  <Override PartName="/ppt/ink/ink104.xml" ContentType="application/inkml+xml"/>
  <Override PartName="/ppt/ink/ink105.xml" ContentType="application/inkml+xml"/>
  <Override PartName="/ppt/ink/ink106.xml" ContentType="application/inkml+xml"/>
  <Override PartName="/ppt/ink/ink107.xml" ContentType="application/inkml+xml"/>
  <Override PartName="/ppt/ink/ink108.xml" ContentType="application/inkml+xml"/>
  <Override PartName="/ppt/ink/ink109.xml" ContentType="application/inkml+xml"/>
  <Override PartName="/ppt/ink/ink110.xml" ContentType="application/inkml+xml"/>
  <Override PartName="/ppt/ink/ink111.xml" ContentType="application/inkml+xml"/>
  <Override PartName="/ppt/ink/ink112.xml" ContentType="application/inkml+xml"/>
  <Override PartName="/ppt/ink/ink113.xml" ContentType="application/inkml+xml"/>
  <Override PartName="/ppt/ink/ink114.xml" ContentType="application/inkml+xml"/>
  <Override PartName="/ppt/ink/ink115.xml" ContentType="application/inkml+xml"/>
  <Override PartName="/ppt/ink/ink116.xml" ContentType="application/inkml+xml"/>
  <Override PartName="/ppt/ink/ink117.xml" ContentType="application/inkml+xml"/>
  <Override PartName="/ppt/ink/ink118.xml" ContentType="application/inkml+xml"/>
  <Override PartName="/ppt/ink/ink119.xml" ContentType="application/inkml+xml"/>
  <Override PartName="/ppt/ink/ink120.xml" ContentType="application/inkml+xml"/>
  <Override PartName="/ppt/ink/ink121.xml" ContentType="application/inkml+xml"/>
  <Override PartName="/ppt/ink/ink122.xml" ContentType="application/inkml+xml"/>
  <Override PartName="/ppt/ink/ink123.xml" ContentType="application/inkml+xml"/>
  <Override PartName="/ppt/ink/ink124.xml" ContentType="application/inkml+xml"/>
  <Override PartName="/ppt/ink/ink125.xml" ContentType="application/inkml+xml"/>
  <Override PartName="/ppt/ink/ink126.xml" ContentType="application/inkml+xml"/>
  <Override PartName="/ppt/ink/ink127.xml" ContentType="application/inkml+xml"/>
  <Override PartName="/ppt/ink/ink128.xml" ContentType="application/inkml+xml"/>
  <Override PartName="/ppt/ink/ink129.xml" ContentType="application/inkml+xml"/>
  <Override PartName="/ppt/ink/ink130.xml" ContentType="application/inkml+xml"/>
  <Override PartName="/ppt/ink/ink131.xml" ContentType="application/inkml+xml"/>
  <Override PartName="/ppt/ink/ink132.xml" ContentType="application/inkml+xml"/>
  <Override PartName="/ppt/ink/ink133.xml" ContentType="application/inkml+xml"/>
  <Override PartName="/ppt/ink/ink134.xml" ContentType="application/inkml+xml"/>
  <Override PartName="/ppt/ink/ink135.xml" ContentType="application/inkml+xml"/>
  <Override PartName="/ppt/ink/ink136.xml" ContentType="application/inkml+xml"/>
  <Override PartName="/ppt/ink/ink137.xml" ContentType="application/inkml+xml"/>
  <Override PartName="/ppt/ink/ink138.xml" ContentType="application/inkml+xml"/>
  <Override PartName="/ppt/ink/ink139.xml" ContentType="application/inkml+xml"/>
  <Override PartName="/ppt/ink/ink140.xml" ContentType="application/inkml+xml"/>
  <Override PartName="/ppt/ink/ink141.xml" ContentType="application/inkml+xml"/>
  <Override PartName="/ppt/ink/ink142.xml" ContentType="application/inkml+xml"/>
  <Override PartName="/ppt/ink/ink143.xml" ContentType="application/inkml+xml"/>
  <Override PartName="/ppt/ink/ink144.xml" ContentType="application/inkml+xml"/>
  <Override PartName="/ppt/ink/ink145.xml" ContentType="application/inkml+xml"/>
  <Override PartName="/ppt/ink/ink146.xml" ContentType="application/inkml+xml"/>
  <Override PartName="/ppt/ink/ink147.xml" ContentType="application/inkml+xml"/>
  <Override PartName="/ppt/ink/ink148.xml" ContentType="application/inkml+xml"/>
  <Override PartName="/ppt/ink/ink149.xml" ContentType="application/inkml+xml"/>
  <Override PartName="/ppt/ink/ink150.xml" ContentType="application/inkml+xml"/>
  <Override PartName="/ppt/ink/ink151.xml" ContentType="application/inkml+xml"/>
  <Override PartName="/ppt/ink/ink152.xml" ContentType="application/inkml+xml"/>
  <Override PartName="/ppt/ink/ink153.xml" ContentType="application/inkml+xml"/>
  <Override PartName="/ppt/ink/ink154.xml" ContentType="application/inkml+xml"/>
  <Override PartName="/ppt/ink/ink155.xml" ContentType="application/inkml+xml"/>
  <Override PartName="/ppt/ink/ink156.xml" ContentType="application/inkml+xml"/>
  <Override PartName="/ppt/ink/ink157.xml" ContentType="application/inkml+xml"/>
  <Override PartName="/ppt/ink/ink158.xml" ContentType="application/inkml+xml"/>
  <Override PartName="/ppt/ink/ink159.xml" ContentType="application/inkml+xml"/>
  <Override PartName="/ppt/ink/ink160.xml" ContentType="application/inkml+xml"/>
  <Override PartName="/ppt/ink/ink161.xml" ContentType="application/inkml+xml"/>
  <Override PartName="/ppt/ink/ink162.xml" ContentType="application/inkml+xml"/>
  <Override PartName="/ppt/ink/ink163.xml" ContentType="application/inkml+xml"/>
  <Override PartName="/ppt/ink/ink164.xml" ContentType="application/inkml+xml"/>
  <Override PartName="/ppt/ink/ink165.xml" ContentType="application/inkml+xml"/>
  <Override PartName="/ppt/ink/ink166.xml" ContentType="application/inkml+xml"/>
  <Override PartName="/ppt/ink/ink167.xml" ContentType="application/inkml+xml"/>
  <Override PartName="/ppt/ink/ink168.xml" ContentType="application/inkml+xml"/>
  <Override PartName="/ppt/ink/ink169.xml" ContentType="application/inkml+xml"/>
  <Override PartName="/ppt/ink/ink170.xml" ContentType="application/inkml+xml"/>
  <Override PartName="/ppt/ink/ink171.xml" ContentType="application/inkml+xml"/>
  <Override PartName="/ppt/ink/ink172.xml" ContentType="application/inkml+xml"/>
  <Override PartName="/ppt/ink/ink173.xml" ContentType="application/inkml+xml"/>
  <Override PartName="/ppt/ink/ink174.xml" ContentType="application/inkml+xml"/>
  <Override PartName="/ppt/ink/ink175.xml" ContentType="application/inkml+xml"/>
  <Override PartName="/ppt/notesSlides/notesSlide3.xml" ContentType="application/vnd.openxmlformats-officedocument.presentationml.notesSlide+xml"/>
  <Override PartName="/ppt/ink/ink176.xml" ContentType="application/inkml+xml"/>
  <Override PartName="/ppt/ink/ink177.xml" ContentType="application/inkml+xml"/>
  <Override PartName="/ppt/ink/ink178.xml" ContentType="application/inkml+xml"/>
  <Override PartName="/ppt/ink/ink179.xml" ContentType="application/inkml+xml"/>
  <Override PartName="/ppt/ink/ink180.xml" ContentType="application/inkml+xml"/>
  <Override PartName="/ppt/ink/ink181.xml" ContentType="application/inkml+xml"/>
  <Override PartName="/ppt/ink/ink182.xml" ContentType="application/inkml+xml"/>
  <Override PartName="/ppt/ink/ink183.xml" ContentType="application/inkml+xml"/>
  <Override PartName="/ppt/ink/ink184.xml" ContentType="application/inkml+xml"/>
  <Override PartName="/ppt/ink/ink185.xml" ContentType="application/inkml+xml"/>
  <Override PartName="/ppt/ink/ink186.xml" ContentType="application/inkml+xml"/>
  <Override PartName="/ppt/ink/ink187.xml" ContentType="application/inkml+xml"/>
  <Override PartName="/ppt/ink/ink188.xml" ContentType="application/inkml+xml"/>
  <Override PartName="/ppt/ink/ink189.xml" ContentType="application/inkml+xml"/>
  <Override PartName="/ppt/ink/ink190.xml" ContentType="application/inkml+xml"/>
  <Override PartName="/ppt/ink/ink191.xml" ContentType="application/inkml+xml"/>
  <Override PartName="/ppt/ink/ink192.xml" ContentType="application/inkml+xml"/>
  <Override PartName="/ppt/ink/ink193.xml" ContentType="application/inkml+xml"/>
  <Override PartName="/ppt/ink/ink194.xml" ContentType="application/inkml+xml"/>
  <Override PartName="/ppt/ink/ink195.xml" ContentType="application/inkml+xml"/>
  <Override PartName="/ppt/ink/ink196.xml" ContentType="application/inkml+xml"/>
  <Override PartName="/ppt/ink/ink197.xml" ContentType="application/inkml+xml"/>
  <Override PartName="/ppt/ink/ink198.xml" ContentType="application/inkml+xml"/>
  <Override PartName="/ppt/ink/ink199.xml" ContentType="application/inkml+xml"/>
  <Override PartName="/ppt/ink/ink200.xml" ContentType="application/inkml+xml"/>
  <Override PartName="/ppt/ink/ink201.xml" ContentType="application/inkml+xml"/>
  <Override PartName="/ppt/ink/ink202.xml" ContentType="application/inkml+xml"/>
  <Override PartName="/ppt/ink/ink203.xml" ContentType="application/inkml+xml"/>
  <Override PartName="/ppt/ink/ink204.xml" ContentType="application/inkml+xml"/>
  <Override PartName="/ppt/ink/ink205.xml" ContentType="application/inkml+xml"/>
  <Override PartName="/ppt/ink/ink206.xml" ContentType="application/inkml+xml"/>
  <Override PartName="/ppt/ink/ink207.xml" ContentType="application/inkml+xml"/>
  <Override PartName="/ppt/ink/ink208.xml" ContentType="application/inkml+xml"/>
  <Override PartName="/ppt/ink/ink209.xml" ContentType="application/inkml+xml"/>
  <Override PartName="/ppt/ink/ink210.xml" ContentType="application/inkml+xml"/>
  <Override PartName="/ppt/ink/ink211.xml" ContentType="application/inkml+xml"/>
  <Override PartName="/ppt/ink/ink212.xml" ContentType="application/inkml+xml"/>
  <Override PartName="/ppt/ink/ink213.xml" ContentType="application/inkml+xml"/>
  <Override PartName="/ppt/ink/ink214.xml" ContentType="application/inkml+xml"/>
  <Override PartName="/ppt/ink/ink215.xml" ContentType="application/inkml+xml"/>
  <Override PartName="/ppt/ink/ink216.xml" ContentType="application/inkml+xml"/>
  <Override PartName="/ppt/ink/ink217.xml" ContentType="application/inkml+xml"/>
  <Override PartName="/ppt/ink/ink218.xml" ContentType="application/inkml+xml"/>
  <Override PartName="/ppt/ink/ink219.xml" ContentType="application/inkml+xml"/>
  <Override PartName="/ppt/ink/ink220.xml" ContentType="application/inkml+xml"/>
  <Override PartName="/ppt/ink/ink221.xml" ContentType="application/inkml+xml"/>
  <Override PartName="/ppt/ink/ink222.xml" ContentType="application/inkml+xml"/>
  <Override PartName="/ppt/ink/ink223.xml" ContentType="application/inkml+xml"/>
  <Override PartName="/ppt/ink/ink224.xml" ContentType="application/inkml+xml"/>
  <Override PartName="/ppt/ink/ink225.xml" ContentType="application/inkml+xml"/>
  <Override PartName="/ppt/ink/ink226.xml" ContentType="application/inkml+xml"/>
  <Override PartName="/ppt/ink/ink227.xml" ContentType="application/inkml+xml"/>
  <Override PartName="/ppt/ink/ink228.xml" ContentType="application/inkml+xml"/>
  <Override PartName="/ppt/ink/ink229.xml" ContentType="application/inkml+xml"/>
  <Override PartName="/ppt/ink/ink230.xml" ContentType="application/inkml+xml"/>
  <Override PartName="/ppt/ink/ink231.xml" ContentType="application/inkml+xml"/>
  <Override PartName="/ppt/ink/ink232.xml" ContentType="application/inkml+xml"/>
  <Override PartName="/ppt/ink/ink233.xml" ContentType="application/inkml+xml"/>
  <Override PartName="/ppt/ink/ink234.xml" ContentType="application/inkml+xml"/>
  <Override PartName="/ppt/ink/ink235.xml" ContentType="application/inkml+xml"/>
  <Override PartName="/ppt/ink/ink236.xml" ContentType="application/inkml+xml"/>
  <Override PartName="/ppt/ink/ink237.xml" ContentType="application/inkml+xml"/>
  <Override PartName="/ppt/ink/ink238.xml" ContentType="application/inkml+xml"/>
  <Override PartName="/ppt/ink/ink239.xml" ContentType="application/inkml+xml"/>
  <Override PartName="/ppt/ink/ink240.xml" ContentType="application/inkml+xml"/>
  <Override PartName="/ppt/ink/ink241.xml" ContentType="application/inkml+xml"/>
  <Override PartName="/ppt/ink/ink242.xml" ContentType="application/inkml+xml"/>
  <Override PartName="/ppt/ink/ink243.xml" ContentType="application/inkml+xml"/>
  <Override PartName="/ppt/notesSlides/notesSlide4.xml" ContentType="application/vnd.openxmlformats-officedocument.presentationml.notesSlide+xml"/>
  <Override PartName="/ppt/ink/ink244.xml" ContentType="application/inkml+xml"/>
  <Override PartName="/ppt/ink/ink245.xml" ContentType="application/inkml+xml"/>
  <Override PartName="/ppt/ink/ink246.xml" ContentType="application/inkml+xml"/>
  <Override PartName="/ppt/ink/ink247.xml" ContentType="application/inkml+xml"/>
  <Override PartName="/ppt/ink/ink248.xml" ContentType="application/inkml+xml"/>
  <Override PartName="/ppt/ink/ink249.xml" ContentType="application/inkml+xml"/>
  <Override PartName="/ppt/ink/ink250.xml" ContentType="application/inkml+xml"/>
  <Override PartName="/ppt/ink/ink251.xml" ContentType="application/inkml+xml"/>
  <Override PartName="/ppt/ink/ink252.xml" ContentType="application/inkml+xml"/>
  <Override PartName="/ppt/ink/ink253.xml" ContentType="application/inkml+xml"/>
  <Override PartName="/ppt/ink/ink254.xml" ContentType="application/inkml+xml"/>
  <Override PartName="/ppt/ink/ink255.xml" ContentType="application/inkml+xml"/>
  <Override PartName="/ppt/ink/ink256.xml" ContentType="application/inkml+xml"/>
  <Override PartName="/ppt/ink/ink257.xml" ContentType="application/inkml+xml"/>
  <Override PartName="/ppt/ink/ink258.xml" ContentType="application/inkml+xml"/>
  <Override PartName="/ppt/ink/ink259.xml" ContentType="application/inkml+xml"/>
  <Override PartName="/ppt/ink/ink260.xml" ContentType="application/inkml+xml"/>
  <Override PartName="/ppt/ink/ink261.xml" ContentType="application/inkml+xml"/>
  <Override PartName="/ppt/ink/ink262.xml" ContentType="application/inkml+xml"/>
  <Override PartName="/ppt/ink/ink263.xml" ContentType="application/inkml+xml"/>
  <Override PartName="/ppt/ink/ink264.xml" ContentType="application/inkml+xml"/>
  <Override PartName="/ppt/ink/ink265.xml" ContentType="application/inkml+xml"/>
  <Override PartName="/ppt/ink/ink266.xml" ContentType="application/inkml+xml"/>
  <Override PartName="/ppt/ink/ink267.xml" ContentType="application/inkml+xml"/>
  <Override PartName="/ppt/ink/ink268.xml" ContentType="application/inkml+xml"/>
  <Override PartName="/ppt/ink/ink269.xml" ContentType="application/inkml+xml"/>
  <Override PartName="/ppt/ink/ink270.xml" ContentType="application/inkml+xml"/>
  <Override PartName="/ppt/ink/ink271.xml" ContentType="application/inkml+xml"/>
  <Override PartName="/ppt/ink/ink272.xml" ContentType="application/inkml+xml"/>
  <Override PartName="/ppt/ink/ink273.xml" ContentType="application/inkml+xml"/>
  <Override PartName="/ppt/ink/ink274.xml" ContentType="application/inkml+xml"/>
  <Override PartName="/ppt/ink/ink275.xml" ContentType="application/inkml+xml"/>
  <Override PartName="/ppt/ink/ink276.xml" ContentType="application/inkml+xml"/>
  <Override PartName="/ppt/ink/ink277.xml" ContentType="application/inkml+xml"/>
  <Override PartName="/ppt/ink/ink278.xml" ContentType="application/inkml+xml"/>
  <Override PartName="/ppt/ink/ink279.xml" ContentType="application/inkml+xml"/>
  <Override PartName="/ppt/ink/ink280.xml" ContentType="application/inkml+xml"/>
  <Override PartName="/ppt/ink/ink281.xml" ContentType="application/inkml+xml"/>
  <Override PartName="/ppt/ink/ink282.xml" ContentType="application/inkml+xml"/>
  <Override PartName="/ppt/ink/ink283.xml" ContentType="application/inkml+xml"/>
  <Override PartName="/ppt/ink/ink284.xml" ContentType="application/inkml+xml"/>
  <Override PartName="/ppt/ink/ink285.xml" ContentType="application/inkml+xml"/>
  <Override PartName="/ppt/ink/ink286.xml" ContentType="application/inkml+xml"/>
  <Override PartName="/ppt/ink/ink287.xml" ContentType="application/inkml+xml"/>
  <Override PartName="/ppt/ink/ink288.xml" ContentType="application/inkml+xml"/>
  <Override PartName="/ppt/ink/ink289.xml" ContentType="application/inkml+xml"/>
  <Override PartName="/ppt/ink/ink290.xml" ContentType="application/inkml+xml"/>
  <Override PartName="/ppt/ink/ink291.xml" ContentType="application/inkml+xml"/>
  <Override PartName="/ppt/ink/ink292.xml" ContentType="application/inkml+xml"/>
  <Override PartName="/ppt/ink/ink293.xml" ContentType="application/inkml+xml"/>
  <Override PartName="/ppt/ink/ink294.xml" ContentType="application/inkml+xml"/>
  <Override PartName="/ppt/ink/ink295.xml" ContentType="application/inkml+xml"/>
  <Override PartName="/ppt/ink/ink296.xml" ContentType="application/inkml+xml"/>
  <Override PartName="/ppt/ink/ink297.xml" ContentType="application/inkml+xml"/>
  <Override PartName="/ppt/ink/ink298.xml" ContentType="application/inkml+xml"/>
  <Override PartName="/ppt/ink/ink299.xml" ContentType="application/inkml+xml"/>
  <Override PartName="/ppt/ink/ink300.xml" ContentType="application/inkml+xml"/>
  <Override PartName="/ppt/ink/ink301.xml" ContentType="application/inkml+xml"/>
  <Override PartName="/ppt/ink/ink302.xml" ContentType="application/inkml+xml"/>
  <Override PartName="/ppt/ink/ink303.xml" ContentType="application/inkml+xml"/>
  <Override PartName="/ppt/ink/ink304.xml" ContentType="application/inkml+xml"/>
  <Override PartName="/ppt/ink/ink305.xml" ContentType="application/inkml+xml"/>
  <Override PartName="/ppt/ink/ink306.xml" ContentType="application/inkml+xml"/>
  <Override PartName="/ppt/ink/ink307.xml" ContentType="application/inkml+xml"/>
  <Override PartName="/ppt/ink/ink308.xml" ContentType="application/inkml+xml"/>
  <Override PartName="/ppt/ink/ink309.xml" ContentType="application/inkml+xml"/>
  <Override PartName="/ppt/ink/ink310.xml" ContentType="application/inkml+xml"/>
  <Override PartName="/ppt/ink/ink311.xml" ContentType="application/inkml+xml"/>
  <Override PartName="/ppt/ink/ink312.xml" ContentType="application/inkml+xml"/>
  <Override PartName="/ppt/ink/ink313.xml" ContentType="application/inkml+xml"/>
  <Override PartName="/ppt/ink/ink314.xml" ContentType="application/inkml+xml"/>
  <Override PartName="/ppt/ink/ink315.xml" ContentType="application/inkml+xml"/>
  <Override PartName="/ppt/ink/ink316.xml" ContentType="application/inkml+xml"/>
  <Override PartName="/ppt/ink/ink317.xml" ContentType="application/inkml+xml"/>
  <Override PartName="/ppt/ink/ink318.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1336" r:id="rId2"/>
    <p:sldId id="1333" r:id="rId3"/>
    <p:sldId id="1334" r:id="rId4"/>
    <p:sldId id="1335" r:id="rId5"/>
  </p:sldIdLst>
  <p:sldSz cx="12192000" cy="6858000"/>
  <p:notesSz cx="6865938" cy="999807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600" autoAdjust="0"/>
    <p:restoredTop sz="96323" autoAdjust="0"/>
  </p:normalViewPr>
  <p:slideViewPr>
    <p:cSldViewPr snapToGrid="0">
      <p:cViewPr varScale="1">
        <p:scale>
          <a:sx n="113" d="100"/>
          <a:sy n="113" d="100"/>
        </p:scale>
        <p:origin x="30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7:37:00.043"/>
    </inkml:context>
    <inkml:brush xml:id="br0">
      <inkml:brushProperty name="width" value="0.025" units="cm"/>
      <inkml:brushProperty name="height" value="0.025" units="cm"/>
    </inkml:brush>
  </inkml:definitions>
  <inkml:trace contextRef="#ctx0" brushRef="#br0">27 31 2787,'0'0'20659,"-17"-22"-21556,14 18-1857,-3-1-5062</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7:37:05.167"/>
    </inkml:context>
    <inkml:brush xml:id="br0">
      <inkml:brushProperty name="width" value="0.025" units="cm"/>
      <inkml:brushProperty name="height" value="0.025" units="cm"/>
    </inkml:brush>
  </inkml:definitions>
  <inkml:trace contextRef="#ctx0" brushRef="#br0">10 348 20083,'0'0'2125,"-4"8"-636,3-6-1455,0-1-1,1 1 0,-1-1 1,1 1-1,-1-1 1,1 1-1,-1 0 1,1-1-1,0 1 1,0 0-1,0-1 1,0 1-1,0-1 0,1 4 1,-1-4 0,0 0 0,1 0 0,-1 0 0,1-1 0,0 1 0,-1 0 0,1-1 0,-1 1 0,1 0 0,0-1 0,0 1 0,-1-1 0,1 1 0,0-1 0,0 1 0,0-1 0,-1 1 0,1-1 0,0 0 0,0 0 0,1 1 0,10 0 383,0 0 0,0-1 0,1 0 0,15-3-1,-18 3-184,80-11 1301,106-26 0,-67 10-814,885-110 1117,10 65-2200,-21 1 558,-913 63-157,414-23-21,-500 31-11,33 3 134,-36-3-167,0 0 0,0 0 0,0 1 0,0-1 0,0 1 0,0-1 1,0 0-1,0 1 0,0 0 0,0-1 0,0 1 0,0 0 0,0-1 0,-1 1 0,1 0 0,0 0 0,0 0 0,-1 0 1,1 0-1,-1 0 0,1 0 0,-1 0 0,1 0 0,-1 0 0,1 2 0,-2 6-3920,-9-5-3907,-8-4-6121</inkml:trace>
</inkml:ink>
</file>

<file path=ppt/ink/ink10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07.171"/>
    </inkml:context>
    <inkml:brush xml:id="br0">
      <inkml:brushProperty name="width" value="0.025" units="cm"/>
      <inkml:brushProperty name="height" value="0.025" units="cm"/>
    </inkml:brush>
  </inkml:definitions>
  <inkml:trace contextRef="#ctx0" brushRef="#br0">44 172 11915,'0'0'11163,"-9"-2"-8889,-26-7-235,47 5 1244,52-9-2621,4-3-249,101-36 0,38-10-1116,-165 59-150,-9 1-2021,-14-2-4166,-11-1-2570</inkml:trace>
</inkml:ink>
</file>

<file path=ppt/ink/ink10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08.697"/>
    </inkml:context>
    <inkml:brush xml:id="br0">
      <inkml:brushProperty name="width" value="0.025" units="cm"/>
      <inkml:brushProperty name="height" value="0.025" units="cm"/>
    </inkml:brush>
  </inkml:definitions>
  <inkml:trace contextRef="#ctx0" brushRef="#br0">8 1 20948,'-3'11'2018,"1"5"-257,-1 10 610,3 2-1154,0 6-513,0-2-287,0-1-353,0-6-64,1-5-481,5-6-576,0-6-992,-1-6-802,-2-2-993,-3-6-736,0-15-3556</inkml:trace>
</inkml:ink>
</file>

<file path=ppt/ink/ink10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09.025"/>
    </inkml:context>
    <inkml:brush xml:id="br0">
      <inkml:brushProperty name="width" value="0.025" units="cm"/>
      <inkml:brushProperty name="height" value="0.025" units="cm"/>
    </inkml:brush>
  </inkml:definitions>
  <inkml:trace contextRef="#ctx0" brushRef="#br0">16 63 13901,'0'0'11819,"-16"-51"-10249,16 45-609,0 2-609,0 3-320,3 1-64,-2 0-833,1 1-2017,-2 6-2500,0 1-4995</inkml:trace>
</inkml:ink>
</file>

<file path=ppt/ink/ink10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09.399"/>
    </inkml:context>
    <inkml:brush xml:id="br0">
      <inkml:brushProperty name="width" value="0.025" units="cm"/>
      <inkml:brushProperty name="height" value="0.025" units="cm"/>
    </inkml:brush>
  </inkml:definitions>
  <inkml:trace contextRef="#ctx0" brushRef="#br0">0 23 18353,'0'0'13229,"62"5"-12172,-38-5-929,1-9-128,-1 2 0,1 0-160,-5 2-1346,-4 5-1312,-8 0-1891,-3 0-1120</inkml:trace>
</inkml:ink>
</file>

<file path=ppt/ink/ink10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09.744"/>
    </inkml:context>
    <inkml:brush xml:id="br0">
      <inkml:brushProperty name="width" value="0.025" units="cm"/>
      <inkml:brushProperty name="height" value="0.025" units="cm"/>
    </inkml:brush>
  </inkml:definitions>
  <inkml:trace contextRef="#ctx0" brushRef="#br0">1 50 18481,'0'0'13325,"53"-20"-13229,-25 11-640,-1 0-2019,0 2-3138,-6 3-6567</inkml:trace>
</inkml:ink>
</file>

<file path=ppt/ink/ink10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13.291"/>
    </inkml:context>
    <inkml:brush xml:id="br0">
      <inkml:brushProperty name="width" value="0.025" units="cm"/>
      <inkml:brushProperty name="height" value="0.025" units="cm"/>
    </inkml:brush>
  </inkml:definitions>
  <inkml:trace contextRef="#ctx0" brushRef="#br0">1 5 2050,'0'0'448,"3"0"-608,4 0 192,-2 0 257,4-2-289,-4 0-193</inkml:trace>
</inkml:ink>
</file>

<file path=ppt/ink/ink10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13.665"/>
    </inkml:context>
    <inkml:brush xml:id="br0">
      <inkml:brushProperty name="width" value="0.025" units="cm"/>
      <inkml:brushProperty name="height" value="0.025" units="cm"/>
    </inkml:brush>
  </inkml:definitions>
  <inkml:trace contextRef="#ctx0" brushRef="#br0">4 101 1313,'3'-2'442,"-1"1"-108,-1 0 1,1-1 0,0 1-1,0-1 1,-1 1-1,1-1 1,-1 0 0,1 1-1,-1-1 1,0 0 0,1 0-1,0-3 1,-6-7 5587,-11-6 3298,14 18-8992,1 0 0,-1-1 1,0 1-1,1-1 0,-1 1 1,1-1-1,-1 1 1,1-1-1,0 1 0,-1-1 1,1 1-1,-1-1 0,1 0 1,0 1-1,-1-1 0,1 0 1,0 1-1,0-1 0,0 0 1,0 1-1,-1-1 0,1 0 1,0 0-1,0 1 0,0-1 1,0 0-1,1 1 0,-1-1 1,0 0-1,0 1 0,0-1 1,1 0-1,20-14 1992,31 5-1667,-51 10-550,1 1 1,-1-1-1,0 0 0,1 0 0,-1 1 0,0-1 1,1 1-1,-1 0 0,0-1 0,0 1 0,0 0 1,1-1-1,-1 1 0,0 0 0,0 0 0,0 0 1,0 0-1,-1 0 0,1 0 0,0 1 0,0-1 1,0 0-1,-1 0 0,1 0 0,-1 1 0,1-1 1,-1 0-1,0 1 0,1-1 0,-1 0 0,0 1 1,0-1-1,0 1 0,0-1 0,0 0 0,0 1 1,0-1-1,0 0 0,-1 3 0,0 3 12,0 0 0,0 0-1,-1-1 1,0 1 0,0-1-1,0 1 1,-5 6 0,-73 98 919,80-110-935,-1-1 0,1 0 0,0 0 0,-1 1 0,1-1 0,0 0 0,0 1 0,-1-1 0,1 0 0,0 1 0,0-1 0,0 1 0,-1-1 0,1 0 0,0 1 0,0-1-1,0 1 1,0-1 0,0 0 0,0 1 0,0-1 0,0 1 0,0-1 0,0 1 0,0-1 0,0 0 0,0 1 0,0-1 0,0 1 0,0-1 0,0 0 0,1 1 0,-1-1 0,0 1 0,0-1 0,1 0 0,-1 1 0,0-1 0,0 0 0,1 1 0,-1-1 0,0 0 0,1 0 0,-1 1 0,0-1 0,1 0 0,0 1 0,29 2 184,43-13-2744,-69 9 1796,49-12-10318,-29 5 599</inkml:trace>
</inkml:ink>
</file>

<file path=ppt/ink/ink10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14.007"/>
    </inkml:context>
    <inkml:brush xml:id="br0">
      <inkml:brushProperty name="width" value="0.025" units="cm"/>
      <inkml:brushProperty name="height" value="0.025" units="cm"/>
    </inkml:brush>
  </inkml:definitions>
  <inkml:trace contextRef="#ctx0" brushRef="#br0">108 51 14638,'0'0'8765,"-8"-2"-6234,-29-5-1095,34 7-1379,1 0-1,0 0 1,0 0-1,0 1 1,0-1 0,0 0-1,0 1 1,0 0 0,0 0-1,0-1 1,0 1 0,0 0-1,0 0 1,0 1 0,1-1-1,-1 0 1,0 1 0,1-1-1,-1 1 1,1-1-1,-1 1 1,1 0 0,0-1-1,0 1 1,0 0 0,0 0-1,0 0 1,0 0 0,0 0-1,0 4 1,-2 3-7,1 0 0,0 0 0,0 0-1,1 0 1,0 12 0,1-19-35,0-1-1,-1 0 1,1 1-1,0-1 1,0 1-1,1-1 1,-1 0-1,0 1 1,0-1-1,1 0 1,-1 1-1,1-1 1,-1 0-1,1 1 1,-1-1-1,1 0 1,0 0-1,0 0 1,-1 1-1,1-1 1,0 0-1,0 0 1,0 0-1,0 0 1,1-1-1,-1 1 1,0 0-1,0 0 1,0-1-1,1 1 1,-1-1-1,0 1 1,1-1-1,-1 1 1,0-1-1,1 0 1,-1 0-1,0 1 1,1-1-1,-1 0 1,1 0-1,-1-1 1,0 1-1,1 0 1,-1 0-1,0-1 1,1 1-1,-1-1 1,2 0-1,4-1 133,-1 0-1,1-1 1,0 0 0,-1-1-1,0 1 1,0-1 0,0 0-1,9-9 1,-10 8-80,0-1 0,-1 0 0,1 0 0,-1-1 0,0 0 0,-1 1 0,0-1 0,0 0 0,0-1 0,-1 1 0,2-12 1,-3 17-50,-1 0 0,0-1 1,0 1-1,0 0 0,0 0 1,0 0-1,0 0 0,-1 0 1,1 0-1,-1 0 0,1 0 1,-1 0-1,0 0 0,0 0 1,0 0-1,0 0 0,0 1 1,-2-4-1,1 4-11,0 0 0,0-1 0,0 1 1,0 0-1,-1 0 0,1 0 0,0 0 1,-1 0-1,1 0 0,-1 1 0,1-1 0,-1 1 1,1 0-1,-1 0 0,1 0 0,-1 0 0,1 0 1,-1 0-1,-3 2 0,3-1-354,-1 1 0,1-1 1,0 1-1,0 0 0,0 1 0,0-1 0,0 0 0,0 1 1,0-1-1,1 1 0,-1 0 0,1 0 0,0 0 0,0 0 1,0 1-1,0-1 0,1 0 0,-1 1 0,1 0 1,0-1-1,0 1 0,0-1 0,0 1 0,1 0 0,0 0 1,0-1-1,0 1 0,0 0 0,0 0 0,2 5 0,4-3-3886,7-4-1345</inkml:trace>
</inkml:ink>
</file>

<file path=ppt/ink/ink10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14.993"/>
    </inkml:context>
    <inkml:brush xml:id="br0">
      <inkml:brushProperty name="width" value="0.025" units="cm"/>
      <inkml:brushProperty name="height" value="0.025" units="cm"/>
    </inkml:brush>
  </inkml:definitions>
  <inkml:trace contextRef="#ctx0" brushRef="#br0">115 71 4548,'0'0'7954,"0"-4"-9486,0 2 2406,-1 0 0,1-1-1,0 1 1,-1 0-1,1-1 1,-1 1 0,0 0-1,1 0 1,-1 0 0,0 0-1,-1 0 1,1 0-1,0 0 1,0 0 0,-1 0-1,1 0 1,-1 0-1,-3-2 1,4 4-624,0-1 0,0 0 0,0 1 1,1 0-1,-1-1 0,0 1 0,0 0 0,0-1 0,0 1 0,0 0 1,-1 0-1,1 0 0,0 0 0,0 0 0,0 0 0,0 0 0,0 0 1,-1 0-1,0 1-320,0 0 1,0 0 0,1 0 0,-1 0-1,1 0 1,-1 0 0,1 0 0,-1 0 0,1 1-1,-1-1 1,1 0 0,0 1 0,-2 2-1,-3 4 137,0 0 0,1-1 0,0 2-1,1-1 1,0 0 0,0 1-1,1 0 1,0 0 0,0 0 0,1 0-1,0 1 1,1-1 0,-1 18 0,2-27-64,1 1 0,-1 0 0,1-1 0,-1 1 0,1 0 0,-1-1 0,1 1 0,-1 0 0,1-1 0,0 1 0,0-1 0,-1 1 0,1-1 0,0 0 0,0 1 0,-1-1 0,1 0 0,0 1 0,0-1 0,0 0 0,-1 0 0,1 0 0,0 0 0,0 0 1,0 0-1,0 0 0,-1 0 0,1 0 0,0 0 0,0 0 0,0 0 0,0-1 0,-1 1 0,3-1 0,27-11 88,-22 5-73,0-1-1,-1 1 1,-1-2 0,1 1-1,-1-1 1,0 0 0,-1 0 0,0 0-1,-1-1 1,0 1 0,0-1-1,-1 0 1,0-1 0,-1 1-1,1-12 1,-4 21-18,0 0 0,0-1 0,0 1 0,0 0 0,0 0 0,0 0 0,-1 0 0,1 0 0,0 0 0,-1 0 0,1 0 0,0 1 0,-1-1 0,1 0 0,-1 1 0,1-1 0,-1 1 0,0 0 0,1-1 0,-1 1 0,1 0 0,-1 0 0,0 0 0,1 0 0,-1 0 0,-2 1 0,-2-1 0,0 0 0,0 0 0,0 1 0,0 0 0,0 0 0,-10 3 0,10 0-2053,6-4 1862,-1 0-1,1 0 0,0 0 0,-1 1 1,1-1-1,0 0 0,0 0 1,0 0-1,-1 0 0,1 1 1,0-1-1,0 0 0,0 0 1,-1 1-1,1-1 0,0 0 1,0 0-1,0 1 0,0-1 1,0 0-1,0 0 0,0 1 1,-1-1-1,1 0 0,0 0 0,0 1 1,0-1-1,0 0 0,0 1 1,0-1-1,0 0 0,0 0 1,0 1-1,1-1 0,-1 0 1,0 1-1,0-1 0,0 0 1,0 0-1,0 1 0,0-1 1,1 0-1,-1 0 0,0 0 1,0 1-1,0-1 0,0 0 1,1 0-1,-1 0 0,0 1 0,0-1 1,1 0-1,-1 0 0,0 0 1,0 0-1,1 0 0,-1 0 1,1 1-1,7 2-7522</inkml:trace>
</inkml:ink>
</file>

<file path=ppt/ink/ink10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15.763"/>
    </inkml:context>
    <inkml:brush xml:id="br0">
      <inkml:brushProperty name="width" value="0.025" units="cm"/>
      <inkml:brushProperty name="height" value="0.025" units="cm"/>
    </inkml:brush>
  </inkml:definitions>
  <inkml:trace contextRef="#ctx0" brushRef="#br0">118 77 12588,'0'0'8995,"1"-9"-5359,1-26-775,-2 34-2787,0 0 0,0 0 0,0 0 0,-1 0 0,1 0 0,0 0 0,-1 0 0,1 0 0,0 0 0,-1 1 0,1-1 0,-1 0 0,1 0 0,-1 0 0,0 1 0,1-1 0,-1 0 0,0 0 0,1 1 0,-1-1 0,0 1 0,0-1 0,0 1 0,1-1 0,-1 1 0,0-1 0,0 1 0,0 0 0,0-1 0,0 1 0,0 0 0,0 0 0,0 0 0,0 0 0,0 0 0,0 0 0,0 0 0,0 0 0,-2 0 0,0 1 83,0-1 0,0 0 0,0 1 0,0 0 0,0 0 0,0 0 0,0 0 0,1 0 0,-1 0 0,-5 4 0,2 1-157,0 1 0,1 0 0,0 0 0,0 1 0,0 0 0,-4 10 0,7-14 0,0 0 0,0-1 0,1 1 0,-1 0 0,1 0 0,0 1 0,0-1 0,1 0 0,-1 0 0,1 0 0,0 1 0,0-1 0,0 0 0,1 0 0,1 7 0,-2-10 0,1-1 0,-1 1 0,1-1 0,-1 1 0,1-1 0,0 0 0,-1 1 0,1-1 0,-1 0 0,1 1 0,0-1 0,-1 0 0,1 0 0,0 0 0,-1 0 0,1 0 0,0 0 0,-1 0 0,1 0 0,0 0 0,-1 0 0,1 0 0,0 0 0,0 0 0,-1 0 0,1 0 0,-1-1 0,1 1 0,1-1 0,19-8 0,-10-1 0,1-1 0,-1 0 0,-1 0 0,0-1 0,-1-1 0,0 1 0,13-26 0,-3 5 0,-16 77 0,-6 5 0,1-39 0,1 1 0,0 0 0,0 0 0,2 0 0,-1-1 0,1 1 0,4 13 0,-4-21 0,0-1 0,1 1 0,-1-1 0,1 0 0,0 0 0,0 0 0,0 0 0,0 0 0,3 3 0,-3-4 0,0 0 0,-1 0 0,1 1 0,0-1 0,-1 0 0,0 1 0,1 0 0,-1-1 0,0 1 0,0 0 0,0-1 0,0 1 0,0 0 0,0 0 0,0 0 0,0 0 0,0 3 0,-2-4 0,0-1 0,0 1 0,0 0 0,1 0 0,-1 0 0,0-1 0,0 1 0,0-1 0,0 1 0,0-1 0,0 1 0,0-1 0,-1 1 0,1-1 0,0 0 0,0 1 0,0-1 0,0 0 0,-2 0 0,-32 4 0,29-3 0,-102 4 0,108-5-41,0 0 1,-1 1-1,1-1 1,0 0-1,0 0 1,0 0-1,0 0 0,0 0 1,0 0-1,-1 0 1,1 0-1,0 0 1,0 0-1,0-1 0,0 1 1,0 0-1,0 0 1,-1 0-1,1 0 0,0 0 1,0 0-1,0 0 1,0 0-1,0 0 1,0 0-1,0 0 0,0 0 1,-1 0-1,1-1 1,0 1-1,0 0 1,0 0-1,0 0 0,0 0 1,0 0-1,0 0 1,0 0-1,0-1 1,0 1-1,0 0 0,0 0 1,0 0-1,0 0 1,0 0-1,0 0 0,0-1 1,0 1-1,0 0 1,0 0-1,0 0 1,0 0-1,0 0 0,0 0 1,0-1-1,0 1 1,0 0-1,0 0 1,1 0-1,-1-2-1505,3-9-6878</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0:57.625"/>
    </inkml:context>
    <inkml:brush xml:id="br0">
      <inkml:brushProperty name="width" value="0.025" units="cm"/>
      <inkml:brushProperty name="height" value="0.025" units="cm"/>
    </inkml:brush>
  </inkml:definitions>
  <inkml:trace contextRef="#ctx0" brushRef="#br0">1 423 11531,'0'0'14008,"15"-8"-12327,61-35-1212,545-284 3317,-519 284-5964,-117 42-10138,-12 1 3855</inkml:trace>
</inkml:ink>
</file>

<file path=ppt/ink/ink1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16.571"/>
    </inkml:context>
    <inkml:brush xml:id="br0">
      <inkml:brushProperty name="width" value="0.025" units="cm"/>
      <inkml:brushProperty name="height" value="0.025" units="cm"/>
    </inkml:brush>
  </inkml:definitions>
  <inkml:trace contextRef="#ctx0" brushRef="#br0">1 84 7079,'0'0'15972,"6"-9"-13506,-2 3-2210,0 1-1,1-1 0,0 1 0,0 0 0,0 0 0,1 0 0,-1 1 0,1 0 0,0 0 0,0 0 0,1 1 0,-1-1 0,1 2 0,-1-1 0,1 1 0,0 0 0,10-1 0,-15 2-247,0 1-1,0-1 0,0 1 1,0-1-1,0 1 0,0 0 1,1 0-1,-1 0 0,0 0 1,0 1-1,0-1 0,0 1 1,0-1-1,0 1 0,0 0 1,0-1-1,0 1 0,0 0 1,0 0-1,0 1 0,0-1 0,-1 0 1,3 2-1,-3 0-1,0-1-1,0 1 1,-1 0 0,1-1-1,0 1 1,-1 0 0,0-1-1,0 1 1,0 0-1,0-1 1,0 1 0,0 0-1,-1-1 1,1 1 0,-1 0-1,0-1 1,0 1 0,0-1-1,-2 4 1,-29 55 802,25-52-634,1 0-1,1 1 1,0 0-1,0 0 1,1 0-1,0 0 1,1 1-1,-2 13 1,4-23-190,1 0 0,0-1 0,0 1 0,0 0 0,0-1 0,0 1-1,0 0 1,0 0 0,1-1 0,-1 1 0,0 0 0,0-1 0,1 1 0,-1 0 0,0-1 0,1 1 0,-1 0 0,0-1 0,1 1-1,-1-1 1,1 1 0,-1-1 0,1 1 0,-1-1 0,1 1 0,-1-1 0,1 1 0,0-1 0,-1 0 0,1 1 0,0-1 0,1 1 0,30-1-1372,-21-3 564,-1 0 0,0 0 0,1 0 0,9-6 0,10-10-4669,0-3-2002</inkml:trace>
</inkml:ink>
</file>

<file path=ppt/ink/ink1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16.928"/>
    </inkml:context>
    <inkml:brush xml:id="br0">
      <inkml:brushProperty name="width" value="0.025" units="cm"/>
      <inkml:brushProperty name="height" value="0.025" units="cm"/>
    </inkml:brush>
  </inkml:definitions>
  <inkml:trace contextRef="#ctx0" brushRef="#br0">68 86 4965,'0'0'16527,"-9"6"-14920,6-4-1549,-1 0 30,0 0 0,0 0 0,1 1 0,0-1 0,-1 1 0,1 0 0,0 0 0,0 0 0,1 0 0,-1 1 0,1-1 0,-1 0 0,1 1 0,0 0 0,0 0 0,1 0 0,-1-1 0,1 1 0,0 1 0,0-1 0,0 0 0,0 5 0,1-6-29,0 0 1,0 0-1,0 0 0,0 0 1,1 0-1,-1 1 0,1-1 0,0 0 1,0 0-1,0 0 0,0-1 0,0 1 1,1 0-1,-1 0 0,4 3 0,-3-4-4,0 0-1,0-1 0,1 0 0,-1 1 0,0-1 0,1 0 0,-1 0 0,1 0 0,0-1 0,-1 1 0,1-1 0,-1 1 0,1-1 0,0 0 0,-1 0 0,1 0 0,0 0 0,4-1 0,-2 0 94,0 0-1,1-1 0,-1 1 0,0-1 1,0 0-1,0-1 0,0 1 1,-1-1-1,1 0 0,-1 0 0,1 0 1,-1-1-1,0 1 0,-1-1 0,1 0 1,0 0-1,-1-1 0,0 1 1,4-9-1,-3 6 58,0 0 0,-1 0 0,0 0 0,0-1 0,-1 1 0,0-1 0,0 0 0,-1 0 0,1 0 0,-2 0 0,1 0 0,-2-14 0,0 19-205,0 0 1,0 0-1,-1 0 0,1 0 1,-1 0-1,1 0 0,-1 0 1,0 1-1,0-1 0,0 0 1,-1 1-1,1 0 0,0-1 1,-1 1-1,0 0 0,1 1 1,-1-1-1,0 0 0,0 1 0,0-1 1,0 1-1,0 0 0,0 0 1,-1 0-1,1 0 0,0 1 1,0 0-1,-4-1 0,4 1-1,0-1-1,0 1 1,0 0 0,0 0-1,0 0 1,0 0-1,0 0 1,0 1-1,0 0 1,0-1-1,0 1 1,0 0-1,1 0 1,-1 1-1,0-1 1,1 1 0,-1-1-1,1 1 1,-1 0-1,1 0 1,0 0-1,-1 0 1,1 0-1,0 0 1,1 1-1,-1-1 1,0 1-1,1-1 1,-1 1 0,1 0-1,-1 2 1,1-1-370,0 0-1,0 1 1,0-1 0,1 0 0,0 0 0,0 1 0,0-1 0,1 5 0,-1-7-118,1 0-1,-1 0 1,1 0 0,0 0-1,0 0 1,-1-1-1,1 1 1,0 0 0,1-1-1,-1 1 1,0-1 0,0 1-1,1-1 1,-1 1-1,1-1 1,-1 0 0,1 0-1,-1 0 1,3 1 0,13 6-5629</inkml:trace>
</inkml:ink>
</file>

<file path=ppt/ink/ink1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19.034"/>
    </inkml:context>
    <inkml:brush xml:id="br0">
      <inkml:brushProperty name="width" value="0.025" units="cm"/>
      <inkml:brushProperty name="height" value="0.025" units="cm"/>
    </inkml:brush>
  </inkml:definitions>
  <inkml:trace contextRef="#ctx0" brushRef="#br0">2 82 9737,'-1'-1'7702,"1"-3"-3324,2-21 390,0 22-4452,0 0-1,0 0 0,1 0 1,-1 0-1,1 0 1,0 0-1,0 1 0,0 0 1,0-1-1,0 1 1,0 0-1,0 0 0,1 1 1,6-3-1,-2 1-172,-1 1 1,1-1-1,0 2 0,0-1 0,0 1 0,9 0 1,-16 1-143,-1 1 0,1-1 0,0 0 1,-1 1-1,1-1 0,0 0 0,0 1 1,-1-1-1,1 1 0,-1 0 0,1-1 1,-1 1-1,1-1 0,-1 1 0,1 0 1,-1-1-1,1 1 0,-1 0 0,0 0 1,1-1-1,-1 1 0,0 0 0,0 0 1,1-1-1,-1 1 0,0 0 0,0 0 1,0 0-1,0-1 0,0 1 1,0 0-1,0 0 0,-1 0 0,1 1 1,-6 31 119,1-23-98,0 0 0,-1-1 0,0 0 0,0 0 0,-12 13 0,13-17-13,-1 0 0,1 1 1,1 0-1,-1 0 1,1 0-1,0 1 0,1-1 1,-1 1-1,2 0 0,-1 0 1,0 0-1,1 1 1,-1 10-1,3-17-9,1 0 0,0 0 0,0 0 0,-1 0 0,1 0 0,0 0 0,0 0 0,0 0 0,0 0 0,0 0 0,1-1 0,-1 1 0,0 0-1,0-1 1,0 1 0,0-1 0,1 1 0,-1-1 0,0 0 0,1 0 0,-1 1 0,0-1 0,1 0 0,-1 0 0,0 0 0,1 0 0,-1-1 0,2 1 0,45-2-122,-46 2 102,7-2-721,0 1-1,-1-1 1,1 0 0,-1-1 0,0 0 0,13-6-1,22-19-10685,-22 10 600</inkml:trace>
</inkml:ink>
</file>

<file path=ppt/ink/ink1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19.360"/>
    </inkml:context>
    <inkml:brush xml:id="br0">
      <inkml:brushProperty name="width" value="0.025" units="cm"/>
      <inkml:brushProperty name="height" value="0.025" units="cm"/>
    </inkml:brush>
  </inkml:definitions>
  <inkml:trace contextRef="#ctx0" brushRef="#br0">9 74 14350,'0'0'8258,"2"-9"-4809,-2 6-3271,0 0 0,0 1 0,1-1 0,-1 0 1,1 1-1,0-1 0,0 0 0,0 1 1,0-1-1,0 1 0,0-1 0,1 1 0,-1 0 1,1 0-1,0-1 0,-1 1 0,1 0 0,0 1 1,0-1-1,1 0 0,-1 0 0,0 1 0,0 0 1,1-1-1,-1 1 0,1 0 0,-1 0 0,1 0 1,0 0-1,-1 1 0,1-1 0,0 1 0,4-1 1,-4 1-165,-1-1-1,1 1 1,-1-1 0,1 1 0,-1 0 0,1 0 0,-1 0 0,1 1-1,-1-1 1,1 1 0,-1-1 0,1 1 0,-1 0 0,1 0 0,-1 0-1,0 0 1,0 0 0,1 0 0,-1 1 0,0-1 0,0 1 0,0 0-1,-1-1 1,1 1 0,0 0 0,-1 0 0,1 0 0,-1 0 0,1 0-1,-1 1 1,0-1 0,0 0 0,0 1 0,0-1 0,-1 0 0,1 1-1,0-1 1,-1 1 0,0-1 0,0 1 0,0-1 0,0 1 0,0-1-1,0 1 1,0 0 0,-2 3 0,1 1-14,0-1 0,0 1 0,-1 0 0,0-1 0,0 1 0,-1-1 0,0 0 0,0 0 0,0 0 0,-8 11 0,-3 0 0,-1 0 0,-17 14 0,-19 22 0,69-54 0,82-34-1150,-35 6-2627,-36 13-5485</inkml:trace>
</inkml:ink>
</file>

<file path=ppt/ink/ink1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31.457"/>
    </inkml:context>
    <inkml:brush xml:id="br0">
      <inkml:brushProperty name="width" value="0.025" units="cm"/>
      <inkml:brushProperty name="height" value="0.025" units="cm"/>
    </inkml:brush>
  </inkml:definitions>
  <inkml:trace contextRef="#ctx0" brushRef="#br0">4 80 13741,'0'0'7794,"0"12"-7399,-1 25-249,-1-12-127,1 1-1,2-1 0,0 1 1,1-1-1,9 34 0,-11-58-20,0-1 0,0 1-1,0-1 1,0 1 0,0-1-1,0 1 1,1-1-1,-1 1 1,0-1 0,0 1-1,1-1 1,-1 1 0,0-1-1,1 1 1,-1-1 0,0 1-1,1-1 1,-1 0-1,1 1 1,-1-1 0,1 0-1,-1 1 1,1-1 0,-1 0-1,1 0 1,-1 0 0,1 1-1,-1-1 1,1 0-1,-1 0 1,1 0 0,-1 0-1,1 0 1,0 0 0,15-15 333,7-30 961,-23 44-1226,55-170 5668,-55 170-5725,0 0 0,0 1 1,0-1-1,1 1 1,-1-1-1,0 1 0,0-1 1,0 1-1,0-1 1,0 1-1,1-1 0,-1 1 1,0-1-1,0 1 1,1-1-1,-1 1 1,0 0-1,1-1 0,-1 1 1,1-1-1,-1 1 1,0 0-1,1-1 0,-1 1 1,1 0-1,-1 0 1,1-1-1,-1 1 0,1 0 1,-1 0-1,1 0 1,-1 0-1,1 0 0,0-1 1,9 19 30,1 33-67,-11-50 37,5 37 4,-4-21-4,1-1 0,1 1 0,1-1 0,7 24 0,-11-40-6,0 1-1,1-1 1,-1 0-1,0 1 1,0-1 0,0 0-1,0 1 1,1-1-1,-1 1 1,0-1-1,0 0 1,1 1 0,-1-1-1,0 0 1,1 0-1,-1 1 1,0-1 0,1 0-1,-1 0 1,0 1-1,1-1 1,-1 0 0,0 0-1,1 0 1,-1 0-1,1 0 1,-1 1-1,0-1 1,1 0 0,-1 0-1,1 0 1,-1 0-1,1 0 1,-1 0 0,0 0-1,1-1 1,-1 1-1,1 0 1,-1 0 0,0 0-1,1 0 1,-1 0-1,0-1 1,1 1-1,-1 0 1,1 0 0,-1-1-1,0 1 1,0 0-1,1 0 1,-1-1 0,0 1-1,1 0 1,-1-1-1,0 1 1,0 0 0,0-1-1,1 1 1,-1-1-1,0 1 1,0 0-1,0-1 1,0 0 0,14-27 782,-13 26-676,88-243 1588,-79 227-2997,-5 27-2073,-5 37-6430,0-37 6557</inkml:trace>
</inkml:ink>
</file>

<file path=ppt/ink/ink1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31.833"/>
    </inkml:context>
    <inkml:brush xml:id="br0">
      <inkml:brushProperty name="width" value="0.025" units="cm"/>
      <inkml:brushProperty name="height" value="0.025" units="cm"/>
    </inkml:brush>
  </inkml:definitions>
  <inkml:trace contextRef="#ctx0" brushRef="#br0">1 0 12396,'0'0'7239,"9"72"-6567,-9-44-31,0 2 63,0-4-223,-1-4-353,1-4-64,0-7-192,0-6-1153,3-5-1089,2 0-1730</inkml:trace>
</inkml:ink>
</file>

<file path=ppt/ink/ink1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32.158"/>
    </inkml:context>
    <inkml:brush xml:id="br0">
      <inkml:brushProperty name="width" value="0.025" units="cm"/>
      <inkml:brushProperty name="height" value="0.025" units="cm"/>
    </inkml:brush>
  </inkml:definitions>
  <inkml:trace contextRef="#ctx0" brushRef="#br0">0 58 14446,'0'0'8226,"1"-8"-4985,-1 7-3210,0 0 76,0-1 0,0 0 0,0 0 1,0 0-1,0 0 0,0 1 0,1-1 0,-1 0 0,1 0 1,-1 0-1,1 1 0,0-1 0,-1 0 0,1 1 0,0-1 1,0 1-1,0-1 0,0 1 0,1-1 0,-1 1 1,0 0-1,1-1 0,-1 1 0,0 0 0,1 0 0,0 0 1,-1 0-1,1 0 0,-1 0 0,1 1 0,0-1 0,0 1 1,-1-1-1,1 1 0,0-1 0,0 1 0,0 0 1,0 0-1,-1 0 0,4 0 0,7 0 95,0 0 0,-1 1 0,1 0 1,0 0-1,0 1 0,11 4 0,-20-5-195,1 1 0,-1-1 0,0 0 0,0 1 0,0 0 0,-1-1 0,1 1 0,0 0 0,-1 1 0,1-1 0,-1 0 0,1 1 0,-1-1 0,0 1 0,0 0 0,-1 0-1,1 0 1,0 0 0,-1 0 0,0 0 0,1 0 0,-1 0 0,-1 0 0,1 1 0,0 6 0,0-5 7,-1 0 0,0 1 0,0-1 0,0 1 0,-1-1 0,0 1 0,0-1 0,0 0 0,-1 0 0,0 1 0,0-1 0,0 0 0,0-1 0,-4 6 1,4-7-4,0 0 0,-1-1 0,1 1 0,0-1 0,-1 0 0,1 0 0,-1 0 0,0 0 0,0-1 0,0 1 0,0-1 0,0 1 0,0-1 0,0 0 0,0 0 0,0 0 0,-1-1 0,1 1 0,0-1 0,-1 0 0,1 0 0,0 0 0,-1 0 0,-3-1 0,13 4-42,-1 1 0,0 0 1,1 1-1,-1-1 0,-1 1 0,6 5 0,2 3-15,-3-5-26,1 3-585,1-1-1,1-1 1,12 9-1,-20-16 342,-1 0-1,1-1 1,-1 1-1,1 0 1,-1-1-1,1 0 1,0 0-1,-1 0 1,1 0-1,0-1 1,0 0-1,0 1 1,0-1 0,-1 0-1,1-1 1,7-1-1,-5-1-8096</inkml:trace>
</inkml:ink>
</file>

<file path=ppt/ink/ink1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32.752"/>
    </inkml:context>
    <inkml:brush xml:id="br0">
      <inkml:brushProperty name="width" value="0.025" units="cm"/>
      <inkml:brushProperty name="height" value="0.025" units="cm"/>
    </inkml:brush>
  </inkml:definitions>
  <inkml:trace contextRef="#ctx0" brushRef="#br0">1 26 8456,'0'0'22709,"59"-11"-22676,-38 11-450,1 0-1184,-4-2-1474,-2-3-1602,-5-2-2562</inkml:trace>
</inkml:ink>
</file>

<file path=ppt/ink/ink1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33.095"/>
    </inkml:context>
    <inkml:brush xml:id="br0">
      <inkml:brushProperty name="width" value="0.025" units="cm"/>
      <inkml:brushProperty name="height" value="0.025" units="cm"/>
    </inkml:brush>
  </inkml:definitions>
  <inkml:trace contextRef="#ctx0" brushRef="#br0">0 0 8456,'0'0'14510,"9"68"-13325,-9-43-416,0 4-449,0-3-192,0-1-96,1-6-64,1-5-993,3-8-1666,1-6-1537</inkml:trace>
</inkml:ink>
</file>

<file path=ppt/ink/ink1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33.530"/>
    </inkml:context>
    <inkml:brush xml:id="br0">
      <inkml:brushProperty name="width" value="0.025" units="cm"/>
      <inkml:brushProperty name="height" value="0.025" units="cm"/>
    </inkml:brush>
  </inkml:definitions>
  <inkml:trace contextRef="#ctx0" brushRef="#br0">0 42 17809,'0'0'8173,"9"-5"-6924,4-2-781,1 2 0,0-1 0,0 1-1,26-5 1,-32 9-340,0 0-1,-1 0 1,1 1-1,0 0 1,14 1 0,-20 0-127,1-1 1,0 1 0,0 0-1,-1 0 1,1 0 0,-1 0 0,1 0-1,-1 0 1,1 1 0,-1-1-1,0 1 1,1 0 0,-1-1 0,0 1-1,0 0 1,3 4 0,-4-4-18,0 0 0,0-1 0,0 1 1,0 0-1,0 0 0,-1 0 0,1 0 1,-1 0-1,1 0 0,-1 0 0,0 0 0,0 0 1,1 0-1,-1 0 0,-1 0 0,1 0 0,0 0 1,0 0-1,-1 0 0,1 0 0,-1 0 1,0 0-1,0-1 0,1 1 0,-1 0 0,0 0 1,0 0-1,-1-1 0,1 1 0,0-1 1,-1 1-1,1-1 0,0 1 0,-1-1 0,0 0 1,1 0-1,-1 0 0,0 0 0,0 0 1,1 0-1,-1 0 0,0 0 0,0-1 0,-3 1 1,32 25-1293,-22-22 1318,1 0-1,-1 0 1,-1 1 0,1 0 0,-1 0 0,1 0 0,-2 1-1,1-1 1,0 1 0,-1 0 0,0 0 0,-1 0 0,1 0-1,-1 1 1,0-1 0,-1 1 0,0-1 0,0 1-1,0-1 1,-1 1 0,1 0 0,-2-1 0,1 1 0,-3 9-1,2-13 108,0-1-1,0 0 0,0 0 1,-1 0-1,1 0 0,-1 0 0,0 0 1,0-1-1,1 1 0,-1 0 0,0-1 1,0 1-1,-1-1 0,1 0 1,0 0-1,0 0 0,-1 0 0,-2 1 1,-46 13 1636,49-15-1690,-14 3-39,1 0 1,0-1 0,-1-1 0,1 0 0,-28-2 0,43 0-49,-1 1-1,0 0 1,0 0-1,0 0 1,0 0-1,1-1 1,-1 1-1,0 0 1,0-1 0,1 1-1,-1-1 1,0 1-1,0-1 1,1 1-1,-1-1 1,1 1-1,-1-1 1,0 0-1,1 1 1,-1-1 0,1 0-1,0 1 1,-1-1-1,1 0 1,-1 0-1,1 1 1,0-1-1,0 0 1,-1 0 0,1 0-1,0 1 1,0-1-1,0 0 1,0 0-1,0 0 1,0 0-1,0 0 1,0 1 0,0-1-1,1 0 1,-1 0-1,0 0 1,1 1-1,-1-1 1,0 0-1,1 0 1,-1 1-1,1-1 1,-1 0 0,1 1-1,-1-1 1,1 0-1,-1 1 1,1-1-1,0 1 1,-1-1-1,1 1 1,0-1 0,0 1-1,-1 0 1,1-1-1,0 1 1,0 0-1,-1-1 1,1 1-1,0 0 1,0 0 0,1 0-1,56-17-13017,-35 7 5670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0:57.985"/>
    </inkml:context>
    <inkml:brush xml:id="br0">
      <inkml:brushProperty name="width" value="0.025" units="cm"/>
      <inkml:brushProperty name="height" value="0.025" units="cm"/>
    </inkml:brush>
  </inkml:definitions>
  <inkml:trace contextRef="#ctx0" brushRef="#br0">459 1 12876,'0'0'9721,"-6"9"-8706,-26 47 717,-76 100 1,-62 49 1238,100-123-1987,65-76-941,-2 1 4,0 0 0,0 1 1,1-1-1,1 2 0,-1-1 0,1 1 0,0-1 1,1 1-1,0 1 0,1-1 0,0 1 0,-3 12 1,6-21-48,0-1 0,0 1 0,0 0 1,0 0-1,1 0 0,-1-1 0,0 1 1,0 0-1,1 0 0,-1 0 0,0-1 1,1 1-1,-1 0 0,1-1 0,-1 1 0,1 0 1,-1-1-1,1 1 0,-1-1 0,1 1 1,-1-1-1,1 1 0,0-1 0,0 1 1,-1-1-1,1 1 0,1-1 0,29 6 19,33-10 46,-24-5-20,-1-1 0,64-28 0,-9 4-361,9 2-1349,29-10-7011,-60 17-3324</inkml:trace>
</inkml:ink>
</file>

<file path=ppt/ink/ink1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33.873"/>
    </inkml:context>
    <inkml:brush xml:id="br0">
      <inkml:brushProperty name="width" value="0.025" units="cm"/>
      <inkml:brushProperty name="height" value="0.025" units="cm"/>
    </inkml:brush>
  </inkml:definitions>
  <inkml:trace contextRef="#ctx0" brushRef="#br0">1 0 12332,'0'0'16399,"2"12"-16281,5 127-56,-7-74-2702,0-54 1684,0-11 702,1 1 1,-1-1 0,1 0-1,0 1 1,-1-1 0,1 0 0,-1 0-1,1 0 1,0 1 0,-1-1-1,1 0 1,-1 0 0,1 0 0,0 0-1,-1 0 1,1 0 0,-1 0-1,1 0 1,0 0 0,-1-1-1,1 1 1,0 0 0,-1 0 0,1 0-1,-1-1 1,1 1 0,-1 0-1,1-1 1,-1 1 0,1 0 0,-1-1-1,1 1 1,-1-1 0,1 1-1,-1-1 1,0 1 0,1-2 0,12-16-5700</inkml:trace>
</inkml:ink>
</file>

<file path=ppt/ink/ink1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34.232"/>
    </inkml:context>
    <inkml:brush xml:id="br0">
      <inkml:brushProperty name="width" value="0.025" units="cm"/>
      <inkml:brushProperty name="height" value="0.025" units="cm"/>
    </inkml:brush>
  </inkml:definitions>
  <inkml:trace contextRef="#ctx0" brushRef="#br0">33 1 15919,'0'0'9129,"-15"54"-8809,12-27-64,-2 3-160,0 1-64,2-1-32,2-4-352,0-2-481,1-9-480,0-9-801,4-19-8200,-3-5 801</inkml:trace>
</inkml:ink>
</file>

<file path=ppt/ink/ink1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34.574"/>
    </inkml:context>
    <inkml:brush xml:id="br0">
      <inkml:brushProperty name="width" value="0.025" units="cm"/>
      <inkml:brushProperty name="height" value="0.025" units="cm"/>
    </inkml:brush>
  </inkml:definitions>
  <inkml:trace contextRef="#ctx0" brushRef="#br0">0 65 14350,'0'0'11114,"10"-9"-9891,-3 3-996,0 0 0,1 1 0,-1 0 1,2 0-1,-1 1 0,0-1 0,1 2 1,-1-1-1,1 2 0,0-1 0,0 1 1,1 0-1,17-1 0,-20 3-181,0-1 1,1 1-1,-1 1 0,0 0 0,1 0 1,-1 0-1,7 3 0,-12-4-40,0 1 1,-1 0-1,1 0 0,-1 0 0,1 0 0,-1 0 1,0 0-1,1 0 0,-1 1 0,0-1 0,0 0 1,0 1-1,0-1 0,0 1 0,0-1 0,0 1 1,-1-1-1,1 1 0,0 0 0,-1-1 1,1 1-1,-1 0 0,0 0 0,0-1 0,0 1 1,1 0-1,-1 0 0,-1-1 0,1 1 0,0 0 1,0 0-1,-1-1 0,1 1 0,-2 2 0,1-1 38,0 0-1,0-1 1,-1 1-1,1-1 1,0 1-1,-1-1 1,0 0-1,0 0 1,0 0-1,0 0 1,0 0-1,0 0 1,0 0-1,0-1 1,-1 1-1,1-1 1,-4 2-1,-53 20 1175,29-12-907,12-1-1381,28-9-1585,32-9-4089,-15 1-115</inkml:trace>
</inkml:ink>
</file>

<file path=ppt/ink/ink1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34.930"/>
    </inkml:context>
    <inkml:brush xml:id="br0">
      <inkml:brushProperty name="width" value="0.025" units="cm"/>
      <inkml:brushProperty name="height" value="0.025" units="cm"/>
    </inkml:brush>
  </inkml:definitions>
  <inkml:trace contextRef="#ctx0" brushRef="#br0">28 255 14029,'0'0'18226,"-1"12"-17762,-9 41-409,5-35-56,1 0 0,1 0-1,1 0 1,0 1 0,2 28 0,0-46 1,1-1 0,-1 1 0,0 0 0,1-1 0,0 1 0,-1 0 0,1-1 0,-1 1 0,1-1 0,0 1 0,-1-1 0,1 1 0,0-1 0,0 1 0,-1-1 0,1 0 0,0 1 0,0-1 0,0 0 0,0 0 0,-1 0 0,1 0 0,0 0 0,0 0 0,0 0 0,0 0 0,-1 0 0,1 0 0,0 0 0,0 0 0,0 0 0,0-1 0,-1 1 0,1 0 0,0-1 0,0 1 0,-1 0 0,1-1 0,1 0 0,32-17 0,7-23-3181,-35 33 1679,1-1 1,-1 0-1,-1 0 0,0 0 0,0 0 1,4-14-1,1-14-8411</inkml:trace>
  <inkml:trace contextRef="#ctx0" brushRef="#br0" timeOffset="1">76 1 17809,'0'0'12396</inkml:trace>
</inkml:ink>
</file>

<file path=ppt/ink/ink1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35.712"/>
    </inkml:context>
    <inkml:brush xml:id="br0">
      <inkml:brushProperty name="width" value="0.025" units="cm"/>
      <inkml:brushProperty name="height" value="0.025" units="cm"/>
    </inkml:brush>
  </inkml:definitions>
  <inkml:trace contextRef="#ctx0" brushRef="#br0">251 0 14125,'0'0'6156,"-10"12"-5489,-6 13-509,1 0 0,2 1 0,0 0 0,2 1 1,0 1-1,2 0 0,-6 30 0,-29 138 564,7 2 0,10 1-1,8 2 1,9 237 0,13-364-689,3 0 0,17 73 0,-13-100-112,2 0 1,2-2-1,3 1 1,24 48-1,-32-76-293,0-1-1,2-1 0,0 0 1,21 23-1,-24-31-453,0 0-1,0-1 1,1 0-1,0 0 0,16 7 1,24 7-6093</inkml:trace>
</inkml:ink>
</file>

<file path=ppt/ink/ink1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36.352"/>
    </inkml:context>
    <inkml:brush xml:id="br0">
      <inkml:brushProperty name="width" value="0.025" units="cm"/>
      <inkml:brushProperty name="height" value="0.025" units="cm"/>
    </inkml:brush>
  </inkml:definitions>
  <inkml:trace contextRef="#ctx0" brushRef="#br0">1 1 18193,'4'10'790,"62"135"1881,56 135 297,-99-218-2550,-3 1-1,20 112 1,-30-95 10,-3 1-1,-4 0 0,-3 1 1,-12 88-1,-4-55-1248,-5 0 0,-44 138 1,36-171-3286,-3-15-3309</inkml:trace>
</inkml:ink>
</file>

<file path=ppt/ink/ink1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37.677"/>
    </inkml:context>
    <inkml:brush xml:id="br0">
      <inkml:brushProperty name="width" value="0.025" units="cm"/>
      <inkml:brushProperty name="height" value="0.025" units="cm"/>
    </inkml:brush>
  </inkml:definitions>
  <inkml:trace contextRef="#ctx0" brushRef="#br0">13 362 7399,'0'0'7938,"-3"8"-6422,-6 25-443,9-33-1057,0 1 0,0-1 0,0 0 0,0 0 0,0 0 0,0 0 0,0 1-1,0-1 1,0 0 0,-1 0 0,1 0 0,0 1 0,0-1 0,0 0 0,0 0 0,0 1 0,0-1-1,0 0 1,1 0 0,-1 0 0,0 1 0,0-1 0,0 0 0,0 0 0,0 0 0,0 1 0,0-1-1,0 0 1,0 0 0,1 0 0,-1 0 0,0 1 0,0-1 0,0 0 0,0 0 0,0 0 0,1 0-1,-1 0 1,0 0 0,0 0 0,0 1 0,1-1 0,-1 0 0,0 0 0,0 0 0,0 0 0,1 0-1,-1 0 1,0 0 0,0 0 0,0 0 0,1 0 0,-1 0 0,0 0 0,0 0 0,0 0-1,1 0 1,-1 0 0,0 0 0,0-1 0,0 1 0,1 0 0,-1 0 0,0 0 0,0 0 0,1 0-1,11-10 922,5-11 134,-1 0-1,-1-2 0,0 0 1,12-27-1,-9 12-294,-2-2 0,-1 0 0,17-81 0,-27 98-601,-5 23-175,0 0 0,0 0 0,0 0 0,0 0 0,0 0 0,0 0 0,1 1 0,-1-1-1,0 0 1,0 0 0,0 0 0,0 0 0,0 0 0,0 0 0,0 0 0,0 0 0,0 0 0,0 0 0,0 0 0,0 0-1,0 0 1,0 0 0,0 0 0,0 0 0,1 0 0,-1 0 0,0 0 0,0 0 0,0 0 0,0 0 0,0 0-1,0 0 1,0 0 0,0 0 0,-1 38-167,0-13 221,-14 237-2478,15-262 2378,4 25-3068,-3-24 2777,-1-1 0,1 1 0,0-1-1,-1 1 1,1-1 0,0 1 0,-1-1 0,1 0 0,0 1 0,-1-1 0,1 0-1,0 1 1,0-1 0,0 0 0,-1 0 0,1 0 0,0 0 0,0 0 0,1 0 0,11 0-6011</inkml:trace>
</inkml:ink>
</file>

<file path=ppt/ink/ink1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38.048"/>
    </inkml:context>
    <inkml:brush xml:id="br0">
      <inkml:brushProperty name="width" value="0.025" units="cm"/>
      <inkml:brushProperty name="height" value="0.025" units="cm"/>
    </inkml:brush>
  </inkml:definitions>
  <inkml:trace contextRef="#ctx0" brushRef="#br0">0 492 17617,'0'0'6603,"12"1"-5225,6 0-918,0-1 0,0-1 1,0 0-1,0-1 1,0-1-1,26-9 1,120-44 1007,-84 27-1360,58-18-133,257-93-1685,-202 57-3429,-8-14-5284,-149 74 4722</inkml:trace>
</inkml:ink>
</file>

<file path=ppt/ink/ink1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40.204"/>
    </inkml:context>
    <inkml:brush xml:id="br0">
      <inkml:brushProperty name="width" value="0.025" units="cm"/>
      <inkml:brushProperty name="height" value="0.025" units="cm"/>
    </inkml:brush>
  </inkml:definitions>
  <inkml:trace contextRef="#ctx0" brushRef="#br0">4 89 12043,'0'0'5435,"-1"-8"-1912,1 3-3347,-1 1 579,0-1 1,1 0 0,0 0-1,0 0 1,0 0-1,1 1 1,2-10 0,-3 12-598,1 1 1,0-1 0,0 0 0,0 1 0,0-1-1,0 1 1,1-1 0,-1 1 0,0-1-1,1 1 1,-1 0 0,1 0 0,-1 0-1,1 0 1,0 0 0,-1 0 0,1 0 0,0 0-1,0 1 1,0-1 0,0 1 0,-1-1-1,1 1 1,0 0 0,0 0 0,0-1 0,2 2-1,-2-2-146,-1 1-1,1 0 1,0 0-1,-1 0 1,1 0-1,-1 0 1,1 0-1,0 0 1,-1 1-1,1-1 1,-1 1-1,1-1 1,0 1 0,-1 0-1,0-1 1,1 1-1,-1 0 1,1 0-1,-1 0 1,0 0-1,0 0 1,1 0-1,-1 0 1,0 1-1,0-1 1,0 0-1,0 1 1,-1-1-1,1 0 1,0 1-1,-1-1 1,1 1-1,0 0 1,-1-1-1,0 1 1,1-1-1,-1 1 1,0 0-1,0-1 1,0 1-1,0-1 1,0 1-1,0 0 1,-1-1-1,1 1 1,0-1 0,-2 4-1,0 6 9,-1 0 0,-1-1 0,0 1 0,0-1 0,-10 18 0,7-16-20,2-6 2,1 1 0,0-1-1,0 1 1,1 0-1,0 0 1,0 1-1,1-1 1,0 0-1,-2 15 1,4-22-5,0 1 1,0 0-1,0-1 1,0 1-1,1 0 1,-1-1-1,0 1 1,0-1-1,1 1 1,-1-1-1,0 1 1,1 0-1,-1-1 0,0 1 1,1-1-1,-1 0 1,1 1-1,-1-1 1,1 1-1,-1-1 1,1 0-1,-1 1 1,1-1-1,-1 0 1,1 1-1,0-1 1,-1 0-1,1 0 0,-1 0 1,2 1-1,28 0-709,24-14-3216,-4-21-5948,-28 15 1820</inkml:trace>
</inkml:ink>
</file>

<file path=ppt/ink/ink1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40.545"/>
    </inkml:context>
    <inkml:brush xml:id="br0">
      <inkml:brushProperty name="width" value="0.025" units="cm"/>
      <inkml:brushProperty name="height" value="0.025" units="cm"/>
    </inkml:brush>
  </inkml:definitions>
  <inkml:trace contextRef="#ctx0" brushRef="#br0">0 0 4516,'0'0'192</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0:58.701"/>
    </inkml:context>
    <inkml:brush xml:id="br0">
      <inkml:brushProperty name="width" value="0.025" units="cm"/>
      <inkml:brushProperty name="height" value="0.025" units="cm"/>
    </inkml:brush>
  </inkml:definitions>
  <inkml:trace contextRef="#ctx0" brushRef="#br0">0 0 20916,'0'0'9192,"41"83"-8647,-29-33-417,0 6-64,0 7-640,3-4-1058,-1-3-1121,-5-9-1376,-5-6-2115,-4-11-1410</inkml:trace>
</inkml:ink>
</file>

<file path=ppt/ink/ink1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40.876"/>
    </inkml:context>
    <inkml:brush xml:id="br0">
      <inkml:brushProperty name="width" value="0.025" units="cm"/>
      <inkml:brushProperty name="height" value="0.025" units="cm"/>
    </inkml:brush>
  </inkml:definitions>
  <inkml:trace contextRef="#ctx0" brushRef="#br0">92 12 18001,'0'0'10741,"-7"-4"-10181,6 3-545,0 0 0,-1 1 0,1-1 0,0 0 0,-1 0 0,1 1 0,0-1-1,-1 1 1,1-1 0,-1 1 0,1 0 0,-1 0 0,1-1 0,-1 1 0,1 0-1,-1 0 1,1 1 0,-1-1 0,1 0 0,-1 0 0,1 1 0,0-1 0,-1 1 0,1-1-1,-1 1 1,1-1 0,0 1 0,-1 0 0,1 0 0,0 0 0,-2 1 0,0 3 34,-1 0 1,1 1 0,0-1-1,0 1 1,0 0 0,1-1 0,0 1-1,-2 11 1,1-5 19,0-1 1,1 1-1,0-1 1,1 1-1,1 13 1,0-23-65,0-1 0,0 1 1,0-1-1,0 0 0,0 1 0,0-1 0,0 1 1,1-1-1,-1 1 0,0-1 0,1 0 1,-1 1-1,1-1 0,0 0 0,-1 0 1,1 1-1,0-1 0,0 0 0,0 0 0,0 0 1,0 0-1,0 0 0,0 0 0,0 0 1,0 0-1,0 0 0,1-1 0,-1 1 0,0 0 1,1-1-1,-1 1 0,0-1 0,1 0 1,-1 1-1,1-1 0,-1 0 0,0 0 0,1 0 1,-1 0-1,1 0 0,-1 0 0,1 0 1,-1 0-1,1-1 0,-1 1 0,0 0 1,1-1-1,-1 1 0,0-1 0,1 0 0,-1 1 1,2-3-1,1 1 48,0-1 0,0 1 0,0-1 0,0 0 0,-1 0 0,1-1 1,-1 1-1,0-1 0,0 1 0,-1-1 0,1 0 0,-1 0 0,1 0 0,-1-1 0,0 1 0,-1 0 0,2-7 1,0 0 73,0 1 0,-1 0 1,-1-1-1,0 1 0,0-1 1,-2-19-1,1 30-193,1 0 0,-1 0 0,0 0-1,0 0 1,0-1 0,0 1 0,0 0 0,0 0 0,0 0 0,0-1-1,0 1 1,0 0 0,0 0 0,0 0 0,0-1 0,0 1-1,0 0 1,0 0 0,0-1 0,0 1 0,0 0 0,0 0 0,0 0-1,0-1 1,0 1 0,0 0 0,0 0 0,0 0 0,0 0 0,-1-1-1,1 1 1,0 0 0,0 0 0,0 0 0,0 0 0,-1-1 0,1 1-1,0 0 1,0 0 0,0 0 0,0 0 0,-1 0 0,1 0-1,0 0 1,0 0 0,0 0 0,-1 0 0,1-1 0,0 1 0,0 0-1,-1 0 1,1 0 0,0 0 0,0 1 0,-4 10-6727,4 0-72</inkml:trace>
</inkml:ink>
</file>

<file path=ppt/ink/ink1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41.247"/>
    </inkml:context>
    <inkml:brush xml:id="br0">
      <inkml:brushProperty name="width" value="0.025" units="cm"/>
      <inkml:brushProperty name="height" value="0.025" units="cm"/>
    </inkml:brush>
  </inkml:definitions>
  <inkml:trace contextRef="#ctx0" brushRef="#br0">0 74 18225,'0'0'5611,"9"-10"-3513,1-3-1493,-6 8-368,0 0 0,0 0 0,0 1-1,0-1 1,0 1 0,1 0 0,0 0 0,0 1 0,6-4-1,-10 7-176,-1-1 0,0 1-1,1-1 1,-1 1-1,1 0 1,-1-1-1,1 1 1,0 0 0,-1-1-1,1 1 1,-1 0-1,1 0 1,0-1 0,-1 1-1,1 0 1,-1 0-1,1 0 1,0 0-1,-1 0 1,1 0 0,0 0-1,-1 0 1,1 0-1,-1 0 1,1 1 0,0-1-1,-1 0 1,1 0-1,-1 0 1,1 1-1,0-1 1,-1 0 0,1 1-1,-1-1 1,1 1-1,-1-1 1,1 0 0,0 2-1,-1 0-9,1 0 0,0 0 0,-1 1 0,0-1 0,1 0 1,-1 0-1,0 1 0,0-1 0,-1 0 0,1 1 0,-1 1 0,-17 62 170,8-41-84,5-15-72,0 1 0,0 0 1,1 0-1,1 0 0,0 0 1,1 1-1,0-1 1,-1 14-1,4-24-88,0 0 0,-1-1 0,1 1 0,0-1-1,-1 1 1,1-1 0,0 1 0,0-1 0,0 0 0,-1 1 0,1-1 0,0 0-1,0 0 1,0 0 0,0 1 0,0-1 0,-1 0 0,1 0 0,0 0 0,0 0-1,0 0 1,0-1 0,0 1 0,-1 0 0,1 0 0,1-1 0,26-5-1588,3-12-3363,-5-6-4288,-10 5-1077</inkml:trace>
</inkml:ink>
</file>

<file path=ppt/ink/ink1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41.592"/>
    </inkml:context>
    <inkml:brush xml:id="br0">
      <inkml:brushProperty name="width" value="0.025" units="cm"/>
      <inkml:brushProperty name="height" value="0.025" units="cm"/>
    </inkml:brush>
  </inkml:definitions>
  <inkml:trace contextRef="#ctx0" brushRef="#br0">18 20 18289,'0'0'11275,"4"6"-10976,-2-2-217,1 0-1,-1 0 1,0 0 0,0 1-1,-1-1 1,1 1 0,-1-1 0,0 1-1,-1-1 1,1 1 0,-1 0-1,1-1 1,-1 1 0,-1 0-1,1-1 1,-1 1 0,0-1 0,0 1-1,0-1 1,0 1 0,-1-1-1,-3 6 1,-2 3 234,5-11-269,0 1 0,0 0 1,0 0-1,0 0 0,1 0 0,-1 0 1,1 0-1,0 0 0,0 0 1,0 1-1,0-1 0,0 0 0,1 1 1,0 4-1,3-7-90,0-1 0,0 1-1,0-1 1,0 1 0,1-1 0,-1 0 0,0 0-1,0-1 1,1 1 0,4-2 0,-1-1-1080,0-1 1,-1 1-1,1-1 0,-1-1 0,0 0 1,0 1-1,6-9 0,1 2-3316,4-5-3830</inkml:trace>
  <inkml:trace contextRef="#ctx0" brushRef="#br0" timeOffset="1">210 61 19314,'0'0'12812,"55"-18"-12844,-33 7-1377,-2 2-2114,-4-3-3236,0 2-6629</inkml:trace>
</inkml:ink>
</file>

<file path=ppt/ink/ink1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42.292"/>
    </inkml:context>
    <inkml:brush xml:id="br0">
      <inkml:brushProperty name="width" value="0.025" units="cm"/>
      <inkml:brushProperty name="height" value="0.025" units="cm"/>
    </inkml:brush>
  </inkml:definitions>
  <inkml:trace contextRef="#ctx0" brushRef="#br0">1 75 11851,'0'0'13047,"0"-8"-11269,0 4-1588,0 0 1,0 0-1,1 1 1,-1-1-1,1 0 0,0 1 1,0-1-1,0 1 1,1-1-1,-1 1 1,3-4-1,-3 5-103,0 1 0,0-1 0,0 1 0,1 0 0,-1-1 0,0 1 0,1 0 0,-1 0 0,1 0 0,-1 0 0,1 0 0,-1 0 0,1 0 0,0 1 0,-1-1 0,1 1 0,0-1 0,0 1 0,-1 0 0,1-1 0,0 1 1,0 0-1,0 0 0,-1 0 0,1 1 0,0-1 0,0 0 0,-1 1 0,1-1 0,0 1 0,0-1 0,1 2 0,-2-1-80,0 0 0,0 0-1,0 0 1,0 0 0,0 1 0,0-1 0,0 0 0,-1 1 0,1-1-1,-1 0 1,1 1 0,-1-1 0,1 0 0,-1 1 0,0-1 0,0 1-1,0-1 1,1 1 0,-2-1 0,1 1 0,0 1 0,-2 34 103,0-28-97,-1 0 0,0 0 0,0 0-1,-1-1 1,0 1 0,-7 11 0,6-13-19,1 0 0,1 0 1,-1 0-1,1 1 0,0-1 0,1 1 1,0 0-1,0 0 0,-1 13 0,3-20-58,0-1-1,1 1 0,-1-1 1,0 1-1,1 0 0,-1-1 1,0 1-1,1-1 0,-1 1 1,1-1-1,-1 1 0,1-1 1,0 0-1,-1 1 0,1-1 0,-1 1 1,1-1-1,0 0 0,-1 0 1,1 1-1,0-1 0,-1 0 1,1 0-1,0 0 0,-1 0 1,1 0-1,0 0 0,0 0 1,-1 0-1,1 0 0,0 0 1,-1 0-1,1 0 0,1-1 1,28-6-4906,-8-9-748,2-4-2887</inkml:trace>
</inkml:ink>
</file>

<file path=ppt/ink/ink1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42.648"/>
    </inkml:context>
    <inkml:brush xml:id="br0">
      <inkml:brushProperty name="width" value="0.025" units="cm"/>
      <inkml:brushProperty name="height" value="0.025" units="cm"/>
    </inkml:brush>
  </inkml:definitions>
  <inkml:trace contextRef="#ctx0" brushRef="#br0">84 21 12556,'0'0'6689,"-9"3"-4340,4 0-2096,1-1-1,-1 1 1,1 0 0,-1 0 0,1 0 0,0 1 0,0 0 0,1-1-1,-1 1 1,1 1 0,0-1 0,0 0 0,0 1 0,0-1-1,1 1 1,0 0 0,0 0 0,0 0 0,1 0 0,-1 0 0,0 9-1,0-7 4,1 0 0,0 0 0,1 0-1,-1 0 1,2 14 0,-1-20-233,0 0 1,0 0-1,1 0 0,-1 0 1,0 0-1,1 0 0,-1 0 0,1 0 1,-1 0-1,1 0 0,-1 0 1,1 0-1,0 0 0,-1 0 1,1 0-1,0-1 0,0 1 1,0 0-1,0 0 0,0-1 1,0 1-1,0-1 0,0 1 1,0-1-1,0 1 0,0-1 0,0 0 1,0 1-1,0-1 0,0 0 1,0 0-1,0 0 0,1 0 1,-1 0-1,0 0 0,0 0 1,0 0-1,0 0 0,0-1 1,0 1-1,0 0 0,0-1 1,0 1-1,2-1 0,2-2 78,1 0 1,-1 0-1,0 0 1,0-1-1,0 1 0,0-1 1,0-1-1,-1 1 0,0 0 1,0-1-1,0 0 0,-1 0 1,1 0-1,-1-1 0,3-5 1,-3 5-2,0-1 0,0 1 1,0 0-1,-1-1 1,0 0-1,0 0 0,-1 1 1,0-1-1,0 0 0,-1 0 1,1 0-1,-2 0 1,0-8-1,1 13-129,-1 1 1,1 0-1,-1 0 0,1-1 1,-1 1-1,0 0 0,1 0 0,-1 0 1,0 0-1,0 0 0,0 0 1,0 0-1,0 0 0,0 1 1,0-1-1,0 0 0,0 0 0,0 1 1,0-1-1,-1 1 0,1-1 1,0 1-1,0-1 0,-1 1 1,1 0-1,0 0 0,-1 0 1,1 0-1,0 0 0,-1 0 0,1 0 1,0 0-1,-1 0 0,1 0 1,-2 1-1,0 0-103,0-1 1,0 1-1,1 0 1,-1 0-1,0 0 0,1 0 1,-1 1-1,1-1 0,-1 1 1,1 0-1,0-1 1,0 1-1,-1 0 0,1 0 1,-2 4-1,-9 26-4716,8-11-1573,4-9-1048</inkml:trace>
</inkml:ink>
</file>

<file path=ppt/ink/ink1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43.022"/>
    </inkml:context>
    <inkml:brush xml:id="br0">
      <inkml:brushProperty name="width" value="0.025" units="cm"/>
      <inkml:brushProperty name="height" value="0.025" units="cm"/>
    </inkml:brush>
  </inkml:definitions>
  <inkml:trace contextRef="#ctx0" brushRef="#br0">1 1 12172,'0'0'17840,"0"63"-16879,0-35-448,0-2-353,0-3-96,0-1-160,0-8-673,7-3-1121,1-8-1825,0-3-1698,2 0-2787</inkml:trace>
</inkml:ink>
</file>

<file path=ppt/ink/ink1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46.236"/>
    </inkml:context>
    <inkml:brush xml:id="br0">
      <inkml:brushProperty name="width" value="0.025" units="cm"/>
      <inkml:brushProperty name="height" value="0.025" units="cm"/>
    </inkml:brush>
  </inkml:definitions>
  <inkml:trace contextRef="#ctx0" brushRef="#br0">68 26 8040,'1'-24'13144,"-1"24"-12966,0 0 1,-1 0-1,1-1 1,0 1-1,-1 0 1,1 0 0,0 0-1,-1 0 1,1 0-1,0-1 1,-1 1-1,1 0 1,0 0 0,-1 0-1,1 0 1,0 0-1,-1 0 1,1 0-1,0 0 1,-1 0 0,1 1-1,0-1 1,-1 0-1,1 0 1,0 0-1,-1 0 1,1 0-1,0 1 1,-1-1 0,1 0-1,0 0 1,0 0-1,-1 1 1,1-1-1,-3 3 1,-1-1 0,1 1 0,1 0 0,-1 0 0,0 0 0,1 0 0,0 1 0,-1-1-1,0 5 1,-3 3-80,1 1-1,1 0 1,1 0-1,-1 1 1,2-1-1,0 1 1,0 0-1,1 0 1,1-1-1,1 24 1,0-35-93,-1 0 1,0 0-1,1 0 1,-1 1-1,1-1 0,-1 0 1,1 0-1,0 0 0,-1 0 1,1 0-1,0-1 1,0 1-1,0 0 0,0 0 1,0 0-1,0-1 0,-1 1 1,2 0-1,-1-1 1,0 1-1,0-1 0,0 1 1,0-1-1,0 0 0,0 1 1,1-1-1,-1 0 1,0 0-1,0 0 0,0 0 1,0 0-1,1 0 0,-1 0 1,0 0-1,0 0 1,0-1-1,1 1 0,-1 0 1,0-1-1,0 1 0,1-2 1,4 1 121,-1-2 1,1 1 0,-1-1 0,0 1-1,0-1 1,0-1 0,4-3-1,-1-1-26,0 0-1,-1 0 1,0-1-1,0 0 0,-1-1 1,8-15-1,-11 20-71,-1 0 1,0-1-1,0 0 0,0 1 0,-1-1 1,0 0-1,0 0 0,0 0 0,0 0 1,-1 0-1,0 0 0,-1 0 0,1 0 1,-2-6-1,1 11-30,1 1 0,-1-1 0,1 0 0,-1 0 0,0 0 0,1 0 0,-1 1 0,0-1 0,0 0 0,1 0 0,-1 1 0,0-1 0,0 1 0,0-1 0,0 1 0,0-1 0,0 1 0,0 0 0,0-1 0,0 1 0,0 0 0,0 0 0,0 0 0,0-1 0,0 1 0,0 0 0,0 0 0,0 1 0,0-1 0,0 0 0,0 0 0,0 0 0,-2 1 0,0 0 0,-1 0 0,1 0 0,0 0 0,-1 0 0,1 1 0,0-1 0,0 1 0,-5 4 0,4-4-71,1 2 0,0-1 1,0 0-1,1 1 0,-1-1 0,1 1 0,-1 0 0,1-1 1,0 1-1,1 0 0,-1 1 0,1-1 0,-1 0 0,0 8 1,2-12-205,1 1 0,-1-1-1,1 1 1,-1-1 0,1 1 0,-1-1 0,1 0 0,0 1 0,-1-1 0,1 0 0,-1 0 0,1 1 0,0-1 0,-1 0 0,1 0 0,0 0 0,-1 0 0,1 0-1,0 0 1,-1 0 0,1 0 0,-1 0 0,1 0 0,0 0 0,-1 0 0,1-1 0,0 1 0,-1 0 0,1 0 0,-1-1 0,2 0 0,22-7-6586,-8-4-1494</inkml:trace>
</inkml:ink>
</file>

<file path=ppt/ink/ink1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46.814"/>
    </inkml:context>
    <inkml:brush xml:id="br0">
      <inkml:brushProperty name="width" value="0.025" units="cm"/>
      <inkml:brushProperty name="height" value="0.025" units="cm"/>
    </inkml:brush>
  </inkml:definitions>
  <inkml:trace contextRef="#ctx0" brushRef="#br0">106 59 10378,'0'0'17515,"-8"8"-17365,2-1-90,1-1 1,0 0 0,0 1 0,1 0 0,0 0 0,0 0 0,0 1-1,1-1 1,0 1 0,0 0 0,1 0 0,0 0 0,1 0 0,-1 12-1,43-14 800,-38-5-848,-1-1 1,0 1-1,1-1 0,-1 1 1,0 0-1,0 0 0,0 0 1,0 0-1,0 0 1,0 0-1,0 1 0,0-1 1,0 1-1,0-1 0,-1 1 1,1-1-1,-1 1 0,1 0 1,-1 0-1,0 0 0,1 0 1,-1 0-1,0 0 1,1 5-1,-2-6 24,0 1 0,0 0-1,0 0 1,0-1 0,-1 1 0,1 0 0,-1 0-1,1-1 1,-1 1 0,1-1 0,-1 1 0,0 0 0,0-1-1,0 1 1,0-1 0,0 0 0,0 1 0,0-1-1,0 0 1,0 1 0,-1-1 0,1 0 0,-1 0-1,1 0 1,-1 0 0,1 0 0,-1-1 0,1 1 0,-1 0-1,0-1 1,1 1 0,-1-1 0,-2 1 0,-2 1 22,0 0 0,0-1 1,0 0-1,-1 1 0,1-2 1,0 1-1,-1-1 0,1 0 0,0 0 1,-1-1-1,1 0 0,-8-2 1,13 3-63,1 0 1,0-1-1,-1 1 0,1 0 1,-1-1-1,1 1 1,0-1-1,-1 1 1,1 0-1,0-1 0,-1 1 1,1-1-1,0 1 1,0-1-1,-1 1 0,1-1 1,0 1-1,0-1 1,0 1-1,0-1 1,0 1-1,0-1 0,0 1 1,0-1-1,0 1 1,0-1-1,0 1 1,0-1-1,0 1 0,0-1 1,0 1-1,0-1 1,1 1-1,-1-1 1,0 1-1,0-1 0,1 1 1,-1-1-1,0 1 1,0 0-1,1-1 1,-1 1-1,1-1 0,-1 1 1,0 0-1,1 0 1,-1-1-1,1 1 0,0-1 1,29-18-5,-23 14-3,12-8 119,-1-1 0,0-1 0,27-30 1,-37 36-66,0 0 0,-1-1 0,0 0 1,-1 0-1,0 0 0,-1-1 0,0 1 1,0-2-1,3-12 0,-8 23-47,1 0 1,-1 0-1,0 0 0,0 0 1,1 0-1,-1 0 0,0 0 1,0 0-1,0 0 1,0 0-1,0 0 0,0 0 1,0 0-1,0 0 0,-1 0 1,1 0-1,0 0 0,-1 0 1,1 0-1,0 0 0,-1 0 1,1 1-1,-1-1 0,0 0 1,1 0-1,-1 0 0,0 1 1,1-1-1,-1 0 1,0 1-1,-1-2 0,0 2-36,0-1-1,0 1 0,-1-1 1,1 1-1,0 0 0,0 0 1,-1 0-1,1 0 0,0 0 1,0 1-1,-1-1 0,1 1 1,-3 1-1,-2 0-340,0 1 0,0-1 0,1 2 0,-1-1 1,1 1-1,0 0 0,0 0 0,0 0 0,-5 7 0</inkml:trace>
</inkml:ink>
</file>

<file path=ppt/ink/ink1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53.249"/>
    </inkml:context>
    <inkml:brush xml:id="br0">
      <inkml:brushProperty name="width" value="0.025" units="cm"/>
      <inkml:brushProperty name="height" value="0.025" units="cm"/>
    </inkml:brush>
  </inkml:definitions>
  <inkml:trace contextRef="#ctx0" brushRef="#br0">0 40 8520,'0'0'4751,"9"-4"-2594,8-3-1731,1 1 0,-1 0 0,1 1 0,1 1 0,-1 1 0,23-1 0,-22 3-407,-1 1 1,1 1 0,0 1-1,0 1 1,-1 0 0,0 1 0,1 1-1,-2 1 1,1 1 0,-1 0-1,0 1 1,0 1 0,-1 1 0,0 0-1,-1 1 1,0 0 0,20 21-1,-11-6-17,-1 1-1,-1 2 0,-2 0 1,27 50-1,54 138 80,-28-55 579,170 263 402,31-18-955,-201-300-52,154 170 0,-199-247 98,2-1-1,1-2 1,0-2 0,2 0 0,1-2 0,1-2 0,1-1 0,0-2 0,75 26 0,-104-42-288,18 3 55,-24-4-45,-1-1 1,1-1 0,-1 1-1,1 0 1,-1 0 0,1 0-1,-1 0 1,1 0 0,-1 0-1,1-1 1,-1 1-1,1 0 1,-1 0 0,1-1-1,-1 1 1,0 0 0,1-1-1,-1 1 1,1 0 0,-1-1-1,0 1 1,1 0 0,-1-1-1,0 1 1,0-1 0,1 1-1,-1-1 1,0 1 0,0-1-1,0 1 1,1-1 0,-1 1-1,0-1 1,0 1 0,0-1-1,0 1 1,0-1 0,0 1-1,0-2 1,0-22-6789</inkml:trace>
</inkml:ink>
</file>

<file path=ppt/ink/ink1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53.903"/>
    </inkml:context>
    <inkml:brush xml:id="br0">
      <inkml:brushProperty name="width" value="0.025" units="cm"/>
      <inkml:brushProperty name="height" value="0.025" units="cm"/>
    </inkml:brush>
  </inkml:definitions>
  <inkml:trace contextRef="#ctx0" brushRef="#br0">25 479 13036,'0'0'3721,"-4"10"-2082,-1 2-1044,2-7-227,1 0 0,0 0 1,0 1-1,0-1 0,1 1 0,-1-1 0,1 1 0,1 0 0,-1 6 0,1-12-318,0 0 0,0 0 0,0 1-1,1-1 1,-1 0 0,0 1 0,0-1 0,0 0-1,0 0 1,0 1 0,1-1 0,-1 0 0,0 0-1,0 1 1,1-1 0,-1 0 0,0 0 0,0 0-1,1 0 1,-1 1 0,0-1 0,0 0 0,1 0-1,-1 0 1,0 0 0,1 0 0,-1 0 0,0 0-1,1 0 1,-1 0 0,0 0 0,0 0 0,1 0-1,-1 0 1,0 0 0,1 0 0,-1 0 0,0 0-1,1 0 1,-1 0 0,0 0 0,0 0 0,1-1-1,-1 1 1,0 0 0,0 0 0,1 0 0,-1-1-1,0 1 1,0 0 0,1 0 0,-1 0 0,0-1 0,18-12 778,2-7-482,-1-1 1,-1 0-1,-2-2 0,0 0 1,-1 0-1,-1-2 0,-2 0 0,18-46 1,-19 37-145,-2-1 0,0 0 0,-3-1 1,-1 0-1,-1 0 0,-3-46 0,0 78 78,0 10-231,1 2-75,0 0-1,0-1 1,1 0 0,6 13 0,1-6-72,0 0-1,1 0 1,0-1 0,2 0 0,-1-1-1,1 0 1,1-1 0,0-1 0,1 0-1,0-1 1,32 15 0,31 2-3641,3-12-4032,-19-11-5559</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0:59.196"/>
    </inkml:context>
    <inkml:brush xml:id="br0">
      <inkml:brushProperty name="width" value="0.025" units="cm"/>
      <inkml:brushProperty name="height" value="0.025" units="cm"/>
    </inkml:brush>
  </inkml:definitions>
  <inkml:trace contextRef="#ctx0" brushRef="#br0">160 568 7559,'-23'-26'1799,"0"-1"-1,2-1 0,-32-55 1,47 72-1146,0 0 0,1 0-1,0 0 1,1 0 0,1-1 0,0 0 0,0 0 0,1 0 0,1 0 0,0 0-1,0 0 1,1 0 0,1 0 0,3-21 0,-1 23-235,1 1 1,0 0-1,0 0 1,1 0-1,0 1 1,1 0-1,-1 0 1,2 0-1,-1 0 1,1 1-1,0 0 1,0 1-1,15-10 1,-5 4-63,1 1 0,0 1 1,0 0-1,1 2 0,30-11 1,-36 16-335,-1-1 0,1 1 1,-1 1-1,1 0 0,0 1 0,0 1 0,0 0 1,25 3-1,-34-2-21,0-1-1,0 1 1,0 1 0,-1-1 0,1 1-1,0-1 1,-1 1 0,1 0 0,-1 1-1,0-1 1,1 0 0,-1 1 0,0 0-1,-1 0 1,1 0 0,0 0 0,-1 0-1,0 0 1,1 1 0,-1-1 0,-1 1-1,1-1 1,0 1 0,-1 0 0,0 0-1,0 0 1,0 0 0,0 0 0,-1 0-1,1 0 1,-1 6 0,-1 4-1,-1-1 0,0 1 0,-1 0 0,0-1 0,-1 1 0,-1-1 0,0 0 0,-1-1 0,0 1 0,0-1 0,-14 18 0,6-8 0,-21 48 0,35-69 0,-1-1 0,1 1 0,0-1 0,-1 1 0,1-1 0,0 1 0,-1-1 0,1 1 0,0-1 0,0 1 0,0-1 0,0 1 0,-1 0 0,1-1 0,0 1 0,0-1 0,0 1 0,0 0 0,0-1 0,0 1 0,0-1 0,1 1 0,-1 0 0,0-1 0,0 1 0,0-1 0,1 1 0,-1-1 0,0 1 0,0 0 0,1-1 0,-1 1 0,0-1 0,1 0 0,-1 1 0,1-1 0,-1 1 0,1-1 0,-1 0 0,1 1 0,-1-1 0,1 0 0,-1 1 0,1-1 0,-1 0 0,1 0 0,0 0 0,-1 1 0,1-1 0,-1 0 0,1 0 0,0 0 0,-1 0 0,1 0 0,-1 0 0,1 0 0,0 0 0,-1 0 0,1-1 0,-1 1 0,1 0 0,-1 0 0,1 0 0,0-1 0,50-18 0,-39 13 0,6-1 0,-1 1 0,1 0 0,1 2 0,-1-1 0,1 2 0,-1 1 0,1 0 0,0 2 0,28 1 0,-43 0 0,0 0 0,0 0 0,0 0 0,0 0 0,-1 1 0,1-1 0,0 1 0,-1 0 0,0 0 0,1 0 0,-1 0 0,0 1 0,0-1 0,0 1 0,0 0 0,-1 0 0,1 0 0,-1 0 0,0 1 0,0-1 0,0 1 0,0-1 0,0 1 0,-1-1 0,0 1 0,0 0 0,0 0 0,0 0 0,0 0 0,-1 4 0,1 1 0,0 0 0,-1 0 0,0-1 0,-1 1 0,0 0 0,-1-1 0,0 1 0,0 0 0,0-1 0,-1 0 0,-1 0 0,-7 15 0,-2-5 0,0 0 0,-1-1 0,0 0 0,-2-1 0,0-1 0,-32 23 0,35-29 0,0 0 0,0-1 0,-1-1 0,0 0 0,0-1 0,-1-1 0,0 0 0,0-1 0,0-1 0,-23 3 0,34-5-22,0-1-1,-1-1 1,1 1 0,0 0 0,-1-1-1,1 0 1,0 0 0,0 0-1,0 0 1,0-1 0,0 0 0,0 0-1,0 0 1,1 0 0,-1 0-1,0-1 1,1 0 0,0 1 0,0-1-1,0-1 1,0 1 0,0 0-1,1-1 1,-1 1 0,1-1 0,0 0-1,0 0 1,0 1 0,-1-8-1,1 6-75,1 0 0,0 0 0,0 0 0,1 0 0,-1 0 0,1 0 0,0 0 0,1 0 0,-1-1-1,1 1 1,0 0 0,0 1 0,0-1 0,1 0 0,0 0 0,0 0 0,0 1 0,0-1 0,1 1 0,0 0-1,0 0 1,0 0 0,0 0 0,1 0 0,3-3 0,69-48-10349,-28 26 2044</inkml:trace>
</inkml:ink>
</file>

<file path=ppt/ink/ink1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56.054"/>
    </inkml:context>
    <inkml:brush xml:id="br0">
      <inkml:brushProperty name="width" value="0.025" units="cm"/>
      <inkml:brushProperty name="height" value="0.025" units="cm"/>
    </inkml:brush>
  </inkml:definitions>
  <inkml:trace contextRef="#ctx0" brushRef="#br0">1 149 12684,'106'-29'1987,"211"-29"-1,115 20-686,-407 37-1171,721-19 80,-733 19-2542,-8 0-2739</inkml:trace>
</inkml:ink>
</file>

<file path=ppt/ink/ink1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57.225"/>
    </inkml:context>
    <inkml:brush xml:id="br0">
      <inkml:brushProperty name="width" value="0.025" units="cm"/>
      <inkml:brushProperty name="height" value="0.025" units="cm"/>
    </inkml:brush>
  </inkml:definitions>
  <inkml:trace contextRef="#ctx0" brushRef="#br0">0 1 1794,'0'0'192</inkml:trace>
</inkml:ink>
</file>

<file path=ppt/ink/ink1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57.830"/>
    </inkml:context>
    <inkml:brush xml:id="br0">
      <inkml:brushProperty name="width" value="0.025" units="cm"/>
      <inkml:brushProperty name="height" value="0.025" units="cm"/>
    </inkml:brush>
  </inkml:definitions>
  <inkml:trace contextRef="#ctx0" brushRef="#br0">161 64 3427,'-8'1'443,"-12"-1"-52,-58 3 1464,26-2 4361,50 3-4383,8 4-1184,10 5 29,6-3-203,1-2 0,-1-1-1,1-1 1,0-1 0,1 0 0,31 0-1,147-4-160,-164-2-75,356-34 1415,-186 12-1269,391-59 384,-622 88-844,-23 6-1896,15-8-3115,16-4-2559</inkml:trace>
</inkml:ink>
</file>

<file path=ppt/ink/ink1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08.488"/>
    </inkml:context>
    <inkml:brush xml:id="br0">
      <inkml:brushProperty name="width" value="0.025" units="cm"/>
      <inkml:brushProperty name="height" value="0.025" units="cm"/>
    </inkml:brush>
  </inkml:definitions>
  <inkml:trace contextRef="#ctx0" brushRef="#br0">0 306 5573,'0'0'23206,"11"-3"-21786,0-1-1230,1-2-1,-1 0 1,0 0-1,0-1 1,-1 0-1,0-1 1,0 0-1,-1-1 1,0 0-1,-1 0 1,14-20-1,123-162 105,-145 191-294,0 0 0,0 0 0,0-1 0,0 1 0,0 0 0,0 0 0,0 0 0,0-1 0,1 1 0,-1 0 0,0 0 0,0 0 0,0-1 0,0 1 0,1 0 0,-1 0 0,0 0 0,0 0 0,0 0 0,0 0 0,1-1 0,-1 1 0,0 0 0,0 0 0,1 0 0,-1 0 0,0 0 0,0 0 0,0 0 0,1 0 0,-1 0 0,0 0 0,0 0 0,1 0 0,-1 0 0,0 0 0,0 0 0,0 0 0,1 0 0,-1 0 0,0 1 0,0-1 0,0 0 0,1 0 0,-1 0 0,3 14 0,-5 20 0,-22 72 0,16-80 0,1 0 0,2 0 0,0 1 0,0 29 0,5-55-62,0-1 0,0 1 0,0-1 0,0 1 1,0-1-1,0 1 0,0-1 0,0 1 0,0-1 0,0 1 0,0-1 0,0 1 0,0-1 1,0 1-1,1-1 0,-1 1 0,0-1 0,0 1 0,1-1 0,-1 1 0,0-1 0,0 1 1,1-1-1,-1 0 0,1 1 0,-1-1 0,0 0 0,1 1 0,-1-1 0,1 0 1,-1 1-1,1-1 0,-1 0 0,1 0 0,-1 0 0,1 0 0,-1 1 0,1-1 0,-1 0 1,1 0-1,-1 0 0,1 0 0,-1 0 0,1 0 0,-1 0 0,1 0 0,-1 0 0,1 0 1,-1-1-1,1 1 0,-1 0 0,1 0 0,0-1 0,1 0-495,0 0 0,1 0 0,-1-1 0,0 1-1,0-1 1,0 1 0,0-1 0,0 0 0,0 0 0,2-2 0,11-21-6965,-1-4-5627</inkml:trace>
</inkml:ink>
</file>

<file path=ppt/ink/ink1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09.048"/>
    </inkml:context>
    <inkml:brush xml:id="br0">
      <inkml:brushProperty name="width" value="0.025" units="cm"/>
      <inkml:brushProperty name="height" value="0.025" units="cm"/>
    </inkml:brush>
  </inkml:definitions>
  <inkml:trace contextRef="#ctx0" brushRef="#br0">0 60 15182,'0'0'8878,"8"-8"-7041,-3 3-1604,0 0 0,0 1 0,0 0 0,1 0 1,-1 0-1,1 0 0,0 1 0,0 0 0,0 1 1,0-1-1,1 1 0,-1 0 0,1 1 1,0-1-1,7 0 0,-12 2-209,4-1 149,0 1-1,1 0 1,-1 0-1,1 0 0,-1 0 1,0 1-1,8 2 1,-12-2-142,0 0-1,0 0 1,-1 0 0,1 0 0,-1 0 0,1 0 0,-1 1 0,1-1 0,-1 1 0,0-1 0,1 1-1,-1-1 1,0 1 0,0 0 0,0 0 0,0-1 0,-1 1 0,1 0 0,-1 0 0,1 0 0,-1 0-1,1 0 1,-1 0 0,0 0 0,0 0 0,0 0 0,0 2 0,0 3-11,-1-1-1,1 1 1,-1-1 0,0 1 0,-1-1 0,1 0-1,-1 1 1,-1-1 0,1 0 0,-1 0-1,0-1 1,0 1 0,-7 8 0,-4 4 102,-2-1 1,-26 24-1,28-29-76,1 1-1,0 0 0,1 1 0,-16 23 0,28-37-45,0 0 1,0 1-1,0-1 1,0 0-1,0 1 1,0-1-1,-1 0 1,1 1-1,0-1 1,0 0-1,0 1 1,0-1-1,0 0 1,1 1-1,-1-1 1,0 0-1,0 1 1,0-1-1,0 0 1,0 1-1,0-1 1,0 0-1,1 1 1,-1-1-1,0 0 1,0 0-1,1 1 1,-1-1-1,0 0 1,0 0-1,1 0 1,-1 1-1,0-1 1,0 0-1,1 0 1,-1 0-1,0 0 1,1 1-1,-1-1 1,0 0-1,1 0 1,-1 0-1,0 0 0,1 0 1,-1 0-1,0 0 1,1 0-1,30 3 24,33-7-258,-9-6-2991,-18 0-5663,-12 1-3059</inkml:trace>
</inkml:ink>
</file>

<file path=ppt/ink/ink1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10.249"/>
    </inkml:context>
    <inkml:brush xml:id="br0">
      <inkml:brushProperty name="width" value="0.025" units="cm"/>
      <inkml:brushProperty name="height" value="0.025" units="cm"/>
    </inkml:brush>
  </inkml:definitions>
  <inkml:trace contextRef="#ctx0" brushRef="#br0">18 56 12332,'-1'-1'660,"-1"0"1,1 0 0,0 0 0,0 0-1,-1 0 1,1 0 0,0 0 0,0 0-1,0-1 1,0 1 0,1 0 0,-1-1-1,0 1 1,1-1 0,-1 1 0,0-3-1,1 4-462,0-1-1,0 0 1,1 1-1,-1-1 0,0 1 1,0-1-1,1 0 0,-1 1 1,0-1-1,1 1 0,-1-1 1,1 1-1,-1-1 0,1 1 1,-1 0-1,1-1 1,-1 1-1,1-1 0,-1 1 1,1 0-1,-1 0 0,1-1 1,-1 1-1,1 0 0,0 0 1,-1 0-1,2-1 0,9-1 350,0 1-1,1 0 0,18 0 0,-5 1 135,87-15 114,-112 15-794,1 1-1,-1-1 1,1 0 0,-1 1-1,1-1 1,-1 1 0,1-1 0,-1 1-1,0-1 1,1 1 0,-1 0-1,0-1 1,1 1 0,-1-1-1,0 1 1,0 0 0,0-1-1,1 1 1,-1 0 0,0-1-1,0 1 1,0 0 0,0-1 0,0 1-1,0 0 1,0-1 0,0 1-1,-1 1 1,-2 22-5,-5 4 4,-1 0 0,-1-1 0,-2 0 0,-19 33 0,16-32 0,1 1 0,1 0 0,-13 48 0,25-75 0,0-1 0,1 1 0,-1 0 0,1 0 0,0 0 0,0-1 0,0 1 0,0 0 0,0 0 0,0 0 0,0 0 0,0-1 0,1 1 0,-1 0 0,1 0 0,-1 0 0,1-1 0,1 3 0,-1-3 0,0 0 0,0-1 0,1 1 0,-1 0 0,0-1 0,1 1 0,-1-1 0,1 1 0,-1-1 0,0 0 0,1 0 0,-1 1 0,1-1 0,-1 0 0,1 0 0,-1 0 0,1-1 0,-1 1 0,0 0 0,1-1 0,-1 1 0,1 0 0,-1-1 0,2 0 0,-2 0-291,0 1 0,-1-1 0,1 0-1,0 1 1,0-1 0,0 0 0,0 0 0,-1 0 0,1 0-1,0 1 1,-1-1 0,1 0 0,-1 0 0,1 0 0,-1 0 0,1 0-1,-1-1 1,0 1 0,0 0 0,1 0 0,-1 0 0,0 0-1,0 0 1,0-2 0,-2-29-11072,-4 14 2107</inkml:trace>
</inkml:ink>
</file>

<file path=ppt/ink/ink1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10.593"/>
    </inkml:context>
    <inkml:brush xml:id="br0">
      <inkml:brushProperty name="width" value="0.025" units="cm"/>
      <inkml:brushProperty name="height" value="0.025" units="cm"/>
    </inkml:brush>
  </inkml:definitions>
  <inkml:trace contextRef="#ctx0" brushRef="#br0">0 54 16015,'0'0'16752,"70"4"-16752,-34-4 0,2-1 0,-2-9 0,-3 2 0,-3-1-2562,-9 0-2243,-4 0-2466,-7-3-8744</inkml:trace>
</inkml:ink>
</file>

<file path=ppt/ink/ink1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10.954"/>
    </inkml:context>
    <inkml:brush xml:id="br0">
      <inkml:brushProperty name="width" value="0.025" units="cm"/>
      <inkml:brushProperty name="height" value="0.025" units="cm"/>
    </inkml:brush>
  </inkml:definitions>
  <inkml:trace contextRef="#ctx0" brushRef="#br0">23 20 22838,'0'0'6576,"9"-3"-4173,3-1-2256,-1 1 0,0 0 1,1 1-1,0 0 0,17 0 0,-27 2-145,0 0-1,0-1 1,0 1-1,0 0 0,0 0 1,1 1-1,-1-1 1,0 0-1,0 1 0,0-1 1,0 1-1,0 0 1,-1-1-1,1 1 1,0 0-1,0 0 0,0 0 1,-1 1-1,1-1 1,0 0-1,-1 1 1,1-1-1,-1 1 0,0-1 1,1 1-1,-1 0 1,0-1-1,0 1 0,0 0 1,0 0-1,-1 0 1,1 0-1,0 0 1,-1 0-1,1 0 0,-1 0 1,0 0-1,0 0 1,1 0-1,-1 0 0,-1 0 1,1 0-1,0 0 1,0 0-1,-1 0 1,0 2-1,-3 7-1,-1 0 0,0 0 0,-1-1 0,0 0 0,-1 0 0,1-1 0,-2 0 0,0 0 0,0 0 0,-11 8 0,-11 15 0,26-28 0,-35 46 0,36-47 0,1 1 0,0-1 0,1 0 0,-1 1 0,0-1 0,1 1 0,0-1 0,0 1 0,0 0 0,0 0 0,1-1 0,0 1 0,-1 6 0,2-9 0,-1 0 0,1-1 0,-1 1 0,1-1 0,-1 1 0,1 0 0,-1-1 0,1 1 0,-1-1 0,1 0 0,0 1 0,-1-1 0,1 1 0,0-1 0,-1 0 0,1 0 0,0 1 0,-1-1 0,1 0 0,0 0 0,0 0 0,-1 0 0,1 0 0,0 0 0,0 0 0,-1 0 0,2 0 0,25-2 0,-24 2 0,8-1-503,0-1 1,0-1-1,0 0 1,18-7-1,38-25-5702,-34 14-2149</inkml:trace>
</inkml:ink>
</file>

<file path=ppt/ink/ink1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11.278"/>
    </inkml:context>
    <inkml:brush xml:id="br0">
      <inkml:brushProperty name="width" value="0.025" units="cm"/>
      <inkml:brushProperty name="height" value="0.025" units="cm"/>
    </inkml:brush>
  </inkml:definitions>
  <inkml:trace contextRef="#ctx0" brushRef="#br0">97 1 21781,'0'0'9427,"-7"9"-8188,2-2-1073,0-1-153,0-1 0,1 1-1,0 0 1,0 0 0,0 1 0,1-1 0,0 1 0,0 0-1,1 0 1,-1 0 0,-1 11 0,5-17-13,-1 0 0,0 0 0,1 0 0,-1 0 0,1 0 0,0-1 0,-1 1 0,1 0 0,0 0 0,-1-1 0,1 1 0,0 0 0,0-1 0,0 1 0,-1 0 0,1-1 0,0 1 0,0-1 0,0 0 0,0 1 0,0-1 0,0 0 0,0 0 0,0 1 0,0-1 0,0 0 0,0 0 0,0 0 0,0 0 0,2 0 0,45 0 0,-28-1 0,-17 1 0,1 1 0,0-1 0,0 0 0,-1 1 0,1 0 0,0 0 0,-1 0 0,1 0 0,-1 1 0,0 0 0,1-1 0,-1 1 0,0 0 0,0 0 0,0 1 0,0-1 0,0 1 0,-1-1 0,1 1 0,-1 0 0,1 0 0,3 7 0,-5-7 0,0 0 0,0 1 0,-1-1 0,1 1 0,-1-1 0,1 1 0,-1-1 0,0 1 0,0-1 0,-1 1 0,1-1 0,-1 1 0,0-1 0,1 1 0,-2-1 0,1 0 0,0 1 0,-1-1 0,1 0 0,-1 0 0,0 0 0,0 0 0,0 0 0,-4 3 0,-7 9 0,0-1 0,-1 0 0,-17 13 0,25-22 0,-1-1 0,0 1 0,0-1 0,0 0 0,0 0 0,-1-1 0,0 0 0,1 0 0,-1-1 0,-8 1 0,14-2-76,1-1 0,0 0-1,0 0 1,0 0 0,0 0 0,0 0-1,0 0 1,-1 0 0,1 0 0,0-1-1,0 1 1,0 0 0,0-1 0,0 1-1,0-1 1,0 1 0,0-1 0,0 1-1,0-1 1,0 0 0,0 0 0,1 1 0,-1-1-1,0 0 1,0 0 0,1 0 0,-1 0-1,0 0 1,1 0 0,-1 0 0,1 0-1,0 0 1,-1 0 0,1-1 0,-4-44-6273,5 33 4022,-1-33-7693</inkml:trace>
  <inkml:trace contextRef="#ctx0" brushRef="#br0" timeOffset="1">64 13 17264,'0'0'11884,"51"-5"-9802,-30 4-545,9 0-1537,-1 1 0,-1 0 0,-2 0-833,-3 0-3363,-2 0-4836</inkml:trace>
</inkml:ink>
</file>

<file path=ppt/ink/ink1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12.448"/>
    </inkml:context>
    <inkml:brush xml:id="br0">
      <inkml:brushProperty name="width" value="0.025" units="cm"/>
      <inkml:brushProperty name="height" value="0.025" units="cm"/>
    </inkml:brush>
  </inkml:definitions>
  <inkml:trace contextRef="#ctx0" brushRef="#br0">29 0 20371,'-5'0'2947,"-4"5"-1281,4 12 1024,2 2-1280,0 4-578,0-2-415,2-1-385,1-2-224,0-4-769,0-2-481,3-6-480,3-5-95,1-1-226,4-4-287,-1-14-1089,2-9-3364</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0:59.539"/>
    </inkml:context>
    <inkml:brush xml:id="br0">
      <inkml:brushProperty name="width" value="0.025" units="cm"/>
      <inkml:brushProperty name="height" value="0.025" units="cm"/>
    </inkml:brush>
  </inkml:definitions>
  <inkml:trace contextRef="#ctx0" brushRef="#br0">1 0 20275,'0'0'11083,"17"72"-10667,-11-34-256,1 5-128,1 2 0,5-2-32,-1-3-160,4-6-897,-1-7-1185,3-9-1474,-5-11-1088,-1-7-1666</inkml:trace>
</inkml:ink>
</file>

<file path=ppt/ink/ink1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12.822"/>
    </inkml:context>
    <inkml:brush xml:id="br0">
      <inkml:brushProperty name="width" value="0.025" units="cm"/>
      <inkml:brushProperty name="height" value="0.025" units="cm"/>
    </inkml:brush>
  </inkml:definitions>
  <inkml:trace contextRef="#ctx0" brushRef="#br0">11 0 15727,'0'0'14344,"1"11"-13143,-13 203 294,12-214-1494,0 1 0,0-1-1,0 1 1,0-1 0,1 1 0,-1-1-1,0 1 1,0-1 0,0 1 0,0 0-1,1-1 1,-1 0 0,0 1 0,0-1-1,1 1 1,-1-1 0,0 1 0,1-1-1,-1 0 1,1 1 0,-1-1 0,0 0-1,1 1 1,-1-1 0,1 0 0,-1 1-1,1-1 1,-1 0 0,1 0 0,-1 0-1,2 1 1,21-3 23,18-16-264,-34 14-588,0 0 0,-1-1 1,1 0-1,10-11 1,-14 12-553,0 0 0,0 0 1,0-1-1,0 1 1,-1-1-1,0 1 1,0-1-1,2-8 0,-11 48 10384,-4 17-5676,9-46-3072,-9 48 1708,11-53-2015,-1 0 0,1 0 0,0 1 1,0-1-1,0 0 0,0 1 0,0-1 1,0 0-1,0 1 0,0-1 0,0 0 1,1 0-1,-1 1 0,0-1 0,1 0 1,-1 0-1,1 1 0,-1-1 0,1 0 1,0 0-1,0 0 0,-1 0 0,1 0 0,0 0 1,0 0-1,0 0 0,0 0 0,0 0 1,0-1-1,0 1 0,1 0 0,1 0 1,1 0-1057,1-1 0,0 1 0,-1-1 0,1 0 1,0 0-1,0-1 0,-1 1 0,7-3 0,16-11-7098</inkml:trace>
</inkml:ink>
</file>

<file path=ppt/ink/ink1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13.243"/>
    </inkml:context>
    <inkml:brush xml:id="br0">
      <inkml:brushProperty name="width" value="0.025" units="cm"/>
      <inkml:brushProperty name="height" value="0.025" units="cm"/>
    </inkml:brush>
  </inkml:definitions>
  <inkml:trace contextRef="#ctx0" brushRef="#br0">0 35 19346,'0'0'12497,"8"-6"-11706,-2 2-775,0 0 1,0 1 0,1 0-1,-1 0 1,0 0 0,1 1-1,0 0 1,0 1 0,7-2-1,-12 3-16,0 0-1,0-1 0,0 1 0,0 0 0,0 0 1,1 1-1,-1-1 0,0 0 0,0 1 0,0-1 0,0 1 1,0 0-1,0-1 0,0 1 0,0 0 0,0 0 1,0 1-1,-1-1 0,1 0 0,0 1 0,-1-1 1,1 0-1,-1 1 0,1 0 0,-1-1 0,0 1 0,0 0 1,0 0-1,0 0 0,0 0 0,0 0 0,0 0 1,-1 0-1,1 0 0,-1 0 0,1 0 0,-1 0 1,0 0-1,0 0 0,0 4 0,0-1 1,0 0 0,-1-1 0,0 1 0,0 0 0,0-1 0,0 1 0,-1-1 0,1 0 0,-1 1 0,0-1 0,-1 0 0,1 0 0,-1 0 0,0 0 0,1-1 0,-5 4 0,1 0 0,-1 0 0,0-1 0,0-1 0,0 1 0,-1-1 0,0 0 0,-11 5 0,28-14-82,1 0 1,-1 1-1,1 0 0,0 1 1,18-3-1,-26 5 70,0-1 0,0 1 0,0 0 0,0 0-1,0 0 1,0 1 0,0-1 0,0 0 0,0 1 0,0-1 0,-1 1-1,1 0 1,0-1 0,0 1 0,0 0 0,-1 0 0,1 0 0,0 0-1,-1 1 1,1-1 0,-1 0 0,1 1 0,-1-1 0,0 1 0,0 0-1,1-1 1,-1 1 0,0 0 0,-1-1 0,1 1 0,0 0 0,0 0 0,-1 0-1,1 0 1,-1 0 0,1 0 0,-1 0 0,0 0 0,0 0 0,0 3-1,-1 3 51,1 0 0,-1-1-1,0 1 1,-1 0 0,1-1-1,-2 1 1,1-1 0,-1 0-1,0 0 1,-1 0 0,1 0 0,-9 10-1,10-13-13,-2 0 0,1 0-1,0 0 1,-1-1 0,1 1-1,-1-1 1,0 0 0,0 0 0,0-1-1,-1 1 1,1-1 0,-1 0-1,1 0 1,-1 0 0,0 0-1,0-1 1,1 0 0,-1 0 0,0-1-1,-8 1 1,12-1-77,1 0 0,-1 0 0,1-1 0,-1 1 0,0 0 0,1-1 0,-1 1 0,1 0 0,-1-1 0,1 1 1,-1-1-1,1 1 0,0 0 0,-1-1 0,1 1 0,-1-1 0,1 0 0,0 1 0,-1-1 0,1 1 0,0-1 0,0 1 0,0-1 0,-1 0 0,1 1 0,0-1 0,0 0 0,0 1 0,0-1 0,0 1 0,0-1 1,0 0-1,0 0 0,3-26-5135,8-2-2558</inkml:trace>
</inkml:ink>
</file>

<file path=ppt/ink/ink1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13.618"/>
    </inkml:context>
    <inkml:brush xml:id="br0">
      <inkml:brushProperty name="width" value="0.025" units="cm"/>
      <inkml:brushProperty name="height" value="0.025" units="cm"/>
    </inkml:brush>
  </inkml:definitions>
  <inkml:trace contextRef="#ctx0" brushRef="#br0">0 0 23478,'0'0'8696,"9"6"-8135,124 100-2008,-130-103 1475,-1 0-1,1 0 1,-1 0-1,0 1 1,-1-1-1,1 1 1,0-1 0,-1 1-1,0 0 1,0-1-1,0 1 1,0 0-1,-1 0 1,0 0-1,1 0 1,-1-1-1,-1 1 1,1 0-1,0 0 1,-1 0-1,0 0 1,0-1 0,0 1-1,0 0 1,-1-1-1,-3 7 1,2-3 24,0 0 1,-1 0-1,0-1 1,0 1-1,0-1 1,-1 0-1,0 0 1,0-1-1,-1 0 1,1 1-1,-1-2 1,0 1-1,-8 3 1,14-7-86,-1 0-1,0 0 1,0-1 0,0 1 0,0-1-1,0 1 1,0-1 0,0 1-1,0-1 1,-1 0 0,1 1 0,0-1-1,0 0 1,0 0 0,0 0-1,0 0 1,0 0 0,-1 0 0,1 0-1,0 0 1,0-1 0,0 1-1,0 0 1,0-1 0,0 1 0,0 0-1,0-1 1,0 1 0,0-1-1,0 0 1,0 1 0,0-1-1,0 0 1,-1-1 0,1-1-512,0 0 0,0-1 0,0 1 0,0-1 0,1 1 0,-1-1 0,1 1 1,0-1-1,0-5 0,0-6-10105</inkml:trace>
</inkml:ink>
</file>

<file path=ppt/ink/ink1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14.802"/>
    </inkml:context>
    <inkml:brush xml:id="br0">
      <inkml:brushProperty name="width" value="0.025" units="cm"/>
      <inkml:brushProperty name="height" value="0.025" units="cm"/>
    </inkml:brush>
  </inkml:definitions>
  <inkml:trace contextRef="#ctx0" brushRef="#br0">91 183 6342,'-12'2'1589,"-34"11"2577,44-12-3709,0-1 0,-1 1 0,1 0 0,0 0 0,0 0 0,0 0 1,0 0-1,0 0 0,1 0 0,-1 1 0,0-1 0,1 1 0,-1-1 0,0 1 0,-1 3 0,3-5-371,0 1 0,0-1 0,0 0 0,0 1 0,0-1 0,0 1 0,0-1-1,0 0 1,0 1 0,0-1 0,0 0 0,0 1 0,0-1 0,0 1 0,0-1 0,1 0-1,-1 1 1,0-1 0,0 0 0,0 0 0,1 1 0,-1-1 0,0 0 0,1 1 0,-1-1 0,0 0-1,0 0 1,1 0 0,-1 1 0,0-1 0,1 0 0,-1 0 0,0 0 0,1 0 0,-1 0-1,1 1 1,-1-1 0,0 0 0,1 0 0,-1 0 0,0 0 0,1 0 0,22 1 589,-19-1-239,187-6 3760,100-30-2573,-101 11-1137,1510-105-577,-1206 101 59,-315 23-3187,-213 6-1751,-9 0-5066</inkml:trace>
</inkml:ink>
</file>

<file path=ppt/ink/ink1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15.784"/>
    </inkml:context>
    <inkml:brush xml:id="br0">
      <inkml:brushProperty name="width" value="0.025" units="cm"/>
      <inkml:brushProperty name="height" value="0.025" units="cm"/>
    </inkml:brush>
  </inkml:definitions>
  <inkml:trace contextRef="#ctx0" brushRef="#br0">1 310 17200,'0'0'9524,"8"-7"-7720,33-31-916,-2-2-1,62-80 0,-17 18 412,-84 101-1297,0 1 0,0 0-1,0 0 1,0 0-1,1 0 1,-1 0 0,0 0-1,0 0 1,0 0 0,0 0-1,0-1 1,0 1-1,0 0 1,0 0 0,0 0-1,0 0 1,1 0-1,-1 0 1,0 0 0,0 0-1,0 0 1,0 0 0,0 0-1,0 0 1,0 0-1,1 0 1,-1 0 0,0 0-1,0 0 1,0 0-1,0 0 1,0 0 0,0 0-1,0 0 1,1 0-1,-1 0 1,0 0 0,0 0-1,0 0 1,0 0 0,0 0-1,0 0 1,0 0-1,0 0 1,1 1 0,-1-1-1,0 0 1,0 0-1,0 0 1,0 0 0,0 0-1,0 0 1,0 0 0,0 0-1,0 1 1,0-1-1,0 0 1,0 0 0,0 0-1,0 0 1,0 0-1,0 0 1,0 0 0,0 1-1,0-1 1,1 15 86,-5 21-5,-13 29-97,9-38-92,1 0 0,1 0 0,2 1 0,-2 34-1,6-61-2,0 0-1,0 0 0,0 0 0,0 0 0,0 0 0,0 0 1,0 0-1,0-1 0,0 1 0,0 0 0,1 0 0,-1 0 1,0 0-1,1 0 0,-1 0 0,1-1 0,-1 1 0,1 0 1,-1 0-1,1 0 0,-1-1 0,1 1 0,0 0 0,0-1 1,-1 1-1,1-1 0,0 1 0,0-1 0,-1 1 0,1-1 1,0 0-1,0 1 0,0-1 0,0 0 0,0 1 0,0-1 1,0 0-1,0 0 0,-1 0 0,1 0 0,0 0 0,0 0 1,0 0-1,0 0 0,0-1 0,0 1 0,0 0 0,0 0 1,0-1-1,-1 1 0,1-1 0,0 1 0,0-1 0,0 1 0,-1-1 1,2 0-1,6-3-1047,-1-1 1,1 1-1,-1-1 1,12-12-1,42-52-8356,-32 32 2755</inkml:trace>
</inkml:ink>
</file>

<file path=ppt/ink/ink1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16.112"/>
    </inkml:context>
    <inkml:brush xml:id="br0">
      <inkml:brushProperty name="width" value="0.025" units="cm"/>
      <inkml:brushProperty name="height" value="0.025" units="cm"/>
    </inkml:brush>
  </inkml:definitions>
  <inkml:trace contextRef="#ctx0" brushRef="#br0">26 58 1217,'8'-14'969,"13"-16"18111,-21 30-18959,-5 21 2024,-9 19-335,7-22-1129,0 0 0,2 0 0,0 1 1,1-1-1,1 1 0,0 0 1,1 38-1,2-55-662,0-1 0,0 0 0,1 1 0,-1-1 1,0 1-1,1-1 0,-1 0 0,1 1 0,-1-1 0,1 0 0,0 1 1,-1-1-1,1 0 0,0 0 0,0 0 0,0 0 0,0 0 0,0 0 1,0 0-1,0 0 0,0 0 0,0 0 0,1 0 0,-1-1 0,3 2 1,-1-1 34,0-1 1,0 0 0,0 1 0,0-1 0,0 0 0,0 0-1,0 0 1,1-1 0,-1 1 0,0-1 0,4-1 0,2-1 62,0-1 0,0 0 0,0 0 0,0-1 0,-1 0 0,15-12 0,-17 11-117,-1 0 0,1-1 0,-1 1 0,-1-1 0,1-1 0,-1 1 0,0-1 0,-1 1 0,0-1 0,0 0 0,-1 0 0,0 0 0,0-1 0,0-11 0,-1 15 0,-1-1 0,1 0 0,-2 1 0,1-1 0,-1 0 0,0 0 0,0 1 0,0-1 0,-1 1 0,0-1 0,0 1 0,0 0 0,-1 0 0,1-1 0,-1 2 0,-1-1 0,1 0 0,-1 1 0,1-1 0,-1 1 0,-9-7 0,1 7-3230,13 4 3130,-1 0 1,0 0-1,0 0 0,0 0 0,0 0 0,1 0 0,-1 0 1,0 0-1,0 1 0,0-1 0,0 0 0,0 0 0,1 0 1,-1 0-1,0 0 0,0 0 0,0 0 0,0 0 0,0 0 1,0 1-1,0-1 0,1 0 0,-1 0 0,0 0 0,0 0 1,0 0-1,0 0 0,0 1 0,0-1 0,0 0 0,0 0 1,0 0-1,0 0 0,0 1 0,0-1 0,0 0 0,0 0 1,0 0-1,0 0 0,0 0 0,0 1 0,0-1 0,0 0 1,0 0-1,0 0 0,0 0 0,0 0 0,0 1 0,0-1 1,-1 0-1,1 0 0,0 0 0,0 0 0,0 0 0,0 0 1,0 1-1,0-1 0,0 0 0,-1 0 0,1 0 0,0 0 1,0 0-1,0 0 0,0 0 0,0 0 0,-1 0 0,10 7-7630</inkml:trace>
</inkml:ink>
</file>

<file path=ppt/ink/ink1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17.273"/>
    </inkml:context>
    <inkml:brush xml:id="br0">
      <inkml:brushProperty name="width" value="0.025" units="cm"/>
      <inkml:brushProperty name="height" value="0.025" units="cm"/>
    </inkml:brush>
  </inkml:definitions>
  <inkml:trace contextRef="#ctx0" brushRef="#br0">85 1 14638,'1'2'10086,"-3"4"-4764,-12 20-3962,9-18-84,5-7-1273,0-1 0,-1 1 0,1-1 0,0 1 0,-1-1 1,1 1-1,0-1 0,0 1 0,-1-1 0,1 1 1,0 0-1,0-1 0,0 1 0,0-1 0,0 1 0,0-1 1,0 1-1,0 0 0,0-1 0,0 1 0,0-1 0,0 1 1,0 0-1,0-1 0,0 1 0,1-1 0,-1 1 1,0-1-1,0 1 0,1-1 0,-1 1 0,1 0 0,18 1-17,-8-3 9,-5 1-10,0 0 0,1 1 1,-1 0-1,0 0 0,0 0 0,1 1 0,-1-1 1,0 1-1,-1 1 0,1-1 0,7 6 0,-9-6 7,-1 0 0,-1 1 0,1-1 0,0 1 0,-1 0 0,1 0 0,-1 0 0,0 0 0,0 0 0,0 0 0,0 1 0,0-1 0,-1 1 0,0-1-1,0 1 1,0 0 0,0-1 0,0 1 0,-1 0 0,1 5 0,-1-4 16,0-1-1,-1 1 1,1 0 0,-1-1 0,0 1-1,0 0 1,-1-1 0,1 1-1,-1-1 1,0 0 0,0 0 0,0 1-1,-1-1 1,1-1 0,-1 1-1,0 0 1,0-1 0,-1 1 0,1-1-1,-1 0 1,0 0 0,-3 2 0,1-1 1,1-1 1,-1 0 0,0 0 0,0-1 0,0 0 0,0 0 0,0 0 0,-1-1 0,1 0 0,0 0 0,-1-1 0,1 1 0,-1-1 0,1-1 0,0 1 0,-9-3 0,12 2-284,1 0-1,-1 0 1,0 0 0,1-1-1,-1 1 1,1-1-1,-1 0 1,1 0 0,0 0-1,0 0 1,0 0 0,0 0-1,0-1 1,0 1 0,0 0-1,1-1 1,0 0-1,-1 1 1,1-1 0,0 0-1,0 0 1,0 0 0,1 0-1,-1 1 1,0-7 0,0-3-2176,0-1-1,0 1 1,1-1 0,4-24 0,4 5-9844</inkml:trace>
</inkml:ink>
</file>

<file path=ppt/ink/ink1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17.646"/>
    </inkml:context>
    <inkml:brush xml:id="br0">
      <inkml:brushProperty name="width" value="0.025" units="cm"/>
      <inkml:brushProperty name="height" value="0.025" units="cm"/>
    </inkml:brush>
  </inkml:definitions>
  <inkml:trace contextRef="#ctx0" brushRef="#br0">0 74 13485,'6'-15'3875,"5"6"-351,1 4-385,4 0-737,4 2-576,1 2-897,4-1-673,4-1-416,2-5-2403,2-1-4163,-1-4-9353</inkml:trace>
</inkml:ink>
</file>

<file path=ppt/ink/ink1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18.066"/>
    </inkml:context>
    <inkml:brush xml:id="br0">
      <inkml:brushProperty name="width" value="0.025" units="cm"/>
      <inkml:brushProperty name="height" value="0.025" units="cm"/>
    </inkml:brush>
  </inkml:definitions>
  <inkml:trace contextRef="#ctx0" brushRef="#br0">146 1 2242,'0'0'18257,"-12"7"-12416,-1 2-5182,0 0 1,1 0 0,0 2 0,1-1-1,-11 13 1,17-17-484,0 1 1,0 0-1,0 0 0,1 0 1,-1 1-1,2-1 0,-1 1 1,1 0-1,1 0 1,-1 0-1,1 1 0,1-1 1,-1 10-1,1-13-176,1 1 0,0 0 0,0 0 0,0 0 0,1 0 0,0 0 0,0 0 0,1-1 0,-1 1 0,1 0 0,1-1 0,-1 0 0,6 9 0,-6-11 0,1 0 0,0 0 0,0 0 0,1-1 0,-1 1 0,0-1 0,1 0 0,0 0 0,-1 0 0,1 0 0,0-1 0,0 0 0,0 1 0,0-1 0,0-1 0,0 1 0,0-1 0,0 1 0,1-1 0,3-1 0,-6 1 0,0 0 0,0 0 0,0-1 0,0 1 0,0-1 0,0 1 0,0-1 0,-1 0 0,1 0 0,0 0 0,-1 0 0,1 0 0,0 0 0,-1 0 0,1-1 0,-1 1 0,0-1 0,1 1 0,-1-1 0,0 1 0,0-1 0,0 1 0,0-1 0,0 0 0,0 0 0,-1 0 0,2-3 0,-2 4 0,1-1 0,-1 1 0,0-1 0,0 1 0,1-1 0,-1 0 0,0 1 0,0-1 0,-1 1 0,1-1 0,0 0 0,0 1 0,-1-1 0,1 1 0,-1-1 0,1 1 0,-1-1 0,0 1 0,0 0 0,1-1 0,-1 1 0,0 0 0,0-1 0,0 1 0,-1 0 0,1 0 0,0 0 0,0 0 0,-1 0 0,1 0 0,0 0 0,-1 1 0,1-1 0,-3-1 0,-3 0 0,0 1 0,0-1 0,-1 1 0,1 0 0,0 1 0,-1 0 0,1 0 0,-12 2 0,18-2-47,1 0-1,0 0 1,0 0-1,0 0 1,-1 0-1,1 0 1,0 0 0,0 0-1,-1 0 1,1 0-1,0 0 1,0 0-1,0 0 1,-1 0-1,1 0 1,0 0 0,0 1-1,0-1 1,-1 0-1,1 0 1,0 0-1,0 0 1,0 0 0,0 1-1,-1-1 1,1 0-1,0 0 1,0 0-1,0 0 1,0 1-1,0-1 1,0 0 0,0 0-1,0 1 1,0-1-1,0 0 1,-1 0-1,1 0 1,0 1 0,0-1-1,0 0 1,0 0-1,0 0 1,1 1-1,-1-1 1,0 0 0,0 0-1,0 1 1,0-1-1,0 0 1,0 0-1,0 0 1,0 1-1,0-1 1,1 0 0,-1 0-1,0 0 1,0 0-1,0 1 1,0-1-1,0 0 1,1 0 0,-1 0-1,0 0 1,0 0-1,0 0 1,1 0-1,-1 1 1,0-1 0,15 7-6349,1-6-223</inkml:trace>
  <inkml:trace contextRef="#ctx0" brushRef="#br0" timeOffset="1">372 266 24535,'0'0'3780,"-29"52"-481,16-22-2146,2 0-1153,4-4 0,5-1 0,2-4 0,2-4 0,10-6-2498,-1-4-4709,-1-6-8008</inkml:trace>
</inkml:ink>
</file>

<file path=ppt/ink/ink1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19.060"/>
    </inkml:context>
    <inkml:brush xml:id="br0">
      <inkml:brushProperty name="width" value="0.025" units="cm"/>
      <inkml:brushProperty name="height" value="0.025" units="cm"/>
    </inkml:brush>
  </inkml:definitions>
  <inkml:trace contextRef="#ctx0" brushRef="#br0">54 1 10346,'0'0'20158,"4"8"-19902,2 2-210,-4-7-38,0 0 1,0 0 0,-1 0-1,1 0 1,-1 1-1,0-1 1,0 1 0,0-1-1,0 1 1,-1-1 0,1 6-1,1-8-11,0 0 0,0 0 0,0 0 0,0 0 0,0-1 0,0 1 0,0-1 1,0 1-1,0-1 0,0 0 0,1 0 0,-1 0 0,0 0 0,4 0 0,6 0-54,-5 1-13,-1 0 1,0 1-1,0 0 1,1 0-1,-1 0 1,0 1-1,-1 0 1,1 0-1,-1 0 1,1 1-1,-1 0 1,8 7-1,-10-8 66,0 1 1,-1-1-1,1 1 0,-1 0 0,0-1 1,0 1-1,-1 0 0,1 0 0,-1 0 1,0 1-1,0-1 0,0 0 0,-1 0 1,1 1-1,-1-1 0,0 0 0,0 0 1,-1 1-1,1-1 0,-2 5 1,1-4 90,-1-1 0,1 0 0,-1 0 0,0 0 0,0 0 1,-1 0-1,1 0 0,-1-1 0,0 1 0,0-1 0,0 0 1,0 0-1,-1 0 0,1 0 0,-1 0 0,1-1 1,-1 1-1,0-1 0,0 0 0,0 0 0,-7 1 0,2 0 14,0 0-1,0 0 0,-1-2 0,1 1 1,0-1-1,0 0 0,-1-1 0,1 0 0,-14-2 1,20 2-231,1-1 0,0 0 0,-1 0 1,1 1-1,0-2 0,0 1 0,0 0 1,0 0-1,0 0 0,0-1 0,0 0 1,0 1-1,0-1 0,1 0 0,-1 1 0,0-1 1,1 0-1,0 0 0,0-1 0,-1 1 1,1 0-1,-1-4 0,0-2-1314,-1 0 0,1 0 0,1 0 0,0-1 0,-1-10 0,2-21-6457</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0:59.897"/>
    </inkml:context>
    <inkml:brush xml:id="br0">
      <inkml:brushProperty name="width" value="0.025" units="cm"/>
      <inkml:brushProperty name="height" value="0.025" units="cm"/>
    </inkml:brush>
  </inkml:definitions>
  <inkml:trace contextRef="#ctx0" brushRef="#br0">0 0 15407,'0'0'4388,"0"63"-2082,0-25 481,9 1-1987,4 3-543,5-1-97,2-3-64,-2 3-96,2-1-481,-4 1-608,-4 1-576,-4-4-1410,-5-3-961,-3-7-1409</inkml:trace>
</inkml:ink>
</file>

<file path=ppt/ink/ink1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19.417"/>
    </inkml:context>
    <inkml:brush xml:id="br0">
      <inkml:brushProperty name="width" value="0.025" units="cm"/>
      <inkml:brushProperty name="height" value="0.025" units="cm"/>
    </inkml:brush>
  </inkml:definitions>
  <inkml:trace contextRef="#ctx0" brushRef="#br0">0 79 13485,'30'-50'4068,"-17"44"-1282,1 1 321,4 0-1089,2 1-737,6 3-800,2 1-449,5-1-1281,-2-2-2499,1-1-3523</inkml:trace>
</inkml:ink>
</file>

<file path=ppt/ink/ink1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19.744"/>
    </inkml:context>
    <inkml:brush xml:id="br0">
      <inkml:brushProperty name="width" value="0.025" units="cm"/>
      <inkml:brushProperty name="height" value="0.025" units="cm"/>
    </inkml:brush>
  </inkml:definitions>
  <inkml:trace contextRef="#ctx0" brushRef="#br0">116 1 18289,'-8'8'2493,"-6"6"-963,0 2 0,0 0-1,-18 29 1,27-39-1315,1 1-1,1 0 1,-1 0-1,1 0 0,0 0 1,0 0-1,1 1 1,0-1-1,1 1 1,-1 0-1,1 0 1,1-1-1,0 1 1,0 0-1,1 8 1,0-13-211,0-1 0,0 1 0,0 0 0,0-1 1,1 1-1,-1-1 0,1 1 0,0-1 0,0 0 0,-1 1 1,2-1-1,-1 0 0,0 0 0,0-1 0,1 1 0,-1 0 1,0-1-1,1 1 0,0-1 0,-1 0 0,1 0 0,0 0 1,0 0-1,0-1 0,-1 1 0,1-1 0,0 1 0,0-1 1,0 0-1,0 0 0,4-1 0,-4 1 25,0 0-1,-1 0 1,1-1 0,0 1 0,-1-1-1,1 0 1,0 0 0,-1 1 0,1-2-1,-1 1 1,1 0 0,-1-1 0,0 1-1,1-1 1,-1 1 0,0-1 0,0 0-1,0 0 1,0 0 0,0 0-1,-1-1 1,1 1 0,-1 0 0,1-1-1,-1 1 1,0-1 0,0 1 0,0-1-1,0 1 1,-1-1 0,1 0 0,-1 0-1,1-4 1,-1 5 11,0 1-1,0-1 1,0 0-1,-1 1 1,1-1 0,0 1-1,-1-1 1,1 1 0,-1-1-1,0 1 1,1-1-1,-1 1 1,0 0 0,0-1-1,0 1 1,0 0-1,0 0 1,0-1 0,0 1-1,0 0 1,0 0-1,-1 0 1,1 1 0,0-1-1,-1 0 1,1 0-1,-1 1 1,1-1 0,-3 0-1,-3-1-303,1 1 0,-1 0 1,1 0-1,-1 1 0,-12 1 0,18-1 95,1 0 0,-1 0 0,1 0 0,0 0 1,-1 0-1,1 1 0,-1-1 0,1 0 0,0 0 0,-1 1 0,1-1 0,-1 0 0,1 0 0,0 1 1,0-1-1,-1 0 0,1 1 0,0-1 0,-1 1 0,1-1 0,0 0 0,0 1 0,0-1 1,0 1-1,-1-1 0,1 1 0,0-1 0,0 1 0,0-1 0,0 0 0,0 1 0,0-1 0,0 1 1,0-1-1,0 1 0,0-1 0,0 1 0,0-1 0,1 1 0,-1-1 0,0 1 0,8 11-8394,5-6-646</inkml:trace>
</inkml:ink>
</file>

<file path=ppt/ink/ink1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20.102"/>
    </inkml:context>
    <inkml:brush xml:id="br0">
      <inkml:brushProperty name="width" value="0.025" units="cm"/>
      <inkml:brushProperty name="height" value="0.025" units="cm"/>
    </inkml:brush>
  </inkml:definitions>
  <inkml:trace contextRef="#ctx0" brushRef="#br0">44 103 19378,'0'0'12546,"-2"3"-12568,1-2-6,0 0 0,0 0 0,0 0-1,0 1 1,1-1 0,-1 0 0,0 0-1,1 1 1,-1-1 0,0 0 0,1 1 0,0-1-1,-1 1 1,1-1 0,0 0 0,0 1-1,0-1 1,0 1 0,0-1 0,0 1 0,0-1-1,0 1 1,0-1 0,1 0 0,-1 1-1,1-1 1,-1 0 0,1 1 0,-1-1 0,1 0-1,0 1 1,0-1 0,1 2 0,3 1-134,1-1 0,-1 0 0,1 0 0,-1 0 0,1-1 1,0 0-1,6 2 0,38 17-598,-47-20 763,-1 0-1,-1 0 0,1 1 0,0-1 0,0 1 0,0-1 0,-1 1 0,1 0 0,-1 0 1,1 0-1,-1 0 0,0 0 0,0 0 0,0 0 0,0 0 0,0 0 0,0 0 1,1 4-1,-2 0 106,0-1 0,0 0 0,-1 1 0,1-1 1,-1 0-1,0 1 0,-1-1 0,1 0 0,-1 0 0,0 0 1,0 0-1,-1-1 0,1 1 0,-1 0 0,0-1 1,-1 0-1,-4 6 0,0-1 128,1-2 1,-1 1-1,-1-1 0,1 0 1,-1-1-1,0 0 1,-18 9-1,26-14-298,0-1 0,0 1 0,0-1 0,0 1 0,0-1 0,0 1 0,0-1 0,0 1 0,0-1 0,0 0 0,0 0 0,0 0 0,0 1 0,0-1 0,0 0 0,0 0 0,0 0 1,0-1-1,0 1 0,0 0 0,0 0 0,-1-1 0,1 1 0,0 0 0,0-1 0,1 1 0,-1-1 0,0 1 0,0-1 0,0 0 0,0 1 0,0-1 0,0 0 0,0-1 0,-1-2-574,1 0 1,-1 1-1,1-1 1,0 0-1,0 0 1,1-1-1,-1-6 1,0 0-824,-3-27-6196</inkml:trace>
  <inkml:trace contextRef="#ctx0" brushRef="#br0" timeOffset="1">26 19 16239,'0'0'7143,"60"-4"-4260,-29 3-1282,5 0-1056,-2-1-513,0-1-2434,-3-4-5670</inkml:trace>
</inkml:ink>
</file>

<file path=ppt/ink/ink1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20.651"/>
    </inkml:context>
    <inkml:brush xml:id="br0">
      <inkml:brushProperty name="width" value="0.025" units="cm"/>
      <inkml:brushProperty name="height" value="0.025" units="cm"/>
    </inkml:brush>
  </inkml:definitions>
  <inkml:trace contextRef="#ctx0" brushRef="#br0">434 64 11851,'3'-10'2178,"10"-29"155,-13 38-2206,0 1 0,1-1 0,-1 1 0,0-1 0,0 1 0,0-1 0,0 1 0,1-1 0,-1 1 0,0-1 0,0 1 1,0-1-1,0 1 0,0-1 0,0 1 0,0-1 0,0 1 0,-1-1 0,1 1 0,0-1 0,0 1 0,0-1 0,0 1 0,-1-1 0,1 1 0,-1-2 0,-11 6 1253,-12 18-553,-5 13-414,2 2-1,2 1 0,-27 53 0,-52 132 673,64-126-355,5 1 1,-28 122 0,50-162-576,3 0 0,3 1 0,2 0 0,2 0 1,8 82-1,-2-116-247,1-1 0,1 1 1,1-1-1,1 0 0,2 0 1,21 43-1,-22-51-511,2-1 0,0 0 0,1 0-1,0-1 1,1 0 0,1-1 0,0-1 0,1 0 0,0 0 0,20 11-1,53 19-6106</inkml:trace>
</inkml:ink>
</file>

<file path=ppt/ink/ink1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21.137"/>
    </inkml:context>
    <inkml:brush xml:id="br0">
      <inkml:brushProperty name="width" value="0.025" units="cm"/>
      <inkml:brushProperty name="height" value="0.025" units="cm"/>
    </inkml:brush>
  </inkml:definitions>
  <inkml:trace contextRef="#ctx0" brushRef="#br0">174 1 14638,'11'10'1895,"28"26"-127,-2 2 0,-1 1 0,-2 2 0,41 65 0,-57-77-1347,-2 0-1,0 2 1,-2 0-1,-2 1 1,-1 0-1,-1 0 1,-2 2 0,7 51-1,-13-51-345,-1 1-1,-1 0 1,-2 0-1,-2-1 1,-1 0-1,-1 1 1,-2-2 0,-14 39-1,3-25-54,-2-2 0,-1 0 0,-3-1 0,-1-1-1,-33 40 1,-59 60-99,48-78-1677,59-56 357,-1-1 0,-1 0 0,-25 12 0,-10-6-7537</inkml:trace>
</inkml:ink>
</file>

<file path=ppt/ink/ink1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22.441"/>
    </inkml:context>
    <inkml:brush xml:id="br0">
      <inkml:brushProperty name="width" value="0.025" units="cm"/>
      <inkml:brushProperty name="height" value="0.025" units="cm"/>
    </inkml:brush>
  </inkml:definitions>
  <inkml:trace contextRef="#ctx0" brushRef="#br0">5 651 13901,'-1'0'134,"1"0"1,0 1-1,-1-1 0,1 0 0,0 1 1,0-1-1,-1 1 0,1-1 0,0 0 1,0 1-1,0-1 0,-1 1 1,1-1-1,0 1 0,0-1 0,0 0 1,0 1-1,0-1 0,0 1 0,0-1 1,0 1-1,0-1 0,0 1 0,0-1 1,0 1-1,0-1 0,1 0 0,-1 1 1,0-1-1,0 1 0,0-1 1,1 1-1,-1-1 0,16-5 1571,20-21-213,252-241 575,-238 215-2038,-3-3 0,-2-1 0,54-89 1,-94 136-59,0 0 0,0-1 0,-1 0 0,4-10 0,-20 28-200,-11 22 206,1 1-1,2 1 1,1 1 0,2 0-1,1 2 1,1-1 0,2 2 0,2 0-1,1 1 1,-5 38 0,12-15-2617,4-20-3230,0-23-477</inkml:trace>
</inkml:ink>
</file>

<file path=ppt/ink/ink1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22.802"/>
    </inkml:context>
    <inkml:brush xml:id="br0">
      <inkml:brushProperty name="width" value="0.025" units="cm"/>
      <inkml:brushProperty name="height" value="0.025" units="cm"/>
    </inkml:brush>
  </inkml:definitions>
  <inkml:trace contextRef="#ctx0" brushRef="#br0">73 498 12684,'-11'5'3267,"-35"14"-1073,31-10-528,18-5-885,24-4-374,-25 0-346,61-9 1176,-1-3 0,104-34 0,-81 22-966,749-189 1053,437-11-3651,-1183 217 304,-80 7-187,-16 0-1869,-16 0-2936</inkml:trace>
</inkml:ink>
</file>

<file path=ppt/ink/ink1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23.332"/>
    </inkml:context>
    <inkml:brush xml:id="br0">
      <inkml:brushProperty name="width" value="0.025" units="cm"/>
      <inkml:brushProperty name="height" value="0.025" units="cm"/>
    </inkml:brush>
  </inkml:definitions>
  <inkml:trace contextRef="#ctx0" brushRef="#br0">65 114 8680,'-8'1'2915,"-2"1"-1830,7-1-663,-1-1-1,1 1 1,0-1-1,-1 1 1,1-1 0,-1 0-1,1 0 1,0-1-1,-1 1 1,-4-2 0,8 2-341,0 0 0,-1 0 0,1-1 0,0 1 0,-1 0 0,1-1 0,0 1 0,-1 0 0,1-1 0,0 1 0,0-1 0,-1 1 0,1 0 0,0-1 0,0 1 0,0-1 0,0 1 0,0-1 0,0 1 1,0-1-1,0 1 0,0 0 0,0-1 0,0 1 0,0-1 0,0 1 0,0-1 0,0 1 0,0-1 0,0 1 0,0 0 0,1-1 0,-1 1 0,0-1 0,0 1 0,1 0 0,-1-1 0,0 1 0,0 0 0,1-1 0,-1 1 0,1-1 0,12-16 583,-4 9-253,0-1 1,1 2 0,0-1 0,0 1-1,0 1 1,1 0 0,0 0 0,0 1 0,0 1-1,1 0 1,0 0 0,0 1 0,0 1-1,14-2 1,-25 4-395,0 0 0,0 0-1,0 0 1,0 0 0,0 0 0,0 1-1,0-1 1,0 0 0,0 0-1,0 1 1,0-1 0,0 1 0,0-1-1,0 1 1,0-1 0,0 1 0,0-1-1,-1 1 1,1 0 0,0-1 0,0 1-1,-1 0 1,1 0 0,0 0 0,-1 0-1,1 1 1,0 0-2,0 1-1,0 0 1,-1-1 0,1 1-1,-1 0 1,0 0 0,1-1-1,-1 1 1,-1 0 0,1 3 0,-2 3 17,0 1 0,0 0 0,-1 0 0,-8 17 0,-33 44 144,35-60-290,1 1 1,0 0 0,0 0-1,1 1 1,1 0 0,0 1-1,-6 22 1,12-35 24,0 0 1,0 0-1,0 1 1,0-1-1,0 0 0,0 0 1,0 0-1,0 0 1,1 0-1,-1 0 1,0 0-1,1 0 1,-1 0-1,1 0 0,-1 0 1,1 0-1,-1 0 1,1-1-1,0 1 1,-1 0-1,1 0 0,0 0 1,0-1-1,0 1 1,-1 0-1,1-1 1,0 1-1,0-1 1,0 1-1,0-1 0,0 0 1,0 1-1,0-1 1,0 0-1,0 0 1,0 1-1,0-1 0,0 0 1,1 0-1,0 0 1,48-4-5655,-18-6 116</inkml:trace>
</inkml:ink>
</file>

<file path=ppt/ink/ink1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23.659"/>
    </inkml:context>
    <inkml:brush xml:id="br0">
      <inkml:brushProperty name="width" value="0.025" units="cm"/>
      <inkml:brushProperty name="height" value="0.025" units="cm"/>
    </inkml:brush>
  </inkml:definitions>
  <inkml:trace contextRef="#ctx0" brushRef="#br0">170 58 13453,'-12'8'1591,"-10"7"-596,1 1 0,-32 32 0,47-43-696,1 1 0,-1 0 0,1 1 0,0-1-1,0 1 1,1 0 0,0 0 0,0 1 0,1-1 0,0 1 0,0 0-1,1-1 1,0 1 0,0 0 0,-1 9 0,3-16-290,0 0 1,1 1-1,-1-1 0,0 0 1,0 0-1,0 0 0,1 0 1,-1 0-1,0 0 0,1 0 1,-1 0-1,1 0 0,-1 0 1,1 0-1,-1-1 1,1 1-1,0 0 0,0 0 1,-1 0-1,1-1 0,0 1 1,0 0-1,0-1 0,0 1 1,1 0-1,1 0 22,0 0-1,0 0 1,1 0 0,-1-1-1,0 1 1,0-1 0,0 0 0,7 0-1,-1-1 160,0 0 1,0 0-1,0-1 0,0 0 0,14-7 0,-10 3-8,0-2-1,0 0 1,-1 0-1,0-1 1,-1 0 0,0-1-1,0-1 1,13-17-1,-19 22-67,0-1-1,0 1 1,-1-1-1,0 0 1,0 0 0,-1 0-1,0-1 1,0 1-1,-1-1 1,0 0-1,0 0 1,-1 0 0,0 0-1,0 0 1,-1 0-1,0 0 1,-1-9-1,0 15-141,1-1-1,-1 1 0,0 0 1,0 0-1,0 0 0,0 0 1,0 0-1,-1 0 0,1 1 1,0-1-1,-1 0 0,0 1 1,1-1-1,-1 1 1,0-1-1,0 1 0,1 0 1,-1 0-1,0 0 0,0 0 1,0 0-1,-1 0 0,1 0 1,0 1-1,0-1 0,0 1 1,0 0-1,-1 0 0,1-1 1,0 1-1,0 1 0,-1-1 1,1 0-1,0 0 0,0 1 1,-5 1-1,1-1-260,1 0 0,-1 1 1,0 0-1,0 0 0,1 0 0,-1 0 0,1 1 0,0 0 0,-1 1 1,1-1-1,1 1 0,-8 7 0,-6 23-3005,16-9-2033,4-12 511</inkml:trace>
</inkml:ink>
</file>

<file path=ppt/ink/ink1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24.020"/>
    </inkml:context>
    <inkml:brush xml:id="br0">
      <inkml:brushProperty name="width" value="0.025" units="cm"/>
      <inkml:brushProperty name="height" value="0.025" units="cm"/>
    </inkml:brush>
  </inkml:definitions>
  <inkml:trace contextRef="#ctx0" brushRef="#br0">38 125 8008,'0'0'9368,"0"-11"-6170,0 5-2718,1-1 0,-1 0 0,1 0 0,1 1-1,-1-1 1,1 1 0,1-1 0,-1 1 0,4-7 0,-4 10-347,0 0 0,0 0 0,0 1 0,0-1 0,0 0 0,1 1 0,-1-1 0,1 1 0,0 0 0,-1 0 0,1 0 0,0 0 0,0 1 0,0-1 0,1 1 0,-1 0 0,0 0 0,1 0 0,-1 0 0,0 0 1,1 1-1,-1-1 0,6 1 0,-8 1-132,0-1-1,0 0 1,-1 1 0,1-1 0,0 1 0,0 0 0,-1-1-1,1 1 1,0 0 0,-1-1 0,1 1 0,-1 0 0,1 0 0,-1-1-1,1 1 1,-1 0 0,1 0 0,-1 0 0,0 0 0,0 0-1,1 0 1,-1 0 0,0-1 0,0 1 0,0 0 0,0 0-1,0 0 1,0 0 0,0 0 0,-1 1 0,-2 34 111,-2-23-74,-1 0 0,0-1-1,-1 1 1,0-1-1,-1-1 1,0 1-1,-12 10 1,12-13 8,0 1 1,1-1-1,0 1 1,0 0-1,1 1 1,0-1-1,1 1 0,0 1 1,1-1-1,-3 13 1,7-23-65,0 0-1,0 0 1,0 0 0,1 0-1,-1 0 1,0 0-1,1 0 1,-1 0 0,1 0-1,-1 0 1,1 0 0,-1 0-1,1 0 1,0 0 0,0-1-1,-1 1 1,1 0 0,0 0-1,0-1 1,0 1 0,0-1-1,-1 1 1,1-1 0,0 1-1,0-1 1,0 1 0,0-1-1,0 0 1,1 1 0,-1-1-1,0 0 1,0 0-1,0 0 1,0 0 0,0 0-1,2 0 1,49-1-3278,-46 1 2365,0-1-143,0 0 0,0 0 0,-1 0 1,1-1-1,0 0 0,0 0 0,-1-1 0,1 1 0,-1-1 1,0 0-1,0-1 0,5-4 0,12-11-7110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00.226"/>
    </inkml:context>
    <inkml:brush xml:id="br0">
      <inkml:brushProperty name="width" value="0.025" units="cm"/>
      <inkml:brushProperty name="height" value="0.025" units="cm"/>
    </inkml:brush>
  </inkml:definitions>
  <inkml:trace contextRef="#ctx0" brushRef="#br0">9 322 17264,'-2'-11'2942,"2"7"-2757,-2-2 88,0 0 1,1-1-1,0 1 1,1-1-1,-1 1 1,1-1-1,1 0 1,-1 1-1,1-1 0,0 1 1,0 0-1,1-1 1,0 1-1,0 0 1,1 0-1,-1 0 1,1 0-1,8-11 1,5-1 206,1 1-1,0 1 1,1 0 0,1 1 0,41-24-1,-46 30-341,1 2 1,0 0-1,1 0 0,0 2 0,0 0 0,0 1 0,0 0 1,1 1-1,23-1 0,-37 4-115,1 0 1,0 0-1,0 0 1,0 1-1,-1-1 1,1 1-1,0 0 1,-1 0-1,1 0 1,-1 1-1,1-1 1,-1 1-1,1 0 1,-1 0-1,0 0 1,0 0-1,0 1 1,0-1-1,4 6 1,-4-4 53,0 1 0,0 0 0,-1 0 0,0 0 0,0 0 0,0 0 0,0 0 0,-1 0 1,0 0-1,0 1 0,-1-1 0,1 9 0,-2 0 55,1-1-1,-2 1 1,0-1 0,-1 1-1,0-1 1,-1 0-1,0 0 1,-1 0 0,0-1-1,-10 16 1,9-20-132,0 0 0,0 0 0,-1-1 0,0 0 0,-13 9 0,18-15 0,1 1 0,-1-1 0,0 0 0,0 0 0,0 0 0,0 0 0,0 0 0,-1-1 0,1 1 0,0-1 0,0 1 0,0-1 0,-4 0 0,5 0 0,0 0 0,0-1 0,0 1 0,-1 0 0,1-1 0,0 1 0,0-1 0,0 0 0,0 1 0,0-1 0,0 0 0,0 0 0,0 0 0,0 1 0,0-1 0,1 0 0,-1 0 0,0 0 0,1 0 0,-1-1 0,0 1 0,1 0 0,-1 0 0,1 0 0,-1-3 0,0 3-197,1 0 0,-1 0 1,1 0-1,-1-1 0,1 1 0,0 0 1,-1 0-1,1-1 0,0 1 0,0 0 1,0 0-1,0-1 0,0 1 0,0 0 1,0-1-1,0 1 0,1 0 0,-1 0 1,0-1-1,1 1 0,-1 0 0,1 0 1,-1 0-1,1 0 0,0-1 0,0 1 1,-1 0-1,1 0 0,0 0 0,0 1 1,0-1-1,1-1 0,2 0-966,1 0 0,-1 1 0,0-1 0,1 1 1,0 0-1,-1 0 0,10 0 0,22-1-5238</inkml:trace>
  <inkml:trace contextRef="#ctx0" brushRef="#br0" timeOffset="1">658 276 10634,'0'0'18706,"62"12"-15279,-37-13-3427,5-11 0,7-5 0,7-3 0,4-2 0,3-2 0,-2 0 0,-9-3-3395,-7-3-8072</inkml:trace>
</inkml:ink>
</file>

<file path=ppt/ink/ink1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24.362"/>
    </inkml:context>
    <inkml:brush xml:id="br0">
      <inkml:brushProperty name="width" value="0.025" units="cm"/>
      <inkml:brushProperty name="height" value="0.025" units="cm"/>
    </inkml:brush>
  </inkml:definitions>
  <inkml:trace contextRef="#ctx0" brushRef="#br0">5 109 11147,'0'0'3267,"0"-11"21,-1 5-3077,1-47 3794,0 51-3823,0 0 1,0 1-1,1-1 0,-1 0 1,0 1-1,1-1 1,0 1-1,-1-1 0,1 0 1,0 1-1,0-1 0,-1 1 1,1 0-1,1-1 0,-1 1 1,0 0-1,0 0 0,0-1 1,1 1-1,-1 0 1,0 0-1,1 0 0,-1 1 1,1-1-1,-1 0 0,1 0 1,-1 1-1,1-1 0,0 1 1,-1 0-1,1-1 0,2 1 1,-2 0-149,1 0 0,0 0 0,0 0 0,-1 0 1,1 0-1,0 1 0,0-1 0,-1 1 0,1 0 0,-1 0 0,1 0 1,0 0-1,-1 1 0,0-1 0,1 0 0,-1 1 0,0 0 1,0-1-1,0 1 0,0 0 0,0 0 0,0 1 0,0-1 0,-1 0 1,1 0-1,-1 1 0,0-1 0,0 1 0,0-1 0,0 1 1,0-1-1,0 1 0,0 5 0,0-2-25,0 0-1,-1 0 1,0 0-1,0 0 1,-1 0-1,0 0 1,0 0-1,0 0 1,-1-1-1,1 1 1,-1 0-1,-1-1 1,1 1-1,-1-1 1,-3 6-1,-23 24 52,22-29-13,1 0 1,0 1 0,1-1 0,0 1 0,0 0 0,0 1 0,1-1 0,0 1 0,1 0 0,0 0 0,-4 11 0,8-18-53,-1 0 0,0-1 0,1 1-1,-1 0 1,1-1 0,-1 1 0,1 0-1,-1-1 1,1 1 0,-1-1 0,1 1-1,-1-1 1,1 1 0,0-1 0,0 1 0,-1-1-1,1 1 1,0-1 0,-1 0 0,1 0-1,0 1 1,0-1 0,0 0 0,-1 0-1,1 0 1,0 0 0,0 0 0,0 0-1,-1 0 1,3 0 0,34 0-573,-28-1 112,4 2-125,10-1-2565,0-1 1,32-5-1,-19-2-4301</inkml:trace>
</inkml:ink>
</file>

<file path=ppt/ink/ink1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25.030"/>
    </inkml:context>
    <inkml:brush xml:id="br0">
      <inkml:brushProperty name="width" value="0.025" units="cm"/>
      <inkml:brushProperty name="height" value="0.025" units="cm"/>
    </inkml:brush>
  </inkml:definitions>
  <inkml:trace contextRef="#ctx0" brushRef="#br0">1 118 16015,'0'0'9033,"69"-43"-7720,-23 22-801,4 0-448,-3 6-352,-5 5-1409,-7 6-2307,-12 1-2466,-9 3-6022</inkml:trace>
</inkml:ink>
</file>

<file path=ppt/ink/ink1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25.765"/>
    </inkml:context>
    <inkml:brush xml:id="br0">
      <inkml:brushProperty name="width" value="0.025" units="cm"/>
      <inkml:brushProperty name="height" value="0.025" units="cm"/>
    </inkml:brush>
  </inkml:definitions>
  <inkml:trace contextRef="#ctx0" brushRef="#br0">1 92 11755,'0'0'4217,"5"-10"-1889,-1 2-1850,0 1 0,0 0 0,1 1 0,0-1 0,0 1 0,0 0 0,7-6 0,-9 10-300,0-1 0,0 1 1,0 0-1,0 0 0,1 0 1,-1 1-1,0-1 0,1 1 0,0 0 1,-1 0-1,1 0 0,0 0 0,-1 0 1,1 1-1,0 0 0,-1 0 1,1 0-1,0 0 0,0 0 0,-1 1 1,8 2-1,-9-2-174,0 0 0,0 0 0,-1 1 0,1-1-1,0 1 1,0 0 0,-1 0 0,1-1 0,-1 1 0,0 0 0,1 0 0,-1 0-1,0 1 1,0-1 0,0 0 0,-1 0 0,1 0 0,0 1 0,-1-1 0,1 0 0,-1 1-1,0-1 1,0 0 0,0 1 0,0-1 0,0 1 0,-2 3 0,2 2-11,-1 1-1,0-1 1,-1 1 0,0-1 0,0 0 0,-6 13 0,-18 19 37,21-34-31,0 0 1,0 0-1,1 1 0,0 0 1,0-1-1,1 1 0,0 0 1,0 1-1,0-1 0,1 1 0,0-1 1,-1 15-1,4-21-98,-1 0 0,1 0 0,0 0 0,0 0 0,0 0 0,0 0 0,0 0 0,0 0 0,0 0 0,0 0 0,1-1 0,-1 1 0,0-1 0,0 1 0,1-1 0,-1 1 0,0-1 0,1 0 0,-1 1 0,0-1 0,1 0 0,-1 0 0,0 0 0,1 0 0,-1 0 0,2-1 0,41-2-8241,-15-10-2769</inkml:trace>
</inkml:ink>
</file>

<file path=ppt/ink/ink1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26.110"/>
    </inkml:context>
    <inkml:brush xml:id="br0">
      <inkml:brushProperty name="width" value="0.025" units="cm"/>
      <inkml:brushProperty name="height" value="0.025" units="cm"/>
    </inkml:brush>
  </inkml:definitions>
  <inkml:trace contextRef="#ctx0" brushRef="#br0">130 59 15663,'-9'7'2536,"-6"5"-1667,0 1 1,0 0 0,2 1 0,-13 16 0,22-25-718,0 0 0,1 0 0,-1 0 0,1 0 0,0 0 0,0 1 0,1 0 0,0-1 0,0 1-1,0 0 1,1 0 0,-1 0 0,1 0 0,1 0 0,-1 0 0,1 1 0,0-1 0,1 0 0,1 9 0,-1-14-151,-1 0 0,1 1 0,0-1 0,0 0 1,0 0-1,-1 0 0,1 0 0,0 0 0,1 0 0,-1 0 0,0 0 1,0-1-1,0 1 0,0 0 0,1-1 0,-1 1 0,0 0 0,1-1 1,-1 0-1,0 1 0,1-1 0,-1 0 0,1 0 0,-1 0 0,0 0 1,1 0-1,-1 0 0,1 0 0,-1 0 0,2-1 0,2 1 16,0-1-1,0 0 0,0 0 0,0-1 1,0 0-1,0 0 0,6-3 0,-1-2 66,0 0-1,-1-1 1,0 0-1,-1-1 1,0 0-1,0 0 1,-1-1-1,0 1 1,-1-2-1,0 1 1,0-1-1,-1 0 0,-1 0 1,0 0-1,0-1 1,-1 1-1,0-1 1,-1 0-1,-1 0 1,0 0-1,0 0 1,-2-15-1,1 26-112,0 0 0,0 0 0,0 0-1,0 1 1,0-1 0,0 0 0,0 0 0,-1 0-1,1 0 1,0 1 0,0-1 0,-1 0 0,1 0-1,0 0 1,-1 1 0,1-1 0,-1 0-1,1 1 1,-1-1 0,1 0 0,-1 1 0,0-1-1,1 1 1,-1-1 0,1 1 0,-1-1 0,0 1-1,0-1 1,1 1 0,-1 0 0,0-1 0,0 1-1,0 0 1,1 0 0,-1 0 0,0 0 0,0-1-1,0 1 1,0 0 0,1 0 0,-1 0 0,0 1-1,0-1 1,0 0 0,0 0 0,1 0 0,-1 1-1,0-1 1,0 0 0,1 1 0,-3 0 0,0 1-488,0 0 1,0 0 0,0 0-1,1 0 1,-1 0 0,0 1-1,1 0 1,0-1 0,-1 1-1,-2 5 1,-4 14-4698,3 1-2279</inkml:trace>
</inkml:ink>
</file>

<file path=ppt/ink/ink1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26.656"/>
    </inkml:context>
    <inkml:brush xml:id="br0">
      <inkml:brushProperty name="width" value="0.025" units="cm"/>
      <inkml:brushProperty name="height" value="0.025" units="cm"/>
    </inkml:brush>
  </inkml:definitions>
  <inkml:trace contextRef="#ctx0" brushRef="#br0">245 4 18001,'0'0'2968,"-12"-1"-683,5 1-2050,2-1-178,0 0 0,0 1 0,1 0 0,-1 0 0,0 0 0,0 0 0,0 1 0,1 0 0,-1 0 0,0 0-1,1 1 1,-1 0 0,1-1 0,-1 1 0,1 1 0,0-1 0,-7 5 0,-3 6-44,0 1 0,0 1 0,1 0 0,1 0 0,-14 24 0,20-29 33,0 1 1,1 0-1,0 0 0,1 0 0,0 0 1,1 1-1,0-1 0,1 1 1,0 0-1,0 13 0,2-23-39,0 0 0,0 0 0,0 0 1,0-1-1,1 1 0,-1 0 0,1 0 0,-1 0 0,1 0 0,0 0 0,-1-1 1,1 1-1,0 0 0,0-1 0,0 1 0,1-1 0,-1 1 0,0-1 0,0 1 1,1-1-1,-1 0 0,1 0 0,-1 0 0,1 1 0,0-2 0,-1 1 0,1 0 1,0 0-1,0 0 0,-1-1 0,1 1 0,0-1 0,0 0 0,0 1 0,0-1 1,0 0-1,0 0 0,0 0 0,0 0 0,-1 0 0,1-1 0,0 1 0,0-1 1,2 0-1,5-1 87,-1 0 0,1 0 1,-1-1-1,0 0 0,0-1 0,0 1 1,0-2-1,12-8 0,-6 2 56,-1-1 1,-1-1-1,0 0 0,-1 0 0,13-22 1,-19 28-119,-1 0 0,0 0 0,0-1 0,-1 0 0,0 1 0,0-1 0,-1 0 0,0-1 0,0 1 0,-1 0 1,0-1-1,-1 1 0,0-12 0,0 19-87,0 0 0,-1 0-1,1 0 1,0 0 0,-1 0 0,1 0 0,0 0 0,-1 0 0,1 0-1,-1 0 1,0 0 0,1 0 0,-1 0 0,0 0 0,1 1 0,-1-1 0,0 0-1,0 1 1,0-1 0,0 0 0,0 1 0,0-1 0,0 1 0,0-1-1,0 1 1,0 0 0,0-1 0,0 1 0,0 0 0,0 0 0,0 0-1,0 0 1,0 0 0,0 0 0,0 0 0,0 0 0,-1 0 0,1 0 0,0 1-1,0-1 1,0 0 0,0 1 0,-1 0 0,-2 0-380,-1 1 1,1-1-1,0 1 1,0 0-1,0 1 1,0-1-1,0 1 1,-6 5-1,6-4-326,2 0-1,-1-1 0,0 1 1,1 0-1,0 1 0,0-1 1,0 0-1,-1 5 1,-3 8-4156</inkml:trace>
</inkml:ink>
</file>

<file path=ppt/ink/ink1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8:27.155"/>
    </inkml:context>
    <inkml:brush xml:id="br0">
      <inkml:brushProperty name="width" value="0.025" units="cm"/>
      <inkml:brushProperty name="height" value="0.025" units="cm"/>
    </inkml:brush>
  </inkml:definitions>
  <inkml:trace contextRef="#ctx0" brushRef="#br0">0 141 8712,'0'0'14782,"3"-3"-14707,-3 3-73,1 0 1,0-1-1,0 1 0,0 0 1,-1-1-1,1 1 0,0 0 0,0 0 1,0 0-1,0-1 0,0 1 1,-1 0-1,1 0 0,0 0 1,0 1-1,0-1 0,0 0 1,0 0-1,-1 0 0,1 1 0,0-1 1,0 0-1,0 1 0,-1-1 1,1 0-1,0 1 0,0-1 1,-1 1-1,1 0 0,0-1 1,-1 1-1,1 0 0,-1-1 0,1 1 1,-1 0-1,1 1 0,35 42 69,-3-3-35,-25-36-28,-1 0-1,1 0 1,-1-1-1,1 0 0,14 5 1,20 10 75,-41-19-64,-1 0-1,1 1 1,0-1-1,0 1 1,-1-1-1,1 1 1,-1-1-1,1 1 1,0-1-1,-1 1 1,1-1-1,-1 1 1,1 0-1,-1-1 1,1 1-1,-1 0 1,0-1-1,1 1 1,-1 0-1,0 0 1,0-1-1,1 1 1,-1 0-1,0 0 1,0 0-1,0-1 1,0 1-1,0 0 1,0 0-1,0 0 1,0 0-1,-1 1 78,0 0-1,0 0 0,0 0 0,-1 0 1,1 0-1,0-1 0,-1 1 0,1 0 1,-1-1-1,0 1 0,-2 1 0,-50 28 1227,54-30-1331,-11 4 302,0 0 0,0-1 0,-1 0 0,1 0 0,-1-1 0,0-1 0,-19 2 0,30-4-282,1 0 1,-1 0-1,1 0 0,-1 0 1,1 0-1,-1 0 0,1 0 1,-1 0-1,1 0 0,0 0 1,-1 0-1,1 0 0,-1 0 0,1 0 1,-1-1-1,1 1 0,-1 0 1,1 0-1,0-1 0,-1 1 1,1 0-1,0 0 0,-1-1 1,1 1-1,0 0 0,-1-1 1,1 1-1,0-1 0,0 1 1,-1 0-1,1-1 0,0 1 0,0-1 1,0 1-1,-1-2 0,8-17 101,21-18-102,3 11 9,61-38 1,-67 50 151,-1-2-1,-1-1 1,0-1-1,-2-1 0,26-27 1,-45 44-129,-1 0-1,1 0 1,0 0-1,-1 0 1,1 0 0,-1 0-1,1 0 1,-1-1 0,0 1-1,0-1 1,0 1 0,0-1-1,-1 1 1,1-1 0,-1 1-1,1-1 1,-1 0 0,0 1-1,0-1 1,0 0 0,-1 1-1,1-1 1,-1-2-1,-1 2 4,0 1 0,1-1 0,-1 1 0,-1 0-1,1 0 1,0 0 0,0 0 0,-1 0-1,1 0 1,-1 1 0,0-1 0,1 1 0,-1 0-1,0 0 1,0 0 0,0 0 0,0 0-1,0 1 1,-4-1 0,-12-3-121,0 0 0,0 2 0,-1 0 0,1 1 0,-1 1 0,0 1 1,1 1-1,-29 6 0,45-7-206,0 0 1,0 1 0,1-1-1,-1 1 1,0-1 0,1 1-1,-1 0 1,1 0 0,0 0-1,-4 4 1,-4 15-9175,10-9-3543</inkml:trace>
</inkml:ink>
</file>

<file path=ppt/ink/ink1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11.756"/>
    </inkml:context>
    <inkml:brush xml:id="br0">
      <inkml:brushProperty name="width" value="0.025" units="cm"/>
      <inkml:brushProperty name="height" value="0.025" units="cm"/>
    </inkml:brush>
  </inkml:definitions>
  <inkml:trace contextRef="#ctx0" brushRef="#br0">0 654 17905,'0'0'4148,"10"-9"-2290,39-39 158,74-93 0,39-77-1449,-125 166-356,10-20 84,-34 50 31,1 0 1,1 0 0,24-26-1,-38 92-16,-11 10 158,-29 95 0,25-109-381,3 1 0,1 0 0,3 1 0,-5 71 1,11-98-229,3 42 448,-2-54-433,0-1 0,1 1 0,-1-1-1,1 1 1,-1-1 0,1 0 0,0 1-1,0-1 1,0 0 0,0 0 0,0 0 0,1 0-1,-1 0 1,1 0 0,-1 0 0,1 0 0,0 0-1,3 2 1,-5-4-85,1 0 1,-1 0-1,0-1 0,1 1 0,-1 0 0,0 0 1,0 0-1,1-1 0,-1 1 0,0 0 1,1 0-1,-1-1 0,0 1 0,0 0 0,0-1 1,1 1-1,-1 0 0,0 0 0,0-1 0,0 1 1,0 0-1,0-1 0,1 1 0,-1-1 0,0 1 1,0 0-1,0-1 0,0 1 0,0 0 1,0-1-1,0 1 0,0 0 0,0-1 0,-1 1 1,1 0-1,0-1 0,0 1 0,0-1 0,-1-18-3835,-4-5-2377</inkml:trace>
</inkml:ink>
</file>

<file path=ppt/ink/ink1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12.130"/>
    </inkml:context>
    <inkml:brush xml:id="br0">
      <inkml:brushProperty name="width" value="0.025" units="cm"/>
      <inkml:brushProperty name="height" value="0.025" units="cm"/>
    </inkml:brush>
  </inkml:definitions>
  <inkml:trace contextRef="#ctx0" brushRef="#br0">44 34 8360,'0'0'17713,"-43"56"-16496,53-42-416,13-5-417,9-4-224,8-5-64,7 0-64,0-15-833,5-3-1505,-5-3-929,-2-1-961,-7 1-1345,-7 1-3267</inkml:trace>
</inkml:ink>
</file>

<file path=ppt/ink/ink1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12.475"/>
    </inkml:context>
    <inkml:brush xml:id="br0">
      <inkml:brushProperty name="width" value="0.025" units="cm"/>
      <inkml:brushProperty name="height" value="0.025" units="cm"/>
    </inkml:brush>
  </inkml:definitions>
  <inkml:trace contextRef="#ctx0" brushRef="#br0">69 8 5221,'0'0'7367,"-3"11"-3139,-13 30-2015,6-16-720,1 0 0,1 1 1,1 0-1,1 0 1,-4 38-1,10-63-1461,0 0 1,0 0-1,0 0 0,0 0 0,0 0 1,1 0-1,-1 0 0,0 0 0,0 0 1,1 0-1,-1 0 0,0 0 1,1 0-1,-1 0 0,1 0 0,-1 0 1,1 0-1,0-1 0,-1 1 0,1 0 1,0 0-1,0-1 0,-1 1 0,1 0 1,0-1-1,0 1 0,1 0 0,1 0 17,-1-1-1,0 1 0,0-1 0,1 0 0,-1 0 0,0 0 1,1 0-1,-1 0 0,0 0 0,1-1 0,3-1 0,2 0 44,0-1 0,0 0 0,0-1 0,-1 0 0,1 0 0,8-7 0,3-6 25,-1-1 1,26-35 0,4-5 4,-42 58-162,-4 9-47,-2 16-21,0-22 124,-12 79 217,9-67-218,0 0 0,1 0-1,0 0 1,1 0 0,1 1 0,2 19-1,-2-34-18,0 0-1,1 0 1,-1 0-1,0-1 1,1 1-1,-1 0 0,1 0 1,-1-1-1,1 1 1,0 0-1,-1 0 1,1-1-1,0 1 0,-1-1 1,1 1-1,0-1 1,0 1-1,-1-1 1,1 1-1,0-1 0,0 0 1,0 1-1,0-1 1,-1 0-1,1 0 1,0 0-1,0 0 1,0 0-1,0 0 0,0 0 1,0 0-1,0 0 1,0 0-1,0 0 1,-1 0-1,1-1 0,0 1 1,0 0-1,0-1 1,0 1-1,-1 0 1,1-1-1,0 1 0,0-1 1,-1 0-1,2 0 1,39-25-972,-16 1-1368,-1-1 1,-1-1-1,-1-1 1,-2-1-1,-1 0 1,-1-2-1,17-40 1,-7 11-3652</inkml:trace>
</inkml:ink>
</file>

<file path=ppt/ink/ink1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13.302"/>
    </inkml:context>
    <inkml:brush xml:id="br0">
      <inkml:brushProperty name="width" value="0.025" units="cm"/>
      <inkml:brushProperty name="height" value="0.025" units="cm"/>
    </inkml:brush>
  </inkml:definitions>
  <inkml:trace contextRef="#ctx0" brushRef="#br0">120 1 12236,'0'0'10778,"-5"15"-9166,-71 243 4262,64-204-5482,2 0 0,3 1 0,0 65 0,7-108-411,0 27 146,0-36 17,1-24 31,-4-211-976,42 231 64,-25 0-805,-1 0 0,1-1 0,0 0-1,0-1 1,-1 0 0,0-1 0,1-1-1,-2 0 1,17-9 0,50-36-7207,-29 10 7926,-58 50 10743,-3 11-7549,4-6-1028,2-6-804,-39 76 3841,42-79-4165,0-1-1,0 1 1,0 0-1,0 0 1,1 0-1,0 0 1,0 0-1,1 0 1,0 0-1,0 0 1,0 0-1,1 0 1,1 7-1,1-9-198,0-1 0,-1 0 0,2 0 0,-1 0 0,0 0 0,1 0 0,-1-1 0,1 1 0,-1-1 0,1 0 0,0 0 0,0-1 0,0 1 0,8 1 0,20 11-384,-28-11 466,-1 0 0,1 0-1,-1 0 1,0 1 0,0-1 0,0 1-1,0 0 1,0 0 0,-1 0 0,0 0-1,0 0 1,0 1 0,0-1 0,-1 1-1,1-1 1,-1 1 0,0-1 0,-1 1-1,1 0 1,-1-1 0,0 1 0,0 0-1,0-1 1,-1 1 0,0 0 0,0-1-1,0 1 1,0-1 0,-1 1-1,0-1 1,0 1 0,0-1 0,0 0-1,0 0 1,-1 0 0,0-1 0,0 1-1,0 0 1,0-1 0,-1 0 0,1 0-1,-1 0 1,0 0 0,0-1 0,0 1-1,0-1 1,0 0 0,-1 0 0,1 0-1,0-1 1,-1 0 0,1 0 0,-1 0-1,-6 1 1,8-2-98,0-1 0,0 1 0,0 0 0,0-1 0,0 1 0,0-1 0,0 0 0,1 0 0,-1 0 0,0-1 0,1 1 0,-1-1 0,1 1 0,-1-1 0,1 0 0,0 0 0,0 0 0,0 0 0,0 0 0,0 0 0,0-1 0,0 1 0,1-1 0,-1 1 0,1-1 0,0 1 0,0-1 0,0 0 0,0 0 0,0 0 0,0 1 0,1-1 0,0 0 0,-1 0 0,1 0 0,0 0 0,1 0 0,-1 0 0,0 0 0,1 0 0,-1 0 0,1 0 0,0 1 0,0-1 0,0 0 0,3-4 0,0-1-9,1 1 0,1-1 0,-1 0-1,1 1 1,0 0 0,1 1 0,11-10 0,61-42-262,-46 35 54,10-6-729,-26 18 863,-1 0-1,0-1 1,0 0-1,-1-2 1,19-21 0,-33 34 95,0 1-1,-1-1 1,1 0 0,-1 1-1,1-1 1,-1 0 0,1 1 0,-1-1-1,1 0 1,-1 0 0,0 0 0,1 1-1,-1-1 1,0 0 0,0 0 0,1 0-1,-1 0 1,0 1 0,0-1 0,0 0-1,0 0 1,0 0 0,0 0 0,0 0-1,-1 1 1,1-1 0,0 0 0,-1-1-1,0 1 30,0 1-1,0-1 1,0 0-1,0 1 0,0-1 1,0 1-1,0-1 1,0 1-1,-1-1 1,1 1-1,0 0 0,0 0 1,-1-1-1,1 1 1,0 0-1,-2 0 0,-4 1 100,1-1 0,0 1 0,0 0 0,0 0 0,0 0 0,-11 5 0,-39 32-140,53-36 0,0 0 0,1 1 0,-1-1 0,1 1 0,0-1 0,0 1 0,0 0 0,0 0 0,0 0 0,1 0 0,-1 0 0,1 0 0,0 0 0,0 1 0,0-1 0,0 0 0,0 5 0,1-7 0,0 0 0,0-1 0,1 1 0,-1 0 0,1 0 0,-1 0 0,0 0 0,1-1 0,-1 1 0,1 0 0,0-1 0,-1 1 0,1 0 0,0-1 0,-1 1 0,1 0 0,0-1 0,0 1 0,-1-1 0,1 0 0,0 1 0,0-1 0,0 0 0,0 1 0,-1-1 0,1 0 0,0 0 0,0 0 0,0 0 0,0 0 0,0 0 0,1 0 0,38 1 0,-29-2 0,1 0 0,0 0 0,1-1 0,-1-1 0,0 0 0,-1 0 0,1-1 0,0-1 0,-1 0 0,0 0 0,0-1 0,-1-1 0,0 1 0,0-2 0,0 1 0,-1-2 0,0 1 0,14-18 0,-24 26 0,-23 48 40,22-44-54,0 1-1,1-1 1,-1 1 0,1-1-1,0 1 1,0 0 0,0 0 0,0-1-1,1 1 1,0 0 0,0 0-1,1 0 1,0 7 0,0-11-97,0-1 0,-1 1 1,1-1-1,0 1 0,-1-1 0,1 1 1,0-1-1,0 1 0,-1-1 1,1 0-1,0 1 0,0-1 0,0 0 1,-1 0-1,1 0 0,0 0 0,0 1 1,0-1-1,0 0 0,-1 0 0,1-1 1,0 1-1,0 0 0,0 0 1,1-1-1,22-5-2407,-12-1 797,-1 0 1,-1-1-1,1 0 1,-2-1-1,1 0 0,-1 0 1,0-1-1,-1-1 1,10-15-1,8-12-6457</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00.645"/>
    </inkml:context>
    <inkml:brush xml:id="br0">
      <inkml:brushProperty name="width" value="0.025" units="cm"/>
      <inkml:brushProperty name="height" value="0.025" units="cm"/>
    </inkml:brush>
  </inkml:definitions>
  <inkml:trace contextRef="#ctx0" brushRef="#br0">8 62 14189,'0'0'3428,"-7"-53"-546,7 44 2499,9 22-4227,7 19 287,4 11-512,2 9-609,2 6-192,0 1-96,-2-1-865,-2-4-1088,-1-8-1346,-6-7-1282,-9-11-1120,-4-6-3268</inkml:trace>
</inkml:ink>
</file>

<file path=ppt/ink/ink1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13.658"/>
    </inkml:context>
    <inkml:brush xml:id="br0">
      <inkml:brushProperty name="width" value="0.025" units="cm"/>
      <inkml:brushProperty name="height" value="0.025" units="cm"/>
    </inkml:brush>
  </inkml:definitions>
  <inkml:trace contextRef="#ctx0" brushRef="#br0">74 0 12204,'0'0'11253,"-7"11"-9780,-40 72 1737,44-77-2983,0 0 0,0 0 0,1 0 0,0 1 0,0-1 0,0 1 0,1 0 0,0-1 0,1 1 0,-1 0 0,1 0 0,0-1 0,1 1 0,1 9 0,-1-15-223,1 1 1,-1-1 0,1 1 0,-1-1-1,1 0 1,0 0 0,-1 1 0,1-1 0,0 0-1,0-1 1,0 1 0,0 0 0,-1 0 0,1-1-1,0 1 1,0-1 0,0 0 0,1 0 0,-1 1-1,0-1 1,0 0 0,4-1 0,48-5-1002,-31-1 145,-17 5 630,0 0 0,0 0 1,0 0-1,0 1 0,0 0 1,0 0-1,1 1 0,-1-1 1,0 1-1,0 1 0,10 1 1,-15-1 247,1 0 1,-1 0 0,1 0-1,-1 0 1,0 0 0,0 0 0,0 1-1,1-1 1,-1 0 0,0 1-1,0-1 1,-1 1 0,1-1 0,0 1-1,0 0 1,-1-1 0,1 1-1,-1 0 1,0-1 0,1 1-1,-1 0 1,0 0 0,0-1 0,0 1-1,0 0 1,0 0 0,-1-1-1,1 1 1,0 0 0,-1-1-1,1 1 1,-2 2 0,0 4 315,0-1 1,-1 1-1,0-1 1,0 0-1,-8 13 1,3-9 66,-1-1-1,0 1 1,-18 14 0,25-23-362,0 0 1,-1 0 0,1 0 0,-1 0-1,1 0 1,-1-1 0,0 1 0,0-1-1,0 0 1,0 0 0,0 0 0,0 0-1,0 0 1,0-1 0,0 1 0,0-1-1,0 0 1,-1 0 0,1 0 0,0-1-1,-5 0 1,6 0-276,1 0 0,-1 0 0,1 0 1,0-1-1,0 1 0,0 0 0,0-1 0,0 1 0,0-1 1,0 1-1,0-1 0,1 1 0,-1-1 0,1 1 0,-1-1 1,1 0-1,-1 1 0,1-1 0,0 0 0,0 0 0,0 1 1,0-1-1,0 0 0,0 1 0,0-1 0,1 0 0,0-2 1,-1 0-825,1 0 0,0 0 1,0-1-1,0 1 0,1 0 1,-1 1-1,1-1 0,0 0 1,0 0-1,3-4 0,14-9-11525</inkml:trace>
</inkml:ink>
</file>

<file path=ppt/ink/ink1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13.990"/>
    </inkml:context>
    <inkml:brush xml:id="br0">
      <inkml:brushProperty name="width" value="0.025" units="cm"/>
      <inkml:brushProperty name="height" value="0.025" units="cm"/>
    </inkml:brush>
  </inkml:definitions>
  <inkml:trace contextRef="#ctx0" brushRef="#br0">94 63 13933,'0'0'17446,"9"-2"-16261,-6 2-1122,-1 0-58,1 0-1,-1 0 0,0-1 0,1 1 0,-1-1 0,0 1 0,1-1 0,-1 0 0,0 0 1,0 0-1,1 0 0,-1 0 0,0 0 0,0-1 0,0 1 0,-1-1 0,1 1 0,0-1 0,0 0 1,-1 1-1,1-1 0,-1 0 0,0 0 0,0 0 0,1-1 0,-1 1 0,-1 0 0,1 0 0,0 0 1,0-1-1,-1 1 0,1 0 0,-1-4 0,0 5-4,0 1 0,-1-1 0,1 1 0,-1-1 0,1 1 0,-1-1 0,1 1 0,-1-1 0,1 1 0,-1-1 0,0 1 0,1-1 0,-1 1 0,1 0 0,-1 0 0,0-1 0,1 1 0,-1 0 0,0 0 0,0 0 0,1-1 0,-1 1 0,0 0 0,1 0 0,-1 0 0,0 0 0,0 0 0,1 1 0,-1-1 0,0 0 0,1 0 0,-1 0 0,0 1 0,-29 7 0,21-3 0,0 1 0,1 0 0,0 1 0,1 0 0,-1 0 0,1 1 0,1 0 0,0 0 0,-9 15 0,11-18 0,1 0 0,0 0 0,0 1 0,0-1 0,1 1 0,0 0 0,0 0 0,1 0 0,-1 0 0,1 0 0,0 0 0,1 0 0,0 0 0,0 0 0,0 0 0,0 0 0,3 9 0,-2-13 0,1-1 0,-1 1 0,1-1 0,-1 1 0,1-1 0,0 0 0,-1 1 0,1-1 0,0 0 0,0 0 0,0-1 0,0 1 0,0 0 0,0 0 0,0-1 0,0 0 0,0 1 0,0-1 0,0 0 0,0 0 0,1 0 0,2 0 0,52-3 0,-54 2 0,18-2-410,1-2 0,-1 0 0,-1-2-1,1 0 1,19-11 0,9-5-6898</inkml:trace>
</inkml:ink>
</file>

<file path=ppt/ink/ink1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14.376"/>
    </inkml:context>
    <inkml:brush xml:id="br0">
      <inkml:brushProperty name="width" value="0.025" units="cm"/>
      <inkml:brushProperty name="height" value="0.025" units="cm"/>
    </inkml:brush>
  </inkml:definitions>
  <inkml:trace contextRef="#ctx0" brushRef="#br0">22 1 20499,'0'0'2499,"-16"70"-97,11-30 192,5 0-1697,0-8-352,0-1-385,9-9-160,4-7-1057,0-3-1858,-6-7-672,-4-5-801</inkml:trace>
</inkml:ink>
</file>

<file path=ppt/ink/ink1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14.826"/>
    </inkml:context>
    <inkml:brush xml:id="br0">
      <inkml:brushProperty name="width" value="0.025" units="cm"/>
      <inkml:brushProperty name="height" value="0.025" units="cm"/>
    </inkml:brush>
  </inkml:definitions>
  <inkml:trace contextRef="#ctx0" brushRef="#br0">52 190 15246,'0'0'2702,"5"-10"-578,-5 10-2113,3-6 221,0 0 1,0 0 0,0 0-1,1 0 1,0 1-1,0-1 1,0 1 0,1 1-1,0-1 1,0 0 0,0 1-1,0 0 1,9-4-1,18-9 625,0 1 1,1 2-1,1 2 0,0 1 0,1 1 0,0 2 0,1 2 0,-1 1 0,1 2 0,54 1 0,-86 2-857,0 1 0,0-1 0,0 1 0,0-1 0,0 1 0,-1 0 0,1 1 0,0-1 0,-1 1 0,1-1 0,-1 1 0,1 0 0,5 5 0,-8-6 0,1 1 0,-1 0 0,1 0 0,-1 0 0,0-1 0,0 1 0,0 0 0,0 0 0,0 1 0,-1-1 0,1 0 0,-1 0 0,1 0 0,-1 0 0,0 1 0,0-1 0,0 0 0,0 0 0,0 0 0,0 1 0,0-1 0,-1 0 0,1 0 0,-1 0 0,-1 4 0,-2 3 0,0 0 0,-1-1 0,0 0 0,0 0 0,-1 0 0,0 0 0,-10 10 0,-57 48 0,46-43 0,-15 12 0,19-17 0,-34 36 0,57-47 0,12-3 0,25-4 0,-27 0 0,33-1 0,-25-1 0,0 2 0,0 0 0,0 1 0,0 0 0,-1 1 0,1 2 0,-1 0 0,20 6 0,-36-9 0,1-1 0,-1 1 0,0-1 0,0 1 0,0-1 0,0 1 0,1-1 0,-1 1 0,0 0 0,0 0 0,-1 0 0,1-1 0,0 1 0,0 0 0,0 0 0,0 0 0,-1 0 0,1 0 0,-1 1 0,1-1 0,0 0 0,-1 0 0,0 0 0,1 0 0,-1 1 0,0-1 0,0 0 0,1 0 0,-1 1 0,0-1 0,0 0 0,-1 0 0,1 1 0,0-1 0,0 0 0,0 0 0,-1 1 0,1-1 0,-1 0 0,1 0 0,-1 0 0,1 0 0,-1 0 0,0 0 0,-1 2 0,-3 3 0,0 0 0,0-1 0,-1 1 0,1-1 0,-1-1 0,-8 6 0,-26 16 0,-1-2 0,-2-2 0,-69 27 0,89-41 0,0 0 0,0-2 0,-1-1 0,0 0 0,1-2 0,-1-1 0,0-1 0,-48-4 0,66 2 2,0 0 0,1 0 0,-1-1 0,1 0 0,0 0 0,0 0 0,-1-1 0,1 0 0,1 0 0,-1 0 0,0-1 0,1 1-1,0-1 1,0 0 0,0 0 0,-4-5 0,6 5-139,0 1 0,0 0-1,0-1 1,1 1 0,-1-1-1,1 0 1,-1 1 0,1-1-1,0 0 1,1 0-1,-1 0 1,1 0 0,0 0-1,0 1 1,0-1 0,0 0-1,1 0 1,-1 0 0,1 0-1,0 0 1,0 0 0,0 1-1,1-1 1,2-4-1,18-26-10330</inkml:trace>
</inkml:ink>
</file>

<file path=ppt/ink/ink1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18.832"/>
    </inkml:context>
    <inkml:brush xml:id="br0">
      <inkml:brushProperty name="width" value="0.025" units="cm"/>
      <inkml:brushProperty name="height" value="0.025" units="cm"/>
    </inkml:brush>
  </inkml:definitions>
  <inkml:trace contextRef="#ctx0" brushRef="#br0">67 1 11371,'0'0'18967,"0"12"-18022,-15 348 539,14-343-1484,-1-1 0,1 0 0,2 29 0,0-45 0,-1 1 0,0-1 0,1 1 0,-1-1 0,0 1 0,1-1 0,-1 1 0,1-1 0,-1 0 0,0 1 0,1-1 0,-1 0 0,1 1 0,-1-1 0,1 0 0,0 1 0,-1-1 0,1 0 0,-1 0 0,1 0 0,-1 0 0,1 1 0,0-1 0,-1 0 0,1 0 0,-1 0 0,1 0 0,0 0 0,-1 0 0,1-1 0,-1 1 0,1 0 0,-1 0 0,1 0 0,0 0 0,-1-1 0,1 1 0,-1 0 0,1-1 0,-1 1 0,1 0 0,-1-1 0,0 1 0,1-1 0,25-14 0,9-11 0,-11 8 0,1 0 0,50-26 0,-68 41 0,-1 0 0,1 0 0,0 1 0,0 0 0,0 0 0,0 0 0,0 1 0,0 0 0,1 1 0,-1-1 0,0 1 0,1 1 0,-1-1 0,0 1 0,0 1 0,0-1 0,10 4 0,-14-3 0,1 0 0,0 1 0,-1-1 0,0 1 0,1-1 0,-1 1 0,0 0 0,0 0 0,-1 1 0,1-1 0,-1 1 0,0-1 0,1 1 0,-2 0 0,1-1 0,0 1 0,-1 0 0,0 0 0,1 0 0,-2 1 0,1-1 0,0 0 0,-1 0 0,0 0 0,0 1 0,0-1 0,-1 7 0,0-2 0,0 0 0,-1 1 0,0-1 0,-1 0 0,0 0 0,0 0 0,0 0 0,-1 0 0,-1-1 0,0 1 0,-7 9 0,4-9 0,0-1 0,0 0 0,-1-1 0,0 0 0,0 0 0,-1-1 0,0 0 0,0 0 0,0-1 0,-1-1 0,-18 6 0,20-8 0,0 0 0,0 0 0,0-1 0,0 0 0,0-1 0,0 0 0,0 0 0,0-1 0,0 0 0,0 0 0,1-1 0,-1-1 0,0 1 0,1-1 0,-12-6 0,15 6 0,-8-3 0,1 0 0,0-1 0,0 0 0,1-1 0,0-1 0,0 0 0,1 0 0,-11-12 0,21 20-39,0-1 0,1 1 0,-1 0 0,0 0 0,0 0 0,1 0-1,-1 0 1,0 0 0,1 0 0,-1 0 0,1 0 0,-1 0 0,1 0 0,0 0 0,-1 0 0,1 0 0,0 0 0,0 0 0,0 1 0,0-1-1,0 0 1,-1 1 0,1-1 0,0 0 0,1 1 0,-1-1 0,0 1 0,1-1 0,7-4-1994,9-13-6108</inkml:trace>
</inkml:ink>
</file>

<file path=ppt/ink/ink1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25.207"/>
    </inkml:context>
    <inkml:brush xml:id="br0">
      <inkml:brushProperty name="width" value="0.025" units="cm"/>
      <inkml:brushProperty name="height" value="0.025" units="cm"/>
    </inkml:brush>
  </inkml:definitions>
  <inkml:trace contextRef="#ctx0" brushRef="#br0">2372 206 4164,'0'0'10751,"-11"-10"-9160,1 0-1042,-1 1 1,0 0-1,-1 1 0,1 0 0,-2 0 0,1 1 1,-22-8-1,-26-2 194,-2 2 0,1 3 0,-2 3 1,-72-2-1,-255 20-722,-654 114 550,1004-116-562,-11 0 41,-1 2 1,1 3-1,1 2 1,-82 35-1,129-48-46,0 0 0,-1 1 0,1-1 0,0 1 0,0 0-1,0 0 1,0 0 0,1 1 0,-1-1 0,0 1 0,1-1 0,0 1-1,-1 0 1,1 0 0,1 0 0,-1 0 0,0 0 0,1 1-1,-1-1 1,1 0 0,0 1 0,0-1 0,0 1 0,1-1 0,-1 1-1,1-1 1,0 1 0,0 0 0,0-1 0,0 1 0,1-1-1,0 1 1,-1-1 0,1 1 0,0-1 0,1 0 0,-1 1-1,1-1 1,-1 0 0,1 0 0,0 0 0,0 0 0,0 0 0,1 0-1,-1-1 1,1 1 0,-1-1 0,1 1 0,4 2 0,14 11 51,1-1 0,1-1 0,1-1 0,0-1 0,0-1 0,49 15 0,160 28 227,12-16 127,0-11 0,308-5 1,-474-25-33,0-3 0,-1-3-1,0-4 1,-1-3 0,0-4 0,-2-3 0,0-3 0,-2-3 0,123-69 0,-186 92-297,0 0 0,-1-1 0,1 0 0,-1-1 0,0 1 0,-1-2 0,0 1 0,0-1 0,12-20 0,-17 24-49,-1-1-1,1 0 1,-1 0-1,0 0 1,0 0-1,-1 0 1,0 0-1,0 0 1,0-1-1,-1 1 1,0 0-1,0-1 1,-1 1-1,0 0 1,0 0-1,0 0 1,-1-1-1,0 1 1,0 0-1,-3-6 1,-1-1-262,-1 1 0,0 0 1,-1 0-1,0 1 0,0 0 0,-1 0 1,-1 1-1,0 0 0,0 1 0,-1 0 0,0 1 1,-16-10-1,9 9-458,0 0-1,0 1 1,-1 1 0,0 0 0,0 2-1,0 0 1,-1 1 0,-22-1 0,-42 1-7020</inkml:trace>
</inkml:ink>
</file>

<file path=ppt/ink/ink1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26.370"/>
    </inkml:context>
    <inkml:brush xml:id="br0">
      <inkml:brushProperty name="width" value="0.025" units="cm"/>
      <inkml:brushProperty name="height" value="0.025" units="cm"/>
    </inkml:brush>
  </inkml:definitions>
  <inkml:trace contextRef="#ctx0" brushRef="#br0">2106 188 4773,'0'0'9566,"3"-10"-7372,9-35-288,-11 43-1766,-1 0-1,0 0 1,0 1 0,0-1 0,0 0 0,0 0 0,0 0 0,0 0-1,-1 0 1,1 1 0,-1-1 0,1 0 0,-1 0 0,0 1 0,0-1-1,0 0 1,0 1 0,0-1 0,0 1 0,0-1 0,0 1 0,0 0-1,-1-1 1,1 1 0,-1 0 0,1 0 0,-2-1 0,-46-20 1387,41 20-1296,-34-11-21,-1 2-1,0 2 0,-51-4 1,-137 0 446,153 10-596,-597 4-60,594 6 0,0 3 0,1 4 0,1 3 0,0 4 0,2 3 0,-96 44 0,153-59 3,1 1 1,0 1-1,1 0 1,0 1-1,1 1 1,-18 18-1,31-28-1,1 1 1,-1 0-1,1 0 0,-1 0 1,1 1-1,0-1 0,1 1 1,-1 0-1,1-1 0,0 1 1,0 0-1,1 0 0,-1 1 1,1-1-1,0 0 0,1 0 0,-1 1 1,1-1-1,0 0 0,0 1 1,1-1-1,-1 0 0,1 0 1,0 1-1,1-1 0,-1 0 1,1 0-1,0 0 0,0 0 1,4 4-1,5 8 27,0-1 1,2-1-1,0 0 0,1-1 1,0 0-1,1-1 0,1 0 0,0-2 1,34 20-1,0-5 2,1-2-1,69 22 0,-10-13 18,0-4-1,2-5 0,159 12 0,347-19 416,-503-22-200,0-5 0,133-30 0,-163 21-203,-1-4 0,-2-3 1,120-56-1,-172 67-35,-1-1 0,0-1-1,-1-1 1,46-39 0,-67 51-17,0 0 1,0-1-1,-1 0 1,0 0-1,0-1 1,0 0-1,-1 0 0,0 0 1,-1 0-1,0-1 1,0 0-1,-1 0 1,0 0-1,-1 0 1,1 0-1,-2-1 0,1 1 1,-2 0-1,1-1 1,-1 0-1,-2-12 1,0 14-13,0 0 0,-1 0 1,0 1-1,0-1 1,-1 1-1,0 0 1,0 0-1,-1 0 0,0 1 1,0-1-1,-1 1 1,0 0-1,0 1 1,0-1-1,0 1 0,-1 0 1,0 1-1,0 0 1,-10-5-1,-8-2-18,0 0 0,-1 2 0,0 0 0,-44-7 0,-19 4-1588,-159-3 1,179 13-660,-67-3-4986</inkml:trace>
</inkml:ink>
</file>

<file path=ppt/ink/ink1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28.606"/>
    </inkml:context>
    <inkml:brush xml:id="br0">
      <inkml:brushProperty name="width" value="0.025" units="cm"/>
      <inkml:brushProperty name="height" value="0.025" units="cm"/>
    </inkml:brush>
  </inkml:definitions>
  <inkml:trace contextRef="#ctx0" brushRef="#br0">2218 241 4965,'0'0'4831,"-12"-6"-1799,-29-15-1046,-2 2 0,-62-20 0,-393-57 576,-7 47-1067,481 48-1371,-104-8 613,-183 10 0,273 1-658,1 2 1,0 2-1,1 2 0,-1 1 1,1 1-1,1 2 1,0 2-1,1 1 0,-54 33 1,77-40-48,0 0 1,1 1-1,0 1 1,0 0-1,1 0 1,0 0-1,1 2 1,0-1-1,1 1 1,0 0-1,1 0 1,0 1-1,1-1 1,0 1-1,1 1 1,1-1 0,0 1-1,1-1 1,0 1-1,1 0 1,0-1-1,2 1 1,-1 0-1,2 0 1,0-1-1,0 1 1,1-1-1,1 1 1,0-1-1,1 0 1,9 16 0,-7-15 9,1-1 1,1 0-1,0-1 1,1 0-1,0 0 1,1-1-1,0-1 1,1 1-1,0-2 1,0 0-1,1 0 1,0-1-1,1-1 1,0 0 0,0-1-1,0-1 1,1 0-1,26 5 1,20 2 394,1-4 0,-1-2 0,84-3 0,-117-3-362,404-3 222,840-118-1,-1211 112-267,-2-2 0,0-3-1,0-3 1,56-24 0,-107 37 32,0 0 0,0 0 0,0-1 0,-1 0 1,1 0-1,-1-1 0,0 0 0,-1 0 0,0 0 0,8-10 0,-12 13-2,-1 0 0,1 0 0,0-1 0,-1 1 0,0 0 0,1-1 0,-2 1 0,1-1-1,0 1 1,-1-1 0,1 0 0,-1 1 0,0-1 0,0 0 0,0 1 0,-1-1 0,0 1 0,1-1 0,-1 1 0,0-1 0,0 1-1,-1-1 1,1 1 0,-1 0 0,0 0 0,0 0 0,0 0 0,-3-3 0,-4-5 10,0 0 0,-1 1 0,-1 0 0,0 0-1,0 2 1,0-1 0,-26-13 0,-98-39 122,24 20-367,-2 5 0,-1 5 0,-157-23-1,252 52-277,-39-8-2099,25-1-2495,14-3-5058</inkml:trace>
</inkml:ink>
</file>

<file path=ppt/ink/ink1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36.026"/>
    </inkml:context>
    <inkml:brush xml:id="br0">
      <inkml:brushProperty name="width" value="0.025" units="cm"/>
      <inkml:brushProperty name="height" value="0.025" units="cm"/>
    </inkml:brush>
  </inkml:definitions>
  <inkml:trace contextRef="#ctx0" brushRef="#br0">0 105 6342,'0'0'15033,"14"-10"-12375,5-3-2105,2 1 1,-1 0-1,2 2 0,-1 0 0,1 2 0,1 0 0,-1 1 0,1 2 0,28-4 0,-46 8-538,35 3 49,-39-2-66,0 0 0,0 1 0,-1-1 0,1 0 0,0 1 0,0-1 0,-1 1 0,1-1 0,0 1 0,-1-1 0,1 1 0,0 0 0,-1-1 0,1 1 0,-1 0 0,1-1 0,-1 1 0,1 0 0,-1-1 0,0 1 0,1 0 0,-1 0 0,0 0 0,0-1 0,0 1 0,1 0 0,-1 0 0,0 0 0,0 0 0,0 0 0,0-1 0,0 1 0,0 0 0,-1 0 0,1 0 0,0 0 0,0-1 0,-1 1 0,1 0 0,0 0 0,-1 1 0,-2 3 45,0 1 1,0-1 0,0 1-1,-1-1 1,1 0 0,-1 0-1,0-1 1,-1 1-1,-8 7 1,-54 36 857,33-25-359,11-8-272,-29 24 423,49-36-665,0 0 1,0-1-1,0 2 0,0-1 0,1 0 0,-1 1 0,1-1 0,0 1 0,0-1 1,0 1-1,0 0 0,0 5 0,1-8-28,1-1 0,0 1 0,0 0 0,0 0 0,0 0 0,0 0 0,1 0 0,-1 0 0,0 0 0,0 0 0,1 0 0,-1 0 0,0-1 0,1 1 0,-1 0 0,1 0 0,-1 0 0,1-1 0,-1 1 0,1 0 0,0 0 0,-1-1 0,1 1 0,0-1 0,-1 1 0,1-1 0,0 1 0,0-1 0,0 1 0,0-1 0,-1 1 0,1-1 0,0 0 0,0 0 0,2 1 0,38 4 0,-32-4 0,162 10-7815,-130-11 352</inkml:trace>
</inkml:ink>
</file>

<file path=ppt/ink/ink1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36.353"/>
    </inkml:context>
    <inkml:brush xml:id="br0">
      <inkml:brushProperty name="width" value="0.025" units="cm"/>
      <inkml:brushProperty name="height" value="0.025" units="cm"/>
    </inkml:brush>
  </inkml:definitions>
  <inkml:trace contextRef="#ctx0" brushRef="#br0">27 0 19186,'0'0'11083,"-27"57"-10571,27-37-352,0 1-128,6-1-576,4 2-1410,4-7-2146,-1-3-4036</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01.002"/>
    </inkml:context>
    <inkml:brush xml:id="br0">
      <inkml:brushProperty name="width" value="0.025" units="cm"/>
      <inkml:brushProperty name="height" value="0.025" units="cm"/>
    </inkml:brush>
  </inkml:definitions>
  <inkml:trace contextRef="#ctx0" brushRef="#br0">33 303 11627,'-5'-11'2797,"2"5"-2560,-2-3 580,1-1 0,0 0 0,1 0 0,-3-13 1,5 19-604,1 0 0,-1 1 0,1-1 0,0 0 1,0 0-1,0 0 0,1 0 0,-1 0 0,1 1 0,0-1 1,0 0-1,0 0 0,1 1 0,-1-1 0,1 1 1,0-1-1,0 1 0,3-4 0,8-7 45,2 0-1,-1 1 0,2 0 1,0 1-1,0 1 0,1 1 0,0 0 1,1 1-1,0 1 0,0 1 1,1 0-1,0 2 0,0 0 1,0 1-1,1 1 0,0 0 1,38 2-1,-51 1-246,0 0 0,0 1 0,0 0 0,0 1 0,0-1 0,-1 1 0,1 1 0,-1-1 0,1 1 0,-1 0 0,0 0 0,0 1 0,0 0 0,-1 0 0,1 0 0,-1 1-1,0 0 1,0 0 0,-1 0 0,0 1 0,1-1 0,-2 1 0,1 0 0,-1 0 0,0 0 0,0 1 0,0-1 0,-1 1 0,0-1 0,-1 1 0,1 0 0,-1 9 0,2 4 184,-2-1 1,0 1-1,-2 0 0,0-1 0,-1 1 0,-1 0 1,-1-1-1,0 0 0,-2 0 0,0 0 1,-1-1-1,-1 0 0,-1 0 0,0-1 1,-1 0-1,-1-1 0,-1 0 0,0 0 1,-1-1-1,-1-1 0,0 0 0,-1-1 1,0-1-1,-32 20 0,43-30-196,0 0 0,0 0 0,-1 0 0,1 0 0,0 0 0,-1-1 0,1 0 0,-1 0 0,0-1 0,1 1 0,-1-1 0,0 0 0,1 0 0,-1 0 0,0-1 0,-4 0 0,6 0 0,1-1 0,-1 1 0,0 0 0,1-1 0,-1 0 0,1 1 0,-1-1 0,1 0 0,0-1 0,-1 1 0,1 0 0,0 0 0,1-1 0,-1 1 0,0-1 0,1 0 0,0 1 0,-1-1 0,1 0 0,0 0 0,0 0 0,1 0 0,-1 0 0,0-5 0,0 2-284,0 0-1,0 0 1,1 0-1,0 0 1,0 0 0,0 0-1,1 0 1,0 0-1,0 0 1,0 0-1,1 0 1,0 0 0,0 0-1,0 1 1,1-1-1,0 1 1,0 0 0,6-8-1,1 3-702,0 0 1,0 1-1,1 1 0,0-1 0,1 2 1,-1 0-1,18-8 0,19-8-4778,2 1-2206</inkml:trace>
</inkml:ink>
</file>

<file path=ppt/ink/ink1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37.548"/>
    </inkml:context>
    <inkml:brush xml:id="br0">
      <inkml:brushProperty name="width" value="0.025" units="cm"/>
      <inkml:brushProperty name="height" value="0.025" units="cm"/>
    </inkml:brush>
  </inkml:definitions>
  <inkml:trace contextRef="#ctx0" brushRef="#br0">1 0 2723,'0'0'3683,"3"23"-3619,-3-18-64,0 0-32,0 1-416,0-3-2307</inkml:trace>
</inkml:ink>
</file>

<file path=ppt/ink/ink19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37.921"/>
    </inkml:context>
    <inkml:brush xml:id="br0">
      <inkml:brushProperty name="width" value="0.025" units="cm"/>
      <inkml:brushProperty name="height" value="0.025" units="cm"/>
    </inkml:brush>
  </inkml:definitions>
  <inkml:trace contextRef="#ctx0" brushRef="#br0">35 135 5926,'0'0'9753,"-6"8"-7799,-17 25 0,17-20 6308,15-15-6260,14-12-1606,74-90 909,-36 35-1120,-62 69-187,1 1 0,0-1 0,0 0 0,0 0 0,0 0 0,0 0 0,0 1 0,0-1 0,0 0 0,0 0 1,0 0-1,0 1 0,0-1 0,0 0 0,0 0 0,0 0 0,1 0 0,-1 1 0,0-1 0,0 0 0,0 0 0,0 0 0,0 0 0,0 1 1,0-1-1,0 0 0,1 0 0,-1 0 0,0 0 0,0 0 0,0 0 0,0 0 0,1 1 0,-1-1 0,0 0 0,0 0 0,0 0 0,0 0 1,1 0-1,-1 0 0,0 0 0,0 0 0,0 0 0,0 0 0,1 0 0,-1 0 0,0 0 0,0 0 0,0 0 0,1 0 0,-1 0 0,0 0-4,-29 95 138,22-77-251,0 2 0,2-1 1,0 0-1,1 1 0,0 0 0,0 31 1,4-50-29,0-1 0,0 1 0,0 0 0,1 0 0,-1-1 0,0 1 0,0 0-1,0 0 1,1-1 0,-1 1 0,0 0 0,1-1 0,-1 1 0,1 0 0,-1-1 0,0 1 0,1 0 0,0-1 0,-1 1 0,1-1 0,-1 1 0,1-1 0,0 1 0,-1-1 0,1 0 0,0 1 0,-1-1 0,1 0 0,1 1 0,14-5-6477,0-14-3567</inkml:trace>
</inkml:ink>
</file>

<file path=ppt/ink/ink19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40.166"/>
    </inkml:context>
    <inkml:brush xml:id="br0">
      <inkml:brushProperty name="width" value="0.025" units="cm"/>
      <inkml:brushProperty name="height" value="0.025" units="cm"/>
    </inkml:brush>
  </inkml:definitions>
  <inkml:trace contextRef="#ctx0" brushRef="#br0">194 4 6342,'11'-4'10186,"-7"4"-5126,-4 14-2657,-15 8-514,-7 8-351,-4 4-641,-5 2-545,3 0-192,0-4-32,5-6-32,5-7-31,8-7-354,4-8-1601,4-4-1345,2-8-2498,0-12-9898</inkml:trace>
</inkml:ink>
</file>

<file path=ppt/ink/ink19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40.508"/>
    </inkml:context>
    <inkml:brush xml:id="br0">
      <inkml:brushProperty name="width" value="0.025" units="cm"/>
      <inkml:brushProperty name="height" value="0.025" units="cm"/>
    </inkml:brush>
  </inkml:definitions>
  <inkml:trace contextRef="#ctx0" brushRef="#br0">102 86 20563,'0'0'1858,"-11"-2"448,2-1-1666,2 0-295,1 1 0,-1 0-1,0 0 1,0 1 0,0 0 0,0 0-1,0 1 1,-12 0 0,19 0-344,-1 1 0,0-1 0,1 1 0,-1 0 0,1-1 0,-1 1 0,1 0 0,-1-1 0,1 1 0,0 0 0,-1-1 1,1 1-1,0 0 0,-1 0 0,1-1 0,0 1 0,0 0 0,0 0 0,0 0 0,-1-1 0,1 1 0,0 0 0,1 0 0,-1 0 1,0-1-1,0 1 0,0 0 0,0 0 0,1 0 0,-1 0 0,11 26 35,-8-25-21,0 0 0,1 0 0,-1 0 0,0-1 0,1 0 0,-1 1 0,1-1 0,0 0 0,-1-1 0,1 1 0,0-1 0,-1 0 0,1 0 0,0 0 0,0 0 0,-1 0 0,1-1 1,0 0-1,-1 0 0,1 0 0,-1 0 0,1 0 0,-1-1 0,1 1 0,-1-1 0,0 0 0,3-3 0,0 2 71,-1 0 1,0 0-1,-1-1 0,1 0 1,-1 0-1,1 0 1,-1 0-1,0-1 1,-1 1-1,1-1 0,-1 0 1,0-1-1,0 1 1,-1 0-1,1-1 0,1-7 1,-4 12-59,1 0 0,-1 0 0,0 0 0,0 0-1,1 0 1,-1 0 0,0 0 0,0 0 0,0 0 0,0 0 0,0 0 0,-1 0 0,1 0 0,0 0 0,0 0 0,-1 0 0,1 0-1,0 0 1,-1 0 0,1 0 0,-1 1 0,1-1 0,-1 0 0,0 0 0,1 0 0,-1 1 0,0-1 0,0 0 0,1 1 0,-1-1 0,0 0-1,0 1 1,0-1 0,0 1 0,0-1 0,0 1 0,0 0 0,0-1 0,0 1 0,0 0 0,0 0 0,0 0 0,0 0 0,0 0 0,0 0-1,0 0 1,0 0 0,0 0 0,0 0 0,0 0 0,0 1 0,-2 0 0,-1 0-15,-1 0 1,0 1-1,1-1 1,-1 1-1,1 0 1,-1 1-1,1-1 1,0 1-1,0 0 1,-4 3-1,2 1-26,0 1-1,1-1 1,0 1-1,0 0 1,1 0-1,0 0 1,0 1-1,1-1 1,-3 15-1,4-16-324,1-1 0,0 1 0,1 0 0,-1 0 0,2-1 0,-1 8 0,1-10-234,0 0 0,-1-1 0,1 1 1,1 0-1,-1-1 0,0 1 0,1 0 0,0-1 0,0 0 0,0 1 0,2 2 0,19 16-6266</inkml:trace>
</inkml:ink>
</file>

<file path=ppt/ink/ink19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40.850"/>
    </inkml:context>
    <inkml:brush xml:id="br0">
      <inkml:brushProperty name="width" value="0.025" units="cm"/>
      <inkml:brushProperty name="height" value="0.025" units="cm"/>
    </inkml:brush>
  </inkml:definitions>
  <inkml:trace contextRef="#ctx0" brushRef="#br0">175 1 22453,'-11'7'2643,"-2"-1"-1790,-57 38 3454,66-40-4128,-1-1 1,1 1-1,0 0 0,0 0 1,0 0-1,0 0 0,1 1 1,-1-1-1,1 1 1,0 0-1,1 0 0,-1 0 1,-1 6-1,4-10-179,0-1 0,0 0 0,0 1 0,0-1 0,0 0 0,0 1 0,0-1 0,0 0 0,0 1 0,0-1 0,0 1 0,0-1 0,0 0 0,1 1 0,-1-1 0,0 0 0,0 0 0,0 1 0,0-1 0,1 0 0,-1 1 0,0-1 0,0 0 0,1 0 0,-1 1 0,0-1 0,1 0 0,-1 0 0,0 0 0,1 0 0,-1 1 0,0-1 0,1 0 0,-1 0 0,1 0 0,19 2 0,21-9 0,-35 4 0,1 0 0,-1-1 0,0 1 0,0-1 0,8-8 0,-12 11 0,0-1 0,0 0 0,0 1 0,-1-1 0,1 0 0,0 0 0,-1 0 0,0 0 0,1 0 0,-1 0 0,0-1 0,0 1 0,0 0 0,0-1 0,-1 1 0,1-1 0,-1 1 0,1 0 0,-1-5 0,-1 6 1,1-1 0,-1 1 1,0 0-1,0 0 0,0 0 0,0 0 1,0 1-1,0-1 0,0 0 0,0 0 1,-1 0-1,1 1 0,0-1 0,0 1 1,-1-1-1,1 1 0,0-1 0,-1 1 0,1 0 1,0 0-1,-1 0 0,1-1 0,0 1 1,-1 1-1,1-1 0,-2 0 0,-40 3-167,4 9-1870,16-4-2142,-5-1-6003</inkml:trace>
</inkml:ink>
</file>

<file path=ppt/ink/ink19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52.140"/>
    </inkml:context>
    <inkml:brush xml:id="br0">
      <inkml:brushProperty name="width" value="0.025" units="cm"/>
      <inkml:brushProperty name="height" value="0.025" units="cm"/>
    </inkml:brush>
  </inkml:definitions>
  <inkml:trace contextRef="#ctx0" brushRef="#br0">82 0 20083,'0'0'6086,"-14"75"-5029,-3-34-385,2 7-223,0 3-321,6 2-64,2-5-64,2-8-160,5-6-513,0-7-864,0-10-97,0-10-928</inkml:trace>
</inkml:ink>
</file>

<file path=ppt/ink/ink19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52.514"/>
    </inkml:context>
    <inkml:brush xml:id="br0">
      <inkml:brushProperty name="width" value="0.025" units="cm"/>
      <inkml:brushProperty name="height" value="0.025" units="cm"/>
    </inkml:brush>
  </inkml:definitions>
  <inkml:trace contextRef="#ctx0" brushRef="#br0">0 82 18514,'0'0'10602,"79"-18"-8713,-13 9-639,17-5-738,8 0-512,1 1 0,-9 5 0,-10 2 0,-17 6-128,-15 0-1698,-20 4-1249,-14 8-1377,-7-1-449,-10-1-1441</inkml:trace>
</inkml:ink>
</file>

<file path=ppt/ink/ink19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52.841"/>
    </inkml:context>
    <inkml:brush xml:id="br0">
      <inkml:brushProperty name="width" value="0.025" units="cm"/>
      <inkml:brushProperty name="height" value="0.025" units="cm"/>
    </inkml:brush>
  </inkml:definitions>
  <inkml:trace contextRef="#ctx0" brushRef="#br0">0 91 19058,'0'0'8712,"72"5"-6502,-11-10-64,15-9-1505,7-5-641,5 1 0,-9 1 0,-10 4 0,-17 5 0,-16 7-3139,-16 1-2690,-12 0-2115</inkml:trace>
</inkml:ink>
</file>

<file path=ppt/ink/ink19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53.447"/>
    </inkml:context>
    <inkml:brush xml:id="br0">
      <inkml:brushProperty name="width" value="0.025" units="cm"/>
      <inkml:brushProperty name="height" value="0.025" units="cm"/>
    </inkml:brush>
  </inkml:definitions>
  <inkml:trace contextRef="#ctx0" brushRef="#br0">164 69 20147,'0'0'12150,"-10"-2"-11723,6 1-415,1 0-11,1 0 1,-1 0-1,0 0 0,0 1 0,0 0 0,0-1 0,0 1 0,0 0 1,0 0-1,0 1 0,0-1 0,0 0 0,0 1 0,0 0 0,0 0 1,1 0-1,-1 0 0,0 0 0,0 1 0,1-1 0,-1 1 0,1-1 0,0 1 1,-1 0-1,1 0 0,-4 5 0,-6 7-1,1 2 0,1-1 0,-9 18 0,16-26 0,0-1 0,0 1 0,1-1 0,0 1 0,0 0 0,0 0 0,1 0 0,0 0 0,0 0 0,1 0 0,0 9 0,1-15 0,0 1 0,-1 0 0,1 0 0,0-1 0,0 1 0,0-1 0,0 1 0,0-1 0,1 1 0,-1-1 0,0 0 0,1 1 0,-1-1 0,1 0 0,-1 0 0,1 0 0,-1 0 0,1 0 0,0 0 0,0-1 0,-1 1 0,1-1 0,0 1 0,0-1 0,0 1 0,-1-1 0,1 0 0,0 0 0,0 0 0,0 0 0,0 0 0,0-1 0,3 0 0,2 1 0,0-1 0,0 0 0,1-1 0,-1 0 0,0 0 0,0 0 0,11-6 0,-10 2 0,0 0 0,-1 0 0,1-1 0,-1 0 0,-1 0 0,1-1 0,-1 0 0,-1 0 0,0-1 0,0 1 0,0-1 0,-1 0 0,0 0 0,-1-1 0,0 1 0,0-1 0,-1 0 0,-1 1 0,1-1 0,-2 0 0,1 0 0,-1 0 0,-1 0 0,-2-15 0,37 26 0,-15-3 0,-1 0 0,0-1 0,30-9 0,-33 8 0,0 0 0,1 0 0,0 2 0,0 0 0,-1 1 0,18 0 0,-31 1 0,-1 0 0,0 1 0,1-1 0,-1 0 0,1 0 0,-1 1 0,1-1 0,-1 1 0,0-1 0,1 1 0,-1 0 0,0 0 0,1-1 0,-1 1 0,0 0 0,0 0 0,0 0 0,0 0 0,0 0 0,0 1 0,0-1 0,0 0 0,0 0 0,-1 1 0,2 1 0,-1 1 0,0-1 0,0 1 0,-1 0 0,1 0 0,-1-1 0,0 1 0,0 0 0,0 0 0,-1-1 0,0 5 0,-2 5 0,-1 0 0,0 0 0,0 0 0,-13 22 0,1-2 0,16-32 0,0-1 0,0 0 0,0 1 0,0-1 0,0 0 0,0 0 0,0 1 0,0-1 0,0 0 0,0 0 0,0 1 0,0-1 0,0 0 0,1 0 0,-1 0 0,0 1 0,0-1 0,0 0 0,0 0 0,0 0 0,1 1 0,-1-1 0,0 0 0,0 0 0,1 0 0,-1 0 0,0 1 0,0-1 0,0 0 0,1 0 0,-1 0 0,0 0 0,0 0 0,1 0 0,-1 0 0,0 0 0,0 0 0,1 0 0,-1 0 0,0 0 0,1 0 0,-1 0 0,0 0 0,0 0 0,1 0 0,-1 0 0,0 0 0,0 0 0,1-1 0,-1 1 0,0 0 0,0 0 0,0 0 0,1 0 0,-1 0 0,0-1 0,0 1 0,0 0 0,0 0 0,1-1 0,-1 1 0,16-9 0,0 0 0,27-24 0,29-17 0,-67 46 0,1 1 0,0 1 0,0-1 0,0 1 0,0 0 0,0 0 0,1 1 0,-1 0 0,0 0 0,13 0 0,-19 2 0,1-1 0,0 1 0,0 0 0,0 0 0,0 0 0,-1-1 0,1 1 0,0 0 0,-1 0 0,1 0 0,-1 0 0,1 0 0,-1 0 0,0 0 0,1 0 0,-1 1 0,0-1 0,1 0 0,-1 0 0,0 0 0,0 0 0,0 0 0,0 0 0,0 0 0,-1 1 0,1-1 0,0 0 0,0 0 0,-1 0 0,1 0 0,-1 2 0,-10 38 0,2-14 0,9-26 0,0-1 0,0 0 0,0 1 0,0-1 0,0 0 0,0 1 0,0-1 0,0 1 0,0-1 0,0 0 0,0 1 0,0-1 0,0 0 0,0 1 0,0-1 0,0 0 0,1 1 0,-1-1 0,0 0 0,0 1 0,0-1 0,1 0 0,-1 1 0,0-1 0,0 0 0,1 0 0,-1 1 0,0-1 0,1 0 0,-1 0 0,0 0 0,1 1 0,3-2 0,-1 1 0,1-1 0,-1 1 0,0-1 0,1 0 0,-1-1 0,0 1 0,1-1 0,-1 1 0,0-1 0,3-3 0,10-3 0,88-48 0,-93 51 0,1 0 0,-1 1 0,1 1 0,0-1 0,0 2 0,0 0 0,16-1 0,-28 3 0,1 0 0,-1 0 0,1 0 0,0 0 0,-1 0 0,1 0 0,-1 0 0,1 0 0,-1 0 0,1 0 0,-1 1 0,1-1 0,-1 0 0,1 0 0,-1 1 0,1-1 0,-1 0 0,1 1 0,-1-1 0,1 1 0,-1-1 0,0 0 0,1 1 0,-1-1 0,0 1 0,1-1 0,-1 1 0,0-1 0,0 1 0,1 0 0,-2 22 0,-18 27 0,15-41 0,3-6 24,-7 15-975,3-15-2900</inkml:trace>
</inkml:ink>
</file>

<file path=ppt/ink/ink19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54.637"/>
    </inkml:context>
    <inkml:brush xml:id="br0">
      <inkml:brushProperty name="width" value="0.025" units="cm"/>
      <inkml:brushProperty name="height" value="0.025" units="cm"/>
    </inkml:brush>
  </inkml:definitions>
  <inkml:trace contextRef="#ctx0" brushRef="#br0">51 272 4773,'-22'4'19980,"42"6"-15053,29 3-5831,-35-11 3037,-4-1-1992,0 0 1,0-1-1,1 0 0,-1-1 0,0 0 0,0-1 0,18-5 0,-25 6-119,0 1 0,-1-1 1,1 0-1,0-1 0,-1 1 0,1 0 0,-1-1 0,0 0 0,1 1 0,-1-1 0,0 0 0,0 0 0,0 0 0,0 0 1,0-1-1,-1 1 0,1 0 0,-1-1 0,0 1 0,1-1 0,-1 0 0,0 1 0,0-1 0,-1 0 0,1 0 0,0 1 1,-1-1-1,0 0 0,0 0 0,0 0 0,0 0 0,0-2 0,-1 3-22,0 0 0,0 0 0,0 1 0,0-1 0,0 0 0,0 1 0,0-1 0,0 1 0,-1 0 0,1-1 0,-1 1 0,1 0 0,-1 0 0,1 0 0,-1 0 0,0 0 0,1 0 0,-1 0 0,0 0 0,0 1 0,0-1 0,0 1 0,1-1 0,-1 1 0,0 0 0,0 0 0,-2 0 0,-4-1 0,1 1 0,0-1 0,0 1 0,-1 1 0,1-1 0,-9 3 0,8 0 0,0 0 0,0 1 0,1 0 0,0 0 0,-1 1 0,1 0 0,1 0 0,-1 1 0,-10 11 0,7-7 0,1 2 0,0-1 0,1 1 0,-14 26 0,19-33 0,1 0 0,0 0 0,0 1 0,0-1 0,1 1 0,0-1 0,0 1 0,0 0 0,0 0 0,1-1 0,0 1 0,1 0 0,-1 0 0,2 5 0,-1-8 0,0 1 0,1-1 0,-1 0 0,1 0 0,-1-1 0,1 1 0,0 0 0,0 0 0,1-1 0,-1 1 0,0-1 0,1 0 0,-1 0 0,1 0 0,0 0 0,0 0 0,0-1 0,0 1 0,0-1 0,0 0 0,0 1 0,0-2 0,0 1 0,1 0 0,3 0 0,13 1 0,-1-1 0,1 0 0,0-1 0,0-2 0,0 0 0,0-1 0,0 0 0,-1-2 0,0-1 0,0 0 0,0-1 0,-1-1 0,0-1 0,-1 0 0,32-23 0,-27 16 0,0-1 0,-2-1 0,0-1 0,-1 0 0,0-2 0,-2 0 0,-1-1 0,0 0 0,-2-2 0,-1 0 0,13-29 0,-24 48 0,1-2 0,0 1 0,0-1 0,-1 0 0,0 0 0,0 0 0,-1 0 0,0 0 0,0 0 0,-1 0 0,1 0 0,-2-10 0,0 16 0,1 0 0,-1 0 0,1 1 0,-1-1 0,1 0 0,-1 1 0,1-1 0,-1 0 0,1 1 0,-1-1 0,0 1 0,0-1 0,1 1 0,-1 0 0,0-1 0,0 1 0,1 0 0,-1-1 0,0 1 0,0 0 0,0 0 0,1 0 0,-1 0 0,0 0 0,0 0 0,0 0 0,0 0 0,1 0 0,-1 0 0,0 0 0,0 0 0,0 0 0,0 1 0,1-1 0,-1 0 0,0 1 0,-1 0 0,-30 16 0,7 1 0,1 1 0,0 1 0,2 1 0,0 1 0,2 1 0,0 0 0,1 2 0,2 0 0,-22 43 0,37-64 0,0 1 0,0-1 0,1 1 0,0 0 0,0 0 0,0 0 0,0 0 0,1 0 0,0 0 0,0 6 0,0-9 0,1 0 0,-1 0 0,1-1 0,-1 1 0,1 0 0,0 0 0,0-1 0,0 1 0,0 0 0,0-1 0,0 1 0,0-1 0,0 1 0,1-1 0,-1 0 0,1 0 0,-1 1 0,1-1 0,-1 0 0,1 0 0,0-1 0,-1 1 0,1 0 0,0 0 0,0-1 0,0 1 0,-1-1 0,4 1 0,15 1 0,0-1 0,0-1 0,-1 0 0,1-2 0,0 0 0,0-1 0,-1-1 0,27-9 0,9-1 0,-51 13 0,0 0 0,0 0 0,0 0 0,0 1 0,0 0 0,0-1 0,0 2 0,8 0 0,-11-1 0,1 1 0,-1 0 0,0-1 0,0 1 0,0 0 0,0 0 0,0 0 0,0-1 0,-1 1 0,1 0 0,0 0 0,0 0 0,-1 1 0,1-1 0,0 0 0,-1 0 0,1 0 0,-1 0 0,0 1 0,1-1 0,-1 0 0,0 0 0,0 1 0,0-1 0,1 0 0,-1 1 0,-1-1 0,1 0 0,0 2 0,-10 37 0,8-36 0,1 0 0,0-1 0,-1 1 0,1 1 0,1-1 0,-1 0 0,1 0 0,-1 0 0,1 5 0,1-9 0,0 1 0,0-1 0,0 1 0,0-1 0,-1 1 0,1-1 0,0 1 0,0-1 0,0 0 0,0 0 0,0 1 0,0-1 0,0 0 0,0 0 0,0 0 0,0 0 0,0 0 0,0 0 0,0-1 0,0 1 0,2-1 0,24-3 0,61-28 0,-73 24 0,0 2 0,0 0 0,1 1 0,0 0 0,0 1 0,0 1 0,20-1 0,-35 4 0,-1 0 0,1 0 0,-1 1 0,1-1 0,-1 0 0,1 1 0,-1-1 0,0 0 0,1 1 0,-1-1 0,0 0 0,1 1 0,-1-1 0,0 1 0,1-1 0,-1 1 0,0-1 0,0 1 0,1-1 0,-1 1 0,0-1 0,0 1 0,0-1 0,0 1 0,0-1 0,0 1 0,0-1 0,0 1 0,0 0 0,0-1 0,0 1 0,0-1 0,0 1 0,0-1 0,0 1 0,-1-1 0,1 1 0,0-1 0,0 1 0,-1-1 0,1 1 0,-12 31 0,9-25 0,-3 7-1547,5-10-2490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7:37:01.601"/>
    </inkml:context>
    <inkml:brush xml:id="br0">
      <inkml:brushProperty name="width" value="0.025" units="cm"/>
      <inkml:brushProperty name="height" value="0.025" units="cm"/>
    </inkml:brush>
  </inkml:definitions>
  <inkml:trace contextRef="#ctx0" brushRef="#br0">1 631 6278,'0'0'17755,"10"-8"-16388,13-13-634,-2-1 1,0 0-1,33-48 0,53-96 570,-86 133-1183,143-255 1519,-173 363-555,-16 29-1012,6 1 0,4 0 0,-3 136 0,21-235-72,2-12 0,3-17 0,-15-24-2502,4 38 899,-1-1 0,0 0 0,0 1 0,-1 0-1,-9-12 1,7 11-875,-2 0 0,1 0-1,-20-17 1,-12 0-546,16 21 2961,13 7 3672,10 7 4749,5-7-8109,-1 1 0,1-1 0,-1 0 0,1 0 0,0 0 0,-1 0 0,1-1-1,0 1 1,0-1 0,0 0 0,-1 0 0,1-1 0,5 0 0,1 1-61,7 0-138,0 0-43,-1 0-1,31-5 1,-41 3-7,0 1 0,0-1 0,0 0 0,0-1 0,0 0-1,-1 0 1,1 0 0,-1 0 0,0-1 0,9-8 0,62-76 604,-76 126 1099,-10 27-1028,4-28-286,2-1-1,0 63 1,4-98-360,0 0 0,0 0 0,0 0 0,0 0 0,-1 0 0,1 0 0,1 1 0,-1-1 0,0 0 0,0 0 0,0 0 0,0 0 0,1 0 0,-1 0 0,1 0 0,-1 0 0,0 0 0,1 0 0,0 0 0,-1 0 0,1-1 0,0 1 0,-1 0 0,1 0 0,0 0 0,0-1 0,-1 1 0,1-1 0,0 1 0,0 0 0,0-1 0,0 1 0,0-1 0,0 0 0,0 1 0,0-1 0,0 0 0,0 0 0,0 1 0,0-1 0,1 0 0,-1 0 0,0 0 0,0 0 0,0-1 0,0 1 0,0 0 0,0 0 0,0-1 0,0 1 0,0 0 0,0-1 0,0 1 0,0-1 0,1 0 0,5-3 223,-1 0 1,0 0-1,0 0 0,-1-1 1,1 0-1,9-11 0,4-10-18,-2-2 1,-1 1-1,0-2 0,-3 0 0,0-1 1,-2 0-1,8-35 0,-26 150-234,1-51 0,1 1 0,0 41 0,5-76-25,0 1 0,0-1 0,0 1 0,0-1 1,0 1-1,0-1 0,0 1 0,0-1 0,1 1 0,-1-1 0,0 0 0,0 1 1,0-1-1,0 1 0,1-1 0,-1 1 0,0-1 0,0 0 0,1 1 0,-1-1 1,0 1-1,1-1 0,-1 0 0,1 0 0,-1 1 0,0-1 0,1 0 0,-1 0 1,1 1-1,-1-1 0,1 0 0,-1 0 0,1 0 0,19-3-2112,16-19-3608,-15 0-1473,2-4-3966</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01.922"/>
    </inkml:context>
    <inkml:brush xml:id="br0">
      <inkml:brushProperty name="width" value="0.025" units="cm"/>
      <inkml:brushProperty name="height" value="0.025" units="cm"/>
    </inkml:brush>
  </inkml:definitions>
  <inkml:trace contextRef="#ctx0" brushRef="#br0">1 298 17168,'0'0'13464,"8"-1"-12669,-4 1-732,1 0 0,-1-1 0,0 1 0,0-1 0,1-1 0,-1 1 0,0 0-1,0-1 1,0 0 0,-1 0 0,1 0 0,4-3 0,0-2-3,1 0-1,-1-1 1,-1 0-1,11-14 1,5-7 52,27-48 0,-74 128-112,17-32 0,-1-1 0,-1 0 0,-1 0 0,-16 21 0,46-84 0,-13 33 0,-4 8 0,0 0 0,0-1 0,-1 1 0,0-1 0,0 1 0,0-1 0,0 0 0,1-10 0,-3 15 0,0 0 0,-1-1 0,1 1 0,0 0 0,0 0 0,-1-1 0,1 1 0,0 0 0,-1 0 0,1 0 0,0 0 0,-1-1 0,1 1 0,-1 0 0,1 0 0,0 0 0,-1 0 0,1 0 0,-1 0 0,1 0 0,0 0 0,-1 0 0,1 0 0,0 0 0,-1 0 0,1 0 0,-1 0 0,1 0 0,0 1 0,-1-1 0,1 0 0,0 0 0,-1 0 0,1 0 0,0 1 0,-1-1 0,1 0 0,0 0 0,0 1 0,-1-1 0,1 0 0,0 1 0,0-1 0,-1 0 0,1 1 0,-16 11 0,15-10 0,0-1 0,-1 0 0,1 1 0,-1-1 0,1 0 0,-1 0 0,0 0 0,1 0 0,-1 0 0,0 0 0,0 0 0,0 0 0,1-1 0,-1 1 0,0-1 0,0 1 0,0-1 0,0 0 0,0 0 0,0 0 0,0 0 0,0 0 0,0 0 0,0-1 0,0 1 0,0-1 0,0 1 0,0-1 0,1 0 0,-1 0 0,0 1 0,0-1 0,1 0 0,-1-1 0,1 1 0,-3-2 0,9 36 0,-2 22 0,-3-54 0,0-1 0,1 0 0,-1 0 0,0 1 0,1-1 0,-1 0 0,1 0 0,-1 0 0,0 0 0,1 0 0,-1 0 0,1 1 0,-1-1 0,0 0 0,1 0 0,-1 0 0,1 0 0,-1-1 0,0 1 0,1 0 0,-1 0 0,1 0 0,-1 0 0,0 0 0,1 0 0,-1-1 0,0 1 0,1 0 0,-1 0 0,0 0 0,1-1 0,-1 1 0,0 0 0,1-1 0,-1 1 0,0 0 0,1-1 0,15-10 0,5-8 0,0 1 0,-1-2 0,0 0 0,18-25 0,-33 37 0,1-1 0,-2 1 0,1-1 0,-1 0 0,0 0 0,-1-1 0,0 1 0,0-1 0,-1 1 0,-1-1 0,1 0 0,-1-16 0,-1 26 0,0 0 0,0-1 0,0 1 0,0-1 0,0 1 0,0 0 0,0-1 0,0 1 0,-1-1 0,1 1 0,0 0 0,0-1 0,0 1 0,0 0 0,-1-1 0,1 1 0,0 0 0,0-1 0,-1 1 0,1 0 0,0-1 0,-1 1 0,1 0 0,0 0 0,-1-1 0,1 1 0,0 0 0,-1 0 0,1 0 0,-1 0 0,1-1 0,0 1 0,-1 0 0,1 0 0,-1 0 0,1 0 0,-21 4 0,-16 15 0,26-7 0,0 0 0,1 0 0,0 1 0,1 0 0,0 0 0,1 1 0,1 0 0,0 1 0,1 0 0,1 0 0,0 0 0,1 1 0,1-1 0,0 1 0,1 0 0,0 27 0,2-41 1,0-1 0,0 1-1,1 0 1,-1-1 0,0 1 0,1 0 0,-1-1-1,1 1 1,-1 0 0,1-1 0,0 1 0,0-1-1,0 1 1,0-1 0,0 0 0,0 1 0,0-1-1,0 0 1,0 0 0,1 0 0,-1 0 0,0 0-1,1 0 1,1 1 0,1 0 1,0-1 0,0 0 0,0 0 0,0 0 0,0 0 0,1-1 0,-1 1 0,0-1 0,8-1 0,0 0-31,0-1 1,0-1-1,0 0 1,0 0-1,0-1 0,14-7 1,20-20-3375,-5-8-7293,-17 8-1662</inkml:trace>
</inkml:ink>
</file>

<file path=ppt/ink/ink20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56.740"/>
    </inkml:context>
    <inkml:brush xml:id="br0">
      <inkml:brushProperty name="width" value="0.025" units="cm"/>
      <inkml:brushProperty name="height" value="0.025" units="cm"/>
    </inkml:brush>
  </inkml:definitions>
  <inkml:trace contextRef="#ctx0" brushRef="#br0">0 330 4901,'32'-47'4550,"47"-99"0,-60 104 423,15-53 1,-91 287-565,-40 254 1,91-383-4410,6-63 0,0 0 0,0 0 0,0 0 0,0 0 0,0 0 0,0 0 0,0 0 0,0 0 0,1 0 0,-1 0 0,0 0 0,0 0 0,0 0 0,0 0 0,0 0 0,0 0 0,1 0 0,-1 0 0,0 0 0,0 0 0,0 0 0,0 0 0,0 0 0,0 0 0,1 0 0,-1 0 0,0 0 0,0 0 0,0 0 0,0 0 0,0 0 0,0 0 0,0 0 0,0 1 0,0-1 0,1 0 0,-1 0 0,0 0 0,0 0 0,0 0 0,0 0 0,0 0 0,0 1 0,0-1 0,0 0 0,0 0 0,0 0 0,7-12 0,8-34 0,-1 0 0,-2 0 0,-3-1 0,-1-1 0,1-61 0,-9 111 0,-1 11 0,1 0 0,0 0 0,4 23 0,-4-33 0,1 0 0,-1 0 0,1 1 0,0-1 0,0-1 0,0 1 0,0 0 0,0 0 0,0 0 0,1 0 0,0-1 0,-1 1 0,1-1 0,0 1 0,0-1 0,0 0 0,1 0 0,-1 0 0,0 0 0,1 0 0,0 0 0,-1-1 0,1 1 0,0-1 0,0 0 0,4 2 0,0-3 0,0 1 0,-1-1 0,1 0 0,0-1 0,0 0 0,0 0 0,0 0 0,-1-1 0,1 0 0,-1 0 0,1-1 0,-1 0 0,0 0 0,0 0 0,0-1 0,0 0 0,-1 0 0,0 0 0,9-9 0,-5 4 0,-1-1 0,1 0 0,-2 0 0,1 0 0,-1-1 0,-1 0 0,0-1 0,0 1 0,6-23 0,-66 130 0,50-88 0,0 1 0,0 0 0,1 0 0,0 0 0,1 0 0,-2 14 0,4-22 0,0-1 0,1 1 0,-1 0 0,0 0 0,1-1 0,-1 1 0,1 0 0,-1 0 0,0-1 0,1 1 0,0 0 0,-1-1 0,1 1 0,-1-1 0,1 1 0,0-1 0,-1 1 0,1-1 0,0 0 0,-1 1 0,1-1 0,0 0 0,0 1 0,0-1 0,-1 0 0,1 0 0,0 0 0,0 1 0,0-1 0,-1 0 0,1 0 0,0 0 0,0-1 0,0 1 0,-1 0 0,1 0 0,0 0 0,0-1 0,0 1 0,-1 0 0,1 0 0,1-2 0,38-11 0,-23 3 0,-1-2 0,-1 1 0,0-2 0,0 0 0,13-17 0,17-14 0,-45 44 0,0 0 0,0-1 0,1 1 0,-1 0 0,0 0 0,0 0 0,0 0 0,0 0 0,1 0 0,-1-1 0,0 1 0,0 0 0,0 0 0,1 0 0,-1 0 0,0 0 0,0 0 0,1 0 0,-1 0 0,0 0 0,0 0 0,0 0 0,1 0 0,-1 0 0,0 0 0,0 0 0,1 0 0,-1 0 0,0 0 0,0 0 0,0 1 0,1-1 0,-1 0 0,0 0 0,0 0 0,0 0 0,0 0 0,1 0 0,-1 1 0,0-1 0,0 0 0,0 0 0,0 0 0,0 1 0,1-1 0,-1 0 0,0 0 0,0 0 0,0 1 0,0-1 0,0 0 0,0 0 0,0 0 0,0 1 0,0-1 0,4 24 0,-5 26 0,-3 46 0,8-91 0,6-11 0,6-11 0,-9 9 0,-1 0 0,0 0 0,0-1 0,-1 0 0,0 0 0,0 0 0,-1 0 0,-1-1 0,1 0 0,-2 0 0,1 0 0,1-18 0,-4 27 0,1 1 0,-1-1 0,0 1 0,1-1 0,-1 1 0,1-1 0,-1 0 0,1 1 0,-1 0 0,0-1 0,1 1 0,0-1 0,-1 1 0,1 0 0,-1-1 0,1 1 0,-1 0 0,1-1 0,0 1 0,-1 0 0,1 0 0,0 0 0,-1 0 0,1-1 0,0 1 0,0 0 0,27-2 0,-18 1 0,22-2-35,0-2 0,0-1-1,-1-1 1,41-15 0,-72 22-155,1-1 1,0 1 0,0-1-1,0 1 1,0-1-1,-1 1 1,1-1-1,0 0 1,0 1-1,-1-1 1,1 0 0,0 1-1,-1-1 1,1 0-1,-1 0 1,1 0-1,-1 0 1,1-1-1,-1 1-321,0 0-1,0 0 0,0 1 0,0-1 0,0 0 0,0 0 0,0 0 0,0 0 0,0 0 1,0 0-1,-1 0 0,1 0 0,0 1 0,-1-1 0,1 0 0,0 0 0,-1 0 1,1 1-1,-2-2 0,-15-12-12060</inkml:trace>
</inkml:ink>
</file>

<file path=ppt/ink/ink20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57.097"/>
    </inkml:context>
    <inkml:brush xml:id="br0">
      <inkml:brushProperty name="width" value="0.025" units="cm"/>
      <inkml:brushProperty name="height" value="0.025" units="cm"/>
    </inkml:brush>
  </inkml:definitions>
  <inkml:trace contextRef="#ctx0" brushRef="#br0">0 42 18449,'0'0'11339,"50"-41"-11307,-5 41-608,5 0-2531,1 0-4324</inkml:trace>
</inkml:ink>
</file>

<file path=ppt/ink/ink20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57.770"/>
    </inkml:context>
    <inkml:brush xml:id="br0">
      <inkml:brushProperty name="width" value="0.025" units="cm"/>
      <inkml:brushProperty name="height" value="0.025" units="cm"/>
    </inkml:brush>
  </inkml:definitions>
  <inkml:trace contextRef="#ctx0" brushRef="#br0">154 157 8712,'0'0'8755,"2"-8"-4527,-2 6-4103,0-29 2996,-1 30-3023,1 0 0,-1 1 0,1-1 0,-1 0 0,0 0 0,0 0 0,1 1 0,-1-1 0,0 0 0,0 1 0,0-1 0,0 1 0,0-1 0,0 1 0,0-1 0,0 1 0,0-1-1,0 1 1,0 0 0,0 0 0,0 0 0,0 0 0,0 0 0,0 0 0,0 0 0,0 0 0,0 0 0,-1 0 0,1 0 0,0 1 0,0-1 0,0 0 0,0 1 0,0-1 0,0 1 0,-1 0 0,-4 2 3,0 0 1,0 0-1,0 1 1,1 0-1,-1 0 1,1 0-1,0 1 1,0 0-1,0 0 1,1 0-1,-1 1 1,2-1-1,-1 1 1,0 0-1,-3 9 1,0-2-78,2 1 0,-1 0 1,2-1-1,0 1 0,0 1 0,-2 18 0,6-31-22,-1 0-1,1-1 0,0 1 0,-1 0 1,1 0-1,0 0 0,0 0 0,0 0 1,0-1-1,1 1 0,-1 0 1,0 0-1,1 0 0,-1-1 0,1 1 1,0 0-1,-1 0 0,1-1 0,0 1 1,0-1-1,0 1 0,0-1 0,1 1 1,-1-1-1,0 1 0,1-1 1,-1 0-1,0 0 0,1 0 0,0 0 1,-1 0-1,1 0 0,-1 0 0,1-1 1,0 1-1,0 0 0,-1-1 0,1 1 1,0-1-1,0 0 0,0 0 0,0 0 1,0 0-1,-1 0 0,1 0 1,0 0-1,0 0 0,0-1 0,0 1 1,2-2-1,7-1 69,0 0 1,0-1 0,-1 0 0,1-1-1,-1 0 1,0-1 0,9-7-1,3-4 130,0-1-1,-1-1 0,-1-1 1,28-36-1,-38 43-121,-1-1 0,0 0 0,-1 0 1,0 0-1,-1-1 0,-1 0 0,0-1 0,-2 1 0,5-23 0,-10 20-78,-10 23 0,-11 25 0,-58 123 0,72-133 0,0 1 0,1-1 0,1 1 0,1 0 0,-5 42 0,10-60 0,-1-1 0,1 1 0,0 0 0,0-1 0,1 1 0,-1-1 0,0 1 0,1-1 0,0 1 0,0-1 0,-1 1 0,1-1 0,1 1 0,-1-1 0,0 0 0,0 0 0,1 1 0,-1-1 0,1 0 0,0-1 0,2 4 0,0-3 0,-1 0 0,0-1 0,1 1 0,-1-1 0,1 1 0,-1-1 0,1 0 0,0-1 0,-1 1 0,1-1 0,0 1 0,0-1 0,4 0 0,4-1 0,0-1 0,0 0 0,0 0 0,0-1 0,0-1 0,-1 0 0,0-1 0,14-7 0,-9 3 0,-1-2 0,-1 1 0,0-2 0,24-25 0,-32 32 0,-1-1 0,-1 0 0,1 0 0,-1 0 0,0-1 0,0 1 0,-1-1 0,0 0 0,0 0 0,0 0 0,-1-1 0,0 1 0,-1 0 0,1-10 0,-2 16 0,0 1 0,0 0 0,0 0 0,0 0 0,0 0 0,0-1 0,0 1 0,0 0 0,0 0 0,0 0 0,0 0 0,-1 0 0,1-1 0,0 1 0,0 0 0,0 0 0,0 0 0,0 0 0,0 0 0,-1 0 0,1 0 0,0-1 0,0 1 0,0 0 0,0 0 0,-1 0 0,1 0 0,0 0 0,0 0 0,0 0 0,0 0 0,-1 0 0,1 0 0,0 0 0,0 0 0,0 0 0,0 0 0,-1 0 0,1 0 0,0 0 0,0 0 0,0 0 0,0 0 0,-1 0 0,1 0 0,0 1 0,0-1 0,0 0 0,0 0 0,0 0 0,-1 0 0,1 0 0,0 0 0,0 1 0,0-1 0,0 0 0,0 0 0,0 0 0,0 0 0,0 0 0,-1 1 0,1-1 0,0 0 0,0 0 0,0 0 0,0 0 0,0 1 0,-9 10 0,-1 1 0,2 1 0,0-1 0,0 1 0,1 1 0,1-1 0,0 1 0,1 0 0,0 1 0,1-1 0,-3 23 0,7-36 0,0 0 0,0 1 0,0-1 0,0 0 0,0 0 0,0 1 0,0-1 0,0 0 0,1 0 0,-1 1 0,1-1 0,-1 0 0,1 0 0,-1 0 0,1 0 0,-1 0 0,1 0 0,0 0 0,0 0 0,0 0 0,-1 0 0,1 0 0,0 0 0,0 0 0,0-1 0,0 1 0,0 0 0,1-1 0,0 1 0,1 0 0,1 0 0,-1 0 0,1-1 0,-1 0 0,1 1 0,-1-1 0,1-1 0,-1 1 0,1 0 0,5-2 0,3-1 0,0-1 0,-1 0 0,1-1 0,-1 0 0,16-9 0,-14 4 0,-1 0 0,1 0 0,-2-2 0,1 1 0,15-22 0,-22 25 0,1 1 0,-2-1 0,1 0 0,-1 0 0,0-1 0,-1 1 0,0-1 0,0 1 0,-1-1 0,0 0 0,1-13 0,-3 22 0,0-1 0,0 1 0,0 0 0,0-1 0,0 1 0,0 0 0,0-1 0,0 1 0,0 0 0,0-1 0,0 1 0,0-1 0,0 1 0,0 0 0,-1-1 0,1 1 0,0 0 0,0-1 0,0 1 0,0 0 0,-1-1 0,1 1 0,0 0 0,0 0 0,-1-1 0,1 1 0,0 0 0,0 0 0,-1-1 0,1 1 0,0 0 0,-1 0 0,1 0 0,0 0 0,-1-1 0,-14 7 0,-11 16 0,17-12 0,1 0 0,0 0 0,0 1 0,1 0 0,1 0 0,-1 0 0,2 1 0,0 0 0,0 0 0,1 0 0,1 1 0,-3 16 0,6-27 3,0-1 0,0 1 0,0-1 0,0 1 1,1-1-1,-1 0 0,0 1 0,1-1 0,-1 1 0,1-1 0,-1 0 0,1 1 0,0-1 1,-1 0-1,1 0 0,0 0 0,0 0 0,0 1 0,0-1 0,0 0 0,0 0 0,0-1 1,2 2-1,1 0 5,0 0 0,0 0 1,-1 0-1,1-1 0,0 0 1,1 0-1,-1 0 0,5 0 0,2 0-114,0-1-1,0 0 0,-1 0 0,1-1 1,0-1-1,11-2 0,-18 2-642,0 0 0,1 0 0,-1 0 0,0-1 0,-1 1 0,1-1 0,0 0 0,-1 0 0,1 0 0,-1-1 0,0 1 0,4-7 0,14-23-8390</inkml:trace>
</inkml:ink>
</file>

<file path=ppt/ink/ink20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58.161"/>
    </inkml:context>
    <inkml:brush xml:id="br0">
      <inkml:brushProperty name="width" value="0.025" units="cm"/>
      <inkml:brushProperty name="height" value="0.025" units="cm"/>
    </inkml:brush>
  </inkml:definitions>
  <inkml:trace contextRef="#ctx0" brushRef="#br0">54 19 21845,'0'0'6053,"-50"-18"-4803,47 18-1282,3 12-769,0 0-2306,8-1-3491</inkml:trace>
</inkml:ink>
</file>

<file path=ppt/ink/ink20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58.490"/>
    </inkml:context>
    <inkml:brush xml:id="br0">
      <inkml:brushProperty name="width" value="0.025" units="cm"/>
      <inkml:brushProperty name="height" value="0.025" units="cm"/>
    </inkml:brush>
  </inkml:definitions>
  <inkml:trace contextRef="#ctx0" brushRef="#br0">103 0 9065,'0'0'21108,"27"77"-20212,-40-21-607,-2 0-225,1 2-64,2-7-673,-1-2-768,0-8-1346,-1-10-1441,-1-11-897,-5-10-2178</inkml:trace>
</inkml:ink>
</file>

<file path=ppt/ink/ink20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58.861"/>
    </inkml:context>
    <inkml:brush xml:id="br0">
      <inkml:brushProperty name="width" value="0.025" units="cm"/>
      <inkml:brushProperty name="height" value="0.025" units="cm"/>
    </inkml:brush>
  </inkml:definitions>
  <inkml:trace contextRef="#ctx0" brushRef="#br0">0 207 12556,'9'-15'2573,"0"0"-1786,1 0 1,0 0-1,1 1 1,1 0-1,0 1 0,1 0 1,0 1-1,1 1 1,16-11-1,-15 14 47,1 1 0,0 0-1,0 1 1,1 1 0,19-4 0,-27 7-629,0 1 1,0-1-1,1 2 1,-1-1-1,0 1 1,0 1-1,1 0 1,-1 0-1,0 1 1,0 0-1,10 3 0,-16-3-198,0-1-1,0 0 0,0 1 0,0 0 0,0 0 0,-1 0 0,1 0 1,-1 0-1,1 0 0,-1 1 0,0-1 0,0 1 0,0-1 0,0 1 0,0 0 1,-1 0-1,1 0 0,-1 0 0,0 0 0,0 0 0,0 0 0,0 0 0,0 1 1,-1-1-1,0 0 0,1 1 0,-1-1 0,0 0 0,-1 0 0,1 1 0,-1-1 1,0 4-1,-1 2 9,-1 0 0,0-1 0,0 1 0,-1-1 0,0 0 0,0 0 0,-1 0 1,0-1-1,-1 1 0,-9 9 0,-12 8 99,-2-1 0,-59 37 0,75-52-77,47-11-185,-20 3 114,6-3-11,0 2-1,-1 0 0,1 1 0,0 1 0,23 5 0,-40-6 34,1 0 0,-1 0 0,0 0 0,1 0 0,-1 0 0,0 0 0,1 1 0,-1 0 0,0-1 0,0 1 0,0 1 0,0-1 0,-1 0 0,1 1 0,-1-1 0,1 1 0,-1 0-1,0-1 1,0 1 0,0 0 0,0 1 0,-1-1 0,1 0 0,-1 0 0,0 1 0,0-1 0,0 1 0,0-1 0,-1 1 0,1-1 0,-1 1 0,0-1 0,0 1 0,0 0 0,-1-1 0,0 7 0,-1-5 77,0 0 0,0 0 1,-1 0-1,1-1 1,-1 1-1,0-1 1,0 1-1,0-1 0,-1 0 1,1 0-1,-1-1 1,0 1-1,0-1 0,-1 0 1,-8 6-1,-4 1 382,0-1-1,-36 14 1,35-17-434,-1 0 1,1-1-1,-1-1 0,0-1 1,-37 2-1,51-5-14,0 0 1,-1 0-1,1-1 0,0 0 1,0 0-1,0-1 0,0 1 1,0-1-1,0 0 0,0 0 1,-6-5-1,8 5 1,0 0-1,1 0 1,-1-1-1,1 0 1,0 1 0,0-1-1,0 0 1,0 0-1,0 0 1,1 0 0,-1 0-1,1-1 1,0 1-1,0 0 1,0-1 0,0 1-1,1-1 1,-1 1-1,1-4 1,0 4-207,0 1 1,0 0-1,0-1 1,0 1-1,1 0 1,-1 0-1,1-1 1,-1 1-1,1 0 1,0 0-1,0 0 0,0 0 1,0 0-1,0 0 1,1 0-1,-1 0 1,0 0-1,1 0 1,0 1-1,-1-1 1,1 1-1,0-1 0,0 1 1,0-1-1,0 1 1,0 0-1,0 0 1,0 0-1,4-1 1,6-2-1838,0 1 1,1 1 0,-1-1-1,17 1 1,-13 0 418,14-1-5833</inkml:trace>
</inkml:ink>
</file>

<file path=ppt/ink/ink20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59.395"/>
    </inkml:context>
    <inkml:brush xml:id="br0">
      <inkml:brushProperty name="width" value="0.025" units="cm"/>
      <inkml:brushProperty name="height" value="0.025" units="cm"/>
    </inkml:brush>
  </inkml:definitions>
  <inkml:trace contextRef="#ctx0" brushRef="#br0">0 234 18097,'0'0'4084,"11"0"-16,-3-1-3686,0 1 1,0-1-1,0-1 1,0 1-1,-1-1 1,1-1-1,0 0 1,-1 0-1,1 0 1,-1-1-1,0 0 1,0 0-1,-1 0 1,1-1-1,-1 0 1,7-8-1,-7 7-381,0 0 0,0-1 0,-1 1 0,0-1 0,0 0 0,0-1 0,-1 1 1,-1-1-1,1 0 0,-1 0 0,0 0 0,-1 0 0,0-1 0,2-14 0,-4 22-1,0 0 0,0 0 0,0 0 0,0 0 0,0 0 0,0 0 0,-1 1 0,1-1 0,0 0 0,-1 0 0,1 0 0,0 0 0,-1 0 0,1 0 0,-1 1 0,1-1 0,-1 0 0,1 0 0,-1 1 0,0-1 0,1 0 0,-1 1 0,0-1 0,0 1 0,1-1 0,-1 1 0,0-1 0,0 1 0,0-1 0,0 1 0,0 0 0,0 0 0,1-1 0,-1 1 0,0 0 0,0 0 0,0 0 0,0 0 0,0 0 0,0 0 0,0 0 0,0 0 0,0 1 0,0-1 0,0 0 0,0 0 0,1 1 0,-1-1 0,0 1 0,0-1 0,0 1 0,0 0 0,-6 1 0,1 1 0,0 0 0,0 1 0,1-1 0,-1 1 0,-5 5 0,-9 10 0,2 1 0,-19 25 0,32-38 0,0 0 0,0 0 0,1 1 0,0 0 0,0 0 0,1 0 0,0 0 0,1 0 0,-1 1 0,-1 14 0,4-22 0,1 0 0,-1 0 0,0 0 0,0 0 0,1 0 0,-1 0 0,0 0 0,1 0 0,-1 1 0,1-2 0,-1 1 0,1 0 0,0 0 0,-1 0 0,1 0 0,0 0 0,0 0 0,0-1 0,-1 1 0,1 0 0,0-1 0,0 1 0,0-1 0,0 1 0,0-1 0,0 1 0,0-1 0,1 1 0,-1-1 0,0 0 0,0 0 0,0 0 0,2 0 0,47 2 0,-38-2 0,194-12 0,-205 12 0,1 0 0,0 0 0,-1 0 0,1 1 0,0-1 0,-1 0 0,1 1 0,-1-1 0,1 1 0,-1 0 0,1-1 0,-1 1 0,1 0 0,-1 0 0,0 0 0,1 0 0,-1 0 0,2 2 0,11 9 0,-13-12 0,-1 0 0,1 0 0,-1 0 0,0 0 0,1 0 0,-1 0 0,1 0 0,-1 0 0,0 0 0,1 0 0,-1 0 0,1 0 0,-1-1 0,0 1 0,1 0 0,-1 0 0,0 0 0,1 0 0,-1-1 0,0 1 0,1 0 0,-1 0 0,0-1 0,1 1 0,-1 0 0,0-1 0,0 1 0,1 0 0,-1-1 0,0 1 0,0 0 0,0-1 0,1 1 0,-1 0 0,0-1 0,0 1 0,0-1 0,0 1 0,0 0 0,0-1 0,0 1 0,0-1 0,0 1 0,0-1 0,4-25 0,-4 22 0,3-103 0,-3 72 0,40 59 0,-28-19 0,0-2 0,0 0 0,0 0 0,0-1 0,0 0 0,1-1 0,-1-1 0,1 0 0,-1 0 0,0-2 0,1 1 0,-1-1 0,0-1 0,0 0 0,0-1 0,-1 0 0,1-1 0,-1-1 0,0 1 0,0-2 0,-1 1 0,12-11 0,-18 15 0,-1-1 0,1 0 0,-1 0 0,0 0 0,0-1 0,0 1 0,0-1 0,-1 0 0,1 0 0,-1 1 0,0-1 0,0-1 0,-1 1 0,1 0 0,-1 0 0,2-10 0,-4 14 0,1-1 0,0 1 0,0 0 0,-1-1 0,1 1 0,0-1 0,-1 1 0,1 0 0,0-1 0,-1 1 0,1 0 0,-1-1 0,1 1 0,-1 0 0,1 0 0,-1-1 0,1 1 0,-1 0 0,1 0 0,-1 0 0,1 0 0,-1-1 0,1 1 0,-1 0 0,1 0 0,-1 0 0,1 0 0,-1 0 0,1 0 0,-1 1 0,1-1 0,-1 0 0,1 0 0,-1 0 0,1 0 0,-1 1 0,1-1 0,-2 1 0,-22 7 0,6 5 0,0 0 0,1 1 0,0 0 0,1 2 0,0 0 0,2 0 0,0 2 0,1 0 0,0 0 0,-15 32 0,26-46 0,0 0 0,1-1 0,-1 1 0,1 1 0,0-1 0,0 0 0,1 0 0,-1 0 0,1 1 0,0-1 0,0 0 0,1 9 0,0-11 0,-1 0 0,1-1 0,0 1 0,0 0 0,1 0 0,-1 0 0,0-1 0,0 1 0,1-1 0,-1 1 0,1-1 0,0 1 0,-1-1 0,1 0 0,0 0 0,0 0 0,0 0 0,-1 0 0,1 0 0,0 0 0,0-1 0,0 1 0,1-1 0,-1 1 0,0-1 0,0 0 0,3 0 0,41 1-2244,-36-1 907,1-1 1,-1-1-1,0 0 0,0-1 0,0 1 0,-1-2 1,1 1-1,14-9 0,15-12-5112</inkml:trace>
</inkml:ink>
</file>

<file path=ppt/ink/ink20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59.724"/>
    </inkml:context>
    <inkml:brush xml:id="br0">
      <inkml:brushProperty name="width" value="0.025" units="cm"/>
      <inkml:brushProperty name="height" value="0.025" units="cm"/>
    </inkml:brush>
  </inkml:definitions>
  <inkml:trace contextRef="#ctx0" brushRef="#br0">184 1 10634,'0'0'17099,"-11"-1"-15684,5 1-1288,-1 1 1,1-1-1,0 1 1,0 0 0,1 0-1,-1 1 1,0 0-1,0 0 1,1 0 0,-1 1-1,1 0 1,0 0 0,-1 0-1,1 1 1,1-1-1,-1 1 1,1 1 0,-1-1-1,1 0 1,-6 10-1,4-8-106,1 0 0,0 0 0,0 1 0,0 0 0,1 0 0,0 1 0,1-1 0,-1 1 0,1-1 0,1 1 0,0 0 0,0 0 0,0 0 0,0 13 0,2-20-88,0 0-1,0 1 0,0-1 0,0 0 0,1 1 0,-1-1 0,1 0 0,-1 1 0,1-1 0,-1 0 0,1 0 0,0 0 1,-1 1-1,1-1 0,0 0 0,0 0 0,0 0 0,0 0 0,0 0 0,0-1 0,0 1 0,2 1 0,0 0-151,1-1-1,-1 1 0,1-1 1,0 1-1,-1-1 0,1 0 1,8 0-1,-3 0-614,0 0 0,0-1 1,0-1-1,0 1 0,0-2 1,15-3-1,8-10-3591,-1-5-2446</inkml:trace>
</inkml:ink>
</file>

<file path=ppt/ink/ink20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00.677"/>
    </inkml:context>
    <inkml:brush xml:id="br0">
      <inkml:brushProperty name="width" value="0.025" units="cm"/>
      <inkml:brushProperty name="height" value="0.025" units="cm"/>
    </inkml:brush>
  </inkml:definitions>
  <inkml:trace contextRef="#ctx0" brushRef="#br0">80 66 7911,'5'-9'4010,"10"-24"-137,-5 10 688,-11 32 980,1 17-3229,0 18-1607,-11 20 264,-30 96 0,26-112-490,2 1 0,3 1 0,-9 90 0,19-138-479,0 1 0,0 0 0,0-1 0,0 1 0,1 0 0,-1-1 0,1 1 0,-1-1 0,1 1 0,0-1 0,0 1 0,0-1 0,1 1 0,-1-1 0,0 0 0,3 3 0,-3-4 0,1 0 0,-1 0 0,1 0 0,-1 0 0,1 0 0,-1-1 0,1 1 0,0-1 0,0 1 0,-1-1 0,1 1 0,0-1 0,0 0 0,-1 0 0,1 0 0,0 0 0,0 0 0,0 0 0,-1-1 0,1 1 0,0 0 0,-1-1 0,1 1 0,0-1 0,1-1 0,6-2 0,0-2 0,0 1 0,-1-1 0,1-1 0,-1 1 0,-1-1 0,0-1 0,0 1 0,0-1 0,8-14 0,36-36 0,-50 58 0,-1-1 0,0 1 0,1 0 0,-1-1 0,1 1 0,-1-1 0,1 1 0,-1-1 0,1 1 0,-1 0 0,1 0 0,-1-1 0,1 1 0,-1 0 0,1 0 0,-1-1 0,1 1 0,0 0 0,-1 0 0,1 0 0,0 0 0,-1 0 0,1 0 0,-1 0 0,1 0 0,0 0 0,-1 0 0,1 0 0,0 1 0,4 16 0,-10 29 0,-20 21 0,20-57 0,1 0 0,0 0 0,0 1 0,1 0 0,0 0 0,-2 22 0,5-33-9,0 0 1,0 1-1,0-1 1,0 0-1,0 0 1,0 0-1,0 0 1,0 1-1,0-1 1,0 0-1,0 0 1,0 0-1,0 0 1,1 1-1,-1-1 1,0 0-1,0 0 1,0 0-1,0 0 1,0 1-1,1-1 1,-1 0-1,0 0 1,0 0-1,0 0 1,0 0-1,1 0 1,-1 0-1,0 0 1,0 0-1,0 0 1,0 0-1,1 1 1,-1-1-1,0 0 1,0 0-1,0 0 1,1 0-1,-1 0 1,0 0-1,0-1 1,0 1-1,1 0 1,-1 0-1,0 0 1,0 0-1,0 0 1,1 0-1,14-8-1134,10-10-2683,20-39-8629,-23 22 2814</inkml:trace>
</inkml:ink>
</file>

<file path=ppt/ink/ink20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01.532"/>
    </inkml:context>
    <inkml:brush xml:id="br0">
      <inkml:brushProperty name="width" value="0.025" units="cm"/>
      <inkml:brushProperty name="height" value="0.025" units="cm"/>
    </inkml:brush>
  </inkml:definitions>
  <inkml:trace contextRef="#ctx0" brushRef="#br0">83 1 7719,'0'0'16827,"-5"12"-14809,-16 35-318,10-26-814,1 1-1,0 1 1,2 0 0,-8 37-1,15-59-882,1 0-1,0 0 1,0 1 0,0-1-1,0 0 1,0 1-1,0-1 1,0 0-1,0 0 1,0 1 0,0-1-1,1 0 1,-1 1-1,1-1 1,-1 0-1,1 0 1,-1 0 0,1 0-1,0 1 1,-1-1-1,1 0 1,0 0 0,0 0-1,0 0 1,0-1-1,0 1 1,0 0-1,1 1 1,0-2-2,1 1 1,0 0-1,-1-1 0,1 1 1,-1-1-1,1 0 0,0 0 1,-1 0-1,1 0 0,0-1 1,-1 1-1,1-1 0,2 0 1,6-2-5,0-1-1,0-1 1,0 1 0,-1-2 0,15-9 0,5-9 3,30-31 0,-14 11 0,-46 43 0,1 1 0,-1-1 0,1 1 0,-1-1 0,1 1 0,-1-1 0,1 1 0,-1-1 0,1 1 0,-1-1 0,1 1 0,0 0 0,-1-1 0,1 1 0,0 0 0,-1 0 0,1-1 0,0 1 0,0 0 0,-1 0 0,1 0 0,0 0 0,0 0 0,0 14 0,-15 22 0,-10 4 0,17-31 0,1 1 0,0 0 0,0 1 0,1-1 0,1 1 0,0 0 0,-5 19 0,9-29 0,0 0 0,0 0 0,0 0 0,0-1 0,1 1 0,-1 0 0,0 0 0,0-1 0,0 1 0,1 0 0,-1 0 0,0-1 0,1 1 0,-1 0 0,1-1 0,-1 1 0,1-1 0,-1 1 0,1 0 0,-1-1 0,1 1 0,0-1 0,-1 1 0,1-1 0,-1 0 0,1 1 0,0-1 0,0 0 0,-1 1 0,1-1 0,0 0 0,0 0 0,-1 0 0,1 1 0,0-1 0,0 0 0,0 0 0,-1 0 0,1 0 0,0-1 0,0 1 0,-1 0 0,1 0 0,1-1 0,38-8 0,-18-2 0,-1-1 0,0 0 0,-1-2 0,33-28 0,21-14 0,-74 55 0,1 1 0,-1 0 0,0 0 0,0 0 0,0-1 0,1 1 0,-1 0 0,0 0 0,0 0 0,1 0 0,-1-1 0,0 1 0,0 0 0,1 0 0,-1 0 0,0 0 0,0 0 0,1 0 0,-1 0 0,0 0 0,1 0 0,-1 0 0,0 0 0,0 0 0,1 0 0,-1 0 0,0 0 0,0 0 0,1 0 0,-1 1 0,0-1 0,0 0 0,1 0 0,-1 0 0,0 0 0,0 0 0,1 1 0,-1-1 0,0 0 0,2 15 0,-11 31 0,6-27 0,2-18 0,1 1 0,0-1 0,0 1 0,0-1 0,0 1 0,0-1 0,0 0 0,0 1 0,1-1 0,-1 1 0,0-1 0,1 1 0,-1-1 0,1 0 0,0 1 0,-1-1 0,1 0 0,0 0 0,0 1 0,0-1 0,0 0 0,0 0 0,2 2 0,-1-2 0,1 0 0,-1 1 0,1-1 0,0 0 0,0 0 0,-1-1 0,1 1 0,0-1 0,0 1 0,0-1 0,4 0 0,6-1 0,0 0 0,0-1 0,-1 0 0,23-8 0,15-9-200,-1-3 0,51-30 1,-75 38 29,-24 14 147,-1 0-1,0-1 1,1 1-1,-1 0 1,1 0-1,-1-1 1,1 1-1,-1 0 1,1 0-1,-1 0 1,1-1-1,-1 1 1,1 0-1,0 0 1,-1 0-1,1 0 1,-1 0-1,1 0 1,-1 0-1,1 0 1,-1 0 0,1 1-1,-1-1 1,1 0-1,-1 0 1,1 0-1,-1 1 1,1-1-1,-1 0 1,1 0-1,-1 1 1,1-1-1,-1 1 1,0-1-1,1 0 1,-1 1-1,0-1 1,1 1-1,-1-1 1,0 1-1,1-1 1,-1 0-1,0 1 1,0-1-1,0 1 1,1 0-1,-1-1 1,0 1-1,0-1 1,0 1-1,0-1 1,0 1-1,0-1 1,0 1-1,0-1 1,0 1-1,0-1 1,0 1-1,-1 0 1,-5 51 580,1-22-78,7-17-416,-1 0 0,2-1 0,0 0 0,1 1 0,0-1 0,0 0 0,2-1 0,9 19 0,17 41-780,-25-52 542,-1 1 0,-1-1 0,-1 1 0,-1 0 0,0 0 0,-2 0 0,0 0 0,-4 39 0,2-56 232,0 1 0,0-1 0,0 1-1,0-1 1,-1 0 0,1 1 0,-1-1 0,0 0-1,0 0 1,0 0 0,0 0 0,-1-1 0,1 1-1,-1-1 1,0 1 0,1-1 0,-1 0 0,0 0-1,0 0 1,-1 0 0,1-1 0,0 1 0,-1-1-1,1 0 1,-1 0 0,-5 1 0,4-1 6,1-1 1,0 0-1,-1 1 1,1-2-1,-1 1 1,1 0-1,-1-1 1,1 0-1,0 0 1,-1 0-1,1-1 1,0 1-1,0-1 1,0 0-1,0 0 1,0 0-1,0-1 1,1 0-1,-1 1 1,-5-7-1,2 1-63,0 0 0,1-1 0,0 0 0,1 0 0,0 0 0,-6-14 0,10 20 0,0 0 0,0 0 0,0 0 0,0 0 0,1 0 0,-1-1 0,1 1 0,0 0 0,0 0 0,0 0 0,0 0 0,1-1 0,-1 1 0,1 0 0,-1 0 0,1 0 0,0 0 0,1 0 0,-1 0 0,0 0 0,1 0 0,0 1 0,-1-1 0,1 1 0,3-4 0,109-93 0,-11 10 0,-91 80 31,-10 7-51,1 0 0,0 0 0,0 0 0,-1 0 0,1 0 0,-1-1 0,0 1 0,0-1 1,0 0-1,0 1 0,0-1 0,0 0 0,-1 0 0,0 0 0,3-6 0,-5 9-182,1-1 1,0 1 0,-1-1-1,1 1 1,0 0 0,-1-1 0,1 1-1,-1-1 1,1 1 0,-1 0-1,1-1 1,-1 1 0,1 0-1,-1 0 1,1-1 0,-1 1 0,1 0-1,-1 0 1,1 0 0,-1 0-1,1 0 1,-1 0 0,1 0-1,-1 0 1,0 0 0,-4-1-1772,-16-4-7508</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02.531"/>
    </inkml:context>
    <inkml:brush xml:id="br0">
      <inkml:brushProperty name="width" value="0.025" units="cm"/>
      <inkml:brushProperty name="height" value="0.025" units="cm"/>
    </inkml:brush>
  </inkml:definitions>
  <inkml:trace contextRef="#ctx0" brushRef="#br0">44 150 9129,'0'0'14958,"-7"16"-14019,6-14-901,-5 10 142,0 1-1,2 0 1,-1 0 0,1 0-1,1 0 1,0 1 0,1 0 0,0 18-1,4 32 1361,3 1 1,21 103-1,47 123-472,-70-281-1114,1 8-78,-7-26-12,-15-46-100,6 18 166,4 13 85,-2-2-187,2-1 1,0 0-1,1 0 1,2-1-1,-4-41 1,10 66 157,0 0 1,0 0 0,0 0 0,0 0-1,0 0 1,1 0 0,-1 1-1,1-1 1,-1 0 0,1 1-1,-1 0 1,1-1 0,0 1 0,0 0-1,0-1 1,0 1 0,0 0-1,0 1 1,0-1 0,3-1-1,18-11-833,-15 5 596,-1 0-1,0 0 0,0-1 0,-1 0 1,0 0-1,-1-1 0,0 0 1,-1 0-1,1 0 0,-2 0 0,0-1 1,3-13-1,2-19-1112,4-72 0,-3-148 3569,-12 367-1292,5 119 2819,0-198-3403,1-1-1,1 1 1,2-1-1,0 0 1,1 0-1,19 39 1,-22-54-418,1-1 0,0 0 0,0 0 1,1 0-1,0 0 0,12 10 0,-16-16 12,1 0-1,-1 0 1,1 0 0,0 0 0,0 0-1,-1 0 1,1-1 0,0 0-1,1 1 1,-1-1 0,0 0 0,0-1-1,0 1 1,0 0 0,1-1-1,-1 0 1,0 0 0,1 0-1,-1 0 1,0 0 0,0-1 0,1 1-1,2-2 1,-2 0-500,-1-1 0,0 1 0,0-1 0,0 0 0,0 1 0,0-1 0,-1-1 1,1 1-1,-1 0 0,0 0 0,0-1 0,0 0 0,0 1 0,-1-1 0,1 0 0,-1 0 0,1-6 0,0 5-382,10-33-5367</inkml:trace>
</inkml:ink>
</file>

<file path=ppt/ink/ink2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02.968"/>
    </inkml:context>
    <inkml:brush xml:id="br0">
      <inkml:brushProperty name="width" value="0.025" units="cm"/>
      <inkml:brushProperty name="height" value="0.025" units="cm"/>
    </inkml:brush>
  </inkml:definitions>
  <inkml:trace contextRef="#ctx0" brushRef="#br0">240 181 5317,'7'-12'7650,"-3"6"-6902,29-56 2640,-31 58-2951,-1-1 1,1 1-1,-1-1 0,1 1 0,-1-1 0,-1 0 0,1 0 0,-1 1 0,0-1 0,0 0 0,0 0 0,0 1 1,-1-1-1,-2-9 0,2 13-256,-1-1 1,1 0 0,0 1-1,0-1 1,-1 1 0,1 0 0,-1-1-1,0 1 1,1 0 0,-1 0-1,0 0 1,1 0 0,-1 0-1,0 1 1,0-1 0,0 0-1,0 1 1,0-1 0,0 1 0,0 0-1,0 0 1,0 0 0,0 0-1,0 0 1,-3 0 0,-3 1 30,1 0 1,-1 0 0,1 0 0,0 1-1,-14 5 1,8-1-111,-1 2 1,1 0-1,1 0 0,-1 1 1,2 0-1,-1 1 1,-18 21-1,23-22-80,0-1 1,0 1-1,1 0 1,0 0-1,1 0 1,0 1 0,0 0-1,1 0 1,0 0-1,1 1 1,-3 17-1,6-27-25,0 0 0,0 0 0,0 0-1,0 0 1,0 0 0,1 1 0,-1-1 0,0 0 0,1 0-1,-1 0 1,1 0 0,-1 0 0,1 0 0,-1 0 0,1-1-1,0 1 1,-1 0 0,1 0 0,0 0 0,0 0 0,-1-1-1,1 1 1,0 0 0,0-1 0,0 1 0,0-1 0,0 1-1,0-1 1,0 0 0,0 1 0,0-1 0,0 0 0,1 0-1,-1 1 1,0-1 0,0 0 0,0 0 0,0 0 0,0 0-1,0-1 1,0 1 0,2-1 0,4 1 0,1-1 0,-1 0 0,0-1 0,0 0-1,12-4 1,-5-1 26,-1-1-1,1 0 1,-1-1-1,-1 0 1,0-1-1,0 0 1,-1-1-1,0 0 1,-1-1-1,0 0 1,-1-1-1,-1 0 1,12-24-1,-17 110-273,-2 100 438,-1-171-175,0 0-1,0 0 1,1 0-1,-1 0 1,0 0-1,1 0 1,0 0-1,-1 0 1,1 0 0,0 0-1,0-1 1,0 1-1,0 0 1,0 0-1,1-1 1,-1 1-1,0-1 1,1 1-1,-1-1 1,1 1-1,0-1 1,-1 0 0,1 0-1,0 0 1,0 0-1,0 0 1,-1 0-1,1 0 1,0-1-1,0 1 1,0-1-1,0 0 1,1 1-1,-1-1 1,0 0 0,0 0-1,0 0 1,0 0-1,0-1 1,2 1-1,5-2 56,0 0 1,0 0-1,-1-1 0,1 0 1,-1 0-1,1-1 0,-1 0 0,8-6 1,15-12 91,-2-2 1,0-2 0,28-31-1,26-25 46,-83 82-205,0-1 0,0 1 0,1 0 0,-1-1 0,0 1 0,0 0 0,1-1 0,-1 1 0,0 0 0,1 0 0,-1-1 0,0 1 0,1 0 0,-1 0 0,0 0 0,1-1 0,-1 1 0,0 0 0,1 0 0,-1 0 0,1 0 0,-1 0 0,0 0 0,1 0 0,-1 0 0,1 0 0,-1 0 0,0 0 0,1 0 0,-1 0 0,1 0 0,-1 0 0,0 0 0,1 0 0,-1 0 0,1 1 0,-1-1 0,0 0 0,1 0 0,-1 0 0,0 1 0,1-1 0,-1 0 0,0 1 0,1-1 0,2 26 0,-11 32 0,0-28 0,4-19 0,1 0 0,0 1 0,1-1 0,-1 16 0,3-27 0,0 1 0,0-1 0,0 0 0,0 1 0,0-1 0,1 0 0,-1 1 0,0-1 0,0 0 0,0 1 0,0-1 0,1 0 0,-1 0 0,0 1 0,0-1 0,1 0 0,-1 0 0,0 1 0,0-1 0,1 0 0,-1 0 0,0 0 0,1 0 0,-1 1 0,0-1 0,1 0 0,-1 0 0,0 0 0,1 0 0,-1 0 0,0 0 0,1 0 0,-1 0 0,0 0 0,1 0 0,-1 0 0,0 0 0,1 0 0,-1 0 0,0 0 0,1 0 0,-1 0 0,0-1 0,1 1 0,-1 0 0,0 0 0,1 0 0,-1 0 0,0-1 0,0 1 0,1 0 0,-1 0 0,0-1 0,0 1 0,0 0 0,1-1 0,18-13 0,47-56 0,-50 51 0,1 0 0,33-27 0,-50 45 0,1 1 0,-1 0 0,0-1 0,1 1 0,-1 0 0,0-1 0,1 1 0,-1 0 0,1-1 0,-1 1 0,0 0 0,1 0 0,-1-1 0,1 1 0,-1 0 0,1 0 0,-1 0 0,1 0 0,-1 0 0,1 0 0,-1 0 0,1 0 0,-1 0 0,1 0 0,-1 0 0,1 0 0,-1 0 0,1 0 0,-1 0 0,1 1 0,-1-1 0,1 0 0,-1 0 0,1 0 0,-1 1 0,0-1 0,1 0 0,-1 1 0,1-1 0,-1 0 0,0 1 0,1-1 0,-1 1 0,0-1 0,0 0 0,1 1 0,5 34 0,-12 41 0,3-25-3401,7-47-2140,10-6-21,5-9-3989</inkml:trace>
</inkml:ink>
</file>

<file path=ppt/ink/ink2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03.529"/>
    </inkml:context>
    <inkml:brush xml:id="br0">
      <inkml:brushProperty name="width" value="0.025" units="cm"/>
      <inkml:brushProperty name="height" value="0.025" units="cm"/>
    </inkml:brush>
  </inkml:definitions>
  <inkml:trace contextRef="#ctx0" brushRef="#br0">207 0 13261,'0'0'13340,"-10"1"-12934,7-1-363,0 0 0,-1 0 0,1 1 1,-1 0-1,1-1 0,0 1 0,-1 0 0,1 1 0,0-1 1,0 1-1,0-1 0,0 1 0,0 0 0,0 0 1,0 0-1,1 0 0,-1 1 0,1-1 0,0 1 0,-1 0 1,1-1-1,0 1 0,1 0 0,-1 0 0,0 0 1,1 0-1,0 1 0,0-1 0,0 0 0,0 1 0,0-1 1,0 0-1,1 5 0,0 0 2,0 1 0,1-1 0,0 0 0,1 0 0,-1 0 1,2 0-1,-1 0 0,1 0 0,0-1 0,1 1 0,-1-1 0,1 0 0,1 0 0,6 8 1,-2-1-50,-1-1 1,12 27 0,-15-27 122,0 0-1,-1 1 0,-1-1 1,0 1-1,-1 0 0,0 0 1,-1-1-1,-1 1 0,0 0 1,-1 0-1,0 0 0,-2 0 1,1 0-1,-1-1 0,-1 1 1,-1-1-1,0 0 0,0 0 1,-1-1-1,-1 0 0,0 0 1,-1 0-1,0-1 0,-1 0 1,0 0-1,0-1 0,-1 0 1,-1-1-1,-18 13 0,27-21-113,0 1 1,-1 0-1,0-1 0,1 1 0,-1-1 0,0 0 1,0 0-1,0 0 0,1 0 0,-1-1 0,0 1 1,0-1-1,0 0 0,0 0 0,0 0 0,0 0 1,-5-1-1,6 0-6,0 0 0,1 0 1,-1 0-1,0 0 0,1 0 1,0-1-1,-1 1 0,1 0 0,0-1 1,-1 1-1,1-1 0,0 0 1,0 1-1,0-1 0,1 0 1,-1 0-1,0 1 0,1-1 1,-1 0-1,1 0 0,-1 0 0,1 0 1,0 0-1,0 0 0,0 0 1,0-3-1,1-8 1,1 0 0,0 0 0,0 0 0,1 0 0,1 0 0,0 1 0,1 0 0,0-1 0,0 2 0,2-1 0,0 1 0,0 0 0,12-14 0,17-18 0,75-68 0,-80 82 0,18-16 0,-19 18 0,0-1 0,-2-2 0,42-55 0,-69 83 0,0 1 0,0 0 0,0-1 0,0 1 0,0-1 0,0 0 0,0 1 0,0-1 0,-1 0 0,1 1 0,-1-1 0,1 0 0,-1 0 0,0 0 0,0-3 0,0 5 0,-1 0 0,1-1 0,-1 1 0,1 0 0,-1 0 0,1-1 0,-1 1 0,0 0 0,1 0 0,-1 0 0,1 0 0,-1 0 0,0 0 0,1 0 0,-1 0 0,0 0 0,1 0 0,-1 0 0,1 0 0,-1 0 0,0 1 0,1-1 0,-1 0 0,1 0 0,-1 1 0,1-1 0,-1 0 0,0 1 0,-8 4 0,1-1 0,0 1 0,0 1 0,-11 9 0,3 1 0,2 1 0,-22 30 0,31-39 0,0 0 0,0 1 0,1-1 0,0 1 0,0 0 0,1 0 0,0 1 0,-2 13 0,5-21-124,0 0 0,0 0 0,0 0 0,0-1 0,0 1 0,0 0 0,1 0 0,-1-1 0,1 1 0,-1 0 0,1 0 0,0-1 0,0 1 0,-1-1 0,1 1 0,0-1 0,0 1 0,1-1 0,-1 1 0,0-1 0,0 0 0,1 0 0,-1 0 0,1 0 0,-1 0 0,1 0 0,-1 0 0,1 0-1,-1 0 1,1-1 0,0 1 0,0-1 0,-1 1 0,1-1 0,0 0 0,0 0 0,-1 1 0,1-1 0,2-1 0,4 2-927,1-1-1,-1-1 1,0 0-1,0 0 1,-1 0-1,1-1 1,15-5-1,13-11-6907</inkml:trace>
</inkml:ink>
</file>

<file path=ppt/ink/ink2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04.357"/>
    </inkml:context>
    <inkml:brush xml:id="br0">
      <inkml:brushProperty name="width" value="0.025" units="cm"/>
      <inkml:brushProperty name="height" value="0.025" units="cm"/>
    </inkml:brush>
  </inkml:definitions>
  <inkml:trace contextRef="#ctx0" brushRef="#br0">175 1 5894,'0'0'24631,"1"15"-23094,-1-15-1534,1 12 85,0 1 0,-1 0-1,0-1 1,-1 1 0,-1 0 0,0-1-1,-7 24 1,-6 4-88,8-25 0,1 1 0,0-1 0,1 1 0,1 1 0,1-1 0,0 0 0,-1 29 0,4-44 0,0 0 0,0 0 0,0-1 0,1 1 0,-1 0 0,0 0 0,0-1 0,1 1 0,-1 0 0,0 0 0,1-1 0,-1 1 0,1 0 0,-1-1 0,1 1 0,-1-1 0,1 1 0,-1 0 0,1-1 0,0 1 0,-1-1 0,1 0 0,0 1 0,-1-1 0,1 1 0,0-1 0,-1 0 0,2 1 0,28-2 0,-20-1 0,-1 0 0,-1-1 0,1-1 0,11-5 0,-6 0 0,-11 6 0,0 1 0,1-1 0,-1 1 0,1 0 0,0 0 0,-1 0 0,1 0 0,0 1 0,0 0 0,0 0 0,0 0 0,0 0 0,8 0 0,-11 3 0,-1 1 0,1 0 0,-1 0 0,0 0 0,0 0 0,0 0 0,0 0 0,0-1 0,-2 7 0,0-3 0,0 0 0,-1 0 0,0 0 0,0 0 0,-1 0 0,0-1 0,0 1 0,0-1 0,0 0 0,-1 0 0,0-1 0,0 1 0,0-1 0,-1 0 0,1-1 0,-1 1 0,0-1 0,-6 3 0,-2 0 0,0 0 0,0-1 0,-1-1 0,1 0 0,-1-1 0,0 0 0,-15 0 0,28-3 0,-1 0 0,1 1 0,0-1 0,-1 0 0,1 0 0,0 0 0,-1-1 0,1 1 0,0 0 0,0-1 0,-1 0 0,1 1 0,0-1 0,0 0 0,0 0 0,0 0 0,0 0 0,0-1 0,0 1 0,0-1 0,0 1 0,0-1 0,1 1 0,-1-1 0,1 0 0,-1 0 0,1 0 0,0 0 0,0 0 0,0 0 0,0 0 0,0 0 0,0 0 0,0-1 0,1 1 0,-1 0 0,1-1 0,0 1 0,0 0 0,0-1 0,0 1 0,0 0 0,0-1 0,0 1 0,1 0 0,-1-1 0,1 1 0,0 0 0,1-3 0,-1 1-328,1 1 0,0-1-1,0 0 1,0 0 0,0 1 0,1-1-1,0 1 1,-1 0 0,1 0 0,0 0-1,1 0 1,-1 0 0,0 1 0,1 0 0,-1-1-1,7-1 1,-1-1-1257,1 1 0,-1 1-1,1 0 1,0 0 0,18-2-1,5 2-7313</inkml:trace>
</inkml:ink>
</file>

<file path=ppt/ink/ink2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04.902"/>
    </inkml:context>
    <inkml:brush xml:id="br0">
      <inkml:brushProperty name="width" value="0.025" units="cm"/>
      <inkml:brushProperty name="height" value="0.025" units="cm"/>
    </inkml:brush>
  </inkml:definitions>
  <inkml:trace contextRef="#ctx0" brushRef="#br0">103 151 18257,'0'0'14243,"11"-7"-14013,5-3-202,50-34-10,-61 41-19,-1 0 0,0 0 1,0-1-1,0 0 0,-1 0 1,1 0-1,-1 0 0,0-1 1,0 1-1,0-1 0,-1 0 1,3-7-1,-5 10 1,1 1 0,-1 0 0,0 0 0,0 0 0,-1 0 0,1 0 0,0 0 0,0 0 0,0 0 0,-1 0 0,1 0 0,0 0 0,-1 0 0,1 0 0,-1 0 0,1 0 0,-1 0 0,0 0 0,1 0 0,-1 0 0,0 1 0,0-1 0,0 0 0,1 1 0,-1-1 0,0 0 0,0 1 0,0-1 0,0 1 0,0-1 0,0 1 0,0 0 0,0-1 0,0 1 0,0 0 0,0 0 0,0 0 0,-1 0 0,1 0 0,0 0 0,-2 0 0,-3 0 0,-1 0 0,1 0 0,0 0 0,0 1 0,-1 0 0,-7 2 0,5 1 0,0 1 0,0 0 0,0 0 0,1 0 0,0 1 0,0 1 0,0-1 0,1 1 0,0 1 0,0-1 0,-9 14 0,9-11 0,0 1 0,0 0 0,1-1 0,1 2 0,0-1 0,0 1 0,1 0 0,1 0 0,-3 13 0,6-23 0,-1-1 0,1 1 0,0 0 0,0-1 0,-1 1 0,1 0 0,0-1 0,0 1 0,1 0 0,-1-1 0,0 1 0,1 0 0,-1-1 0,0 1 0,1 0 0,0-1 0,-1 1 0,1-1 0,0 1 0,0-1 0,0 0 0,0 1 0,0-1 0,0 0 0,0 0 0,1 1 0,-1-1 0,0 0 0,1 0 0,-1 0 0,3 1 0,2-1 0,0 0 0,1 0 0,-1 0 0,0-1 0,0 0 0,1 0 0,7-1 0,-9 0 0,8-1 0,0-1 0,0 0 0,-1-1 0,1 0 0,-1-1 0,0 0 0,-1-1 0,1 0 0,11-10 0,-7 6 0,-1 1 0,2 1 0,26-10 0,-46 27 0,-7 4 0,-3-1 0,8-7 0,0 1 0,-1-1 0,0 0 0,0-1 0,-7 5 0,26-33 0,-7 18 7,-5 5-14,0-1 1,0 0 0,1 1-1,-1-1 1,1 1 0,-1 0-1,1-1 1,0 1-1,-1 0 1,1 0 0,0 0-1,0 0 1,0 0 0,0 1-1,0-1 1,3 0 0,-5 3-3207,0 1-311</inkml:trace>
</inkml:ink>
</file>

<file path=ppt/ink/ink2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05.338"/>
    </inkml:context>
    <inkml:brush xml:id="br0">
      <inkml:brushProperty name="width" value="0.025" units="cm"/>
      <inkml:brushProperty name="height" value="0.025" units="cm"/>
    </inkml:brush>
  </inkml:definitions>
  <inkml:trace contextRef="#ctx0" brushRef="#br0">209 0 18834,'0'0'7036,"-7"12"-4500,-7 9-2204,-34 53 1011,4 2 0,-45 102 0,88-175-1343,0 0 0,0 1 0,0-1 0,0 0 0,0 1 0,1-1 0,0 1 0,-1-1 0,2 5 0,-1-7 0,0 0 0,0 0 0,0-1 0,0 1 0,1 0 0,-1 0 0,0 0 0,1 0 0,-1 0 0,1-1 0,-1 1 0,1 0 0,0 0 0,-1-1 0,1 1 0,-1 0 0,1-1 0,0 1 0,0-1 0,-1 1 0,1-1 0,2 2 0,1-2 0,0 1 0,1 0 0,-1-1 0,1 0 0,-1 0 0,0-1 0,1 1 0,-1-1 0,0 0 0,1 0 0,-1 0 0,8-4 0,8-2 0,-5 1 0,0 0 0,0 1 0,0 1 0,0 0 0,1 1 0,0 1 0,0 0 0,0 1 0,-1 1 0,21 2 0,-34-2 0,-1 1 0,1-1 0,0 1 0,-1 0 0,1-1 0,-1 1 0,1 0 0,-1 0 0,1 0 0,-1 0 0,0 1 0,0-1 0,1 0 0,-1 0 0,0 1 0,0-1 0,0 1 0,0-1 0,-1 1 0,1-1 0,0 1 0,-1 0 0,1-1 0,-1 1 0,1 0 0,-1-1 0,0 1 0,0 0 0,0-1 0,0 1 0,0 0 0,0 0 0,0-1 0,0 1 0,-2 3 0,1 2 0,0-1 0,-1 1 0,0 0 0,-1-1 0,1 0 0,-1 1 0,-7 9 0,-4 3 0,-1 0 0,0-2 0,-2 0 0,0-1 0,-20 15 0,28-24 0,0 0 0,0-1 0,0-1 0,-1 1 0,0-2 0,0 1 0,-1-1 0,1-1 0,-1 0 0,0 0 0,0-1 0,-20 1 0,30-3 0,0 0 0,0 0 0,0 0 0,0-1 0,0 1 0,0 0 0,1 0 0,-1-1 0,0 1 0,0 0 0,0-1 0,0 1 0,1-1 0,-1 1 0,0-1 0,0 0 0,1 1 0,-1-1 0,0 0 0,1 1 0,-1-1 0,1 0 0,-1 0 0,1 0 0,-1 0 0,0-1 0,-3-30 0,5 22 0,0 1 0,1 0 0,0 0 0,1 0 0,3-10 0,20-26-2632,-20 37 1388,1 1 0,-1 0 0,1 0 1,0 1-1,1 0 0,9-6 0,7-3-6411</inkml:trace>
</inkml:ink>
</file>

<file path=ppt/ink/ink2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05.730"/>
    </inkml:context>
    <inkml:brush xml:id="br0">
      <inkml:brushProperty name="width" value="0.025" units="cm"/>
      <inkml:brushProperty name="height" value="0.025" units="cm"/>
    </inkml:brush>
  </inkml:definitions>
  <inkml:trace contextRef="#ctx0" brushRef="#br0">28 51 19859,'0'0'12097,"9"-5"-11393,26-20-597,-22 12-107,-14 6 0,0 6 0,0 1 0,0 0 0,-1 0 0,1 0 0,0 0 0,0 0 0,0 0 0,0 0 0,0 1 0,0-1 0,0 0 0,0 0 0,0 1 0,0-1 0,0 1 0,0-1 0,1 1 0,-1-1 0,0 1 0,-1 0 0,-3 3 0,0 1 0,0-1 0,0 1 0,1 0 0,-1 0 0,1 0 0,0 0 0,1 1 0,0 0 0,-1-1 0,2 1 0,-1 0 0,1 1 0,0-1 0,0 0 0,-1 13 0,3-17 0,1-1 0,0 0 0,0 1 0,-1-1 0,1 0 0,0 0 0,0 0 0,0 1 0,1-1 0,-1 0 0,0 0 0,0-1 0,0 1 0,1 0 0,-1 0 0,0-1 0,1 1 0,-1 0 0,1-1 0,-1 0 0,1 1 0,-1-1 0,1 0 0,-1 0 0,1 1 0,-1-1 0,1 0 0,2-1 0,56 0 0,-50 0 0,15-2 0,0-1 0,0-2 0,41-14 0,-40 12 0,-1 0 0,1 2 0,30-4 0,-55 10 0,0 0 0,0-1 0,0 1 0,0 0 0,0 0 0,0 0 0,0 0 0,0 0 0,0 0 0,1 0 0,-1 1 0,0-1 0,0 0 0,0 0 0,0 1 0,0-1 0,0 1 0,0-1 0,0 1 0,0-1 0,0 1 0,-1 0 0,1-1 0,0 1 0,0 0 0,0 0 0,-1 0 0,1-1 0,0 1 0,-1 0 0,1 0 0,0 1 0,-1 1 0,0 0 0,0 0 0,0 0 0,0-1 0,0 1 0,0 0 0,-1 0 0,1-1 0,-1 1 0,0 0 0,0-1 0,-2 4 0,-5 11 0,-1-1 0,-19 28 0,16-30 171,9-11-280,0 0 0,0 0 0,0 0 0,1 1 0,-1-1 0,1 1 0,0-1 0,0 1-1,0 0 1,1 0 0,-1 0 0,1 0 0,-1 7 0</inkml:trace>
</inkml:ink>
</file>

<file path=ppt/ink/ink2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08.937"/>
    </inkml:context>
    <inkml:brush xml:id="br0">
      <inkml:brushProperty name="width" value="0.025" units="cm"/>
      <inkml:brushProperty name="height" value="0.025" units="cm"/>
    </inkml:brush>
  </inkml:definitions>
  <inkml:trace contextRef="#ctx0" brushRef="#br0">0 0 6438,'11'10'2328,"19"13"-2093,2-1-1,0-1 1,1-2 0,2-1 0,54 20 0,330 84 2583,11-30 1304,792 74-2319,-427-72-585,-415-36-1058,330 43-95,4-47 239,-525-50 504,373-40 0,-491 24-746,0-4 0,0-2-1,76-32 1,-101 31-121,-1-3-1,-1-1 0,-1-2 1,-1-2-1,56-47 0,-86 65-37,-2-1-1,1 0 0,-1 0 1,-1-1-1,0-1 0,-1 0 1,0 0-1,0 0 0,-1-1 1,-1 0-1,-1 0 0,1-1 1,-2 1-1,0-1 0,-1 0 1,2-19-1,0-6-204,-5 22-3474,0 13-1958</inkml:trace>
</inkml:ink>
</file>

<file path=ppt/ink/ink2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09.685"/>
    </inkml:context>
    <inkml:brush xml:id="br0">
      <inkml:brushProperty name="width" value="0.025" units="cm"/>
      <inkml:brushProperty name="height" value="0.025" units="cm"/>
    </inkml:brush>
  </inkml:definitions>
  <inkml:trace contextRef="#ctx0" brushRef="#br0">1 0 11275,'0'0'998,"1"12"198,3 21-83,1-1 1,15 50 0,-15-65-747,1-1 1,0 0 0,2-1 0,0 0 0,0 0-1,2-1 1,18 23 0,12 4-2,2-2 0,1-2 1,2-1-1,2-3 0,1-2 0,1-2 1,1-2-1,106 40 0,-21-22 12,1-6 1,204 31-1,441 9-159,6-77 464,221-68 102,-903 58-646,618-82 541,-576 61-606,-1-7 0,259-100 0,-253 71-136,-14 5 485,155-45 1,-279 102-2169,5-1-5725,-7 0-89</inkml:trace>
</inkml:ink>
</file>

<file path=ppt/ink/ink2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10.665"/>
    </inkml:context>
    <inkml:brush xml:id="br0">
      <inkml:brushProperty name="width" value="0.025" units="cm"/>
      <inkml:brushProperty name="height" value="0.025" units="cm"/>
    </inkml:brush>
  </inkml:definitions>
  <inkml:trace contextRef="#ctx0" brushRef="#br0">3670 185 18289,'0'0'1105,"-10"2"-1110,-57 12 9,1-4 0,-98 3 0,-150-12 81,253-2-54,-883-49 2057,758 37-1747,-359-30-81,-671-29 553,1190 73-788,19 0-24,0-1 0,0 0 0,-1 0 0,1 0 0,0-1-1,0 0 1,-13-4 0,20 4-14,0 1-1,0 0 1,0 0-1,0-1 1,-1 1-1,1 0 1,0-1-1,0 1 1,0 0-1,0-1 1,0 1-1,0 0 1,0-1-1,0 1 1,0 0-1,0-1 1,1 1-1,-1 0 1,0 0-1,0-1 1,0 1-1,0 0 1,0-1-1,0 1 1,1 0-1,-1 0 1,0-1-1,0 1 1,0 0-1,1 0 1,-1 0-1,0-1 1,0 1-1,1 0 1,-1 0-1,0 0 1,1 0-1,-1-1 1,0 1-1,1 0 1,-1 0-1,0 0 1,0 0-1,1 0 1,-1 0 0,0 0-1,1 0 1,-1 0-1,0 0 1,1 0-1,-1 0 1,0 0-1,1 0 1,-1 1-1,91-17-4674,-48 11 653,20-4-5547</inkml:trace>
</inkml:ink>
</file>

<file path=ppt/ink/ink2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11.019"/>
    </inkml:context>
    <inkml:brush xml:id="br0">
      <inkml:brushProperty name="width" value="0.025" units="cm"/>
      <inkml:brushProperty name="height" value="0.025" units="cm"/>
    </inkml:brush>
  </inkml:definitions>
  <inkml:trace contextRef="#ctx0" brushRef="#br0">765 65 15407,'-10'-6'1286,"-4"-3"-1086,-1-1 245,-1 1-1,-25-10 1,35 17-176,1-1 0,-1 2 0,0-1-1,0 1 1,0 0 0,0 0 0,0 1 0,0-1 0,0 2-1,-1-1 1,1 0 0,-10 3 0,-24 12 336,0 0 1,-40 24 0,-21 9 70,-141 37 457,165-60-793,83-23-423,1 0-1,-1 0 1,0 0 0,0 1-1,0 0 1,7 5-1,-10-7 70,56 35 74,-41-23-23,1-1 0,0-1 0,33 13 1,-18-13-1106,1-2 0,46 7 1,12-4-5238</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03.560"/>
    </inkml:context>
    <inkml:brush xml:id="br0">
      <inkml:brushProperty name="width" value="0.025" units="cm"/>
      <inkml:brushProperty name="height" value="0.025" units="cm"/>
    </inkml:brush>
  </inkml:definitions>
  <inkml:trace contextRef="#ctx0" brushRef="#br0">77 442 18161,'0'0'3726,"-9"12"-437,1-1-2789,0 1 1,1-1-1,0 1 1,1 0-1,0 1 1,1-1-1,0 1 1,1 0-1,0 1 1,1-1-1,-1 19 1,4-32-497,0 1 1,0 0 0,0-1-1,0 1 1,0 0 0,0-1-1,0 1 1,0 0 0,0-1 0,0 1-1,1 0 1,-1-1 0,0 1-1,1 0 1,-1-1 0,0 1-1,1-1 1,-1 1 0,1-1 0,-1 1-1,1-1 1,-1 1 0,1-1-1,-1 1 1,1-1 0,-1 0 0,1 1-1,0-1 1,-1 0 0,1 0-1,0 1 1,-1-1 0,1 0-1,0 0 1,-1 0 0,1 0 0,0 0-1,-1 0 1,1 0 0,0 0-1,-1 0 1,1 0 0,0 0 0,-1 0-1,2-1 1,1 0 3,0 1 0,0-1 0,-1 0 0,1-1 0,0 1 0,-1 0 0,1-1 0,-1 1 0,1-1 0,2-3 0,8-10 20,-1-2 1,-1 0 0,0 0-1,-2 0 1,0-2 0,0 1-1,9-36 1,11-21-264,-29 74 190,1-1 0,-1 1 0,1 0-1,-1-1 1,1 1 0,-1 0-1,1 0 1,0-1 0,0 1-1,-1 0 1,1 0 0,0 0 0,0 0-1,0 0 1,0 0 0,1 0-1,-1 0 1,0 0 0,2 0-1,-3 1 25,1 1-1,0-1 0,-1 1 0,1-1 0,-1 1 1,1 0-1,0-1 0,-1 1 0,0 0 0,1-1 0,-1 1 1,1 0-1,-1-1 0,0 1 0,1 0 0,-1 0 1,0 0-1,0-1 0,0 1 0,0 0 0,1 0 1,-1 1-1,3 62-20,-3-61 87,0 7 28,0 6 137,0 0 1,1-1-1,4 22 0,-5-35-188,0 0 0,1 0 1,-1 0-1,0 0 0,1 0 1,0 0-1,-1 0 0,1 0 0,0 0 1,0-1-1,0 1 0,0 0 1,0 0-1,1-1 0,-1 1 0,0-1 1,1 1-1,-1-1 0,1 1 0,0-1 1,-1 0-1,1 0 0,0 0 1,0 0-1,0 0 0,-1 0 0,1-1 1,0 1-1,0 0 0,0-1 1,0 0-1,0 1 0,4-1 0,-2-1 7,-1 0-1,0 0 0,1-1 0,-1 1 0,0-1 1,0 1-1,0-1 0,0 0 0,0-1 0,0 1 1,-1 0-1,1-1 0,-1 1 0,0-1 1,1 0-1,-1 0 0,-1 0 0,3-3 0,30-63 455,-34 68-482,18-48-1,-3 0 0,-2-1 0,-2-1 0,-2 0 0,-3 0 0,-2-1 0,-2-54 0,-19 148 0,6 9 0,-7 101 0,16-127 0,2 1 0,1 0 0,1 0 0,1 0 0,13 47 0,10-7 0,-24-63 0,-1-1 0,0 1 0,1 0 0,0 0 0,0-1 0,0 1 0,0-1 0,0 0 0,0 0 0,0 0 0,1 0 0,-1 0 0,1 0 0,-1 0 0,1-1 0,0 1 0,0-1 0,0 0 0,4 1 0,-7-2 0,1 0 0,0 0 0,0-1 0,0 1 0,-1 0 0,1-1 0,0 1 0,0-1 0,-1 1 0,1-1 0,-1 1 0,1-1 0,0 0 0,-1 1 0,1-1 0,-1 0 0,1 1 0,-1-1 0,0 0 0,1 0 0,-1 1 0,0-1 0,1 0 0,-1 0 0,0 0 0,0 1 0,0-1 0,0 0 0,0 0 0,0 0 0,0 0 0,0 0 0,0 0 0,0-39 0,0 30 0,-1-2 0,0-1 0,-1 1 0,0 0 0,-1 0 0,0 0 0,-1 1 0,-1-1 0,0 1 0,0 0 0,-1 0 0,0 1 0,-1-1 0,0 1 0,-1 1 0,0-1 0,0 2 0,-11-10 0,16 16 0,1 0 0,-1 1 0,1-1 0,-1 1 0,1 0 0,-1 0 0,0 0 0,1 0 0,-1 0 0,0 1 0,0-1 0,0 1 0,-3 0 0,5 0 0,1 0 0,-1 0 0,0 0 0,0 0 0,1 1 0,-1-1 0,0 0 0,0 1 0,1-1 0,-1 0 0,0 1 0,1-1 0,-1 1 0,0-1 0,1 1 0,-1-1 0,1 1 0,-1-1 0,1 1 0,-1 0 0,1-1 0,-1 1 0,1 0 0,0 0 0,-1-1 0,1 1 0,0 0 0,-1 0 0,1-1 0,0 1 0,0 0 0,0 0 0,0 0 0,0-1 0,0 1 0,0 0 0,0 0 0,0-1 0,0 1 0,1 0 0,-1 0 0,0 0 0,0-1 0,1 1 0,-1 0 0,0-1 0,1 1 0,0 1 0,1 1 0,-1-1 1,1 1-1,0 0 1,0 0-1,1-1 1,-1 1-1,1-1 1,-1 0-1,1 1 0,0-1 1,-1-1-1,1 1 1,0 0-1,0-1 1,1 1-1,-1-1 1,0 0-1,0 0 0,1 0 1,3 0-1,9 2-15,0 0-1,31 0 1,-6-4-845,22-7-5810,-57 6 5773,1 0 1,-1 0-1,0-1 0,1 1 0,-1-2 0,0 1 0,5-5 0,17-22-862,-21 11 6345,-19 18 1627,-11 12-1181,12-1-5745,5-4 806,1 0-1,0 0 0,0 1 0,1-1 0,0 1 0,0 1 1,0-1-1,1 0 0,0 1 0,1 0 0,-1-1 0,1 1 1,1 0-1,-1 9 0,2-17-92,1 1 0,-1 0 0,0 0 0,1-1 0,-1 1 0,1 0 0,0-1 0,-1 1 0,1-1 0,-1 1 0,1-1 0,0 1 0,-1-1 0,1 1 0,0-1 0,0 0 0,-1 1 0,1-1 0,0 0 0,0 1 0,0-1 0,-1 0 0,1 0 0,0 0 0,0 0 0,0 0 0,0 0 0,-1 0 0,1 0 0,1 0 0,33-2 0,-31 2 0,37-5 0,-2-3 0,50-14 0,-1-1 0,-57 11 0,-31 11 0,1 0 0,0 1 0,-1-1 0,1 0 0,0 1 0,-1-1 0,1 0 0,-1 0 0,1 0 0,-1 1 0,1-1 0,-1 0 0,1 0 0,-1 0 0,0 0 0,0 0 0,1 0 0,-1 0 0,0-1 0,-1-3 0,0 1 0,0-1 0,-1 0 0,0 1 0,1-1 0,-2 1 0,1 0 0,0-1 0,-5-5 0,0 0 0,-6-10 0,0-1 0,1 0 0,1 0 0,2-1 0,0-1 0,-11-42 0,20 65 0,0-1 0,0 0 0,0 0 0,0 1 0,0-1 0,1 0 0,-1 1 0,0-1 0,1 0 0,-1 1 0,0-1 0,1 0 0,-1 1 0,1-1 0,-1 1 0,1-1 0,-1 1 0,1-1 0,-1 1 0,1-1 0,-1 1 0,1-1 0,0 1 0,-1 0 0,1-1 0,0 1 0,-1 0 0,1 0 0,0 0 0,-1-1 0,1 1 0,0 0 0,0 0 0,-1 0 0,1 0 0,1 0 0,38 1 0,-26-1 0,81 6-2524,3-1-4145,-63-5-3004</inkml:trace>
</inkml:ink>
</file>

<file path=ppt/ink/ink2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14.779"/>
    </inkml:context>
    <inkml:brush xml:id="br0">
      <inkml:brushProperty name="width" value="0.025" units="cm"/>
      <inkml:brushProperty name="height" value="0.025" units="cm"/>
    </inkml:brush>
  </inkml:definitions>
  <inkml:trace contextRef="#ctx0" brushRef="#br0">2344 210 5157,'-17'-11'1712,"1"0"0,-1 1-1,-20-9 1,-61-16-25,-104-7-2711,167 36 1527,-556-57-368,-2 50 1668,542 14-1455,-1 2-1,1 2 1,0 2 0,1 3 0,0 1 0,-65 25 0,91-26-220,-1 1 0,2 1 0,-1 1 0,2 2 0,-42 32 0,51-35-42,0 1 0,1 0 0,1 0 0,0 2 0,1-1 0,0 1 0,1 0-1,1 1 1,-11 30 0,14-32-74,1 0-1,1 1 1,0-1-1,1 0 1,0 1-1,2 0 0,-1-1 1,2 1-1,0 0 1,1-1-1,0 1 1,5 14-1,-1-9 10,1-1 0,1 1 0,1-2-1,1 1 1,0-1 0,2 0-1,22 27 1,-4-13-1,1-1-1,2-1 0,0-2 1,2-2-1,1-1 0,1-1 1,61 28-1,-49-31 324,1-2 0,1-2 0,1-3 0,0-2 0,96 10 0,-24-14 702,170-10 0,-191-3-942,0-6 0,-1-4 0,-1-4 0,0-5 0,-2-4 0,157-66 0,-219 76-81,-1-1 1,-1-2-1,0-1 1,-2-1 0,-1-2-1,-1-2 1,34-36-1,-49 45-13,0-1-1,-2 0 1,0-1-1,-1 0 1,-1-1-1,-1-1 0,-1 0 1,-1 0-1,0-1 1,-2 0-1,-1-1 1,-1 1-1,3-35 0,-7 49 20,-1 0 0,0 0-1,-1 0 1,0 0-1,0 0 1,-1 0-1,0 0 1,-1 0-1,0 1 1,0-1-1,-1 1 1,0 0-1,0 0 1,-1 0-1,-6-8 1,2 6 0,0 0 1,-1 0 0,0 1-1,-1 0 1,0 1-1,0 0 1,-1 0-1,0 1 1,-17-6-1,3 2-72,-1 2-1,0 0 0,-1 2 1,0 1-1,-28-2 0,-75 1-4395,81 6-786</inkml:trace>
</inkml:ink>
</file>

<file path=ppt/ink/ink2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15.629"/>
    </inkml:context>
    <inkml:brush xml:id="br0">
      <inkml:brushProperty name="width" value="0.025" units="cm"/>
      <inkml:brushProperty name="height" value="0.025" units="cm"/>
    </inkml:brush>
  </inkml:definitions>
  <inkml:trace contextRef="#ctx0" brushRef="#br0">2155 258 10666,'-7'-11'1511,"-3"-5"-1153,-1 0 0,-1 1 0,0 0 1,-1 1-1,-1 1 0,0 0 0,0 1 1,-1 0-1,-24-13 0,4 9-250,0 2 0,-2 1 0,1 1 0,-1 3 0,-1 1 0,-53-5 0,-235 2-166,270 11 97,-50 2 421,0 4 1,-167 32 0,204-23 61,0 3 0,2 3 1,0 3-1,-120 62 0,161-72-513,1 2 1,1 1 0,0 1-1,1 1 1,1 1-1,0 1 1,2 1 0,1 1-1,0 0 1,2 1-1,1 2 1,1-1 0,1 2-1,1 0 1,1 0-1,2 1 1,1 0 0,1 1-1,1 0 1,2 0 0,0 1-1,3 0 1,0 0-1,4 44 1,-1-60-8,2 0-1,-1 0 1,2 0 0,0 0 0,1 0 0,0-1-1,1 0 1,0 0 0,1-1 0,0 1-1,1-2 1,1 1 0,0-1 0,0 0 0,1-1-1,0 0 1,1 0 0,0-1 0,16 9-1,-6-6 38,1 0-1,1-1 1,0-2-1,0 0 1,1-1 0,0-2-1,0 0 1,0-2-1,1 0 1,34 0-1,78-4 707,0-6 1,167-29-1,-123 2-368,204-66 0,-296 71-297,0-3 0,99-52 1,-156 66-43,-1-1 0,0-1 1,-1-1-1,-2-2 1,0-1-1,-1-2 1,-1 0-1,38-50 1,-55 64-41,-1-2-1,-1 1 1,0-1 0,0 0 0,-1-1-1,-1 0 1,-1 1 0,0-2 0,0 1 0,-1 0-1,-1-1 1,0-26 0,-2 31 3,-1 0 0,-1 0 0,1 0 0,-2 0 0,1 0-1,-2 0 1,1 1 0,-1 0 0,0-1 0,-1 1 0,0 1 0,-1-1 0,0 1 0,0 0 0,-1 0-1,0 1 1,0 0 0,0 0 0,-11-7 0,-5-1-125,0 0 1,-1 2-1,-1 0 1,0 2-1,-1 1 0,-49-13 1,6 7-2381,-102-9 1,60 15-3343</inkml:trace>
</inkml:ink>
</file>

<file path=ppt/ink/ink2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16.499"/>
    </inkml:context>
    <inkml:brush xml:id="br0">
      <inkml:brushProperty name="width" value="0.025" units="cm"/>
      <inkml:brushProperty name="height" value="0.025" units="cm"/>
    </inkml:brush>
  </inkml:definitions>
  <inkml:trace contextRef="#ctx0" brushRef="#br0">2158 244 11851,'-3'-15'1410,"2"9"-1249,0-1-23,0 0-1,-1 0 1,0 0 0,0 0-1,-1 0 1,1 1 0,-1-1 0,-1 1-1,1-1 1,-1 1 0,0 0 0,-1 1-1,1-1 1,-1 1 0,-8-7-1,-6-1-103,-2 0-1,1 2 0,-2 0 0,1 2 0,-1 0 0,-1 1 0,0 2 0,-40-7 0,-7 3 483,-114-2 0,76 13-328,1 5 0,0 5-1,1 4 1,0 5 0,1 4 0,2 5 0,1 5 0,1 4 0,-140 74 0,203-91-132,2 1-1,0 1 1,1 2 0,2 2-1,1 0 1,1 3 0,-50 59-1,69-74-41,1 1-1,1 0 0,0 1 0,1 0 0,0 1 1,2-1-1,0 2 0,1-1 0,1 1 1,1 0-1,0 0 0,1 0 0,1 0 0,1 1 1,1-1-1,1 0 0,1 1 0,0-1 1,7 26-1,-5-31-1,0-1 0,2 1 0,-1-1 0,2 0 0,0 0-1,0-1 1,1 1 0,1-2 0,0 1 0,18 17 0,-11-15 45,1 0-1,1-1 1,0-1-1,0-1 1,1 0-1,31 11 1,-4-5 235,1-3 0,0-2 0,1-2 0,0-2 0,83 3 0,-30-8 206,0-5 0,-1-4 0,1-4 0,111-27 0,-144 20-361,-1-2-1,0-4 0,-2-2 0,-1-3 0,-1-3 0,106-70 1,-138 79-26,0-2 1,-2-1 0,-1-1 0,40-48 0,-56 58-92,0 0 0,-1 0 0,-1-1 0,0-1 0,-2 0 0,0 0 0,-1 0 0,0-1 0,-2 0 0,6-32 0,-10 43-96,-1 0 0,1 0 0,-1-1-1,-1 1 1,0 0 0,0 0 0,0-1 0,-1 1 0,0 0 0,-1 0 0,0 1-1,0-1 1,0 0 0,-1 1 0,0 0 0,-1 0 0,0 0 0,0 1-1,0-1 1,-1 1 0,0 0 0,0 1 0,0-1 0,-1 1 0,0 1 0,0-1-1,0 1 1,-10-4 0,-13-5-948,0 2-1,-1 1 1,0 1-1,-1 1 1,-62-6-1,-42 2-5103</inkml:trace>
</inkml:ink>
</file>

<file path=ppt/ink/ink2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17.560"/>
    </inkml:context>
    <inkml:brush xml:id="br0">
      <inkml:brushProperty name="width" value="0.025" units="cm"/>
      <inkml:brushProperty name="height" value="0.025" units="cm"/>
    </inkml:brush>
  </inkml:definitions>
  <inkml:trace contextRef="#ctx0" brushRef="#br0">1 0 8584,'0'0'3577,"2"10"-3631,0-4 137,0-1-1,0 1 1,1-1-1,-1 1 1,1-1-1,1 0 1,-1 0-1,1 0 1,-1-1-1,1 1 1,1-1-1,-1 0 1,1 0-1,-1 0 1,1-1-1,0 0 1,1 0-1,-1 0 1,10 4-1,206 94 1643,-114-54-1651,135 79 1,-194-96-70,-1 2 1,-2 2-1,-1 2 0,75 82 1,-99-96-6,-2 1 0,-1 1 0,-1 1 0,-2 0 0,0 1 0,-1 1 0,-2 0 0,0 0 0,-2 1 0,-2 1 0,7 40-1,-7 1 101,-4 1-1,-2 1 1,-4-1-1,-18 114 1,-85 276 988,-88 117 1118,42-146-1732,96-223 328,9 3 1,-30 315-1,70-461-527,3 1 0,9 128-1,-1-160-213,2-1 1,1 1-1,2-1 0,1 0 0,1-1 0,2 0 1,22 39-1,15 7 352,3-3 1,116 128-1,-131-161-255,36 32 36,13 16 226,-87-91-457,0 1-1,0-1 1,0 0 0,0 0-1,0 0 1,1 0-1,-1 0 1,0 1 0,0-1-1,0 0 1,0 0-1,0 0 1,0 0-1,0 0 1,1 0 0,-1 0-1,0 0 1,0 1-1,0-1 1,0 0 0,0 0-1,0 0 1,1 0-1,-1 0 1,0 0-1,0 0 1,0 0 0,0 0-1,1 0 1,-1 0-1,0 0 1,0 0 0,0 0-1,0 0 1,0 0-1,1 0 1,-1 0-1,0 0 1,0 0 0,0 0-1,0-1 1,0 1-1,1 0 1,-1 0 0,0 0-1,0 0 1,0 0-1,0 0 1,0 0-1,0 0 1,0-1 0,1 1-1,-1 0 1,0 0-1,0 0 1,0 0 0,0 0-1,0-1 1,0 1-1,0 0 1,0 0-1,0 0 1,0-1 0,3-14-2957,-2 7 925,7-26-8795</inkml:trace>
</inkml:ink>
</file>

<file path=ppt/ink/ink2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18.557"/>
    </inkml:context>
    <inkml:brush xml:id="br0">
      <inkml:brushProperty name="width" value="0.025" units="cm"/>
      <inkml:brushProperty name="height" value="0.025" units="cm"/>
    </inkml:brush>
  </inkml:definitions>
  <inkml:trace contextRef="#ctx0" brushRef="#br0">1206 73 6502,'-56'-72'7474,"57"75"-7287,0 1-1,-1-1 1,1 1 0,-1-1 0,0 1-1,0 0 1,0-1 0,-1 6-1,0 12 184,50 724 2246,-44-587-2580,1 756 114,-108-10-85,87-805-60,-10 52 120,-58 195 0,54-255 6,-3-1 0,-5-2 0,-62 109 0,12-56 580,-176 217 1,-141 97 1570,399-450-2274,-25 20 16,39-45-1188,15-18-1446,9-16-1811</inkml:trace>
</inkml:ink>
</file>

<file path=ppt/ink/ink2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18.900"/>
    </inkml:context>
    <inkml:brush xml:id="br0">
      <inkml:brushProperty name="width" value="0.025" units="cm"/>
      <inkml:brushProperty name="height" value="0.025" units="cm"/>
    </inkml:brush>
  </inkml:definitions>
  <inkml:trace contextRef="#ctx0" brushRef="#br0">1 0 2242</inkml:trace>
</inkml:ink>
</file>

<file path=ppt/ink/ink2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19.284"/>
    </inkml:context>
    <inkml:brush xml:id="br0">
      <inkml:brushProperty name="width" value="0.025" units="cm"/>
      <inkml:brushProperty name="height" value="0.025" units="cm"/>
    </inkml:brush>
  </inkml:definitions>
  <inkml:trace contextRef="#ctx0" brushRef="#br0">2842 51 7303,'0'-9'3449,"1"1"-1935,0-22 2224,-2 27-2360,-2 20-834,-76 307 576,62-263-926,-50 152 631,-106 232 0,-127 192-774,209-451 52,-55 98-71,-13-5 0,-268 355 0,-1-88-3,-42-41 17,310-354 178,-162 160 950,349-348-8562,-10 11 395</inkml:trace>
</inkml:ink>
</file>

<file path=ppt/ink/ink2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19.988"/>
    </inkml:context>
    <inkml:brush xml:id="br0">
      <inkml:brushProperty name="width" value="0.025" units="cm"/>
      <inkml:brushProperty name="height" value="0.025" units="cm"/>
    </inkml:brush>
  </inkml:definitions>
  <inkml:trace contextRef="#ctx0" brushRef="#br0">108 1 4068,'0'0'5381,"-62"38"-4548,45-18-481,3 1-256,7-1 0,-1-8-64</inkml:trace>
</inkml:ink>
</file>

<file path=ppt/ink/ink2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32.803"/>
    </inkml:context>
    <inkml:brush xml:id="br0">
      <inkml:brushProperty name="width" value="0.025" units="cm"/>
      <inkml:brushProperty name="height" value="0.025" units="cm"/>
    </inkml:brush>
  </inkml:definitions>
  <inkml:trace contextRef="#ctx0" brushRef="#br0">1 61 8776,'0'0'14574,"11"-7"-12380,1 0-1643,0 0 0,0 1 0,1 1 0,0 0 0,0 0 0,1 2 0,-1-1 0,22-1 1,-19 3-63,45-2 679,-56 4-1116,-1 0 0,0 0 1,0 0-1,0 1 0,1 0 0,-1-1 0,0 2 0,0-1 1,0 0-1,6 4 0,-8-4-51,-1 1 0,0-1 0,0 0 0,0 1 1,0-1-1,0 1 0,0 0 0,0-1 0,0 1 0,0 0 0,-1-1 0,1 1 0,-1 0 1,0 0-1,1-1 0,-1 1 0,0 0 0,0 0 0,0 0 0,0 0 0,0-1 0,0 1 1,-1 0-1,1 0 0,-1 0 0,1-1 0,-1 1 0,0 0 0,0-1 0,1 1 0,-1 0 1,0-1-1,0 1 0,-1-1 0,0 2 0,-6 8-3,1-1 0,-2 0 0,-12 12 0,-44 32 2,48-42 0,1 2 0,0 0 0,-24 27 0,39-40 0,1-1 0,-1 1 0,0-1 0,1 1 0,-1-1 0,0 1 0,1 0 0,-1-1 0,1 1 0,-1 0 0,1-1 0,-1 1 0,1 0 0,0 0 0,-1-1 0,1 1 0,0 0 0,0 0 0,-1 0 0,1 0 0,0-1 0,0 1 0,0 0 0,0 0 0,0 0 0,0 0 0,0-1 0,0 1 0,1 0 0,-1 0 0,0 0 0,0 0 0,1-1 0,-1 1 0,1 0 0,-1 0 0,0-1 0,1 1 0,-1 0 0,1-1 0,0 1 0,-1 0 0,1-1 0,-1 1 0,1-1 0,0 1 0,0-1 0,-1 1 0,1-1 0,0 0 0,0 1 0,-1-1 0,1 0 0,0 0 0,0 1 0,0-1 0,1 0 0,8 1 0,1 1 0,-1-2 0,21 0 0,-18-1 0,28 1-641,67 0-6133,-61-3-1025</inkml:trace>
</inkml:ink>
</file>

<file path=ppt/ink/ink2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33.158"/>
    </inkml:context>
    <inkml:brush xml:id="br0">
      <inkml:brushProperty name="width" value="0.025" units="cm"/>
      <inkml:brushProperty name="height" value="0.025" units="cm"/>
    </inkml:brush>
  </inkml:definitions>
  <inkml:trace contextRef="#ctx0" brushRef="#br0">67 0 22005,'0'0'8680,"-43"62"-7046,30-33-1186,5 1-448,5-5 0,3 1 0,0-7 0,7-4-1473,8-5-1410,2-8-2402,-1-2-2595</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11.383"/>
    </inkml:context>
    <inkml:brush xml:id="br0">
      <inkml:brushProperty name="width" value="0.025" units="cm"/>
      <inkml:brushProperty name="height" value="0.025" units="cm"/>
    </inkml:brush>
  </inkml:definitions>
  <inkml:trace contextRef="#ctx0" brushRef="#br0">0 259 20980,'0'0'6246,"22"-50"-3588,6 26-1184,8-2-353,7-3-833,6-1-288,2 1 0,-5 3 0,1 5 0,-13 6-1249,-8 6-993,-12 9-1794</inkml:trace>
</inkml:ink>
</file>

<file path=ppt/ink/ink2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33.487"/>
    </inkml:context>
    <inkml:brush xml:id="br0">
      <inkml:brushProperty name="width" value="0.025" units="cm"/>
      <inkml:brushProperty name="height" value="0.025" units="cm"/>
    </inkml:brush>
  </inkml:definitions>
  <inkml:trace contextRef="#ctx0" brushRef="#br0">174 0 18738,'0'0'4020,"-9"5"-839,-3 2-2578,1 1 0,-1 0-1,1 1 1,0 1 0,1-1 0,0 2-1,1-1 1,0 1 0,0 1 0,-7 14-1,9-15-584,1 0 0,1 0 0,0 0 0,0 1 0,1-1 0,1 1 0,0 0 0,1 0 0,0 0 0,-1 24 0,4-34-18,-1 0 0,0 0 0,1 0 0,0 1 0,-1-1 0,1 0 0,0 0 0,0 0 0,0 0 0,0-1 0,0 1 0,1 0 0,-1 0 0,1-1 0,-1 1 0,1-1 0,-1 1 0,1-1 0,0 0 0,0 1 0,0-1 0,0 0 0,0 0 0,0 0 0,0-1 0,0 1 0,0 0 0,0-1 0,0 0 0,0 1 0,1-1 0,-1 0 0,0 0 0,4 0 0,2 0 0,0 0 0,0-1 0,-1 1 0,1-1 0,0-1 0,-1 0 0,1 0 0,-1 0 0,8-4 0,35-28 0,-49 33 0,1 0 0,-1 0 0,0 0 0,1 0 0,-1 0 0,0-1 0,1 1 0,-1 0 0,0-1 0,0 1 0,0-1 0,0 1 0,-1-1 0,1 0 0,0 1 0,-1-1 0,1 0 0,-1 1 0,1-1 0,-1 0 0,0 0 0,0 1 0,1-1 0,-1 0 0,-1 0 0,1 1 0,0-1 0,0 0 0,-1 0 0,1 1 0,-1-3 0,-1 3 0,0 0 0,0 0 0,0 0 0,0 0 0,0 1 0,0-1 0,0 0 0,0 1 0,0 0 0,0-1 0,0 1 0,0 0 0,0 0 0,-5 1 0,-31 2 0,36-3-10,0 0 0,0 1 1,-1-1-1,1 1 0,0 0 0,0-1 0,0 1 0,0 0 1,0 0-1,0 0 0,0 0 0,0 1 0,0-1 0,0 1 1,1-1-1,-1 1 0,0-1 0,1 1 0,0 0 1,-1 0-1,1 0 0,0 0 0,0 0 0,-1 3 0,2-5-98,0 0-1,0 0 1,0 1-1,0-1 0,0 0 1,0 1-1,0-1 0,0 0 1,0 0-1,0 1 1,1-1-1,-1 0 0,0 0 1,0 0-1,0 1 1,0-1-1,1 0 0,-1 0 1,0 0-1,0 1 0,0-1 1,1 0-1,-1 0 1,0 0-1,0 0 0,1 0 1,-1 0-1,0 1 1,1-1-1,-1 0 0,0 0 1,0 0-1,1 0 0,-1 0 1,0 0-1,0 0 1,1 0-1,-1 0 0,0 0 1,1 0-1,-1-1 0,0 1 1,0 0-1,1 0 1,2 0-1272,15 0-5624</inkml:trace>
</inkml:ink>
</file>

<file path=ppt/ink/ink2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34.139"/>
    </inkml:context>
    <inkml:brush xml:id="br0">
      <inkml:brushProperty name="width" value="0.025" units="cm"/>
      <inkml:brushProperty name="height" value="0.025" units="cm"/>
    </inkml:brush>
  </inkml:definitions>
  <inkml:trace contextRef="#ctx0" brushRef="#br0">144 0 19667,'0'0'10185,"-30"54"-9320,9-23-288,-2 3-353,3 0-160,2-6-64,5-3 32,3-8-673,4-9-800,4-8-1474,2-16-5925,0-13-929</inkml:trace>
</inkml:ink>
</file>

<file path=ppt/ink/ink2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34.498"/>
    </inkml:context>
    <inkml:brush xml:id="br0">
      <inkml:brushProperty name="width" value="0.025" units="cm"/>
      <inkml:brushProperty name="height" value="0.025" units="cm"/>
    </inkml:brush>
  </inkml:definitions>
  <inkml:trace contextRef="#ctx0" brushRef="#br0">123 0 5349,'0'0'9262,"-11"2"-4431,1 0-3901,0 1-1,0 0 1,0 0-1,0 1 1,-12 8-1,19-11-717,1 0-1,-1 0 1,1 1-1,0-1 1,0 1 0,-1-1-1,1 1 1,0 0-1,0 0 1,1 0 0,-1 0-1,0 0 1,1 0-1,-1 1 1,1-1 0,0 1-1,-1-1 1,1 1-1,1-1 1,-1 1-1,0-1 1,0 1 0,1 0-1,0-1 1,-1 1-1,1 0 1,0 0 0,1-1-1,-1 1 1,0 0-1,1 3 1,0-5-182,0 0-1,-1 0 1,1 0 0,0 0 0,-1-1-1,1 1 1,0 0 0,0 0-1,0 0 1,0-1 0,0 1-1,0-1 1,0 1 0,0-1 0,0 1-1,0-1 1,0 1 0,0-1-1,0 0 1,0 0 0,0 1-1,3-1 1,29 0 156,-24 0-115,1 0-65,-1-1 1,1 0 0,-1-1-1,1 0 1,-1-1 0,15-5-1,-20 7-6,-1-1-1,1 1 1,-1-1-1,0 0 1,1 0 0,-1 0-1,0 0 1,0-1-1,0 1 1,0-1-1,-1 0 1,1 0-1,-1 0 1,0 0-1,1 0 1,-1 0-1,-1-1 1,1 1-1,2-6 1,-4 9 0,0-1 0,0 0 0,0 1 0,0-1 0,0 0 0,0 1 0,0-1 0,0 0 0,0 1 0,0-1 0,0 0 0,0 1 0,0-1 0,0 0 0,-1 1 0,1-1 0,0 1 0,-1-1 0,1 0 0,0 1 0,-1-1 0,1 1 0,0-1 0,-1 1 0,1-1 0,-1 1 0,1-1 0,-1 1 0,1 0 0,-2-1 0,-24-4 0,20 6 0,0-1 0,0 1 0,0 0 0,0 1 0,0-1 0,-10 5 0,12-3-111,-1 0-1,1 0 1,0 0-1,0 1 1,0-1-1,0 1 1,1 0-1,-1 0 1,1 0-1,0 1 1,1-1-1,-1 1 1,1 0-1,-3 6 1,4-9-23,1 1 1,-1-1-1,0 1 1,1-1 0,-1 1-1,1 0 1,0-1-1,0 1 1,0 0 0,0-1-1,1 1 1,-1-1-1,1 1 1,-1 0 0,1-1-1,0 1 1,0-1-1,0 0 1,0 1-1,0-1 1,1 0 0,-1 1-1,1-1 1,0 0-1,-1 0 1,1 0 0,0-1-1,0 1 1,3 2-1,23 12-5973,7-1-3059</inkml:trace>
</inkml:ink>
</file>

<file path=ppt/ink/ink2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34.856"/>
    </inkml:context>
    <inkml:brush xml:id="br0">
      <inkml:brushProperty name="width" value="0.025" units="cm"/>
      <inkml:brushProperty name="height" value="0.025" units="cm"/>
    </inkml:brush>
  </inkml:definitions>
  <inkml:trace contextRef="#ctx0" brushRef="#br0">85 28 18962,'-8'3'5360,"2"-2"-3951,-32 10 3306,36-10-4578,-1 0-1,1 0 1,0 0-1,0 0 1,0 0-1,0 0 1,0 1-1,0-1 1,0 1-1,1-1 1,-1 1-1,0 0 1,1-1-1,0 1 1,-1 0-1,-1 3 1,4-5-137,-1 1 0,0-1 0,0 1 0,1-1 0,-1 0 0,0 1 0,1-1 0,-1 0 0,0 1 0,1-1 0,-1 0 0,0 1 0,1-1 0,-1 0 0,1 0 0,-1 1 0,1-1 0,-1 0 0,0 0 0,1 0 0,-1 0 0,1 0 0,-1 0 0,1 0 0,-1 0 0,1 0 0,-1 0 0,1 0 0,-1 0 0,1 0 0,0 0 0,22 0 0,-20 0 0,5 0 0,0 0 0,0 0 0,1-1 0,-1 0 0,-1-1 0,1 1 0,0-2 0,0 1 0,-1-1 0,1 0 0,-1-1 0,0 0 0,0 0 0,0 0 0,0-1 0,-1 0 0,6-6 0,-12 11-1,1 0-1,-1-1 1,1 1-1,-1 0 1,1-1 0,-1 1-1,0-1 1,1 1-1,-1-1 1,0 1-1,1-1 1,-1 1 0,0-1-1,0 1 1,1-1-1,-1 1 1,0-1 0,0 1-1,0-1 1,0 1-1,0-1 1,0 1 0,0-1-1,0 0 1,0 1-1,0-1 1,0 1 0,0-1-1,0 1 1,0-1-1,-1 1 1,1-1-1,0 1 1,-1-2 0,-19-3-265,14 6-3,0-1 0,0 1-1,0 0 1,0 0 0,0 0 0,-7 4 0,-5 7-4643,4 2-3800</inkml:trace>
</inkml:ink>
</file>

<file path=ppt/ink/ink2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39.058"/>
    </inkml:context>
    <inkml:brush xml:id="br0">
      <inkml:brushProperty name="width" value="0.025" units="cm"/>
      <inkml:brushProperty name="height" value="0.025" units="cm"/>
    </inkml:brush>
  </inkml:definitions>
  <inkml:trace contextRef="#ctx0" brushRef="#br0">1 4 1409,'0'0'385,"0"-4"-898</inkml:trace>
</inkml:ink>
</file>

<file path=ppt/ink/ink2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40.292"/>
    </inkml:context>
    <inkml:brush xml:id="br0">
      <inkml:brushProperty name="width" value="0.025" units="cm"/>
      <inkml:brushProperty name="height" value="0.025" units="cm"/>
    </inkml:brush>
  </inkml:definitions>
  <inkml:trace contextRef="#ctx0" brushRef="#br0">1910 104 224,'34'-11'2072,"34"-12"-781,-32 1 2953,-35 22-4024,0-1-1,-1 1 0,1-1 1,0 1-1,0-1 0,-1 1 0,1-1 1,-1 0-1,1 1 0,-1-1 1,1 0-1,-1 1 0,1-1 1,-1 0-1,0 0 0,1 1 0,-1-1 1,0 0-1,1 0 0,-1 0 1,0 0-1,0 1 0,0-1 0,0 0 1,0 0-1,0 0 0,0 0 1,0 1-1,0-1 0,-1-1 0,0 0-39,0 1 0,0 0 0,0 0-1,-1-1 1,1 1 0,0 0-1,-1 0 1,1 1 0,-1-1 0,1 0-1,-1 0 1,1 1 0,-1-1-1,-1 0 1,-55-8 752,-226 22 194,-1 0-164,30-19 76,-55 0-360,230 8-591,-147 24-1,172-12-70,1 3 0,0 3 0,2 1 0,0 3 0,-52 33 0,87-48 0,1 1 0,1 0-1,0 1 1,1 1-1,0 0 1,0 1 0,-19 24-1,30-33-6,0 0 0,0 0-1,0 1 1,1-1 0,0 0-1,0 1 1,0 0 0,0-1-1,1 1 1,-1 0 0,1 0-1,0 0 1,1 0 0,-1 0-1,1 0 1,0 0 0,1 0-1,-1 0 1,1 0 0,0 0-1,0 0 1,0 0 0,1 0-1,-1-1 1,1 1 0,1-1-1,-1 1 1,1-1 0,-1 0-1,1 1 1,0-1 0,6 5 0,11 10 37,0 0 1,1-2-1,1 0 1,1-1-1,0-2 1,41 19-1,-16-11 189,2-2 0,76 19 0,-66-26-102,2-2 0,98 4 0,126-13 317,-151-3-376,-42 1 27,-1-4-1,1-3 1,-1-5 0,0-4-1,122-37 1,-120 22 219,165-81 0,-256 110-248,0 0 0,0-1 0,0 1 0,-1-1 0,1 0 0,-1 0 0,1 0 0,-1 0 0,0 0 1,0 0-1,-1 0 0,1-1 0,-1 1 0,1-1 0,-1 1 0,0-1 0,-1 0 0,1 1 0,0-1 0,-1-5 0,0 4-24,1 0 0,-1 0 0,0-1 0,-1 1-1,1 0 1,-1 0 0,0 0 0,-1 1 0,1-1 0,-1 0 0,0 0 0,0 1 0,0-1 0,-1 1 0,-3-5 0,-12-10-11,-1 1 1,-1 0 0,-1 2 0,0 0-1,-1 2 1,-1 0 0,0 2 0,-1 0 0,0 1-1,-1 2 1,-38-10 0,7 6-410,-1 2 1,0 3 0,-1 2-1,-69 2 1,72 6-1371,0 2 0,-61 13-1,-15 7-3894</inkml:trace>
</inkml:ink>
</file>

<file path=ppt/ink/ink2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48.303"/>
    </inkml:context>
    <inkml:brush xml:id="br0">
      <inkml:brushProperty name="width" value="0.025" units="cm"/>
      <inkml:brushProperty name="height" value="0.025" units="cm"/>
    </inkml:brush>
  </inkml:definitions>
  <inkml:trace contextRef="#ctx0" brushRef="#br0">2275 320 6406,'-10'-4'4666,"-29"-12"-3564,0 3 1,-1 1-1,0 1 0,-1 3 1,-70-6-1,-228 5-538,174 9-322,141 0-221,-354-1 1596,265 5-1104,-149 27 0,188-19-527,-156 33 519,195-36-177,0 2 0,1 1-1,1 2 1,-44 24 0,64-31-257,2 2 0,-1 0 0,1 0 1,1 1-1,-1 0 0,2 1 0,-1 0 0,2 0 0,-1 1 0,2 0 1,-1 1-1,2 0 0,0 0 0,-8 23 0,12-28-52,-1 0-1,1 1 0,1-1 0,0 0 1,0 1-1,0-1 0,1 1 1,0-1-1,1 1 0,0-1 0,0 1 1,1-1-1,0 0 0,1 0 1,0 0-1,0 0 0,0 0 0,1 0 1,0-1-1,1 0 0,0 0 1,0 0-1,0 0 0,1-1 1,12 11-1,-2-5 16,0-1 1,1-1 0,0 0-1,1-2 1,0 0-1,1 0 1,0-2 0,19 5-1,26 2 328,73 7 0,95-2 146,329-17-1,-380-11-401,209-39 1,-277 28 421,-1-6 1,214-81 0,-285 90-432,-1-1-1,-1-1 1,0-3 0,46-34 0,-72 46-60,0-1 1,-1 0 0,0 0 0,-1-1 0,0-1 0,10-16-1,-16 22 29,-1-1 0,0 0 0,0 0-1,0 0 1,-1-1 0,-1 1 0,0-1-1,0 0 1,0 0 0,-2 1-1,1-17 1,-3 17 34,1-1-1,-2 0 0,1 0 1,-1 1-1,-1-1 1,0 1-1,0 0 1,-1 0-1,0 1 0,0-1 1,-1 1-1,0 0 1,-1 1-1,0-1 0,0 1 1,0 1-1,-1-1 1,0 1-1,-13-7 0,-10-6-22,0 2-1,0 1 1,-2 2-1,-41-13 0,-9 3-53,-2 3 0,0 3-1,-95-6 1,55 16-298,-193 10 0,271 2-498,1 1-1,1 3 0,-69 20 0,85-18-1776,1 0-1,0 2 0,-40 24 0,20-2-9102</inkml:trace>
</inkml:ink>
</file>

<file path=ppt/ink/ink2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42.911"/>
    </inkml:context>
    <inkml:brush xml:id="br0">
      <inkml:brushProperty name="width" value="0.025" units="cm"/>
      <inkml:brushProperty name="height" value="0.025" units="cm"/>
    </inkml:brush>
  </inkml:definitions>
  <inkml:trace contextRef="#ctx0" brushRef="#br0">213 42 5637,'1'-1'680,"-1"0"0,0 0 0,0 0 0,-1 0 0,1 0 0,0 0 0,0 0 0,0 0 0,-1 0 0,1 0 0,-1 0 0,1 0 0,-1 0 0,1 0 0,-1 0 0,1 0 0,-1 0 0,0 1-1,1-1 1,-1 0 0,-1-1 0,0 1-329,1 1-1,-1-1 0,1 1 1,-1-1-1,1 1 0,-1-1 1,1 1-1,-1 0 0,1 0 1,-1 0-1,1 0 0,-1 0 1,-2 0-1,0 1-206,0 0 0,0 0-1,0 0 1,-1 1 0,1-1-1,1 1 1,-1 0 0,0 0-1,0 0 1,-4 4 0,-5 7 121,0 0 0,1 1 0,0 1 1,1-1-1,1 2 0,1-1 1,0 2-1,1-1 0,0 1 0,2 0 1,0 0-1,-6 30 0,11-45-254,1 0 0,-1 0 0,1 0-1,-1 0 1,1 0 0,0 0 0,0 0 0,0 0 0,0 0-1,0 0 1,1 0 0,-1 0 0,1 0 0,-1 0-1,1 0 1,-1 0 0,1 0 0,0-1 0,0 1 0,0 0-1,0 0 1,0-1 0,1 1 0,-1-1 0,0 1-1,1-1 1,-1 1 0,1-1 0,0 0 0,-1 0 0,1 0-1,0 0 1,0 0 0,-1 0 0,1 0 0,0-1-1,0 1 1,0-1 0,0 1 0,0-1 0,0 0 0,0 1-1,0-1 1,0 0 0,0-1 0,0 1 0,0 0-1,0 0 1,3-2 0,6 0 138,0-1-1,0 0 1,0-1 0,-1 0-1,0-1 1,0 0-1,17-11 1,-12 5-81,0 0 0,-1-1 1,0-1-1,-1-1 0,21-27 1,-29 34-63,0 0 0,-1 0 0,0-1 0,0 1 0,-1-1 0,0 0 0,-1 0 0,1 0 0,-2 0 0,1 0 1,-1-1-1,0 1 0,-1-1 0,0 1 0,-1-13 0,0 19-11,1 0 0,-1-1 0,0 1 0,1 0 0,-1 0 0,0 0 0,-1 0 0,1 0 0,0 0 0,0 0 0,-1 0 0,1 0 0,-1 1 0,0-1 0,1 1 0,-1-1 0,0 1 0,0-1 0,0 1 0,0 0 0,0 0 0,0 0 0,-1 0 0,1 0 0,0 1 0,0-1 0,-1 1 0,1-1 0,0 1 0,0 0 0,-1 0 0,1 0 0,0 0 0,-1 0 0,1 1 0,0-1 0,-1 1 0,-3 1 0,3-2-39,-1 1 0,1 0 1,-1 0-1,1 0 0,0 0 0,-1 1 0,1-1 0,0 1 1,0 0-1,0 0 0,0 0 0,0 0 0,1 1 0,-1-1 1,1 1-1,-1 0 0,1-1 0,0 1 0,0 0 0,0 0 1,1 0-1,-1 1 0,1-1 0,-1 0 0,0 6 0,2-9-283,-1 1-1,1 0 0,0-1 0,0 1 0,0 0 0,0-1 0,0 1 0,0 0 0,0-1 1,0 1-1,0 0 0,0 0 0,0-1 0,0 1 0,0 0 0,1-1 0,-1 1 0,0 0 1,0-1-1,1 1 0,-1 0 0,0-1 0,1 1 0,-1-1 0,1 1 0,-1-1 0,1 1 1,-1-1-1,1 1 0,-1-1 0,1 1 0,0-1 0,-1 0 0,1 1 0,-1-1 0,1 0 1,1 1-1,10 2-8331</inkml:trace>
</inkml:ink>
</file>

<file path=ppt/ink/ink2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44.592"/>
    </inkml:context>
    <inkml:brush xml:id="br0">
      <inkml:brushProperty name="width" value="0.025" units="cm"/>
      <inkml:brushProperty name="height" value="0.025" units="cm"/>
    </inkml:brush>
  </inkml:definitions>
  <inkml:trace contextRef="#ctx0" brushRef="#br0">51 10 14318,'0'-10'13004,"0"12"-11467,0 14-640,-3 2-160,-3 3-225,-1 4-191,-3-2-161,3-1-64,-2-1-64,6-3 0,-2-3-160,4-2-1057,1-7-2018</inkml:trace>
</inkml:ink>
</file>

<file path=ppt/ink/ink2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44.981"/>
    </inkml:context>
    <inkml:brush xml:id="br0">
      <inkml:brushProperty name="width" value="0.025" units="cm"/>
      <inkml:brushProperty name="height" value="0.025" units="cm"/>
    </inkml:brush>
  </inkml:definitions>
  <inkml:trace contextRef="#ctx0" brushRef="#br0">16 145 6406,'0'0'11024,"-2"8"-8734,0-2-1636,-1 1 163,1-1-1,0 1 0,1 0 1,-1-1-1,1 1 0,0 8 1,2-14-735,-1-1 0,0 0 0,0 1-1,0-1 1,1 0 0,-1 1 0,0-1 0,0 1 0,1-1 0,-1 0 0,0 0 0,1 1 0,-1-1 0,1 0 0,-1 0 0,0 1 0,1-1 0,-1 0 0,1 0 0,-1 0 0,0 0 0,1 1-1,-1-1 1,1 0 0,-1 0 0,1 0 0,-1 0 0,0 0 0,1 0 0,-1 0 0,1 0 0,-1 0 0,1-1 0,-1 1 0,0 0 0,1 0 0,0-1 0,19-5 957,-8-2-845,0 0 1,0-1-1,-1-1 0,0 0 1,0 0-1,-1-1 0,12-17 1,54-90 775,-98 182-970,-4-14-27,17-36-105,1 1-1,1 0 1,0 0 0,1 0 0,1 1 0,0 0 0,-3 19 0,9-22-1887,-1-13 1631,1 1-1,-1-1 0,1 1 0,-1 0 1,1-1-1,0 1 0,-1-1 0,1 1 1,-1-1-1,1 0 0,0 1 0,-1-1 1,1 0-1,0 1 0,-1-1 0,1 0 1,0 0-1,0 0 0,-1 1 0,1-1 1,0 0-1,0 0 0,-1 0 0,1 0 1,0 0-1,0 0 0,-1-1 0,2 1 1,17 0-9643</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11.725"/>
    </inkml:context>
    <inkml:brush xml:id="br0">
      <inkml:brushProperty name="width" value="0.025" units="cm"/>
      <inkml:brushProperty name="height" value="0.025" units="cm"/>
    </inkml:brush>
  </inkml:definitions>
  <inkml:trace contextRef="#ctx0" brushRef="#br0">1 180 16432,'0'0'14926,"91"-33"-13517,-40 3-1409,3-1 0,1 5 0,-1 5 0,-8 5-2018,-2 3-3299,-6 4-4644</inkml:trace>
</inkml:ink>
</file>

<file path=ppt/ink/ink2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45.309"/>
    </inkml:context>
    <inkml:brush xml:id="br0">
      <inkml:brushProperty name="width" value="0.025" units="cm"/>
      <inkml:brushProperty name="height" value="0.025" units="cm"/>
    </inkml:brush>
  </inkml:definitions>
  <inkml:trace contextRef="#ctx0" brushRef="#br0">164 0 10858,'0'0'17692,"-10"10"-15776,-14 15-1798,0 2-1,2 1 0,1 0 1,1 2-1,-20 40 1,38-60-716,5-6-6108,10-17-3852,-4-3 644</inkml:trace>
</inkml:ink>
</file>

<file path=ppt/ink/ink2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45.963"/>
    </inkml:context>
    <inkml:brush xml:id="br0">
      <inkml:brushProperty name="width" value="0.025" units="cm"/>
      <inkml:brushProperty name="height" value="0.025" units="cm"/>
    </inkml:brush>
  </inkml:definitions>
  <inkml:trace contextRef="#ctx0" brushRef="#br0">224 74 15535,'0'0'3902,"-9"-5"-1382,4 2-1817,-48-26 5345,50 28-5835,1-1 1,-1 1 0,0 0-1,0 0 1,0 0 0,0 1-1,0-1 1,0 1 0,0-1-1,0 1 1,0 0-1,0 0 1,0 0 0,0 1-1,0-1 1,0 1 0,0 0-1,-5 1 1,8-2-214,-1 1 0,0-1 0,1 0 0,-1 1 0,0-1 0,1 0 0,-1 1 0,0-1 0,1 1 0,-1-1 0,1 1 0,-1-1 0,1 1 0,-1 0 0,1-1 0,0 1 0,-1-1 0,1 1 0,-1 0 0,1-1 0,0 1 0,0 0 0,0 0 0,-1-1 0,1 1 0,0 0 0,0 0 0,0-1 0,0 1 0,0 0 0,0 0 0,0-1 0,0 1 0,1 0 0,-1 0 0,0-1 0,0 1 0,1 0 0,-1-1 0,0 1 0,1 0 0,-1 0 0,1 0 0,1 0 0,-1 0 0,0 0 0,0-1 0,0 1 0,0 0 0,1-1 0,-1 1 0,0-1 0,1 1 0,-1-1 0,0 1 0,1-1 0,-1 0 0,0 0 0,1 0 0,-1 0 0,1 0 0,-1 0 0,0 0 0,1 0 0,2-1 0,-2 0 0,1 0 0,-1-1 0,1 1 0,-1 0 0,0-1 0,0 1 0,1-1 0,-1 0 0,0 0 0,0 0 0,-1 0 0,1 0 0,0 0 0,-1-1 0,1 1 0,-1 0 0,0-1 0,0 1 0,0-1 0,0 1 0,0-1 0,0 0 0,-1 1 0,1-1 0,-1 0 0,0-3 0,0 5 0,-1 0 0,1 1 0,-1-1 0,0 1 0,1-1 0,-1 1 0,1-1 0,-1 1 0,0 0 0,0-1 0,1 1 0,-1 0 0,0-1 0,0 1 0,1 0 0,-1 0 0,0 0 0,0 0 0,1 0 0,-1 0 0,0 0 0,0 0 0,0 0 0,1 0 0,-1 0 0,0 0 0,-1 1 0,-24 4 0,14 1 0,0 1 0,0 0 0,1 0 0,0 1 0,0 1 0,0 0 0,-16 19 0,26-25 0,-1 0 0,1 1 0,0-1 0,1 1 0,-1-1 0,1 1 0,-1-1 0,1 1 0,0-1 0,0 1 0,0-1 0,1 1 0,0-1 0,-1 1 0,1-1 0,0 1 0,0-1 0,1 0 0,-1 1 0,1-1 0,0 0 0,0 0 0,0 0 0,0 0 0,0-1 0,0 1 0,1-1 0,-1 1 0,4 1 0,1-2 0,-1 0 0,1-1 0,0-1 0,-1 1 0,1-1 0,0 0 0,-1 0 0,1-1 0,0 0 0,-1 0 0,1-1 0,-1 1 0,1-2 0,-1 1 0,0-1 0,7-3 0,-3 1 0,0-1 0,0 1 0,-1-2 0,0 1 0,0-1 0,0-1 0,-1 1 0,14-18 0,-21 24 0,0-1 0,0 1 0,1-1 0,-1 0 0,0 1 0,0-1 0,0 0 0,-1 0 0,1 1 0,0-1 0,-1 0 0,1 0 0,-1 0 0,1 0 0,-1 0 0,0 0 0,0 0 0,0 0 0,0 0 0,0 0 0,-1 0 0,1 0 0,-1-3 0,-1 3 0,1 0 0,-1 1 0,1-1 0,-1 0 0,0 1 0,0 0 0,0-1 0,1 1 0,-1 0 0,0 0 0,-1 0 0,1 0 0,0 0 0,0 0 0,0 1 0,0-1 0,-3 1 0,-7-2 0,-1 1 0,1 0 0,0 1 0,-1 0 0,1 1 0,-17 4 0,-33 15 21,60-19-25,0-1-1,-1 1 0,1 0 1,0 1-1,0-1 1,0 0-1,0 1 0,0-1 1,0 1-1,0-1 0,0 1 1,1 0-1,-1 0 0,1 0 1,-1 0-1,1 0 0,0 0 1,0 0-1,0 0 1,0 1-1,0-1 0,-1 4 1,2-5-167,0 0 0,0 0 0,1-1 0,-1 1 0,0 0 0,0 0 1,1 0-1,-1-1 0,0 1 0,1 0 0,-1 0 0,1-1 0,-1 1 1,1 0-1,-1-1 0,1 1 0,-1 0 0,1-1 0,0 1 0,-1-1 0,2 1 1,17 8-9209,1-3-4688</inkml:trace>
</inkml:ink>
</file>

<file path=ppt/ink/ink2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4:46.306"/>
    </inkml:context>
    <inkml:brush xml:id="br0">
      <inkml:brushProperty name="width" value="0.025" units="cm"/>
      <inkml:brushProperty name="height" value="0.025" units="cm"/>
    </inkml:brush>
  </inkml:definitions>
  <inkml:trace contextRef="#ctx0" brushRef="#br0">173 15 9513,'-8'1'11638,"3"0"-11169,-9 0 789,0 1 0,0 1 0,0 0 1,0 0-1,-15 7 0,25-8-1114,0 0 0,1 0 0,-1 0 0,1 0-1,-1 0 1,1 1 0,0 0 0,0-1 0,0 1 0,1 0 0,-1 0 0,0 1 0,1-1 0,0 1 0,0-1 0,0 1 0,0-1 0,1 1-1,-1 0 1,1 0 0,0 0 0,0 0 0,1 0 0,-1 8 0,0-10-144,1 0 0,0 1 0,0-1 0,0 0 0,0 1 0,0-1 0,0 0 0,1 0 0,-1 1 0,1-1 0,-1 0 0,1 0 0,0 0 0,0 0 0,0 0 0,0 0 0,0 0 0,1 0 0,-1 0 0,0 0 0,1 0 0,0-1 0,-1 1 0,4 2 0,1-2 0,-1 0 0,0-1 0,0 1 0,1-1 0,-1 0 0,1-1 0,-1 1 0,1-1 0,8-1 0,-7 1 0,0-1 0,0-1 0,0 1 0,-1-1 0,1 0 0,0 0 0,-1-1 0,0 0 0,0 0 0,0-1 0,0 0 0,0 0 0,-1 0 0,0 0 0,1-1 0,-2 0 0,1 0 0,-1-1 0,1 1 0,-1-1 0,-1 0 0,1 0 0,-1 0 0,0 0 0,-1-1 0,1 1 0,-1-1 0,-1 1 0,1-1 0,-1 0 0,1-10 0,-2 15 0,-1 1 0,1-1 0,0 1 0,0 0 0,-1-1 0,1 1 0,0 0 0,-1-1 0,0 1 0,1 0 0,-1-1 0,0 1 0,0 0 0,1 0 0,-1 0 0,0 0 0,0 0 0,0 0 0,0 0 0,0 0 0,-1 0 0,1 0 0,-2 0 0,0-1 0,0 1 0,0 1 0,0-1 0,0 0 0,-1 1 0,1-1 0,0 1 0,0 0 0,-1 0 0,-3 1 0,1-1 0,-1 1 0,1 1 0,-1-1 0,1 1 0,0 0 0,-1 1 0,1-1 0,0 1 0,1 1 0,-7 3 0,-23 30-2712,27-28-6619</inkml:trace>
</inkml:ink>
</file>

<file path=ppt/ink/ink2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35:50.041"/>
    </inkml:context>
    <inkml:brush xml:id="br0">
      <inkml:brushProperty name="width" value="0.025" units="cm"/>
      <inkml:brushProperty name="height" value="0.025" units="cm"/>
    </inkml:brush>
  </inkml:definitions>
  <inkml:trace contextRef="#ctx0" brushRef="#br0">1904 228 12684,'-9'-8'1756,"-14"-9"-1539,-1 1 0,0 1 0,-2 1-1,0 1 1,0 2 0,-53-16 0,-185-34 283,162 43-79,-1 4 0,0 5-1,0 5 1,-108 8 0,155 1 2,0 2 1,0 2-1,1 3 1,0 2-1,1 3 1,1 2-1,0 2 1,-97 56-1,132-66-234,0 1 0,1 1 0,1 1-1,0 0 1,0 1 0,2 1 0,-20 26 0,28-33-162,1-1 0,0 1 0,0 1 0,1-1 0,0 1 0,1-1 0,0 1 0,0 0 0,1 0 0,0 1 0,1-1 0,0 0 0,1 0 0,0 1 0,1-1 0,0 0 0,4 20 0,1-14-17,0-1 1,1 1-1,0-1 1,2-1-1,-1 1 1,2-1 0,0-1-1,0 0 1,2 0-1,-1-1 1,1 0-1,1-1 1,0-1-1,20 13 1,1-2-72,1 0 1,2-2 0,-1-2-1,75 23 1,-38-21 4,0-3 1,1-3 0,132 6 0,-74-17 152,169-19 0,-212 7 25,-2-4 1,92-27 0,-142 31 61,0-2 0,-1-2 0,-1-1 1,0-2-1,-1-2 0,-1-1 0,38-29 1,-62 41-54,0 1 1,0-2 0,-1 1-1,-1-1 1,1 0 0,-1-1 0,-1 0-1,0 0 1,0 0 0,-1-1-1,0 0 1,5-19 0,-8 22-48,-1-1 0,0 1 1,0-1-1,-1 1 1,0-1-1,0 1 0,-1-1 1,0 1-1,-1-1 0,0 1 1,0-1-1,-1 1 1,0 0-1,0 0 0,-1 1 1,0-1-1,0 1 0,-7-9 1,-5-4-56,-1 2 0,0 0 0,-2 1 1,0 0-1,-1 2 0,0 0 0,-1 1 1,-1 2-1,-46-21 0,2 6-27,-2 4 1,-91-21-1,42 20-81,-177-13 0,-119 19-5972,336 14 136,31-1-5274</inkml:trace>
</inkml:ink>
</file>

<file path=ppt/ink/ink2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2:48.558"/>
    </inkml:context>
    <inkml:brush xml:id="br0">
      <inkml:brushProperty name="width" value="0.025" units="cm"/>
      <inkml:brushProperty name="height" value="0.025" units="cm"/>
    </inkml:brush>
  </inkml:definitions>
  <inkml:trace contextRef="#ctx0" brushRef="#br0">0 858 11147,'0'0'11707,"10"-3"-10117,2-2-1276,-1 0 0,1-1 0,-1-1 0,0 0-1,-1 0 1,1-1 0,16-17 0,71-82 642,-59 62-840,411-516 198,-439 544-307,-6 9 3,0 1 1,1-1-1,-1 1 1,1 0-1,10-8 1,-16 14-6,0 1 1,0 0 0,0 0-1,0 0 1,1 0-1,-1 0 1,0-1-1,0 1 1,0 0 0,0 0-1,1 0 1,-1 0-1,0 0 1,0 0-1,0 0 1,0 0-1,1 0 1,-1 0 0,0 0-1,0 0 1,0 0-1,1 0 1,-1 0-1,0 0 1,0 0 0,0 0-1,1 0 1,-1 0-1,0 0 1,0 0-1,0 0 1,0 0 0,1 0-1,-1 0 1,0 1-1,0-1 1,0 0-1,0 0 1,0 0-1,1 0 1,-1 0 0,0 0-1,0 1 1,0-1-1,0 0 1,0 0-1,0 0 1,0 0 0,1 1-1,1 14 56,-6 19 91,-12 28 1083,-36 92-1,11-38-265,36-100-919,-52 188 280,52-181-324,1 0 0,2-1 0,0 1-1,1 0 1,2 0 0,0 0 0,5 25 0,-4-41-6,-1 0 0,1-1 0,1 0 0,-1 1 0,7 9 0,-8-14 0,0 0 0,0 0 0,0-1 0,1 1 0,-1 0 0,0-1 0,1 1 0,0-1 0,-1 1 0,1-1 0,0 0 0,-1 0 0,1 0 0,0 0 0,0 0 0,0 0 0,0 0 0,0-1 0,0 1 0,0-1 0,4 1 0,-6-1-41,1-1 1,0 1-1,0 0 1,0-1-1,-1 1 1,1-1-1,0 1 0,-1-1 1,1 1-1,-1-1 1,1 1-1,0-1 1,-1 0-1,1 1 1,-1-1-1,0 0 0,1 0 1,-1 1-1,0-1 1,1 0-1,-1 0 1,0 0-1,0 1 0,1-1 1,-1 0-1,0 0 1,0 0-1,0 0 1,0 1-1,0-1 1,0 0-1,-1-1 0,-2-32-3035,-1 23 1119,0 0-1,-1 0 1,0 1 0,-9-15-1,10 17 529,-23-37-9013</inkml:trace>
</inkml:ink>
</file>

<file path=ppt/ink/ink2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2:49.028"/>
    </inkml:context>
    <inkml:brush xml:id="br0">
      <inkml:brushProperty name="width" value="0.025" units="cm"/>
      <inkml:brushProperty name="height" value="0.025" units="cm"/>
    </inkml:brush>
  </inkml:definitions>
  <inkml:trace contextRef="#ctx0" brushRef="#br0">0 88 5637,'0'0'23745,"10"4"-22164,11 3-1464,1-1 1,0-1 0,1-2 0,-1 0 0,1-1 0,-1-1-1,1-1 1,26-3 0,-24 0-1578,0-1 1,47-14-1,-57 13-31,0-1-1,0-1 1,0 0-1,-1 0 1,16-12-1,0-10-1160,-18 18 6761,-20 39-180,-5 2-2906,1 1 0,2 0 0,1 1-1,1 0 1,2 1 0,-3 47-1,9-79-1005,0 1 0,0 0-1,0-1 1,0 1-1,0-1 1,0 1 0,0 0-1,1-1 1,-1 1 0,1-1-1,-1 1 1,1-1 0,0 1-1,-1-1 1,1 0 0,0 1-1,0-1 1,0 0-1,0 1 1,0-1 0,0 0-1,0 0 1,1 0 0,-1 0-1,0 0 1,0 0 0,1-1-1,-1 1 1,1 0 0,-1 0-1,1-1 1,-1 1-1,1-1 1,-1 0 0,1 1-1,0-1 1,-1 0 0,1 0-1,-1 0 1,1 0 0,0 0-1,-1-1 1,1 1 0,-1 0-1,1-1 1,-1 1-1,3-2 1,6 0 76,-1-1-1,0-1 1,1 0-1,-1 0 1,-1-1-1,14-9 1,5-6-83,-1-3 0,0 0 0,-2-1 0,-1-1 0,-1-2 0,-1 0 0,34-58 0,-69 120-10,2 1 0,-14 60 0,26-92 0,-4 10 0,2-1 0,0 1 0,0 26 0,2-38 0,-1 0 0,1 1 0,1-1 0,-1 0 0,0 0 0,0 0 0,1 0 0,-1 0 0,1 0 0,0 0 0,0 0 0,-1 0 0,1 0 0,1 0 0,-1 0 0,0 0 0,0-1 0,1 1 0,-1-1 0,0 1 0,1-1 0,0 1 0,-1-1 0,1 0 0,0 0 0,0 1 0,0-1 0,0-1 0,0 1 0,0 0 0,0 0 0,0-1 0,2 1 0,5 0-61,0-1-1,0 0 1,0-1-1,0 0 1,0 0 0,0-1-1,-1 0 1,1-1-1,-1 0 1,1 0 0,14-9-1,-9 4-797,0-1-1,0-1 1,0 0-1,-1-1 1,16-17-1,14-23-10927</inkml:trace>
</inkml:ink>
</file>

<file path=ppt/ink/ink2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2:49.666"/>
    </inkml:context>
    <inkml:brush xml:id="br0">
      <inkml:brushProperty name="width" value="0.025" units="cm"/>
      <inkml:brushProperty name="height" value="0.025" units="cm"/>
    </inkml:brush>
  </inkml:definitions>
  <inkml:trace contextRef="#ctx0" brushRef="#br0">98 0 16111,'0'0'13181,"6"9"-11980,-2-1-1112,0 0 0,-1 0 1,0 1-1,0 0 0,-1-1 0,0 1 0,0 0 1,-1 0-1,-1 0 0,1 0 0,-1 0 0,-1 0 1,-2 15-1,-4 23 378,-20 64 1,14-60-378,-8 31-90,5-29 0,3 2 0,2 0 0,-6 97 0,21-134 0,3-17 0,-5-3 0,0 1 0,-1-1 0,1 0 0,-1 0 0,1 0 0,-1 0 0,0 0 0,0 0 0,0 0 0,2-5 0,3-15 0,-1 0 0,-1 0 0,-1-1 0,1-44 0,-12-93 0,-2 118 0,6 28 0,5 20 0,1-1-163,-1 0 0,1-1 0,0 0 0,0 1 0,1-1-1,-1 0 1,1 0 0,0 0 0,0 0 0,0-1 0,1 1 0,-1-1 0,1 0 0,0 0 0,0 0-1,0 0 1,0-1 0,0 0 0,1 1 0,-1-2 0,1 1 0,-1 0 0,1-1 0,0 0 0,-1 0-1,1 0 1,0-1 0,5 0 0,5 1-665,-1 0 0,1-2 0,-1 1 0,1-2 0,-1 0 0,0-1 0,0 0 0,18-7 0,14-11-5205,-4 0-928</inkml:trace>
</inkml:ink>
</file>

<file path=ppt/ink/ink2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2:50.072"/>
    </inkml:context>
    <inkml:brush xml:id="br0">
      <inkml:brushProperty name="width" value="0.025" units="cm"/>
      <inkml:brushProperty name="height" value="0.025" units="cm"/>
    </inkml:brush>
  </inkml:definitions>
  <inkml:trace contextRef="#ctx0" brushRef="#br0">167 1 4644,'0'0'19016,"-10"8"-16854,-4 5-1177,0 1 0,1 1 1,-14 20-1,22-28-735,0 0 1,0 1-1,1 0 0,0 0 1,0 0-1,1 0 0,0 0 1,1 1-1,-1 0 0,2-1 1,-2 13-1,3-20-250,0-1 0,0 1 0,0 0 0,1 0 0,-1-1 0,0 1 0,0 0 0,1-1 0,-1 1 0,0 0 0,1-1 0,-1 1 0,1-1 0,-1 1 0,1-1 0,-1 1 0,1-1 0,-1 1 0,1-1 0,0 1 0,-1-1 0,1 1 0,-1-1 0,1 0 0,0 0 0,0 1 0,-1-1 0,1 0 0,0 0 0,-1 0 0,1 0 0,0 1 0,0-1 0,-1 0 0,1 0 0,0-1 0,-1 1 0,1 0 0,0 0 0,0 0 0,-1 0 0,1-1 0,1 1 0,34-14 0,-22 5 0,-1-1 0,21-19 0,8-7 0,-41 36-5,-1 0 0,0-1-1,1 1 1,-1 0 0,0-1 0,1 1 0,-1 0-1,0 0 1,1-1 0,-1 1 0,0 0-1,1 0 1,-1 0 0,1 0 0,-1-1 0,1 1-1,-1 0 1,0 0 0,1 0 0,-1 0 0,1 0-1,-1 0 1,1 0 0,-1 0 0,0 0 0,1 1-1,-1-1 1,1 0 0,-1 0 0,1 0-1,-1 0 1,0 1 0,1-1 0,-1 0 0,0 0-1,1 0 1,-1 1 0,0-1 0,1 0 0,-1 1-1,0-1 1,0 0 0,1 1 0,-1-1 0,0 1-1,0-1 1,1 0 0,-1 1 0,0-1-1,0 1 1,0-1 0,0 0 0,0 1 0,0-1-1,0 1 1,0-1 0,0 1 0,0-1 0,0 1-1,0 36-449,0-26 396,-5 80 329,-4-1 0,-22 93 1,25-150-255,2-11-16,1-3 0,0 1 0,-2 0 0,0-1 0,-1 0 0,-1 0 0,-10 20 0,17-38 0,-1-1 0,1 1 0,-1 0 0,1 0 0,-1 0 0,1-1 0,-1 1 0,0 0 0,1 0 0,-1-1 0,0 1 0,1-1 0,-1 1 0,0-1 0,0 1 0,0-1 0,0 1 0,1-1 0,-1 1 0,0-1 0,0 0 0,0 0 0,0 0 0,0 1 0,0-1 0,0 0 0,0 0 0,-1 0 0,0-1 0,0 0 0,0 0 0,1 0 0,-1 0 0,0 0 0,1 0 0,-1 0 0,0 0 0,1-1 0,0 1 0,-1-1 0,-1-2 0,-4-7 0,0 1 0,1-1 0,-6-15 0,2 2 0,1 0 0,2-1 0,0 0 0,2 0 0,0 0 0,2-1 0,1 0 0,1 0 0,3-32 0,-2 53-181,1-1 1,1 1-1,-1 0 1,1 0-1,0 0 1,0 1-1,0-1 1,1 0-1,-1 1 1,1-1-1,0 1 1,0 0-1,1 0 1,0 0-1,-1 1 1,1-1-1,0 1 1,6-4-1,6-2-1487,1-1-1,0 2 1,29-10-1,-41 16 1320,47-16-6975</inkml:trace>
</inkml:ink>
</file>

<file path=ppt/ink/ink2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2:50.446"/>
    </inkml:context>
    <inkml:brush xml:id="br0">
      <inkml:brushProperty name="width" value="0.025" units="cm"/>
      <inkml:brushProperty name="height" value="0.025" units="cm"/>
    </inkml:brush>
  </inkml:definitions>
  <inkml:trace contextRef="#ctx0" brushRef="#br0">193 76 18321,'-8'0'4954,"-5"-1"-4253,-3 1 412,1 0-1,0 1 1,0 0 0,-28 7 0,40-7-994,-1 0 1,1 0-1,-1 1 1,1-1-1,-1 1 1,1 0-1,0 0 1,0 0-1,0 0 1,0 0-1,0 1 1,0-1-1,1 1 1,-1 0 0,1 0-1,0 0 1,-1 0-1,2 0 1,-1 0-1,0 1 1,1-1-1,-1 1 1,1-1-1,0 1 1,0-1-1,-1 8 1,2-10-120,0 0 0,0 1 0,0-1 0,0 0 0,0 0 0,0 0 0,0 0 0,0 0 0,1 0 0,-1 0 0,0 0 0,1 1 0,-1-1 0,0 0 0,1 0 0,-1 0 0,1-1 0,0 1 0,-1 0 0,1 0 0,0 0 0,0 0 0,-1-1 0,1 1 0,2 1 0,-1-1 0,0 0 0,1 0 0,-1 0 0,0 0 0,1-1 0,-1 1 0,1-1 0,-1 0 0,1 1 0,0-1 0,2-1 0,2 1 0,0-1 0,1 0 0,-1 0 0,0-1 0,0 0 0,0-1 0,10-4 0,1-5-4,-1-1 1,0-1-1,-1-1 0,0-1 0,-2 0 1,0 0-1,0-2 0,-2 0 0,12-21 1,-30 83-467,-4-10 529,2-11 30,1 0 1,1 0 0,2 1-1,-4 47 1,8-69-113,0 0 0,0-1 0,0 1 0,0 0 0,1 0 0,-1 0 0,0-1 0,1 1 0,0 0 0,-1 0 0,1-1-1,0 1 1,0-1 0,0 1 0,0-1 0,0 1 0,0-1 0,0 1 0,0-1 0,1 0 0,-1 0 0,1 1 0,-1-1 0,1 0 0,-1-1 0,1 1 0,-1 0 0,1 0 0,0-1 0,0 1 0,-1 0 0,1-1 0,0 0 0,0 1-1,-1-1 1,1 0 0,0 0 0,0 0 0,0 0 0,0-1 0,-1 1 0,1 0 0,0-1 0,3 0 0,3-1-253,0 0 0,0-1 0,-1 1 1,1-1-1,-1-1 0,0 1 0,1-1 0,-2-1 0,10-6 0,-5 0-2220,0 0 0,0-1 0,-1-1-1,12-19 1,9-22-11528</inkml:trace>
</inkml:ink>
</file>

<file path=ppt/ink/ink2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2:50.790"/>
    </inkml:context>
    <inkml:brush xml:id="br0">
      <inkml:brushProperty name="width" value="0.025" units="cm"/>
      <inkml:brushProperty name="height" value="0.025" units="cm"/>
    </inkml:brush>
  </inkml:definitions>
  <inkml:trace contextRef="#ctx0" brushRef="#br0">114 0 19571,'-10'15'3229,"-11"18"-295,-24 47 0,39-67-2478,0 1-1,1 0 1,0 0-1,1 0 0,0 1 1,2-1-1,-1 1 1,1 18-1,2-31-455,0-1 0,0 1 0,0-1 0,1 1 0,-1-1 0,1 1 0,-1-1 0,1 1 0,-1-1 0,1 0 0,0 1 0,0-1 0,0 0 0,0 1 0,0-1 0,0 0 0,0 0 0,0 0 0,0 0 0,0 0 0,1 0 0,-1 0 0,0-1 0,1 1 0,-1 0 0,0-1 0,1 1 0,-1-1 0,1 1 0,-1-1 0,1 0 0,-1 0 0,1 1 0,0-1 0,-1 0 0,1 0 0,-1-1 0,1 1 0,-1 0 0,2-1 0,12-1 0,0 0 0,0-1 0,19-8 0,-9 5 0,-18 4-6,0 0 0,0 1 0,0 0 1,1 0-1,-1 1 0,0 0 0,14 2 0,-19-2 5,-1 1 1,0-1-1,1 1 0,-1-1 0,0 1 0,0-1 0,1 1 0,-1 0 1,0 0-1,0 0 0,0 0 0,0 0 0,0 0 0,0 0 0,0 0 1,0 0-1,-1 0 0,2 2 0,-1 0 3,0-1 0,-1 1 0,1 0 0,-1-1 0,1 1 0,-1 0 0,0 0 0,0-1 0,0 1 0,0 0 0,-1 0 0,0 4 0,-2 2 2,-1 0 0,1 0 0,-2 0 1,1 0-1,-1-1 0,0 0 0,-1 0 1,0 0-1,0-1 0,-12 11 0,-9 8-8,-40 29-1,64-52 5,0-1 0,0 1 0,0-1 0,-1 1 0,1-1 0,-1 0 0,1-1 0,-1 1 0,0 0 0,0-1 0,0 0 0,0 0 0,0 0 0,-7 0 0,11-2 4,-1 1-1,1-1 1,-1 1-1,1-1 1,-1 1 0,1-1-1,-1 0 1,1 1-1,-1-1 1,1 0 0,-1 1-1,1-1 1,0 0 0,0 0-1,-1 1 1,1-1-1,0 0 1,0 0 0,0 0-1,0 1 1,0-1-1,0 0 1,0 0 0,0 0-1,0 1 1,1-2-1,1-23-490,0 19-201,0 1 0,0-1-1,0 1 1,1 0 0,0 0-1,0 0 1,3-5 0,30-30-9116,-5 10-1498</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12.235"/>
    </inkml:context>
    <inkml:brush xml:id="br0">
      <inkml:brushProperty name="width" value="0.025" units="cm"/>
      <inkml:brushProperty name="height" value="0.025" units="cm"/>
    </inkml:brush>
  </inkml:definitions>
  <inkml:trace contextRef="#ctx0" brushRef="#br0">0 0 15791,'0'0'15535,"56"64"-15151,-34-35-320,1 0-288,1 2-1250,-2-3-1024,-5-2-769,-7-3-1506,-4-1-2273</inkml:trace>
</inkml:ink>
</file>

<file path=ppt/ink/ink2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2:51.149"/>
    </inkml:context>
    <inkml:brush xml:id="br0">
      <inkml:brushProperty name="width" value="0.025" units="cm"/>
      <inkml:brushProperty name="height" value="0.025" units="cm"/>
    </inkml:brush>
  </inkml:definitions>
  <inkml:trace contextRef="#ctx0" brushRef="#br0">1 89 12139,'0'0'13768,"3"9"-9801,12 25-1640,-14-33-2305,0 1 0,0-1 0,1 0-1,-1 1 1,0-1 0,1 0 0,-1 0 0,1 0 0,-1 0-1,1 0 1,0-1 0,-1 1 0,1 0 0,0-1 0,-1 1-1,1-1 1,0 1 0,0-1 0,-1 0 0,1 0 0,0 0-1,0 0 1,0 0 0,-1 0 0,1 0 0,0-1 0,3 0-1,1-1-28,0 1-1,1-1 1,-1-1-1,0 1 1,9-6-1,-12 6 8,60-44 0,-61 44 0,1 0 0,-1-1 0,0 1 0,0 0 0,1-1 0,-1 1 0,-1-1 0,1 1 0,0-1 0,-1 0 0,1 0 0,-1 0 0,0 0 0,0 0 0,0 0 0,0 0 0,-1 0 0,1 0 0,-1-1 0,0 1 0,0-5 0,-1 7 0,0 0 0,0 0 0,0 0 0,0 0 0,0 0 0,0 0 0,0 0 0,0 0 0,0 0 0,0 1 0,0-1 0,-1 0 0,1 1 0,0-1 0,-1 1 0,1-1 0,0 1 0,-1 0 0,1 0 0,-1-1 0,1 1 0,0 0 0,-1 0 0,1 0 0,-1 1 0,1-1 0,0 0 0,-1 0 0,-1 2 0,-43 11 0,38-9 0,0 2 0,0-1 0,1 1 0,0 0 0,0 1 0,0-1 0,1 1 0,0 1 0,-9 14 0,11-17 0,1 1 0,0 0 0,0 1 0,0-1 0,1 0 0,0 1 0,0 0 0,1-1 0,0 1 0,0 0 0,0 0 0,1-1 0,0 1 0,1 8 0,0-12 8,0 1 0,0-1 0,1 0-1,-1 0 1,1 0 0,-1-1 0,1 1 0,0 0 0,0-1-1,0 1 1,0-1 0,1 1 0,-1-1 0,1 0 0,0 0 0,-1 0-1,1 0 1,0-1 0,0 1 0,0-1 0,0 0 0,0 0-1,0 0 1,7 1 0,0 1-291,0-2 1,-1 1-1,1-2 0,0 1 0,0-1 1,0-1-1,12-1 0,25-11-7484</inkml:trace>
</inkml:ink>
</file>

<file path=ppt/ink/ink2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2:51.617"/>
    </inkml:context>
    <inkml:brush xml:id="br0">
      <inkml:brushProperty name="width" value="0.025" units="cm"/>
      <inkml:brushProperty name="height" value="0.025" units="cm"/>
    </inkml:brush>
  </inkml:definitions>
  <inkml:trace contextRef="#ctx0" brushRef="#br0">329 0 7623,'0'0'24722,"-12"5"-24321,-17 9-397,1 1 1,0 1-1,1 1 0,1 1 1,-31 28-1,46-36-4,0 0 0,1 0-1,0 0 1,1 2 0,0-1-1,1 1 1,0 0-1,0 1 1,2 0 0,-1 0-1,2 0 1,0 1 0,0 0-1,-4 26 1,9-37 0,0 0 0,0 0 0,0 0 0,0 1 0,0-1 0,1 0 0,-1 0 0,1 0 0,0 0 0,0 0 0,0 0 0,0 0 0,1-1 0,-1 1 0,1 0 0,0-1 0,-1 1 0,1-1 0,0 1 0,3 1 0,0 0 0,0-1 0,0 1 0,0-2 0,0 1 0,0 0 0,1-1 0,-1 0 0,1 0 0,0-1 0,6 2 0,14 0 0,-1-1 0,1-1 0,47-5 0,-37 0-190,0-2 0,-1-1 0,0-2 0,41-15 0,40-23-4561</inkml:trace>
</inkml:ink>
</file>

<file path=ppt/ink/ink2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2:54.771"/>
    </inkml:context>
    <inkml:brush xml:id="br0">
      <inkml:brushProperty name="width" value="0.025" units="cm"/>
      <inkml:brushProperty name="height" value="0.025" units="cm"/>
    </inkml:brush>
  </inkml:definitions>
  <inkml:trace contextRef="#ctx0" brushRef="#br0">1454 218 4420,'1'-15'8953,"-1"9"-8449,1-6 175,0 1 0,-1-1 1,-3-22-1,2 29-512,0 0 1,-1 0 0,1 0 0,-1 1-1,0-1 1,0 0 0,0 1-1,-1 0 1,1 0 0,-1-1-1,0 1 1,0 1 0,-1-1 0,1 0-1,-6-3 1,-2-1 159,-1 2 0,1 0 0,-1 0 0,0 1 0,0 0 0,-1 1 0,0 1 0,1 0 0,-24-2 0,-7 1 675,-72 4 0,64 4-783,1 3-1,0 1 1,0 3-1,1 2 1,0 2-1,-60 27 1,36-8-99,2 3 1,1 3 0,-81 61 0,115-74-82,2 2 0,0 0 0,2 3 0,1 1 0,2 1 0,-38 57 1,56-73-18,1 1 1,1 0 0,0 0 0,1 1 0,2 1 0,-9 37 0,13-43-3,1 1-1,0-1 1,1 0 0,0 0 0,1 1-1,1-1 1,0 0 0,1 0 0,1 0-1,8 21 1,-6-23-8,-1-1 0,2 0 0,0 0 0,0-1 0,1 0 0,0 0-1,1-1 1,0 0 0,0 0 0,16 11 0,-9-10 13,0 0-1,1-1 1,0-1-1,0-1 1,1 0-1,29 8 0,0-5 29,1-3 0,0-1 0,0-2 0,0-3 0,51-3-1,-37-3-5,1-2-1,-1-3 1,0-3 0,-1-3-1,80-29 1,-93 25-14,-1-1 0,0-3 1,-2-2-1,0-1 0,-2-3 1,76-64-1,-106 80-17,0 0 1,-1 0-1,-1-2 1,0 1-1,-1-1 1,0 0-1,-1-1 1,8-21-1,-14 28-7,1 0 0,-2 0-1,0-1 1,0 1 0,0 0-1,-1-1 1,-1 0 0,1 1-1,-2-1 1,1 1 0,-1-1-1,-1 1 1,0-1 0,0 1-1,0 0 1,-2 0-1,-4-12 1,-1 6-17,0 1-1,-1-1 0,-1 2 1,0-1-1,-1 1 0,0 1 1,-1 1-1,-1-1 1,0 2-1,-24-15 0,0 4-301,-1 1 0,0 1 0,-48-13 1,16 10-2006,-74-12 1,51 17-3142</inkml:trace>
</inkml:ink>
</file>

<file path=ppt/ink/ink2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2:55.487"/>
    </inkml:context>
    <inkml:brush xml:id="br0">
      <inkml:brushProperty name="width" value="0.025" units="cm"/>
      <inkml:brushProperty name="height" value="0.025" units="cm"/>
    </inkml:brush>
  </inkml:definitions>
  <inkml:trace contextRef="#ctx0" brushRef="#br0">1393 59 5285,'-35'-13'2962,"-1"3"1,-39-7-1,27 9-1642,-58-1 1,41 8-863,1 3 0,-114 17 1,122-8 252,0 1 0,1 4 1,0 1-1,1 3 0,2 3 1,0 1-1,-48 32 0,72-37-198,1 0 0,1 2 0,0 1 0,2 1 1,-36 44-1,46-49-362,1 2 1,0 0-1,1 0 1,2 1-1,0 1 1,1 0-1,1 0 1,-9 42-1,14-50-129,1 0 1,0 0-1,1 1 0,1-1 1,0 0-1,0 1 1,2-1-1,0 0 0,1 0 1,0 0-1,1 0 0,6 14 1,-5-17-21,1 0 0,0 0 0,1-1 0,0 0 0,1 0 0,0-1-1,1 0 1,0-1 0,0 0 0,0 0 0,1-1 0,1 0 0,-1 0 0,16 6 0,1-1 9,-1-2 0,2-1 0,-1-1-1,1-1 1,1-1 0,29 2 0,176-2 127,-141-9-105,0-5 0,-1-3 1,146-38-1,-174 32 73,-2-4 0,-1-2 0,0-3 0,-2-2 0,107-70 0,-145 84 19,-2-2 0,0 0 0,-1-1 0,0-1 0,-1 0 0,-2-1 0,27-42 0,-37 53-99,0 0 0,-1-1 0,0 0 0,-1 0 0,0 0 0,0 0 0,-1 0-1,0 0 1,0-1 0,-1 1 0,0-1 0,-1 1 0,0-1 0,-1 0 0,0 1 0,0-1 0,-1 1 0,0 0 0,-1 0 0,0 0 0,0 0 0,-1 0 0,-8-13 0,4 11-38,0 1-1,-1 0 1,-1 0 0,0 1 0,0 0 0,0 1 0,-1 0 0,-1 1 0,1 0 0,-1 0 0,0 2 0,-1-1 0,1 2 0,-1-1 0,0 2 0,-24-4 0,-11 0-816,0 1-1,0 3 1,-65 4 0,18 6-4457,17 1-4986</inkml:trace>
</inkml:ink>
</file>

<file path=ppt/ink/ink2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2:56.825"/>
    </inkml:context>
    <inkml:brush xml:id="br0">
      <inkml:brushProperty name="width" value="0.025" units="cm"/>
      <inkml:brushProperty name="height" value="0.025" units="cm"/>
    </inkml:brush>
  </inkml:definitions>
  <inkml:trace contextRef="#ctx0" brushRef="#br0">0 1 17873,'0'0'9054,"4"15"-7090,17 149 1199,-1 8-2347,-14-143-953,0 0 1,1 0-1,19 44 1,-15-58-1908,-9-29-504,-9-30-1087,-3 18 71,-23-42 1,29 61 3003,-30-57-4607</inkml:trace>
</inkml:ink>
</file>

<file path=ppt/ink/ink2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2:57.155"/>
    </inkml:context>
    <inkml:brush xml:id="br0">
      <inkml:brushProperty name="width" value="0.025" units="cm"/>
      <inkml:brushProperty name="height" value="0.025" units="cm"/>
    </inkml:brush>
  </inkml:definitions>
  <inkml:trace contextRef="#ctx0" brushRef="#br0">56 155 10282,'0'0'3277,"-9"-1"-324,-28-6-124,38 7-2741,-1 0 1,0 0-1,1 1 1,-1-1-1,0 0 1,0 0-1,1 1 0,-1-1 1,0 0-1,0 1 1,0-1-1,1 1 1,-1-1-1,0 0 0,0 1 1,0-1-1,0 0 1,0 1-1,0-1 1,0 1-1,0-1 0,0 0 1,0 1-1,0-1 1,0 1-1,0-1 1,0 0-1,0 1 0,0-1 1,0 0-1,-1 1 1,1-1-1,0 1 1,0-1-1,0 0 0,-1 0 1,1 1-1,0-1 1,0 0-1,-1 1 1,1-1-1,0 0 0,-1 0 1,1 1-1,0-1 1,-1 0-1,1 0 1,0 0-1,-1 0 1,1 1-1,0-1 0,-1 0 1,1 0-1,-1 0 1,1 0-1,0 0 1,-1 0-1,1 0 0,-1 0 1,1 0-1,0 0 1,-1 0-1,1 0 1,-1 0-1,1-1 0,0 1 1,-1 0-1,1 0 1,3 1 216,0 1 1,0 0-1,1-1 1,-1 0 0,1 0-1,-1 0 1,1 0-1,0-1 1,-1 1-1,1-1 1,0 0-1,-1 0 1,4-1 0,53-8 1501,-31-1-1484,0-1-1,-1-2 0,0-1 1,29-20-1,-30 17-1284,1 1 0,0 2 0,49-18 0,-66 31-1332,-21 13-10547</inkml:trace>
</inkml:ink>
</file>

<file path=ppt/ink/ink2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2:57.544"/>
    </inkml:context>
    <inkml:brush xml:id="br0">
      <inkml:brushProperty name="width" value="0.025" units="cm"/>
      <inkml:brushProperty name="height" value="0.025" units="cm"/>
    </inkml:brush>
  </inkml:definitions>
  <inkml:trace contextRef="#ctx0" brushRef="#br0">0 205 19218,'0'0'10186,"51"-29"-8200,-10-2-609,2-3-1377,3-2 0,0 6 0,1 7 0,-6 7-865,-5 10-1921,-8 6-2371,-5 0-1890,-11 5-9769</inkml:trace>
</inkml:ink>
</file>

<file path=ppt/ink/ink2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2:58.026"/>
    </inkml:context>
    <inkml:brush xml:id="br0">
      <inkml:brushProperty name="width" value="0.025" units="cm"/>
      <inkml:brushProperty name="height" value="0.025" units="cm"/>
    </inkml:brush>
  </inkml:definitions>
  <inkml:trace contextRef="#ctx0" brushRef="#br0">45 187 18033,'0'0'12657,"-3"1"-12464,0 2-142,0 0 0,0-1 1,0 2-1,0-1 1,1 0-1,-1 0 0,1 1 1,0 0-1,0-1 1,0 1-1,1 0 1,-1 0-1,1 0 0,0 0 1,0 0-1,0 0 1,0 6-1,-4 78 881,4-87-930,1 1-1,0-1 0,0 1 0,0-1 1,0 1-1,0-1 0,1 1 0,-1-1 1,0 0-1,1 1 0,-1-1 1,1 1-1,-1-1 0,1 0 0,0 1 1,0-1-1,-1 0 0,1 0 0,0 0 1,1 2-1,-1-3-1,0 0 1,0 1-1,0-1 0,0 0 1,0 1-1,0-1 0,0 0 0,0 0 1,0 0-1,0 0 0,0 0 1,0 0-1,0 0 0,0-1 1,0 1-1,0 0 0,0-1 0,0 1 1,0 0-1,0-1 0,1 0 1,3-2-2,0 0 0,0 0 0,-1-1 1,1 0-1,-1 0 0,0 0 0,0 0 1,5-8-1,-2-2 1,0 0 0,-1 0 0,0-1 0,-1 0 0,-1 0 0,0-1 0,-2 1 0,3-29 0,1 0 0,-6 43 0,0 1 0,0 0 0,0 0 0,0-1 0,0 1 0,0 0 0,0 0 0,0-1 0,0 1 0,0 0 0,0 0 0,0-1 0,1 1 0,-1 0 0,0 0 0,0 0 0,0-1 0,0 1 0,1 0 0,-1 0 0,0 0 0,0 0 0,0-1 0,1 1 0,-1 0 0,0 0 0,0 0 0,0 0 0,1 0 0,-1 0 0,0 0 0,0 0 0,1-1 0,-1 1 0,0 0 0,0 0 0,1 0 0,-1 0 0,0 0 0,0 0 0,1 1 0,-1-1 0,0 0 0,0 0 0,1 0 0,-1 0 0,0 0 0,0 0 0,0 0 0,1 0 0,-1 1 0,0-1 0,0 0 0,1 0 0,17 15 0,5 1 0,-18-16 0,0 1 0,-1-1 0,1 0 0,0-1 0,0 1 0,-1-1 0,1 0 0,0 0 0,-1 0 0,1-1 0,-1 0 0,1 0 0,-1 0 0,7-5 0,-6 5 0,-1-1 0,1 1 0,-1-1 0,1 1 0,0 1 0,0-1 0,0 1 0,0 0 0,0 0 0,11 0 0,-16 1 0,1 0 0,0 1 0,0-1 0,0 0 0,-1 1 0,1-1 0,0 1 0,0 0 0,-1-1 0,1 1 0,-1 0 0,1-1 0,0 1 0,-1 0 0,1-1 0,-1 1 0,0 0 0,1 0 0,-1 0 0,0-1 0,1 1 0,-1 0 0,0 0 0,0 0 0,0 0 0,0 0 0,0 1 0,4 37 0,-1-9 0,-2-29 0,-1-1 0,0 1 0,1 0 0,-1 0 0,0-1 0,1 1 0,-1-1 0,1 1 0,-1 0 0,1-1 0,0 1 0,-1-1 0,1 1 0,-1-1 0,1 0 0,0 1 0,-1-1 0,1 1 0,0-1 0,0 0 0,-1 0 0,1 1 0,0-1 0,0 0 0,-1 0 0,1 0 0,0 0 0,0 0 0,0 0 0,-1 0 0,1 0 0,0 0 0,0-1 0,-1 1 0,1 0 0,0 0 0,0-1 0,-1 1 0,1 0 0,0-1 0,-1 1 0,1-1 0,0 1 0,-1-1 0,1 1 0,-1-1 0,1 1 0,-1-1 0,1 1 0,0-2 0,28-30 0,-13 7 0,17-24 0,-31 47 0,0 0 0,0 0 0,0-1 0,0 1 0,1 0 0,-1 1 0,1-1 0,-1 0 0,1 1 0,-1-1 0,1 1 0,0 0 0,0 0 0,-1 0 0,5-1 0,-6 3 0,0-1 0,0 1 0,-1-1 0,1 1 0,0-1 0,0 1 0,0 0 0,-1-1 0,1 1 0,0 0 0,-1-1 0,1 1 0,0 0 0,-1 0 0,1 0 0,-1 0 0,1-1 0,-1 1 0,0 0 0,1 0 0,-1 0 0,0 0 0,0 0 0,1 0 0,-1 0 0,0 0 0,0 0 0,0 0 0,0 0 0,0 0 0,-1 1 0,1 46 0,-1-36 0,1-11 0,0 0 0,0-1 0,0 1 0,0 0 0,0 0 0,-1 0 0,2 0 0,-1 0 0,0 0 0,0 0 0,0-1 0,0 1 0,0 0 0,1 0 0,-1 0 0,0 0 0,1 0 0,-1-1 0,1 1 0,-1 0 0,1 0 0,-1-1 0,1 1 0,0 0 0,-1-1 0,1 1 0,1 0 0,-1-1 0,0 0 0,0-1 0,0 1 0,1 0 0,-1-1 0,0 1 0,0-1 0,0 1 0,0-1 0,0 0 0,0 0 0,0 1 0,0-1 0,0 0 0,0 0 0,-1 0 0,2-1 0,43-61 0,-36 49 0,0 1 0,32-40 0,-39 50 0,0 1 0,1-1 0,-1 1 0,1 0 0,0 0 0,-1 0 0,1 0 0,0 0 0,0 1 0,0-1 0,1 1 0,-1 0 0,0 0 0,0 0 0,1 0 0,3 0 0,-6 2 0,0-1 0,0 0 0,0 1 0,-1-1 0,1 1 0,0 0 0,0-1 0,0 1 0,0 0 0,-1-1 0,1 1 0,0 0 0,-1 0 0,1 0 0,0 0 0,-1 0 0,1 0 0,-1-1 0,0 1 0,1 0 0,-1 0 0,0 0 0,1 0 0,-1 1 0,0-1 0,0 0 0,0 0 0,0 0 0,0 0 0,0 1 0,0 44 0,-1-34 0,4 14-20,-2-26 16,-1 1 0,0-1 0,0 0 0,0 0 0,0 1 1,0-1-1,0 0 0,1 1 0,-1-1 0,0 0 0,0 0 1,0 1-1,1-1 0,-1 0 0,0 0 0,0 0 0,1 1 0,-1-1 1,0 0-1,1 0 0,-1 0 0,0 0 0,1 0 0,-1 0 1,0 1-1,0-1 0,1 0 0,-1 0 0,0 0 0,1 0 0,-1 0 1,0 0-1,1 0 0,3-2-108,-1 0-1,0 0 1,0 0-1,0-1 1,-1 1 0,1-1-1,0 1 1,2-5-1,7-6-624,26-23-10325,-19 18 2372</inkml:trace>
</inkml:ink>
</file>

<file path=ppt/ink/ink2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2:58.759"/>
    </inkml:context>
    <inkml:brush xml:id="br0">
      <inkml:brushProperty name="width" value="0.025" units="cm"/>
      <inkml:brushProperty name="height" value="0.025" units="cm"/>
    </inkml:brush>
  </inkml:definitions>
  <inkml:trace contextRef="#ctx0" brushRef="#br0">1 474 14926,'0'0'17409,"8"2"-17191,-5-1-210,0-1 0,0 1 0,1-1-1,-1 0 1,0 0 0,0 0-1,0 0 1,1 0 0,-1-1 0,0 0-1,0 0 1,0 1 0,0-2-1,0 1 1,0 0 0,0-1 0,3-1-1,1-3 6,1 0-1,-1 0 1,0-1-1,0 0 1,9-14-1,-12 16-12,34-48 0,-36 51 0,-1-1 0,1 0 0,-1 1 0,1-1 0,-1 0 0,0 0 0,0 0 0,0 0 0,0 0 0,-1 0 0,1 0 0,-1 0 0,0 0 0,0-1 0,0 1 0,-1-6 0,-15 20 0,4 3 0,1 0 0,1 1 0,0 1 0,1-1 0,0 2 0,2-1 0,0 1 0,1 0 0,0 0 0,2 1 0,0 0 0,-2 21 0,6-38 0,-1 0 0,1 0 0,0 0 0,0 0 0,0 0 0,0 0 0,0 0 0,0 0 0,0 0 0,1 0 0,-1 0 0,0 0 0,0 0 0,1 0 0,-1 0 0,1 0 0,-1 0 0,1 0 0,-1 0 0,1 0 0,0 0 0,-1 0 0,1-1 0,0 1 0,0 0 0,-1-1 0,1 1 0,0 0 0,0-1 0,0 1 0,0-1 0,0 1 0,0-1 0,0 0 0,0 1 0,0-1 0,0 0 0,0 0 0,0 0 0,0 0 0,0 0 0,0 0 0,0 0 0,0 0 0,1 0 0,-1 0 0,0 0 0,0-1 0,0 1 0,0 0 0,0-1 0,0 0 0,6-1 0,-1 0 0,0-1 0,0 0 0,0 0 0,-1 0 0,1-1 0,6-5 0,8-11 0,-1-1 0,-1 0 0,-1-2 0,-1 0 0,0 0 0,-2-2 0,17-40 0,-18 32 0,0-1 0,-2 0 0,-2-1 0,-1 0 0,4-52 0,-11 81 0,-1-36 0,0 41 0,0 1 0,-1-1 0,1 1 0,0-1 0,0 0 0,0 1 0,0-1 0,-1 1 0,1-1 0,0 0 0,-1 1 0,1-1 0,0 1 0,-1-1 0,1 1 0,-1-1 0,1 1 0,-1-1 0,1 1 0,-1 0 0,1-1 0,-1 1 0,1 0 0,-1-1 0,0 1 0,1 0 0,-1 0 0,0 0 0,1-1 0,-1 1 0,1 0 0,-1 0 0,0 0 0,1 0 0,-1 0 0,0 0 0,1 0 0,-1 0 0,0 0 0,1 1 0,-1-1 0,1 0 0,-1 0 0,0 1 0,1-1 0,-1 0 0,1 1 0,-1-1 0,1 0 0,-1 1 0,1-1 0,-2 2 0,-5 3 0,0 0 0,1 1 0,0 0 0,0 0 0,0 1 0,0 0 0,1 0 0,-6 12 0,-32 66 0,37-70 0,0 1 0,1 0 0,1 1 0,0-1 0,-2 25 0,6-37 0,0 1 0,0-1 0,0 0 0,1 0 0,-1 1 0,1-1 0,0 0 0,0 0 0,1 0 0,-1 0 0,4 6 0,-3-7 0,-1-1 0,1 0 0,0 0 0,0 0 0,0 0 0,0-1 0,0 1 0,1 0 0,-1-1 0,0 0 0,1 1 0,-1-1 0,1 0 0,-1 0 0,1 0 0,0-1 0,-1 1 0,1-1 0,5 1 0,-1-1 0,0 0 0,0 0 0,0-1 0,-1 1 0,1-2 0,0 1 0,0-1 0,-1 0 0,1 0 0,-1-1 0,0 0 0,1 0 0,-1 0 0,11-9 0,30-15 0,-47 27 0,1-1 0,0 1 0,-1-1 0,1 1 0,0 0 0,-1 0 0,1-1 0,0 1 0,-1 0 0,1 0 0,0 0 0,-1 0 0,1 0 0,0 0 0,-1 0 0,1 0 0,0 0 0,0 0 0,-1 0 0,1 0 0,0 0 0,-1 1 0,1-1 0,0 0 0,-1 1 0,1-1 0,-1 0 0,1 1 0,-1-1 0,1 1 0,0-1 0,-1 0 0,1 1 0,-1 0 0,1 0 0,8 27 0,-9-26 0,0 0 0,0 0 0,0 0 0,0 0 0,0 0 0,1 0 0,-1 0 0,1-1 0,0 1 0,-1 0 0,1 0 0,0 0 0,0-1 0,0 1 0,0-1 0,0 1 0,1-1 0,-1 1 0,0-1 0,1 1 0,-1-1 0,1 0 0,-1 0 0,1 0 0,2 1 0,0-2 0,1 0 0,-1 0 0,1 0 0,-1-1 0,0 0 0,1 0 0,-1 0 0,0 0 0,1-1 0,-1 1 0,0-1 0,0 0 0,5-4 0,54-41 0,-31 22 0,-7 6 0,-19 14 0,0-1 0,0 1 0,1 0 0,0 1 0,0 0 0,0 0 0,0 0 0,1 1 0,14-4 0,-20 10 0,-1 1 0,0 0 0,0-1 0,0 1 0,-1 0 0,1 0 0,-1-1 0,0 1 0,0 0 0,0 0 0,-1 4 0,1-1 0,0-5 1,0 19-752,3-12-842,2-12-1397,2-11-8301</inkml:trace>
</inkml:ink>
</file>

<file path=ppt/ink/ink2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2:59.634"/>
    </inkml:context>
    <inkml:brush xml:id="br0">
      <inkml:brushProperty name="width" value="0.025" units="cm"/>
      <inkml:brushProperty name="height" value="0.025" units="cm"/>
    </inkml:brush>
  </inkml:definitions>
  <inkml:trace contextRef="#ctx0" brushRef="#br0">157 115 11979,'1'-8'1673,"0"-1"0,-1 1-1,0 0 1,0-1 0,-1 1 0,0 0-1,-2-12 1,2 19-1420,1-1-1,-1 1 1,1-1 0,-1 1 0,0-1 0,1 1-1,-1 0 1,0-1 0,0 1 0,0 0 0,0 0-1,0-1 1,0 1 0,0 0 0,-1 0-1,1 0 1,0 1 0,-3-3 0,2 3-141,0 0-1,0-1 1,-1 1 0,1 0-1,0 0 1,0 0 0,0 1 0,0-1-1,0 0 1,0 1 0,0-1-1,0 1 1,0 0 0,0 0 0,0-1-1,0 1 1,1 1 0,-4 1 0,-2 2-81,1 1 0,0-1 1,0 1-1,0 1 1,1-1-1,0 1 0,0 0 1,1 0-1,-1 0 1,2 0-1,-1 1 1,-4 14-1,3-6-19,0 1 0,1-1 0,1 1 0,1-1 0,-1 26 0,3-41-12,0 1 0,0 0 0,0-1 0,0 1 0,0 0 0,0-1 0,0 1 0,1 0 0,-1 0 0,0-1 0,1 1 0,0-1 0,-1 1 0,1-1 0,0 1 0,0-1 0,0 1 0,0-1 0,0 0 0,0 1 0,0-1 0,1 0 0,-1 0 0,3 2 0,-2-2 0,0-1 0,1 1 0,-1-1 0,0 0 0,1 0 0,-1 0 0,0 0 0,1 0 0,-1 0 0,0-1 0,1 1 0,-1-1 0,0 0 0,0 0 0,1 1 0,-1-1 0,0-1 0,3-1 0,4-3 0,-1 0 0,0 0 0,0-1 0,-1 0 0,0 0 0,0-1 0,0 0 0,-1 0 0,0-1 0,8-16 0,-1-2 0,-1 0 0,12-43 0,-22 148 0,-2-72 0,-1 1 0,1-1 0,0 1 0,0-1 0,0 1 0,1-1 0,2 12 0,-2-18 0,-1 1 0,0 0 0,0-1 0,1 1 0,-1-1 0,0 1 0,1-1 0,-1 1 0,1 0 0,-1-1 0,1 0 0,-1 1 0,1-1 0,-1 1 0,1-1 0,-1 0 0,1 1 0,0-1 0,-1 0 0,1 1 0,-1-1 0,1 0 0,0 0 0,-1 0 0,1 0 0,0 0 0,0 0 0,2 0 0,-1-1 0,1 1 0,-1-1 0,1 0 0,-1 0 0,0 0 0,1 0 0,-1-1 0,0 1 0,0 0 0,3-4 0,10-8 0,-1-1 0,0 0 0,13-19 0,-19 21 0,1 1 0,1-1 0,0 2 0,1-1 0,0 1 0,0 1 0,20-12 0,-30 20 0,0 1 0,0-1 0,0 1 0,0 0 0,0 0 0,0-1 0,0 1 0,0 0 0,0 0 0,0 0 0,0 0 0,0 0 0,0 0 0,0 0 0,0 0 0,0 1 0,0-1 0,0 0 0,0 1 0,0-1 0,0 0 0,-1 1 0,1-1 0,0 1 0,0-1 0,0 1 0,0 0 0,-1-1 0,1 1 0,0 0 0,-1 0 0,1 0 0,-1-1 0,1 1 0,-1 0 0,1 0 0,-1 0 0,1 0 0,-1 0 0,0 0 0,1 0 0,-1 0 0,0 0 0,0 0 0,0 0 0,0 1 0,6 61 0,-5-46 0,-1-15 0,0 0 0,0 0 0,1 0 0,-1 0 0,0 0 0,1 0 0,0 0 0,-1 0 0,1 0 0,0 0 0,0 0 0,0-1 0,0 1 0,0 0 0,3 2 0,-4-4 0,1 1 0,0-1 0,0 1 0,-1-1 0,1 0 0,0 0 0,0 1 0,0-1 0,0 0 0,-1 0 0,1 0 0,0 0 0,0 0 0,0 0 0,0 0 0,0 0 0,-1 0 0,1-1 0,0 1 0,0 0 0,0 0 0,-1-1 0,1 1 0,1-1 0,4-3 0,-1 0 0,-1 1 0,1-2 0,0 1 0,-1-1 0,0 1 0,0-1 0,3-6 0,58-93 0,-65 103-69,0 1 1,0 0-1,0-1 0,0 1 0,0 0 1,1-1-1,-1 1 0,0 0 0,0-1 1,1 1-1,-1 0 0,0 0 1,0-1-1,1 1 0,-1 0 0,0 0 1,1 0-1,-1-1 0,0 1 1,1 0-1,-1 0 0,0 0 0,1 0 1,-1 0-1,0 0 0,1-1 0,-1 1 1,0 0-1,1 0 0,-1 0 1,1 0-1,-1 0 0,0 1 0,1-1 1,-1 0-1,0 0 0,1 0 1,-1 0-1,0 0 0,1 0 0,-1 1 1,0-1-1,1 0 0,6 16-6025,-5-11 4236,0 0-5295</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12.577"/>
    </inkml:context>
    <inkml:brush xml:id="br0">
      <inkml:brushProperty name="width" value="0.025" units="cm"/>
      <inkml:brushProperty name="height" value="0.025" units="cm"/>
    </inkml:brush>
  </inkml:definitions>
  <inkml:trace contextRef="#ctx0" brushRef="#br0">0 272 18065,'0'0'8040,"60"-53"-5670,-24 16-833,5-7-704,-3 3-609,-4 4-160,-4 9-384,-6 9-673,-11 9-961,-6 7-992,-13 3-4453,-14 3 256</inkml:trace>
</inkml:ink>
</file>

<file path=ppt/ink/ink2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00.162"/>
    </inkml:context>
    <inkml:brush xml:id="br0">
      <inkml:brushProperty name="width" value="0.025" units="cm"/>
      <inkml:brushProperty name="height" value="0.025" units="cm"/>
    </inkml:brush>
  </inkml:definitions>
  <inkml:trace contextRef="#ctx0" brushRef="#br0">63 198 18578,'0'0'4708,"-5"10"-3427,0-1-886,1 1-1,0-1 1,0 1-1,1 0 0,1 0 1,-1 0-1,2 0 1,-2 21-1,4-14-326,1 0 0,1-1 0,1 1-1,0 0 1,11 26 0,-8-25-46,-2 0 0,0 0 1,0 0-1,2 31 0,-6-32 81,-1 0 0,0 0-1,-4 25 1,3-38-63,0 0-1,0 0 0,0 0 1,0-1-1,0 1 1,-1 0-1,0 0 0,0-1 1,0 1-1,0-1 1,0 0-1,-1 1 0,1-1 1,-1 0-1,0 0 1,0-1-1,0 1 0,0-1 1,-1 1-1,-5 2 1,8-5 15,1 1 0,-1-1 0,0 0 1,0 1-1,1-1 0,-1 0 0,0 1 1,0-1-1,0 0 0,0 0 0,1 0 1,-1 0-1,0 0 0,0 0 0,0 0 1,0 0-1,1 0 0,-1-1 0,0 1 1,0 0-1,0 0 0,1-1 0,-1 1 1,0 0-1,1-1 0,-1 1 1,-1-2-1,-7-22 453,9-40-605,1 57 157,1-13-116,2 1 0,0 0 0,0 1 0,2-1 0,0 1 1,1 0-1,12-19 0,76-117-41,-73 125 240,-1-2 0,-1-1 0,-2 0 0,-2-1 0,23-63 0,-38 90-93,0 1 0,0-1 0,0 1 0,-1-1-1,1 1 1,-2-8 0,1 12-45,0 1 0,0-1 0,0 1 1,0-1-1,0 1 0,0-1 0,0 1 0,0 0 0,-1-1 1,1 1-1,0-1 0,0 1 0,-1-1 0,1 1 0,0 0 1,0-1-1,-1 1 0,1 0 0,0-1 0,-1 1 1,1 0-1,-1-1 0,1 1 0,0 0 0,-1 0 0,1-1 1,-1 1-1,0 0 0,0 0-1,0 0-1,-1 1 1,1-1 0,0 0-1,0 1 1,-1-1-1,1 1 1,0 0 0,0-1-1,0 1 1,0 0 0,0 0-1,0-1 1,0 1 0,0 0-1,-1 1 1,-10 12-4,1 0 0,1 1 0,0 0 0,1 1 0,1 0 0,0 0 0,1 1 0,1 0 0,1 0 0,0 1 0,1-1 0,-2 27 0,5-42 1,1 0 1,0 0-1,0 0 0,0 0 1,0 0-1,0 1 0,0-1 1,1 0-1,-1 0 0,1 0 1,0 0-1,-1 0 0,1 0 1,0 0-1,0 0 0,0 0 1,0-1-1,0 1 0,1 0 1,-1-1-1,1 1 0,-1-1 1,1 1-1,-1-1 0,4 2 1,-2-2-44,1 1 1,-1-1-1,1-1 1,0 1-1,-1-1 1,1 1-1,0-1 1,0 0 0,0 0-1,-1-1 1,1 1-1,0-1 1,-1 0-1,6-1 1,-3 0-553,-1 0 0,1 0-1,0-1 1,-1 0 0,0 0 0,1 0 0,8-9 0,30-34-9505,-16 3-3193</inkml:trace>
</inkml:ink>
</file>

<file path=ppt/ink/ink2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00.492"/>
    </inkml:context>
    <inkml:brush xml:id="br0">
      <inkml:brushProperty name="width" value="0.025" units="cm"/>
      <inkml:brushProperty name="height" value="0.025" units="cm"/>
    </inkml:brush>
  </inkml:definitions>
  <inkml:trace contextRef="#ctx0" brushRef="#br0">93 0 18385,'0'0'4586,"-10"9"-1239,2-2-2980,1-1 0,1 1 0,-1 0-1,1 0 1,0 1 0,1 0 0,-1 0-1,2 0 1,-1 1 0,1 0 0,1 0 0,-1 0-1,1 0 1,1 0 0,0 1 0,-2 16-1,4-18-339,-1 0 0,1 0 0,1 0-1,0 0 1,0 0 0,0 0-1,1 0 1,0 0 0,4 8-1,-5-13-27,0-1-1,1 0 1,-1 0-1,1 0 1,-1 0-1,1 0 0,0-1 1,0 1-1,0 0 1,0-1-1,0 0 1,0 1-1,1-1 0,-1 0 1,0 0-1,1 0 1,-1 0-1,1-1 1,-1 1-1,1 0 0,-1-1 1,1 0-1,-1 0 1,1 0-1,-1 0 1,1 0-1,-1 0 0,1-1 1,-1 1-1,1-1 1,-1 1-1,1-1 1,2-2-1,34-20-139,-36 20 122,-1 0 0,1 1 1,0 0-1,1-1 0,-1 1 1,0 0-1,1 1 0,-1-1 0,1 0 1,-1 1-1,1 0 0,0 0 1,-1 0-1,1 0 0,0 1 1,5-1-1,-8 3 17,-1-1 0,1 0 0,0 0 0,0 1 0,0-1 0,-1 1 0,1-1 0,-1 0 0,1 1 0,-1-1 0,0 1 0,1-1 0,-1 1 0,0 0 0,0-1 0,0 1 0,0-1 0,0 1 0,-1 2 0,-3 35 229,-1-24-205,-1-1 1,0 1 0,-1-1-1,-1 0 1,0 0 0,-1-1 0,0 0-1,-1-1 1,-1 0 0,0 0-1,-17 14 1,26-25-55,1 0 1,0 0-1,-1 0 0,1 0 1,0 0-1,-1 0 0,1 0 0,-1-1 1,1 1-1,-1 0 0,0-1 1,1 1-1,-1-1 0,0 0 1,-2 1-1,4-1-15,-1-1-1,0 1 1,1 0 0,-1 0-1,1-1 1,-1 1 0,1 0-1,-1-1 1,1 1 0,-1 0-1,1-1 1,-1 1 0,1-1 0,0 1-1,-1-1 1,1 1 0,0-1-1,-1 1 1,1-1 0,0 1-1,0-1 1,-1 1 0,1-1-1,0 1 1,0-1 0,0 0 0,0 1-1,0-1 1,0-4-357,0 1 0,0-1 1,0 1-1,1 0 0,-1-1 0,1 1 0,0 0 1,1 0-1,-1 0 0,3-5 0,13-21-5633,5 0-1784</inkml:trace>
</inkml:ink>
</file>

<file path=ppt/ink/ink2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01.038"/>
    </inkml:context>
    <inkml:brush xml:id="br0">
      <inkml:brushProperty name="width" value="0.025" units="cm"/>
      <inkml:brushProperty name="height" value="0.025" units="cm"/>
    </inkml:brush>
  </inkml:definitions>
  <inkml:trace contextRef="#ctx0" brushRef="#br0">20 128 14926,'0'0'12449,"10"-4"-10474,-1 0-1649,6-3 336,0 0 1,27-17 0,-39 22-608,0 0 0,0 0 0,0-1 1,0 1-1,0-1 0,0 0 0,-1 0 0,1 0 0,-1 0 0,0 0 1,0 0-1,0-1 0,0 1 0,-1 0 0,1-1 0,-1 0 1,0 1-1,0-1 0,1-7 0,-2 10-55,-1 1 0,1-1 0,0 0 0,0 1 0,-1-1 0,1 0 0,-1 1 0,1-1 0,0 0 0,-1 1 0,1-1 0,-1 1 0,0-1 0,1 1 0,-1-1 0,1 1 0,-1-1 0,0 1 0,1 0 0,-1-1 0,0 1 0,1 0 0,-1 0 0,0-1 0,0 1 0,1 0 0,-1 0 0,0 0 0,0 0 0,1 0 0,-1 0 0,0 0 0,0 0 0,1 0 0,-2 1 0,-29 5 0,23-1 0,0 1 0,1 0 0,-1 0 0,2 0 0,-1 1 0,1 0 0,0 1 0,0-1 0,1 1 0,0 0 0,0 0 0,1 1 0,0 0 0,0-1 0,1 1 0,1 0 0,-1 1 0,1-1 0,1 0 0,0 1 0,0-1 0,1 15 0,1-22 0,-1-1 0,1 1 0,0 0 0,0-1 0,0 1 0,0-1 0,0 0 0,0 1 0,0-1 0,0 0 0,0 0 0,0 1 0,1-1 0,-1 0 0,1 0 0,-1 0 0,0-1 0,1 1 0,0 0 0,-1 0 0,1-1 0,-1 1 0,1-1 0,0 0 0,0 1 0,-1-1 0,1 0 0,0 0 0,-1 0 0,1 0 0,0 0 0,0-1 0,-1 1 0,1 0 0,2-2 0,5 1 0,0-1 0,-1 0 0,1 0 0,-1-1 0,15-7 0,3-6 0,46-38 0,-47 33 0,38-22 0,-63 43 0,0-1 0,1 1 0,-1 0 0,0-1 0,1 1 0,-1 0 0,1-1 0,-1 1 0,1 0 0,-1 0 0,1 0 0,-1-1 0,1 1 0,-1 0 0,1 0 0,-1 0 0,1 0 0,-1 0 0,1 0 0,0 0 0,-1 0 0,1 0 0,-1 0 0,1 0 0,-1 0 0,1 0 0,-1 1 0,1-1 0,-1 0 0,1 0 0,-1 1 0,1-1 0,-1 0 0,0 0 0,1 1 0,-1-1 0,1 1 0,-1-1 0,1 1 0,1 25 0,-14 32 0,10-52 0,0 0 0,-1 0 0,1 1 0,1-1 0,-1 1 0,1 0 0,1-1 0,-1 1 0,1 0 0,0 0 0,2 12 0,-1-18 0,-1-1 0,1 1 0,0-1 0,-1 0 0,1 1 0,0-1 0,-1 0 0,1 1 0,0-1 0,0 0 0,0 0 0,-1 0 0,1 1 0,0-1 0,0 0 0,-1 0 0,1 0 0,0-1 0,0 1 0,0 0 0,-1 0 0,1 0 0,0 0 0,0-1 0,-1 1 0,1 0 0,0-1 0,-1 1 0,1-1 0,0 1 0,0-1 0,22-14 0,8-13 0,-2-1 0,27-36 0,13-11 0,-69 75 0,0 1 0,0-1 0,0 1 0,1-1 0,-1 1 0,0 0 0,1-1 0,-1 1 0,0 0 0,1-1 0,-1 1 0,0 0 0,1-1 0,-1 1 0,1 0 0,-1-1 0,1 1 0,-1 0 0,1 0 0,-1 0 0,0 0 0,1 0 0,-1-1 0,1 1 0,-1 0 0,1 0 0,-1 0 0,1 0 0,-1 0 0,1 0 0,-1 0 0,2 1 0,-1 16 0,-14 34 0,11-44 0,-2 25-147,4-32 118,0 1-1,0-1 1,0 0 0,0 1-1,0-1 1,0 1-1,0-1 1,0 1 0,0-1-1,1 1 1,-1-1-1,0 1 1,0-1 0,1 0-1,-1 1 1,0-1-1,0 0 1,1 1-1,-1-1 1,0 0 0,1 1-1,-1-1 1,1 0-1,-1 1 1,0-1 0,1 0-1,-1 0 1,1 0-1,-1 1 1,0-1 0,1 0-1,-1 0 1,1 0-1,-1 0 1,1 0 0,-1 0-1,1 0 1,-1 0-1,1 0 1,-1 0 0,1 0-1,-1 0 1,1 0-1,-1 0 1,0-1 0,1 1-1,-1 0 1,1 0-1,-1 0 1,1-1 0,-1 1-1,0 0 1,1-1-1,-1 1 1,0 0-1,1-1 1,-1 1 0,0 0-1,1-1 1,17-17-5128,4-7-3053</inkml:trace>
</inkml:ink>
</file>

<file path=ppt/ink/ink2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01.411"/>
    </inkml:context>
    <inkml:brush xml:id="br0">
      <inkml:brushProperty name="width" value="0.025" units="cm"/>
      <inkml:brushProperty name="height" value="0.025" units="cm"/>
    </inkml:brush>
  </inkml:definitions>
  <inkml:trace contextRef="#ctx0" brushRef="#br0">8 0 15214,'0'0'17553,"-6"52"-17553,5-20 0,1 3 0,0 4 0,6 2 0,7-3 0,2 3-352,-4-1-8072,-2-4-11499</inkml:trace>
  <inkml:trace contextRef="#ctx0" brushRef="#br0" timeOffset="1">41 767 20692,'0'0'11242,"28"-52"-27321</inkml:trace>
</inkml:ink>
</file>

<file path=ppt/ink/ink2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05.842"/>
    </inkml:context>
    <inkml:brush xml:id="br0">
      <inkml:brushProperty name="width" value="0.025" units="cm"/>
      <inkml:brushProperty name="height" value="0.025" units="cm"/>
    </inkml:brush>
  </inkml:definitions>
  <inkml:trace contextRef="#ctx0" brushRef="#br0">51 1 14189,'0'0'11627,"4"76"-9449,-13-25-1249,-3 12-576,-3 5-289,2 0-32,8-4-353,5-10-896,0-12-1377,6-16-1250,4-12-1889,-3-13-3684</inkml:trace>
</inkml:ink>
</file>

<file path=ppt/ink/ink2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06.184"/>
    </inkml:context>
    <inkml:brush xml:id="br0">
      <inkml:brushProperty name="width" value="0.025" units="cm"/>
      <inkml:brushProperty name="height" value="0.025" units="cm"/>
    </inkml:brush>
  </inkml:definitions>
  <inkml:trace contextRef="#ctx0" brushRef="#br0">1 121 14670,'0'-9'5381,"0"6"-5129,0-1-1,0 1 1,0 0-1,0-1 1,1 1 0,-1 0-1,1-1 1,0 1-1,0 0 1,0 0-1,0 0 1,1 0 0,-1 0-1,1 0 1,-1 0-1,1 0 1,0 0 0,1 1-1,-1-1 1,0 1-1,1 0 1,-1-1 0,1 1-1,0 0 1,-1 1-1,1-1 1,0 0 0,0 1-1,0 0 1,5-2-1,13-4 193,1 1-1,-1 1 1,1 1 0,0 1-1,0 1 1,0 1-1,1 0 1,-1 2-1,0 1 1,38 7 0,-57-8-443,1 0 0,0 0 1,0 0-1,0 0 1,0 1-1,-1-1 1,1 1-1,-1 0 0,1 0 1,-1 0-1,0 1 1,1-1-1,-1 1 0,-1 0 1,1-1-1,0 1 1,-1 1-1,1-1 1,-1 0-1,0 1 0,0-1 1,0 1-1,-1-1 1,1 1-1,-1 0 0,0 0 1,0 0-1,0 0 1,-1 0-1,1 0 1,-1 0-1,0 5 0,-1 2-1,-1-1-1,-1 1 0,1-1 0,-2 1 0,1-1 0,-1 0 0,-1 0 1,0-1-1,0 1 0,-12 14 0,-49 57 1,45-57 0,0 2 0,1 0 0,-24 44 0,43-68 0,-1 0 0,1 0 0,0 0 0,1 1 0,-1-1 0,0 0 0,1 0 0,-1 1 0,1-1 0,-1 0 0,1 1 0,0-1 0,0 0 0,0 1 0,1-1 0,0 5 0,0-6 0,-1 1 0,1-1 0,0 0 0,0 1 0,0-1 0,0 0 0,0 0 0,0 0 0,1 0 0,-1 0 0,0 0 0,1 0 0,-1 0 0,0 0 0,1 0 0,-1-1 0,1 1 0,2 0 0,9 1 0,-1 0 0,0-1 0,0 0 0,1-1 0,16-2 0,-2 1 0,110-1-6812,-97 0-469</inkml:trace>
</inkml:ink>
</file>

<file path=ppt/ink/ink2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06.591"/>
    </inkml:context>
    <inkml:brush xml:id="br0">
      <inkml:brushProperty name="width" value="0.025" units="cm"/>
      <inkml:brushProperty name="height" value="0.025" units="cm"/>
    </inkml:brush>
  </inkml:definitions>
  <inkml:trace contextRef="#ctx0" brushRef="#br0">15 145 9705,'0'0'15946,"-1"9"-13784,0-7-2015,1 0 0,-1 1 0,1-1 0,0 1 0,0-1 0,0 0 0,0 1 0,0-1 0,0 1 0,1-1 0,-1 0 0,2 4 0,-1-4-42,1-1 0,-1 1 0,0-1 0,1 0 0,0 0 1,-1 0-1,1 0 0,0 0 0,-1 0 0,1 0 0,0-1 1,0 1-1,0-1 0,0 1 0,-1-1 0,1 0 0,0 1 1,0-1-1,0 0 0,0 0 0,0-1 0,2 1 0,7-2-75,0 0 0,0 0 0,0-1-1,0-1 1,-1 0 0,0 0 0,1-1-1,-2 0 1,1-1 0,-1 0 0,1 0-1,-2-1 1,1-1 0,-1 1 0,0-1-1,-1 0 1,1-1 0,-2 0 0,1 0-1,8-17 1,-14 24-30,0-1 0,0 1 0,-1 0 0,1-1 0,0 1 0,-1-1 0,1 1 0,-1-1 0,0 1 0,0-1 0,0 1 0,0-1 0,0 1 0,-1-1 0,0-3 0,0 5 0,1 0 0,-1 0 0,0-1 0,1 1 0,-1 0 0,0 0 0,0 0 0,0 0 0,0 0 0,0 0 0,0 0 0,0 1 0,-1-1 0,1 0 0,0 0 0,0 1 0,-1-1 0,1 1 0,0-1 0,-3 1 0,0-1 0,-1 1 0,1-1 0,-1 1 0,1 1 0,-1-1 0,1 1 0,-1-1 0,1 1 0,0 1 0,-1-1 0,1 0 0,0 1 0,0 0 0,0 0 0,-7 5 0,-3 4 0,1-1 0,0 2 0,1 0 0,1 0 0,-1 1 0,2 1 0,0 0 0,1 0 0,0 1 0,1 0 0,1 0 0,0 1 0,1 0 0,1 1 0,1-1 0,0 1 0,-3 25 0,7-41-6,0 1-1,0 0 1,0 0 0,0 0 0,0 0-1,1 0 1,-1-1 0,1 1 0,-1 0-1,1 0 1,-1 0 0,1-1-1,0 1 1,0 0 0,0-1 0,0 1-1,0-1 1,0 1 0,0-1-1,1 1 1,-1-1 0,0 0 0,1 0-1,-1 0 1,3 1 0,0 0-43,-1-1 1,1 1-1,0-1 1,0 0 0,0-1-1,0 1 1,0-1-1,0 0 1,0 0-1,0 0 1,5-1-1,5-1-375,-1 0-1,0-2 1,0 1 0,0-2-1,-1 1 1,17-10-1,15-15-5425,0-4-2233</inkml:trace>
</inkml:ink>
</file>

<file path=ppt/ink/ink2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06.916"/>
    </inkml:context>
    <inkml:brush xml:id="br0">
      <inkml:brushProperty name="width" value="0.025" units="cm"/>
      <inkml:brushProperty name="height" value="0.025" units="cm"/>
    </inkml:brush>
  </inkml:definitions>
  <inkml:trace contextRef="#ctx0" brushRef="#br0">198 18 2755,'-10'7'15748,"-18"10"-10825,-48 41 0,68-51-4554,0 0-1,0 1 0,0 0 0,1 0 0,1 0 0,-1 1 0,1 0 0,1 1 1,0-1-1,0 1 0,-4 12 0,9-22-368,0 1 0,0-1 0,-1 1 0,1-1 0,0 1 0,0 0 0,0-1 0,0 1 0,0-1 0,0 1 0,0-1 0,0 1 0,0 0 0,0-1 0,0 1 0,0-1 0,0 1 0,1 0 0,-1-1 0,0 1 0,0-1 0,1 1 0,-1-1 0,0 1 0,1-1 0,-1 1 0,1-1 0,-1 0 0,0 1 0,1-1 0,-1 1 0,2-1 0,20 0 0,23-19 0,-20 1-35,-2-1-1,0-1 1,-1-1 0,-1-1-1,-2 0 1,0-2-1,26-42 1,-47 104 291,-27 63-223,20-77-34,2 1-1,0-1 1,2 1 0,-4 31 0,9-55-67,0 1 1,0-1-1,-1 1 0,1-1 1,0 0-1,0 1 0,0-1 0,1 1 1,-1-1-1,0 0 0,0 1 1,1-1-1,-1 0 0,1 1 1,-1-1-1,1 0 0,-1 0 1,1 1-1,0-1 0,0 0 1,0 0-1,-1 0 0,1 0 0,0 0 1,0 0-1,1 0 0,-1 0 1,0-1-1,0 1 0,0 0 1,0-1-1,1 1 0,-1 0 1,0-1-1,1 0 0,-1 1 0,0-1 1,1 0-1,-1 0 0,1 0 1,-1 1-1,0-1 0,1-1 1,-1 1-1,0 0 0,1 0 1,-1 0-1,0-1 0,3 0 0,5-2-703,-1 0-1,0 0 0,1 0 0,-2-1 1,1-1-1,12-8 0,21-22-4230,-1-8-1997</inkml:trace>
</inkml:ink>
</file>

<file path=ppt/ink/ink2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07.258"/>
    </inkml:context>
    <inkml:brush xml:id="br0">
      <inkml:brushProperty name="width" value="0.025" units="cm"/>
      <inkml:brushProperty name="height" value="0.025" units="cm"/>
    </inkml:brush>
  </inkml:definitions>
  <inkml:trace contextRef="#ctx0" brushRef="#br0">158 1 18834,'0'0'7655,"-61"73"-4484,37-29-1121,4 6-993,-1 5-1057,6-2 0,2-2 0,10-6 0,2-3 0,1-10 0,0-8 0,9-6 0,4-9 0,1-7-801,0-2-3299,-3 0-3459,1-9-5253</inkml:trace>
</inkml:ink>
</file>

<file path=ppt/ink/ink2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07.598"/>
    </inkml:context>
    <inkml:brush xml:id="br0">
      <inkml:brushProperty name="width" value="0.025" units="cm"/>
      <inkml:brushProperty name="height" value="0.025" units="cm"/>
    </inkml:brush>
  </inkml:definitions>
  <inkml:trace contextRef="#ctx0" brushRef="#br0">1 112 18001,'0'0'11328,"8"5"-9705,-3-1-1544,1-1 0,0 0 0,0-1 0,0 1 0,0-1-1,0 0 1,0 0 0,1-1 0,-1 0 0,1 0 0,-1-1 0,1 0 0,-1 0 0,1 0 0,-1-1 0,0 0 0,1 0-1,-1 0 1,0-1 0,1 0 0,-1 0 0,10-6 0,-4 2-79,-1 0 0,0-1 0,19-15 0,-26 19 0,-1 0 0,0 0 0,0-1 0,0 1 0,0 0 0,-1-1 0,1 0 0,-1 1 0,0-1 0,0 0 0,0 0 0,-1-1 0,1 1 0,-1 0 0,1-5 0,-2 8 0,0 0 0,0 0 0,-1 1 0,1-1 0,0 0 0,-1 0 0,1 0 0,0 1 0,-1-1 0,1 0 0,-1 0 0,1 1 0,-1-1 0,1 0 0,-1 1 0,0-1 0,1 1 0,-1-1 0,0 1 0,1-1 0,-1 1 0,0-1 0,0 1 0,1-1 0,-1 1 0,0 0 0,0 0 0,0-1 0,0 1 0,1 0 0,-1 0 0,0 0 0,0 0 0,0 0 0,0 0 0,0 0 0,0 0 0,1 1 0,-1-1 0,0 0 0,-1 1 0,-40 8 0,31-3 0,0 0 0,0 1 0,1 1 0,0-1 0,0 1 0,1 1 0,0 0 0,0 0 0,1 1 0,0 0 0,1 1 0,0-1 0,1 1 0,0 1 0,1-1 0,0 1 0,0 0 0,2 0 0,-1 0 0,-2 26 0,6-36 1,0 0 0,0-1 0,1 1 1,-1 0-1,1 0 0,0 0 0,-1 0 0,1 0 0,0 0 0,0-1 0,0 1 1,0 0-1,0-1 0,1 1 0,-1-1 0,0 1 0,1-1 0,-1 1 1,1-1-1,0 0 0,-1 0 0,1 0 0,0 0 0,0 0 0,-1 0 0,1-1 1,0 1-1,0 0 0,0-1 0,0 0 0,0 1 0,0-1 0,3 0 0,11 2-26,1-2-1,-1 1 0,20-4 0,-18 2-69,42-7-1956,-1-7-5619,6-4-7721</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12.920"/>
    </inkml:context>
    <inkml:brush xml:id="br0">
      <inkml:brushProperty name="width" value="0.025" units="cm"/>
      <inkml:brushProperty name="height" value="0.025" units="cm"/>
    </inkml:brush>
  </inkml:definitions>
  <inkml:trace contextRef="#ctx0" brushRef="#br0">0 306 18834,'0'0'10858,"34"-61"-9769,10 32-128,9-6-609,7-1-288,2 1-32,-4 6-32,-5 2-736,-8 6-674,-9 7-1825,-11 5-1601,-13-1-2595</inkml:trace>
</inkml:ink>
</file>

<file path=ppt/ink/ink2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08.335"/>
    </inkml:context>
    <inkml:brush xml:id="br0">
      <inkml:brushProperty name="width" value="0.025" units="cm"/>
      <inkml:brushProperty name="height" value="0.025" units="cm"/>
    </inkml:brush>
  </inkml:definitions>
  <inkml:trace contextRef="#ctx0" brushRef="#br0">21 1 17777,'0'0'6182,"-2"15"-4330,-3 25-770,-2 9 698,2 0 0,3 92 0,3-138-1768,-1 1 0,1-1 0,0 0 0,-1 1-1,2-1 1,-1 0 0,0 0 0,1 0 0,-1 0 0,1 0-1,0 0 1,0 0 0,0 0 0,1-1 0,-1 1 0,1-1-1,-1 1 1,1-1 0,0 0 0,-1 0 0,1-1 0,0 1 0,1 0-1,-1-1 1,0 0 0,0 0 0,0 0 0,1 0 0,-1 0-1,1-1 1,-1 1 0,1-1 0,-1 0 0,5 0 0,3-1-4,-1 1 1,0-2-1,0 1 0,0-1 1,0-1-1,0 0 1,0 0-1,-1-1 0,1 0 1,13-9-1,-13 7-43,-1-1 0,0 0-1,0 0 1,-1-1 0,0 0-1,0-1 1,-1 1 0,0-2-1,-1 1 1,0-1 0,0 1-1,-1-2 1,-1 1 0,1-1-1,-2 1 1,1-1 0,-2 0-1,1 0 1,-1 0 0,0-16-1,-2 27 31,0 0 1,0 0-1,0 0 0,-1 0 0,1 0 1,0 0-1,0 0 0,0 0 0,0 0 0,-1 0 1,1 0-1,0 0 0,0 0 0,0 0 1,0 0-1,0 0 0,-1 0 0,1 0 0,0 0 1,0 0-1,0 0 0,0 0 0,0 0 1,-1 0-1,1 0 0,0 0 0,0 0 0,0 0 1,0-1-1,0 1 0,0 0 0,0 0 0,-1 0 1,1 0-1,0 0 0,0 0 0,0 0 1,0-1-1,0 1 0,0 0 0,0 0 0,0 0 1,0 0-1,0 0 0,0-1 0,0 1 1,0 0-1,0 0 0,0 0 0,0 0 0,0-1 1,0 1-1,0 0 0,0 0 0,0 0 1,0 0-1,0 0 0,0-1 0,0 1 0,0 0 1,0 0-1,0 0 0,1 0 0,-1 0 1,0 0-1,0-1 0,0 1 0,0 0 0,-8 15-162,-7 26 93,8-10 83,1 1-1,-2 60 1,7-82 22,1 0 0,1 0 0,-1 1 0,2-1 0,-1 0 0,1 0-1,1 0 1,0 0 0,0-1 0,1 1 0,0-1 0,1 0 0,6 10 0,-8-16-13,0 1-1,0-1 1,0 1 0,0-1-1,0 0 1,1 0-1,0-1 1,-1 1-1,1-1 1,0 0 0,0 0-1,1 0 1,-1 0-1,0-1 1,0 0 0,1 1-1,-1-2 1,1 1-1,-1 0 1,1-1 0,-1 0-1,1 0 1,-1 0-1,1-1 1,-1 0-1,1 0 1,8-2 0,-5 0 8,-1-1-1,1 0 1,0 0 0,-1 0 0,0-1 0,0 0 0,-1 0 0,1-1 0,-1 0 0,0 0-1,-1 0 1,0-1 0,0 0 0,5-8 0,0-6-26,-2 0 0,0 0 0,-1 0 0,-1-1 0,-1 0 0,-1-1 0,-1 1 0,-1 0 0,-1-1 0,-1 0 0,-3-24 0,-7 0 55,10 46-62,0 0 0,0 0 0,0 0 0,0 0 1,0 0-1,-1 0 0,1 0 0,0 0 0,-1 0 0,1 0 0,-1 0 1,1 1-1,-1-1 0,1 0 0,-1 0 0,0 0 0,1 1 1,-1-1-1,0 0 0,0 0 0,0 1 0,1-1 0,-1 1 1,0-1-1,0 1 0,0-1 0,0 1 0,0 0 0,0-1 1,0 1-1,0 0 0,0 0 0,0 0 0,0 0 0,0-1 0,0 1 1,0 1-1,0-1 0,-2 0 0,2 1-207,-1 1 1,1-1-1,0 1 0,0-1 1,-1 1-1,1-1 0,0 1 0,1-1 1,-1 1-1,0 0 0,0 0 0,1-1 1,-1 1-1,1 0 0,-1 0 1,1 0-1,0 0 0,0 3 0,-1 42-5485,1-35 2850,0 20-4951</inkml:trace>
</inkml:ink>
</file>

<file path=ppt/ink/ink2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08.710"/>
    </inkml:context>
    <inkml:brush xml:id="br0">
      <inkml:brushProperty name="width" value="0.025" units="cm"/>
      <inkml:brushProperty name="height" value="0.025" units="cm"/>
    </inkml:brush>
  </inkml:definitions>
  <inkml:trace contextRef="#ctx0" brushRef="#br0">171 55 19699,'0'0'3913,"-8"-9"-257,6 8-3525,-3-5 290,0 1 0,0 0-1,0 1 1,-1-1 0,-12-7 0,16 11-338,-1 0 1,1 0-1,-1 0 1,1 0-1,-1 0 1,1 1-1,-1-1 1,1 1-1,-1 0 1,0 0-1,1 0 1,-1 0-1,0 0 0,1 0 1,-1 1-1,0-1 1,1 1-1,-1 0 1,1-1-1,-1 1 1,1 0-1,0 1 1,-1-1-1,1 0 1,-3 3-1,0 0-44,1 0 0,0 1 0,0-1 0,0 1-1,0 0 1,1 0 0,0 0 0,0 0 0,0 1-1,1-1 1,0 1 0,-3 10 0,4-14-35,1 0-1,-1 0 1,1 0 0,0-1 0,0 1 0,-1 0 0,1 0-1,0 0 1,1 0 0,-1 0 0,0-1 0,0 1 0,1 0-1,-1 0 1,1 0 0,0-1 0,-1 1 0,1 0-1,0-1 1,0 1 0,0-1 0,0 1 0,0-1 0,0 1-1,1-1 1,-1 0 0,0 1 0,1-1 0,-1 0-1,1 0 1,0 0 0,-1 0 0,1 0 0,0-1 0,-1 1-1,1 0 1,0-1 0,0 1 0,-1-1 0,1 0 0,0 1-1,0-1 1,3 0 0,5 0-4,-1 0 0,0-1 0,0 1 0,1-2 0,-1 1 0,0-1 0,0-1 0,0 1 0,-1-2 0,15-6 0,-17 7 0,-1-1 0,1 1 0,-1-1 0,0 0 0,0 0 0,0-1 0,-1 1 0,0-1 0,0 0 0,0 0 0,0-1 0,-1 1 0,0-1 0,0 0 0,0 0 0,2-8 0,-15 41 0,6-19 0,0 1 0,1 1 0,0-1 0,1 0 0,-3 16 0,5-20-136,-1-1 0,1 1 0,0-1-1,0 1 1,1 0 0,-1-1 0,1 1 0,0-1 0,0 0 0,1 1 0,-1-1-1,1 0 1,3 5 0,-3-7-54,0 1 1,0-1-1,1 0 0,-1 0 0,1 0 1,0 0-1,-1 0 0,1-1 0,0 1 0,0-1 1,0 0-1,0 1 0,0-2 0,1 1 1,-1 0-1,0-1 0,0 1 0,0-1 0,5 0 1,1 1-1172,1-1 1,-1 0-1,1-1 1,-1 0-1,1 0 0,12-4 1,23-14-8911</inkml:trace>
</inkml:ink>
</file>

<file path=ppt/ink/ink2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09.129"/>
    </inkml:context>
    <inkml:brush xml:id="br0">
      <inkml:brushProperty name="width" value="0.025" units="cm"/>
      <inkml:brushProperty name="height" value="0.025" units="cm"/>
    </inkml:brush>
  </inkml:definitions>
  <inkml:trace contextRef="#ctx0" brushRef="#br0">113 268 18097,'-10'8'2744,"5"-4"-2438,-11 7 1218,1 1 0,-19 20 0,31-29-1250,0-1 1,0 1-1,0 0 0,1 0 0,0 0 1,-1 1-1,1-1 0,0 0 0,1 1 1,-1-1-1,1 1 0,-1 0 0,1-1 1,0 1-1,1 0 0,-1 0 0,1 0 1,-1 0-1,1 0 0,0 0 0,1 4 1,0-6-259,0-1 0,0 0 0,0 1 0,1-1 0,-1 0 0,0 0 1,1 0-1,-1 0 0,1 0 0,-1 0 0,1 0 0,0 0 0,-1-1 0,1 1 1,0 0-1,-1-1 0,1 0 0,0 1 0,0-1 0,-1 0 0,1 0 0,0 0 0,0 0 1,-1 0-1,1 0 0,0-1 0,0 1 0,1-1 0,52-13-467,-44 9 413,-1-1 0,1-1 0,-1 1 0,-1-2 1,1 1-1,-1-1 0,0-1 0,-1 0 0,0 0 1,-1 0-1,0-1 0,0 0 0,-1-1 0,0 1 1,8-23-1,-8 16 114,-1 0-1,0 1 1,-1-1 0,-1-1 0,-1 1 0,-1 0 0,0-1 0,-1 1 0,-1-1-1,-4-25 1,5 40-50,-1 1 0,1-1 0,-1 1-1,0-1 1,0 1 0,0-1 0,0 1-1,0-1 1,0 1 0,-1 0 0,1 0 0,-1-1-1,1 1 1,-5-3 0,5 4-14,-1 0-1,1 0 1,0 1-1,-1-1 1,1 0 0,-1 1-1,0-1 1,1 1-1,-1 0 1,1-1 0,-1 1-1,0 0 1,1 0-1,-1 0 1,1 0 0,-1 0-1,0 1 1,-1-1 0,-3 2 0,1 0 0,-1 1 0,1-1 0,-1 1 0,1 0 0,0 0 0,1 1 1,-1 0-1,0-1 0,1 2 0,-5 5 0,0 0-9,1 1 1,0-1-1,1 2 0,0-1 1,-9 21-1,15-29-3,0-1 0,-1 1 0,1-1 0,1 1-1,-1 0 1,0 0 0,1-1 0,-1 1 0,1 0 0,0 0 0,0 0 0,0 0-1,0-1 1,0 1 0,1 0 0,-1 0 0,1 0 0,0-1 0,0 1 0,0 0-1,0-1 1,0 1 0,1-1 0,-1 1 0,1-1 0,-1 0 0,1 1 0,0-1-1,0 0 1,0 0 0,0 0 0,4 2 0,58 28-233,-50-27 87,-1 2 0,1 0 0,-1 0-1,22 17 1,-32-21 130,1 1-1,-1 0 1,1-1-1,-1 1 1,0 1-1,-1-1 1,1 0 0,-1 1-1,0-1 1,0 1-1,0 0 1,0-1 0,-1 1-1,0 0 1,0 0-1,0 0 1,-1 0 0,0 8-1,-7 54-1280,18-72-11729</inkml:trace>
</inkml:ink>
</file>

<file path=ppt/ink/ink2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09.535"/>
    </inkml:context>
    <inkml:brush xml:id="br0">
      <inkml:brushProperty name="width" value="0.025" units="cm"/>
      <inkml:brushProperty name="height" value="0.025" units="cm"/>
    </inkml:brush>
  </inkml:definitions>
  <inkml:trace contextRef="#ctx0" brushRef="#br0">142 72 21172,'0'0'5573,"-8"-6"-1975,-7-6-2677,-37-28 255,49 38-1159,1 1 0,-1-1 0,1 1 1,-1 0-1,0-1 0,0 1 0,0 0 1,0 1-1,1-1 0,-1 1 0,0-1 0,0 1 1,0 0-1,0 0 0,0 0 0,0 0 1,0 1-1,-6 0 0,9 0-17,-1-1 0,1 0 0,-1 0 0,1 1 0,0-1 0,-1 0 0,1 1 0,-1-1 0,1 0 0,0 1 0,0-1 0,-1 1 0,1-1 0,0 0 0,0 1 0,-1-1 0,1 1 0,0-1 0,0 1 0,0-1 0,0 1 0,0-1 0,0 1 0,-1-1 0,1 1 0,0-1 0,0 1 0,1-1 0,-1 1 0,0-1 0,0 1 0,0-1 0,0 0 0,0 1 0,0-1 0,1 1 0,-1-1 0,0 1 0,0-1 0,1 0 0,-1 1 0,0-1 0,1 1 0,-1-1 0,0 0 0,1 1 0,-1-1 0,1 0 0,-1 0 0,0 1 0,2-1 0,21 17 0,48 11-940,-47-20 262,-1 1 0,0 1 0,0 1 0,-1 1 1,32 23-1,-52-34 702,0 0 1,0 1 0,0-1 0,-1 1 0,1-1-1,0 1 1,-1-1 0,1 1 0,-1 0 0,0 0-1,1-1 1,-1 1 0,0 0 0,0 0 0,-1 0 0,1 1-1,0-1 1,-1 0 0,1 0 0,-1 0 0,1 0-1,-1 1 1,0-1 0,0 3 0,-1-3 71,0 1 1,-1-1 0,1 0-1,0 0 1,-1 0 0,0 0-1,1 0 1,-1 0-1,0 0 1,0 0 0,0-1-1,0 1 1,0-1 0,0 0-1,-1 1 1,1-1 0,-3 1-1,-10 4 345,0-1 1,-1 0-1,1-2 0,-1 0 1,-22 2-1,35-4-469,1-1 0,0 0 0,0 1-1,0-1 1,-1 0 0,1 0 0,0 0 0,0-1 0,-1 1 0,1-1 0,0 1 0,0-1-1,0 0 1,0 1 0,0-1 0,0 0 0,0-1 0,0 1 0,0 0 0,0 0-1,1-1 1,-1 1 0,0-1 0,1 1 0,-1-1 0,-1-3 0,2 1-175,0 0 1,0 0-1,0 0 1,1-1 0,-1 1-1,1 0 1,0 0 0,0-1-1,1 1 1,-1 0-1,1 0 1,0 0 0,3-8-1,14-32-5135,7-3-2259</inkml:trace>
</inkml:ink>
</file>

<file path=ppt/ink/ink2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10.360"/>
    </inkml:context>
    <inkml:brush xml:id="br0">
      <inkml:brushProperty name="width" value="0.025" units="cm"/>
      <inkml:brushProperty name="height" value="0.025" units="cm"/>
    </inkml:brush>
  </inkml:definitions>
  <inkml:trace contextRef="#ctx0" brushRef="#br0">59 1 19026,'0'0'6550,"0"10"-3923,-13 153-642,7-121-1555,2 1-1,2-1 1,1 1 0,3 0 0,9 60 0,6-35-430,-15-143 0,-3 59 0,-2 0 0,0-1 0,-1 1 0,-1 0 0,0 0 0,-1 1 0,-16-29 0,10 30 0,9 24 0,3-6 0,1 0 0,-1 0 0,1 0 0,0-1 0,0 1 0,1 0 0,2 6 0,1-4 0,1 0 0,-1 0 0,1-1 0,0 1 0,0-1 0,1-1 0,0 1 0,-1-1 0,2 0 0,-1-1 0,0 0 0,1 0 0,-1 0 0,1-1 0,0 0 0,0-1 0,0 1 0,0-2 0,0 1 0,0-1 0,0 0 0,12-2 0,-11 1 0,-1 0 0,0-1 0,1 0 0,-1 0 0,0 0 0,0-1 0,0-1 0,-1 1 0,1-1 0,-1-1 0,0 1 0,0-1 0,0 0 0,-1-1 0,1 1 0,-1-1 0,-1-1 0,1 1 0,-1-1 0,0 0 0,4-9 0,-25 46 0,13-25 0,0 0 0,0 0 0,0 0 0,0 1 0,1-1 0,0 1 0,0 0 0,1-1 0,-1 1 0,1 0 0,0 0 0,1 0 0,0 0 0,0 0 0,0 7 0,1-11 0,0-1 0,0 0 0,0 0 0,0 0 0,0 0 0,0 0 0,0 0 0,0 0 0,0 0 0,0-1 0,0 1 0,0 0 0,1-1 0,-1 1 0,0 0 0,0-1 0,1 0 0,-1 1 0,1-1 0,-1 0 0,0 0 0,1 1 0,-1-1 0,1 0 0,-1 0 0,3-1 0,39-2 0,-28 0 0,0-1 0,-1 0 0,0-2 0,0 1 0,20-13 0,-18 10 0,-1 1 0,1 0 0,29-8 0,-44 15 0,-1 0 0,1 0 0,0 0 0,0 0 0,0 0 0,-1 0 0,1 0 0,0 0 0,0 0 0,-1 0 0,1 0 0,0 1 0,0-1 0,-1 0 0,1 0 0,0 1 0,0-1 0,-1 1 0,1-1 0,0 1 0,-1-1 0,1 1 0,-1-1 0,1 1 0,-1-1 0,1 1 0,-1 0 0,1-1 0,-1 1 0,1 0 0,-1-1 0,0 1 0,1 0 0,-1 0 0,0-1 0,0 1 0,0 0 0,1 1 0,1 42 0,0-14 0,-2-27 0,1-1 0,0 0 0,0 0 0,0 1 0,0-1 0,0 0 0,0 0 0,0 0 0,1 0 0,-1 0 0,1-1 0,-1 1 0,1 0 0,0 0 0,0-1 0,0 0 0,0 1 0,0-1 0,0 0 0,3 2 0,-1-2 0,1 1 0,0-1 0,0 0 0,0 0 0,0-1 0,0 0 0,0 0 0,0 0 0,7-1 0,8-2 0,1-2 0,-1 0 0,30-12 0,-47 16 0,22-9 0,0-1 0,0-1 0,39-25 0,-64 39 0,0 0 0,0 0 0,0 0 0,0 0 0,1 0 0,-1 0 0,1 0 0,-1 0 0,1 0 0,0 0 0,0-1 0,0 1 0,0 0 0,0 0 0,0-1 0,2 3 0,2-2 0,0 0 0,0 0 0,1-1 0,-1 1 0,0-1 0,1-1 0,-1 1 0,1-1 0,-1 0 0,10-1 0,54-9 0,-38 6-1604,-24 3 143,-1 1 0,1-1 1,0-1-1,-1 1 0,1-1 0,9-4 0</inkml:trace>
</inkml:ink>
</file>

<file path=ppt/ink/ink2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13.225"/>
    </inkml:context>
    <inkml:brush xml:id="br0">
      <inkml:brushProperty name="width" value="0.025" units="cm"/>
      <inkml:brushProperty name="height" value="0.025" units="cm"/>
    </inkml:brush>
  </inkml:definitions>
  <inkml:trace contextRef="#ctx0" brushRef="#br0">0 1 19282,'0'0'3427,"5"9"-1697,-2-5-1528,0 1 0,0 0 0,1-1 0,-1 0 0,1 0 0,0 0 0,0 0 0,1 0 0,-1-1 0,1 0 0,4 3 0,4 1 151,0-2 1,0 1-1,0-2 0,17 5 1,134 24 472,-106-24-831,0 3 0,-1 3 0,62 23 0,-116-37-5,-1 0-1,1 0 1,-1 0 0,0 0 0,1 1 0,-1-1-1,0 1 1,0-1 0,0 1 0,0 0-1,0 0 1,0 0 0,-1 0 0,1 0 0,-1 0-1,3 4 1,-4-5 5,1 1 1,-1-1-1,0 1 0,0-1 1,0 1-1,0-1 0,0 1 1,0-1-1,0 1 0,-1-1 1,1 1-1,0-1 0,-1 1 1,0-1-1,1 1 0,-1-1 0,0 0 1,1 1-1,-1-1 0,-2 2 1,-4 6 43,-2-1 0,1-1 0,-1 1 0,0-1 0,-18 10 0,-163 87 1377,115-66-439,-99 68-1,171-104-1031,0 1 0,0-1 0,1 1-1,-1-1 1,0 1 0,1 0 0,-1 0 0,-2 5 0,6 5-1034,18-7-977,13-6-4917</inkml:trace>
</inkml:ink>
</file>

<file path=ppt/ink/ink2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14.520"/>
    </inkml:context>
    <inkml:brush xml:id="br0">
      <inkml:brushProperty name="width" value="0.025" units="cm"/>
      <inkml:brushProperty name="height" value="0.025" units="cm"/>
    </inkml:brush>
  </inkml:definitions>
  <inkml:trace contextRef="#ctx0" brushRef="#br0">3 0 15535,'0'0'9321,"0"82"-8361,0-27 418,-3 11-97,3-1-993,0-2-192,0-9-96,11-6-128,2-11-1666,1-15-1377,-2-9-1953</inkml:trace>
</inkml:ink>
</file>

<file path=ppt/ink/ink2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14.972"/>
    </inkml:context>
    <inkml:brush xml:id="br0">
      <inkml:brushProperty name="width" value="0.025" units="cm"/>
      <inkml:brushProperty name="height" value="0.025" units="cm"/>
    </inkml:brush>
  </inkml:definitions>
  <inkml:trace contextRef="#ctx0" brushRef="#br0">3 140 17969,'-1'-10'1927,"1"7"-1718,-1 0 0,1 0 0,0 0 0,0-1 0,0 1 0,0 0 0,1 0 0,-1 0 0,1 0 0,0 0 0,0 0 0,0 0 0,0 0 0,0 0 0,1 0 0,-1 0-1,1 1 1,0-1 0,0 0 0,0 1 0,0 0 0,0-1 0,0 1 0,1 0 0,-1 0 0,1 0 0,-1 1 0,1-1 0,0 1 0,0-1 0,0 1 0,0 0 0,0 0 0,3-1 0,28-8 485,0 0 1,0 2 0,1 2-1,0 1 1,0 2 0,1 1-1,59 5 1,-84-2-695,-1 0 0,1 1 0,0 0 0,-1 0 0,0 1 0,1 0 0,-1 1 0,-1 1 0,13 6 0,-18-9 0,-1 0 0,0 0 0,0 1 0,0-1 0,0 1 0,-1 0 0,1 0 0,-1 0 0,0 0 0,1 0 0,-1 0 0,-1 1 0,1-1 0,0 1 0,-1-1 0,0 1 0,0 0 0,0-1 0,0 1 0,0 0 0,-1 0 0,0 0 0,0 0 0,0-1 0,0 1 0,0 0 0,-1 0 0,0 0 0,-1 5 0,-2 1 0,0-1 0,0 1 0,-1-1 0,0 0 0,0 0 0,-1-1 0,0 0 0,-11 12 0,-65 57 0,67-64 0,-25 18 0,30-25 0,1 1 0,-1 0 0,1 1 0,1 0 0,0 0 0,-13 16 0,21-23 0,0-1 0,0 1 1,0 0-1,0-1 0,0 1 0,0-1 0,0 1 1,0 0-1,0-1 0,0 1 0,0 0 0,0-1 0,1 1 1,-1-1-1,0 1 0,0 0 0,1-1 0,-1 1 1,0-1-1,1 1 0,-1-1 0,0 1 0,1-1 1,-1 1-1,1-1 0,-1 0 0,1 1 0,-1-1 0,1 0 1,-1 1-1,1-1 0,-1 0 0,1 1 0,0-1 1,-1 0-1,1 0 0,-1 0 0,2 0 0,31 11-13,-24-9-13,9 4-63,-3-2-162,1 2 0,-1 0 0,17 9 1,-30-14 201,0 0 1,1 0-1,-1 0 0,0 1 1,0-1-1,0 1 1,0-1-1,0 1 1,0 0-1,-1 0 1,1 0-1,0 0 1,-1 0-1,0 0 1,1 0-1,-1 1 1,0-1-1,0 1 1,0-1-1,0 0 1,-1 1-1,1-1 1,-1 1-1,0-1 1,1 1-1,-1 5 1,-2-5 66,1 0 1,0 0 0,-1 0 0,0 0-1,1 0 1,-1-1 0,0 1 0,-1 0 0,1-1-1,0 0 1,-1 1 0,1-1 0,-1 0-1,0 0 1,0 0 0,0-1 0,0 1-1,-4 1 1,-63 24 1299,61-24-1124,-18 7-123,0-1 0,0-2-1,-1 0 1,-1-2 0,1-1 0,0-2-1,-44-1 1,70-1-104,1 0 0,0 0 0,0 0-1,0 0 1,0 0 0,0 0 0,0-1 0,0 1 0,0-1 0,0 1-1,0 0 1,0-1 0,0 0 0,0 1 0,0-1 0,0 0-1,0 1 1,1-1 0,-1 0 0,0 0 0,0 1 0,1-1 0,-1 0-1,1 0 1,-1 0 0,1 0 0,-1 0 0,1 0 0,-1 0 0,1 0-1,0 0 1,0 0 0,-1 0 0,1-1 0,0 1 0,0 0 0,0 0-1,0 0 1,0 0 0,1 0 0,-1 0 0,0 0 0,0 0 0,1 0-1,-1 0 1,1 0 0,-1 0 0,1-2 0,1-1-350,1-1 1,-1 1-1,1 0 0,-1-1 1,1 1-1,0 0 0,1 1 1,-1-1-1,6-4 1,2 1-2636,0 0 0,1 1 1,20-7-1,7-2-7135</inkml:trace>
</inkml:ink>
</file>

<file path=ppt/ink/ink2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15.315"/>
    </inkml:context>
    <inkml:brush xml:id="br0">
      <inkml:brushProperty name="width" value="0.025" units="cm"/>
      <inkml:brushProperty name="height" value="0.025" units="cm"/>
    </inkml:brush>
  </inkml:definitions>
  <inkml:trace contextRef="#ctx0" brushRef="#br0">130 228 20724,'0'0'10431,"5"-8"-9043,4-8-1318,0 0 0,-1-1 0,5-18 0,-10 28-74,-1 0-1,0 0 1,0 0 0,-1 1-1,0-2 1,0 1 0,-1 0 0,0 0-1,0 0 1,0 0 0,-1 0-1,-3-14 1,3 19 4,0 1 0,1-1 0,-1 0 0,0 1 0,0-1 0,0 0 0,0 1 0,0 0 0,0-1 0,-1 1 0,1-1 0,0 1 0,-1 0 0,1 0 0,-1 0 0,1 0 0,-1 0 0,1 0 0,-1 0 0,0 1 0,0-1 0,1 1 0,-1-1 0,0 1 0,0-1 0,0 1 0,1 0 0,-1 0 0,0 0 0,0 0 0,0 0 0,0 0 0,1 1 0,-1-1 0,0 1 0,0-1 0,-3 2 0,0 0 0,0 1 0,0-1 0,0 1 0,0 0 0,1 0 0,-1 0 0,1 1 0,0 0 0,0-1 0,0 1 0,-5 7 0,0 5 0,0 1 0,1 0 0,1 0 0,1 1 0,0-1 0,1 1 0,1 1 0,1-1 0,0 0 0,2 1 0,0 36 0,1-50-116,1-1 0,-1 0 0,1 0 0,0 0-1,-1 0 1,2 0 0,-1 0 0,0 0 0,1 0 0,0-1 0,0 1 0,0 0 0,0-1-1,1 0 1,-1 1 0,1-1 0,0 0 0,0 0 0,0-1 0,0 1 0,0 0 0,1-1-1,-1 0 1,1 0 0,0 0 0,-1 0 0,1-1 0,0 0 0,0 1 0,0-1 0,0 0-1,0-1 1,8 1 0,-4-1-351,0 1 1,0-2-1,0 1 0,0-1 0,0-1 0,0 1 1,0-1-1,-1-1 0,1 1 0,-1-1 1,1-1-1,-1 1 0,0-1 0,0-1 0,0 1 1,9-10-1,13-18-8790</inkml:trace>
</inkml:ink>
</file>

<file path=ppt/ink/ink2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15.654"/>
    </inkml:context>
    <inkml:brush xml:id="br0">
      <inkml:brushProperty name="width" value="0.025" units="cm"/>
      <inkml:brushProperty name="height" value="0.025" units="cm"/>
    </inkml:brush>
  </inkml:definitions>
  <inkml:trace contextRef="#ctx0" brushRef="#br0">0 6 19378,'0'0'9300,"9"-1"-7629,-7 0-1620,0 0 1,0 1-1,0-1 1,-1 0-1,1 1 0,0 0 1,0-1-1,0 1 1,0 0-1,0 0 1,0 0-1,-1 0 1,1 1-1,0-1 1,0 0-1,0 1 0,0-1 1,0 1-1,-1 0 1,1 0-1,0-1 1,-1 1-1,1 0 1,0 0-1,-1 1 1,1-1-1,-1 0 0,0 0 1,1 1-1,-1-1 1,0 1-1,0-1 1,0 1-1,0 0 1,0-1-1,0 1 0,-1 0 1,1 0-1,0-1 1,-1 1-1,1 0 1,-1 0-1,0 0 1,0 0-1,1 0 1,-2 2-1,3 19-51,-2 0 0,-1 1 0,0-1 0,-2 0 0,-1 0 0,-13 45 0,6-23 0,9-40 0,1 1 0,0-1 0,0 1 0,0-1 0,1 1 0,0-1 0,0 1 0,1 8 0,-1-12 0,1-1 0,0 0 0,0 1 0,-1-1 0,1 0 0,0 0 0,0 0 0,0 0 0,0 0 0,0 0 0,1 0 0,-1 0 0,0 0 0,0 0 0,1-1 0,-1 1 0,0 0 0,1-1 0,-1 1 0,0-1 0,1 0 0,-1 1 0,1-1 0,-1 0 0,1 0 0,-1 0 0,1 0 0,-1 0 0,1 0 0,-1 0 0,0-1 0,1 1 0,-1-1 0,1 1 0,1-1 0,6-2 0,0 0 0,0 0 0,0-1 0,-1 0 0,1 0 0,-1-1 0,0 0 0,0 0 0,-1-1 0,1 0 0,-1-1 0,-1 1 0,11-14 0,-10 11 0,0 0 0,0-1 0,-1 0 0,0 0 0,-1-1 0,0 1 0,0-1 0,-2 0 0,1-1 0,3-19 0,-6 20 0,-1-1 0,0 0 0,0 0 0,-1 0 0,-5-21 0,6 30 0,0 0 0,-1 0 0,0 1 0,0-1 0,0 0 0,0 1 0,0-1 0,0 0 0,-1 1 0,1-1 0,-1 1 0,0 0 0,0 0 0,0-1 0,0 1 0,0 0 0,0 1 0,0-1 0,-1 0 0,1 1 0,0-1 0,-1 1 0,0 0 0,1 0 0,-1 0 0,0 0 0,0 0 0,-5-1 0,8 2 0,-1 0 0,0 0 1,1 0-1,-1 0 0,1 0 0,-1 0 0,1 0 0,-1 0 1,1 0-1,-1 0 0,1 0 0,-1 1 0,0-1 0,1 0 1,-1 0-1,1 0 0,0 1 0,-1-1 0,1 0 0,-1 1 1,1-1-1,-1 0 0,1 1 0,0-1 0,-1 0 0,1 1 1,-1-1-1,1 1 0,0-1 0,0 1 0,-1-1 1,1 1-1,0-1 0,0 1 0,0-1 0,-1 1 0,1-1 1,0 1-1,0-1 0,0 1 0,0 0 0,0-1 0,0 1 1,0-1-1,0 1 0,1 0 0,-1 1-2,0-1-1,1 0 0,-1 1 1,1-1-1,0 1 1,-1-1-1,1 0 1,0 1-1,0-1 1,0 0-1,0 0 1,0 0-1,0 1 1,0-1-1,2 1 1,29 10-2457,1-8-5737,-7-3-1328</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13.295"/>
    </inkml:context>
    <inkml:brush xml:id="br0">
      <inkml:brushProperty name="width" value="0.025" units="cm"/>
      <inkml:brushProperty name="height" value="0.025" units="cm"/>
    </inkml:brush>
  </inkml:definitions>
  <inkml:trace contextRef="#ctx0" brushRef="#br0">0 130 17168,'0'0'2675,"5"9"229,1 4-1914,1 0 0,1-1 0,0 0 0,19 21-1,-25-31-937,-1 0 0,1 0 0,0 0 0,0 0-1,0 0 1,0-1 0,0 1 0,1-1-1,-1 1 1,0-1 0,1 0 0,-1 0-1,1 0 1,-1 0 0,1 0 0,0-1-1,-1 1 1,1-1 0,0 0 0,-1 1-1,1-1 1,0 0 0,0-1 0,-1 1-1,1 0 1,0-1 0,-1 0 0,1 1 0,-1-1-1,1 0 1,-1 0 0,1-1 0,-1 1-1,0 0 1,1-1 0,-1 0 0,0 1-1,0-1 1,3-4 0,4-5 187,0-1 1,-1-1 0,0 1-1,-1-2 1,-1 1 0,0-1-1,-1 1 1,0-2 0,3-16-1,13-34 344,-21 64-586,1 1 1,-1-1 0,0 1 0,0-1-1,0 1 1,0-1 0,1 1 0,-1-1-1,0 1 1,0-1 0,1 1 0,-1-1-1,0 1 1,1-1 0,-1 1 0,1 0-1,-1-1 1,0 1 0,1-1 0,-1 1-1,1 0 1,-1 0 0,1-1 0,-1 1 0,1 0-1,0-1 1,7 12-47,3 28 60,-10-34 24,0 1-77,1 0 0,0 1 1,0-1-1,1 0 0,0 0 0,0-1 1,6 10-1,-8-14-71,-1 0 0,1 0 0,0-1 1,-1 1-1,1 0 0,0-1 0,0 1 0,0 0 0,0-1 0,0 1 0,-1-1 0,1 1 1,0-1-1,0 0 0,0 1 0,0-1 0,0 0 0,0 0 0,0 0 0,0 0 1,2 0-1,-1 0-188,0-1-1,-1 0 1,1 1 0,-1-1 0,1 0 0,0 0 0,-1 0 0,0 0 0,1-1-1,-1 1 1,0 0 0,0-1 0,1 1 0,-1 0 0,0-1 0,0 1 0,1-3-1,10-19-5191,0-3-2151</inkml:trace>
</inkml:ink>
</file>

<file path=ppt/ink/ink2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16.168"/>
    </inkml:context>
    <inkml:brush xml:id="br0">
      <inkml:brushProperty name="width" value="0.025" units="cm"/>
      <inkml:brushProperty name="height" value="0.025" units="cm"/>
    </inkml:brush>
  </inkml:definitions>
  <inkml:trace contextRef="#ctx0" brushRef="#br0">140 306 18930,'0'0'4570,"-10"4"-753,2 0-3515,0 0 1,1 0 0,-1 1 0,1 0 0,0 1-1,0 0 1,1 0 0,0 0 0,0 1 0,0 0-1,1 0 1,0 0 0,0 1 0,1 0 0,0 0-1,0 0 1,-3 11 0,3-7-303,0 1 0,1-1 0,0 1 0,-1 19 0,4-30 0,-1 0 0,1 1 0,0-1 0,0 0 0,0 1 0,0-1 0,0 0 0,0 1 0,1-1 0,-1 0 0,1 1 0,-1-1 0,1 0 0,0 0 0,0 0 0,0 0 0,0 0 0,1 0 0,-1 0 0,0 0 0,1 0 0,0 0 0,-1-1 0,1 1 0,0-1 0,0 1 0,0-1 0,0 0 0,0 1 0,0-1 0,3 1 0,1-1 0,-1 0 0,0 0 0,1-1 0,-1 1 0,0-1 0,1-1 0,-1 1 0,0-1 0,1 0 0,-1 0 0,0 0 0,0-1 0,0 0 0,0 0 0,0 0 0,0 0 0,0-1 0,-1 0 0,1 0 0,-1 0 0,0-1 0,0 1 0,0-1 0,0 0 0,-1 0 0,0-1 0,0 1 0,5-9 0,-1 1 0,-1-1 0,0 0 0,-1 0 0,-1-1 0,0 1 0,0-1 0,-2 0 0,1 0 0,-1-27 0,-8 58 0,-6 21 0,12-37 0,0 0 0,0 0 0,-1 0 0,1-1 0,0 1 0,0 0 0,0 0 0,0 0 0,0-1 0,1 1 0,-1 0 0,0 0 0,0-1 0,0 1 0,1 0 0,-1 0 0,0-1 0,1 1 0,-1 0 0,1 0 0,-1-1 0,1 1 0,-1-1 0,1 1 0,-1 0 0,1-1 0,-1 1 0,1-1 0,0 0 0,-1 1 0,1-1 0,0 1 0,0-1 0,-1 0 0,1 1 0,0-1 0,0 0 0,-1 0 0,3 0 0,4 0 0,0 0 0,1-1 0,-1 0 0,0 0 0,0 0 0,1-1 0,-1-1 0,0 1 0,-1-1 0,1 0 0,0-1 0,-1 1 0,0-1 0,0 0 0,7-7 0,15-12 0,43-46 0,-62 59 0,10-10 0,-1-1 0,0-1 0,16-28 0,-28 41 0,-1-1 0,0-1 0,0 1 0,-1-1 0,-1 0 0,0 0 0,0 0 0,-1 0 0,0 0 0,0-17 0,-2 27 0,0-1 0,0 1 0,0-1 0,0 1 0,0-1 0,0 0 0,0 1 0,-1-1 0,1 1 0,0-1 0,-1 1 0,1 0 0,-1-1 0,0 1 0,1-1 0,-1 1 0,0 0 0,0 0 0,0-1 0,0 1 0,0 0 0,0 0 0,0 0 0,0 0 0,-1 0 0,1 0 0,0 0 0,-1 1 0,1-1 0,0 0 0,-1 1 0,1-1 0,-1 1 0,1 0 0,-3-1 0,1 1 0,0 0 0,0 0 0,0 1 0,0-1 0,0 1 0,0 0 0,0 0 0,0 0 0,1 0 0,-1 0 0,0 1 0,1-1 0,-1 1 0,1 0 0,-1-1 0,1 1 0,0 0 0,-2 3 0,-13 15 0,1 0 0,1 1 0,1 1 0,1 0 0,1 1 0,1 1 0,1-1 0,1 2 0,1-1 0,1 1 0,1 0 0,2 1 0,-3 31 0,7-52-39,0 0 0,1 0 0,-1-1 0,1 1 1,0 0-1,0 0 0,1-1 0,-1 1 0,1-1 0,0 1 0,0-1 0,1 0 1,-1 0-1,1 0 0,0 0 0,0 0 0,0-1 0,0 1 0,1-1 0,0 0 0,-1 0 1,1 0-1,0 0 0,1-1 0,-1 0 0,0 0 0,1 0 0,-1 0 0,9 2 1,0-1-466,0 0 1,0-1-1,0 0 1,0-1-1,0-1 1,1 0-1,-1-1 1,0 0-1,0-1 0,14-3 1,17-12-10377</inkml:trace>
</inkml:ink>
</file>

<file path=ppt/ink/ink2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17.044"/>
    </inkml:context>
    <inkml:brush xml:id="br0">
      <inkml:brushProperty name="width" value="0.025" units="cm"/>
      <inkml:brushProperty name="height" value="0.025" units="cm"/>
    </inkml:brush>
  </inkml:definitions>
  <inkml:trace contextRef="#ctx0" brushRef="#br0">68 254 8840,'0'0'20227,"9"-4"-18940,5-3-1131,-1-1 1,0 0-1,0-1 0,-1 0 1,0-1-1,12-13 0,-17 16-137,-1 0 0,0 0-1,-1 0 1,0-1 0,0 1-1,0-1 1,-1-1 0,0 1 0,-1-1-1,0 1 1,0-1 0,-1 0-1,1-10 1,-2 17-14,-1 1-1,0-1 1,0 0-1,0 0 1,0 0-1,0 0 1,0 0-1,0 0 1,-1 0-1,1 0 1,-1 0-1,0 1 1,1-1 0,-1 0-1,0 0 1,0 1-1,0-1 1,0 0-1,0 1 1,0-1-1,-1 1 1,1-1-1,0 1 1,-1 0-1,1 0 1,-1 0 0,0-1-1,1 1 1,-1 1-1,0-1 1,1 0-1,-1 0 1,0 1-1,0-1 1,0 1-1,0-1 1,0 1-1,0 0 1,0 0 0,1 0-1,-1 0 1,0 0-1,0 0 1,0 0-1,-2 1 1,-3 0-6,1 0 1,-1 0-1,1 1 1,-1 0 0,1 0-1,0 0 1,0 1-1,0 0 1,0 0-1,0 1 1,1-1-1,-8 7 1,2 3 40,1 0 0,0 1 0,1 0 0,1 1 0,0-1 0,1 2 0,0-1 0,2 1 0,-1 0 0,2 0 0,0 0 0,1 1 0,1 0 0,0-1 0,2 1 0,0 0 1,2 21-1,-2-36-38,0-1 0,0 1 0,0-1 0,1 1 0,-1-1 0,0 0 1,1 1-1,-1-1 0,1 0 0,-1 1 0,1-1 0,0 0 0,0 1 1,-1-1-1,1 0 0,0 0 0,0 0 0,0 0 0,0 0 0,0 0 0,0 0 1,1 0-1,-1 0 0,0-1 0,0 1 0,1 0 0,-1-1 0,0 1 1,1-1-1,-1 0 0,1 1 0,-1-1 0,0 0 0,1 0 0,-1 0 1,1 0-1,-1 0 0,1 0 0,-1 0 0,1 0 0,-1 0 0,0-1 1,1 1-1,-1-1 0,0 1 0,1-1 0,1-1 0,3 0 1,0-1 0,-1 0 1,1 0-1,-1-1 0,0 1 0,0-1 0,0-1 0,-1 1 0,8-9 0,-6 2-28,1-1 0,-2 0 0,0-1 1,6-18-1,0-1-38,-67 140-786,56-107-565,5-13-5649,5-4 337</inkml:trace>
</inkml:ink>
</file>

<file path=ppt/ink/ink2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18.231"/>
    </inkml:context>
    <inkml:brush xml:id="br0">
      <inkml:brushProperty name="width" value="0.025" units="cm"/>
      <inkml:brushProperty name="height" value="0.025" units="cm"/>
    </inkml:brush>
  </inkml:definitions>
  <inkml:trace contextRef="#ctx0" brushRef="#br0">78 0 19282,'0'0'2701,"0"3"-1190,-3 58 343,-3-1 0,-25 105 0,-2 24-300,29-124-294,4-65-1251,0 1-1,0-1 1,0 1 0,0-1-1,0 1 1,0-1 0,0 1-1,0-1 1,0 1 0,0-1-1,0 1 1,0-1 0,0 1-1,0-1 1,1 1-1,-1-1 1,0 1 0,0-1-1,1 1 1,-1-1 0,0 1-1,1-1 1,-1 0 0,0 1-1,1-1 1,-1 0 0,1 1-1,-1-1 1,1 0 0,-1 1-1,1-1 1,-1 0-1,0 0 1,1 0 0,0 1-1,21-9 282,18-24 6,25-37-296,-2-1 0,102-154 0,-165 223-7,0 1 0,0 0 1,0 0-1,0 0 0,0 0 0,0-1 0,0 1 0,0 0 1,0 0-1,0 0 0,0 0 0,0-1 0,0 1 1,0 0-1,0 0 0,0 0 0,0 0 0,0-1 1,0 1-1,0 0 0,1 0 0,-1 0 0,0 0 0,0 0 1,0-1-1,0 1 0,0 0 0,0 0 0,1 0 1,-1 0-1,0 0 0,0 0 0,0 0 0,0-1 1,0 1-1,1 0 0,-1 0 0,0 0 0,0 0 0,0 0 1,0 0-1,1 0 0,-1 0 0,0 0 0,0 0 1,0 0-1,0 0 0,1 0 0,-1 0 0,0 0 0,0 0 1,0 0-1,0 0 0,1 1 0,-1-1 0,0 0 1,0 0-1,0 0 0,0 0 0,1 0 0,-1 0 1,0 0-1,0 0 0,0 1 0,0-1 0,1 18-1243,-10 26-3061,-3-23-1764,-3-3-1698</inkml:trace>
</inkml:ink>
</file>

<file path=ppt/ink/ink2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18.888"/>
    </inkml:context>
    <inkml:brush xml:id="br0">
      <inkml:brushProperty name="width" value="0.025" units="cm"/>
      <inkml:brushProperty name="height" value="0.025" units="cm"/>
    </inkml:brush>
  </inkml:definitions>
  <inkml:trace contextRef="#ctx0" brushRef="#br0">27 146 15535,'-4'11'1841,"1"-5"-1411,0 0-12,0 0 1,0 1-1,1-1 0,0 0 0,0 1 1,1-1-1,0 1 0,0-1 0,0 1 1,1-1-1,0 1 0,1 10 0,0-15-290,0 0-1,1-1 0,-1 1 1,1-1-1,0 1 0,0-1 1,-1 0-1,1 1 0,0-1 1,0 0-1,0 0 0,0 0 1,0-1-1,0 1 0,0 0 1,0-1-1,1 1 0,-1-1 1,0 0-1,0 0 0,0 0 1,1 0-1,-1 0 0,0 0 1,0-1-1,0 1 1,3-1-1,6-1 208,0 0 1,0-1-1,0 0 0,11-5 1,-2-1-145,-2-1 1,1-1-1,-2-1 1,1-1 0,26-24-1,-33 26-112,-1 0 0,1 0-1,-2-1 1,0-1 0,0 1-1,-1-1 1,-1-1 0,11-25-1,-14 22 27,-7 14-50,-12 28-38,10-9-7,0-1 1,-5 32 0,10-42-8,-1 0 1,0 1-1,1-1 1,0 0-1,0 0 0,0 0 1,1 0-1,0 0 1,0 0-1,0 0 0,0 0 1,1 0-1,3 7 1,-3-10 5,0 0 0,0-1 0,0 1 1,0 0-1,0-1 0,1 0 1,-1 1-1,0-1 0,1 0 0,-1 0 1,1 0-1,-1 0 0,1-1 1,0 1-1,-1-1 0,1 1 0,0-1 1,-1 0-1,1 0 0,0 0 1,-1-1-1,4 0 0,3 0 44,0 0-1,0-1 1,0-1-1,-1 0 1,13-5-1,0-4 26,0-1 0,-1-1 0,-1-1 0,0-1-1,26-28 1,39-32-16,-83 77-84,-1 1 0,1 0 0,-1 0 1,1-1-1,-1 1 0,0 0 1,1 0-1,-1 0 0,0-1 1,0 1-1,0 0 0,-1 0 0,1 0 1,-1 2-1,-22 62 50,18-54 25,0 0 0,1 0 0,0 0 1,1 0-1,-3 21 0,6-2-33,2 0 0,0 0 0,2 0 0,10 37-1,-6-30-39,-2 0-1,2 40 0,-8-76 22,0 14 177,0 1 0,-5 31 0,5-45-158,0 0 0,-1-1 0,1 1-1,-1 0 1,0-1 0,1 1 0,-1 0 0,-1-1 0,1 1 0,0-1 0,-1 1 0,1-1-1,-1 0 1,0 0 0,1 0 0,-1 0 0,0 0 0,-1 0 0,1 0 0,0-1 0,0 1-1,-1-1 1,1 1 0,-1-1 0,-3 2 0,5-3-20,0 0 0,0 0 0,0 0 0,0 0 0,1 0 0,-1 0 0,0 0 0,0 0 0,0 0 0,0-1 0,0 1 0,1 0 0,-1-1 0,0 1 0,0 0 0,1-1 0,-1 1 0,0-1 0,1 1 0,-1-1 0,0 1 0,1-1 0,-1 0 0,0 1 0,1-1 0,-1 0 0,1 1 0,0-1 0,-1 0 0,1 0 0,0 1 0,-1-1 0,1 0 0,0 0 0,0 0 0,-1-1 0,-3-36 0,4 29 0,0-310 0,-1 313-72,1 1-1,0 0 1,0 0 0,1 0-1,0-1 1,0 1 0,0 0-1,0 0 1,1 0 0,0 0-1,0 1 1,0-1 0,1 0-1,-1 1 1,1 0 0,0-1-1,1 1 1,-1 0-1,1 1 1,-1-1 0,1 0-1,0 1 1,0 0 0,1 0-1,-1 0 1,1 1 0,-1-1-1,7-1 1,33-17-6505,-2-4-3469,-40 24 9565,33-21-12604</inkml:trace>
</inkml:ink>
</file>

<file path=ppt/ink/ink2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19.230"/>
    </inkml:context>
    <inkml:brush xml:id="br0">
      <inkml:brushProperty name="width" value="0.025" units="cm"/>
      <inkml:brushProperty name="height" value="0.025" units="cm"/>
    </inkml:brush>
  </inkml:definitions>
  <inkml:trace contextRef="#ctx0" brushRef="#br0">143 54 14606,'0'0'9449,"1"-8"-5686,1 1-3378,-2 6-299,1 0 0,-1 0 1,1 0-1,-1 0 0,1 0 0,-1 0 0,0 0 1,0 0-1,1 0 0,-1 0 0,0 0 1,0 0-1,0-1 0,0 1 0,0 0 1,-1 0-1,1 0 0,0 0 0,0 0 1,-1 0-1,1 0 0,0 0 0,-1 0 0,1 0 1,-1 0-1,0 0 0,1 0 0,-1 0 1,0 0-1,1 1 0,-1-1 0,0 0 1,0 0-1,0 1 0,0-1 0,0 1 0,0-1 1,0 1-1,0-1 0,0 1 0,0-1 1,0 1-1,0 0 0,0 0 0,0-1 1,0 1-1,0 0 0,0 0 0,0 0 0,0 0 1,-3 1-1,-3 0-75,-1 0 0,0 0 0,1 1 0,-1 0 1,1 1-1,0 0 0,-1 0 0,-6 5 0,11-7-12,0 0 0,0 1 1,1-1-1,-1 1 0,1-1 0,-1 1 0,1 0 1,0 0-1,0 0 0,0 0 0,0 0 0,0 1 1,0-1-1,1 1 0,-1-1 0,1 1 0,-1 0 1,1-1-1,0 1 0,0 0 0,0 0 0,1 0 1,-1 0-1,0 3 0,2-4 1,-1-1 0,1 0 0,-1 0 0,1 0 0,0 0 0,-1 0 0,1 0 0,0 0 0,0 0 0,0-1 0,0 1 0,0 0 0,0 0 0,0-1 0,0 1 0,0 0 0,0-1 0,0 1 0,0-1 0,0 0 0,2 1 0,33 8 0,-23-6 0,13 3-389,0 1 0,0 1 0,0 2 0,-1 0 0,-1 2 0,31 18 0,-54-29 389,0 0 1,1 0-1,-1 0 0,0-1 0,0 1 0,0 0 0,0 1 0,0-1 0,0 0 0,0 0 0,0 0 0,0 1 0,0-1 0,0 0 0,-1 1 0,1-1 0,-1 1 0,1-1 0,-1 1 0,1-1 0,-1 1 0,0-1 0,0 1 0,0-1 1,0 2-1,-1-1 50,1 0 0,-1 0 1,0 0-1,0 0 1,-1-1-1,1 1 1,0 0-1,-1-1 0,1 1 1,-1-1-1,1 1 1,-1-1-1,1 0 1,-1 0-1,-3 2 0,-10 4 367,1 0 0,-1-1 0,-26 6 0,35-11-384,-1 2 44,-46 10 66,50-13-146,0 1 1,0 0 0,0-1 0,0 0 0,0 0 0,-1 0 0,1 0 0,0 0 0,0-1 0,0 1 0,0-1 0,-5-2 0,7 3-98,1-1 0,-1 0 1,1 0-1,-1 1 0,1-1 1,0 0-1,-1 0 1,1 0-1,0 0 0,0 0 1,-1 0-1,1 1 0,0-1 1,0 0-1,0 0 0,0 0 1,0 0-1,0 0 1,1 0-1,-1 0 0,0 0 1,0 1-1,1-1 0,-1 0 1,0 0-1,1-1 0,11-22-5062,5 0-2269,4-1-3881</inkml:trace>
</inkml:ink>
</file>

<file path=ppt/ink/ink2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19.855"/>
    </inkml:context>
    <inkml:brush xml:id="br0">
      <inkml:brushProperty name="width" value="0.025" units="cm"/>
      <inkml:brushProperty name="height" value="0.025" units="cm"/>
    </inkml:brush>
  </inkml:definitions>
  <inkml:trace contextRef="#ctx0" brushRef="#br0">1 58 7783,'0'0'12530,"8"-7"-9648,-5 5-2707,37-27 2521,-38 28-2466,0-1 1,0 1 0,0 0 0,1 0 0,-1 0 0,0 0 0,1 0 0,-1 1 0,1-1 0,-1 1 0,1-1-1,-1 1 1,1 0 0,-1 0 0,1 0 0,0 0 0,-1 1 0,1-1 0,-1 1 0,4 1 0,-4-1-197,-1 1 0,1 0 1,-1 0-1,0 0 1,1 0-1,-1 0 1,0 1-1,0-1 1,-1 0-1,1 0 0,0 1 1,-1-1-1,1 0 1,-1 1-1,0-1 1,0 1-1,0-1 0,0 5 1,-5 48 261,-2-27 22,-3 24 266,10-51-584,0-1 0,0 0 0,0 1 0,0-1 0,0 1 0,0-1 0,0 0 0,0 1 0,1-1 0,-1 1 0,0-1 0,0 0 0,0 1 0,1-1 0,-1 0 0,0 1 0,0-1 0,1 0 0,-1 0 0,0 1 0,1-1 0,-1 0 0,0 0 0,1 1 0,-1-1 0,0 0 0,1 0 0,-1 0 0,1 0 0,-1 0 0,0 1 0,1-1 0,-1 0 0,1 0 0,21-2 0,17-12 0,-20 3 0,-1 0 0,-1-1 0,32-27 0,-44 35 0,0-1 0,0 0 0,0 0 0,-1 0 0,0-1 0,0 1 0,-1-1 0,1 0 0,-1 0 0,0 0 0,-1-1 0,0 1 0,0-1 0,0 1 0,0-1 0,0-8 0,-2 15 0,0-1 0,0 1 0,0 0 0,0 0 0,0 0 0,0 0 0,0-1 0,0 1 0,0 0 0,0 0 0,0 0 0,0 0 0,0-1 0,0 1 0,0 0 0,0 0 0,0 0 0,0 0 0,0-1 0,0 1 0,0 0 0,-1 0 0,1 0 0,0 0 0,0 0 0,0-1 0,0 1 0,0 0 0,0 0 0,0 0 0,-1 0 0,1 0 0,0 0 0,0 0 0,0 0 0,0-1 0,0 1 0,-1 0 0,1 0 0,0 0 0,0 0 0,0 0 0,0 0 0,-1 0 0,1 0 0,0 0 0,0 0 0,0 0 0,-1 0 0,1 0 0,-11 8 0,-5 12 0,11-11 0,0 0 0,1 0 0,0 0 0,1 1 0,0 0 0,0-1 0,1 1 0,0 0 0,1 0 0,0 0 0,1 0 0,0 0 0,2 12 0,-2-21 0,1 1 0,0-1 0,0 1 0,-1-1 0,1 1 0,0-1 0,0 0 0,0 1 0,1-1 0,-1 0 0,0 0 0,0 0 0,1 0 0,-1 0 0,0 0 0,1 0 0,-1 0 0,1 0 0,-1-1 0,1 1 0,0-1 0,-1 1 0,1-1 0,0 0 0,-1 1 0,1-1 0,0 0 0,-1 0 0,1 0 0,0 0 0,-1-1 0,1 1 0,0 0 0,-1-1 0,1 1 0,-1-1 0,1 1 0,2-2 0,3-1 0,0 1 0,1-1 0,-1-1 0,0 1 0,0-1 0,11-9 0,2-10 0,-16 18 0,-1 1 0,1-1 0,1 1 0,-1-1 0,10-6 0,-15 12 0,1 0 0,0 0 0,-1-1 0,1 1 0,0 0 0,0 0 0,0-1 0,0 1 0,0 0 0,0 0 0,0-1 0,0 1 0,0 0 0,0 0 0,0 0 0,0-1 0,0 1 0,1 0 0,-1 0 0,0-1 0,1 1 0,-1 0 0,0-1 0,1 1 0,-1 0 0,1-1 0,-1 1 0,1-1 0,-1 1 0,1-1 0,0 1 0,-1-1 0,1 1 0,-1-1 0,1 1 0,0-1 0,0 0 0,-1 1 0,1-1 0,0 0 0,0 0 0,0 1 0,3-2 0,-1 0 0,1 0 0,-1 0 0,0 0 0,1 0 0,-1-1 0,0 0 0,0 1 0,0-1 0,0 0 0,0 0 0,0-1 0,-1 1 0,1-1 0,-1 1 0,0-1 0,1 0 0,-1 0 0,0 0 0,1-4 0,1 1 0,-1 0 0,1 0 0,-2 0 0,1-1 0,-1 0 0,0 1 0,0-1 0,0 0 0,0-11 0,-2 11-238,0 0-1290,2 9-856,17 12-2691,25-4-4603,-17-9 1387</inkml:trace>
</inkml:ink>
</file>

<file path=ppt/ink/ink2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20.478"/>
    </inkml:context>
    <inkml:brush xml:id="br0">
      <inkml:brushProperty name="width" value="0.025" units="cm"/>
      <inkml:brushProperty name="height" value="0.025" units="cm"/>
    </inkml:brush>
  </inkml:definitions>
  <inkml:trace contextRef="#ctx0" brushRef="#br0">122 353 11018,'0'0'14457,"-11"-1"-13528,8 0-842,0 0 0,-1 0 0,1 1 1,-1 0-1,1-1 0,-1 1 0,1 0 1,-1 1-1,1-1 0,-1 1 0,1 0 1,-1 0-1,1 0 0,-1 0 0,1 0 1,0 1-1,0-1 0,0 1 0,0 0 1,0 0-1,0 0 0,0 0 1,1 1-1,-1-1 0,1 1 0,0-1 1,-1 1-1,-2 6 0,3-7 22,0 1 0,0 0 0,1-1 0,-1 1-1,1 0 1,-1 0 0,1 0 0,0 0 0,0 0 0,1 0 0,-1 0 0,1 0-1,-1 1 1,1-1 0,0 0 0,0 0 0,1 4 0,0-6-87,0 1 0,0-1 1,1 0-1,-1 1 0,0-1 0,1 0 1,-1 0-1,1 0 0,0 0 0,-1 0 1,1 0-1,0 0 0,-1 0 0,1-1 1,0 1-1,0-1 0,0 1 0,0-1 1,-1 0-1,1 0 0,0 0 0,0 0 1,0 0-1,0 0 0,0 0 0,0-1 1,0 1-1,2-1 0,6-1-5,1-1 0,-1 0 0,0 0 0,0-1 0,-1 0 0,1-1 0,-1 0 1,0-1-1,11-8 0,-13 9-177,0 0 1,0-1 0,-1 0 0,0 0-1,0 0 1,0-1 0,-1 0 0,0 0 0,0-1-1,-1 1 1,6-14 0,-34 46-1202,18-18 1357,0 0 1,1 1 0,0-1 0,1 1 0,0 0 0,0 0 0,0 0 0,1 1 0,1-1-1,-1 1 1,-1 14 0,4-22-75,1 0 0,-1-1 0,0 1 0,1 0 0,-1 0 0,1 0 0,-1 0 0,1 0 0,0-1 0,-1 1 0,1 0 0,0-1 0,-1 1 0,1 0 0,0-1 0,0 1 0,0-1-1,0 1 1,-1-1 0,1 1 0,0-1 0,0 0 0,0 0 0,0 1 0,0-1 0,0 0 0,0 0 0,0 0 0,0 0 0,0 0 0,0 0 0,0 0 0,0 0 0,1-1 0,39-5-2123,-28 1 1872,0-1 0,-1 0 1,0 0-1,0-1 0,-1-1 1,1 0-1,-2-1 0,1 0 1,-1 0-1,-1-1 1,0-1-1,15-20 0,-13 14 499,0-1 0,-1 0 0,-1 0 0,-1-1-1,-1 0 1,0 0 0,-2-1 0,4-21 0,-6 18 281,0-1 0,-2 0 0,-3-27 0,3 50-395,-1 0 1,0-1-1,0 1 0,0 0 0,0 0 1,0 0-1,-1 0 0,1 0 0,0 0 1,0 0-1,-1-1 0,1 1 1,-1 0-1,1 0 0,-1 0 0,1 0 1,-1 1-1,0-1 0,1 0 0,-1 0 1,0 0-1,0 0 0,0 1 1,1-1-1,-1 0 0,0 1 0,0-1 1,0 1-1,0-1 0,0 1 0,0-1 1,0 1-1,-1 0 0,1-1 1,0 1-1,0 0 0,0 0 0,0 0 1,0 0-1,0 0 0,-1 0 0,1 0 1,0 0-1,0 0 0,0 1 1,0-1-1,0 0 0,0 1 0,0-1 1,0 1-1,0-1 0,0 1 0,0 0 1,-2 1-1,-5 2 200,0 1-1,0 1 1,0 0-1,1 0 1,-7 7-1,2-1 243,1 1 0,1 0 0,-14 21 0,20-28-380,1 1 0,0-1 0,0 1 0,0 0-1,1 0 1,0 0 0,0 0 0,1 0 0,0 0 0,-1 12 0,2-17-117,1 0-1,-1 0 1,0 0 0,1 0 0,-1 0-1,1 0 1,0 0 0,0 0 0,0 0-1,0 0 1,0-1 0,0 1 0,0 0 0,0-1-1,1 1 1,-1-1 0,1 1 0,-1-1-1,1 1 1,-1-1 0,1 0 0,0 0-1,0 0 1,3 1 0,6 3-291,1-1 0,0 0-1,16 2 1,-20-5-87,-1 1-1,0 0 1,1 0 0,-1 0-1,0 1 1,-1 0 0,1 0-1,8 5 1,-13-5 367,1 1 0,-1-1 1,0 0-1,0 1 0,0 0 0,0-1 0,-1 1 0,0 0 1,1 0-1,-2 0 0,1-1 0,0 1 0,-1 0 0,1 0 1,-1 0-1,0 0 0,-1 0 0,1 0 0,-1 0 0,1 0 1,-1 0-1,0 0 0,-2 4 0,-3 31-101,11-41-4831,13-11-179,3-8-4482</inkml:trace>
</inkml:ink>
</file>

<file path=ppt/ink/ink2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20.822"/>
    </inkml:context>
    <inkml:brush xml:id="br0">
      <inkml:brushProperty name="width" value="0.025" units="cm"/>
      <inkml:brushProperty name="height" value="0.025" units="cm"/>
    </inkml:brush>
  </inkml:definitions>
  <inkml:trace contextRef="#ctx0" brushRef="#br0">81 1 10762,'0'0'16757,"-8"8"-16031,-22 28-464,29-36-283,1 1 1,-1 0-1,1-1 0,-1 1 0,1 0 1,-1-1-1,1 1 0,-1 0 0,1 0 1,-1 0-1,1-1 0,0 1 1,0 0-1,-1 0 0,1 0 0,0 0 1,0-1-1,0 1 0,0 0 0,0 0 1,0 0-1,0 0 0,0 0 1,1 0-1,-1-1 0,0 1 0,0 0 1,1 0-1,-1 0 0,0-1 1,1 1-1,-1 0 0,1 0 0,-1-1 1,1 1-1,0 1 0,29 13-1529,-18-10 755,-9-2 535,0-1 1,0 1 0,0-1-1,0 1 1,0 0-1,0 0 1,0 0 0,-1 0-1,0 1 1,0-1 0,0 1-1,0 0 1,0-1 0,1 7-1,-2-6 436,0 0 1,0 0-1,-1 1 0,1-1 1,-1 0-1,0 0 0,-1 1 0,1-1 1,-1 0-1,0 0 0,0 0 0,-2 6 1,2-6 153,-1 1 1,0-1 0,0 0 0,-1 0-1,1 0 1,-1-1 0,0 1-1,0 0 1,0-1 0,0 0-1,-1 0 1,1 0 0,-1 0-1,0-1 1,0 1 0,0-1-1,0 0 1,0 0 0,0 0 0,0-1-1,-1 1 1,1-1 0,-1 0-1,1 0 1,-1-1 0,-5 1-1,9-2-360,0 1 0,0 0 0,0 0 0,0-1 0,0 1 0,1 0 0,-1-1 1,0 1-1,0-1 0,0 0 0,0 1 0,0-1 0,1 1 0,-1-1 0,0 0 0,0 0 0,1 0 0,-1 1 0,1-1 0,-1 0 0,1 0 0,-1 0 0,1 0 0,-1 0 0,1 0 0,0 0 0,-1 0 0,1 0 0,0 0 0,0 0 0,0 0 0,0 0 0,0-2 0,2-44-4553,-1 38 3053,6-34-5527,9-7-3791</inkml:trace>
</inkml:ink>
</file>

<file path=ppt/ink/ink2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21.289"/>
    </inkml:context>
    <inkml:brush xml:id="br0">
      <inkml:brushProperty name="width" value="0.025" units="cm"/>
      <inkml:brushProperty name="height" value="0.025" units="cm"/>
    </inkml:brush>
  </inkml:definitions>
  <inkml:trace contextRef="#ctx0" brushRef="#br0">79 0 19250,'0'0'2792,"-3"11"-48,-1-1-2530,-11 31 1081,1 0-1,2 0 1,2 2-1,2-1 1,-4 60-1,12-101-1294,0 10 0,0-1 0,0 1 0,1-1 0,1 0 0,0 1 0,3 10 0,-4-20 0,-1 1 0,1 0 0,0-1 0,0 1 0,0-1 0,0 1 0,0-1 0,0 0 0,0 1 0,0-1 0,0 0 0,1 0 0,-1 0 0,0 0 0,1 0 0,-1 0 0,4 1 0,-2-1 0,-1-1 0,1 1 0,0-1 0,-1 0 0,1 0 0,-1 0 0,1-1 0,0 1 0,-1 0 0,1-1 0,-1 0 0,1 1 0,-1-1 0,1 0 0,3-3 0,9-4-137,-1-1-1,0-1 1,20-18 0,-24 19 34,0 0 1,0 1 0,0 1 0,1-1 0,1 2 0,-1 0 0,22-9-1,-32 15 113,-1 0-1,1 0 1,0 0 0,-1 0-1,1 0 1,-1 0-1,1 0 1,0 0-1,-1 0 1,1 0-1,-1 0 1,1 0-1,-1 0 1,1 0-1,0 1 1,-1-1-1,1 0 1,-1 0 0,1 1-1,-1-1 1,1 0-1,-1 1 1,1-1-1,-1 1 1,0-1-1,1 1 1,-1-1-1,1 1 1,-1-1-1,0 1 1,10 22 566,-10-20-527,1 0 1,0 0-1,0 0 1,0 0-1,1 0 1,-1 0-1,1 0 1,0-1-1,2 4 1,0-3-50,0-1 0,1 1 0,-1-1 0,1 0 0,0 0 0,0 0 0,0-1 0,0 0 0,-1 0 0,2 0 0,-1 0 0,0-1 0,7 0 0,66-7 0,-55 3 0,-1-2 0,36-14 0,-38 13 0,-1 0 0,1 1 0,33-5 0,-43 31 0,1 4 0,-5-20 2,0-1 0,0 1 0,0-1 0,0 0 0,0-1 0,1 1 0,-1-1 0,1-1 0,-1 1 0,1-1 0,0 0 0,0 0 0,8-1 0,1 0-30,-1 0 0,0-1 0,0-1 0,28-6 0,-23 0-1686,-9 1-3042,-3-3-4293</inkml:trace>
</inkml:ink>
</file>

<file path=ppt/ink/ink2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22.147"/>
    </inkml:context>
    <inkml:brush xml:id="br0">
      <inkml:brushProperty name="width" value="0.025" units="cm"/>
      <inkml:brushProperty name="height" value="0.025" units="cm"/>
    </inkml:brush>
  </inkml:definitions>
  <inkml:trace contextRef="#ctx0" brushRef="#br0">1 121 19314,'0'0'4292,"123"1"-3651,-26-14-193,19-5-320,10-4-95,1 2-1058,-10 3-2403,-16 0-928,-21 3-1313</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13.623"/>
    </inkml:context>
    <inkml:brush xml:id="br0">
      <inkml:brushProperty name="width" value="0.025" units="cm"/>
      <inkml:brushProperty name="height" value="0.025" units="cm"/>
    </inkml:brush>
  </inkml:definitions>
  <inkml:trace contextRef="#ctx0" brushRef="#br0">55 294 9705,'-5'9'6961,"-3"7"-5877,1-1-1,0 1 0,1 0 0,1 0 0,0 1 0,1 0 1,1-1-1,1 1 0,0 19 0,2-35-1059,0 0 0,0 1 0,0-1-1,0 0 1,0 0 0,0 1 0,0-1 0,1 0 0,-1 0 0,1 0-1,-1 0 1,1 0 0,-1 0 0,1 1 0,0-1 0,-1 0 0,1-1-1,0 1 1,0 0 0,0 0 0,0 0 0,-1 0 0,1-1-1,0 1 1,1 0 0,-1-1 0,0 1 0,0-1 0,0 1 0,0-1-1,0 1 1,0-1 0,1 0 0,-1 0 0,0 0 0,0 1 0,0-1-1,1 0 1,-1-1 0,0 1 0,0 0 0,1 0 0,1-1 0,1 0-8,0 0 0,0 0 0,0-1 0,0 0 0,-1 1 1,1-1-1,0-1 0,-1 1 0,1 0 0,-1-1 1,6-5-1,1-5 155,-1 0 1,-1-1-1,1 0 1,-2 0-1,0-1 1,-1 0-1,0 0 1,-2-1-1,1 1 0,3-29 1,-2-13 880,-2-95 0,-4 129-1017,1 14-58,-2-25-192,1 33 204,0 0-1,0 0 1,0 0 0,-1 0 0,1 0-1,0 0 1,0-1 0,-1 1 0,1 0 0,-1 0-1,1 0 1,-1 0 0,1 0 0,-1 1-1,0-1 1,1 0 0,-1 0 0,0 0-1,0 0 1,0 1 0,1-1 0,-3 0 0,2 1 0,1 0 1,-1 1 0,0-1-1,0 0 1,1 1 0,-1-1-1,0 1 1,0 0 0,1-1-1,-1 1 1,1-1 0,-1 1-1,0 0 1,1-1 0,-1 1-1,1 0 1,0 0 0,-1 0 0,1-1-1,0 1 1,-1 0 0,1 0-1,0 0 1,0 0 0,0 0-1,0-1 1,0 1 0,0 2-1,-6 33 37,6-33-41,-3 15 106,1 0 0,2 0-1,-1 0 1,2 1 0,0-1 0,2 0-1,6 27 1,-8-40-114,1 0 0,0 0-1,0 0 1,1 0 0,0 0 0,-1 0 0,2-1 0,-1 1-1,0-1 1,1 0 0,0 0 0,0 0 0,0 0-1,0-1 1,1 0 0,-1 1 0,1-2 0,0 1 0,0-1-1,0 1 1,0-1 0,0-1 0,1 1 0,-1-1-1,0 0 1,1 0 0,-1 0 0,11-1 0,47-4-4426,-59 3 3348,1 0-1,0-1 1,-1 1-1,1-1 1,-1-1-1,1 1 1,-1 0-1,0-1 1,0 0-1,6-6 1,11-13-9597</inkml:trace>
</inkml:ink>
</file>

<file path=ppt/ink/ink2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22.475"/>
    </inkml:context>
    <inkml:brush xml:id="br0">
      <inkml:brushProperty name="width" value="0.025" units="cm"/>
      <inkml:brushProperty name="height" value="0.025" units="cm"/>
    </inkml:brush>
  </inkml:definitions>
  <inkml:trace contextRef="#ctx0" brushRef="#br0">62 102 20435,'0'0'1506,"-62"22"-866,62-17-640,32-5-160,30 0 288,22-7 193,18-6-161,13-3-128,13-4-1057,-2-1-2466,-9-3-1762,-7-4-3588</inkml:trace>
</inkml:ink>
</file>

<file path=ppt/ink/ink29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22.800"/>
    </inkml:context>
    <inkml:brush xml:id="br0">
      <inkml:brushProperty name="width" value="0.025" units="cm"/>
      <inkml:brushProperty name="height" value="0.025" units="cm"/>
    </inkml:brush>
  </inkml:definitions>
  <inkml:trace contextRef="#ctx0" brushRef="#br0">12 0 21140,'0'0'2723,"81"7"-2531,-27 9-64,15 2-96,0 4 320,0 2 513,-10 8-64,-10 6-321,-25 9-480,-24 12 32,-16 9-64,-41 11-96,-20 11-737,-23 7-864,-14-1-1859,-7-5-5957</inkml:trace>
</inkml:ink>
</file>

<file path=ppt/ink/ink29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32.329"/>
    </inkml:context>
    <inkml:brush xml:id="br0">
      <inkml:brushProperty name="width" value="0.025" units="cm"/>
      <inkml:brushProperty name="height" value="0.025" units="cm"/>
    </inkml:brush>
  </inkml:definitions>
  <inkml:trace contextRef="#ctx0" brushRef="#br0">1 1 20595,'0'0'7090,"4"12"-5216,5 16-1537,-2 1 0,-1 0 1,-1 0-1,2 34 0,-2 137 1002,-4-115-1156,1-64-183,3-24 0,3-35 0,2-139 0,-10 151 0,-2 0 0,0 1 0,-2-1 0,-12-45 0,16 71 0,0 0 0,0 0 0,-1 0 0,1 0 0,0 0 0,0 0 0,0 0 0,0 1 0,0-1 0,0 0 0,-1 0 0,1 0 0,0 0 0,0 0 0,0 0 0,0 0 0,0 0 0,0 0 0,-1 0 0,1 0 0,0 0 0,0 0 0,0 0 0,0 0 0,0 0 0,-1 0 0,1 0 0,0-1 0,0 1 0,0 0 0,0 0 0,0 0 0,0 0 0,-1 0 0,1 0 0,0 0 0,0 0 0,0 0 0,0 0 0,0-1 0,0 1 0,0 0 0,0 0 0,0 0 0,0 0 0,0 0 0,0 0 0,-1-1 0,1 1 0,0 0 0,0 0 0,0 0 0,-3 23 0,6 34 0,-1-51 0,-1 1 0,2-1 0,-1 0 0,1 0 0,0-1 0,0 1 0,0 0 0,1-1 0,0 0 0,0 0 0,0 0 0,1 0 0,-1-1 0,1 0 0,0 0 0,1 0 0,-1-1 0,1 1 0,-1-1 0,1 0 0,0-1 0,0 0 0,0 0 0,0 0 0,1 0 0,-1-1 0,0 0 0,1-1 0,-1 1 0,1-1 0,12-1 0,-7-1 0,1 1 0,-1-2 0,0 0 0,1 0 0,-1-1 0,0 0 0,-1-1 0,1-1 0,-1 0 0,0 0 0,-1-1 0,1 0 0,-1-1 0,-1 0 0,14-15 0,-17 15 0,0 0 0,-1-1 0,1 0 0,-2 0 0,1 0 0,-1 0 0,-1 0 0,0-1 0,0 0 0,-1 0 0,0 0 0,-1 0 0,0 0 0,0 0 0,-1 0 0,-2-12 0,2 21 0,0 0 0,0 0 0,0 0 0,0 0 0,0 0 0,0 0 0,-1 0 0,1 0 0,0 0 0,0 1 0,-1-1 0,1 0 0,-1 0 0,1 0 0,-1 0 0,1 1 0,-1-1 0,0 0 0,1 0 0,-1 1 0,0-1 0,0 1 0,1-1 0,-1 1 0,0-1 0,0 1 0,0-1 0,0 1 0,0 0 0,1-1 0,-1 1 0,0 0 0,0 0 0,0 0 0,0-1 0,0 1 0,0 0 0,0 0 0,0 1 0,0-1 0,0 0 0,-1 0 0,-1 1 0,-1 0 0,1 0 0,0 1 0,0-1 0,0 1 0,0-1 0,0 1 0,0 0 0,0 0 0,-4 4 0,-10 15 0,0 0 0,2 0 0,1 2 0,0 0 0,2 0 0,0 1 0,2 1 0,1 0 0,1 0 0,-5 27 0,11-47 0,1 0 0,0 0 0,1 1 0,-1-1 0,1 0 0,0 0 0,0 1 0,1-1 0,-1 0 0,4 10 0,-3-13 0,0 0 0,1 0 0,-1-1 0,1 1 0,0 0 0,-1-1 0,1 1 0,0-1 0,0 1 0,0-1 0,0 0 0,0 0 0,0 0 0,0 0 0,1 0 0,-1-1 0,0 1 0,0-1 0,1 1 0,-1-1 0,0 0 0,1 0 0,-1 0 0,0 0 0,5-1 0,4 1-502,0-1 0,0 0-1,0-1 1,17-5 0,-4-1-2346,0-1-1,31-18 1,-21 10-5186</inkml:trace>
</inkml:ink>
</file>

<file path=ppt/ink/ink29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33.233"/>
    </inkml:context>
    <inkml:brush xml:id="br0">
      <inkml:brushProperty name="width" value="0.025" units="cm"/>
      <inkml:brushProperty name="height" value="0.025" units="cm"/>
    </inkml:brush>
  </inkml:definitions>
  <inkml:trace contextRef="#ctx0" brushRef="#br0">134 292 8456,'0'0'10068,"-9"-2"-5717,7 2-4266,0-1 90,-1 0 0,1 1 1,-1-1-1,0 1 1,1 0-1,-1-1 0,0 1 1,1 0-1,-1 1 0,0-1 1,0 0-1,1 1 0,-1-1 1,1 1-1,-1 0 0,1 0 1,-1 0-1,1 0 0,-1 1 1,1-1-1,0 1 1,-1-1-1,1 1 0,0 0 1,0 0-1,1 0 0,-1 0 1,0 0-1,0 0 0,1 0 1,-2 3-1,-4 8 93,0 1 0,1 0 0,1 0 0,0 0-1,1 0 1,0 1 0,1-1 0,1 1 0,0 0 0,1 30 0,1-44-272,0 1 0,0-1 0,0 1 0,1-1 0,-1 1 0,0-1 1,1 1-1,0-1 0,-1 1 0,1-1 0,0 0 0,-1 1 0,1-1 0,0 0 0,0 0 1,0 0-1,0 0 0,0 1 0,0-1 0,0-1 0,1 1 0,-1 0 0,0 0 0,1 0 1,-1-1-1,0 1 0,1 0 0,-1-1 0,1 1 0,-1-1 0,1 0 0,-1 0 0,1 1 1,-1-1-1,1 0 0,-1 0 0,1 0 0,-1-1 0,1 1 0,-1 0 0,1 0 0,-1-1 1,1 1-1,-1-1 0,0 1 0,3-2 0,5-1-42,-1-1-1,0 1 1,0-2 0,0 1-1,0-1 1,11-9 0,-4 1 73,-1-2 1,0 0-1,-1 0 1,18-29-1,-25 35 79,0 0-1,-1-1 1,-1 0-1,0 0 0,0 0 1,-1 0-1,0 0 1,-1-1-1,0 1 0,1-18 1,-15 58 79,3-13-98,0 13-49,0 0-1,2 1 0,1-1 1,-3 61-1,8-89-37,1-1 0,0 1 0,0 0 0,0-1 0,0 1 0,0-1 0,0 1 0,0-1 0,1 1 0,-1 0 0,0-1 0,1 1 0,0-1 0,-1 0 0,1 1 0,0-1 0,-1 1 0,1-1 0,0 0 0,0 0 0,0 1 0,0-1 0,1 0 0,-1 0 0,0 0 0,0 0 0,1 0 0,-1-1 0,0 1 0,1 0 0,-1 0 0,1-1 0,-1 1 0,1-1 0,-1 0 0,1 1 0,-1-1 0,1 0 0,-1 0 0,1 0 0,-1 0 0,1 0 0,0 0 0,-1 0 0,1-1 0,-1 1 0,3-1 0,5-1 0,-1-1 0,0 0 0,1-1 0,-1 1 0,-1-1 0,1-1 0,11-7 0,3-7 0,0-1 0,-1-1 0,-1-1 0,-2 0 0,0-2 0,-1 0 0,-1-1 0,-1 0 0,-2-2 0,0 1 0,-2-1 0,-1-1 0,-1 0 0,-1-1 0,-2 1 0,-1-1 0,2-53 0,-6 81 0,-1-1 0,0 1 0,0 0 0,0-1 0,0 1 0,0-1 0,0 1 0,-1 0 0,1-1 0,0 1 0,-1-1 0,1 1 0,-1 0 0,1-1 0,-1 1 0,0 0 0,0 0 0,-1-3 0,1 4 0,1 0 0,-1 0 0,0 0 0,0 0 0,1 0 0,-1 0 0,0 0 0,1 0 0,-1 0 0,0 0 0,0 0 0,1 0 0,-1 0 0,0 1 0,1-1 0,-1 0 0,0 1 0,1-1 0,-1 0 0,0 1 0,1-1 0,-1 1 0,1-1 0,-1 1 0,0 0 0,-35 43 0,11-7 0,2 1 0,-18 44 0,34-67 0,1 1 0,1-1 0,0 1 0,1 0 0,1 0 0,1 0 0,0 0 0,1 1 0,1 16 0,0-29 0,1-1 0,-1 1 0,1-1 0,0 1 0,0-1 0,1 1 0,-1-1 0,1 0 0,-1 0 0,1 1 0,0-1 0,0 0 0,1-1 0,-1 1 0,0 0 0,1-1 0,0 1 0,0-1 0,-1 0 0,1 0 0,1 0 0,-1 0 0,0 0 0,0-1 0,1 0 0,-1 1 0,1-1 0,-1 0 0,1-1 0,-1 1 0,1-1 0,5 1 0,0-1 0,0 1 0,0-2 0,0 1 0,0-1 0,-1 0 0,1-1 0,0 0 0,-1 0 0,1-1 0,-1 0 0,0-1 0,12-7 0,-11 6 0,-1-1 0,0 0 0,-1 0 0,1-1 0,-1 0 0,0 0 0,-1-1 0,0 0 0,0 0 0,-1 0 0,0-1 0,0 0 0,-1 0 0,0 0 0,0 0 0,-1-1 0,-1 1 0,0-1 0,0 0 0,-1 0 0,0 0 0,0-12 0,-1 21 0,0 0 0,-1 0 0,1 0 0,0 0 0,0 1 0,-1-1 0,1 0 0,0 0 0,-1 0 0,1 1 0,-1-1 0,1 0 0,-1 0 0,0 1 0,1-1 0,-1 0 0,1 1 0,-1-1 0,0 1 0,0-1 0,1 1 0,-1-1 0,0 1 0,0-1 0,0 1 0,0 0 0,1-1 0,-1 1 0,0 0 0,0 0 0,0 0 0,0 0 0,0 0 0,0 0 0,0 0 0,0 0 0,0 0 0,1 0 0,-1 0 0,-1 1 0,-2 0 0,1-1 0,-1 1 0,1 0 0,-1 1 0,1-1 0,0 0 0,0 1 0,0 0 0,-6 4 0,-2 4 0,1 1 0,0 0 0,1 1 0,-14 22 0,20-29 0,0 0 0,0 1 0,0 0 0,0-1 0,1 1 0,0 0 0,0 0 0,1 1 0,-1-1 0,2 0 0,-1 0 0,0 1 0,2 10 0,-1-16 0,1 0 0,-1 0 0,1-1 0,-1 1 0,1 0 0,0-1 0,-1 1 0,1 0 0,0-1 0,0 1 0,-1-1 0,1 1 0,0-1 0,0 1 0,0-1 0,0 0 0,-1 1 0,1-1 0,0 0 0,0 0 0,0 0 0,0 1 0,0-1 0,0 0 0,0 0 0,0-1 0,1 1 0,29-4 0,-10-4 0,-1 0 0,29-17 0,-38 18 0,0 0 0,1 1 0,0 1 0,0 0 0,0 0 0,0 2 0,1-1 0,0 1 0,0 1 0,-1 1 0,21-1 0,-31 2 0,1 0 0,-1 0 0,1 0 0,-1 1 0,0-1 0,1 1 0,-1-1 0,0 1 0,1 0 0,-1 0 0,0 0 0,0 0 0,1 1 0,-1-1 0,0 0 0,0 1 0,-1 0 0,1-1 0,0 1 0,0 0 0,-1 0 0,1 0 0,-1 0 0,2 3 0,-1 2 0,0 0 0,0 0 0,0 0 0,-1 0 0,0 0 0,-1 13 0,6 28 0,-6-48 0,0 0 0,0 0 0,1 0 0,-1 1 0,0-1 0,0 0 0,0 0 0,0 0 0,0 0 0,1 0 0,-1 0 0,0 0 0,0 0 0,0 0 0,0 1 0,1-1 0,-1 0 0,0 0 0,0 0 0,0 0 0,1 0 0,-1 0 0,0 0 0,0 0 0,0 0 0,0 0 0,1-1 0,-1 1 0,0 0 0,0 0 0,0 0 0,0 0 0,1 0 0,-1 0 0,0 0 0,0 0 0,0 0 0,0-1 0,0 1 0,1 0 0,-1 0 0,0 0 0,0 0 0,0 0 0,0-1 0,0 1 0,0 0 0,0 0 0,0 0 0,0 0 0,1-1 0,-1 1 0,0 0 0,5-11 0,0-1 0,-1 0 0,0 1 0,0-2 0,-1 1 0,-1 0 0,2-20 0,-2-96 0,-3 82 0,-1-19 0,6 63-290,0 1 0,-1 0 1,1 0-1,0 1 0,0-1 0,0 1 0,0 0 1,-1 0-1,1 0 0,5 1 0,-4-1-1412,25 0-6733</inkml:trace>
</inkml:ink>
</file>

<file path=ppt/ink/ink29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33.979"/>
    </inkml:context>
    <inkml:brush xml:id="br0">
      <inkml:brushProperty name="width" value="0.025" units="cm"/>
      <inkml:brushProperty name="height" value="0.025" units="cm"/>
    </inkml:brush>
  </inkml:definitions>
  <inkml:trace contextRef="#ctx0" brushRef="#br0">1 0 21813,'2'49'3493,"15"75"0,1 18 475,-12-54-3968,-4 1 0,-4-1 0,-4 1 0,-26 138 0,28-255 0,4-34 0,16-86 0,7 2 0,41-145 0,-59 269 0,1 1 0,1 0 0,1 0 0,15-29 0,-21 46 0,1 0 0,-1 0 0,1 0 0,0 0 0,0 0 0,1 1 0,-1 0 0,1 0 0,0 0 0,0 0 0,8-4 0,-9 5 0,0 1 0,0 1 0,0-1 0,1 0 0,-1 1 0,0-1 0,0 1 0,1 0 0,-1 0 0,0 1 0,1-1 0,-1 1 0,0-1 0,0 1 0,0 0 0,0 0 0,0 1 0,0-1 0,5 3 0,-4-2 0,0 1 0,0-1 0,0 1 0,0 0 0,0 0 0,0 1 0,-1-1 0,0 1 0,0 0 0,0-1 0,0 1 0,0 1 0,-1-1 0,0 0 0,0 1 0,0-1 0,0 1 0,-1-1 0,0 1 0,0 0 0,0 0 0,0 8 0,-1-7 0,0 0 0,-1 1 0,1-1 0,-1 0 0,-1 0 0,0 0 0,1 0 0,-2 0 0,1 0 0,-1 0 0,0 0 0,0-1 0,0 0 0,-1 1 0,0-1 0,0 0 0,-5 4 0,-6 5 0,0 0 0,-1-2 0,-1 1 0,0-2 0,0 0 0,-1-1 0,-1-1 0,1-1 0,-2 0 0,-33 8 0,52-16 3,-1 1 1,0-1-1,0 0 1,1 0-1,-1 1 1,0-1-1,0 0 0,1 0 1,-1-1-1,0 1 1,1 0-1,-1 0 1,0-1-1,1 1 1,-1-1-1,0 0 0,1 1 1,-1-1-1,1 0 1,-3-1-1,4 1 0,-1 0-1,1 0 1,0 0 0,-1 0-1,1 0 1,0 0-1,-1 0 1,1-1 0,0 1-1,0 0 1,0 0-1,0 0 1,0 0 0,0 0-1,0 0 1,0 0 0,1-1-1,-1 1 1,0 0-1,1 0 1,-1 0 0,1-1-1,3-6-124,0 1 0,1 0 1,-1 0-1,1 0 0,0 1 0,11-11 0,14-8-4782,1 1 0,47-28 0,-29 24-2469</inkml:trace>
</inkml:ink>
</file>

<file path=ppt/ink/ink29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34.542"/>
    </inkml:context>
    <inkml:brush xml:id="br0">
      <inkml:brushProperty name="width" value="0.025" units="cm"/>
      <inkml:brushProperty name="height" value="0.025" units="cm"/>
    </inkml:brush>
  </inkml:definitions>
  <inkml:trace contextRef="#ctx0" brushRef="#br0">29 53 10154,'0'0'15566,"2"11"-12582,-2 8-2357,0 0-1,-1 0 1,-1 0-1,-1 0 0,-6 24 1,1-2-323,5-31-304,2 0 0,-1 0 0,1 0 0,1 0 0,-1 0 0,2 1 0,1 12 0,-2-22 0,1 0 0,-1 0 0,0 0 0,1-1 0,-1 1 0,1 0 0,-1 0 0,1 0 0,-1-1 0,1 1 0,0 0 0,-1-1 0,1 1 0,0-1 0,-1 1 0,1-1 0,0 1 0,0-1 0,0 1 0,-1-1 0,1 0 0,0 1 0,0-1 0,0 0 0,0 0 0,0 0 0,0 0 0,0 1 0,0-1 0,-1 0 0,1-1 0,0 1 0,0 0 0,0 0 0,0 0 0,0-1 0,0 1 0,-1 0 0,1-1 0,0 1 0,0 0 0,0-1 0,-1 1 0,2-2 0,2 0 0,0 0 0,0-1 0,0 1 0,0-1 0,0 0 0,-1 0 0,5-6 0,-1-3 0,0-1 0,-1 0 0,0-1 0,-1 1 0,0-1 0,-1 0 0,-1-1 0,0 1 0,-1-1 0,-1 1 0,0-1 0,-1 1 0,0-1 0,-4-15 0,4 26 0,-1 0 0,0 1 0,0-1 0,0 1 0,0-1 0,0 1 0,-1-1 0,0 1 0,0 0 0,0 0 0,0 0 0,0 0 0,-4-4 0,5 7 0,1-1 0,-1 1 0,1-1 0,-1 1 0,1-1 0,-1 1 0,0 0 0,1-1 0,-1 1 0,0 0 0,1-1 0,-1 1 0,0 0 0,0 0 0,1 0 0,-1 0 0,0 0 0,1 0 0,-1 0 0,0 0 0,0 0 0,1 0 0,-1 0 0,0 0 0,-1 1 0,1 0 0,0 0 0,0 0 0,0 0 0,0 0 0,0 0 0,0 1 0,0-1 0,0 0 0,0 1 0,0-1 0,1 1 0,-1-1 0,0 1 0,1-1 0,0 1 0,-1-1 0,1 3 0,-2 1-13,1 0 1,0 0-1,1 0 1,-1 0-1,1 0 1,0 0-1,0 0 0,0 0 1,1 1-1,0-1 1,3 9-1,-3-11-31,0-1 0,1 0 0,-1 1 0,1-1-1,-1 0 1,1 0 0,0 0 0,0 0 0,0 0 0,0-1 0,0 1-1,0 0 1,1-1 0,-1 0 0,0 1 0,1-1 0,-1 0 0,1 0-1,0-1 1,-1 1 0,1 0 0,-1-1 0,1 0 0,3 1-1,11 0-1256,1 0 0,0-1 0,-1-1 0,1-1 0,29-6 0,-38 6 986,0 0 1,0-1 0,0 0-1,0-1 1,0 0-1,-1 0 1,0-1 0,0 0-1,0-1 1,-1 0-1,0 0 1,9-9 0,-4-7 670,-12 21-271,0 1 0,0-1 0,0 1 0,-1-1 1,1 1-1,0-1 0,0 1 0,0 0 0,0-1 0,0 1 1,0-1-1,-1 1 0,1-1 0,0 1 0,0 0 0,-1-1 1,1 1-1,0 0 0,-1-1 0,1 1 0,0 0 0,-1-1 1,1 1-1,0 0 0,-1 0 0,1-1 0,-1 1 0,0 0 1,-1-1 140,0 1 1,0 0 0,0 0 0,1 0-1,-1 0 1,0 0 0,0 0 0,0 1 0,0-1-1,0 1 1,0-1 0,0 1 0,1 0 0,-1 0-1,0-1 1,1 1 0,-1 0 0,0 1-1,-2 1 1,-3 4 194,0 0 0,1 0-1,0 1 1,0 0 0,1 0 0,0 0-1,-8 17 1,11-20-270,-1 0 1,1 1-1,1-1 0,-1 0 1,1 1-1,0-1 0,0 1 1,0-1-1,1 1 0,0-1 0,0 1 1,1 0-1,-1-1 0,1 1 1,2 6-1,-2-10-151,1 0 0,-1 0 0,1-1 0,-1 1 0,1 0 0,0-1 0,0 1 0,0-1 0,0 1 0,0-1 0,0 0 0,0 0 0,0 0 0,1 0 0,-1 0 0,0-1 0,1 1 0,-1-1 0,0 1 0,1-1 0,-1 0 0,0 0 0,1 0 0,-1 0 0,1-1 0,4 0 0,-1 0 0,0 1 0,0-2 0,1 1 0,-1-1 0,0 0 0,0 0 0,0 0 0,-1-1 0,8-4 0,-6 1 0,-1-1 0,0 0 0,0 0 0,0 0 0,-1 0 0,0-1 0,-1 0 0,1 0 0,-2 0 0,1-1 0,-1 1 0,0-1 0,-1 0 0,0 0 0,1-11 0,-2 16 0,-1 0 0,1 0 0,-1 0 0,0 0 0,0 0 0,-1 0 0,1 0 0,-1-1 0,0 1 0,0 0 0,0 1 0,-1-1 0,1 0 0,-1 0 0,0 0 0,0 1 0,0-1 0,0 1 0,-1 0 0,1 0 0,-1 0 0,0 0 0,0 0 0,0 0 0,-1 1 0,1-1 0,0 1 0,-1 0 0,0 0 0,1 0 0,-1 1 0,0-1 0,0 1 0,0 0 0,-6-1 0,-21 1-2733,2 9-4773,21-4-4388</inkml:trace>
</inkml:ink>
</file>

<file path=ppt/ink/ink29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35.068"/>
    </inkml:context>
    <inkml:brush xml:id="br0">
      <inkml:brushProperty name="width" value="0.025" units="cm"/>
      <inkml:brushProperty name="height" value="0.025" units="cm"/>
    </inkml:brush>
  </inkml:definitions>
  <inkml:trace contextRef="#ctx0" brushRef="#br0">41 0 7431,'0'0'20142,"-6"14"-18397,5-13-1723,-4 9 151,0 0 1,0 1-1,1 0 1,1 0-1,0 0 1,0 1-1,1-1 1,1 0-1,-1 13 1,1 60 390,4 0 0,20 123 0,-22-203-564,0 0 0,0 0 0,0 1 0,0-1 0,1 0 0,0-1 0,0 1 0,0 0 0,0 0 0,0-1 0,5 6 0,-5-8 0,-1 0 0,1 0 0,-1 0 0,1 0 0,0 0 0,0 0 0,-1 0 0,1-1 0,0 1 0,0-1 0,0 1 0,0-1 0,0 0 0,0 0 0,0 0 0,0 0 0,0 0 0,-1 0 0,1 0 0,0-1 0,0 1 0,0-1 0,0 1 0,0-1 0,0 0 0,-1 0 0,4-2 0,7-4 0,0 0 0,-1-2 0,0 1 0,0-1 0,-1-1 0,0 0 0,8-12 0,62-85 0,-71 94 0,78-128 0,-77 123 0,-1 0 0,-2-1 0,0 0 0,0-1 0,-2 1 0,3-24 0,-8 43 0,0 0 0,0 0-1,0 0 1,0 0 0,0 1 0,0-1-1,0 0 1,0 0 0,0 0 0,0 0 0,0 0-1,0 0 1,0 0 0,-1 0 0,1 0-1,0 0 1,0 0 0,0 0 0,0 0-1,0 0 1,0 0 0,0 0 0,0 0 0,0 0-1,0 0 1,0 0 0,-1 0 0,1 0-1,0 0 1,0 0 0,0 0 0,0 0 0,0 0-1,0 0 1,0 0 0,0 0 0,0 0-1,0 0 1,0 0 0,0 0 0,-1 0-1,1 0 1,0 0 0,0 0 0,0 0 0,0-1-1,0 1 1,0 0 0,0 0 0,0 0-1,0 0 1,0 0 0,0 0 0,0 0 0,0 0-1,0 0 1,0 0 0,0 0 0,0 0-1,0-1 1,0 1 0,-10 11-170,-7 13-1408,-43 76-15163,37-63 7250</inkml:trace>
</inkml:ink>
</file>

<file path=ppt/ink/ink29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35.426"/>
    </inkml:context>
    <inkml:brush xml:id="br0">
      <inkml:brushProperty name="width" value="0.025" units="cm"/>
      <inkml:brushProperty name="height" value="0.025" units="cm"/>
    </inkml:brush>
  </inkml:definitions>
  <inkml:trace contextRef="#ctx0" brushRef="#br0">21 0 9513,'0'0'5445,"-20"53"-1954,20-30-384,0-4-961,13-3-704,8-6-385,5-3-385,4-6-447,2-1-450,-1-4-2465,-1-11-2211,-3-7-2562</inkml:trace>
</inkml:ink>
</file>

<file path=ppt/ink/ink29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35.937"/>
    </inkml:context>
    <inkml:brush xml:id="br0">
      <inkml:brushProperty name="width" value="0.025" units="cm"/>
      <inkml:brushProperty name="height" value="0.025" units="cm"/>
    </inkml:brush>
  </inkml:definitions>
  <inkml:trace contextRef="#ctx0" brushRef="#br0">113 111 20275,'0'0'2547,"-10"12"-65,4-5-2098,-12 13 1141,-31 46 0,45-61-1345,1 1 1,-1-1-1,1 1 1,1 0-1,-1 0 0,1 0 1,0 0-1,0 1 1,0-1-1,1 1 1,0-1-1,1 1 0,-1-1 1,1 1-1,2 11 1,-2-17-173,1 0 1,-1 0 0,1-1 0,0 1 0,-1 0 0,1-1-1,0 1 1,0 0 0,0-1 0,-1 1 0,1-1 0,0 1-1,0-1 1,0 0 0,0 1 0,0-1 0,0 0 0,-1 0-1,1 0 1,0 0 0,0 1 0,0-1 0,0 0 0,0-1-1,0 1 1,0 0 0,1 0 0,28-6 112,-23 2-93,0 0-1,-1 0 1,1 0 0,-1-1-1,0 0 1,0 0 0,0-1-1,-1 1 1,1-1 0,-2 0-1,1-1 1,-1 1 0,0-1-1,5-12 1,-4 10 5,-1-1-1,0 0 1,-1 0 0,0 0-1,-1 0 1,0-1-1,-1 1 1,0-1 0,0 1-1,-2-17 1,1 27-33,0-1 0,0 1 0,0-1 0,0 1 0,0-1 0,0 0 0,0 1 0,0-1 0,0 1 0,0-1 0,0 1 0,0-1 0,0 1 0,0-1 0,-1 0 0,1 1 0,0-1 0,0 1 0,-1-1 0,1 1 0,0 0 0,-1-1 0,1 1 0,0-1 0,-1 1 0,1-1 0,-1 1 0,1 0 0,-1-1 0,1 1 0,-1 0 0,1 0 0,-1-1 0,1 1 0,-1 0 0,1 0 0,-1 0 0,1 0 0,-1 0 0,1-1 0,-1 1 0,0 0 0,1 0 0,-1 0 0,1 1 0,-1-1 0,1 0 0,-1 0 0,1 0 0,-1 0 0,0 0 0,1 1 0,-1-1 0,1 0 0,-1 0 0,1 1 0,-1-1 0,1 0 0,-1 1 0,-1 1 0,-1 0 0,1 1 0,-1-1 0,1 0 0,0 1 0,0-1 0,0 1 0,1 0 0,-3 3 0,1 3-13,0-1 0,0 1 0,0 0 0,1 0 0,1 0 0,0 0 0,0 1 0,1 17 0,0-26-123,1 0 1,-1 1 0,1-1 0,-1 0-1,1 0 1,-1 0 0,1 0 0,0 0-1,0 0 1,0 0 0,-1 0 0,1 0 0,0 0-1,0 0 1,0 0 0,0-1 0,0 1-1,1 0 1,-1-1 0,0 1 0,0-1-1,0 1 1,0-1 0,1 0 0,-1 1-1,0-1 1,0 0 0,1 0 0,-1 0 0,0 0-1,3 0 1,1 0-784,0 0 0,0-1-1,0 1 1,0-1 0,0 0 0,10-4-1,-4 0-543,0-1 0,-1 0 0,1-1 0,-2 0-1,1 0 1,-1-1 0,11-12 0,18-25-88,-10-1 3757,-23 30 4913,-20 41-3017,-9 41-1956,3 1 0,3 1 0,-11 83 0,20-78-1326,1 96-1,25-254-1390,25-177 473,-31 218 14,1 0 1,2 0-1,35-74 1,-44 109 119,0 1-1,1-1 1,0 1 0,1 0 0,-1 1 0,1 0 0,10-8 0,-16 13-22,1 1 0,-1 0 1,0 0-1,1 0 0,-1 0 0,1 0 0,-1 0 0,1 0 0,-1 0 1,1 0-1,0 1 0,0-1 0,-1 1 0,1-1 0,0 1 0,0 0 1,-1-1-1,1 1 0,0 0 0,0 0 0,0 0 0,-1 1 0,1-1 0,0 0 1,0 1-1,-1-1 0,1 1 0,0 0 0,-1-1 0,1 1 0,0 0 1,-1 0-1,1 0 0,-1 0 0,1 0 0,-1 0 0,0 1 0,0-1 1,1 0-1,-1 1 0,0-1 0,0 1 0,0-1 0,0 1 0,-1-1 1,1 1-1,0 2 0,1 1-4,0 0 1,0 1 0,-1-1-1,0 1 1,0-1-1,-1 1 1,0-1-1,1 1 1,-2-1 0,1 1-1,-1-1 1,0 1-1,0-1 1,0 1 0,-1-1-1,0 0 1,0 0-1,0 0 1,-1 0-1,1 0 1,-1 0 0,0 0-1,-1-1 1,1 0-1,-1 0 1,-6 6-1,2-2 7,1-1 0,-1 0 0,-1-1 0,1 0 0,-1-1 0,0 1 0,0-1 0,-1-1 0,1 0 0,-1 0 0,0-1 0,0-1 0,-15 3 0,23-5-22,1 1 1,0-1-1,0 0 0,-1 0 1,1 0-1,0 0 0,-1 0 1,1-1-1,0 1 0,-1 0 0,1-1 1,0 1-1,0 0 0,0-1 1,-1 0-1,1 1 0,0-1 1,0 0-1,0 1 0,0-1 1,0 0-1,0 0 0,0 0 1,0 0-1,1 0 0,-1 0 0,0 0 1,0 0-1,1 0 0,-1 0 1,1-1-1,-1 1 0,1 0 1,-1 0-1,1-1 0,0 1 1,0 0-1,0 0 0,-1-1 1,1 1-1,0 0 0,1-1 1,-1 1-1,0 0 0,0-1 0,0 1 1,1 0-1,0-2 0,0-1-144,0-1-1,0 0 0,1 0 0,0 1 0,0-1 0,0 1 0,0-1 0,1 1 0,0 0 0,0 0 0,6-7 0,41-20-10067,-22 18 3821</inkml:trace>
</inkml:ink>
</file>

<file path=ppt/ink/ink29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36.342"/>
    </inkml:context>
    <inkml:brush xml:id="br0">
      <inkml:brushProperty name="width" value="0.025" units="cm"/>
      <inkml:brushProperty name="height" value="0.025" units="cm"/>
    </inkml:brush>
  </inkml:definitions>
  <inkml:trace contextRef="#ctx0" brushRef="#br0">206 80 15214,'1'-8'3129,"-1"6"-2853,0-44 3888,0 45-4041,0 0 0,0 0 0,0 0-1,0 0 1,0 0 0,0 1 0,0-1 0,-1 0 0,1 0 0,0 0 0,-1 0 0,1 0 0,-1 0 0,1 0 0,-1 1-1,1-1 1,-1 0 0,1 0 0,-1 1 0,0-1 0,1 0 0,-1 1 0,0-1 0,0 1 0,0-1 0,1 1 0,-1-1-1,0 1 1,0 0 0,0-1 0,0 1 0,0 0 0,0 0 0,0-1 0,0 1 0,0 0 0,1 0 0,-1 0 0,0 0 0,0 0-1,0 0 1,0 1 0,0-1 0,0 0 0,0 0 0,0 1 0,0-1 0,0 1 0,-1 0 0,-1 1-47,0 0 0,0 1 1,0-1-1,1 1 1,-1 0-1,1-1 0,-1 1 1,1 1-1,0-1 1,0 0-1,0 0 0,1 1 1,-3 5-1,-15 52 429,18-57-430,-10 39 238,2-1 0,3 1-1,1 0 1,2 0 0,2 1-1,7 69 1,-2-94-313,1 0 0,0-1 0,2 1 0,0-1 0,1-1 0,1 0 0,1 0 0,16 22 0,-36-75 0,-140-276 0,149 309 0,0 0 0,-1 0 0,1 0 0,0 0 0,0 0 0,1 0 0,-1 0 0,0 0 0,1 0 0,0-6 0,0 8 0,0 0 0,1 0 0,-1 0 0,1 0 0,-1 0 0,1 0 0,-1 0 0,1 0 0,0 0 0,-1 0 0,1 0 0,0 1 0,0-1 0,0 0 0,0 0 0,0 1 0,0-1 0,-1 0 0,2 1 0,-1-1 0,0 1 0,0 0 0,0-1 0,0 1 0,0 0 0,0-1 0,0 1 0,0 0 0,0 0 0,3 0 0,92-4-429,-63 4-1641,53-6-1,-38-4-6940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7:37:01.943"/>
    </inkml:context>
    <inkml:brush xml:id="br0">
      <inkml:brushProperty name="width" value="0.025" units="cm"/>
      <inkml:brushProperty name="height" value="0.025" units="cm"/>
    </inkml:brush>
  </inkml:definitions>
  <inkml:trace contextRef="#ctx0" brushRef="#br0">114 1 16047,'0'0'4618,"-8"4"-2152,1-1-2244,1 1 0,-1 0 0,1 1 0,1-1 0,-1 1 0,1 0 0,-1 0 0,1 1 0,1 0 1,-1 0-1,1 0 0,0 0 0,1 1 0,-1-1 0,1 1 0,0 0 0,1 0 0,0 0 0,0 0 0,0 0 0,0 12 0,2-18-221,1 0 0,-1 0 0,1 0 0,-1 0 0,1 0 0,0-1 0,-1 1 0,1 0 0,0 0 0,-1-1 0,1 1 0,0 0 0,0-1 0,0 1 0,0-1 0,0 1 1,0-1-1,-1 1 0,1-1 0,0 0 0,0 0 0,0 1 0,0-1 0,0 0 0,0 0 0,0 0 0,0 0 0,0 0 0,2 0 0,43-1 146,-34 1-122,9-1 68,-10 1-138,0-1-1,0 1 0,0 1 0,0 0 1,11 3-1,-20-4 41,0 1 0,0 0 1,0-1-1,0 1 0,-1 0 1,1 0-1,0 0 0,0 0 0,-1 0 1,1 0-1,0 1 0,-1-1 1,1 1-1,-1-1 0,0 1 1,1-1-1,-1 1 0,0 0 0,0 0 1,0-1-1,0 1 0,0 0 1,-1 0-1,1 0 0,-1 0 0,1 0 1,-1 0-1,1 0 0,-1 0 1,0 0-1,0 0 0,-1 4 0,0-2 131,0-1-1,0 0 1,0 0-1,0 1 1,-1-1-1,0 0 1,0 0 0,0 0-1,0-1 1,0 1-1,0 0 1,-1-1-1,1 1 1,-1-1-1,0 0 1,1 0-1,-1 0 1,0 0-1,-6 2 1,-3 2 467,1 0 1,-2-1-1,-24 7 1,29-10-972,0-1 0,0 0-1,0 0 1,0 0 0,0-1 0,0 0 0,-13-3-1,19 3 263,0 0 0,1-1 0,-1 1-1,0-1 1,1 1 0,-1-1 0,1 0-1,-1 1 1,1-1 0,0 0 0,-1 0-1,1 0 1,0 0 0,-1 0 0,1 0-1,0-1 1,0 1 0,0 0-1,0-1 1,0 1 0,0 0 0,1-1-1,-1 1 1,0-1 0,1 0 0,-1 1-1,1-1 1,-1 1 0,1-1 0,0 0-1,0 1 1,0-1 0,0 0 0,0 1-1,0-1 1,0 0 0,1 1 0,-1-1-1,0 0 1,1 1 0,-1-1-1,1 1 1,1-3 0,8-12-4598,4 2-1201</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13.994"/>
    </inkml:context>
    <inkml:brush xml:id="br0">
      <inkml:brushProperty name="width" value="0.025" units="cm"/>
      <inkml:brushProperty name="height" value="0.025" units="cm"/>
    </inkml:brush>
  </inkml:definitions>
  <inkml:trace contextRef="#ctx0" brushRef="#br0">1 287 17905,'0'0'11531,"9"1"-10640,-6 0-860,0-1-1,0 1 1,1-1-1,-1 0 1,0 0-1,0 0 1,0-1-1,1 1 1,-1-1-1,0 1 1,0-1-1,0 0 1,0 0-1,0-1 1,0 1-1,0-1 1,-1 1-1,1-1 1,0 0-1,-1 0 1,0 0-1,1 0 1,-1 0-1,0-1 0,0 1 1,0-1-1,0 1 1,0-1-1,-1 0 1,1 0-1,-1 0 1,0 0-1,0 0 1,0 0-1,0 0 1,-1 0-1,1-5 1,0 4 43,-1 0 1,0-1-1,0 1 1,0 0 0,-1-1-1,0 1 1,-1-6-1,1 9-70,1 0 0,0 1 0,0-1 0,0 0 0,-1 1 0,1-1 0,0 0 0,-1 1 0,1-1 0,-1 1 0,1-1 0,0 1 0,-1-1 0,0 1 0,1-1 0,-1 1 0,1-1 0,-1 1 0,1 0 0,-1-1 0,0 1 0,1 0 0,-1-1 0,0 1 0,1 0 0,-1 0 0,0 0 0,1 0 0,-1 0 0,0 0 0,0 0 0,1 0 0,-1 0 0,0 0 0,1 0 0,-1 0 0,0 0 0,1 0 0,-1 1 0,0-1 0,1 0 0,-1 1 0,0-1 0,1 0-1,-1 1 1,1-1 0,-1 1 0,1-1 0,-1 0 0,1 1 0,-1 0 0,1-1 0,-1 1 0,1-1 0,0 1 0,-1 0 0,0 0 0,-3 5-12,0-1-1,1 1 0,-1 0 1,1 0-1,0 0 1,1 0-1,-1 0 1,1 1-1,0-1 0,1 1 1,-2 12-1,1-1-5,1 0 0,1 0-1,2 25 1,-2-41-64,0-1 0,0 1 0,0 0-1,1 0 1,-1-1 0,0 1 0,1 0 0,-1-1-1,1 1 1,0 0 0,0-1 0,0 1 0,-1-1-1,1 1 1,1-1 0,-1 0 0,0 1 0,0-1 0,0 0-1,1 0 1,-1 0 0,1 0 0,-1 0 0,1 0-1,-1 0 1,1 0 0,-1-1 0,1 1 0,0-1-1,-1 1 1,1-1 0,0 1 0,-1-1 0,1 0 0,0 0-1,0 0 1,0 0 0,-1 0 0,1 0 0,0-1-1,-1 1 1,1-1 0,0 1 0,-1-1 0,1 1-1,3-3 1,3 0-786,0 0 0,0-1 0,-1 0 0,1-1 0,-1 1 0,0-2 0,0 1 0,7-8 0,17-26-6124,0-7-4932</inkml:trace>
  <inkml:trace contextRef="#ctx0" brushRef="#br0" timeOffset="1">326 1 17232,'0'0'3203,"-36"65"96,18-20-608,2 5-769,6-3-321,5-4-800,5-8-641,0-9-288,7-8-801,2-7-224,-1-7-64,-1-4-833,-7-4-993,0-13-1313,0-5-2114</inkml:trace>
</inkml:ink>
</file>

<file path=ppt/ink/ink30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37.056"/>
    </inkml:context>
    <inkml:brush xml:id="br0">
      <inkml:brushProperty name="width" value="0.025" units="cm"/>
      <inkml:brushProperty name="height" value="0.025" units="cm"/>
    </inkml:brush>
  </inkml:definitions>
  <inkml:trace contextRef="#ctx0" brushRef="#br0">1 69 20307,'0'0'6310,"78"7"-5317,-28-9-384,10-12-225,9-1-352,5-5-2787,-10-5-4387</inkml:trace>
</inkml:ink>
</file>

<file path=ppt/ink/ink30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37.872"/>
    </inkml:context>
    <inkml:brush xml:id="br0">
      <inkml:brushProperty name="width" value="0.025" units="cm"/>
      <inkml:brushProperty name="height" value="0.025" units="cm"/>
    </inkml:brush>
  </inkml:definitions>
  <inkml:trace contextRef="#ctx0" brushRef="#br0">80 146 17969,'0'0'1890,"-7"12"-299,-5 11-1019,2 0 1,0 0 0,1 1 0,1 0-1,2 1 1,-7 46 0,12-63-496,0 2 80,0 1-1,0 0 0,1-1 0,0 1 1,1-1-1,3 13 0,-4-21-133,1 0 0,0 0 0,-1 0 0,1 0-1,0 0 1,1 0 0,-1 0 0,0-1 0,0 1 0,1 0 0,-1-1 0,1 1 0,-1-1-1,1 0 1,0 1 0,0-1 0,-1 0 0,1 0 0,0 0 0,0 0 0,0 0-1,0-1 1,0 1 0,0 0 0,1-1 0,-1 0 0,0 1 0,0-1 0,0 0-1,0 0 1,0 0 0,1-1 0,-1 1 0,0 0 0,0-1 0,4-1 0,6-1 20,-1-1 0,1-1 0,-1 0 0,0 0 0,0-1 0,0-1 0,-1 1-1,0-2 1,0 1 0,-1-2 0,0 1 0,-1-1 0,9-12 0,0 1 88,-2-1 0,-1 0 1,0-1-1,-2 0 0,14-34 0,-21 42 74,-1 0 0,0 0 0,-1 0 0,0-1 0,-1 0 1,0-23-1,-4 25-169,-4 13-59,-6 19-44,5 11 103,1-1 0,1 1 0,1-1 0,2 1-1,1 0 1,6 57 0,-4-78-24,-1-1 0,2 1 0,-1-1-1,1 0 1,1 1 0,-1-1 0,1 0-1,1 0 1,-1-1 0,2 1 0,-1-1 0,11 14-1,-12-18 40,0 0 0,0 0-1,1 0 1,-1 0 0,1-1-1,0 1 1,0-1 0,0 0-1,0 0 1,0-1 0,0 1-1,0-1 1,1 0 0,-1 0 0,0 0-1,1-1 1,-1 0 0,1 1-1,-1-2 1,0 1 0,1 0-1,-1-1 1,1 0 0,-1 0-1,0 0 1,7-3 0,-2 0-8,0-1 1,-1 1-1,1-1 1,-1-1-1,-1 0 1,1 0-1,-1 0 1,0-1-1,0 0 1,-1-1-1,0 1 1,8-13 0,-4 4-14,-1-1 0,-1 0 0,0 0 0,-1-1 1,8-28-1,-10 25-30,-1 0 0,-1 0 0,-1-1 0,-1 0 0,-1-22 0,-1 36 0,0-1 0,0 1 0,0 0 0,-1-1 0,0 1 0,0 0 0,-1 0 0,0 0 0,-1 1 0,0-1 0,0 1 0,-1 0 0,1 0 0,-2 0 0,-9-10 0,14 16-50,-1-1 0,0 1-1,1-1 1,-1 1 0,0 0 0,0 0-1,0 0 1,0 0 0,0 0 0,0 0-1,-1 1 1,1-1 0,0 1 0,0-1-1,0 1 1,-5 0 0,6 0-36,0 0 1,0 1 0,0-1-1,0 1 1,0-1-1,0 0 1,0 1 0,0 0-1,0-1 1,0 1-1,0 0 1,0-1-1,0 1 1,0 0 0,1 0-1,-1 0 1,0 0-1,0 0 1,1 0 0,-1 0-1,1 0 1,-1 0-1,1 0 1,-1 0-1,1 0 1,0 0 0,0 0-1,-1 0 1,1 1-1,0 1 1,-1 59-9983,1-30 2434</inkml:trace>
</inkml:ink>
</file>

<file path=ppt/ink/ink30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38.214"/>
    </inkml:context>
    <inkml:brush xml:id="br0">
      <inkml:brushProperty name="width" value="0.025" units="cm"/>
      <inkml:brushProperty name="height" value="0.025" units="cm"/>
    </inkml:brush>
  </inkml:definitions>
  <inkml:trace contextRef="#ctx0" brushRef="#br0">134 77 20531,'0'0'2381,"-12"4"219,2-2-2090,1 2-1,0-1 1,-1 1-1,1 1 1,1 0-1,-11 7 1,15-9-334,1 0-1,-1 0 1,0 1-1,1 0 1,0-1-1,-1 1 1,2 1-1,-1-1 1,0 0-1,1 1 1,0-1-1,0 1 1,0 0-1,1 0 1,-1-1-1,1 1 1,0 7 0,0-10-162,1 0 1,-1 0 0,1 0-1,0 0 1,0 0 0,0 0-1,1 0 1,-1 0 0,0 0-1,1 0 1,-1 0 0,1 0-1,-1 0 1,1 0 0,0 0-1,0-1 1,0 1 0,0 0-1,0 0 1,0-1 0,1 1-1,-1-1 1,1 1 0,-1-1 0,1 0-1,2 2 1,-1-1-7,1-1 0,-1 0 1,1 0-1,-1 0 0,1-1 0,-1 0 1,1 1-1,-1-1 0,1 0 0,-1 0 1,1-1-1,-1 1 0,1-1 0,-1 0 1,5-1-1,-1-1-8,0 0 0,-1 0 0,1-1 0,0 0 0,-1 0 0,0-1 0,0 1 0,0-1 0,-1-1 0,0 1 0,0-1 0,0 0 0,-1 0 0,1 0 0,5-12 0,-6 10 0,-1 1 0,1 0 0,-1-1 0,-1 0 0,1 1 0,-1-1 0,-1 0 0,1 0 0,-1-1 0,-1 1 0,1 0 0,-1 0 0,-1 0 0,-2-13 0,3 19 0,0 1 0,-1-1 0,1 1 0,-1-1 0,1 1 0,-1-1 0,0 1 0,0 0 0,1-1 0,-1 1 0,0 0 0,0 0 0,0-1 0,0 1 0,-1 0 0,1 0 0,0 0 0,0 1 0,-1-1 0,1 0 0,0 0 0,-1 1 0,1-1 0,-1 0 0,1 1 0,-1 0 0,1-1 0,-1 1 0,1 0 0,-1 0 0,1 0 0,-1 0 0,1 0 0,-1 0 0,0 0 0,1 0 0,-1 1 0,1-1 0,-1 0 0,1 1 0,-1 0 0,1-1 0,0 1 0,-1 0 0,1 0 0,0-1 0,0 1 0,-1 0 0,1 0 0,0 1 0,0-1 0,0 0 0,0 0 0,0 0 0,0 1 0,1-1 0,-1 1 0,0-1 0,1 0 0,-1 1 0,1-1 0,-1 3 0,0-2-149,0 0 1,1 0-1,-1 0 0,1 1 1,0-1-1,0 0 0,0 0 0,0 1 1,0-1-1,0 0 0,0 0 1,1 0-1,-1 1 0,1-1 1,0 0-1,0 0 0,-1 0 1,1 0-1,0 0 0,1 0 0,-1 0 1,0 0-1,1-1 0,-1 1 1,1 0-1,-1-1 0,1 1 1,3 1-1,-2-1-329,1-1 0,0 1-1,0-1 1,0 0 0,0 0 0,0-1-1,0 1 1,0-1 0,0 0 0,0 0 0,1 0-1,-1-1 1,0 1 0,0-1 0,6-2 0,32-14-7258</inkml:trace>
</inkml:ink>
</file>

<file path=ppt/ink/ink30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38.573"/>
    </inkml:context>
    <inkml:brush xml:id="br0">
      <inkml:brushProperty name="width" value="0.025" units="cm"/>
      <inkml:brushProperty name="height" value="0.025" units="cm"/>
    </inkml:brush>
  </inkml:definitions>
  <inkml:trace contextRef="#ctx0" brushRef="#br0">134 17 10122,'0'0'11237,"-10"-4"-8707,4 1-2108,4 2-320,1 0 1,-1 0-1,1 0 1,-1 0-1,1 0 1,-1 1-1,0-1 1,1 0-1,-1 1 1,0-1-1,1 1 1,-1 0 0,0 0-1,0 0 1,1 0-1,-1 0 1,0 0-1,0 0 1,1 0-1,-1 1 1,0-1-1,0 0 1,1 1-1,-1 0 1,1-1-1,-1 1 1,0 0 0,1 0-1,-1 0 1,1 0-1,0 0 1,-1 0-1,1 0 1,0 1-1,0-1 1,0 0-1,-1 1 1,0 2-1,-8 15 304,2 0-1,0 1 0,1 0 0,1 0 1,1 1-1,1 0 0,0 0 0,2 0 1,0 0-1,3 29 0,-1-48-405,0 0 0,1 0 0,-1 0 0,1-1 0,0 1 0,0 0 0,0-1 0,0 1 0,0 0 0,0-1 0,0 1 0,0-1 0,0 0 0,1 1 0,-1-1 0,1 0 0,-1 0 0,1 0 0,-1 0 0,1 0 0,0 0 0,-1 0 0,1-1 0,0 1 0,0 0 0,-1-1 0,1 0 0,0 1 0,0-1 0,0 0 0,0 0 0,0 0 0,0 0 0,-1 0 0,1 0 0,3-2 0,3 1 0,-1 0 0,0-1 0,0 0 0,0 0 0,0-1 0,0 0 0,-1 0 0,9-5 0,28-29 0,-36 30 0,0-1 0,1 2 0,0-1 0,0 1 0,1 0 0,0 1 0,15-8 0,-23 13 0,0 0 0,0 0 0,0 0 0,-1 0 0,1 0 0,0 0 0,0 1 0,0-1 0,-1 0 0,1 0 0,0 1 0,0-1 0,-1 0 0,1 1 0,0-1 0,0 1 0,-1-1 0,1 1 0,0-1 0,-1 1 0,1-1 0,-1 1 0,1 0 0,-1-1 0,1 1 0,-1 0 0,1 0 0,-1-1 0,0 1 0,1 0 0,-1 0 0,0-1 0,0 1 0,0 0 0,1 0 0,-1 0 0,0 0 0,0-1 0,0 1 0,0 0 0,-1 2 0,2 46 0,-1-37 0,-1 115 0,1-127-3,0 0 0,0 1 0,-1-1-1,1 0 1,0 0 0,0 0 0,1 1 0,-1-1 0,0 0-1,0 0 1,0 1 0,0-1 0,0 0 0,0 0 0,0 0 0,0 1-1,0-1 1,0 0 0,0 0 0,1 0 0,-1 1 0,0-1-1,0 0 1,0 0 0,0 0 0,1 0 0,-1 0 0,0 1 0,0-1-1,0 0 1,1 0 0,-1 0 0,0 0 0,0 0 0,0 0-1,1 0 1,-1 0 0,0 0 0,0 0 0,1 0 0,-1 0 0,0 0-1,0 0 1,0 0 0,1 0 0,13-6-481,10-14-1786,17-32-7195,-21 21 2226</inkml:trace>
</inkml:ink>
</file>

<file path=ppt/ink/ink30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38.992"/>
    </inkml:context>
    <inkml:brush xml:id="br0">
      <inkml:brushProperty name="width" value="0.025" units="cm"/>
      <inkml:brushProperty name="height" value="0.025" units="cm"/>
    </inkml:brush>
  </inkml:definitions>
  <inkml:trace contextRef="#ctx0" brushRef="#br0">0 0 20884,'0'0'4356,"1"64"-1762,-1-21-1184,0 5 351,0 7-704,0 1-448,0 1-513,0-3-96,2-5 0,5-7 0,4-6 0,2-10 0,-1-7 0,1-13-2402,-5-6-2018,0 0-2851,-6-17-8680</inkml:trace>
</inkml:ink>
</file>

<file path=ppt/ink/ink30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39.383"/>
    </inkml:context>
    <inkml:brush xml:id="br0">
      <inkml:brushProperty name="width" value="0.025" units="cm"/>
      <inkml:brushProperty name="height" value="0.025" units="cm"/>
    </inkml:brush>
  </inkml:definitions>
  <inkml:trace contextRef="#ctx0" brushRef="#br0">139 0 14926,'0'0'16037,"-9"2"-15690,3-1-320,1 0 0,-1 0 0,1 1 1,0-1-1,0 2 0,0-1 1,0 0-1,0 1 0,1 0 0,-1 0 1,1 0-1,-1 1 0,1-1 1,0 1-1,1 0 0,-1 0 0,-4 7 1,-1 0-27,6-8 1,0 1 0,-1 0 0,1 0 0,1 0 0,-1 0 0,1 1 0,-1-1 0,1 1 0,1-1 0,-1 1 0,1 0-1,-2 7 1,3-11-20,1 0 1,-1-1-1,1 1 0,0 0 0,-1-1 0,1 1 0,-1-1 0,1 1 0,0-1 0,0 1 0,-1-1 0,1 0 0,0 1 0,0-1 0,-1 0 0,1 0 0,0 1 0,0-1 0,0 0 0,0 0 0,-1 0 0,1 0 0,0 0 1,0 0-1,1 0 0,33-1-439,-26 1 206,47-3-954,37 0 343,-86 4 845,0-1 0,0 1 0,1 0 0,-1 1 0,0 0 0,0 0 0,-1 0 0,1 1 0,11 6 0,-16-8 52,0 0-1,0 1 1,0-1-1,0 1 1,-1-1-1,1 1 1,0 0-1,-1-1 1,1 1-1,-1 0 1,0 0-1,0 0 0,1 0 1,-1 1-1,-1-1 1,1 0-1,0 0 1,0 1-1,-1-1 1,0 0-1,1 1 1,-1-1-1,0 0 1,0 1-1,0-1 1,0 1-1,-1-1 1,1 0-1,-1 1 1,1-1-1,-1 0 1,0 0-1,0 1 1,0-1-1,0 0 1,0 0-1,0 0 1,-1 0-1,-1 2 1,-4 6 319,-1-1 0,0 0 1,0-1-1,-1 0 0,0 0 1,-15 10-1,-50 23 52,68-38-399,0-1 1,0 1 0,0-1 0,0 0-1,-1-1 1,1 0 0,-1 0 0,1 0-1,-1-1 1,-10 0 0,16-1-44,1 1 0,-1-1 0,0 1-1,0-1 1,1 1 0,-1-1 0,0 0 0,1 1 0,-1-1-1,1 0 1,-1 0 0,1 1 0,-1-1 0,1 0 0,-1 0-1,1 0 1,0 1 0,0-1 0,-1 0 0,1 0 0,0 0-1,0 0 1,0 0 0,0 0 0,0 0 0,0 0 0,0 1-1,0-1 1,0 0 0,1-2 0,5-29-3167,28-41-6478,-24 55 6496,20-38-9125</inkml:trace>
</inkml:ink>
</file>

<file path=ppt/ink/ink30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40.021"/>
    </inkml:context>
    <inkml:brush xml:id="br0">
      <inkml:brushProperty name="width" value="0.025" units="cm"/>
      <inkml:brushProperty name="height" value="0.025" units="cm"/>
    </inkml:brush>
  </inkml:definitions>
  <inkml:trace contextRef="#ctx0" brushRef="#br0">51 1 17232,'0'0'5846,"0"12"-2595,-10 132 468,-1 36-1000,11-178-2719,5 123 0,-4-111 0,2 0 0,-1-1 0,1 1 0,1 0 0,1-1 0,11 23 0,-17-35 0,2-1 0,-1 1 0,0-1 0,0 0 0,0 1 0,0-1 0,0 1 0,0-1 0,0 1 0,0-1 0,1 0 0,-1 1 0,0-1 0,0 0 0,1 1 0,-1-1 0,0 0 0,0 1 0,1-1 0,-1 0 0,0 1 0,1-1 0,-1 0 0,1 0 0,-1 0 0,0 1 0,1-1 0,-1 0 0,1 0 0,-1 0 0,0 0 0,1 0 0,-1 0 0,1 1 0,-1-1 0,0 0 0,1 0 0,-1-1 0,1 1 0,0 0 0,4-20 0,-5-31 0,-2 38 0,0 1 0,-1 0 0,0 0 0,0 0 0,-9-17 0,10 24 0,0 0 0,-1 0 0,1 1 0,-1-1 0,0 1 0,0-1 0,0 1 0,-1 0 0,0 0 0,1 1 0,-1-1 0,0 1 0,-1 0 0,1 0 0,-7-4 0,38 13-517,2-2 0,-1-1 0,1-1 0,-1-1 0,1-2 0,40-6 0,-49 4-879,-1-1 1,1-1 0,-1-1 0,23-10-1,8-3 632,-43 21 4809,-10 10-2015,-13 14-557,14-23-1099,-3 3-104,1 1-1,0-1 1,0 1-1,1-1 1,-1 1 0,2 0-1,-1 0 1,1 1-1,-3 13 1,5-20-263,1 0 0,-1-1 0,0 1 0,0 0 0,1 0-1,-1 0 1,1-1 0,-1 1 0,1 0 0,-1 0 0,1-1 0,-1 1 0,1 0 0,0-1 0,-1 1 0,1-1 0,0 1 0,0-1-1,-1 1 1,1-1 0,0 1 0,0-1 0,0 0 0,-1 0 0,1 1 0,0-1 0,0 0 0,0 0 0,0 0 0,0 0 0,0 0-1,-1 0 1,1 0 0,0 0 0,0 0 0,0 0 0,1-1 0,36-5-3,37-27-436,5-3 137,-74 34 229,0 0 0,0 1 1,0 0-1,1 0 0,-1 0 0,0 0 1,1 1-1,-1 1 0,0-1 0,1 1 1,5 1-1,-8-1-63,-1 1 0,1-1 0,-1 1 0,0 0 0,1 0 0,-1 0 1,0 0-1,-1 0 0,1 1 0,2 2 0,-2-2-127,-1-1-1,1 1 1,-1-1-1,1 0 1,0 0 0,0 0-1,0 0 1,0 0-1,0-1 1,0 0 0,0 1-1,0-1 1,1 0 0,5 1-1,-3-2-686,1 1-1,-1-1 0,1 0 1,-1-1-1,0 0 1,1 0-1,-1 0 1,0-1-1,1 1 1,-1-2-1,7-2 0,20-13-9177</inkml:trace>
</inkml:ink>
</file>

<file path=ppt/ink/ink30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40.380"/>
    </inkml:context>
    <inkml:brush xml:id="br0">
      <inkml:brushProperty name="width" value="0.025" units="cm"/>
      <inkml:brushProperty name="height" value="0.025" units="cm"/>
    </inkml:brush>
  </inkml:definitions>
  <inkml:trace contextRef="#ctx0" brushRef="#br0">80 277 13196,'-8'7'3631,"1"-2"-2950,-31 28 2153,35-30-2375,1-1-1,-1 1 1,1 0-1,-1 0 1,1 0-1,0 0 1,0 1-1,1-1 0,-1 0 1,1 1-1,-1 0 1,0 4-1,3-8-404,-1 1 0,1 0-1,-1-1 1,1 1 0,-1-1-1,1 1 1,0-1 0,-1 1 0,1-1-1,0 0 1,-1 1 0,1-1-1,0 0 1,0 0 0,-1 1-1,1-1 1,0 0 0,0 0 0,0 0-1,-1 0 1,1 0 0,0 0-1,0 0 1,0 0 0,-1 0-1,1 0 1,0-1 0,0 1 0,0-1-1,30-4 66,-16-2-111,1 0 0,-1 0 0,-1-2 0,1 0 0,-1 0 0,-1-1 0,0-1 0,0 0 0,-1-1 0,19-25 0,-13 14 453,-1-1 1,-1-1-1,-1-1 0,-2 0 1,15-39-1,-16 23 93,-13 34 109,-11 26-113,-7 16-480,-28 70 0,43-92-73,0 1 0,0-1 1,1 1-1,1-1 0,0 1 0,0 0 0,2 0 1,0 0-1,2 24 0,-1-35-118,0 0-1,-1 0 1,1 0 0,0 0-1,1 0 1,-1 0-1,0 0 1,0 0 0,1 0-1,-1-1 1,1 1 0,0-1-1,-1 1 1,1-1 0,0 1-1,0-1 1,0 0-1,0 0 1,0 0 0,0 0-1,0 0 1,0-1 0,1 1-1,-1 0 1,0-1 0,0 0-1,1 0 1,-1 1-1,0-1 1,0 0 0,4-1-1,0 1-602,1-1 0,-1 1-1,0-1 1,1 0 0,-1-1-1,0 0 1,0 0 0,0 0-1,0-1 1,7-3 0,15-16-8149</inkml:trace>
</inkml:ink>
</file>

<file path=ppt/ink/ink30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40.708"/>
    </inkml:context>
    <inkml:brush xml:id="br0">
      <inkml:brushProperty name="width" value="0.025" units="cm"/>
      <inkml:brushProperty name="height" value="0.025" units="cm"/>
    </inkml:brush>
  </inkml:definitions>
  <inkml:trace contextRef="#ctx0" brushRef="#br0">100 1 18578,'0'0'7569,"-9"0"-5620,8 0-1876,-48 1 2024,47-1-2036,0 0 0,1 0 0,-1 1 0,0-1 0,1 0 0,-1 1 0,0-1 1,1 1-1,-1-1 0,0 1 0,1 0 0,-1-1 0,1 1 0,0 0 0,-1 0 0,1 0 0,-1 0 0,1 1 0,0-1 0,0 0 0,0 0 0,0 1 0,0-1 0,0 1 0,0-1 0,0 1 0,1-1 0,-1 1 0,0-1 0,0 4 0,2-3-94,-1-1-1,1 1 1,0-1-1,-1 1 1,1-1-1,0 1 1,0-1-1,0 0 1,0 1-1,1-1 1,-1 0-1,0 0 1,0 0-1,1 0 1,-1 0-1,0 0 1,1-1-1,2 2 1,35 16-881,-32-15 745,29 11-900,-23-11 712,-1 2 1,1 0-1,-2 0 0,1 1 1,0 1-1,13 10 0,-24-16 397,0 0 1,0-1-1,0 1 0,-1 0 0,1-1 0,0 1 0,0 0 0,-1 0 0,1-1 0,-1 1 0,1 0 0,-1 0 0,1 0 0,-1 0 1,0 0-1,1 0 0,-1 0 0,0 0 0,0 0 0,0 0 0,1 0 0,-1 0 0,0 0 0,0 0 0,-1 0 0,1 0 0,0 0 1,-1 2-1,0-1 74,0-1 1,0 1 0,-1 0 0,1-1 0,-1 1 0,1-1-1,-1 0 1,1 1 0,-1-1 0,0 0 0,0 0 0,0 0-1,-2 1 1,-8 2 408,0 0 1,-1 0-1,-15 2 0,27-6-522,-11 3 199,-1-2 1,0 1 0,1-2 0,-24-1-1,36 1-280,-1 0 0,0 0 0,0 0-1,0 0 1,1 0 0,-1-1 0,0 1-1,0 0 1,0-1 0,1 1 0,-1 0 0,0-1-1,1 1 1,-1-1 0,0 1 0,1-1-1,-1 1 1,0-1 0,1 1 0,-1-1 0,1 0-1,-1 1 1,1-1 0,0 0 0,-1 0-1,1 1 1,0-1 0,-1 0 0,1 0-1,0 1 1,0-1 0,-1 0 0,1 0 0,0 0-1,0 1 1,0-1 0,0 0 0,0 0-1,0 0 1,1 0 0,-1 1 0,0-2-1,1-2-892,0 1-1,0 1 0,0-1 0,1 0 0,-1 0 0,1 0 0,-1 0 0,1 1 0,0-1 0,3-2 1,21-17-11647</inkml:trace>
</inkml:ink>
</file>

<file path=ppt/ink/ink30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41.051"/>
    </inkml:context>
    <inkml:brush xml:id="br0">
      <inkml:brushProperty name="width" value="0.025" units="cm"/>
      <inkml:brushProperty name="height" value="0.025" units="cm"/>
    </inkml:brush>
  </inkml:definitions>
  <inkml:trace contextRef="#ctx0" brushRef="#br0">0 66 23414,'0'0'7239,"70"-10"-5125,-44 8-2114,1-1 0,7-1 0,0-3 0,7-1-1602,-3-5-6789,-1-6-12237</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14.339"/>
    </inkml:context>
    <inkml:brush xml:id="br0">
      <inkml:brushProperty name="width" value="0.025" units="cm"/>
      <inkml:brushProperty name="height" value="0.025" units="cm"/>
    </inkml:brush>
  </inkml:definitions>
  <inkml:trace contextRef="#ctx0" brushRef="#br0">0 0 16367,'0'0'10314,"54"18"-8360,-23-18-705,1 0-672,1 0-353,-3 3-192,2 5-1345,-7-1-2435,0 1-3042</inkml:trace>
</inkml:ink>
</file>

<file path=ppt/ink/ink3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41.676"/>
    </inkml:context>
    <inkml:brush xml:id="br0">
      <inkml:brushProperty name="width" value="0.025" units="cm"/>
      <inkml:brushProperty name="height" value="0.025" units="cm"/>
    </inkml:brush>
  </inkml:definitions>
  <inkml:trace contextRef="#ctx0" brushRef="#br0">0 99 19987,'0'0'2589,"7"-9"-737,-3 2-1722,1 0 0,0 0 0,0 1 0,1 0-1,-1 0 1,1 1 0,1-1 0,-1 1 0,1 1 0,0-1-1,0 1 1,0 0 0,0 1 0,1 0 0,0 0-1,-1 0 1,1 1 0,12-2 0,-19 4-134,-1 1 1,1-1 0,-1 0-1,1 0 1,-1 1 0,1-1-1,-1 0 1,1 1 0,-1-1-1,1 0 1,-1 1 0,1-1-1,-1 1 1,1-1 0,-1 1-1,0-1 1,1 1 0,-1-1-1,0 1 1,0 0 0,1-1-1,-1 1 1,0-1 0,0 1-1,0 0 1,0-1 0,0 1-1,1-1 1,-1 1 0,0 0-1,-1-1 1,1 1 0,0 0-1,0-1 1,0 1 0,0-1-1,0 1 1,-1 0 0,1-1-1,-1 1 1,-7 30 54,-28 45 621,28-62-534,0 1 1,0 1-1,2 0 0,0 0 1,1 0-1,0 0 0,1 1 1,-3 31-1,7-46-128,0-1-1,0 0 1,1 0 0,-1 0 0,0 0 0,0 1-1,0-1 1,1 0 0,-1 0 0,1 0 0,-1 0 0,1 0-1,-1 0 1,1 0 0,-1 0 0,1 0 0,0 0-1,0 0 1,-1 0 0,1 0 0,0-1 0,0 1-1,0 0 1,0-1 0,0 1 0,0 0 0,0-1-1,2 1 1,0 0 15,1 0 1,0 0-1,-1-1 0,1 0 0,0 1 0,-1-1 0,1-1 1,0 1-1,4-1 0,5-2 36,-1 1 1,0-2-1,0 0 1,21-10-1,-10 1-37,0-2-1,-1 0 0,0-1 0,20-21 1,-34 30-11,-1-1 0,0 0 1,0 0-1,0 0 1,-1-1-1,0 0 1,-1 0-1,0-1 0,-1 0 1,0 1-1,0-2 1,-1 1-1,3-12 1,-31 65-265,20-31 496,0 0 0,1 0 0,1 0 0,0 1 0,1 0 0,0-1 0,0 1 0,2 0 0,-1 0 0,4 22 1,-3-34-237,1 0 1,-1 0 0,0 1-1,1-1 1,0 0 0,-1 0-1,1 0 1,0 1 0,-1-1-1,1 0 1,0 0 0,0 0-1,0 0 1,0-1 0,0 1-1,0 0 1,0 0 0,0-1-1,0 1 1,0 0 0,1-1-1,-1 1 1,2 0 0,0-1 3,1 1 1,-1-1 0,0 0-1,0 0 1,0 0-1,0 0 1,0-1 0,0 1-1,6-3 1,0 0-3,-1 0 1,1-1-1,-1 0 1,0 0-1,0-1 1,7-6-1,3-5-11,0 0 0,-2-1 0,21-27 0,-32 37 0,1 0 0,-1-1 0,-1 1 0,1-1 0,-1-1 0,-1 1 0,1 0 0,-2-1 0,1 0 0,-1 0 0,2-17 0,-7 25 0,-3 10 0,-6 14 0,4 1 0,0 1 0,2-1 0,1 1 0,0 0 0,0 42 0,4-66-79,1 1 1,0-1-1,0 0 0,0 1 1,1-1-1,-1 0 0,0 1 0,0-1 1,1 0-1,-1 0 0,1 1 1,-1-1-1,1 0 0,0 0 1,-1 0-1,1 1 0,0-1 1,0 0-1,0 0 0,0 0 0,-1 0 1,2-1-1,-1 1 0,0 0 1,0 0-1,1 0 0,2 0-577,-1 0 0,1 0 0,-1 0 0,1-1 0,-1 1 0,1-1 0,0 0 0,6-1 0,14-1-8611</inkml:trace>
</inkml:ink>
</file>

<file path=ppt/ink/ink3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42.281"/>
    </inkml:context>
    <inkml:brush xml:id="br0">
      <inkml:brushProperty name="width" value="0.025" units="cm"/>
      <inkml:brushProperty name="height" value="0.025" units="cm"/>
    </inkml:brush>
  </inkml:definitions>
  <inkml:trace contextRef="#ctx0" brushRef="#br0">0 70 22645,'0'0'1474,"5"-8"634,-2 3-1980,-1 1-1,1 0 0,0 0 0,0 0 1,1 0-1,-1 1 0,1-1 0,0 1 1,-1 0-1,2 0 0,-1 0 0,0 1 0,0-1 1,1 1-1,0 0 0,-1 0 0,1 1 1,0-1-1,0 1 0,0 0 0,0 1 1,0-1-1,0 1 0,0 0 0,0 0 0,0 0 1,0 1-1,0 0 0,5 1 0,-8-1-129,1-1-1,-1 1 0,0 0 1,0 0-1,1 0 0,-1 0 1,0 0-1,0 1 0,0-1 1,0 1-1,0-1 0,-1 1 1,1 0-1,0-1 0,-1 1 1,1 0-1,-1 0 0,0 0 1,1 0-1,-1 1 0,0-1 1,-1 0-1,1 0 0,0 1 1,0-1-1,-1 0 0,0 1 1,1-1-1,-1 1 0,0-1 1,0 0-1,0 1 0,0-1 1,-1 1-1,1-1 0,-1 0 1,-1 5-1,-2 5 16,0-1 0,0 1 0,-1-1 0,-1 0 0,0-1 0,-7 11 0,4-8 177,5-8-106,0-1-1,1 1 0,-1 0 1,1 0-1,0 0 0,1 1 1,0-1-1,-1 1 0,2-1 1,-1 1-1,-1 11 0,3-17-79,0 1-1,1-1 1,-1 1-1,0 0 1,1-1-1,-1 1 1,1-1-1,-1 1 1,1-1-1,-1 1 1,1-1-1,-1 1 1,1-1-1,-1 0 1,1 1-1,-1-1 1,1 0-1,0 1 1,-1-1-1,1 0 1,0 0-1,-1 0 0,1 0 1,0 1-1,-1-1 1,1 0-1,0 0 1,-1 0-1,1 0 1,0-1-1,-1 1 1,1 0-1,0 0 1,0-1-1,29-4 9,-16-1-181,1-1 1,-1-1-1,0 0 1,-1-1-1,1 0 1,-2-1-1,0 0 1,0-1-1,-1-1 1,0 0-1,-1 0 1,0-1-1,-1 0 1,0-1-1,7-18 1,-18 57 453,1 45 0,1-54-135,0-10-50,0-1-1,0 0 0,0 1 0,1-1 0,0 0 0,0 0 1,0 0-1,0 0 0,1 0 0,0 0 0,0 0 0,4 5 0,-4-7-32,0-1-1,1 0 0,-1 0 0,1 1 1,-1-2-1,1 1 0,0 0 0,0 0 1,0-1-1,0 0 0,0 1 0,0-1 0,0 0 1,0-1-1,0 1 0,1 0 0,-1-1 1,0 0-1,1 0 0,4 0 0,-1-1-46,1 1 0,-1-2 0,0 1 0,0-1 0,1 0-1,-1 0 1,-1-1 0,1 0 0,0 0 0,-1-1 0,1 0-1,-1 0 1,0-1 0,-1 1 0,1-1 0,-1 0 0,0-1 0,0 1-1,0-1 1,-1 0 0,0 0 0,6-12 0,-8 14-13,0-1 0,0 1 0,0-1 0,0 0 0,-1 1 0,0-1 0,0 0 1,0 0-1,-1 0 0,1 0 0,-1 0 0,-1 0 0,1 0 0,-1 0 0,1 1 0,-1-1 0,-1 0 0,1 0 1,-1 0-1,1 1 0,-1-1 0,-1 1 0,1 0 0,-1-1 0,0 1 0,1 0 0,-2 1 0,1-1 0,0 0 1,-1 1-1,0 0 0,0 0 0,0 0 0,-7-4 0,-14-3-7,24 10 0,1 0 0,0 0 0,0 0 0,0 0 0,-1-1 0,1 1 0,0 0 0,0 0 0,-1 0 0,1 0 0,0 0 0,0 0 0,0 0 0,-1 0 0,1 0 0,0 0 0,0 0 0,-1 0 0,1 0 0,0 0 0,0 0 0,-1 0 0,1 1 0,0-1 0,0 0 0,0 0 0,-1 0 0,1 0 0,0 0 0,0 0 0,0 1 0,0-1 0,-1 0 0,1 0 0,0 0 0,0 0 0,0 1 0,0-1 0,0 0 0,-1 0 0,1 0 0,0 1 0,0-1 0,0 0 0,0 0 0,0 1 0,0-1 0,0 0 0,0 0 0,0 1 0,0-1 0,0 0 0,0 0 0,0 0 0,0 1 0,0-1 0,0 0 0,0 0 0,0 1 0,0-1 0,1 0 0,-1 0 0,0 0 0,0 1 0,0-1 0,0 0 0,0 0 0,1 1 0,7 9 0,-3-7-454,0 0 1,1 0-1,-1 0 0,1 0 1,0-1-1,11 3 0,-3-2-1975,1 0 0,0-1 0,25-1 0,-5-1-5403</inkml:trace>
</inkml:ink>
</file>

<file path=ppt/ink/ink3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42.640"/>
    </inkml:context>
    <inkml:brush xml:id="br0">
      <inkml:brushProperty name="width" value="0.025" units="cm"/>
      <inkml:brushProperty name="height" value="0.025" units="cm"/>
    </inkml:brush>
  </inkml:definitions>
  <inkml:trace contextRef="#ctx0" brushRef="#br0">105 1 16143,'0'0'9027,"-9"5"-7436,1 1-1169,0 0 0,-1 0 0,2 1 0,-1 0 0,1 1 0,0 0 0,-5 8 0,8-11-268,1-1 1,0 1 0,0 0-1,0 0 1,1 0 0,0 1 0,0-1-1,0 1 1,0-1 0,1 1 0,0-1-1,0 1 1,1 0 0,0 0 0,0-1-1,1 10 1,-1-13-155,1-1 0,0 0 0,0 0 0,-1 0 0,1 0 0,0 0 0,0 0 0,0 0 0,0 0 0,0 0 0,0 0 0,0 0 0,1-1 0,-1 1 0,0 0 0,0-1 0,1 1 0,-1-1 0,0 0 0,1 1 0,-1-1 0,0 0 0,1 0 0,-1 1 0,0-1 0,1 0 0,-1-1 0,0 1 0,1 0 0,-1 0 0,3-1 0,43-12 0,-33 4-192,0 0 1,-1-1-1,-1 0 1,1-1-1,-2-1 0,0 0 1,0-1-1,-1 0 1,10-16-1,2-1-6,-32 46 242,1 1 0,1-1 0,1 1 0,0 0 0,1 1 0,1 0 0,-3 19 0,7-35-56,0 0 0,1 0 0,-1 0 0,1 0-1,0 0 1,0 0 0,-1 0 0,1 0 0,1 0-1,-1 0 1,0 1 0,0-1 0,1 0 0,-1 0-1,1 0 1,0 0 0,-1-1 0,1 1 0,0 0-1,0 0 1,0 0 0,1-1 0,-1 1 0,0 0 0,1-1-1,-1 1 1,1-1 0,2 3 0,0-3-321,-1 0 0,1 0 0,0-1 1,-1 1-1,1-1 0,0 1 0,0-1 0,-1-1 1,1 1-1,0 0 0,0-1 0,-1 0 0,1 0 1,0 0-1,-1 0 0,5-2 0,4-2-1862,-1-1 0,1-1 0,-1 0 0,15-12 0,11-11-7820</inkml:trace>
</inkml:ink>
</file>

<file path=ppt/ink/ink3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43.262"/>
    </inkml:context>
    <inkml:brush xml:id="br0">
      <inkml:brushProperty name="width" value="0.025" units="cm"/>
      <inkml:brushProperty name="height" value="0.025" units="cm"/>
    </inkml:brush>
  </inkml:definitions>
  <inkml:trace contextRef="#ctx0" brushRef="#br0">89 310 7399,'0'0'16117,"-10"5"-13267,5-3-2492,-37 20 1927,39-20-2103,1 0 0,-1 0 0,1 0 0,0 0 0,0 0 0,0 1 1,0-1-1,0 0 0,0 1 0,1 0 0,-1-1 0,1 1 0,0 0 1,0 0-1,0 0 0,-1 5 0,2-7-164,0-1-1,0 1 1,0-1-1,0 1 1,0-1-1,0 1 1,0-1-1,0 1 1,0-1 0,1 1-1,-1-1 1,0 1-1,0-1 1,1 1-1,-1-1 1,0 0-1,0 1 1,1-1-1,-1 1 1,1-1 0,-1 0-1,0 0 1,1 1-1,-1-1 1,1 0-1,-1 1 1,1-1-1,-1 0 1,0 0-1,1 0 1,0 1-1,25 1 124,22-10-309,-39 2 7,-1 0 0,0-1 1,-1 1-1,0-2 0,0 1 0,0-1 1,-1 0-1,0 0 0,-1-1 0,7-12 1,17-25 161,-14 27-37,0-2 0,13-25 0,-24 38 92,0 0-1,-1-1 1,0 0 0,0 0-1,-1 0 1,0 0-1,-1 0 1,0 0 0,0-11-1,-1 10-47,1 5 14,-1 0 1,0 1-1,0-1 0,-1 0 1,0 1-1,1-1 1,-3-6-1,2 10-19,1 0 0,-1 0 0,0 0 0,0 1-1,1-1 1,-1 0 0,0 0 0,0 1 0,0-1 0,0 0 0,0 1 0,0-1 0,0 0-1,0 1 1,0 0 0,0-1 0,0 1 0,0 0 0,0-1 0,0 1 0,0 0 0,0 0-1,-1 0 1,1 0 0,0 0 0,0 0 0,0 0 0,0 0 0,0 1 0,0-1 0,0 0-1,0 1 1,-1-1 0,1 1 0,0-1 0,-1 2 0,-2 0 10,1 0 0,0 0 0,-1 0 0,1 1-1,0-1 1,1 1 0,-1 0 0,0 0 0,1 0 0,-1 0 0,1 0 0,0 1 0,-2 5 0,-24 55 391,19-43-172,-3 6-199,2 1 1,0 0 0,1 0-1,2 1 1,1 0-1,2 0 1,0 1 0,2 0-1,2 29 1,0-58-289,1 0 0,-1 0-1,1 0 1,-1 0 0,1 0 0,0-1-1,-1 1 1,1 0 0,0 0 0,-1-1-1,1 1 1,0 0 0,0-1 0,0 1-1,0-1 1,0 1 0,0-1 0,-1 0-1,1 1 1,0-1 0,0 0 0,0 0-1,0 1 1,0-1 0,1 0 0,-1 0-1,1 0 1,30-3-9366,-24-3 4192</inkml:trace>
</inkml:ink>
</file>

<file path=ppt/ink/ink3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43.605"/>
    </inkml:context>
    <inkml:brush xml:id="br0">
      <inkml:brushProperty name="width" value="0.025" units="cm"/>
      <inkml:brushProperty name="height" value="0.025" units="cm"/>
    </inkml:brush>
  </inkml:definitions>
  <inkml:trace contextRef="#ctx0" brushRef="#br0">32 1 16816,'0'0'10890,"-32"46"-10986,32-41-609,3 1-416,0-4-512,-3 1-705</inkml:trace>
</inkml:ink>
</file>

<file path=ppt/ink/ink3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44.566"/>
    </inkml:context>
    <inkml:brush xml:id="br0">
      <inkml:brushProperty name="width" value="0.025" units="cm"/>
      <inkml:brushProperty name="height" value="0.025" units="cm"/>
    </inkml:brush>
  </inkml:definitions>
  <inkml:trace contextRef="#ctx0" brushRef="#br0">200 16 13421,'0'0'12636,"-9"-4"-11136,5 2-1383,-1 0 0,0 0 0,1 1 0,-1 0 1,0-1-1,0 2 0,0-1 0,1 1 0,-1-1 1,0 1-1,0 1 0,0-1 0,0 1 0,0-1 1,0 1-1,1 1 0,-1-1 0,0 1 0,1 0 1,-8 4-1,5-2-8,0 1 1,1 0 0,0 0 0,0 0-1,0 1 1,0 0 0,1 0 0,0 0-1,0 1 1,1-1 0,0 1 0,-4 9-1,6-13-67,1 1-1,0-1 0,0 0 1,0 0-1,0 1 0,1-1 1,-1 0-1,1 1 0,0-1 1,0 0-1,0 1 0,0-1 1,1 1-1,-1-1 0,1 0 1,0 1-1,0-1 0,0 0 1,1 0-1,-1 0 0,1 0 1,-1 0-1,1 0 0,0 0 1,0 0-1,0-1 0,1 1 1,-1-1-1,0 0 0,1 1 1,3 1-1,4 2-409,0-1-1,0 0 1,1 0 0,-1-1 0,1-1 0,0 0-1,0 0 1,1-1 0,-1 0 0,0-1-1,1-1 1,16 0 0,-20 0-10,0-1 1,-1 1-1,1-1 1,-1 0-1,1-1 1,-1 0-1,0 0 1,1-1-1,-1 1 1,0-2-1,-1 1 1,1-1-1,0 0 1,-1 0-1,0-1 1,0 0-1,-1 0 1,1 0-1,6-9 1,1-9-5864</inkml:trace>
</inkml:ink>
</file>

<file path=ppt/ink/ink3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44.944"/>
    </inkml:context>
    <inkml:brush xml:id="br0">
      <inkml:brushProperty name="width" value="0.025" units="cm"/>
      <inkml:brushProperty name="height" value="0.025" units="cm"/>
    </inkml:brush>
  </inkml:definitions>
  <inkml:trace contextRef="#ctx0" brushRef="#br0">122 1 17617,'0'0'10885,"-8"8"-10159,-5 9-291,1 0 0,0 1 0,2 0 0,0 0 0,1 1 0,1 0 0,-7 27 0,14-43-429,-4 9-1,1 1 0,0 0 1,1 0-1,0 0 0,1 1 1,1-1-1,0 1 0,1-1 1,2 25-1,-1-36-5,0-1 0,0 1 0,1 0 0,-1 0 0,0-1 0,0 1 0,1-1 0,-1 1 0,1-1 0,0 0 0,-1 1 0,1-1 0,0 0 0,0 0 0,-1 0 0,1 0 0,0-1 0,0 1 0,0 0 0,0-1 0,0 0 0,0 1 0,0-1 0,1 0 0,-1 0 0,0 0 0,0 0 0,3-1 0,5 1 0,0-1 0,0-1 0,-1 1 0,18-7 0,-7 0-260,-1-1-1,34-21 1,-38 20 66,0 1 0,1 0 0,1 1 0,26-9 0,-43 17 198,0 0 0,0 0 0,1 0 0,-1 0 0,0 0 0,0 0 0,0 0 0,0 0 0,0 0 0,1 0 0,-1 0 0,0 0 0,0 0 0,0 0-1,0 0 1,0 1 0,0-1 0,1 0 0,-1 0 0,0 0 0,0 0 0,0 0 0,0 0 0,0 0 0,0 0 0,0 0 0,1 0 0,-1 0 0,0 1 0,0-1 0,0 0 0,0 0 0,0 0 0,0 0 0,0 0 0,0 0 0,0 1 0,0-1 0,0 0 0,0 0 0,0 0 0,0 0 0,0 0-1,0 0 1,0 1 0,0-1 0,0 0 0,0 0 0,0 0 0,0 0 0,0 0 0,0 1 0,0-1 0,0 0 0,0 0 0,0 0 0,0 0 0,-1 0 0,-4 15 524,-10 10 370,4-9-831,2-5-64,2 0 1,-1 0-1,2 1 1,0-1-1,0 1 1,-6 19-1,26-36-1586,2-8-4084,1-6-3995</inkml:trace>
</inkml:ink>
</file>

<file path=ppt/ink/ink3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45.270"/>
    </inkml:context>
    <inkml:brush xml:id="br0">
      <inkml:brushProperty name="width" value="0.025" units="cm"/>
      <inkml:brushProperty name="height" value="0.025" units="cm"/>
    </inkml:brush>
  </inkml:definitions>
  <inkml:trace contextRef="#ctx0" brushRef="#br0">154 0 25528,'0'0'3182,"-12"4"-759,-13 4-1653,3-2-554,2 0 0,-1 2 0,-33 17 0,114-22-216,-37-3-461,1 1-1,-1 1 1,35 8-1,-49-8 339,-1 0 0,0 1-1,0 0 1,0 0 0,0 1 0,-1 0-1,1 0 1,-1 1 0,0-1 0,0 2-1,-1-1 1,1 1 0,5 7 0,-11-12 144,0 0 0,0 0 0,-1 0 0,1 0 1,0 0-1,-1 0 0,1 0 0,-1 0 0,1 0 1,-1 0-1,0 0 0,1 0 0,-1 0 0,0 0 1,0 0-1,0 0 0,0 1 0,0-1 0,0 0 0,0 0 1,0 0-1,0 0 0,0 0 0,-1 0 0,0 2 1,0-1 62,0 0 1,-1-1 0,1 1-1,0-1 1,-1 1-1,0-1 1,1 0 0,-1 1-1,0-1 1,0 0 0,1 0-1,-5 1 1,-7 3 382,-1-1-1,1-1 1,-20 3-1,26-5-412,-24 4-54,0-2 0,0-1 0,-36-2 0,65 0-82,1 0 1,0 0-1,0 0 1,-1 0-1,1 0 1,0 0-1,0-1 1,-1 1-1,1 0 0,0-1 1,0 1-1,0-1 1,0 1-1,0-1 1,-1 1-1,1-1 1,0 0-1,0 0 1,0 1-1,1-1 0,-1 0 1,0 0-1,0 0 1,0 0-1,1 0 1,-1 0-1,0 0 1,1 0-1,-1-1 0,1 1 1,-1 0-1,1 0 1,0 0-1,-1-1 1,1 1-1,0 0 1,0 0-1,0-1 1,0 1-1,0 0 0,0 0 1,0-1-1,1 1 1,-1 0-1,0 0 1,1-1-1,0 0 1,1-5-1228,0 1-1,1 0 1,0-1 0,1 1 0,0 0 0,0 0 0,5-6 0,24-24-14637</inkml:trace>
</inkml:ink>
</file>

<file path=ppt/ink/ink3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43:45.628"/>
    </inkml:context>
    <inkml:brush xml:id="br0">
      <inkml:brushProperty name="width" value="0.025" units="cm"/>
      <inkml:brushProperty name="height" value="0.025" units="cm"/>
    </inkml:brush>
  </inkml:definitions>
  <inkml:trace contextRef="#ctx0" brushRef="#br0">0 0 22806,'0'0'9961,"42"59"-9961,-42-30 0,0 2 0,-3 3 0,-1-2 0,2-3 0,2-2-4228,0-1-10122</inkml:trace>
  <inkml:trace contextRef="#ctx0" brushRef="#br0" timeOffset="1">18 620 25080,'0'0'5125</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15.351"/>
    </inkml:context>
    <inkml:brush xml:id="br0">
      <inkml:brushProperty name="width" value="0.025" units="cm"/>
      <inkml:brushProperty name="height" value="0.025" units="cm"/>
    </inkml:brush>
  </inkml:definitions>
  <inkml:trace contextRef="#ctx0" brushRef="#br0">1 175 21909,'0'0'7046,"71"-53"-6917,-41 26-97,-1-5-1218,-4 2-2978,-2-2-3747</inkml:trace>
</inkml:ink>
</file>

<file path=ppt/ink/ink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15.710"/>
    </inkml:context>
    <inkml:brush xml:id="br0">
      <inkml:brushProperty name="width" value="0.025" units="cm"/>
      <inkml:brushProperty name="height" value="0.025" units="cm"/>
    </inkml:brush>
  </inkml:definitions>
  <inkml:trace contextRef="#ctx0" brushRef="#br0">1 0 18385,'0'0'2979,"20"63"-2915,-6-45-32,-1 0-32,-1-2-576,-2-5-321,-3-2-641,-3-9-3266</inkml:trace>
</inkml:ink>
</file>

<file path=ppt/ink/ink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16.083"/>
    </inkml:context>
    <inkml:brush xml:id="br0">
      <inkml:brushProperty name="width" value="0.025" units="cm"/>
      <inkml:brushProperty name="height" value="0.025" units="cm"/>
    </inkml:brush>
  </inkml:definitions>
  <inkml:trace contextRef="#ctx0" brushRef="#br0">0 0 19474,'0'0'6727,"11"12"-5275,15 17-737,-1 2 1,-2 0-1,34 62 0,-30-32-613,-18-39-444,1 1 0,1-1 1,20 28-1,-29-47 1170,1 0-4438,-8-9-4776,-10-10 2220</inkml:trace>
</inkml:ink>
</file>

<file path=ppt/ink/ink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16.519"/>
    </inkml:context>
    <inkml:brush xml:id="br0">
      <inkml:brushProperty name="width" value="0.025" units="cm"/>
      <inkml:brushProperty name="height" value="0.025" units="cm"/>
    </inkml:brush>
  </inkml:definitions>
  <inkml:trace contextRef="#ctx0" brushRef="#br0">38 196 9161,'-6'-9'3758,"4"5"-3637,-3-4 863,1 0 0,0 0 0,0 0-1,0 0 1,-1-10 0,4 15-679,0 1 1,1-1 0,-1 1-1,1-1 1,0 0 0,0 1-1,0-1 1,0 0 0,0 1-1,1-1 1,-1 1-1,1-1 1,0 1 0,0-1-1,-1 1 1,2-1 0,-1 1-1,0 0 1,0-1 0,1 1-1,-1 0 1,1 0 0,0 0-1,0 0 1,3-3-1,5-2 69,1 0-1,0 0 0,0 1 1,1 1-1,-1 0 0,1 0 1,0 1-1,0 0 0,1 2 0,-1-1 1,1 1-1,-1 1 0,18 0 1,-28 1-374,-1 0 0,1 1 0,0-1 0,-1 0 0,1 1 0,0-1 0,-1 1 0,1-1 0,-1 1 0,1 0 1,-1 0-1,1 0 0,-1 0 0,0 0 0,1 0 0,-1 0 0,0 0 0,0 1 0,0-1 0,0 0 0,0 1 0,0-1 0,0 0 0,0 1 1,-1 0-1,1-1 0,0 1 0,-1-1 0,1 1 0,-1 0 0,0-1 0,0 1 0,1 0 0,-1-1 0,0 1 0,-1 0 0,1-1 1,0 1-1,0 0 0,-1 2 0,0 3-34,0-1 1,0 1 0,-1 0-1,0-1 1,0 0-1,0 0 1,-1 1 0,0-1-1,-5 8 1,-3-3 70,2 0-720,22-8-6,2-5 428,0 2 0,0 0-1,0 1 1,0 0 0,0 1 0,29 8-1,-40-8 259,1-1 1,-1 1-1,0 0 0,0 0 0,-1 1 0,1-1 0,0 1 1,-1 0-1,1 0 0,-1 0 0,0 0 0,0 0 0,0 1 1,-1-1-1,1 1 0,-1 0 0,0 0 0,0 0 0,0 0 1,-1 0-1,1 0 0,-1 1 0,0-1 0,0 0 0,0 1 0,-1-1 1,0 1-1,0 4 0,0-2 117,-1-1 1,0 1-1,-1-1 0,1 1 0,-1-1 1,-1 0-1,1 0 0,-1 0 0,0 0 1,-1 0-1,1-1 0,-1 1 1,0-1-1,0 0 0,-1 0 0,0 0 1,0-1-1,0 0 0,0 0 0,0 0 1,-1 0-1,0-1 0,0 0 0,0 0 1,0-1-1,0 1 0,0-1 1,-1-1-1,1 1 0,-1-1 0,1 0 1,-1-1-1,0 0 0,1 0 0,-1 0 1,-12-2-1,18 2-142,0 0 0,1-1-1,-1 1 1,0 0 0,0 0 0,0 0 0,0 0-1,1-1 1,-1 1 0,0 0 0,0-1 0,0 1 0,1-1-1,-1 1 1,0-1 0,1 1 0,-1-1 0,0 1-1,1-1 1,-1 0 0,1 1 0,-1-1 0,1 0-1,-1 1 1,1-1 0,0 0 0,-1 0 0,1 1-1,0-1 1,-1 0 0,1 0 0,0 0 0,0 0 0,0 1-1,0-1 1,0 0 0,0 0 0,0 0 0,0 0-1,0 1 1,0-1 0,0 0 0,1 0 0,-1 0-1,0 0 1,1 1 0,-1-1 0,1-1 0,1-1-250,0 0 0,0 0 1,0 0-1,0 1 0,0-1 0,1 1 1,-1-1-1,1 1 0,0 0 1,5-3-1,35-18-8685,-19 10 2055</inkml:trace>
</inkml:ink>
</file>

<file path=ppt/ink/ink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17.549"/>
    </inkml:context>
    <inkml:brush xml:id="br0">
      <inkml:brushProperty name="width" value="0.025" units="cm"/>
      <inkml:brushProperty name="height" value="0.025" units="cm"/>
    </inkml:brush>
  </inkml:definitions>
  <inkml:trace contextRef="#ctx0" brushRef="#br0">13 48 16303,'-6'-19'3300,"0"2"511,5 8-704,1 7-256,1 13-2595,13 15-224,1 9 32,3 6 0,0 3-32,0-1 0,3-4-192,-1-8-897,-1-9-1089,-1-12-1089,-3-10-961,-1-8-1826,-5-19-6918</inkml:trace>
</inkml:ink>
</file>

<file path=ppt/ink/ink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17.907"/>
    </inkml:context>
    <inkml:brush xml:id="br0">
      <inkml:brushProperty name="width" value="0.025" units="cm"/>
      <inkml:brushProperty name="height" value="0.025" units="cm"/>
    </inkml:brush>
  </inkml:definitions>
  <inkml:trace contextRef="#ctx0" brushRef="#br0">0 1 11147,'0'0'11562,"8"48"-10344,3-16-322,4 5-287,-3-2-289,4 2-224,-3-3-64,1-5-64,-2 1-993,-2-6-896,1-5-418,-5-4-159,0-8-1153</inkml:trace>
</inkml:ink>
</file>

<file path=ppt/ink/ink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18.269"/>
    </inkml:context>
    <inkml:brush xml:id="br0">
      <inkml:brushProperty name="width" value="0.025" units="cm"/>
      <inkml:brushProperty name="height" value="0.025" units="cm"/>
    </inkml:brush>
  </inkml:definitions>
  <inkml:trace contextRef="#ctx0" brushRef="#br0">21 265 17040,'0'0'2402,"-4"-10"588,2 5-2586,-1 0-83,1 1 0,0-1 1,1 0-1,-1 1 0,1-1 0,0 0 1,0 0-1,0 0 0,1 0 0,-1 0 0,1 0 1,0 0-1,1 0 0,0 0 0,-1 0 1,1 0-1,1 1 0,1-8 0,4 2-120,1-1-1,0 1 0,0 0 1,0 0-1,2 1 0,-1 1 1,1-1-1,0 2 0,1-1 1,-1 1-1,2 1 0,19-9 1,-18 9-168,1 1 0,0 0 0,0 1 0,0 1 0,1 0 0,-1 1 0,1 1 0,0 0 0,-1 1 0,30 3 1,-41-3-49,0 1 0,0 0 1,0 0-1,0 0 1,0 0-1,0 1 1,-1-1-1,1 1 1,0-1-1,-1 1 1,1 0-1,-1 0 0,1 0 1,-1 1-1,0-1 1,0 0-1,0 1 1,0 0-1,-1-1 1,1 1-1,0 0 1,-1 0-1,0 0 1,0 0-1,0 0 0,0 0 1,0 0-1,-1 0 1,0 0-1,1 0 1,-1 6-1,0-1 58,-1 0-1,1-1 0,-1 1 1,0-1-1,-1 1 0,0-1 1,0 1-1,-1-1 0,0 0 1,0 0-1,-1-1 1,-5 10-1,0-4 82,0 0 0,-1-1-1,-21 19 1,26-27-102,0 1-1,1-1 0,-1 0 1,0 0-1,0 0 1,-1-1-1,1 1 1,0-2-1,-1 1 1,0 0-1,1-1 1,-12 1-1,16-2-56,0 0 1,1 0-1,-1 0 1,1 0-1,-1 0 0,1 0 1,-1 0-1,0 0 1,1 0-1,-1 0 0,1 0 1,-1-1-1,1 1 1,-1 0-1,0 0 0,1-1 1,-1 1-1,1 0 1,0-1-1,-1 1 0,1-1 1,-1 1-1,1 0 1,-1-1-1,1 1 0,0-1 1,-1 1-1,1-1 1,0 1-1,0-1 0,-1 1 1,1-2-1,2-21-2968,20-22-6059,-1 20-2907</inkml:trace>
</inkml:ink>
</file>

<file path=ppt/ink/ink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18.843"/>
    </inkml:context>
    <inkml:brush xml:id="br0">
      <inkml:brushProperty name="width" value="0.025" units="cm"/>
      <inkml:brushProperty name="height" value="0.025" units="cm"/>
    </inkml:brush>
  </inkml:definitions>
  <inkml:trace contextRef="#ctx0" brushRef="#br0">0 133 15695,'0'0'7052,"5"11"-5760,0 3-963,3 7 697,0 0 1,1-1-1,1 0 0,20 29 1,-29-48-987,-1 0 0,1-1 0,0 1 0,-1 0 1,1-1-1,0 1 0,0 0 0,0-1 0,0 1 0,0-1 0,-1 1 0,1-1 1,0 0-1,0 1 0,0-1 0,0 0 0,0 0 0,0 0 0,0 0 0,0 0 1,1 0-1,-1 0 0,0 0 0,0 0 0,0 0 0,0 0 0,0-1 0,0 1 1,0 0-1,-1-1 0,1 1 0,0-1 0,0 1 0,0-1 0,0 1 0,0-1 1,-1 0-1,1 1 0,0-1 0,0 0 0,-1 0 0,1 1 0,-1-1 0,1 0 0,0 0 1,-1 0-1,0 0 0,1-2 0,24-50 1071,-24 51-1054,8-26-2,-2 0 1,4-31-1,-6 30-71,14-48-1,-19 77 17,0 0 0,0 0 0,0-1 0,0 1 0,0 0 0,0 0 0,0 0 0,0 0 0,0 0 0,0-1 0,0 1 0,0 0 0,0 0 0,0 0 0,0 0 0,1 0 0,-1-1 0,0 1 0,0 0 0,0 0 0,0 0 0,0 0 0,0 0 0,0 0 0,0 0 0,0-1 0,0 1 0,1 0 0,-1 0 0,0 0 0,0 0 0,0 0 0,0 0 0,0 0 0,0 0 0,1 0 0,-1 0 0,0 0 0,0 0 0,0 0 0,0 0 0,0-1 0,1 1 0,-1 0 0,0 0 0,0 1 0,0-1 0,0 0 0,0 0 0,1 0 0,-1 0 0,0 0 0,0 0 0,0 0 0,0 0 0,0 0 0,0 0 0,1 0 0,-1 0 0,0 0 0,0 0 0,0 1 0,0-1 0,0 0 0,0 0 0,6 15 0,2 21 0,2 57-993,-10-94 866,0 1 0,0 0 1,0 0-1,0-1 0,0 1 0,1 0 0,-1 0 1,0-1-1,0 1 0,0 0 0,1 0 0,-1 0 1,0 0-1,0-1 0,0 1 0,1 0 0,-1 0 0,0 0 1,0 0-1,1 0 0,-1 0 0,0 0 0,1 0 1,-1 0-1,0-1 0,0 1 0,1 0 0,-1 0 1,0 1-1,1-1 0,-1 0 0,0 0 0,0 0 0,1 0 1,-1 0-1,0 0 0,0 0 0,1 0 0,-1 0 1,0 1-1,0-1 0,1 0 0,-1 0 0,0 0 1,0 0-1,0 1 0,1-1 0,-1 0 0,0 0 0,0 1 1,0-1-1,0 0 0,0 0 0,1 1 0,-1-1 1,0 0-1,0 0 0,0 1 0,0-1 0,0 0 0,0 1 1,10-22-4381,6-44-5476,-8 30 2227</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7:37:02.767"/>
    </inkml:context>
    <inkml:brush xml:id="br0">
      <inkml:brushProperty name="width" value="0.025" units="cm"/>
      <inkml:brushProperty name="height" value="0.025" units="cm"/>
    </inkml:brush>
  </inkml:definitions>
  <inkml:trace contextRef="#ctx0" brushRef="#br0">15 0 17008,'0'0'6796,"2"10"-5483,6 37-146,-3 1-1,0 86 1,-18 108 2681,8-173-3546,2-100-329,-10-160-122,13 189 137,1 0-1,-1 0 1,1 0 0,-1 0 0,1 0 0,0 0-1,0 0 1,0 0 0,0 0 0,0 0 0,1 0-1,-1 1 1,1-1 0,-1 0 0,1 1 0,-1 0-1,1-1 1,0 1 0,0 0 0,-1 0-1,1 0 1,0 0 0,0 0 0,0 0 0,0 0-1,0 1 1,1-1 0,-1 1 0,0 0 0,3-1-1,10-1 41,0 0 0,30 0 0,-43 2-16,1 0-8,0 1 0,0-1 0,0 1 0,0 0-1,-1 0 1,1 0 0,0 0 0,0 0 0,-1 1 0,1-1 0,-1 1 0,1 0 0,-1-1 0,1 1 0,-1 0-1,0 1 1,0-1 0,0 0 0,0 1 0,-1-1 0,1 1 0,-1-1 0,1 1 0,-1 0 0,0-1 0,0 1 0,0 0-1,0 0 1,-1 0 0,1 0 0,-1 4 0,4 15 35,-2-1-1,-1 1 1,-2 28-1,1-27 25,2 3-18,-1-26-44,-1 0-1,0 0 1,0 0 0,0 0-1,0 0 1,1 0 0,-1 0-1,0 0 1,0 0 0,0 0 0,0 0-1,1 0 1,-1 0 0,0 0-1,0 0 1,0 0 0,1 0-1,-1 0 1,0 0 0,0 0-1,0 0 1,0 0 0,1 0 0,-1 0-1,0 0 1,0 0 0,0 0-1,0-1 1,1 1 0,-1 0-1,0 0 1,0 0 0,0 0-1,0 0 1,0-1 0,0 1 0,0 0-1,1 0 1,-1 0 0,0 0-1,0-1 1,0 1 0,0 0-1,0 0 1,0 0 0,0 0-1,0-1 1,0 1 0,0 0 0,0 0-1,0 0 1,0 0 0,0-1-1,15-46 35,-11 35-35,-1-1 0,0 1 0,-1-1 0,-1 0 0,0 0 0,0 0 0,-2 0 0,1 1 0,-2-1 0,1 0 0,-2 0 0,-4-14 0,-4 14 42,7 20 0,4-6-62,0 1 0,0 0 0,0-1 0,0 1 0,1 0 0,-1-1 0,1 1 0,-1-1 0,1 1 0,-1-1 0,1 1 0,0-1 0,0 1 0,0-1 0,0 0 0,0 1 0,0-1 0,0 0 0,1 0 0,2 2 0,3 2-1409,1-2 0,0 1 0,0-1 0,0 0 0,0 0 0,0-1 0,1 0 0,15 1 1,6-2-3890</inkml:trace>
</inkml:ink>
</file>

<file path=ppt/ink/ink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19.373"/>
    </inkml:context>
    <inkml:brush xml:id="br0">
      <inkml:brushProperty name="width" value="0.025" units="cm"/>
      <inkml:brushProperty name="height" value="0.025" units="cm"/>
    </inkml:brush>
  </inkml:definitions>
  <inkml:trace contextRef="#ctx0" brushRef="#br0">8 299 5317,'0'0'19869,"2"5"-18828,-2 2-813,1 1-1,-1 0 0,0 0 0,-1 0 0,0-1 0,-2 11 0,1-10-31,1-1-1,0 0 1,0 1-1,0-1 1,1 1-1,0-1 1,1 1-1,0-1 1,1 8-1,-1-14-180,-1-1 0,1 0 0,-1 1 0,1-1 0,-1 0 0,1 0 0,-1 0 0,1 1 0,-1-1 0,1 0 0,-1 0 0,1 0 0,-1 0 0,1 0 0,0 0 0,-1 0 0,1 0 0,-1 0 0,1 0 0,-1 0 0,1 0 0,-1 0 0,1 0 0,-1-1 0,1 1 0,-1 0 0,1 0 0,-1-1 0,1 1 0,-1 0 0,1-1 0,-1 1 0,1 0 0,-1-1 0,0 1 0,1-1 0,-1 1 0,0 0 0,1-1 0,-1 1 0,1-2 0,16-16 391,43-76 416,-47 69-785,2 0 1,30-35-1,-45 59-37,0 1 0,0-1 0,0 1 0,0 0 0,0-1-1,1 1 1,-1-1 0,0 1 0,0 0 0,1-1 0,-1 1 0,0 0 0,1-1 0,-1 1 0,0 0-1,1 0 1,-1-1 0,0 1 0,1 0 0,-1 0 0,0-1 0,1 1 0,-1 0 0,1 0 0,-1 0-1,1 0 1,-1 0 0,0 0 0,1 0 0,-1 0 0,1 0 0,-1 0 0,1 0 0,-1 0 0,0 0 0,1 0-1,-1 0 1,1 0 0,-1 0 0,1 1 0,-1-1 0,0 0 0,1 0 0,-1 0 0,0 1 0,1-1-1,-1 0 1,0 1 0,1-1 0,-1 0 0,0 1 0,1-1 0,-1 0 0,0 1 0,0-1 0,0 0-1,1 1 1,-1-1 0,0 1 0,0-1 0,0 0 0,0 1 0,0-1 0,0 1 0,0 0 0,5 43 111,-2-15-45,-2-28-55,-1-1 0,1 0 0,-1 0 0,1 0-1,-1 1 1,1-1 0,-1 0 0,1 0 0,-1 0 0,1 0 0,0 0 0,-1 0 0,1 0 0,-1 0 0,1 0 0,-1-1 0,1 1-1,-1 0 1,1 0 0,-1 0 0,1-1 0,-1 1 0,1 0 0,-1 0 0,1-1 0,-1 1 0,1-1 0,-1 1 0,0 0 0,1-1-1,-1 1 1,0-1 0,1 1 0,-1-1 0,0 1 0,1-1 0,-1 1 0,0-1 0,0 0 0,15-22 317,-14 22-303,10-21 25,27-42-21,-36 61-30,0 1 0,0-1 0,0 1 1,0-1-1,0 1 0,1 0 0,-1 0 1,1 0-1,-1 0 0,1 0 0,0 1 0,0-1 1,-1 1-1,1 0 0,0 0 0,0 0 1,0 0-1,6-1 0,-8 2 0,0 0 0,0 0 0,-1 1 0,1-1 0,0 0 0,0 0 0,0 0 0,-1 1 1,1-1-1,0 0 0,0 1 0,-1-1 0,1 1 0,0-1 0,-1 1 0,1-1 0,0 1 0,-1-1 0,1 1 0,-1 0 0,1-1 0,-1 1 0,1 0 0,-1-1 0,1 1 1,-1 1-1,7 26-52,-7-26 50,0 0 1,0 0-1,0 0 1,0 0-1,1 0 1,-1 0-1,1-1 1,-1 1-1,1 0 1,0 0-1,-1 0 1,1-1-1,0 1 1,0 0-1,0-1 1,1 1-1,-1-1 1,0 1-1,0-1 1,1 0-1,1 2 1,-2-3 3,0 0 1,0 0 0,0 0 0,0 0 0,0 0 0,0 0 0,0 0 0,0 0 0,0 0 0,0-1 0,0 1 0,0 0 0,0-1 0,-1 1-1,1-1 1,0 1 0,0-1 0,0 1 0,0-1 0,-1 1 0,1-1 0,0 0 0,-1 0 0,1 1 0,0-1 0,-1 0 0,1 0-1,0-1 1,15-30 68,-12 24-62,14-35-8,-14 32 0,1-1 0,-1 1 0,2 0 0,0 0 0,0 0 0,1 1 0,0 0 0,1 0 0,15-15 0,-22 24-27,-1 1-1,0-1 1,1 1-1,-1-1 1,1 1-1,-1-1 1,1 1-1,-1-1 1,1 1-1,0 0 1,-1 0-1,1-1 1,-1 1-1,1 0 1,0 0-1,-1-1 1,1 1-1,0 0 1,-1 0-1,1 0 1,0 0-1,-1 0 1,1 0-1,0 0 1,-1 0-1,1 0 1,0 1-1,-1-1 1,1 0-1,-1 0 1,1 0-1,0 1 1,-1-1-1,1 0 1,-1 1-1,1-1 1,-1 1-1,1-1 1,-1 0-1,1 1 1,-1-1-1,1 1 1,-1-1-1,0 1 1,1 0-1,-1-1 1,0 1-1,1-1 1,-1 2-1,5 37-3280,-3-22 1051</inkml:trace>
</inkml:ink>
</file>

<file path=ppt/ink/ink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21.707"/>
    </inkml:context>
    <inkml:brush xml:id="br0">
      <inkml:brushProperty name="width" value="0.025" units="cm"/>
      <inkml:brushProperty name="height" value="0.025" units="cm"/>
    </inkml:brush>
  </inkml:definitions>
  <inkml:trace contextRef="#ctx0" brushRef="#br0">201 2575 4644,'0'0'2307,"-11"6"-1480,-17 10 78,-49 41-1,69-51-33,1 0 0,-1 1 0,1 0 0,0 1 0,0-1 0,1 1 0,0 1 0,1-1 0,0 1 0,0 0 0,1 0 0,-5 15 0,9-24-826,0 0-1,0 1 0,0-1 0,-1 0 1,1 1-1,0-1 0,0 0 0,0 1 0,0-1 1,0 0-1,1 1 0,-1-1 0,0 0 1,0 1-1,0-1 0,0 0 0,0 0 1,0 1-1,0-1 0,1 0 0,-1 1 0,0-1 1,0 0-1,0 0 0,1 1 0,-1-1 1,0 0-1,0 0 0,1 0 0,-1 1 0,0-1 1,0 0-1,1 0 0,-1 0 0,0 0 1,1 0-1,-1 0 0,0 1 0,1-1 1,0 0-1,19-3 899,18-12-326,79-62-40,163-139-1,-156 115-517,84-65 2,775-576 70,211-76-35,-794 563-25,-109 73-13,-261 164 164,0-2 1,-2-1 0,0-2-1,-2 0 1,0-2 0,35-44-1,-61 69-288,0 0 0,0 0 0,0 0 1,-1 0-1,1 0 0,0 0 0,0 0 0,0 0 0,0 0 0,-1 0 0,1 0 0,0 0 0,0 0 0,0 0 0,0 0 0,-1 0 0,1 0 0,0 0 0,0 0 0,0 0 0,0 0 1,0 0-1,-1-1 0,1 1 0,0 0 0,0 0 0,0 0 0,0 0 0,0 0 0,0 0 0,0-1 0,0 1 0,0 0 0,-1 0 0,1 0 0,0 0 0,0-1 0,0 1 0,0 0 1,0 0-1,0 0 0,0 0 0,0 0 0,0-1 0,0 1 0,0 0 0,0 0 0,0 0 0,0 0 0,0-1 0,0 1 0,1 0 0,-1 0 0,0 0 0,0 0 0,0 0 0,0-1 0,0 1 1,0 0-1,0 0 0,-2 0-572,-15 0-4396</inkml:trace>
</inkml:ink>
</file>

<file path=ppt/ink/ink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22.453"/>
    </inkml:context>
    <inkml:brush xml:id="br0">
      <inkml:brushProperty name="width" value="0.025" units="cm"/>
      <inkml:brushProperty name="height" value="0.025" units="cm"/>
    </inkml:brush>
  </inkml:definitions>
  <inkml:trace contextRef="#ctx0" brushRef="#br0">0 0 11787,'5'0'8296,"2"9"-6246,2 14-1089,8 11 704,2 4-576,6 2-384,2 4-481,-2-2-160,4-4-32,-1-1-544,-2-6-673,-4-2-897,-6-6-1794,-9-3-3010,-7-5-3332</inkml:trace>
</inkml:ink>
</file>

<file path=ppt/ink/ink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22.794"/>
    </inkml:context>
    <inkml:brush xml:id="br0">
      <inkml:brushProperty name="width" value="0.025" units="cm"/>
      <inkml:brushProperty name="height" value="0.025" units="cm"/>
    </inkml:brush>
  </inkml:definitions>
  <inkml:trace contextRef="#ctx0" brushRef="#br0">1 426 11691,'0'0'14894,"22"-64"-13645,3 24 1,5-8-546,7 2-544,-1 3-96,1 4-128,-5 7-672,-3 5-898,-8 4-864,-6 5-449,-10 1-384,-5 3-1666,-9-1-4516</inkml:trace>
</inkml:ink>
</file>

<file path=ppt/ink/ink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23.138"/>
    </inkml:context>
    <inkml:brush xml:id="br0">
      <inkml:brushProperty name="width" value="0.025" units="cm"/>
      <inkml:brushProperty name="height" value="0.025" units="cm"/>
    </inkml:brush>
  </inkml:definitions>
  <inkml:trace contextRef="#ctx0" brushRef="#br0">43 316 15631,'0'0'8680,"-42"-62"-7367,58 28-608,13-8 96,9 1-97,2 0-319,7 5-321,3 9-64,-1 8-801,1 9-1217,-5 6-2530,-4 4-4004</inkml:trace>
</inkml:ink>
</file>

<file path=ppt/ink/ink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23.495"/>
    </inkml:context>
    <inkml:brush xml:id="br0">
      <inkml:brushProperty name="width" value="0.025" units="cm"/>
      <inkml:brushProperty name="height" value="0.025" units="cm"/>
    </inkml:brush>
  </inkml:definitions>
  <inkml:trace contextRef="#ctx0" brushRef="#br0">1 240 16976,'0'0'1756,"3"9"27,13 29-469,-15-37-1287,-1 0 1,1 0-1,-1 0 1,1 0-1,-1 0 0,1-1 1,0 1-1,-1 0 1,1-1-1,0 1 1,0 0-1,-1-1 1,1 1-1,0-1 1,0 1-1,0-1 1,0 0-1,0 1 1,0-1-1,0 0 1,0 0-1,0 1 1,0-1-1,0 0 0,0 0 1,0 0-1,0 0 1,0 0-1,0 0 1,0-1-1,0 1 1,0 0-1,0 0 1,-1-1-1,1 1 1,0-1-1,0 1 1,0-1-1,0 1 1,0-1-1,1-1 1,25-26 1001,-19 11-556,0 0 0,-1 0-1,0 0 1,-2-1 0,0 0 0,-1 0-1,-1 0 1,1-22 0,-4 40-453,0-1 1,0 1 0,0 0 0,0 0-1,0-1 1,0 1 0,0 0 0,0 0-1,-1 0 1,1-1 0,0 1 0,0 0-1,0 0 1,0-1 0,0 1 0,1 0-1,-1 0 1,0 0 0,0-1-1,0 1 1,0 0 0,0 0 0,0 0-1,0-1 1,0 1 0,0 0 0,1 0-1,-1 0 1,0-1 0,0 1 0,0 0-1,0 0 1,0 0 0,1 0 0,-1 0-1,0-1 1,0 1 0,0 0 0,1 0-1,-1 0 1,0 0 0,0 0-1,0 0 1,1 0 0,-1 0 0,0 0-1,0 0 1,1 0 0,-1 0 0,0 0-1,0 0 1,1 0 0,-1 0 0,10 15 471,11 39-306,-16-41-25,-2-6-133,13 28 54,-15-34-74,-1 1-1,1-1 1,0 1-1,0-1 1,0 0-1,0 1 1,0-1-1,1 0 1,-1 0-1,0 0 1,1 0-1,-1 0 1,0 0-1,1 0 1,-1 0-1,1 0 1,2 0 0,-3-1 7,0 0 1,0-1-1,0 1 1,0-1-1,0 1 1,0 0 0,0-1-1,0 0 1,0 1-1,0-1 1,0 0-1,-1 1 1,1-1 0,0 0-1,0 0 1,-1 0-1,1 0 1,-1 0 0,1 0-1,0 1 1,-1-1-1,0-1 1,1 1-1,-1 0 1,0 0 0,1-1-1,10-39 247,-8 30-234,5-18-402,13-40-2548,-11 48-2329,4 2-3867,-5 8-4399</inkml:trace>
</inkml:ink>
</file>

<file path=ppt/ink/ink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23.839"/>
    </inkml:context>
    <inkml:brush xml:id="br0">
      <inkml:brushProperty name="width" value="0.025" units="cm"/>
      <inkml:brushProperty name="height" value="0.025" units="cm"/>
    </inkml:brush>
  </inkml:definitions>
  <inkml:trace contextRef="#ctx0" brushRef="#br0">44 352 8168,'0'0'14264,"-7"13"-13917,5-10-272,-24 53 261,24-51-167,1 0 1,-1 0-1,1-1 0,0 1 1,0 0-1,1 0 0,0 0 0,0 0 1,0 0-1,0 0 0,1 0 1,-1 0-1,3 6 0,-3-10-145,0-1 0,0 0 0,0 1 0,0-1 0,0 1 0,1-1 1,-1 1-1,0-1 0,0 0 0,0 1 0,1-1 0,-1 0 0,0 1 0,0-1 0,1 0 0,-1 1 0,0-1 0,1 0 0,-1 1 0,0-1 0,1 0 0,-1 0 0,0 0 0,1 1 0,-1-1 0,1 0 0,-1 0 0,0 0 0,1 0 0,-1 0 1,1 0-1,-1 0 0,1 1 0,-1-1 0,0-1 0,1 1 0,0 0 0,13-13 413,6-24 278,-8 5-428,-2 0 0,-1 0-1,-2-1 1,5-49 0,-5-134 1215,-9 187-1426,0 28-71,1 5-9,-3 49 98,4-11 134,12 82-1,-9-109-109,0 1 0,1 0 0,1-1 0,0 0 0,1 0 0,1 0-1,0-1 1,12 18 0,-18-29-109,1-1 0,0 1-1,0-1 1,0 0 0,1 1 0,-1-1 0,0 0-1,1 0 1,-1 0 0,1-1 0,0 1-1,0 0 1,-1-1 0,1 0 0,0 0-1,0 0 1,0 0 0,4 0 0,-4-1 1,-1 0-1,1 0 1,0 0 0,-1-1 0,1 0 0,0 1 0,-1-1 0,1 0 0,-1 0 0,1 0 0,-1-1 0,0 1 0,1-1-1,-1 1 1,0-1 0,4-3 0,1-3 8,-1 0 1,0 0-1,0 0 0,0-1 1,-1 1-1,-1-1 0,1-1 0,-2 1 1,6-17-1,-4 5-18,-1 0 0,0 0 0,-2-1 0,0 1 0,-1 0 0,-2-1 0,-5-41 0,6 61 0,0 1 0,0 0 0,0 0 0,-1-1 0,1 1 0,0 0 0,-1 0 0,1-1 0,0 1 0,-1 0 0,1 0 0,-1 0 0,0 0 0,1-1 0,-1 1 0,0 0 0,0 0 0,0 0 0,0 1 0,0-1 0,0 0 0,0 0 0,0 0 0,0 1 0,0-1 0,0 1 0,0-1 0,0 1 0,-1-1 0,1 1 0,0-1 0,0 1 0,-3 0 0,3 0 0,-1 1 0,0 0 0,1 0 0,-1 0 0,1 0 0,-1 1 0,1-1 0,0 0 0,0 1 0,-1-1 0,1 0 0,0 1 0,0 0 0,0-1 0,0 1 0,1 0 0,-1-1 0,0 1 0,1 0 0,-1 0 0,1-1 0,-1 5 0,-6 25 0,1 1 0,2 0 0,0 0 0,3 0 0,0 0 0,6 41 0,-5-72 0,0 0 1,0 0-1,0 0 0,1 1 1,-1-1-1,0 0 0,1 0 0,-1 0 1,1 0-1,-1 0 0,1 0 1,-1 0-1,1 0 0,0 0 1,0 0-1,-1 0 0,1 0 1,0 0-1,0 0 0,0-1 0,0 1 1,0 0-1,0-1 0,0 1 1,0 0-1,0-1 0,0 0 1,0 1-1,1-1 0,-1 0 1,0 1-1,0-1 0,0 0 0,0 0 1,1 0-1,-1 0 0,0 0 1,0 0-1,0 0 0,1-1 1,-1 1-1,1-1 0,2 0-6,0-1 0,0 1 0,0-1 0,0 0 0,-1-1 0,1 1 0,-1 0 0,0-1 0,1 0 0,4-5 0,40-61-2780,-8-4-5687,-20 32 759</inkml:trace>
</inkml:ink>
</file>

<file path=ppt/ink/ink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24.200"/>
    </inkml:context>
    <inkml:brush xml:id="br0">
      <inkml:brushProperty name="width" value="0.025" units="cm"/>
      <inkml:brushProperty name="height" value="0.025" units="cm"/>
    </inkml:brush>
  </inkml:definitions>
  <inkml:trace contextRef="#ctx0" brushRef="#br0">123 0 17360,'0'0'6759,"-5"77"-3941,-3-27-1088,0-1-256,6 0-674,0-8-543,2-7-161,0-13-192,0-13-865,2-12-2851,-2-14 577,0-9-1185,-4-5-2595,-10-6-3523</inkml:trace>
  <inkml:trace contextRef="#ctx0" brushRef="#br0" timeOffset="1">1 18 6822,'0'0'21909,"61"45"-21268,-33-37-385,5-5-96,1-2-64,0-1-640,-2 0-1955,-4 0-3138,-4 0-8969</inkml:trace>
</inkml:ink>
</file>

<file path=ppt/ink/ink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24.591"/>
    </inkml:context>
    <inkml:brush xml:id="br0">
      <inkml:brushProperty name="width" value="0.025" units="cm"/>
      <inkml:brushProperty name="height" value="0.025" units="cm"/>
    </inkml:brush>
  </inkml:definitions>
  <inkml:trace contextRef="#ctx0" brushRef="#br0">0 249 5894,'0'0'25528,"60"-22"-24695,-29 2-321,-2-7-512,4-3 0,3-3-993,-6-3-2242,-7-3-4100,-6-3-9833</inkml:trace>
</inkml:ink>
</file>

<file path=ppt/ink/ink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25.974"/>
    </inkml:context>
    <inkml:brush xml:id="br0">
      <inkml:brushProperty name="width" value="0.025" units="cm"/>
      <inkml:brushProperty name="height" value="0.025" units="cm"/>
    </inkml:brush>
  </inkml:definitions>
  <inkml:trace contextRef="#ctx0" brushRef="#br0">0 0 14670,'16'27'4644,"-3"2"-4195,5 4 159,2-2-127,1-3-417,5-5-128,-8-6-1282,-1-3-2401,-9-10-3492</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7:37:03.127"/>
    </inkml:context>
    <inkml:brush xml:id="br0">
      <inkml:brushProperty name="width" value="0.025" units="cm"/>
      <inkml:brushProperty name="height" value="0.025" units="cm"/>
    </inkml:brush>
  </inkml:definitions>
  <inkml:trace contextRef="#ctx0" brushRef="#br0">130 35 11659,'0'0'12417,"-11"2"-11008,6-1-1306,-1 0-1,1 0 0,-1 1 0,1 0 0,0 0 0,-1 0 0,1 1 0,0-1 1,0 1-1,1 0 0,-1 1 0,1-1 0,-1 1 0,1 0 0,0 0 0,1 0 1,-1 0-1,1 1 0,0 0 0,0 0 0,0-1 0,-3 9 0,3-6 4,1 0-1,-1-1 0,1 1 0,1 0 0,-1 0 1,1 0-1,1 0 0,-1 13 0,1-19-86,1 1-1,-1 0 1,0-1-1,1 1 0,-1 0 1,1-1-1,-1 1 1,1 0-1,0-1 1,0 1-1,0-1 0,0 1 1,0-1-1,0 0 1,0 1-1,0-1 1,0 0-1,1 0 0,-1 0 1,1 0-1,-1 0 1,1 0-1,-1 0 1,1-1-1,-1 1 0,1 0 1,0-1-1,-1 1 1,1-1-1,0 0 0,-1 1 1,1-1-1,0 0 1,0 0-1,-1 0 1,1 0-1,0-1 0,2 0 1,2 0 64,-1 0-1,0-1 1,0 0 0,0 0 0,0 0-1,0-1 1,-1 0 0,1 0 0,-1 0-1,1 0 1,-1-1 0,0 1 0,-1-1-1,1 0 1,-1-1 0,1 1 0,-1 0-1,0-1 1,-1 0 0,4-6 0,2-7 222,0-1 1,0 1 0,-2-1 0,6-25 0,-8 8-306,-30 90 0,26-52 0,-5 8 0,1 1 0,0 0 0,1 0 0,1 0 0,-1 1 0,2-1 0,0 0 0,0 1 0,1-1 0,2 21 0,-1-29-60,1-1 1,-1 0-1,0 0 0,1 1 1,0-1-1,-1 0 1,1 0-1,0-1 0,0 1 1,0 0-1,1-1 0,-1 1 1,0-1-1,0 1 1,1-1-1,-1 0 0,1 0 1,-1 0-1,1-1 0,0 1 1,-1-1-1,1 1 1,-1-1-1,4 0 0,5 1-705,-1 0 0,1-1 0,-1 0 0,1-1 1,9-2-1,9-6-6576</inkml:trace>
</inkml:ink>
</file>

<file path=ppt/ink/ink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26.458"/>
    </inkml:context>
    <inkml:brush xml:id="br0">
      <inkml:brushProperty name="width" value="0.025" units="cm"/>
      <inkml:brushProperty name="height" value="0.025" units="cm"/>
    </inkml:brush>
  </inkml:definitions>
  <inkml:trace contextRef="#ctx0" brushRef="#br0">49 296 13741,'0'0'5034,"-9"-11"-2642,3 4-1836,3 4-419,0 1 1,0-1-1,0 0 1,1 0-1,-1-1 1,1 1-1,0 0 1,0-1-1,0 1 1,1-1-1,-1 0 1,1 0-1,0 1 1,0-1-1,0 0 1,0 0-1,1 0 1,-1 0-1,1 0 0,1-4 1,2-4 103,0 1 1,1 0-1,0 0 1,1 0-1,0 1 1,1-1-1,0 1 1,1 0-1,0 1 1,0 0-1,1 0 0,11-9 1,-13 12-143,-1 1 0,2-1 0,-1 1 1,1 1-1,-1-1 0,1 1 0,0 1 0,1-1 1,-1 1-1,1 0 0,-1 1 0,1 0 0,0 0 0,0 0 1,0 1-1,0 1 0,0-1 0,14 2 0,-17 0-79,0 1 0,-1 0-1,1 0 1,-1 0 0,1 0-1,-1 1 1,0 0 0,0-1-1,0 2 1,-1-1 0,1 0-1,-1 1 1,1-1 0,-1 1 0,0 0-1,-1 0 1,1 1 0,-1-1-1,1 0 1,-1 1 0,-1-1-1,1 1 1,-1 0 0,2 6-1,2 9 55,-1 1-1,-1 1 1,-1-1-1,-1 27 1,-1-42-46,-3 52 69,3-56-88,-1-1 0,1 1 0,0 0 1,0 0-1,-1-1 0,1 1 0,-1 0 1,1-1-1,-1 1 0,0 0 1,1-1-1,-1 1 0,0-1 0,0 1 1,0-1-1,0 0 0,-1 1 0,1-1 1,0 0-1,-1 0 0,1 0 1,0 0-1,-1 0 0,1 0 0,-1 0 1,0 0-1,-2 0 0,4-1-9,0 0 1,-1 0-1,1-1 0,0 1 0,-1 0 0,1-1 1,-1 1-1,1 0 0,0-1 0,0 1 0,-1 0 1,1-1-1,0 1 0,0-1 0,-1 1 0,1 0 1,0-1-1,0 1 0,0-1 0,0 1 0,0-1 1,-1 1-1,1-1 0,0 1 0,0-1 0,0 1 1,0 0-1,1-1 0,-1 1 0,0-1 0,0 1 1,0-1-1,0 1 0,0-1 0,0 1 0,1 0 1,-1-1-1,0 1 0,0-1 0,1 1 0,-1 0 0,1-1 1,0-1-7,-1 0 0,1 0 0,0 1 0,0-1 0,-1 0 0,1 1 0,1-1 0,-1 1 0,0-1 0,0 1 0,1 0 0,1-2 0,1 1-1,0 1 0,0-1 0,0 1 0,0 0 0,0 0 0,1 1 0,-1-1 0,0 1 0,0 0 0,1 0 0,-1 1 0,0-1 0,0 1 0,0 0 0,1 0 0,-1 0 1,0 0-1,0 1 0,-1 0 0,1 0 0,0 0 0,0 0 0,-1 0 0,1 1 0,-1 0 0,0 0 0,0 0 0,0 0 0,0 0 0,-1 0 0,4 5 0,-3-3 21,0 1 1,0-1-1,0 0 0,0 1 0,-1 0 1,0 0-1,0 0 0,0 0 0,-1 0 1,0 0-1,0 0 0,-1 0 0,0 0 1,0 0-1,0 0 0,-1 1 0,0-1 1,0 0-1,0 0 0,-1 0 0,-3 8 1,0-6 56,0 1 1,0-1 0,-1 0 0,-1-1 0,1 1 0,-1-1 0,0 0-1,-1-1 1,0 0 0,0 0 0,0 0 0,-1-1 0,1-1 0,-1 1 0,0-1-1,-1-1 1,1 0 0,-1 0 0,1-1 0,-1 0 0,0-1 0,0 0-1,0 0 1,1-1 0,-12-1 0,18 1-155,0-1 1,-1 0-1,1 0 1,0 0-1,0 0 0,1 0 1,-1-1-1,0 1 1,0-1-1,1 0 1,-1 0-1,1 0 0,-1 0 1,1 0-1,0 0 1,-3-4-1,4 4-2,0 1 0,0 0 0,0-1 0,1 1 0,-1 0 0,0-1 0,1 1 0,-1-1 0,1 1 0,0-1 0,-1 1 1,1-1-1,0 1 0,0-1 0,0 1 0,0-1 0,0 1 0,0-1 0,0 1 0,1-1 0,-1 1 0,0-1 0,1 1 0,-1-1 0,1 1 0,0-1 0,-1 1 0,1 0 0,0-1 0,0 1 0,0 0 0,0 0 0,0 0 0,3-2 1,35-24-8645,-17 14 2264</inkml:trace>
</inkml:ink>
</file>

<file path=ppt/ink/ink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26.818"/>
    </inkml:context>
    <inkml:brush xml:id="br0">
      <inkml:brushProperty name="width" value="0.025" units="cm"/>
      <inkml:brushProperty name="height" value="0.025" units="cm"/>
    </inkml:brush>
  </inkml:definitions>
  <inkml:trace contextRef="#ctx0" brushRef="#br0">1 1 17777,'0'0'14093,"18"51"-13997,-3-16-64,0 2-32,0 0-448,0-3-97,-4-7-576,2-5-865,-2-10-1281,-4-12-865,-2 0-2338</inkml:trace>
</inkml:ink>
</file>

<file path=ppt/ink/ink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27.161"/>
    </inkml:context>
    <inkml:brush xml:id="br0">
      <inkml:brushProperty name="width" value="0.025" units="cm"/>
      <inkml:brushProperty name="height" value="0.025" units="cm"/>
    </inkml:brush>
  </inkml:definitions>
  <inkml:trace contextRef="#ctx0" brushRef="#br0">0 1 14990,'0'0'7559,"14"63"-5957,-2-31-449,-2 5-160,2 0-449,2 1-383,-1-4-97,-1-3-32,1-6-385,-2-4-960,-2-3-385,-1-5-95,0-4-1122,-6-4-1633</inkml:trace>
</inkml:ink>
</file>

<file path=ppt/ink/ink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27.505"/>
    </inkml:context>
    <inkml:brush xml:id="br0">
      <inkml:brushProperty name="width" value="0.025" units="cm"/>
      <inkml:brushProperty name="height" value="0.025" units="cm"/>
    </inkml:brush>
  </inkml:definitions>
  <inkml:trace contextRef="#ctx0" brushRef="#br0">41 272 16271,'-5'-8'2205,"0"0"-1404,0-1 0,0 0 1,1 0-1,0 0 0,1-1 0,-2-9 0,3 14-491,1 0 0,1 0 1,-1 0-1,1 0 0,0-1 0,0 1 0,0 0 0,1 0 0,0 0 0,0 0 0,0 0 0,0 0 0,1 0 1,0 1-1,0-1 0,3-4 0,1 1-232,0 0-1,0 0 1,1 1 0,0 0 0,0 0 0,1 0 0,0 1 0,0 1-1,0-1 1,1 1 0,0 1 0,0-1 0,0 2 0,0-1 0,1 1-1,-1 1 1,1-1 0,0 2 0,0-1 0,0 2 0,0-1 0,0 1-1,17 2 1,-24-1-80,-1 0 0,1 0-1,-1 0 1,1 0 0,-1 0-1,1 0 1,-1 1 0,0-1-1,0 1 1,0 0 0,0-1-1,0 1 1,0 0 0,0 0-1,0 1 1,-1-1 0,1 0-1,-1 0 1,0 1 0,0-1 0,0 1-1,0-1 1,0 1 0,0-1-1,0 1 1,-1 0 0,0-1-1,1 1 1,-1 0 0,0 3-1,0 0 96,0 0 0,0 0-1,-1 0 1,0 0-1,0 0 1,0 0-1,-1-1 1,0 1 0,0 0-1,0-1 1,-1 1-1,-5 9 1,4-10 38,1-1-123,1 0-1,-1 0 1,0-1 0,0 1 0,-1-1 0,1 1-1,0-1 1,-1 0 0,0 0 0,0 0 0,0-1 0,0 0-1,-8 4 1,11-33-8432,5 9 1709</inkml:trace>
</inkml:ink>
</file>

<file path=ppt/ink/ink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30.409"/>
    </inkml:context>
    <inkml:brush xml:id="br0">
      <inkml:brushProperty name="width" value="0.025" units="cm"/>
      <inkml:brushProperty name="height" value="0.025" units="cm"/>
    </inkml:brush>
  </inkml:definitions>
  <inkml:trace contextRef="#ctx0" brushRef="#br0">15 70 4773,'-14'-63'14666,"14"57"-11010,3 8-793,11 32-1093,5 23-1646,12 63 0,-15-52-3442,-15-88-18970</inkml:trace>
</inkml:ink>
</file>

<file path=ppt/ink/ink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30.799"/>
    </inkml:context>
    <inkml:brush xml:id="br0">
      <inkml:brushProperty name="width" value="0.025" units="cm"/>
      <inkml:brushProperty name="height" value="0.025" units="cm"/>
    </inkml:brush>
  </inkml:definitions>
  <inkml:trace contextRef="#ctx0" brushRef="#br0">17 211 9097,'0'0'10858,"-4"-9"-9694,2 5-1054,0 1 1,1-1-1,-1 0 1,1 0-1,0 1 1,0-1-1,0 0 0,1 0 1,-1 0-1,1 0 1,0 0-1,0 0 1,0-1-1,1 1 1,-1 0-1,1 1 1,0-1-1,0 0 1,1 0-1,-1 0 1,1 0-1,3-5 1,1-1 371,1 1 0,1 0 0,-1 1 0,1 0 0,1 0 0,-1 0 0,1 1 0,12-7 0,-15 11-342,0-1 1,0 1-1,1 0 0,0 0 1,-1 1-1,1 0 0,0 0 1,0 1-1,0 0 0,0 0 1,1 1-1,-1-1 0,0 2 1,8 0-1,-13-1-130,0 1-1,-1-1 1,1 1 0,0-1 0,-1 1-1,1 0 1,-1-1 0,1 1-1,-1 0 1,0 0 0,1 0-1,-1 0 1,0 1 0,0-1-1,1 0 1,-1 0 0,0 1-1,0-1 1,0 1 0,1 2-1,-1 0 12,1 1 1,0-1-1,-1 1 0,0 0 0,0 0 0,-1-1 0,1 8 0,-1-2 10,0 1 0,-1-1-1,0 0 1,-1 0 0,0 0 0,-5 16-1,-30 36 328,29-50 36,0 0-1,1 0 1,-8 20 0,15-32-391,0 1 0,0-1 0,0 0 1,-1 1-1,1-1 0,0 1 0,0-1 0,0 0 1,0 1-1,0-1 0,0 1 0,0-1 0,1 1 0,-1-1 1,0 0-1,0 1 0,0-1 0,0 1 0,0-1 1,1 0-1,-1 1 0,0-1 0,0 0 0,1 1 0,-1-1 1,0 0-1,0 1 0,1-1 0,-1 0 0,0 0 1,1 1-1,-1-1 0,1 0 0,20 6 72,26-6-523,-43 0 243,2-1-213,-1 0-1,1 0 1,-1 0 0,1-1 0,-1 0-1,0 0 1,0 0 0,0-1-1,0 1 1,-1-1 0,1 0-1,7-7 1,25-29-8259,-21 17 889</inkml:trace>
</inkml:ink>
</file>

<file path=ppt/ink/ink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31.883"/>
    </inkml:context>
    <inkml:brush xml:id="br0">
      <inkml:brushProperty name="width" value="0.025" units="cm"/>
      <inkml:brushProperty name="height" value="0.025" units="cm"/>
    </inkml:brush>
  </inkml:definitions>
  <inkml:trace contextRef="#ctx0" brushRef="#br0">75 238 9929,'0'0'14580,"8"8"-14111,28 22 108,-36-30-548,1 1 1,-1-1 0,1 0-1,-1 0 1,1 1 0,-1-1-1,1 0 1,-1 0 0,1 0-1,0 1 1,-1-1 0,1 0-1,-1 0 1,1 0-1,0 0 1,-1 0 0,1 0-1,-1 0 1,1 0 0,0-1-1,-1 1 1,1 0 0,-1 0-1,1 0 1,-1-1 0,1 1-1,-1 0 1,1 0 0,-1-1-1,1 1 1,-1-1-1,1 1 1,-1 0 0,1-1-1,-1 1 1,0-1 0,1 1-1,-1-1 1,0 1 0,1-1-1,-1 1 1,0-1 0,0 0-1,1 1 1,-1-1-1,0 1 1,0-2 0,5-24 1158,-5 26-1173,0-5 191,0-1-1,0 1 1,-1-1 0,0 1-1,0 0 1,0-1-1,0 1 1,-1 0-1,0 0 1,0 0 0,0 0-1,-1 0 1,-4-7-1,5 10-169,1 0 0,-1 1 0,0-1 0,0 0 0,1 0 0,-1 1 0,0-1-1,-1 1 1,1-1 0,0 1 0,0 0 0,-1 0 0,1 0 0,0 0 0,-1 1 0,1-1-1,-1 1 1,1-1 0,-1 1 0,1 0 0,-1 0 0,0 0 0,1 0 0,-1 0 0,1 1 0,-1-1-1,1 1 1,-1-1 0,1 1 0,0 0 0,-1 0 0,-2 2 0,2-1-41,0 0-1,0 0 1,0 1 0,1-1 0,-1 1 0,1 0 0,-1 0-1,1-1 1,0 2 0,0-1 0,0 0 0,0 0 0,1 1-1,-1-1 1,1 1 0,0-1 0,0 1 0,0 0 0,0 6-1,-2 10-13,1 1 0,2 27 0,0-30 25,0-14-8,0-1 0,1 1-1,-1 0 1,1 0 0,0 0 0,0 0 0,0 0 0,1 0-1,-1-1 1,1 1 0,0-1 0,2 5 0,-3-7-68,0 0 0,0 0 0,1 1 0,-1-1 1,0 0-1,0 0 0,1 0 0,-1 0 0,1-1 0,-1 1 1,1 0-1,-1-1 0,1 1 0,0 0 0,-1-1 1,1 0-1,-1 1 0,1-1 0,0 0 0,0 0 0,-1 0 1,1 0-1,0 0 0,-1-1 0,1 1 0,0 0 1,-1-1-1,1 1 0,-1-1 0,1 0 0,-1 1 0,1-1 1,1-1-1,4-2-417,0-1-1,-1 0 1,1 0 0,-1-1 0,0 0 0,-1 0-1,1 0 1,5-9 0,38-63-3521,-41 64 2914,-3 7 924,42-81-7474,-29 41 5202,-12-2 5401,-9 44 4942,-3 11-4875,-5 13-1264,4 10-1387,0 1 1,3 1-1,0-1 0,2 1 0,1 0 0,3 32 1,-2-63-375,0 0-1,1-1 1,-1 1 0,0 0 0,0 0 0,0-1 0,0 1 0,0 0 0,1 0 0,-1 0 0,0-1-1,0 1 1,0 0 0,1 0 0,-1 0 0,0 0 0,0-1 0,1 1 0,-1 0 0,0 0-1,0 0 1,1 0 0,-1 0 0,0 0 0,1 0 0,-1 0 0,0 0 0,0 0 0,1 0 0,-1 0-1,0 0 1,0 0 0,1 0 0,-1 0 0,0 0 0,1 0 0,-1 0 0,0 0 0,0 0-1,1 1 1,-1-1 0,0 0 0,0 0 0,0 0 0,1 0 0,-1 1 0,0-1 0,0 0 0,0 0-1,1 0 1,-1 1 0,0-1 0,0 0 0,0 0 0,0 1 0,0-1 0,0 0 0,1 0-1,-1 1 1,0-1 0,0 0 0,0 0 0,0 1 0,0-1 0,0 1 0,12-21 95,-1-12 328,-2 0 0,-1-1 0,-1 0 0,-2 0 0,-1 0 0,-2-57 0,14 330 40,-16-238-509,1 0 0,-1 0 0,0 0 0,1 0-1,-1 0 1,1 0 0,-1 0 0,1 0 0,0 0 0,0 0 0,0 0 0,0 0 0,1 0-1,-1-1 1,0 1 0,3 2 0,-4-4-32,1 0 0,-1 1 0,0-1 1,1 0-1,-1 0 0,1 0 0,-1 0 0,1 0 0,-1 0 1,1 1-1,-1-1 0,1 0 0,-1 0 0,1 0 0,-1-1 0,0 1 1,1 0-1,-1 0 0,1 0 0,-1 0 0,1 0 0,-1 0 0,1-1 1,-1 1-1,0 0 0,1-1 0,13-18-2756,-4-8-1347,1-5-2044</inkml:trace>
</inkml:ink>
</file>

<file path=ppt/ink/ink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32.314"/>
    </inkml:context>
    <inkml:brush xml:id="br0">
      <inkml:brushProperty name="width" value="0.025" units="cm"/>
      <inkml:brushProperty name="height" value="0.025" units="cm"/>
    </inkml:brush>
  </inkml:definitions>
  <inkml:trace contextRef="#ctx0" brushRef="#br0">0 1 7591,'0'0'23190,"7"53"-21845,4-13-704,-1 6-641,4 7 0,-4 5 0,2 3 0,1 0 0,-2-6-641,1-11-1985,-2-13-3236,-2-19-7110</inkml:trace>
</inkml:ink>
</file>

<file path=ppt/ink/ink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34.632"/>
    </inkml:context>
    <inkml:brush xml:id="br0">
      <inkml:brushProperty name="width" value="0.025" units="cm"/>
      <inkml:brushProperty name="height" value="0.025" units="cm"/>
    </inkml:brush>
  </inkml:definitions>
  <inkml:trace contextRef="#ctx0" brushRef="#br0">1 90 32030,'0'0'737,"13"-55"-7047,5 21-9929</inkml:trace>
</inkml:ink>
</file>

<file path=ppt/ink/ink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35.412"/>
    </inkml:context>
    <inkml:brush xml:id="br0">
      <inkml:brushProperty name="width" value="0.025" units="cm"/>
      <inkml:brushProperty name="height" value="0.025" units="cm"/>
    </inkml:brush>
  </inkml:definitions>
  <inkml:trace contextRef="#ctx0" brushRef="#br0">1 738 8168,'0'0'11093,"10"-10"-9823,-2 1-833,1 0 0,-1-1-1,-1 0 1,0 0 0,0-1 0,-1 1-1,0-2 1,-1 1 0,5-16-1,7-35 876,-2-1-1,-3 0 1,-3-1-1,-3 0 1,-4-127-1,-2 191-1311,1-8 0,-1 1 0,-1-1 0,1 0 0,-2 1 0,1-1 0,-1 1 0,0 0 0,0-1 0,-1 1 0,0 0 0,-7-12 0,8 26 0,1 0 0,-1 1 0,2-1 0,-1 0 0,1 16 0,6 29-327,1 1 1,3-1-1,3-1 1,1 0-1,31 71 1,-42-114-370,1 0 1,0 0 0,0 0-1,1-1 1,6 9 0,-10-15 452,0 0 0,0 0 0,-1 0 0,1-1 0,0 1 0,0 0 0,0 0 0,0 0 0,0-1 0,0 1 0,0 0 0,0-1 0,1 1 0,-1-1 0,0 0 0,0 1 0,0-1 0,1 0 0,-1 1 0,0-1 0,0 0 0,0 0-1,1 0 1,-1 0 0,0 0 0,0-1 0,1 1 0,-1 0 0,0-1 0,0 1 0,0 0 0,0-1 0,1 1 0,-1-1 0,0 0 0,0 1 0,0-1 0,0 0 0,0 0 0,0 0 0,-1 0 0,1 1 0,0-1 0,0 0 0,-1-1 0,2-1 0,18-34-5394</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7:37:03.530"/>
    </inkml:context>
    <inkml:brush xml:id="br0">
      <inkml:brushProperty name="width" value="0.025" units="cm"/>
      <inkml:brushProperty name="height" value="0.025" units="cm"/>
    </inkml:brush>
  </inkml:definitions>
  <inkml:trace contextRef="#ctx0" brushRef="#br0">11 0 22389,'0'0'2296,"2"8"-561,7 40-942,-3-1 0,-1 1 1,-3 0-1,-2 0 1,-1 0-1,-3 0 1,-15 71-1,9-42-793,9-77-33,1 0 0,0 1 0,0-1 0,0 0-1,1 1 1,-1-1 0,0 1 0,0-1 0,0 0 0,0 1 0,0-1 0,0 0 0,0 1 0,1-1-1,-1 0 1,0 1 0,0-1 0,0 0 0,1 1 0,-1-1 0,0 0 0,1 0 0,-1 1 0,0-1-1,0 0 1,1 0 0,-1 0 0,0 1 0,1-1 0,-1 0 0,0 0 0,1 0 0,-1 0 0,1 0-1,-1 0 1,0 0 0,1 1 0,-1-1 0,0 0 0,1-1 0,-1 1 0,1 0 0,-1 0-1,0 0 1,1 0 0,-1 0 0,0 0 0,1 0 0,-1 0 0,0-1 0,1 1 0,-1 0 0,0 0-1,1 0 1,-1-1 0,0 1 0,1 0 0,-1-1 0,0 1 0,1-1 0,19-15-3740,-3-10-589,-2-6-1659</inkml:trace>
</inkml:ink>
</file>

<file path=ppt/ink/ink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35.741"/>
    </inkml:context>
    <inkml:brush xml:id="br0">
      <inkml:brushProperty name="width" value="0.025" units="cm"/>
      <inkml:brushProperty name="height" value="0.025" units="cm"/>
    </inkml:brush>
  </inkml:definitions>
  <inkml:trace contextRef="#ctx0" brushRef="#br0">80 41 13581,'0'0'6224,"-3"11"-4627,-6 56-454,2 0 1,3 0 0,8 105 0,-4-166-1108,1-1 0,0 1 0,0-1 0,0 1 0,1-1 0,0 0 0,3 9 0,-4-13-37,-1 0 1,1 0 0,-1 0 0,1-1 0,0 1 0,-1 0 0,1 0 0,0 0 0,0 0-1,-1-1 1,1 1 0,0 0 0,0-1 0,0 1 0,0-1 0,0 1 0,0-1 0,0 1-1,0-1 1,0 0 0,0 1 0,0-1 0,0 0 0,0 0 0,0 0 0,0 0 0,1 0-1,-1 0 1,0 0 0,0 0 0,0 0 0,0-1 0,0 1 0,0 0 0,0-1 0,0 1 0,0-1-1,0 1 1,0-1 0,0 1 0,0-1 0,0 0 0,-1 1 0,1-1 0,1-1 0,4-4 221,0-1 0,0 1 0,-1-1 0,0 0 0,0 0 1,-1-1-1,0 0 0,0 1 0,5-17 0,0-3 875,9-49 1,-15 57-929,0-1 1,-1 0-1,0 0 1,-2 0-1,-1 0 1,0 0-1,-6-27 1,6 42-145,0-1 0,-1 1 1,1 0-1,-1 0 0,0-1 1,-1 1-1,1 0 1,-1 1-1,0-1 0,-1 1 1,1-1-1,-1 1 0,1 0 1,-1 0-1,-1 0 0,1 1 1,0-1-1,-1 1 1,0 0-1,1 1 0,-1-1 1,-1 1-1,1 0 0,0 0 1,0 0-1,-1 1 1,1 0-1,-1 0 0,1 0 1,-10 1-1,13 0-72,-1 0 0,1 0 0,-1 0 0,0 1 0,1-1 0,-1 1 0,1-1 0,-1 1 0,1 0 0,-1 0 0,1 0-1,0 1 1,0-1 0,-1 0 0,1 1 0,0 0 0,0-1 0,0 1 0,1 0 0,-1 0 0,0 0 0,-1 3 0,0-1-177,1 1 0,0-1 0,-1 1 0,2 0 1,-1 0-1,1 0 0,0 0 0,0 0 0,0 0 0,0 1 0,1 5 0,0-4-111,0-1-1,1 0 0,0 0 1,0 0-1,0 0 0,1 0 0,0 0 1,0 0-1,5 9 0,-5-12 173,0 0 1,-1-1-1,1 1 0,1 0 1,-1-1-1,0 1 0,0-1 0,1 0 1,-1 0-1,1 0 0,0 0 0,0 0 1,0-1-1,0 1 0,0-1 0,0 0 1,0 0-1,4 1 0,30 0-5948,5-5-1036</inkml:trace>
</inkml:ink>
</file>

<file path=ppt/ink/ink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21:36.112"/>
    </inkml:context>
    <inkml:brush xml:id="br0">
      <inkml:brushProperty name="width" value="0.025" units="cm"/>
      <inkml:brushProperty name="height" value="0.025" units="cm"/>
    </inkml:brush>
  </inkml:definitions>
  <inkml:trace contextRef="#ctx0" brushRef="#br0">80 123 24311,'-9'7'2002,"8"-6"-1981,-5 3 152,1-1-1,0 1 1,0 0-1,0 1 1,1-1-1,0 1 1,-1 0-1,2 0 1,-1 1-1,1-1 1,-1 1-1,1-1 1,1 1-1,-1 0 1,1 0-1,0 0 1,1 1-1,-2 6 1,3 0-193,-1 0-1,2 0 1,0 0 0,0 0 0,1 0-1,1 0 1,0 0 0,1-1 0,0 1-1,11 21 1,-11-26 1,0-2 0,1 1 0,-1 0 0,1-1 0,0 0 0,1 0 0,-1 0 0,1-1 0,1 0 0,-1 0 0,1 0 0,-1-1 0,1 0 0,1 0 0,-1-1 0,0 0 0,1 0 0,0-1 0,8 2 0,-3-2 108,-1-2 0,1 1 0,0-2 0,0 0 0,-1 0 0,1-1 0,-1-1 1,1 0-1,-1-1 0,0 0 0,0-1 0,-1 0 0,1-1 0,-1 0 0,0-1 0,-1 0 0,0 0 1,0-1-1,0-1 0,12-14 0,-12 13 16,0-1 0,-1-1-1,0 0 1,-1 0 0,0 0 0,-1-1 0,-1-1 0,0 1-1,0-1 1,-2 0 0,1 0 0,-2 0 0,0-1 0,-1 1-1,0-1 1,-1 0 0,-1-24 0,-2 32-234,0 0 0,-1 0-1,1 0 1,-1 1 0,0-1 0,-1 1 0,0-1-1,0 1 1,0 0 0,-1 1 0,1-1 0,-1 1 0,-1 0-1,1 0 1,-1 0 0,0 1 0,0 0 0,0 0-1,-11-4 1,13 5-99,-1 1-1,1-1 1,-1 1 0,0 1-1,0-1 1,0 0-1,0 1 1,0 0 0,0 1-1,0-1 1,0 1-1,0 0 1,-1 0 0,1 0-1,0 1 1,0 0-1,0 0 1,0 0-1,0 0 1,0 1 0,0 0-1,1 0 1,-1 0-1,1 1 1,-1 0 0,1 0-1,-8 6 1,-9 18-9018</inkml:trace>
</inkml:ink>
</file>

<file path=ppt/ink/ink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4:15.291"/>
    </inkml:context>
    <inkml:brush xml:id="br0">
      <inkml:brushProperty name="width" value="0.025" units="cm"/>
      <inkml:brushProperty name="height" value="0.025" units="cm"/>
    </inkml:brush>
  </inkml:definitions>
  <inkml:trace contextRef="#ctx0" brushRef="#br0">52 609 9577,'0'0'9342,"-8"9"-6630,-3 1-1909,7-5-256,-1-1 0,0 1 0,1 0-1,0 0 1,-6 11 0,62-97 3838,33-37-2760,15-22-1106,43-107-50,-99 165-415,-42 141-54,-46 144 0,27-143 0,3 1 0,3 1 0,-5 103 0,16-154 0,4 44 0,-4-54 0,0 1 0,1-1 0,-1 0 0,0 1 0,1-1 0,-1 0 0,1 0 0,0 1 0,-1-1 0,1 0 0,0 0 0,0 0 0,-1 0 0,1 0 0,0 0 0,0 0 0,0 0 0,0 0 0,1 0 0,-1-1 0,0 1 0,0 0 0,0-1 0,1 1 0,-1-1 0,0 1 0,1-1 0,-1 0 0,0 0 0,1 1 0,-1-1 0,0 0 0,1 0 0,0 0 0,0-1-42,-1 1 1,0-1-1,0 1 0,0-1 0,0 1 1,0-1-1,0 0 0,0 1 0,0-1 1,0 0-1,0 0 0,0 0 0,0 0 1,0 0-1,-1 0 0,1 0 1,0 0-1,-1 0 0,1 0 0,-1 0 1,1 0-1,-1 0 0,1-1 0,-1 1 1,0 0-1,0 0 0,1-3 1,2-37-2741,-3 38 2499,-1-10-1299,0 0 0,0-1 1,-2 1-1,1 0 0,-2 0 1,0 1-1,0-1 1,-1 1-1,-8-16 0,-15-14 355,-7 5 5838,26 30-1399,7 9-77,19 10-925,-8-10-2004,-1 0 0,0-1 0,1 1 1,-1-2-1,0 1 0,1-1 0,-1-1 0,1 0 0,-1 0 0,0 0 1,1-1-1,-1 0 0,0-1 0,0 0 0,-1 0 0,1 0 0,9-7 1,5-4-48,0-1 0,-1 0 0,-1-2 0,23-24 0,-49 90 150,5-47-303,-4 14 24,1-1 1,0 1-1,2-1 0,-1 1 0,2 0 0,0 0 0,1 0 1,2 17-1,-2-32-22,0 0 0,1 1 0,-1-1 1,1 0-1,-1 0 0,1 0 0,-1 0 1,1 0-1,0 0 0,-1-1 0,1 1 0,0 0 1,0 0-1,0 0 0,0-1 0,0 1 1,0 0-1,0-1 0,0 1 0,0-1 0,0 1 1,0-1-1,0 1 0,0-1 0,0 0 1,0 0-1,0 1 0,1-1 0,-1 0 0,0 0 1,0 0-1,0 0 0,0 0 0,1-1 1,-1 1-1,0 0 0,1-1 0,3 0 89,0 0-1,-1 0 0,1-1 1,-1 0-1,1 0 1,-1 0-1,8-5 1,5-8 78,0 0 1,-1-1 0,-1 0-1,0-1 1,-1-1 0,-1 0-1,-1-1 1,-1-1 0,0 0-1,10-29 1,-22 53-176,-32 113 0,29-102 0,1 0 0,1 0 0,0 0 0,1 1 0,1-1 0,3 26 0,-3-40 0,1 1 0,-1-1 0,1 0 0,0 1 0,-1-1 0,1 0 0,0 1 0,0-1 0,0 0 0,0 0 0,0 0 0,0 0 0,0 0 0,1 0 0,-1 0 0,0 0 0,0-1 0,1 1 0,-1 0 0,0-1 0,1 1 0,-1-1 0,1 0 0,-1 1 0,1-1 0,-1 0 0,1 0 0,-1 0 0,1 0 0,-1 0 0,1 0 0,-1 0 0,1 0 0,-1-1 0,1 1 0,-1-1 0,3 0 0,3-1 0,0 0 0,-1 0 0,1-1 0,-1 1 0,1-2 0,10-6 0,-1-3-1215,0-1 0,22-25 1,-16 13-2407,-2-2 0,-1 0 0,-1-1 0,23-52 0,-13 16-5699</inkml:trace>
</inkml:ink>
</file>

<file path=ppt/ink/ink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4:16.071"/>
    </inkml:context>
    <inkml:brush xml:id="br0">
      <inkml:brushProperty name="width" value="0.025" units="cm"/>
      <inkml:brushProperty name="height" value="0.025" units="cm"/>
    </inkml:brush>
  </inkml:definitions>
  <inkml:trace contextRef="#ctx0" brushRef="#br0">110 1 9545,'0'0'13410,"-6"9"-10677,-9 19-2323,1-1 0,1 2 0,2 0 0,0 0 0,2 1 0,2 0 0,1 0 0,1 1 0,-2 39 0,5-6 335,2 0 0,4 0-1,18 106 1,-20-283-745,-17 11 0,9 69 0,1-1 0,0-35 0,5 68 1,1 1 0,-1-1 0,1 1 0,-1-1 0,1 1 1,-1 0-1,1-1 0,-1 1 0,1 0 0,-1-1 0,1 1 0,-1 0 0,1 0 0,0-1 0,-1 1 1,1 0-1,0 0 0,-1 0 0,1 0 0,0 0 0,-1 0 0,1 0 0,-1 0 0,1 0 0,0 0 0,-1 0 1,2 1-1,22 1-136,-24-1 116,43 6-1551,-20-2-704,1 0 1,0-2 0,0-1 0,0-1-1,0-1 1,33-4 0,-52 3 2030,0-1 1,0 1-1,0-1 1,0-1-1,-1 1 1,1-1-1,-1 0 0,5-3 1,-8 5 439,1 0 1,-1 0-1,0 1 1,0-2-1,1 1 1,-1 0-1,0 0 1,0 0 0,0 0-1,0-1 1,-1 1-1,1 0 1,0-1-1,0 1 1,-1-1-1,1 1 1,-1-1-1,1 1 1,-1-1-1,0 1 1,0-1-1,1 0 1,-1 1-1,0-1 1,0 1-1,-1-1 1,1 1-1,0-1 1,0 0-1,-1-1 1,0 3-57,0-1 1,1 0 0,-1 1-1,0-1 1,1 1 0,-1 0-1,0-1 1,0 1 0,1-1-1,-1 1 1,0 0 0,0 0-1,0-1 1,1 1 0,-1 0-1,0 0 1,0 0 0,0 0-1,0 0 1,1 0 0,-1 0-1,0 0 1,0 0 0,0 0-1,0 1 1,1-1 0,-1 0-1,0 1 1,0-1 0,0 0-1,1 1 1,-1-1 0,0 1-1,0 0 1,-25 18 1188,18-10-776,1 0-1,0 1 0,1 0 0,-6 12 0,10-19-456,0 0-1,1 1 0,0-1 1,-1 1-1,1-1 0,0 1 1,0 0-1,1-1 1,-1 1-1,1 0 0,0-1 1,0 1-1,0 0 0,0 0 1,1-1-1,0 1 0,0 4 1,0-7-89,1 0 0,-1 0 0,0-1 0,0 1 0,0 0 0,0 0 0,1 0 0,-1-1 0,0 1 0,1-1 0,-1 1 0,0-1 0,1 0 0,-1 1 0,1-1 0,-1 0 0,1 0 0,-1 0 1,0 0-1,1 0 0,-1 0 0,1-1 0,2 0 0,34-8 151,1-18-250,-35 23-33,0 0 1,1 1-1,-1-1 1,1 1-1,-1 0 0,1 1 1,0-1-1,0 1 1,0 0-1,0 0 0,1 0 1,6-1-1,-11 4 94,0-1 0,0 1 0,0 0 0,-1-1 0,1 1 1,0 0-1,0-1 0,-1 1 0,1 0 0,0 0 0,-1 0 0,1 0 0,-1 0 0,1-1 0,-1 1 0,0 0 0,1 0 0,-1 0 0,0 0 0,0 0 0,0 0 0,0 0 0,1 0 0,-1 0 0,0 0 0,-1 0 0,1 2 0,0 40-5,0-32 18,1 55 445,-3 96 2377,0-138-2429,-1 1 0,-1-1 0,-1 0 1,-11 35-1,16-58-376,-1 0 0,1 0 0,0 1 0,-1-1 0,1 0 0,-1 0 0,1 0 0,-1 1 0,1-1 0,-1 0 0,0 0 0,0 0 0,1 0 0,-1 0 0,0 0 0,0-1 0,0 1 0,0 0 0,0 0 0,0-1 0,0 1 0,0 0 0,-1-1 0,1 1 0,0-1 0,0 1 0,-1-1 0,1 0 0,0 0 0,-3 1 0,2-2 0,-1 0 0,1 0 0,-1 0 0,1 0 0,-1-1 0,1 1 0,0-1 0,0 1 0,0-1 0,0 0 0,0 0 0,0 0 0,-3-3 0,-4-8 0,0 0 0,0 0 0,-13-29 0,16 28 11,1 0 0,0-1 0,1 0 0,0 1 1,-1-19-1,4 29-24,1 1 1,0-1 0,0 0-1,0 0 1,0 1 0,1-1-1,-1 0 1,1 1 0,0-1-1,0 0 1,0 1-1,1-1 1,-1 1 0,1 0-1,0-1 1,0 1 0,0 0-1,0 0 1,1 0 0,-1 1-1,1-1 1,0 0 0,0 1-1,-1 0 1,2-1-1,2-1 1,14-5-2593,0 1-1,1 0 1,26-5 0,-20 5-1735,14-4-5199</inkml:trace>
</inkml:ink>
</file>

<file path=ppt/ink/ink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4:16.506"/>
    </inkml:context>
    <inkml:brush xml:id="br0">
      <inkml:brushProperty name="width" value="0.025" units="cm"/>
      <inkml:brushProperty name="height" value="0.025" units="cm"/>
    </inkml:brush>
  </inkml:definitions>
  <inkml:trace contextRef="#ctx0" brushRef="#br0">178 7 2146,'0'0'20836,"-10"-2"-17895,5 1-2778,0 0-1,0 0 0,1 0 1,-1 1-1,0 0 0,0 0 1,0 0-1,0 1 0,0-1 1,1 1-1,-1 0 0,0 1 1,1-1-1,-1 1 0,1 0 1,-1 0-1,1 0 0,0 0 1,0 1-1,0 0 0,-5 4 1,3-2-43,1 1 0,-1-1 0,1 1 1,1 0-1,-1 0 0,1 1 0,0-1 1,0 1-1,1 0 0,0 0 0,0 0 1,1 0-1,0 1 0,0-1 0,0 1 1,1-1-1,1 1 0,-1 10 0,2-16-106,-1-1 0,1 1 0,0 0-1,0-1 1,0 1 0,0-1 0,0 1 0,0-1-1,1 1 1,-1-1 0,0 0 0,1 0-1,-1 0 1,1 0 0,-1 0 0,1 0-1,-1 0 1,1 0 0,0 0 0,0-1-1,-1 1 1,1-1 0,0 1 0,0-1 0,0 0-1,0 1 1,-1-1 0,1 0 0,0 0-1,0-1 1,2 1 0,4-1 57,0 1 0,-1-1 1,1 0-1,-1-1 0,1 0 1,11-4-1,-6-1-64,-1-1 1,0-1-1,0 0 1,-1 0-1,0-1 1,-1-1 0,12-15-1,-7 8-11,-1-1 0,21-35 0,-37 57 4,-5 10 0,0 1 0,1-1 0,0 1 0,1 0 0,1 1 0,0-1 0,1 1 0,0 0 0,0 18 0,3-31-116,0 0 0,1-1 1,-1 1-1,1 0 0,-1 0 0,1-1 1,-1 1-1,1-1 0,0 1 0,0 0 0,0-1 1,0 0-1,0 1 0,0-1 0,0 1 1,1-1-1,-1 0 0,0 0 0,1 0 0,-1 0 1,1 0-1,-1 0 0,1 0 0,-1-1 1,1 1-1,0 0 0,-1-1 0,1 1 1,0-1-1,0 0 0,2 1 0,4 0-1516,0 0 1,0-1-1,0 0 0,0 0 0,14-2 1,14-8-14022</inkml:trace>
</inkml:ink>
</file>

<file path=ppt/ink/ink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4:17.361"/>
    </inkml:context>
    <inkml:brush xml:id="br0">
      <inkml:brushProperty name="width" value="0.025" units="cm"/>
      <inkml:brushProperty name="height" value="0.025" units="cm"/>
    </inkml:brush>
  </inkml:definitions>
  <inkml:trace contextRef="#ctx0" brushRef="#br0">89 148 12556,'0'0'6625,"1"-10"-3150,2-51 2109,-3 61-5516,0-1 0,0 1-1,0-1 1,0 0 0,0 1 0,0-1 0,0 0-1,-1 1 1,1-1 0,0 1 0,0-1-1,-1 1 1,1-1 0,0 0 0,0 1 0,-1-1-1,1 1 1,-1-1 0,1 1 0,-1 0 0,1-1-1,0 1 1,-1-1 0,1 1 0,-1 0-1,0-1 1,1 1 0,-1 0 0,1 0 0,-1-1-1,1 1 1,-1 0 0,0 0 0,1 0 0,-1 0-1,0 0 1,1 0 0,-1 0 0,1 0-1,-1 0 1,0 0 0,1 0 0,-1 0 0,1 0-1,-1 1 1,0-1 0,1 0 0,-1 0 0,1 1-1,-1-1 1,1 0 0,-1 1 0,1-1-1,-1 1 1,0 0 0,-3 1-3,1 0 1,0 0-1,0 0 0,-1 1 1,2 0-1,-1-1 0,-5 7 1,2 2-49,1 0 1,0 0-1,0 1 0,1-1 1,1 1-1,0 0 0,0 0 1,1 0-1,1 1 0,0-1 1,1 14-1,0-25-17,0 0 0,0 0 0,0 1 0,0-1 0,1 0 0,-1 0 0,0 0 0,1 0 0,-1 0 0,0 1 0,1-1 0,-1 0 0,1 0 0,0 0 0,-1 0 0,1 0 0,0-1 0,0 1 0,0 0 0,-1 0 0,1 0 0,0-1 0,0 1 0,0 0 0,0-1 0,0 1 0,2 0 0,0 0 0,0-1 0,0 1 0,0-1 0,0 0 0,1 1 0,-1-2 0,0 1 0,0 0 0,0-1 0,4 0 0,4-2 0,-1 0 0,0-1 0,-1 0 0,1 0 0,14-10 0,-10 4 0,-1-1 0,0 0 0,-1-1 0,0-1 0,0 0 0,13-21 0,-18 25 0,-2-1 0,0 1 0,0-1 0,0 0 0,-2-1 0,1 1 0,-1-1 0,-1 1 0,1-1 0,-2 0 0,1-14 0,-18 66 0,10-20-355,1 0 0,1 1 0,1-1 0,1 1 0,1 31 0,0-52 164,1 1-1,0-1 1,0 0-1,1 0 1,-1 0-1,0 0 1,0 0-1,0 0 1,1 0 0,-1 0-1,0 0 1,1 0-1,-1 0 1,1 0-1,-1 0 1,1 0-1,0 0 1,-1-1 0,1 1-1,0 0 1,-1 0-1,1-1 1,0 1-1,0 0 1,0-1-1,0 1 1,0-1 0,0 1-1,0-1 1,0 1-1,0-1 1,0 0-1,0 0 1,0 1-1,0-1 1,0 0 0,0 0-1,0 0 1,0 0-1,0 0 1,0 0-1,2-1 1,0 1-351,0-1 0,0 0-1,0 0 1,0 0 0,0 0 0,0-1-1,0 1 1,0-1 0,0 0 0,-1 0 0,1 0-1,-1 0 1,3-3 0,17-21-4407</inkml:trace>
</inkml:ink>
</file>

<file path=ppt/ink/ink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4:17.767"/>
    </inkml:context>
    <inkml:brush xml:id="br0">
      <inkml:brushProperty name="width" value="0.025" units="cm"/>
      <inkml:brushProperty name="height" value="0.025" units="cm"/>
    </inkml:brush>
  </inkml:definitions>
  <inkml:trace contextRef="#ctx0" brushRef="#br0">99 0 12812,'0'0'15626,"-8"10"-14746,-5 10-380,0 0-1,2 0 0,-14 35 0,19-43-354,2 0 0,-1 1 1,2 0-1,-1 0 0,2 0 0,0 0 0,0 1 1,2-1-1,0 15 0,1-27-145,-1 1 0,1-1 0,0 0 0,0 0 0,0 0 0,0 0 0,0 0 0,0 0 0,0-1 0,0 1 0,0 0 0,1 0 0,-1-1 0,0 1 0,0-1 0,1 1 0,-1-1 0,0 1 0,1-1 0,-1 0 0,1 0 0,-1 0 0,0 0 0,1 0 0,-1 0 0,0 0 0,1 0 0,-1 0 0,1-1 0,-1 1 0,0 0 0,2-2 0,48-11 0,-38 7-298,1 0-1,0 1 1,0 1 0,0 0-1,1 1 1,0 0 0,0 1-1,29 0 1,-42 3 294,-1-1 0,1 0 0,-1 1 0,0-1 0,1 1-1,-1-1 1,0 1 0,1 0 0,-1 0 0,0-1 0,0 1 0,0 0 0,1 0 0,-1 0 0,0 0 0,0 0 0,-1 1 0,1-1 0,0 0 0,0 0 0,0 1 0,-1-1-1,1 0 1,-1 1 0,1-1 0,-1 0 0,1 1 0,-1-1 0,0 1 0,0-1 0,0 1 0,0-1 0,0 1 0,0-1 0,0 1 0,0-1 0,-1 1 0,0 2 0,0 1 249,0 1 0,0 0 1,0-1-1,-1 0 0,0 1 1,0-1-1,0 0 1,-1 0-1,-4 7 0,2-6-211,-1 0 0,0-1 1,0 1-1,0-1 0,0 0 0,-1-1 0,0 1 0,0-1 0,0-1 0,-9 4 0,14-6-33,-1 0-1,0 0 1,0 0-1,1-1 1,-1 1-1,0-1 1,0 0-1,0 0 1,1 0-1,-1 0 1,0 0-1,0 0 0,0-1 1,0 0-1,1 1 1,-1-1-1,0 0 1,1 0-1,-1-1 1,1 1-1,-1 0 1,1-1-1,-1 0 1,1 1-1,0-1 1,0 0-1,0 0 1,0 0-1,0 0 1,-2-5-1,2 4-200,0 0 0,0 0-1,0 0 1,1 0 0,-1 0 0,1 0 0,0 0-1,0-1 1,0 1 0,0 0 0,1-1 0,-1 1 0,1-1-1,0 1 1,0-4 0,1 4-157,0 0 0,0 1 0,0-1-1,0 1 1,0 0 0,0-1 0,1 1 0,-1 0 0,1 0 0,0 0-1,0 0 1,0 0 0,0 0 0,0 0 0,0 1 0,0-1 0,0 1-1,1 0 1,3-2 0,20-9-8739</inkml:trace>
</inkml:ink>
</file>

<file path=ppt/ink/ink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4:18.095"/>
    </inkml:context>
    <inkml:brush xml:id="br0">
      <inkml:brushProperty name="width" value="0.025" units="cm"/>
      <inkml:brushProperty name="height" value="0.025" units="cm"/>
    </inkml:brush>
  </inkml:definitions>
  <inkml:trace contextRef="#ctx0" brushRef="#br0">68 77 23446,'0'0'8259,"11"-2"-7346,-9 2-871,58-14 102,-58 13-145,0 1 0,0-1 0,0 0-1,0 1 1,0-1 0,0 0 0,-1 0 0,1 0-1,0-1 1,0 1 0,-1 0 0,1-1 0,-1 1-1,1-1 1,-1 1 0,0-1 0,1 0 0,-1 0-1,0 1 1,0-1 0,0 0 0,-1 0 0,1 0-1,0 0 1,-1 0 0,1 0 0,-1 0 0,0 0-1,1 0 1,-1-3 0,-1 4 1,0 0 0,1 0 0,-1 1 0,0-1 0,1 0 0,-1 0 0,0 1 0,0-1 0,0 1 0,0-1 0,0 0 0,0 1 0,0 0 0,0-1 0,0 1 0,0 0 0,0-1 0,0 1 0,0 0 0,0 0 0,0 0 0,0 0 0,0 0 0,0 0 0,-2 0 0,-28 2 0,25 0 0,0 0 0,0 1 0,0-1 0,0 1 0,0 0 0,1 1 0,0 0 0,-1-1 0,1 2 0,0-1 0,1 0 0,-1 1 0,1 0 0,0 0 0,0 0 0,-3 7 0,3-6 0,0 0 0,0 1 0,1 0 0,0 0 0,0 0 0,0 0 0,1 0 0,0 0 0,1 1 0,-1-1 0,1 1 0,1-1 0,0 12 0,0-17 0,1-1 0,-1 1 0,1-1 0,0 0 0,-1 1 0,1-1 0,0 0 0,0 1 0,0-1 0,0 0 0,0 0 0,0 0 0,0 0 0,0 0 0,0 0 0,0 0 0,1 0 0,-1 0 0,0-1 0,1 1 0,-1 0 0,1-1 0,-1 1 0,1-1 0,-1 0 0,1 1 0,1-1 0,48 3 0,-41-3 0,8-1-304,1 0-1,32-7 1,8-8-3438,-3-3-6209</inkml:trace>
</inkml:ink>
</file>

<file path=ppt/ink/ink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4:19.676"/>
    </inkml:context>
    <inkml:brush xml:id="br0">
      <inkml:brushProperty name="width" value="0.025" units="cm"/>
      <inkml:brushProperty name="height" value="0.025" units="cm"/>
    </inkml:brush>
  </inkml:definitions>
  <inkml:trace contextRef="#ctx0" brushRef="#br0">38 479 12364,'-7'8'2765,"4"-7"-2096,1 1 0,-1 1 0,1-1-1,0 0 1,0 1 0,0-1 0,0 1 0,0 0 0,0-1 0,1 1 0,-1 0-1,1 0 1,0 0 0,0 0 0,0 0 0,-1 4 0,4-7-484,-1 0 1,1 0 0,0 0-1,-1 0 1,1 0-1,-1-1 1,1 1 0,-1-1-1,1 1 1,-1-1-1,1 1 1,2-2 0,12-8 154,0 0 1,-1-1 0,0 0 0,-1-1-1,18-20 1,61-76 1416,-78 91-1704,37-53-53,-2-2 0,51-97 0,-96 162 0,-3 11 0,-5 26 0,-13 43 0,0-7 0,1-10 0,3 1 0,2 0 0,-4 92 0,16-141-67,2-11-213,-4 2 169,1-1 1,-1 1-1,1 0 0,-1-1 1,0 1-1,0-1 0,1 1 1,-1-1-1,0 1 0,0-1 0,0 1 1,-1 0-1,1-1 0,-1-1 1,-1-3-1429,-2-1 0,1 1-1,-1-1 1,0 1 0,0 1 0,0-1 0,-1 0 0,0 1 0,-7-6 0,-23-18-4445,1 4 5235,18 13 3644,-21-9 11006,40 21-12134,45 0 341,88-14-1,-44-8-5486,-75 16 502,-1 0 0,0-1 1,18-12-1,1-6-9199</inkml:trace>
</inkml:ink>
</file>

<file path=ppt/ink/ink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4:20.051"/>
    </inkml:context>
    <inkml:brush xml:id="br0">
      <inkml:brushProperty name="width" value="0.025" units="cm"/>
      <inkml:brushProperty name="height" value="0.025" units="cm"/>
    </inkml:brush>
  </inkml:definitions>
  <inkml:trace contextRef="#ctx0" brushRef="#br0">761 54 13100,'-12'-7'5285,"1"0"-4666,1 1 0,-1 1 0,0-1 0,0 2 0,-1 0-1,1 0 1,-1 1 0,0 0 0,0 1 0,0 1 0,0 0 0,-17 1-1,7 3-235,1 1-1,-1 1 1,1 1-1,0 1 1,0 1-1,1 1 1,0 1-1,1 0 0,-32 24 1,13-7-121,1 3 1,2 1-1,-49 55 0,66-64-256,0 0-1,2 1 0,0 1 1,2 0-1,0 1 1,-14 39-1,22-48-12,1 0 0,1 1 0,0-1-1,1 1 1,1 0 0,0 0 0,2 0 0,0 0 0,1 0 0,0 0-1,8 33 1,-6-40-1,0 0 0,1-1 0,1 0 1,-1 0-1,1 0 0,1 0 0,0-1 0,0 0 0,0 0 0,1 0 0,1-1 0,-1 0 0,1-1 0,0 1 0,0-1 1,1-1-1,0 0 0,0 0 0,0-1 0,0 0 0,1 0 0,0-1 0,19 3 0,-4-1 26,1-1-1,0-2 1,0 0-1,0-2 1,0-1 0,0-1-1,-1-1 1,36-9-1,-21 1 96,-1-2 0,0-1 0,-1-2 0,0-2 1,-2-1-1,56-39 0,-70 42-51,-2 0 1,0 0-1,-1-2 1,0-1 0,-2 0-1,0-1 1,-1-1 0,-2 0-1,0-1 1,-1-1-1,17-40 1,-25 50-63,-1-1 0,-1 1 0,0-1 0,0 0 0,-2 0 0,0 0 0,0 0 0,-1 0 0,-1 0 0,-4-25 0,3 29 0,-1 0 0,-1 0 0,1 1 0,-1-1 0,-1 1 0,0 0 0,0 0 0,-1 1 0,0 0 0,0 0 0,-1 0 0,0 0 0,-1 1 0,1 1 0,-11-8 0,3 4-139,0 1 1,0 1-1,-1 0 1,0 1-1,-1 1 1,0 0-1,0 2 1,0-1-1,0 2 0,-1 1 1,1 0-1,-1 1 1,1 0-1,-1 2 1,0 0-1,-21 5 0,0 2-775,0 2 0,0 2-1,1 1 1,0 2-1,-69 39 1,21-4-6683</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7:37:03.904"/>
    </inkml:context>
    <inkml:brush xml:id="br0">
      <inkml:brushProperty name="width" value="0.025" units="cm"/>
      <inkml:brushProperty name="height" value="0.025" units="cm"/>
    </inkml:brush>
  </inkml:definitions>
  <inkml:trace contextRef="#ctx0" brushRef="#br0">1 0 7079,'0'0'25176,"4"11"-24733,2 14-433,-2 1-1,0-1 1,-1 1 0,-2-1 0,-1 1 0,-4 41 0,1-17-58,3-50-22,0 1-1,0-1 1,0 0 0,1 1-1,-1-1 1,0 0 0,0 0-1,0 1 1,0-1 0,1 0-1,-1 0 1,0 1 0,0-1-1,1 0 1,-1 0 0,0 1-1,0-1 1,1 0 0,-1 0 0,0 0-1,1 0 1,-1 0 0,0 1-1,1-1 1,-1 0 0,0 0-1,0 0 1,1 0 0,-1 0-1,0 0 1,1 0 0,-1 0-1,0 0 1,1 0 0,-1 0-1,0 0 1,1 0 0,-1-1-1,0 1 1,1 0 0,-1 0-1,0 0 1,1 0 0,-1 0-1,0-1 1,0 1 0,1 0-1,-1 0 1,0-1 0,0 1 0,0 0-1,1 0 1,-1-1 0,0 1-1,0 0 1,0-1 0,17-13-4624,-4-8-991,-2-2-2077</inkml:trace>
</inkml:ink>
</file>

<file path=ppt/ink/ink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23.716"/>
    </inkml:context>
    <inkml:brush xml:id="br0">
      <inkml:brushProperty name="width" value="0.025" units="cm"/>
      <inkml:brushProperty name="height" value="0.025" units="cm"/>
    </inkml:brush>
  </inkml:definitions>
  <inkml:trace contextRef="#ctx0" brushRef="#br0">1 874 10794,'0'0'10447,"12"-3"-9219,8-4-676,0-1 1,0 0-1,-1-2 0,0 0 0,33-24 1,95-84 879,-88 70-1048,677-483 2499,-687 497-2836,-35 23-22,1 0 0,0 1-1,1 1 1,30-13 0,-62 41-6976,-1-14-448</inkml:trace>
</inkml:ink>
</file>

<file path=ppt/ink/ink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24.370"/>
    </inkml:context>
    <inkml:brush xml:id="br0">
      <inkml:brushProperty name="width" value="0.025" units="cm"/>
      <inkml:brushProperty name="height" value="0.025" units="cm"/>
    </inkml:brush>
  </inkml:definitions>
  <inkml:trace contextRef="#ctx0" brushRef="#br0">19 5 2338,'0'0'8825,"-4"3"-6477,3-2-2232,0-1 0,0 0 0,0 1 0,0-1 0,1 1-1,-1-1 1,0 1 0,1-1 0,-1 1 0,0-1 0,1 1-1,-1 0 1,0-1 0,1 1 0,-1 0 0,1 0 0,0 0-1,-1-1 1,1 1 0,-1 0 0,1 0 0,0 0 0,0 0-1,0-1 1,-1 1 0,1 0 0,0 0 0,0 0 0,0 0-1,0 0 1,0 0 0,1 0 0,-1 0 0,2 1-59,0-1 1,-1 0-1,1 0 1,0 0 0,0 0-1,0 0 1,1 0-1,-1-1 1,0 1-1,0-1 1,0 1-1,0-1 1,1 0-1,-1 0 1,0 0 0,4 0-1,2-1-601,1 1 0,-1-1 0,0 0 0,-1-1 0,1 0 0,0 0 0,0-1 0,-1 0 0,1 0 0,13-8 0,2-3-4373</inkml:trace>
</inkml:ink>
</file>

<file path=ppt/ink/ink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24.915"/>
    </inkml:context>
    <inkml:brush xml:id="br0">
      <inkml:brushProperty name="width" value="0.025" units="cm"/>
      <inkml:brushProperty name="height" value="0.025" units="cm"/>
    </inkml:brush>
  </inkml:definitions>
  <inkml:trace contextRef="#ctx0" brushRef="#br0">0 668 6758,'0'0'15711,"10"-10"-13762,32-39 1617,51-76 0,26-72-3100,52-80-377,-167 267-1435,-13 14-4130,-3 1 1071,-11-1-4974</inkml:trace>
</inkml:ink>
</file>

<file path=ppt/ink/ink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25.818"/>
    </inkml:context>
    <inkml:brush xml:id="br0">
      <inkml:brushProperty name="width" value="0.025" units="cm"/>
      <inkml:brushProperty name="height" value="0.025" units="cm"/>
    </inkml:brush>
  </inkml:definitions>
  <inkml:trace contextRef="#ctx0" brushRef="#br0">0 1 11659,'0'0'10629,"2"9"-9417,15 130 3121,-13-90-4650,16 78 0,-16-120-2662,-16-24-15892</inkml:trace>
</inkml:ink>
</file>

<file path=ppt/ink/ink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26.161"/>
    </inkml:context>
    <inkml:brush xml:id="br0">
      <inkml:brushProperty name="width" value="0.025" units="cm"/>
      <inkml:brushProperty name="height" value="0.025" units="cm"/>
    </inkml:brush>
  </inkml:definitions>
  <inkml:trace contextRef="#ctx0" brushRef="#br0">1 112 15695,'0'0'7463,"81"-15"-5221,-33 2-480,4-5-897,5 0-641,0 0-128,-3 2-96,-9 7-737,-10 5-2017,-13 4-2499,-16 0-4613</inkml:trace>
</inkml:ink>
</file>

<file path=ppt/ink/ink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26.517"/>
    </inkml:context>
    <inkml:brush xml:id="br0">
      <inkml:brushProperty name="width" value="0.025" units="cm"/>
      <inkml:brushProperty name="height" value="0.025" units="cm"/>
    </inkml:brush>
  </inkml:definitions>
  <inkml:trace contextRef="#ctx0" brushRef="#br0">1 130 16015,'0'0'8328,"49"-9"-5701,-11-8-802,10-3-896,5-4-833,5 3-32,0 4-832,-6 7-1859,-8 4-2626,-9 1-2114</inkml:trace>
</inkml:ink>
</file>

<file path=ppt/ink/ink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26.908"/>
    </inkml:context>
    <inkml:brush xml:id="br0">
      <inkml:brushProperty name="width" value="0.025" units="cm"/>
      <inkml:brushProperty name="height" value="0.025" units="cm"/>
    </inkml:brush>
  </inkml:definitions>
  <inkml:trace contextRef="#ctx0" brushRef="#br0">63 26 1666,'0'0'25298,"-7"10"-24668,3-3-512,-2 1 2,0 0-1,0 0 0,1 1 1,0 0-1,0 0 0,1 0 1,0 0-1,1 1 0,0 0 0,-2 14 1,5-24-56,27-32 560,-15 19-616,0 1 0,2 0-1,22-16 1,-30 24-25,-1 1 1,1 0-1,0 0 0,0 0 1,0 1-1,0 0 0,0 0 1,1 1-1,-1 0 0,1 0 1,-1 0-1,1 1 0,7 0 1,-13 1 19,1-1 1,-1 1-1,0 0 1,0-1-1,1 1 1,-1 0-1,0 0 1,0 0-1,0 0 1,0 0 0,0 0-1,0 1 1,0-1-1,0 0 1,0 0-1,-1 1 1,1-1-1,-1 0 1,1 1-1,-1-1 1,1 1 0,-1-1-1,1 0 1,-1 1-1,0-1 1,0 1-1,0-1 1,0 1-1,-1 2 1,4 12 370,-2-15-365,-1-1-1,1 1 1,-1-1 0,1 1-1,-1-1 1,1 1 0,-1-1 0,1 0-1,0 1 1,-1-1 0,1 0-1,0 1 1,-1-1 0,1 0-1,0 0 1,-1 0 0,1 0-1,0 0 1,0 1 0,-1-1-1,1 0 1,0-1 0,-1 1-1,1 0 1,0 0 0,0 0 0,-1 0-1,1-1 1,1 1 0,20-8 194,29-22 14,16-9-194,-62 37-37,1-1 0,-1 1 0,1 0 1,0 1-1,0-1 0,0 1 0,0 0 0,0 1 1,11 0-1,-15 0 12,-1 1 1,0 0-1,1 0 0,-1 0 0,0 0 1,0 0-1,0 0 0,0 1 1,0-1-1,0 0 0,0 1 1,0-1-1,0 0 0,0 1 1,-1-1-1,1 1 0,-1-1 1,1 1-1,-1-1 0,0 1 1,1 0-1,-1-1 0,0 1 0,0-1 1,0 1-1,0 0 0,0-1 1,-1 1-1,1 1 0,-6 51 758,6-53-734,-1-1 1,1 1-1,0 0 1,0-1 0,-1 1-1,1-1 1,0 1-1,0-1 1,0 1 0,0 0-1,0-1 1,0 1-1,0-1 1,0 1 0,0 0-1,0-1 1,0 1-1,0 0 1,0-1 0,0 1-1,0-1 1,1 1 0,-1-1-1,0 1 1,0-1-1,1 1 1,-1 0 0,0-1-1,1 0 1,-1 1-1,1-1 1,-1 1 0,0-1-1,1 1 1,-1-1-1,1 0 1,-1 1 0,1-1-1,0 0 1,-1 0-1,1 1 1,-1-1 0,1 0-1,-1 0 1,1 0-1,0 0 1,-1 0 0,1 0-1,-1 1 1,1-1 0,0-1-1,-1 1 1,1 0-1,0 0 1,-1 0 0,1 0-1,-1 0 1,1-1-1,-1 1 1,1 0 0,-1 0-1,1-1 1,0 1-1,-1 0 1,0-1 0,1 1-1,-1-1 1,1 0-1,57-36-133,-26 16 131,-24 19-99,1 1 1,-1 0-1,0 1 1,0-1-1,1 2 1,-1-1-1,0 1 1,0 0-1,16 5 1,-22-5 20,-1 0 0,0-1 0,0 1 0,0 0 0,1 0 0,-1 0-1,0 0 1,0 0 0,0 0 0,0 0 0,0 0 0,-1 1 0,1-1 0,0 0 0,0 0 0,-1 1 0,1-1 0,-1 0 0,1 1 0,-1-1 0,0 1-1,0-1 1,1 1 0,-1-1 0,0 1 0,0-1 0,0 0 0,-1 1 0,1-1 0,0 1 0,-1 1 0,1 16-1442,4-14-2226,2-4-3230</inkml:trace>
</inkml:ink>
</file>

<file path=ppt/ink/ink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28.101"/>
    </inkml:context>
    <inkml:brush xml:id="br0">
      <inkml:brushProperty name="width" value="0.025" units="cm"/>
      <inkml:brushProperty name="height" value="0.025" units="cm"/>
    </inkml:brush>
  </inkml:definitions>
  <inkml:trace contextRef="#ctx0" brushRef="#br0">46 305 7015,'0'0'23916,"0"-4"-23927,1 0 21,0 0 1,0 1-1,0-1 1,0 0-1,0 0 1,1 1-1,3-7 1,-2 6 26,-1 0 1,0-1-1,0 1 1,0-1-1,-1 0 1,1 1 0,-1-1-1,0-7 1,-28 40-273,22-22 286,0 0 0,0 0 0,0 0 1,1 0-1,0 1 0,0 0 0,1 0 1,0 0-1,0 0 0,-2 11 0,5-16-52,-1 0-1,1 0 1,0 0-1,0 0 0,0 0 1,0 0-1,0 0 1,1 0-1,-1 0 1,0 0-1,1 0 1,0 0-1,-1 0 1,1 0-1,0 0 0,0-1 1,2 4-1,-1-3 14,0 0 1,0 0-1,1-1 0,-1 1 0,0-1 0,1 0 0,-1 1 0,1-1 1,-1 0-1,1 0 0,0-1 0,-1 1 0,1 0 0,0-1 1,0 0-1,4 0 0,0 0 19,1 0 1,-1-1 0,0 0-1,0 0 1,0-1 0,0 0-1,-1 0 1,1 0 0,0-1-1,-1 0 1,0-1 0,1 1-1,-1-1 1,-1 0 0,1-1-1,-1 1 1,1-1 0,-1 0-1,-1-1 1,1 1 0,-1-1-1,0 0 1,0 0 0,0 0-1,-1-1 1,0 1 0,-1-1-1,3-8 1,-3 12-32,-1-1 0,0 1 0,-1-1 0,1 1 0,0-1 0,-1 1 0,0-1 0,0 0 0,0 1 0,0-1 0,0 1 0,-1-1 0,-2-6 0,3 9 0,-1-1 0,0 1 0,0 0 0,0-1 0,0 1 0,0 0 0,0 0 0,0 0 0,-1 0 0,1 0 0,0 0 0,-1 0 0,1 0 0,0 0 0,-1 1 0,1-1 0,-1 1 0,1-1 0,-1 1 0,0-1 0,1 1 0,-1 0 0,1 0 0,-1 0 0,0 0 0,1 0 0,-1 0 0,1 0 0,-1 0 0,0 1 0,1-1 0,-2 1 0,-1 0 0,1 1 0,0-1 0,-1 1 0,1 0 0,0 0 0,0 0 0,0 0 0,1 0 0,-1 0 0,0 1 0,1 0 0,0-1 0,-1 1 0,1 0 0,-2 3 0,-27 53 0,27-51 0,-5 12 0,0 0 0,-7 30 0,14-42 0,0 0 0,0 0 0,1 0 0,0 0 0,1 0 0,0 1 0,0-1 0,1 0 0,2 14 0,-2-20 0,-1-1 0,1 1 0,0 0 0,0-1 0,-1 1 0,1 0 0,0-1 0,0 1 0,0-1 0,1 0 0,-1 1 0,0-1 0,0 0 0,1 0 0,-1 0 0,1 1 0,-1-2 0,1 1 0,-1 0 0,1 0 0,3 1 0,-1-1 0,0 0 0,1-1 0,-1 1 0,0-1 0,1 1 0,-1-1 0,1-1 0,7 0 0,-1-1 0,-1-1 0,1 0 0,-1 0 0,0-1 0,0 0 0,16-11 0,1-4 0,-2-2 0,-1-1 0,0-1 0,-2-1 0,0-1 0,20-31 0,-18 20 0,-1-1 0,-2-1 0,-2-2 0,16-45 0,-33 80 0,7-30 7,-12 24-15,-14 15-18,6 5-3,0 1 0,0 0-1,1 0 1,0 2 0,1-1-1,0 1 1,-12 22-1,18-29 20,-20 31 76,-25 55 0,42-78-49,1 1 1,0-1-1,1 1 1,0 0-1,1 0 1,1 1-1,-1 28 1,3-42-15,0 1 0,0-1 0,0 1-1,1-1 1,-1 1 0,0-1 0,1 0 0,-1 1 0,1-1 0,0 0 0,-1 1-1,1-1 1,0 0 0,0 0 0,0 1 0,0-1 0,0 0 0,0 0 0,0 0-1,0 0 1,0 0 0,2 0 0,1 1 4,0 0 1,-1 0-1,1-1 0,0 0 1,0 0-1,0 0 0,0 0 1,5 0-1,3-1-117,0 0 0,0 0 0,0-1 0,-1-1 0,15-3-1,20-15-3503,0-7-4415</inkml:trace>
</inkml:ink>
</file>

<file path=ppt/ink/ink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29.146"/>
    </inkml:context>
    <inkml:brush xml:id="br0">
      <inkml:brushProperty name="width" value="0.025" units="cm"/>
      <inkml:brushProperty name="height" value="0.025" units="cm"/>
    </inkml:brush>
  </inkml:definitions>
  <inkml:trace contextRef="#ctx0" brushRef="#br0">64 7 5894,'-4'-7'16636,"-6"19"-13033,-7 20-3268,11-18 122,0 1-1,1 0 1,1 0 0,0 0 0,1 1 0,-2 19-1,5-34-449,1-1 0,-1 1-1,0 0 1,0-1-1,1 1 1,-1 0 0,1-1-1,-1 1 1,0-1 0,1 1-1,-1-1 1,1 1-1,-1-1 1,1 1 0,0-1-1,-1 1 1,1-1 0,-1 0-1,1 1 1,0-1-1,-1 0 1,1 0 0,0 1-1,-1-1 1,1 0-1,0 0 1,0 0 0,-1 0-1,1 0 1,0 0 0,-1 0-1,1 0 1,0 0-1,0 0 1,-1 0 0,1 0-1,0-1 1,-1 1 0,1 0-1,0-1 1,-1 1-1,2-1 1,32-12 322,9-18-139,-37 26-191,0 0 0,0 0 0,0 0 0,1 1 0,-1 0 0,1 0 0,0 1 0,1 0 0,-1 0 0,0 0 0,1 1-1,11-2 1,-18 4 7,0 1 0,0-1 0,0 1-1,0-1 1,0 1 0,0 0 0,-1-1-1,1 1 1,0 0 0,0 0 0,0-1-1,-1 1 1,1 0 0,-1 0 0,1 0-1,0 0 1,-1 0 0,0 0 0,1 0-1,-1 0 1,1 0 0,-1 0-1,0 0 1,0 0 0,0 0 0,0 0-1,0 0 1,0 0 0,0 2 0,1 48 354,-1-28-257,0-22-171,1-1 1,-1 0 0,0 1-1,1-1 1,-1 1 0,1-1-1,-1 0 1,1 0 0,-1 1-1,1-1 1,-1 0 0,1 0-1,-1 1 1,1-1 0,-1 0-1,1 0 1,0 0 0,-1 0-1,1 0 1,-1 0 0,1 0-1,-1 0 1,1 0 0,0 0-1,-1 0 1,1 0 0,-1-1-1,1 1 1,-1 0 0,1 0-1,-1 0 1,1-1 0,-1 1-1,2-1 1,19-9-5093,-4-6-1470</inkml:trace>
</inkml:ink>
</file>

<file path=ppt/ink/ink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29.721"/>
    </inkml:context>
    <inkml:brush xml:id="br0">
      <inkml:brushProperty name="width" value="0.025" units="cm"/>
      <inkml:brushProperty name="height" value="0.025" units="cm"/>
    </inkml:brush>
  </inkml:definitions>
  <inkml:trace contextRef="#ctx0" brushRef="#br0">187 59 21300,'0'0'4372,"-2"-9"-3945,2 8-430,-1-2 91,0-1 1,1 0-1,-2 1 1,1-1-1,0 1 1,-1 0-1,1-1 1,-4-3-1,4 5-72,0 1 1,0 0-1,-1 0 0,1 0 0,0 0 0,-1 0 0,1 0 0,0 0 0,-1 1 0,1-1 0,-1 1 1,1-1-1,-1 1 0,1-1 0,-1 1 0,0 0 0,1-1 0,-1 1 0,0 0 0,1 0 0,-1 0 0,1 1 1,-1-1-1,0 0 0,1 1 0,-1-1 0,1 1 0,-1-1 0,1 1 0,-3 1 0,-5 4 68,0 0-1,0 0 0,0 1 0,1 0 1,1 1-1,-1-1 0,1 1 0,0 1 1,1 0-1,0 0 0,0 0 1,1 0-1,0 1 0,1 0 0,0 0 1,1 0-1,0 1 0,0-1 1,-2 22-1,6-31-82,-1 1 0,1-1 0,0 0 1,-1 1-1,1-1 0,0 0 0,0 0 1,0 0-1,0 0 0,0 0 0,0 0 0,0 0 1,0 0-1,0 0 0,0 0 0,0-1 0,1 1 1,-1 0-1,0-1 0,1 1 0,-1-1 1,0 0-1,1 1 0,-1-1 0,0 0 0,1 0 1,-1 0-1,1 0 0,-1 0 0,1 0 0,-1 0 1,2-1-1,52-5 178,-43 2-200,0 0 0,0-1 0,0-1 0,-1 0 0,0 0 0,0-1 0,15-13 0,62-65-489,-88 86 512,0-1-1,0 0 1,0 0 0,0 0 0,0 0 0,1 0 0,-1 1 0,0-1-1,0 0 1,0 0 0,0 0 0,0 0 0,0 0 0,0 1 0,0-1-1,0 0 1,0 0 0,0 0 0,1 0 0,-1 0 0,0 0-1,0 0 1,0 0 0,0 1 0,0-1 0,0 0 0,1 0 0,-1 0-1,0 0 1,0 0 0,0 0 0,0 0 0,0 0 0,1 0 0,-1 0-1,0 0 1,0 0 0,0 0 0,0 0 0,0 0 0,1 0 0,-1 0-1,0 0 1,0 0 0,0 0 0,0 0 0,0 0 0,1-1 0,-1 1-1,0 0 1,0 0 0,0 0 0,0 0 0,0 0 0,0 0-1,0 0 1,1 0 0,-1-1 0,0 1 0,0 0 0,0 0 0,0 0-1,0 0 1,0 0 0,0 0 0,0-1 0,0 1 0,-2 20 318,-10 24 654,8-12 302,4-31-1247,0 0-1,0-1 1,0 1-1,1 0 0,-1-1 1,0 1-1,1 0 0,-1 0 1,0-1-1,1 1 0,-1-1 1,1 1-1,-1 0 0,1-1 1,-1 1-1,1-1 0,-1 1 1,1-1-1,-1 1 1,1-1-1,0 0 0,-1 1 1,2-1-1,1 1-2,0-1 1,0 0-1,1 0 1,-1 0-1,0 0 1,0-1-1,0 1 1,0-1-1,0 0 1,0 0-1,0 0 1,0 0-1,0-1 1,-1 1-1,5-3 1,38-26 63,-32 21-457,0 1 0,0 0-1,1 0 1,18-6 0,-31 14 363,-1 0-1,0 0 1,0 0-1,1 0 1,-1 0-1,0 0 1,0 0-1,1 0 1,-1 0-1,0 0 1,0 0-1,1 0 1,-1 0-1,0 0 1,0 0-1,1 0 1,-1 0 0,0 0-1,0 0 1,1 1-1,-1-1 1,0 0-1,0 0 1,0 0-1,1 0 1,-1 1-1,0-1 1,0 0-1,0 0 1,0 1-1,0-1 1,1 0-1,-1 0 1,0 0 0,0 1-1,0-1 1,0 0-1,0 0 1,0 1-1,1 17 160,-5 20 292,3-36-443,0 2 35,0 28 238,1-31-287,0 0 0,1 0 0,-1-1-1,1 1 1,-1 0 0,1-1 0,-1 1-1,1-1 1,0 1 0,-1 0 0,1-1-1,0 0 1,-1 1 0,1-1 0,0 1-1,0-1 1,0 0 0,-1 1-1,1-1 1,0 0 0,0 0 0,0 0-1,-1 0 1,1 0 0,0 0 0,0 0-1,0 0 1,0 0 0,0 0 0,-1 0-1,1 0 1,0-1 0,0 1 0,1-1-1,7-2-1104,1 0 0,-1-1-1,0-1 1,-1 1 0,1-1-1,-1-1 1,0 1 0,0-2-1,8-7 1,-13 11 364,24-20-5826</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7:37:04.480"/>
    </inkml:context>
    <inkml:brush xml:id="br0">
      <inkml:brushProperty name="width" value="0.025" units="cm"/>
      <inkml:brushProperty name="height" value="0.025" units="cm"/>
    </inkml:brush>
  </inkml:definitions>
  <inkml:trace contextRef="#ctx0" brushRef="#br0">1 86 15118,'0'0'10720,"10"7"-9279,-9-6-1406,7 4 480,0 0 1,1 0-1,0-1 0,0 0 0,14 4 1,-20-7-440,-1-1 0,1 1 0,-1-1 0,1 1 1,0-1-1,0 0 0,-1 0 0,1 0 0,0 0 0,-1-1 1,1 1-1,0-1 0,-1 1 0,1-1 0,-1 0 0,1 0 1,-1 0-1,1-1 0,-1 1 0,0-1 0,1 1 0,-1-1 1,0 0-1,0 1 0,0-1 0,-1 0 0,1 0 0,0-1 1,-1 1-1,2-3 0,-1 1-76,0 0 0,0 0 0,0 0 0,0 0 0,-1 0 0,0-1 0,0 1 0,0-1 0,0 1 0,-1 0 0,0-1 0,0 0 0,0-5 0,-1 8 0,1 1 0,-1-1 0,1 1 0,-1-1 0,0 1 0,1-1 0,-1 1 0,0 0 0,0-1 0,0 1 0,0 0 0,0 0 0,0 0 0,0 0 0,0 0 0,-1 0 0,1 0 0,0 0 0,-1 0 0,1 1 0,0-1 0,-1 0 0,1 1 0,-1-1 0,1 1 0,-1 0 0,1-1 0,-1 1 0,1 0 0,-1 0 0,0 0 0,1 0 0,-1 0 0,1 0 0,-1 1 0,1-1 0,-1 1 0,1-1 0,-1 1 0,1-1 0,-2 2 0,-2 0 0,1 0 0,0 0 0,0 1 0,0 0 0,0 0 0,0 0 0,0 0 0,1 1 0,-1-1 0,1 1 0,0 0 0,0 0 0,1 0 0,-1 0 0,1 1 0,0-1 0,-3 8 0,2-3 0,0 0 0,0 0 0,0 0 0,1 0 0,1 0 0,-1 0 0,2 0 0,-1 14 0,2-21 0,-1-1 0,1 0 0,-1 0 0,1 0 0,0 0 0,0 0 0,-1 0 0,1 0 0,0 0 0,0 0 0,0 0 0,0 0 0,0 0 0,0 0 0,0-1 0,0 1 0,1 0 0,-1-1 0,0 1 0,0-1 0,0 0 0,1 1 0,-1-1 0,0 0 0,1 0 0,-1 0 0,0 1 0,1-1 0,-1-1 0,0 1 0,1 0 0,1-1 0,47-7 0,-23-3 0,-1-1 0,-1-1 0,-1-2 0,26-18 0,25-14 0,-74 46 0,0 0 0,1 0 0,-1 0 0,0 1 0,1-1 0,-1 0 0,0 1 0,1-1 0,-1 1 0,1 0 0,-1-1 0,1 1 0,-1 0 0,1 0 0,-1 0 0,1 0 0,-1 0 0,1 0 0,-1 0 0,4 1 0,-5 0 0,1 0 0,0 0 0,0-1 0,0 1 0,-1 0 0,1 0 0,-1 0 0,1 0 0,0 0 0,-1 0 0,0 0 0,1 0 0,-1 1 0,0-1 0,1 0 0,-1 0 0,0 0 0,0 0 0,0 0 0,0 1 0,0 0 0,-1 11 0,-1 0 0,0 0 0,-7 22 0,6-24 0,1-4 0,0 0 0,1 0 0,0-1 0,0 1 0,0 0 0,1 1 0,1 11 0,-1-18 0,1 0 0,-1-1 0,1 1 0,-1 0 0,1-1 0,-1 1 0,1 0 0,0-1 0,-1 1 0,1-1 0,0 1 0,-1-1 0,1 1 0,0-1 0,0 0 0,-1 1 0,1-1 0,0 0 0,0 1 0,0-1 0,-1 0 0,1 0 0,0 0 0,0 0 0,0 0 0,0 0 0,0 0 0,-1 0 0,1 0 0,0 0 0,0 0 0,0-1 0,0 1 0,-1 0 0,1-1 0,0 1 0,0 0 0,-1-1 0,1 1 0,1-2 0,30-17 0,28-48 0,-49 54 0,0-1 0,0 1 0,1 1 0,1 0 0,14-11 0,-26 23 0,-1 0 0,0 0 0,0 0 0,0 0 0,1 0 0,-1 0 0,0-1 0,0 1 0,1 0 0,-1 0 0,0 0 0,0 0 0,1 0 0,-1 0 0,0 0 0,0 0 0,0 0 0,1 0 0,-1 0 0,0 0 0,0 0 0,1 0 0,-1 0 0,0 0 0,0 0 0,1 0 0,-1 1 0,0-1 0,0 0 0,0 0 0,1 0 0,-1 0 0,0 0 0,0 1 0,0-1 0,1 0 0,-1 0 0,0 0 0,0 1 0,0-1 0,4 15 0,-3 23 0,-1-32 0,-1 0 0,2 20 0,-1-25 0,0-1 0,0 1 0,0 0 0,0-1 0,0 1 0,0 0 0,0-1 0,0 1 0,0-1 0,0 1 0,1 0 0,-1-1 0,0 1 0,0-1 0,1 1 0,-1 0 0,0-1 0,1 1 0,-1-1 0,1 1 0,-1-1 0,0 0 0,1 1 0,-1-1 0,1 1 0,0-1 0,-1 0 0,1 1 0,0-1 0,2-10-1719,-3-5-3444,-1 13 3568,-1-22-8409</inkml:trace>
</inkml:ink>
</file>

<file path=ppt/ink/ink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30.235"/>
    </inkml:context>
    <inkml:brush xml:id="br0">
      <inkml:brushProperty name="width" value="0.025" units="cm"/>
      <inkml:brushProperty name="height" value="0.025" units="cm"/>
    </inkml:brush>
  </inkml:definitions>
  <inkml:trace contextRef="#ctx0" brushRef="#br0">71 45 12300,'0'0'6950,"-8"8"-4014,-24 28-1051,31-35-1822,0 1 0,0-1 0,0 0 0,0 1 0,0 0 0,1-1 0,-1 1 0,0 0 0,1-1-1,-1 1 1,1 0 0,-1-1 0,1 1 0,0 0 0,0 0 0,0 0 0,0-1 0,0 1 0,0 0 0,1 0 0,-1-1 0,1 1 0,-1 0 0,1 0 0,1 2 0,1 2-259,1 0 0,0 0 0,0-1 1,1 1-1,5 5 0,6 6-1062,-1 5 895,-2 1 0,22 45 0,-32-60 516,0 0 0,0 0 1,0-1-1,-1 2 0,-1-1 1,1 0-1,-1 0 0,-1 0 1,1 1-1,-1-1 0,-1 0 1,0 1-1,-2 11 0,1-15 200,-1 0 0,1 0 0,-1-1 0,0 1-1,0 0 1,-1-1 0,1 0 0,-1 0-1,0 0 1,0 0 0,-9 5 0,10-7-136,0 1 1,0-1-1,0 0 1,-1-1-1,1 1 1,-1 0-1,1-1 1,-1 0-1,1 0 0,-1 0 1,0 0-1,0-1 1,0 1-1,1-1 1,-1 0-1,0 0 1,0 0-1,-4-2 1,6 1-215,-1-1 1,1 0-1,0 0 1,0 0-1,0 0 1,1 0 0,-1 0-1,0 0 1,1-1-1,-1 1 1,1-1-1,0 1 1,0-1 0,0 1-1,0-1 1,0 0-1,1 1 1,-1-1 0,1 0-1,-1 0 1,1 1-1,0-1 1,1-4-1,-2-7-36,1 0-1,1-1 1,4-19 0,-3 24-139,1 0 1,0 0 0,1 1 0,0-1 0,1 1 0,0 0-1,0 0 1,12-13 0,5-5-101,34-29 0,-41 42 332,1 0-1,-2-2 1,0 1 0,-1-2 0,-1 0 0,16-27 0,-27 41-9,0 0-1,0 1 1,-1-1 0,1 0 0,0 0-1,-1 0 1,0 0 0,0 0 0,0 0-1,0 0 1,0-3 0,-1 5-42,1 1 1,0 0-1,0-1 0,0 1 1,0-1-1,0 1 1,0 0-1,0-1 0,-1 1 1,1 0-1,0-1 0,0 1 1,0 0-1,-1-1 0,1 1 1,0 0-1,-1 0 0,1-1 1,0 1-1,-1 0 1,1 0-1,0-1 0,-1 1 1,1 0-1,0 0 0,-1 0 1,1 0-1,0-1 0,-2 1 1,-16 12 72,13-6-40,0 0 1,0 0 0,0 0-1,1 1 1,0 0 0,1 0 0,-1 0-1,1 0 1,1 1 0,-1-1-1,1 1 1,0-1 0,1 1-1,0 0 1,0 0 0,1 0 0,0-1-1,1 13 1,0-18-77,-1-1 0,1 1-1,-1-1 1,1 0 0,0 1 0,-1-1-1,1 0 1,0 1 0,0-1 0,0 0 0,0 0-1,0 0 1,0 0 0,0 0 0,0 0-1,1 0 1,-1 0 0,0 0 0,0-1 0,1 1-1,-1 0 1,3 0 0,0 0-180,0 0 1,0-1-1,-1 0 1,1 1-1,0-1 0,0 0 1,0-1-1,7 0 1,-3-1-364,1 0 0,0-1 0,-1 0 0,0 0 0,1-1 0,-1 0 1,8-5-1,-3-2-1311,-1 0 1,-1-1-1,0 0 1,0 0-1,-1-1 1,16-28-1,-2-7-4000</inkml:trace>
</inkml:ink>
</file>

<file path=ppt/ink/ink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30.563"/>
    </inkml:context>
    <inkml:brush xml:id="br0">
      <inkml:brushProperty name="width" value="0.025" units="cm"/>
      <inkml:brushProperty name="height" value="0.025" units="cm"/>
    </inkml:brush>
  </inkml:definitions>
  <inkml:trace contextRef="#ctx0" brushRef="#br0">84 1 5285,'0'0'22693,"-8"3"-21321,3-1-1229,0 1-1,1 0 1,-1-1-1,1 1 0,-1 1 1,1-1-1,0 1 0,1-1 1,-1 1-1,0 0 0,1 1 1,0-1-1,0 0 0,0 1 1,1 0-1,0-1 1,0 1-1,0 0 0,0 0 1,1 1-1,0-1 0,0 0 1,-1 6-1,2-8-141,-1-1 0,1 1-1,0 0 1,-1 0 0,2 0 0,-1 0 0,0-1-1,0 1 1,1 0 0,-1 0 0,1 0-1,0-1 1,0 1 0,0 0 0,0-1 0,1 1-1,-1-1 1,1 1 0,-1-1 0,1 0 0,3 4-1,-1-4-6,-1 0 0,1 0 0,0 0 0,1 0-1,-1-1 1,0 0 0,0 1 0,1-1 0,-1-1-1,0 1 1,1-1 0,-1 0 0,7 0 0,3 0-338,-3-1-66,-1 1 0,1 0 0,0 1 1,-1 0-1,17 4 0,-26-4 401,1-1-1,-1 1 1,0-1-1,1 1 1,-1 0-1,0-1 1,0 1-1,0 0 1,1 0-1,-1 0 1,0 0-1,0 0 1,0 0-1,0 0 1,-1 0-1,1 0 1,0 1-1,0-1 1,0 2-1,0 0 113,-1-1 0,0 0 0,0 1 0,0-1 0,0 0 0,-1 0-1,1 1 1,0-1 0,-1 0 0,1 0 0,-1 0 0,0 0-1,0 1 1,0-1 0,0 0 0,-3 3 0,-3 6 119,-1 0 0,0 0 0,-15 15 1,21-23-202,-1 0 0,1-1 0,-1 0 0,1 1 1,-1-1-1,0 0 0,0 0 0,0 0 1,0-1-1,0 1 0,0-1 0,-1 0 0,1 0 1,0 0-1,-1 0 0,1 0 0,-1-1 1,1 0-1,-5 1 0,7-2-175,0 0-1,0 0 1,0 0-1,1 0 1,-1 0-1,0 0 1,0 0-1,1 0 1,-1-1-1,0 1 1,1 0-1,0 0 1,-1-1 0,1 1-1,0 0 1,-1 0-1,1-1 1,0 1-1,0 0 1,0-1-1,0 1 1,0-2-1,3-32-6072,6 18-489,5-2-4494</inkml:trace>
</inkml:ink>
</file>

<file path=ppt/ink/ink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42.689"/>
    </inkml:context>
    <inkml:brush xml:id="br0">
      <inkml:brushProperty name="width" value="0.025" units="cm"/>
      <inkml:brushProperty name="height" value="0.025" units="cm"/>
    </inkml:brush>
  </inkml:definitions>
  <inkml:trace contextRef="#ctx0" brushRef="#br0">6 146 11787,'0'0'17062,"11"-6"-16422,9-4-397,2 0 91,37-26 1,-55 34-285,0 0 0,-1 0 0,0-1 0,1 0 0,-1 1 0,0-1 0,0 0 0,-1-1 0,1 1 1,-1 0-1,0-1 0,1 1 0,-1-1 0,-1 0 0,1 0 0,-1 0 0,1 0 0,0-7 0,-2 10-42,-1 0 0,1 0-1,-1 0 1,1 0 0,-1 0-1,1 0 1,-1 1 0,0-1-1,0 0 1,1 0-1,-1 1 1,0-1 0,0 0-1,0 1 1,0-1 0,0 1-1,0-1 1,0 1 0,0 0-1,0-1 1,0 1 0,0 0-1,0 0 1,0 0 0,0 0-1,0 0 1,0 0 0,0 0-1,0 0 1,0 0-1,0 0 1,0 0 0,0 1-1,-2 0 1,-2-1-20,0 1 0,0 0 0,1 0 0,-1 0 0,1 1-1,-1-1 1,-4 3 0,0 3 32,0 1 0,1 0-1,0 0 1,0 1 0,1 0 0,-11 18-1,14-22 0,1 0 0,0 0 0,1 1 0,-1-1 0,1 1 0,0-1 0,0 1 0,1 0-1,0 0 1,0 0 0,0 0 0,1 0 0,0 0 0,0 10 0,2-15-20,-1 0 0,0 1 1,1-1-1,-1 0 0,1 0 0,-1 0 1,1 0-1,-1 0 0,1 0 0,0 0 1,-1-1-1,1 1 0,0-1 0,0 1 1,-1-1-1,1 0 0,0 1 0,0-1 0,0 0 1,0 0-1,-1 0 0,4-1 0,47-3 67,-35 0-78,0-1 0,1-1 0,-2-1 0,1 0 0,-1-1 0,0-1 0,27-20 0,17-8 76,-59 36-71,-1 1-1,1-1 1,-1 1-1,1 0 1,-1 0 0,1-1-1,-1 1 1,1 0 0,-1 0-1,1 0 1,-1-1 0,1 1-1,-1 0 1,1 0 0,-1 0-1,1 0 1,0 0 0,-1 0-1,1 0 1,-1 0 0,1 0-1,-1 0 1,1 1-1,-1-1 1,1 0 0,-1 0-1,1 0 1,-1 1 0,1-1-1,-1 0 1,1 1 0,-1-1-1,1 0 1,-1 1 0,0-1-1,1 0 1,-1 1 0,0-1-1,1 1 1,-1-1-1,0 1 1,0-1 0,1 1-1,-1-1 1,0 1 0,0-1-1,0 1 1,1-1 0,-1 1-1,0-1 1,0 1 0,0 0-1,0-1 1,0 1 0,0-1-1,-1 1 1,-1 44 129,0-27 95,3-18-215,1 1-1,-1-1 1,0 0 0,0 1-1,1-1 1,-1 0 0,0 0-1,1 0 1,-1 0 0,0 0-1,1 0 1,-1 0 0,0 0-1,0-1 1,1 1 0,-1 0-1,0-1 1,2 0 0,45-29 210,5-3-216,-50 32-8,0-1 0,0 1 0,0 0 0,1 0 0,-1 0 0,0 1 0,0-1 0,0 1 0,1-1 0,-1 1 0,0 0 0,0 0 0,1 1 0,-1-1 0,4 2 0,-6-2 6,-1 1-1,1-1 1,0 1 0,0 0 0,0 0-1,-1-1 1,1 1 0,0 0 0,-1 0-1,1 0 1,-1 0 0,1 0 0,-1 0-1,1 0 1,-1 0 0,0 0 0,1 0-1,-1 0 1,0 0 0,0 0 0,0 0-1,0 0 1,0 1 0,0 32 65,0-23 0,-3 62-438,10-86-11814,-2-5-3064</inkml:trace>
</inkml:ink>
</file>

<file path=ppt/ink/ink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6:50.852"/>
    </inkml:context>
    <inkml:brush xml:id="br0">
      <inkml:brushProperty name="width" value="0.025" units="cm"/>
      <inkml:brushProperty name="height" value="0.025" units="cm"/>
    </inkml:brush>
  </inkml:definitions>
  <inkml:trace contextRef="#ctx0" brushRef="#br0">0 426 11883,'8'0'2098,"290"-4"2621,161-22-1948,34-24-1416,471-44-618,5 35-272,627 31-109,-643 15 633,-486 8 528,488-18 1024,-924 21-2502,-4 1 378,0-1 0,0-1 1,52-13-1,-78 15-422,1 1 1,-1-1-1,0 1 1,1-1-1,-1 0 0,0 0 1,0 1-1,0-1 1,0 0-1,0 0 1,0 0-1,0 0 1,0 0-1,0-1 0,0 1 1,0 0-1,-1 0 1,1 0-1,-1-1 1,1 1-1,-1 0 1,1-1-1,-1 1 0,1-1 1,-1 1-1,0-2 1,0-1-730,0-1 1,0 1 0,-1 0-1,1 0 1,-1-1 0,0 1-1,-3-7 1,-8-17-7088</inkml:trace>
</inkml:ink>
</file>

<file path=ppt/ink/ink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48.407"/>
    </inkml:context>
    <inkml:brush xml:id="br0">
      <inkml:brushProperty name="width" value="0.025" units="cm"/>
      <inkml:brushProperty name="height" value="0.025" units="cm"/>
    </inkml:brush>
  </inkml:definitions>
  <inkml:trace contextRef="#ctx0" brushRef="#br0">2354 109 12684,'0'0'4879,"-3"-9"-4019,0 1-904,2 4 246,1 0 0,-2-1 0,1 1 1,0 0-1,-1 0 0,0-1 1,0 1-1,0 1 0,-1-1 0,1 0 1,-1 1-1,0-1 0,0 1 0,0 0 1,0 0-1,-1 0 0,1 0 1,-1 0-1,0 1 0,0 0 0,0 0 1,0 0-1,0 0 0,-6-1 1,-35-2 8,-1 3 1,1 1 0,-1 2-1,-47 9 1,-75 1 630,159-11-819,-70-2 434,0 4 1,-1 4-1,-96 19 0,-288 69-323,408-82-12,0 2 1,1 3-1,0 2 1,1 3-1,2 2 1,0 2-1,2 2 1,-58 43-1,72-44-20,0 3 0,2 0-1,1 2 1,1 2 0,2 1-1,2 1 1,1 1 0,2 2-1,1 1 1,-33 77 0,48-91-84,1 0 0,0 1 0,2 0 0,1 0 0,1 1 1,2-1-1,1 1 0,1-1 0,3 31 0,-1-49-4,0 0 1,0 0-1,1-1 0,0 1 0,1-1 0,0 1 0,0-1 1,0 0-1,1 0 0,1-1 0,-1 0 0,1 0 1,0 0-1,1 0 0,0-1 0,0 0 0,0-1 1,1 1-1,-1-2 0,14 7 0,14 6 44,1-2 0,1-1 0,57 13 0,-55-16-49,321 65 87,-80-20-37,-236-47-50,0-3 0,0-1 0,1-2 0,0-3 0,0-1-1,-1-2 1,1-2 0,54-14 0,-15-2 3,0-4 0,-2-3 0,101-50 0,-149 61-26,41-18-26,120-75 1,-173 95 117,-1-1 0,0-1 0,-2-1 0,0 0 1,-1-2-1,0 0 0,-2-1 0,-1 0 1,20-37-1,-17 21-38,-1-1 1,-3-1-1,-1 0 1,-2-1-1,-1 0 1,-3-1-1,-1 0 1,-2 0-1,-2 0 1,-1 0-1,-6-43 1,4 73-13,-1 1 0,0 0 0,0 0 0,-2 0-1,1 0 1,-1 0 0,0 1 0,-1-1 0,0 1 0,-1 0 0,0 1 0,0 0 0,0-1 0,-1 2 0,-1-1 0,1 1 0,-1 0 0,-13-7 0,6 5 19,0 0 0,-1 2-1,-1 0 1,1 1 0,-1 1 0,0 0 0,0 1 0,0 1-1,-1 1 1,-19-1 0,-33 3-1470,-80 9 1,-27 0-4696,112-10-4938</inkml:trace>
</inkml:ink>
</file>

<file path=ppt/ink/ink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50.650"/>
    </inkml:context>
    <inkml:brush xml:id="br0">
      <inkml:brushProperty name="width" value="0.025" units="cm"/>
      <inkml:brushProperty name="height" value="0.025" units="cm"/>
    </inkml:brush>
  </inkml:definitions>
  <inkml:trace contextRef="#ctx0" brushRef="#br0">1284 153 7847,'-3'-11'3785,"0"4"-3432,1-1 0,-1 1-1,-1 0 1,1 0-1,-1 0 1,0 1 0,-1-1-1,0 1 1,0 0-1,0 1 1,0-1 0,-1 1-1,0 0 1,0 0-1,-1 1 1,1-1 0,-1 1-1,0 1 1,-11-5-1,-4 2-146,-1 0 0,0 2 0,1 1 0,-1 0 0,0 2 0,-1 1 0,1 0-1,0 2 1,0 1 0,1 1 0,-1 0 0,1 2 0,0 0 0,0 2 0,-28 13 0,2 3-224,1 1 0,1 3 0,1 1 0,1 3 0,-58 55 0,57-44 182,2 2 0,1 3 0,3 0-1,2 3 1,3 1 0,1 2 0,3 1 0,-26 68-1,38-75 0,1 0 0,3 1 0,2 1 0,2 0 0,3 1 0,1-1 0,3 2 0,2-1 0,2 0 0,11 71 0,-5-85-141,2 0 0,1-1-1,2 0 1,1-1-1,2-1 1,1 0 0,2-1-1,1 0 1,25 32-1,-29-46-16,1 0 0,0-1 0,1 0 0,1-2-1,1 0 1,0-1 0,1-1 0,0 0 0,2-2 0,-1-1-1,1 0 1,1-2 0,0 0 0,44 10 0,-36-14 47,-1-2 0,1-1 1,0-1-1,0-2 0,0-1 1,-1-1-1,1-1 0,-1-2 1,0-2-1,0 0 0,-1-2 1,0-1-1,-1-1 0,0-2 1,36-23-1,-33 16 195,-1-2-1,-1-1 0,-1-1 1,-1-1-1,-1-2 1,-2 0-1,0-2 1,-2 0-1,-2-2 1,0 0-1,-3-1 0,19-47 1,-13 18 56,-3-1 1,-3 0-1,-3-1 0,9-97 1,-19 122-278,-2 0 1,-2 0 0,-2 0-1,-1 0 1,-3 1-1,0-1 1,-3 1 0,-24-68-1,27 91-49,0 1 0,-1 0 0,-1 1 0,0 0 0,-1 0-1,0 1 1,-1 0 0,0 0 0,-1 1 0,0 0 0,-1 1 0,0 1-1,-1 0 1,0 0 0,0 1 0,-1 1 0,0 1 0,0-1 0,0 2 0,-1 0-1,0 1 1,0 1 0,0 0 0,-1 1 0,1 0 0,-1 1 0,1 1-1,-1 1 1,1 0 0,0 1 0,-1 0 0,-25 9 0,23-5-555,0 0 1,-29 17-1,-24 9-7250,51-29-2182</inkml:trace>
</inkml:ink>
</file>

<file path=ppt/ink/ink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51.257"/>
    </inkml:context>
    <inkml:brush xml:id="br0">
      <inkml:brushProperty name="width" value="0.025" units="cm"/>
      <inkml:brushProperty name="height" value="0.025" units="cm"/>
    </inkml:brush>
  </inkml:definitions>
  <inkml:trace contextRef="#ctx0" brushRef="#br0">0 1208 10890,'11'-9'4052,"40"-32"-2238,99-60-1,80-28-556,-95 55-696,143-90-75,438-341 0,-474 321-427,-323 237-960,7-6-2597,7-7-2791</inkml:trace>
</inkml:ink>
</file>

<file path=ppt/ink/ink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51.899"/>
    </inkml:context>
    <inkml:brush xml:id="br0">
      <inkml:brushProperty name="width" value="0.025" units="cm"/>
      <inkml:brushProperty name="height" value="0.025" units="cm"/>
    </inkml:brush>
  </inkml:definitions>
  <inkml:trace contextRef="#ctx0" brushRef="#br0">67 2932 10474,'0'0'769,"-9"6"608,1 2-755,5-5-341,0-1-1,0 1 1,0-1-1,0 0 0,0 0 1,-1 0-1,1 0 1,-1 0-1,1-1 1,-1 1-1,-4 0 1,7-2-131,1-1 0,0 1 0,-1-1 1,1 1-1,-1 0 0,1-1 0,0 1 1,-1-1-1,1 1 0,0-1 0,0 1 1,-1-1-1,1 0 0,0 1 0,0-1 1,0 1-1,0-1 0,0 1 0,0-1 1,0 0-1,0 1 0,0-1 0,0 1 1,0-1-1,0 0 0,0 1 1,0-1-1,1 1 0,-1-2 0,4-22 393,13-24-151,2 2 0,1 0 1,3 1-1,39-58 0,-21 34-186,165-260-331,14 10-1,13 9 1,504-513-1,-412 465 72,-253 265 177,-4-3 0,60-111 0,-125 201-92,-1 4-18,-1 0 0,0-1-1,0 1 1,1-1 0,-1 1-1,-1-1 1,1 1 0,0-1 0,-1 0-1,1-3 1,-20 5-728,-34 10-6012,23-9-3458</inkml:trace>
</inkml:ink>
</file>

<file path=ppt/ink/ink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52.691"/>
    </inkml:context>
    <inkml:brush xml:id="br0">
      <inkml:brushProperty name="width" value="0.025" units="cm"/>
      <inkml:brushProperty name="height" value="0.025" units="cm"/>
    </inkml:brush>
  </inkml:definitions>
  <inkml:trace contextRef="#ctx0" brushRef="#br0">5 1 18353,'0'0'6631,"2"64"-5542,-4-28-192,-1 5-513,1-1-256,2-4-96,0 0 0,1-5-192,6-5-705,1-6-736,-6-7-610,-2-8-1152</inkml:trace>
</inkml:ink>
</file>

<file path=ppt/ink/ink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53.051"/>
    </inkml:context>
    <inkml:brush xml:id="br0">
      <inkml:brushProperty name="width" value="0.025" units="cm"/>
      <inkml:brushProperty name="height" value="0.025" units="cm"/>
    </inkml:brush>
  </inkml:definitions>
  <inkml:trace contextRef="#ctx0" brushRef="#br0">1 91 16496,'0'0'9192,"50"6"-7462,2-6-289,9 0-512,8-6-480,2-8-257,0-4-96,-10-1-64,-10 4 0,-12 3-737,-10 4-928,-12 4-1346,-12 3-961</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7:37:04.809"/>
    </inkml:context>
    <inkml:brush xml:id="br0">
      <inkml:brushProperty name="width" value="0.025" units="cm"/>
      <inkml:brushProperty name="height" value="0.025" units="cm"/>
    </inkml:brush>
  </inkml:definitions>
  <inkml:trace contextRef="#ctx0" brushRef="#br0">0 0 23638,'0'0'8392</inkml:trace>
</inkml:ink>
</file>

<file path=ppt/ink/ink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53.377"/>
    </inkml:context>
    <inkml:brush xml:id="br0">
      <inkml:brushProperty name="width" value="0.025" units="cm"/>
      <inkml:brushProperty name="height" value="0.025" units="cm"/>
    </inkml:brush>
  </inkml:definitions>
  <inkml:trace contextRef="#ctx0" brushRef="#br0">0 159 16560,'0'0'11338,"90"-9"-10185,-37-13-480,7-4-353,4 2-256,-3 1-31,-7 2-1123,-9 3-4355,-4 2-5829</inkml:trace>
</inkml:ink>
</file>

<file path=ppt/ink/ink9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54.298"/>
    </inkml:context>
    <inkml:brush xml:id="br0">
      <inkml:brushProperty name="width" value="0.025" units="cm"/>
      <inkml:brushProperty name="height" value="0.025" units="cm"/>
    </inkml:brush>
  </inkml:definitions>
  <inkml:trace contextRef="#ctx0" brushRef="#br0">191 49 13805,'0'0'3027,"-11"-1"-32,2 1-2549,-4-1 352,0 1-1,0 1 0,0 0 0,-14 3 0,22-3-645,1 0-1,0 0 0,0 1 1,0-1-1,-1 1 0,1 0 1,1 0-1,-1 1 1,0-1-1,0 1 0,1-1 1,0 1-1,-1 1 0,1-1 1,1 0-1,-1 1 0,0-1 1,-2 5-1,1 0-14,1 0 0,0 1 0,0-1 1,1 0-1,0 1 0,1 0 0,-1-1 0,2 1 0,-1 0 1,1-1-1,1 1 0,1 10 0,-2-18-128,1 1 0,-1-1 0,0 1 0,1-1 0,0 0 0,-1 0 0,1 1 0,0-1 0,0 0 0,0 0 0,0 0 0,0 0 0,0 0 0,0 0-1,0 0 1,0 0 0,0 0 0,0 0 0,1-1 0,-1 1 0,0-1 0,1 1 0,-1-1 0,0 1 0,1-1 0,-1 0 0,1 1 0,-1-1 0,0 0 0,1 0 0,-1 0 0,1 0 0,-1 0 0,1-1 0,-1 1 0,0 0 0,1-1 0,-1 1 0,0 0 0,1-1-1,-1 0 1,2-1 0,4 0 50,0-1 0,0-1-1,0 1 1,-1-1-1,0 0 1,10-9-1,-12 9-34,1-1-1,-1 0 0,0 0 1,-1 0-1,1 0 0,-1-1 0,0 1 1,0-1-1,-1 0 0,0 0 1,2-6-1,-1-5 296,0 1 0,0-32 1,-3 31-15,0 17-296,0-1 0,0 1 1,1-1-1,-1 1 0,0-1 0,0 1 0,0-1 0,0 1 0,1-1 0,-1 1 1,0-1-1,0 1 0,1-1 0,-1 1 0,0 0 0,1-1 0,-1 1 0,0-1 0,1 1 1,-1 0-1,1-1 0,-1 1 0,1 0 0,-1 0 0,1-1 0,-1 1 0,1 0 1,-1 0-1,1 0 0,-1 0 0,1-1 0,-1 1 0,1 0 0,-1 0 0,1 0 0,-1 0 1,1 0-1,-1 0 0,1 0 0,-1 1 0,2-1 0,31 9-22,-4-1 86,9-9 2,-26 0-141,0 1 0,0 0 0,0 1 0,0 0 0,13 3 0,-22-4 52,-1 1-1,0 0 1,0 0 0,1 0-1,-1 0 1,0 0 0,0 0-1,0 0 1,0 1 0,0-1-1,-1 1 1,1-1 0,0 1 0,-1 0-1,1-1 1,-1 1 0,1 0-1,-1 0 1,0 0 0,0 0-1,0 1 1,0-1 0,0 0-1,-1 0 1,1 1 0,-1-1-1,1 0 1,-1 1 0,0-1 0,0 0-1,0 3 1,0-4 18,0-1 1,-1 1-1,1-1 1,0 1-1,0 0 0,0-1 1,0 1-1,0-1 1,0 1-1,0-1 1,-1 1-1,2 0 0,-1-1 1,0 1-1,0-1 1,0 1-1,0-1 0,0 1 1,0 0-1,1-1 1,-1 1-1,0-1 1,0 1-1,1-1 0,-1 1 1,0-1-1,1 0 1,-1 1-1,1-1 1,-1 1-1,0-1 0,1 0 1,-1 1-1,1-1 1,-1 0-1,1 1 0,-1-1 1,1 0-1,-1 0 1,1 1-1,-1-1 1,1 0-1,0 0 0,-1 0 1,1 0-1,-1 0 1,1 0-1,0 0 0,-1 0 1,1 0-1,-1 0 1,1 0-1,-1 0 1,1-1-1,-1 1 0,1 0 1,0 0-1,-1 0 1,1-1-1,-1 1 1,1 0-1,-1-1 0,0 1 1,1 0-1,-1-1 1,1 1-1,-1-1 0,43-40 136,-25 22-169,-12 14 32,30-24-8,-35 28-3,1 0 0,-1 0 1,0 0-1,1 0 0,0 0 1,-1 1-1,1-1 0,-1 0 1,1 1-1,0-1 0,-1 1 1,1 0-1,0 0 0,0-1 1,-1 1-1,1 0 0,0 1 1,0-1-1,-1 0 0,1 0 1,3 2-1,-4 1-8,1 1 1,-1 0-1,0-1 0,0 1 0,0 0 0,0 0 0,-1 0 1,0 0-1,1-1 0,-1 1 0,-1 0 0,1 0 1,-2 5-1,2 3 45,0-11-26,-1-1 1,1 1-1,0 0 1,0 0-1,0-1 1,0 1-1,0 0 1,0 0-1,0-1 1,1 1-1,-1 0 1,0 0-1,0-1 1,0 1-1,1 0 1,-1-1-1,0 1 0,1 0 1,-1-1-1,1 1 1,-1 0-1,1-1 1,-1 1-1,1-1 1,-1 1-1,1-1 1,0 1-1,-1-1 1,2 1-1,-1-1 12,1 0-1,-1 0 0,0 0 1,1-1-1,-1 1 1,0 0-1,1-1 0,-1 1 1,0 0-1,0-1 1,1 0-1,-1 1 0,0-1 1,0 0-1,1-1 1,46-42 417,-40 37-404,2-5-65,-7 9 2,0-1 0,0 0 0,1 0 0,-1 1 0,1 0 0,0 0 0,0 0-1,0 0 1,0 1 0,0-1 0,1 1 0,-1 0 0,8-2 0,-11 7 0,0 0 0,0 0 1,-1 0-1,1 1 0,0-1 1,-1 0-1,0 0 0,0 0 0,0 1 1,0-1-1,-1 4 0,1-2 35,-3 50 129,5-55-112,0 0 1,0 0-1,0 0 1,0 0-1,0 0 1,-1 0-1,1-1 1,0 1-1,0-1 1,0 1 0,0-1-1,-1 0 1,4-1-1,28-27 88,-30 24-141,1 1 0,0 0 0,0-1 0,1 2 0,-1-1 0,1 0 0,0 1 0,0 0 0,0 0 0,0 1 0,1-1 0,-1 1 0,0 0 0,1 1 0,0-1 0,5 0 0,-10 3 17,0-1 0,-1 1 0,1-1 0,0 1 0,-1 0 0,1-1 0,-1 1 0,1 0 0,-1-1 0,0 1 0,1 0 0,-1 0 0,0 0 0,1-1 0,-1 1 0,0 0 0,0 0 0,0 0 0,0 0 0,0-1 0,0 1 0,0 0 0,0 0 0,0 1 0,0 33-495,0-19-2591,4-13-1978,8-3-3645</inkml:trace>
</inkml:ink>
</file>

<file path=ppt/ink/ink9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55.252"/>
    </inkml:context>
    <inkml:brush xml:id="br0">
      <inkml:brushProperty name="width" value="0.025" units="cm"/>
      <inkml:brushProperty name="height" value="0.025" units="cm"/>
    </inkml:brush>
  </inkml:definitions>
  <inkml:trace contextRef="#ctx0" brushRef="#br0">7 419 8392,'-6'20'9392,"8"-9"-3697,-1-11-5509,1 0 0,-1 1 0,0-1 0,0 0 0,0 0 0,0 1 0,0-1 0,0 0 0,1 0 0,-1 0 0,0 0 0,0-1 0,0 1 0,0 0 0,0 0 0,1-1 0,-1 1 0,0 0 0,2-2 0,6-2-199,1-1 1,0 0-1,-1-1 0,10-7 0,-5 1 72,0-1 1,20-23-1,-30 32-46,-1 0 0,0 0 0,0-1 0,-1 1 0,1-1 0,-1 1 0,0-1 0,0 0 0,-1 0 1,1 0-1,-1 0 0,0 0 0,0 0 0,-1-10 0,0 15-15,0 0 1,0-1 0,0 1-1,0 0 1,-1-1 0,1 1-1,0 0 1,-1-1-1,1 1 1,0 0 0,0 0-1,-1-1 1,1 1 0,0 0-1,-1 0 1,1 0 0,0-1-1,-1 1 1,1 0-1,-1 0 1,1 0 0,0 0-1,-1 0 1,1 0 0,-1 0-1,1 0 1,0 0 0,-1 0-1,1 0 1,-1 0-1,1 0 1,0 0 0,-1 0-1,1 0 1,0 0 0,-1 1-1,0-1 1,-16 7-113,11-2 132,-1 1 1,1 0-1,0 0 0,1 1 0,0 0 0,0 0 0,0 0 0,1 1 1,-5 9-1,3-4 122,0 0-1,1 1 1,1 0 0,-5 25 0,8-37-103,1-1 0,0 1-1,-1 0 1,1 0 0,0 0 0,0-1-1,0 1 1,0 0 0,0 0-1,0 0 1,1-1 0,-1 1 0,0 0-1,1 0 1,0-1 0,-1 1 0,1 0-1,0-1 1,0 1 0,0 0 0,0-1-1,0 0 1,0 1 0,0-1 0,1 0-1,-1 1 1,2 0 0,0-1-14,1 0 0,-1 0 0,0 0-1,1-1 1,-1 1 0,0-1 0,1 0 0,-1 0 0,1 0 0,-1 0 0,0-1-1,1 0 1,-1 1 0,5-3 0,3-1 2,-1 0 1,0-1-1,0 0 0,-1-1 0,1 0 1,-1 0-1,0-1 0,-1 0 1,11-12-1,6-7-53,33-47 1,-38 45-44,-1-2 1,28-57-1,-41 75 79,-1 0-1,-1-1 1,0 1-1,0-1 1,-2 1 0,1-1-1,-1 0 1,-1 0-1,-1 0 1,-1-24-1,1 36 1,0 0-1,-1 1 0,1-1 0,0 0 0,0 0 1,-1 0-1,1 1 0,0-1 0,-1 0 0,1 0 0,-1 1 1,1-1-1,-1 0 0,0 1 0,1-1 0,-1 1 1,0-1-1,1 1 0,-1-1 0,0 1 0,1-1 0,-1 1 1,0 0-1,0-1 0,0 1 0,1 0 0,-1 0 1,0-1-1,0 1 0,0 0 0,0 0 0,0 0 1,1 0-1,-1 0 0,0 0 0,0 0 0,0 1 0,0-1 1,1 0-1,-1 0 0,0 1 0,0-1 0,0 0 1,0 1-1,-4 1 17,1 0 0,-1 0 0,1 0 0,0 1 0,0 0 0,-7 5 0,-5 9 198,1 0 0,1 0 0,1 2 0,0 0 1,-17 34-1,24-41-106,0 1 0,1-1 0,1 1 0,0 0 0,0 0 0,2 1 1,0-1-1,0 1 0,1-1 0,1 26 0,1-37-120,-1-1 0,0 1 0,1-1 0,-1 0 0,0 1 0,1-1 0,0 0 0,-1 0 0,1 1 0,0-1 0,0 0 0,-1 0 0,1 0 1,0 0-1,0 0 0,0 0 0,0 0 0,1 0 0,-1 0 0,0-1 0,0 1 0,0 0 0,3 0 0,0 1-28,1-1 1,-1 0-1,0 0 0,1-1 1,-1 1-1,1-1 0,7 0 1,3-2-167,-1 0 1,0-1 0,26-8 0,-23 5-426,0 0 0,1 1 0,-1 0 1,1 2-1,33-3 0,-50 7 684,1-1 1,-1 1-1,1-1 0,-1 1 1,1 0-1,-1 0 1,1-1-1,-1 1 0,0 0 1,1 0-1,-1 1 0,0-1 1,0 0-1,0 0 0,0 0 1,0 1-1,0-1 0,0 1 1,-1-1-1,1 1 0,0-1 1,-1 1-1,1-1 1,-1 1-1,1 1 0,0 0 61,0-1 0,0 0 1,0 1-1,0-1 0,0 0 0,0 0 0,1 1 0,-1-1 0,1 0 0,0 0 0,0-1 0,-1 1 0,4 2 1,-2-2-54,1-1 0,-1 0 0,1 0 0,-1 0 1,0 0-1,1 0 0,0-1 0,-1 1 1,1-1-1,-1 0 0,1 0 0,-1-1 1,1 1-1,-1-1 0,1 1 0,-1-1 1,1 0-1,6-3 0,2-3 7,0 0 0,0 0 0,18-16 0,-23 17-139,0 0-1,0 1 0,0-1 0,1 2 1,-1-1-1,1 1 0,0 0 0,1 1 1,13-4-1,-21 7 49,0 0 0,0 1 0,0-1 0,0 0 0,0 1 0,0-1 0,0 1 0,0-1 0,0 1 0,-1 0 0,1-1 0,0 1 0,0 0 0,-1 0 0,1-1 0,0 1 0,-1 0 0,1 0 0,0 0 0,-1 0 0,1 0 0,-1 0 0,0 0 0,1 0 0,-1 0 0,0 0 0,0 0 0,1 0 0,-1 0 0,0 0 0,0 0 0,0 0 0,0 0 0,0 0 0,-1 0 0,1 0 0,-1 2 0,-4 44 323,-7 17-612,23-75-11788,0-10-6693</inkml:trace>
</inkml:ink>
</file>

<file path=ppt/ink/ink9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56.140"/>
    </inkml:context>
    <inkml:brush xml:id="br0">
      <inkml:brushProperty name="width" value="0.025" units="cm"/>
      <inkml:brushProperty name="height" value="0.025" units="cm"/>
    </inkml:brush>
  </inkml:definitions>
  <inkml:trace contextRef="#ctx0" brushRef="#br0">220 28 14926,'0'-2'458,"-2"0"-1,1 0 1,0 1 0,0-1 0,0 1-1,-1-1 1,1 1 0,-1 0-1,1-1 1,-1 1 0,0 0-1,1 0 1,-1 0 0,0 0-1,0 0 1,-2 0 0,0 0 25,0 0 0,-1 0 0,1 0 0,0 1 0,-1-1 0,1 1 0,-6 1 0,3 0-184,0 0 1,1 0-1,-1 1 0,1-1 1,-1 2-1,1-1 0,0 1 0,0 0 1,-10 6-1,9-4-209,1 1 0,-1 1 0,1-1 0,0 1 0,1 0-1,-1 0 1,1 1 0,1 0 0,0 0 0,0 0 0,0 0 0,1 0 0,0 1 0,1 0 0,0-1 0,0 1-1,1 0 1,-1 17 0,2-25-90,0 0-1,0-1 1,0 1-1,0 0 1,0 0-1,1 0 0,-1 0 1,0-1-1,0 1 1,1 0-1,-1 0 1,0 0-1,1-1 1,-1 1-1,1 0 0,-1 0 1,1-1-1,-1 1 1,1-1-1,0 1 1,-1 0-1,1-1 1,0 1-1,-1-1 1,1 0-1,0 1 0,0-1 1,-1 1-1,1-1 1,1 0-1,1 1 10,0-1-1,0 1 1,0-1-1,0 0 1,0 0-1,0-1 1,0 1-1,0-1 0,3 0 1,5-2 28,-1-1-1,0 0 1,0 0 0,11-7-1,3-7-187,-1 0 1,25-25-1,8-8-347,-56 51 491,1 0-1,-1 0 1,0 0 0,0 0 0,0 0-1,0-1 1,1 1 0,-1 0-1,0 0 1,0 0 0,1 0 0,-1 0-1,0 0 1,0 0 0,0 0-1,1-1 1,-1 1 0,0 0 0,0 0-1,1 0 1,-1 0 0,0 0-1,0 0 1,0 0 0,1 1 0,-1-1-1,0 0 1,0 0 0,1 0-1,-1 0 1,0 0 0,0 0 0,0 0-1,1 0 1,-1 1 0,0-1-1,0 0 1,0 0 0,0 0 0,1 0-1,-1 0 1,0 1 0,0-1-1,0 0 1,0 0 0,1 1-1,3 17-90,-4 29 328,0-38-121,0-3-65,0 0 82,0 0 0,0 0 0,0 0 0,1 0 0,0-1 0,0 1 1,3 11-1,-3-16-97,0 0 1,-1 0 0,1 0-1,-1 0 1,1-1-1,0 1 1,0 0 0,-1 0-1,1 0 1,0-1 0,0 1-1,0 0 1,0-1 0,0 1-1,0-1 1,0 1-1,0-1 1,2 1 0,0-1-4,0 0 1,0 0-1,-1 0 0,1 0 1,0 0-1,-1 0 1,1-1-1,0 0 1,-1 1-1,1-1 1,2-1-1,4-3 16,0 0 0,0-1 1,-1 1-1,0-2 0,0 1 0,-1-1 0,0 0 1,10-14-1,-8 11-115,0 0 0,1 1 1,0 0-1,15-11 0,-24 19 61,-1 1 0,1 0 0,0 0-1,-1 0 1,1-1 0,-1 1 0,1 0 0,0 0 0,-1 0 0,1 0-1,-1 0 1,1 0 0,0 0 0,-1 1 0,1-1 0,-1 0 0,1 0-1,0 0 1,-1 1 0,1-1 0,-1 0 0,1 0 0,-1 1 0,1-1-1,-1 1 1,1-1 0,-1 0 0,1 1 0,-1-1 0,0 1 0,1-1-1,-1 1 1,0-1 0,1 1 0,-1-1 0,0 1 0,1 0 0,-1-1-1,0 1 1,0-1 0,0 1 0,0 0 0,0-1 0,0 1 0,0-1-1,0 1 1,0 0 0,7 46 23,-4-24 59,-2-21-64,-1-1 1,0 1-1,1 0 0,-1-1 0,1 1 0,0 0 1,0-1-1,-1 1 0,1-1 0,0 1 0,0-1 1,0 0-1,1 1 0,-1-1 0,0 0 1,0 0-1,1 0 0,-1 0 0,1 0 0,-1 0 1,1 0-1,-1 0 0,4 1 0,-2-2 15,0 0-1,0 1 1,0-1-1,0 0 0,1-1 1,-1 1-1,0-1 1,0 1-1,0-1 1,0 0-1,0 0 1,4-2-1,8-5 86,1-1 1,-1-1-1,23-19 1,-31 24-99,-3 1-80,28-20-4301,-25 20 2300,-1 0 0,1 0-1,-1 1 1,1 0-1,14-4 1,-9 4-11887</inkml:trace>
</inkml:ink>
</file>

<file path=ppt/ink/ink9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56.669"/>
    </inkml:context>
    <inkml:brush xml:id="br0">
      <inkml:brushProperty name="width" value="0.025" units="cm"/>
      <inkml:brushProperty name="height" value="0.025" units="cm"/>
    </inkml:brush>
  </inkml:definitions>
  <inkml:trace contextRef="#ctx0" brushRef="#br0">80 86 15310,'0'0'7111,"-7"9"-5168,-24 29-976,30-35-937,-1 0 0,1 0 1,0 1-1,-1-1 0,2 1 1,-1-1-1,0 1 0,1 0 1,-1-1-1,1 1 0,0 0 1,0-1-1,1 1 0,-1-1 1,1 1-1,0-1 0,0 1 1,0-1-1,0 1 0,1-1 1,-1 0-1,4 6 0,4 13-145,-2 8-57,0 1 0,-2 0 1,-2-1-1,-1 1 1,-1 1-1,-5 52 0,3-78 180,0 0 1,-1 0-1,0 0 0,0 0 0,-1-1 0,1 1 0,-6 6 0,8-10 124,-2 0 0,1 0 0,0 0 1,0-1-1,0 1 0,-1-1 0,1 1 0,-1-1 0,1 1 1,-1-1-1,0 0 0,1 0 0,-1 0 0,0 0 0,0 0 0,0 0 1,0 0-1,0-1 0,0 1 0,0-1 0,0 1 0,0-1 1,0 0-1,-3 0 0,4-1-52,0 0 0,0 0 0,0 0 0,0-1 0,0 1 0,0 0 0,1 0 1,-1-1-1,1 1 0,-1-1 0,1 1 0,-1-1 0,1 1 0,0 0 0,-1-1 0,1 1 0,0-1 0,0 1 0,0-1 0,0 1 0,0-1 1,1 1-1,-1-1 0,1-2 0,8-42-144,3 21-60,1 0 0,2 1 0,0 1 0,1 0 0,2 1 0,0 1 0,25-23 0,15-19-59,-28 30 223,43-54-56,-68 80 51,0-1 1,0 1 0,-1-1 0,-1 1-1,1-1 1,-1 0 0,0-1-1,-1 1 1,0 0 0,2-12 0,-4 20-18,0-1 0,0 0 0,0 0 0,0 1 0,-1-1 0,1 0 0,0 1 0,0-1 0,0 0 0,-1 1 0,1-1 0,0 0 0,-1 1 0,1-1 0,0 0 0,-1 1 0,1-1 0,-1 1 0,1-1 0,-1 1 0,1-1 0,-1 1 0,1-1 0,-1 1 0,0 0 0,1-1 0,-1 1 0,0 0 0,1-1 0,-1 1 0,0 0 0,1 0 0,-1 0 0,0 0 0,1 0 0,-1 0 0,0 0 0,0 0 0,1 0 0,-1 0 0,0 0 0,1 0 0,-2 0 0,-2 1 14,0 0 0,1-1-1,-1 1 1,0 1 0,1-1 0,-1 0-1,-5 5 1,-1 1 83,0 0-1,1 1 1,0 0-1,1 1 1,0 0-1,0 1 1,-8 13-1,12-17-20,1 0-1,-1 0 1,1 1-1,0-1 1,0 1 0,1 0-1,0 0 1,0 0-1,0 0 1,1 0-1,0 1 1,1-1 0,0 11-1,0-16-138,1-1-1,0 1 1,-1-1 0,1 0-1,0 1 1,0-1 0,0 0-1,0 1 1,0-1 0,0 0-1,0 0 1,0 0 0,1 0-1,-1 0 1,0-1 0,1 1-1,-1 0 1,0 0-1,1-1 1,-1 1 0,1-1-1,-1 1 1,1-1 0,-1 0-1,1 0 1,0 1 0,-1-1-1,1 0 1,-1 0 0,1-1-1,-1 1 1,1 0 0,-1 0-1,1-1 1,2 0 0,3 0-902,1-1 0,-1 0 1,0 0-1,0 0 1,0-1-1,8-4 1,16-14-6224</inkml:trace>
</inkml:ink>
</file>

<file path=ppt/ink/ink9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56.994"/>
    </inkml:context>
    <inkml:brush xml:id="br0">
      <inkml:brushProperty name="width" value="0.025" units="cm"/>
      <inkml:brushProperty name="height" value="0.025" units="cm"/>
    </inkml:brush>
  </inkml:definitions>
  <inkml:trace contextRef="#ctx0" brushRef="#br0">68 0 15919,'0'0'5232,"-8"12"-1442,4-7-3423,-6 9 826,1 0-1,-12 24 1,18-33-1045,1 1 1,0-1 0,0 1 0,0-1-1,1 1 1,0-1 0,0 1 0,0 0-1,1 0 1,0-1 0,0 1 0,0 0-1,3 9 1,-3-13-190,1 0 0,0 0 0,0 0 0,1 0 0,-1 0 0,0-1 0,0 1 0,1 0 0,-1-1 0,1 1 0,0-1 0,-1 1 0,1-1 0,0 0 0,0 0 0,0 0 0,0 0 0,0 0 0,0 0 0,0-1-1,0 1 1,0 0 0,0-1 0,4 1 0,62 2-3195,-41-3 1455,-23 0 1375,1 1 1,-1-1-1,0 1 0,0 0 1,0 0-1,0 1 1,7 3-1,-8-3 518,0-1 0,-1 1-1,1 0 1,-1 0 0,1 0-1,-1 0 1,0 0 0,0 1 0,4 4-1,-5-5 126,0 0-1,0 0 0,0 1 1,-1-1-1,1 0 0,0 0 1,-1 1-1,1-1 0,-1 0 1,0 1-1,0-1 0,0 0 0,0 1 1,0-1-1,-1 0 0,1 1 1,-1-1-1,1 0 0,-1 1 1,0-1-1,0 0 0,0 0 1,0 0-1,0 0 0,-1 0 1,1 0-1,0 0 0,-1 0 0,0-1 1,1 1-1,-3 2 0,-3 2-94,1 0 0,-1 0-1,0 0 1,-1-1 0,1 0-1,-1 0 1,0 0-1,0-1 1,-1-1 0,1 0-1,-1 0 1,0 0-1,0-1 1,0 0 0,0-1-1,-16 1 1,24-3-208,-1 1 0,1 0 0,-1-1 0,1 1 0,-1-1 1,1 0-1,-1 0 0,1 1 0,-1-1 0,1 0 0,0 0 0,0 0 0,-1 0 0,1-1 0,0 1 0,0 0 0,0 0 1,0-1-1,0 1 0,1-1 0,-1 1 0,0-1 0,1 1 0,-1-1 0,1 1 0,-1-1 0,1 1 0,0-1 0,0 0 1,-1 1-1,1-1 0,0 1 0,0-1 0,1 0 0,-1-2 0,1-1-391,-1 1 0,1-1-1,0 1 1,0-1 0,0 1 0,1 0-1,-1-1 1,1 1 0,0 0 0,0 0-1,1 0 1,2-4 0,15-10-7561</inkml:trace>
</inkml:ink>
</file>

<file path=ppt/ink/ink9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57.526"/>
    </inkml:context>
    <inkml:brush xml:id="br0">
      <inkml:brushProperty name="width" value="0.025" units="cm"/>
      <inkml:brushProperty name="height" value="0.025" units="cm"/>
    </inkml:brush>
  </inkml:definitions>
  <inkml:trace contextRef="#ctx0" brushRef="#br0">78 70 13741,'0'0'9668,"9"-3"-6123,32-13-1346,-40 16-2146,0 0 0,0-1 0,0 1 1,0 0-1,0-1 0,0 1 0,0-1 0,0 1 0,0-1 0,0 1 1,0-1-1,-1 0 0,1 0 0,0 1 0,0-1 0,-1 0 0,1 0 1,0 0-1,-1 0 0,1 0 0,-1 1 0,1-1 0,-1 0 0,1 0 1,-1-1-1,0 1 0,0 0 0,1 0 0,-1 0 0,0 0 1,0 0-1,0 0 0,0 0 0,0 0 0,0 0 0,0 0 0,-1 0 1,1 0-1,0-1 0,-1 1 0,1 0 0,-1 0 0,1 0 0,-1 1 1,1-1-1,-1 0 0,1 0 0,-1 0 0,0 0 0,0 0 1,1 1-1,-1-1 0,0 0 0,0 1 0,0-1 0,0 1 0,0-1 1,0 1-1,0-1 0,0 1 0,0-1 0,0 1 0,0 0 0,0 0 1,0 0-1,0-1 0,-2 1 0,-2 0-53,0 0 0,1 0 0,-1 0 0,0 0 0,0 1 0,1-1 0,-1 1 0,1 0 0,-1 1 0,1-1 0,-1 1 0,1 0 0,0 0 0,-1 0 0,1 1 0,0 0 0,1-1 0,-1 1 0,0 0 0,1 1 0,0-1 0,0 1 0,0-1 0,0 1 0,0 0 0,1 0 0,0 0 0,-1 1 0,2-1 0,-1 1 0,0-1 0,1 1 0,0-1 0,0 1 0,0 0 0,1-1 0,-1 6 0,2-9 0,-1 0 0,0 0 0,0 0 0,0 0 0,0 0 0,1 0 0,-1-1 0,0 1 0,1 0 0,-1 0 0,1 0 0,-1 0 0,1 0 0,-1 0 0,1-1 0,0 1 0,-1 0 0,1-1 0,0 1 0,0 0 0,-1-1 0,1 1 0,0-1 0,0 1 0,1 0 0,32 6 0,-20-7 0,-1-1 0,0 0 0,17-3 0,-6-3-643,0-1-1,45-20 1,-49 18 174,2 1 0,-1 1-1,1 1 1,23-5 0,-45 12 475,0 0 0,1 0 1,-1 0-1,0 0 0,1 0 0,-1 0 1,0 1-1,1-1 0,-1 0 0,0 0 1,1 0-1,-1 0 0,0 0 1,1 0-1,-1 1 0,0-1 0,0 0 1,1 0-1,-1 0 0,0 1 0,0-1 1,1 0-1,-1 0 0,0 1 0,0-1 1,1 0-1,-1 1 0,0-1 0,0 0 1,0 1-1,0-1 0,0 0 0,0 1 1,0-1-1,1 0 0,-1 1 0,0-1 1,0 0-1,0 1 0,-2 22 941,-9 19 942,9-38-1818,0 0 0,1 0 0,0 0 1,0 1-1,0-1 0,0 0 1,1 1-1,-1-1 0,1 0 0,0 1 1,1 5-1,-1-9-61,1 0-1,-1-1 0,0 1 1,1 0-1,-1-1 1,0 1-1,1 0 1,-1-1-1,1 1 1,-1-1-1,1 1 1,-1-1-1,1 1 1,0-1-1,-1 1 1,1-1-1,-1 1 1,1-1-1,0 0 1,-1 0-1,1 1 1,0-1-1,0 0 1,-1 0-1,2 1 1,1-1-2,0 0 1,0-1 0,0 1 0,0 0 0,0-1 0,0 0-1,0 0 1,-1 0 0,6-2 0,64-39-9,-60 33 0,0 1 0,1 1 0,0 0 0,1 0 0,-1 1 0,16-4 0,-28 10 0,0 0 0,0 0 0,0 1 0,-1-1 0,1 0 0,0 0 0,0 1 0,0-1 0,0 0 0,-1 1 0,1-1 0,0 1 0,0-1 0,-1 1 0,1-1 0,0 1 0,-1 0 0,1-1 0,-1 1 0,1 0 0,-1 0 0,1-1 0,-1 1 0,1 0 0,-1 0 0,0 0 0,1-1 0,-1 1 0,0 0 0,0 0 0,0 0 0,0 0 0,1 0 0,-1 0 0,0-1 0,-1 1 0,1 0 0,0 2 0,0 48 0,-1-36 0,1-15-68,0 0 0,1 1 0,-1-1 0,0 0 0,1 0-1,-1 1 1,0-1 0,1 0 0,-1 0 0,0 0 0,1 1 0,-1-1 0,0 0 0,1 0 0,-1 0 0,1 0-1,-1 0 1,0 0 0,1 0 0,-1 0 0,1 0 0,-1 0 0,0 0 0,1 0 0,-1 0 0,0 0 0,1 0-1,-1 0 1,1 0 0,-1 0 0,0-1 0,1 1 0,-1 0 0,0 0 0,1 0 0,-1-1 0,0 1 0,1 0-1,-1 0 1,0-1 0,0 1 0,1 0 0,-1-1 0,0 1 0,0 0 0,1-1 0,-1 0 0,18-13-8702,3-9-4976</inkml:trace>
</inkml:ink>
</file>

<file path=ppt/ink/ink9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5:57.869"/>
    </inkml:context>
    <inkml:brush xml:id="br0">
      <inkml:brushProperty name="width" value="0.025" units="cm"/>
      <inkml:brushProperty name="height" value="0.025" units="cm"/>
    </inkml:brush>
  </inkml:definitions>
  <inkml:trace contextRef="#ctx0" brushRef="#br0">13 0 18898,'0'0'11178,"0"54"-9640,0-31-545,0 3-833,6-2-160,1 2-1313,1 1-2755,0 0-4132</inkml:trace>
  <inkml:trace contextRef="#ctx0" brushRef="#br0" timeOffset="0.99">0 555 8072,'0'0'13773</inkml:trace>
</inkml:ink>
</file>

<file path=ppt/ink/ink9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06.472"/>
    </inkml:context>
    <inkml:brush xml:id="br0">
      <inkml:brushProperty name="width" value="0.025" units="cm"/>
      <inkml:brushProperty name="height" value="0.025" units="cm"/>
    </inkml:brush>
  </inkml:definitions>
  <inkml:trace contextRef="#ctx0" brushRef="#br0">0 3 10154,'5'-2'8808,"-2"12"-3455,0 34-1862,-4 57-3292,-6 52-1379,7-153 1072,0 1 0,0-1 0,0 0-1,0 0 1,-1 1 0,1-1 0,0 0-1,0 0 1,0 1 0,0-1 0,0 0 0,0 0-1,0 1 1,0-1 0,0 0 0,0 0-1,0 1 1,0-1 0,1 0 0,-1 0-1,0 1 1,0-1 0,0 0 0,0 0-1,0 1 1,0-1 0,1 0 0,-1 0 0,0 0-1,0 1 1,0-1 0,0 0 0,1 0-1,-1 0 1,0 0 0,0 1 0,1-1-1,-1 0 1,0 0 0,0 0 0,1 0-1,-1 0 1,0 0 0,0 0 0,1 0-1,10-10-3759,8-21-2296,-6 0-269</inkml:trace>
</inkml:ink>
</file>

<file path=ppt/ink/ink9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2-04T08:07:06.831"/>
    </inkml:context>
    <inkml:brush xml:id="br0">
      <inkml:brushProperty name="width" value="0.025" units="cm"/>
      <inkml:brushProperty name="height" value="0.025" units="cm"/>
    </inkml:brush>
  </inkml:definitions>
  <inkml:trace contextRef="#ctx0" brushRef="#br0">6 1 11211,'0'0'16880,"3"8"-15802,0 11-866,0 0 1,-1 1-1,-1-1 1,-1 0-1,-1 1 1,-1-1-1,-4 23 0,-3 64-1308,9-104 886,0-1-1,0 0 0,0 1 1,0-1-1,1 0 1,-1 0-1,0 1 0,1-1 1,-1 0-1,1 0 1,-1 1-1,1-1 0,-1 0 1,1 0-1,0 0 1,0 0-1,0 0 0,-1 0 1,1 0-1,2 1 1,-2-1-102,0-1 0,0 0-1,0 1 1,-1-1 0,1 0 0,0 0 0,0 0 0,0 0 0,0 0 0,0 0 0,0 0 0,0 0 0,-1 0 0,1 0 0,0 0 0,0-1 0,0 1 0,0 0 0,0-1 0,-1 1-1,1 0 1,0-1 0,0 1 0,-1-1 0,1 1 0,0-1 0,0 0 0,-1 1 0,1-1 0,-1 0 0,2 0 0,10-18-8966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5240" cy="501640"/>
          </a:xfrm>
          <a:prstGeom prst="rect">
            <a:avLst/>
          </a:prstGeom>
        </p:spPr>
        <p:txBody>
          <a:bodyPr vert="horz" lIns="96359" tIns="48180" rIns="96359" bIns="48180" rtlCol="0"/>
          <a:lstStyle>
            <a:lvl1pPr algn="l">
              <a:defRPr sz="1300"/>
            </a:lvl1pPr>
          </a:lstStyle>
          <a:p>
            <a:endParaRPr lang="de-DE"/>
          </a:p>
        </p:txBody>
      </p:sp>
      <p:sp>
        <p:nvSpPr>
          <p:cNvPr id="3" name="Datumsplatzhalter 2"/>
          <p:cNvSpPr>
            <a:spLocks noGrp="1"/>
          </p:cNvSpPr>
          <p:nvPr>
            <p:ph type="dt" idx="1"/>
          </p:nvPr>
        </p:nvSpPr>
        <p:spPr>
          <a:xfrm>
            <a:off x="3889109" y="0"/>
            <a:ext cx="2975240" cy="501640"/>
          </a:xfrm>
          <a:prstGeom prst="rect">
            <a:avLst/>
          </a:prstGeom>
        </p:spPr>
        <p:txBody>
          <a:bodyPr vert="horz" lIns="96359" tIns="48180" rIns="96359" bIns="48180" rtlCol="0"/>
          <a:lstStyle>
            <a:lvl1pPr algn="r">
              <a:defRPr sz="1300"/>
            </a:lvl1pPr>
          </a:lstStyle>
          <a:p>
            <a:fld id="{0524BEED-E0BF-4555-8E2F-C31A69315841}" type="datetimeFigureOut">
              <a:rPr lang="de-DE" smtClean="0"/>
              <a:t>04.12.2025</a:t>
            </a:fld>
            <a:endParaRPr lang="de-DE"/>
          </a:p>
        </p:txBody>
      </p:sp>
      <p:sp>
        <p:nvSpPr>
          <p:cNvPr id="4" name="Folienbildplatzhalter 3"/>
          <p:cNvSpPr>
            <a:spLocks noGrp="1" noRot="1" noChangeAspect="1"/>
          </p:cNvSpPr>
          <p:nvPr>
            <p:ph type="sldImg" idx="2"/>
          </p:nvPr>
        </p:nvSpPr>
        <p:spPr>
          <a:xfrm>
            <a:off x="434975" y="1249363"/>
            <a:ext cx="5997575" cy="3375025"/>
          </a:xfrm>
          <a:prstGeom prst="rect">
            <a:avLst/>
          </a:prstGeom>
          <a:noFill/>
          <a:ln w="12700">
            <a:solidFill>
              <a:prstClr val="black"/>
            </a:solidFill>
          </a:ln>
        </p:spPr>
        <p:txBody>
          <a:bodyPr vert="horz" lIns="96359" tIns="48180" rIns="96359" bIns="48180" rtlCol="0" anchor="ctr"/>
          <a:lstStyle/>
          <a:p>
            <a:endParaRPr lang="de-DE"/>
          </a:p>
        </p:txBody>
      </p:sp>
      <p:sp>
        <p:nvSpPr>
          <p:cNvPr id="5" name="Notizenplatzhalter 4"/>
          <p:cNvSpPr>
            <a:spLocks noGrp="1"/>
          </p:cNvSpPr>
          <p:nvPr>
            <p:ph type="body" sz="quarter" idx="3"/>
          </p:nvPr>
        </p:nvSpPr>
        <p:spPr>
          <a:xfrm>
            <a:off x="686594" y="4811574"/>
            <a:ext cx="5492750" cy="3936742"/>
          </a:xfrm>
          <a:prstGeom prst="rect">
            <a:avLst/>
          </a:prstGeom>
        </p:spPr>
        <p:txBody>
          <a:bodyPr vert="horz" lIns="96359" tIns="48180" rIns="96359" bIns="4818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96437"/>
            <a:ext cx="2975240" cy="501639"/>
          </a:xfrm>
          <a:prstGeom prst="rect">
            <a:avLst/>
          </a:prstGeom>
        </p:spPr>
        <p:txBody>
          <a:bodyPr vert="horz" lIns="96359" tIns="48180" rIns="96359" bIns="48180" rtlCol="0" anchor="b"/>
          <a:lstStyle>
            <a:lvl1pPr algn="l">
              <a:defRPr sz="1300"/>
            </a:lvl1pPr>
          </a:lstStyle>
          <a:p>
            <a:endParaRPr lang="de-DE"/>
          </a:p>
        </p:txBody>
      </p:sp>
      <p:sp>
        <p:nvSpPr>
          <p:cNvPr id="7" name="Foliennummernplatzhalter 6"/>
          <p:cNvSpPr>
            <a:spLocks noGrp="1"/>
          </p:cNvSpPr>
          <p:nvPr>
            <p:ph type="sldNum" sz="quarter" idx="5"/>
          </p:nvPr>
        </p:nvSpPr>
        <p:spPr>
          <a:xfrm>
            <a:off x="3889109" y="9496437"/>
            <a:ext cx="2975240" cy="501639"/>
          </a:xfrm>
          <a:prstGeom prst="rect">
            <a:avLst/>
          </a:prstGeom>
        </p:spPr>
        <p:txBody>
          <a:bodyPr vert="horz" lIns="96359" tIns="48180" rIns="96359" bIns="48180" rtlCol="0" anchor="b"/>
          <a:lstStyle>
            <a:lvl1pPr algn="r">
              <a:defRPr sz="1300"/>
            </a:lvl1pPr>
          </a:lstStyle>
          <a:p>
            <a:fld id="{B85F1F99-80BC-4C62-BD17-0AD959982CD1}" type="slidenum">
              <a:rPr lang="de-DE" smtClean="0"/>
              <a:t>‹Nr.›</a:t>
            </a:fld>
            <a:endParaRPr lang="de-DE"/>
          </a:p>
        </p:txBody>
      </p:sp>
    </p:spTree>
    <p:extLst>
      <p:ext uri="{BB962C8B-B14F-4D97-AF65-F5344CB8AC3E}">
        <p14:creationId xmlns:p14="http://schemas.microsoft.com/office/powerpoint/2010/main" val="3648330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550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59C71CC0-871F-4967-9F2B-C73DA3E028F5}" type="slidenum">
              <a:rPr lang="de-DE" sz="1200">
                <a:solidFill>
                  <a:srgbClr val="000000"/>
                </a:solidFill>
                <a:latin typeface="Sparkasse Rg" pitchFamily="34" charset="0"/>
              </a:rPr>
              <a:pPr eaLnBrk="1" hangingPunct="1"/>
              <a:t>1</a:t>
            </a:fld>
            <a:endParaRPr lang="de-DE" sz="1200">
              <a:solidFill>
                <a:srgbClr val="000000"/>
              </a:solidFill>
              <a:latin typeface="Sparkasse Rg" pitchFamily="34" charset="0"/>
            </a:endParaRPr>
          </a:p>
        </p:txBody>
      </p:sp>
      <p:sp>
        <p:nvSpPr>
          <p:cNvPr id="405507" name="Text Box 2"/>
          <p:cNvSpPr txBox="1">
            <a:spLocks noChangeArrowheads="1"/>
          </p:cNvSpPr>
          <p:nvPr/>
        </p:nvSpPr>
        <p:spPr bwMode="auto">
          <a:xfrm>
            <a:off x="3852863" y="9428163"/>
            <a:ext cx="2913062"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99" tIns="46799" rIns="89999" bIns="46799" anchor="b"/>
          <a:lstStyle>
            <a:lvl1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9pPr>
          </a:lstStyle>
          <a:p>
            <a:pPr algn="r" eaLnBrk="1" hangingPunct="1">
              <a:buClrTx/>
              <a:buFontTx/>
              <a:buNone/>
            </a:pPr>
            <a:fld id="{88C86AD0-C800-478A-9F26-022DCB78E9BE}" type="slidenum">
              <a:rPr lang="de-DE" sz="1200">
                <a:solidFill>
                  <a:srgbClr val="000000"/>
                </a:solidFill>
                <a:latin typeface="Sparkasse Rg" pitchFamily="34" charset="0"/>
              </a:rPr>
              <a:pPr algn="r" eaLnBrk="1" hangingPunct="1">
                <a:buClrTx/>
                <a:buFontTx/>
                <a:buNone/>
              </a:pPr>
              <a:t>1</a:t>
            </a:fld>
            <a:endParaRPr lang="de-DE" sz="1200">
              <a:solidFill>
                <a:srgbClr val="000000"/>
              </a:solidFill>
              <a:latin typeface="Sparkasse Rg" pitchFamily="34" charset="0"/>
            </a:endParaRPr>
          </a:p>
        </p:txBody>
      </p:sp>
      <p:sp>
        <p:nvSpPr>
          <p:cNvPr id="405508" name="Rectangle 3"/>
          <p:cNvSpPr>
            <a:spLocks noGrp="1" noRot="1" noChangeAspect="1" noChangeArrowheads="1" noTextEdit="1"/>
          </p:cNvSpPr>
          <p:nvPr>
            <p:ph type="sldImg"/>
          </p:nvPr>
        </p:nvSpPr>
        <p:spPr>
          <a:xfrm>
            <a:off x="92075" y="744538"/>
            <a:ext cx="6615113" cy="3722687"/>
          </a:xfrm>
          <a:ln/>
        </p:spPr>
      </p:sp>
      <p:sp>
        <p:nvSpPr>
          <p:cNvPr id="405509" name="Rectangle 4"/>
          <p:cNvSpPr>
            <a:spLocks noGrp="1" noChangeArrowheads="1"/>
          </p:cNvSpPr>
          <p:nvPr>
            <p:ph type="body" idx="1"/>
          </p:nvPr>
        </p:nvSpPr>
        <p:spPr>
          <a:xfrm>
            <a:off x="904875" y="4716463"/>
            <a:ext cx="4957763" cy="4433887"/>
          </a:xfrm>
          <a:noFill/>
        </p:spPr>
        <p:txBody>
          <a:bodyPr wrap="none" anchor="ctr"/>
          <a:lstStyle/>
          <a:p>
            <a:endParaRPr lang="de-DE"/>
          </a:p>
        </p:txBody>
      </p:sp>
    </p:spTree>
    <p:extLst>
      <p:ext uri="{BB962C8B-B14F-4D97-AF65-F5344CB8AC3E}">
        <p14:creationId xmlns:p14="http://schemas.microsoft.com/office/powerpoint/2010/main" val="23480341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550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59C71CC0-871F-4967-9F2B-C73DA3E028F5}" type="slidenum">
              <a:rPr lang="de-DE" sz="1200">
                <a:solidFill>
                  <a:srgbClr val="000000"/>
                </a:solidFill>
                <a:latin typeface="Sparkasse Rg" pitchFamily="34" charset="0"/>
              </a:rPr>
              <a:pPr eaLnBrk="1" hangingPunct="1"/>
              <a:t>2</a:t>
            </a:fld>
            <a:endParaRPr lang="de-DE" sz="1200">
              <a:solidFill>
                <a:srgbClr val="000000"/>
              </a:solidFill>
              <a:latin typeface="Sparkasse Rg" pitchFamily="34" charset="0"/>
            </a:endParaRPr>
          </a:p>
        </p:txBody>
      </p:sp>
      <p:sp>
        <p:nvSpPr>
          <p:cNvPr id="405507" name="Text Box 2"/>
          <p:cNvSpPr txBox="1">
            <a:spLocks noChangeArrowheads="1"/>
          </p:cNvSpPr>
          <p:nvPr/>
        </p:nvSpPr>
        <p:spPr bwMode="auto">
          <a:xfrm>
            <a:off x="3852863" y="9428163"/>
            <a:ext cx="2913062"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99" tIns="46799" rIns="89999" bIns="46799" anchor="b"/>
          <a:lstStyle>
            <a:lvl1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9pPr>
          </a:lstStyle>
          <a:p>
            <a:pPr algn="r" eaLnBrk="1" hangingPunct="1">
              <a:buClrTx/>
              <a:buFontTx/>
              <a:buNone/>
            </a:pPr>
            <a:fld id="{88C86AD0-C800-478A-9F26-022DCB78E9BE}" type="slidenum">
              <a:rPr lang="de-DE" sz="1200">
                <a:solidFill>
                  <a:srgbClr val="000000"/>
                </a:solidFill>
                <a:latin typeface="Sparkasse Rg" pitchFamily="34" charset="0"/>
              </a:rPr>
              <a:pPr algn="r" eaLnBrk="1" hangingPunct="1">
                <a:buClrTx/>
                <a:buFontTx/>
                <a:buNone/>
              </a:pPr>
              <a:t>2</a:t>
            </a:fld>
            <a:endParaRPr lang="de-DE" sz="1200">
              <a:solidFill>
                <a:srgbClr val="000000"/>
              </a:solidFill>
              <a:latin typeface="Sparkasse Rg" pitchFamily="34" charset="0"/>
            </a:endParaRPr>
          </a:p>
        </p:txBody>
      </p:sp>
      <p:sp>
        <p:nvSpPr>
          <p:cNvPr id="405508" name="Rectangle 3"/>
          <p:cNvSpPr>
            <a:spLocks noGrp="1" noRot="1" noChangeAspect="1" noChangeArrowheads="1" noTextEdit="1"/>
          </p:cNvSpPr>
          <p:nvPr>
            <p:ph type="sldImg"/>
          </p:nvPr>
        </p:nvSpPr>
        <p:spPr>
          <a:xfrm>
            <a:off x="92075" y="744538"/>
            <a:ext cx="6615113" cy="3722687"/>
          </a:xfrm>
          <a:ln/>
        </p:spPr>
      </p:sp>
      <p:sp>
        <p:nvSpPr>
          <p:cNvPr id="405509" name="Rectangle 4"/>
          <p:cNvSpPr>
            <a:spLocks noGrp="1" noChangeArrowheads="1"/>
          </p:cNvSpPr>
          <p:nvPr>
            <p:ph type="body" idx="1"/>
          </p:nvPr>
        </p:nvSpPr>
        <p:spPr>
          <a:xfrm>
            <a:off x="904875" y="4716463"/>
            <a:ext cx="4957763" cy="4433887"/>
          </a:xfrm>
          <a:noFill/>
        </p:spPr>
        <p:txBody>
          <a:bodyPr wrap="none" anchor="ctr"/>
          <a:lstStyle/>
          <a:p>
            <a:endParaRPr lang="de-DE"/>
          </a:p>
        </p:txBody>
      </p:sp>
    </p:spTree>
    <p:extLst>
      <p:ext uri="{BB962C8B-B14F-4D97-AF65-F5344CB8AC3E}">
        <p14:creationId xmlns:p14="http://schemas.microsoft.com/office/powerpoint/2010/main" val="292878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550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59C71CC0-871F-4967-9F2B-C73DA3E028F5}" type="slidenum">
              <a:rPr lang="de-DE" sz="1200">
                <a:solidFill>
                  <a:srgbClr val="000000"/>
                </a:solidFill>
                <a:latin typeface="Sparkasse Rg" pitchFamily="34" charset="0"/>
              </a:rPr>
              <a:pPr eaLnBrk="1" hangingPunct="1"/>
              <a:t>3</a:t>
            </a:fld>
            <a:endParaRPr lang="de-DE" sz="1200">
              <a:solidFill>
                <a:srgbClr val="000000"/>
              </a:solidFill>
              <a:latin typeface="Sparkasse Rg" pitchFamily="34" charset="0"/>
            </a:endParaRPr>
          </a:p>
        </p:txBody>
      </p:sp>
      <p:sp>
        <p:nvSpPr>
          <p:cNvPr id="405507" name="Text Box 2"/>
          <p:cNvSpPr txBox="1">
            <a:spLocks noChangeArrowheads="1"/>
          </p:cNvSpPr>
          <p:nvPr/>
        </p:nvSpPr>
        <p:spPr bwMode="auto">
          <a:xfrm>
            <a:off x="3852863" y="9428163"/>
            <a:ext cx="2913062"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99" tIns="46799" rIns="89999" bIns="46799" anchor="b"/>
          <a:lstStyle>
            <a:lvl1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9pPr>
          </a:lstStyle>
          <a:p>
            <a:pPr algn="r" eaLnBrk="1" hangingPunct="1">
              <a:buClrTx/>
              <a:buFontTx/>
              <a:buNone/>
            </a:pPr>
            <a:fld id="{88C86AD0-C800-478A-9F26-022DCB78E9BE}" type="slidenum">
              <a:rPr lang="de-DE" sz="1200">
                <a:solidFill>
                  <a:srgbClr val="000000"/>
                </a:solidFill>
                <a:latin typeface="Sparkasse Rg" pitchFamily="34" charset="0"/>
              </a:rPr>
              <a:pPr algn="r" eaLnBrk="1" hangingPunct="1">
                <a:buClrTx/>
                <a:buFontTx/>
                <a:buNone/>
              </a:pPr>
              <a:t>3</a:t>
            </a:fld>
            <a:endParaRPr lang="de-DE" sz="1200">
              <a:solidFill>
                <a:srgbClr val="000000"/>
              </a:solidFill>
              <a:latin typeface="Sparkasse Rg" pitchFamily="34" charset="0"/>
            </a:endParaRPr>
          </a:p>
        </p:txBody>
      </p:sp>
      <p:sp>
        <p:nvSpPr>
          <p:cNvPr id="405508" name="Rectangle 3"/>
          <p:cNvSpPr>
            <a:spLocks noGrp="1" noRot="1" noChangeAspect="1" noChangeArrowheads="1" noTextEdit="1"/>
          </p:cNvSpPr>
          <p:nvPr>
            <p:ph type="sldImg"/>
          </p:nvPr>
        </p:nvSpPr>
        <p:spPr>
          <a:xfrm>
            <a:off x="92075" y="744538"/>
            <a:ext cx="6615113" cy="3722687"/>
          </a:xfrm>
          <a:ln/>
        </p:spPr>
      </p:sp>
      <p:sp>
        <p:nvSpPr>
          <p:cNvPr id="405509" name="Rectangle 4"/>
          <p:cNvSpPr>
            <a:spLocks noGrp="1" noChangeArrowheads="1"/>
          </p:cNvSpPr>
          <p:nvPr>
            <p:ph type="body" idx="1"/>
          </p:nvPr>
        </p:nvSpPr>
        <p:spPr>
          <a:xfrm>
            <a:off x="904875" y="4716463"/>
            <a:ext cx="4957763" cy="4433887"/>
          </a:xfrm>
          <a:noFill/>
        </p:spPr>
        <p:txBody>
          <a:bodyPr wrap="none" anchor="ctr"/>
          <a:lstStyle/>
          <a:p>
            <a:endParaRPr lang="de-DE"/>
          </a:p>
        </p:txBody>
      </p:sp>
    </p:spTree>
    <p:extLst>
      <p:ext uri="{BB962C8B-B14F-4D97-AF65-F5344CB8AC3E}">
        <p14:creationId xmlns:p14="http://schemas.microsoft.com/office/powerpoint/2010/main" val="41387761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550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59C71CC0-871F-4967-9F2B-C73DA3E028F5}" type="slidenum">
              <a:rPr lang="de-DE" sz="1200">
                <a:solidFill>
                  <a:srgbClr val="000000"/>
                </a:solidFill>
                <a:latin typeface="Sparkasse Rg" pitchFamily="34" charset="0"/>
              </a:rPr>
              <a:pPr eaLnBrk="1" hangingPunct="1"/>
              <a:t>4</a:t>
            </a:fld>
            <a:endParaRPr lang="de-DE" sz="1200">
              <a:solidFill>
                <a:srgbClr val="000000"/>
              </a:solidFill>
              <a:latin typeface="Sparkasse Rg" pitchFamily="34" charset="0"/>
            </a:endParaRPr>
          </a:p>
        </p:txBody>
      </p:sp>
      <p:sp>
        <p:nvSpPr>
          <p:cNvPr id="405507" name="Text Box 2"/>
          <p:cNvSpPr txBox="1">
            <a:spLocks noChangeArrowheads="1"/>
          </p:cNvSpPr>
          <p:nvPr/>
        </p:nvSpPr>
        <p:spPr bwMode="auto">
          <a:xfrm>
            <a:off x="3852863" y="9428163"/>
            <a:ext cx="2913062"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99" tIns="46799" rIns="89999" bIns="46799" anchor="b"/>
          <a:lstStyle>
            <a:lvl1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38600" algn="l"/>
                <a:tab pos="4491038" algn="l"/>
                <a:tab pos="4938713" algn="l"/>
                <a:tab pos="5389563" algn="l"/>
                <a:tab pos="5838825" algn="l"/>
                <a:tab pos="6284913" algn="l"/>
                <a:tab pos="6737350" algn="l"/>
                <a:tab pos="7183438" algn="l"/>
                <a:tab pos="7635875" algn="l"/>
                <a:tab pos="8085138" algn="l"/>
                <a:tab pos="8531225" algn="l"/>
                <a:tab pos="8983663" algn="l"/>
              </a:tabLst>
              <a:defRPr sz="2200">
                <a:solidFill>
                  <a:schemeClr val="bg1"/>
                </a:solidFill>
                <a:latin typeface="Times New Roman" pitchFamily="18" charset="0"/>
              </a:defRPr>
            </a:lvl9pPr>
          </a:lstStyle>
          <a:p>
            <a:pPr algn="r" eaLnBrk="1" hangingPunct="1">
              <a:buClrTx/>
              <a:buFontTx/>
              <a:buNone/>
            </a:pPr>
            <a:fld id="{88C86AD0-C800-478A-9F26-022DCB78E9BE}" type="slidenum">
              <a:rPr lang="de-DE" sz="1200">
                <a:solidFill>
                  <a:srgbClr val="000000"/>
                </a:solidFill>
                <a:latin typeface="Sparkasse Rg" pitchFamily="34" charset="0"/>
              </a:rPr>
              <a:pPr algn="r" eaLnBrk="1" hangingPunct="1">
                <a:buClrTx/>
                <a:buFontTx/>
                <a:buNone/>
              </a:pPr>
              <a:t>4</a:t>
            </a:fld>
            <a:endParaRPr lang="de-DE" sz="1200">
              <a:solidFill>
                <a:srgbClr val="000000"/>
              </a:solidFill>
              <a:latin typeface="Sparkasse Rg" pitchFamily="34" charset="0"/>
            </a:endParaRPr>
          </a:p>
        </p:txBody>
      </p:sp>
      <p:sp>
        <p:nvSpPr>
          <p:cNvPr id="405508" name="Rectangle 3"/>
          <p:cNvSpPr>
            <a:spLocks noGrp="1" noRot="1" noChangeAspect="1" noChangeArrowheads="1" noTextEdit="1"/>
          </p:cNvSpPr>
          <p:nvPr>
            <p:ph type="sldImg"/>
          </p:nvPr>
        </p:nvSpPr>
        <p:spPr>
          <a:xfrm>
            <a:off x="92075" y="744538"/>
            <a:ext cx="6615113" cy="3722687"/>
          </a:xfrm>
          <a:ln/>
        </p:spPr>
      </p:sp>
      <p:sp>
        <p:nvSpPr>
          <p:cNvPr id="405509" name="Rectangle 4"/>
          <p:cNvSpPr>
            <a:spLocks noGrp="1" noChangeArrowheads="1"/>
          </p:cNvSpPr>
          <p:nvPr>
            <p:ph type="body" idx="1"/>
          </p:nvPr>
        </p:nvSpPr>
        <p:spPr>
          <a:xfrm>
            <a:off x="904875" y="4716463"/>
            <a:ext cx="4957763" cy="4433887"/>
          </a:xfrm>
          <a:noFill/>
        </p:spPr>
        <p:txBody>
          <a:bodyPr wrap="none" anchor="ctr"/>
          <a:lstStyle/>
          <a:p>
            <a:endParaRPr lang="de-DE"/>
          </a:p>
        </p:txBody>
      </p:sp>
    </p:spTree>
    <p:extLst>
      <p:ext uri="{BB962C8B-B14F-4D97-AF65-F5344CB8AC3E}">
        <p14:creationId xmlns:p14="http://schemas.microsoft.com/office/powerpoint/2010/main" val="1478043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615CB2-164D-45E6-81B7-F9CF999FDF3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9FC8AC0E-B42C-4009-94F5-37F408DD09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0FCB69C-750A-416A-B650-4459DCD8BE5F}"/>
              </a:ext>
            </a:extLst>
          </p:cNvPr>
          <p:cNvSpPr>
            <a:spLocks noGrp="1"/>
          </p:cNvSpPr>
          <p:nvPr>
            <p:ph type="dt" sz="half" idx="10"/>
          </p:nvPr>
        </p:nvSpPr>
        <p:spPr/>
        <p:txBody>
          <a:bodyPr/>
          <a:lstStyle/>
          <a:p>
            <a:fld id="{3D566509-52CD-4576-A1AB-8D0CC0C7B472}" type="datetimeFigureOut">
              <a:rPr lang="de-DE" smtClean="0"/>
              <a:t>04.12.2025</a:t>
            </a:fld>
            <a:endParaRPr lang="de-DE"/>
          </a:p>
        </p:txBody>
      </p:sp>
      <p:sp>
        <p:nvSpPr>
          <p:cNvPr id="5" name="Fußzeilenplatzhalter 4">
            <a:extLst>
              <a:ext uri="{FF2B5EF4-FFF2-40B4-BE49-F238E27FC236}">
                <a16:creationId xmlns:a16="http://schemas.microsoft.com/office/drawing/2014/main" id="{3D7216FC-CDDA-4FC7-856F-6D1BF765774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07EAD6-C532-4CB3-BDD4-5B25A832A4C4}"/>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209112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F5622B-77DC-4621-9F34-AAB053DB029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22D3FE9F-066E-48C2-A6E9-6A535EE520F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88923FA-6CAC-4572-A797-292068B6B2BD}"/>
              </a:ext>
            </a:extLst>
          </p:cNvPr>
          <p:cNvSpPr>
            <a:spLocks noGrp="1"/>
          </p:cNvSpPr>
          <p:nvPr>
            <p:ph type="dt" sz="half" idx="10"/>
          </p:nvPr>
        </p:nvSpPr>
        <p:spPr/>
        <p:txBody>
          <a:bodyPr/>
          <a:lstStyle/>
          <a:p>
            <a:fld id="{3D566509-52CD-4576-A1AB-8D0CC0C7B472}" type="datetimeFigureOut">
              <a:rPr lang="de-DE" smtClean="0"/>
              <a:t>04.12.2025</a:t>
            </a:fld>
            <a:endParaRPr lang="de-DE"/>
          </a:p>
        </p:txBody>
      </p:sp>
      <p:sp>
        <p:nvSpPr>
          <p:cNvPr id="5" name="Fußzeilenplatzhalter 4">
            <a:extLst>
              <a:ext uri="{FF2B5EF4-FFF2-40B4-BE49-F238E27FC236}">
                <a16:creationId xmlns:a16="http://schemas.microsoft.com/office/drawing/2014/main" id="{A846BFD5-5C63-412F-9FE3-D7DE010F3C9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2298081-41C9-44DC-ADE1-6A320FEE714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129943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BC5AE35-7A10-4D44-85E7-23D69967DD58}"/>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31766F43-CBDD-4128-9318-2F1BBB7E360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D8ADD35-D1AC-44EE-AB57-95A3D90A469C}"/>
              </a:ext>
            </a:extLst>
          </p:cNvPr>
          <p:cNvSpPr>
            <a:spLocks noGrp="1"/>
          </p:cNvSpPr>
          <p:nvPr>
            <p:ph type="dt" sz="half" idx="10"/>
          </p:nvPr>
        </p:nvSpPr>
        <p:spPr/>
        <p:txBody>
          <a:bodyPr/>
          <a:lstStyle/>
          <a:p>
            <a:fld id="{3D566509-52CD-4576-A1AB-8D0CC0C7B472}" type="datetimeFigureOut">
              <a:rPr lang="de-DE" smtClean="0"/>
              <a:t>04.12.2025</a:t>
            </a:fld>
            <a:endParaRPr lang="de-DE"/>
          </a:p>
        </p:txBody>
      </p:sp>
      <p:sp>
        <p:nvSpPr>
          <p:cNvPr id="5" name="Fußzeilenplatzhalter 4">
            <a:extLst>
              <a:ext uri="{FF2B5EF4-FFF2-40B4-BE49-F238E27FC236}">
                <a16:creationId xmlns:a16="http://schemas.microsoft.com/office/drawing/2014/main" id="{E37B51C0-C5FE-43BD-B471-BE358A07568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4627E67-7EB3-4AC3-8844-CFDC3F66588E}"/>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37108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A77072-9838-42DE-9738-1E38E8CA45C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3FA340A-F7F9-4297-A59B-8597B8C5DA4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EF45680-A9F5-47DC-9FEE-218898FF417F}"/>
              </a:ext>
            </a:extLst>
          </p:cNvPr>
          <p:cNvSpPr>
            <a:spLocks noGrp="1"/>
          </p:cNvSpPr>
          <p:nvPr>
            <p:ph type="dt" sz="half" idx="10"/>
          </p:nvPr>
        </p:nvSpPr>
        <p:spPr/>
        <p:txBody>
          <a:bodyPr/>
          <a:lstStyle/>
          <a:p>
            <a:fld id="{3D566509-52CD-4576-A1AB-8D0CC0C7B472}" type="datetimeFigureOut">
              <a:rPr lang="de-DE" smtClean="0"/>
              <a:t>04.12.2025</a:t>
            </a:fld>
            <a:endParaRPr lang="de-DE"/>
          </a:p>
        </p:txBody>
      </p:sp>
      <p:sp>
        <p:nvSpPr>
          <p:cNvPr id="5" name="Fußzeilenplatzhalter 4">
            <a:extLst>
              <a:ext uri="{FF2B5EF4-FFF2-40B4-BE49-F238E27FC236}">
                <a16:creationId xmlns:a16="http://schemas.microsoft.com/office/drawing/2014/main" id="{33EA3E5B-4D65-4F5C-AA51-BE43420037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9447C8-8C37-4773-8BD4-CF43165FAD63}"/>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99496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5835BA-3C4B-49D3-8BA5-2B5FB969159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9578CB4-1C3A-4F80-A91B-B36E5963B8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A7463A4-F863-4846-804B-5B4B35AF4C7F}"/>
              </a:ext>
            </a:extLst>
          </p:cNvPr>
          <p:cNvSpPr>
            <a:spLocks noGrp="1"/>
          </p:cNvSpPr>
          <p:nvPr>
            <p:ph type="dt" sz="half" idx="10"/>
          </p:nvPr>
        </p:nvSpPr>
        <p:spPr/>
        <p:txBody>
          <a:bodyPr/>
          <a:lstStyle/>
          <a:p>
            <a:fld id="{3D566509-52CD-4576-A1AB-8D0CC0C7B472}" type="datetimeFigureOut">
              <a:rPr lang="de-DE" smtClean="0"/>
              <a:t>04.12.2025</a:t>
            </a:fld>
            <a:endParaRPr lang="de-DE"/>
          </a:p>
        </p:txBody>
      </p:sp>
      <p:sp>
        <p:nvSpPr>
          <p:cNvPr id="5" name="Fußzeilenplatzhalter 4">
            <a:extLst>
              <a:ext uri="{FF2B5EF4-FFF2-40B4-BE49-F238E27FC236}">
                <a16:creationId xmlns:a16="http://schemas.microsoft.com/office/drawing/2014/main" id="{1CC99560-DED2-44F0-A62A-C280BA67074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F446564-D7E0-4FC7-84EB-EDC4C0D59810}"/>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60763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12DBB5-E341-4F05-9A36-02A7A279A7C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AFA02BB-95C1-46BD-A783-3D7A0FEF9E6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488EF066-687C-42E1-9080-B54BFAE44934}"/>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6A4718D-56E8-457D-87D1-B9F47998A93C}"/>
              </a:ext>
            </a:extLst>
          </p:cNvPr>
          <p:cNvSpPr>
            <a:spLocks noGrp="1"/>
          </p:cNvSpPr>
          <p:nvPr>
            <p:ph type="dt" sz="half" idx="10"/>
          </p:nvPr>
        </p:nvSpPr>
        <p:spPr/>
        <p:txBody>
          <a:bodyPr/>
          <a:lstStyle/>
          <a:p>
            <a:fld id="{3D566509-52CD-4576-A1AB-8D0CC0C7B472}" type="datetimeFigureOut">
              <a:rPr lang="de-DE" smtClean="0"/>
              <a:t>04.12.2025</a:t>
            </a:fld>
            <a:endParaRPr lang="de-DE"/>
          </a:p>
        </p:txBody>
      </p:sp>
      <p:sp>
        <p:nvSpPr>
          <p:cNvPr id="6" name="Fußzeilenplatzhalter 5">
            <a:extLst>
              <a:ext uri="{FF2B5EF4-FFF2-40B4-BE49-F238E27FC236}">
                <a16:creationId xmlns:a16="http://schemas.microsoft.com/office/drawing/2014/main" id="{178FD24A-9CF2-4CD7-8B3E-2F775593A01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A16550E-EAAF-4911-A231-2907F17E15B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59981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93FD2C-65F5-4272-BDFB-8F73792630CC}"/>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82D78C2D-0DE4-4D23-82CD-7330DE94D9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23BADA4-F8AA-4D37-BC58-CE0545591DE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A8DC1A4-70D5-4838-A2A2-52A9F27F2D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731E668-ED59-4B2B-B32E-FD24F457713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FF5175B-967C-43EC-A81E-DB8AE2DDE2C1}"/>
              </a:ext>
            </a:extLst>
          </p:cNvPr>
          <p:cNvSpPr>
            <a:spLocks noGrp="1"/>
          </p:cNvSpPr>
          <p:nvPr>
            <p:ph type="dt" sz="half" idx="10"/>
          </p:nvPr>
        </p:nvSpPr>
        <p:spPr/>
        <p:txBody>
          <a:bodyPr/>
          <a:lstStyle/>
          <a:p>
            <a:fld id="{3D566509-52CD-4576-A1AB-8D0CC0C7B472}" type="datetimeFigureOut">
              <a:rPr lang="de-DE" smtClean="0"/>
              <a:t>04.12.2025</a:t>
            </a:fld>
            <a:endParaRPr lang="de-DE"/>
          </a:p>
        </p:txBody>
      </p:sp>
      <p:sp>
        <p:nvSpPr>
          <p:cNvPr id="8" name="Fußzeilenplatzhalter 7">
            <a:extLst>
              <a:ext uri="{FF2B5EF4-FFF2-40B4-BE49-F238E27FC236}">
                <a16:creationId xmlns:a16="http://schemas.microsoft.com/office/drawing/2014/main" id="{3C18A539-8D53-4E47-BEB3-A02BA46AA6EA}"/>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E9B1300-DECA-4AAA-AEC4-6D613B117052}"/>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33947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B9E8FD-3A8F-45F0-918D-433651BC44E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1E34814-E549-4F5D-BBDA-26EA8D1EA400}"/>
              </a:ext>
            </a:extLst>
          </p:cNvPr>
          <p:cNvSpPr>
            <a:spLocks noGrp="1"/>
          </p:cNvSpPr>
          <p:nvPr>
            <p:ph type="dt" sz="half" idx="10"/>
          </p:nvPr>
        </p:nvSpPr>
        <p:spPr/>
        <p:txBody>
          <a:bodyPr/>
          <a:lstStyle/>
          <a:p>
            <a:fld id="{3D566509-52CD-4576-A1AB-8D0CC0C7B472}" type="datetimeFigureOut">
              <a:rPr lang="de-DE" smtClean="0"/>
              <a:t>04.12.2025</a:t>
            </a:fld>
            <a:endParaRPr lang="de-DE"/>
          </a:p>
        </p:txBody>
      </p:sp>
      <p:sp>
        <p:nvSpPr>
          <p:cNvPr id="4" name="Fußzeilenplatzhalter 3">
            <a:extLst>
              <a:ext uri="{FF2B5EF4-FFF2-40B4-BE49-F238E27FC236}">
                <a16:creationId xmlns:a16="http://schemas.microsoft.com/office/drawing/2014/main" id="{15817922-9D56-4558-BA69-BDAD2C1C0E34}"/>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A5B991F-7519-4BA1-983B-70277BC27C4A}"/>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850720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0E3B0A2-06E1-43B4-B3A5-C1BEE069D7C9}"/>
              </a:ext>
            </a:extLst>
          </p:cNvPr>
          <p:cNvSpPr>
            <a:spLocks noGrp="1"/>
          </p:cNvSpPr>
          <p:nvPr>
            <p:ph type="dt" sz="half" idx="10"/>
          </p:nvPr>
        </p:nvSpPr>
        <p:spPr/>
        <p:txBody>
          <a:bodyPr/>
          <a:lstStyle/>
          <a:p>
            <a:fld id="{3D566509-52CD-4576-A1AB-8D0CC0C7B472}" type="datetimeFigureOut">
              <a:rPr lang="de-DE" smtClean="0"/>
              <a:t>04.12.2025</a:t>
            </a:fld>
            <a:endParaRPr lang="de-DE"/>
          </a:p>
        </p:txBody>
      </p:sp>
      <p:sp>
        <p:nvSpPr>
          <p:cNvPr id="3" name="Fußzeilenplatzhalter 2">
            <a:extLst>
              <a:ext uri="{FF2B5EF4-FFF2-40B4-BE49-F238E27FC236}">
                <a16:creationId xmlns:a16="http://schemas.microsoft.com/office/drawing/2014/main" id="{455C4017-C068-43F7-8C83-D20824A744B4}"/>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692927ED-0109-42D7-A20B-3635323938D8}"/>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000170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810113-C27D-4DFD-AB0F-A090B75170C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666794ED-E4E3-4CAB-9803-58C798D7C9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075357A-B974-4F7C-BD2F-AD88D59548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D0F3F03-70D5-4E57-822E-36E24CA5ED01}"/>
              </a:ext>
            </a:extLst>
          </p:cNvPr>
          <p:cNvSpPr>
            <a:spLocks noGrp="1"/>
          </p:cNvSpPr>
          <p:nvPr>
            <p:ph type="dt" sz="half" idx="10"/>
          </p:nvPr>
        </p:nvSpPr>
        <p:spPr/>
        <p:txBody>
          <a:bodyPr/>
          <a:lstStyle/>
          <a:p>
            <a:fld id="{3D566509-52CD-4576-A1AB-8D0CC0C7B472}" type="datetimeFigureOut">
              <a:rPr lang="de-DE" smtClean="0"/>
              <a:t>04.12.2025</a:t>
            </a:fld>
            <a:endParaRPr lang="de-DE"/>
          </a:p>
        </p:txBody>
      </p:sp>
      <p:sp>
        <p:nvSpPr>
          <p:cNvPr id="6" name="Fußzeilenplatzhalter 5">
            <a:extLst>
              <a:ext uri="{FF2B5EF4-FFF2-40B4-BE49-F238E27FC236}">
                <a16:creationId xmlns:a16="http://schemas.microsoft.com/office/drawing/2014/main" id="{D7F198CB-399D-4196-AD5E-C3E822C2464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C7466C0-BC3C-4E32-9B9C-817462FE4B5D}"/>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50838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0B12A0-FA96-4F2D-BBD1-D18DB12FE0E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6862DB75-3F7B-4F33-A6A3-DF686245E0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A04915E9-990C-46A4-BAB7-FC6217343C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D1CB4F7-2473-473C-9668-000BC70C5313}"/>
              </a:ext>
            </a:extLst>
          </p:cNvPr>
          <p:cNvSpPr>
            <a:spLocks noGrp="1"/>
          </p:cNvSpPr>
          <p:nvPr>
            <p:ph type="dt" sz="half" idx="10"/>
          </p:nvPr>
        </p:nvSpPr>
        <p:spPr/>
        <p:txBody>
          <a:bodyPr/>
          <a:lstStyle/>
          <a:p>
            <a:fld id="{3D566509-52CD-4576-A1AB-8D0CC0C7B472}" type="datetimeFigureOut">
              <a:rPr lang="de-DE" smtClean="0"/>
              <a:t>04.12.2025</a:t>
            </a:fld>
            <a:endParaRPr lang="de-DE"/>
          </a:p>
        </p:txBody>
      </p:sp>
      <p:sp>
        <p:nvSpPr>
          <p:cNvPr id="6" name="Fußzeilenplatzhalter 5">
            <a:extLst>
              <a:ext uri="{FF2B5EF4-FFF2-40B4-BE49-F238E27FC236}">
                <a16:creationId xmlns:a16="http://schemas.microsoft.com/office/drawing/2014/main" id="{F87A5594-DD81-4A7F-8819-122D3F36A65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9ED47D4-6DE6-44B6-9583-46117EB1B7D9}"/>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87107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5528A667-8FFB-4005-AC59-C410C8413A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60A12286-93FF-421B-8567-1697188280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EA553E2-6455-47F5-801A-FAB9452252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566509-52CD-4576-A1AB-8D0CC0C7B472}" type="datetimeFigureOut">
              <a:rPr lang="de-DE" smtClean="0"/>
              <a:t>04.12.2025</a:t>
            </a:fld>
            <a:endParaRPr lang="de-DE"/>
          </a:p>
        </p:txBody>
      </p:sp>
      <p:sp>
        <p:nvSpPr>
          <p:cNvPr id="5" name="Fußzeilenplatzhalter 4">
            <a:extLst>
              <a:ext uri="{FF2B5EF4-FFF2-40B4-BE49-F238E27FC236}">
                <a16:creationId xmlns:a16="http://schemas.microsoft.com/office/drawing/2014/main" id="{6D983ED2-A3DB-496A-B968-74A4AA2D3F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3EDEE7F7-FB34-452D-8DEE-1D81F27D8C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58EB4-1C7E-42E6-B93A-94A84A4D4353}" type="slidenum">
              <a:rPr lang="de-DE" smtClean="0"/>
              <a:t>‹Nr.›</a:t>
            </a:fld>
            <a:endParaRPr lang="de-DE"/>
          </a:p>
        </p:txBody>
      </p:sp>
    </p:spTree>
    <p:extLst>
      <p:ext uri="{BB962C8B-B14F-4D97-AF65-F5344CB8AC3E}">
        <p14:creationId xmlns:p14="http://schemas.microsoft.com/office/powerpoint/2010/main" val="2053777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6" Type="http://schemas.openxmlformats.org/officeDocument/2006/relationships/image" Target="../media/image11.png"/><Relationship Id="rId117" Type="http://schemas.openxmlformats.org/officeDocument/2006/relationships/customXml" Target="../ink/ink57.xml"/><Relationship Id="rId21" Type="http://schemas.openxmlformats.org/officeDocument/2006/relationships/customXml" Target="../ink/ink9.xml"/><Relationship Id="rId42" Type="http://schemas.openxmlformats.org/officeDocument/2006/relationships/image" Target="../media/image19.png"/><Relationship Id="rId47" Type="http://schemas.openxmlformats.org/officeDocument/2006/relationships/customXml" Target="../ink/ink22.xml"/><Relationship Id="rId63" Type="http://schemas.openxmlformats.org/officeDocument/2006/relationships/customXml" Target="../ink/ink30.xml"/><Relationship Id="rId68" Type="http://schemas.openxmlformats.org/officeDocument/2006/relationships/image" Target="../media/image32.png"/><Relationship Id="rId84" Type="http://schemas.openxmlformats.org/officeDocument/2006/relationships/image" Target="../media/image40.png"/><Relationship Id="rId89" Type="http://schemas.openxmlformats.org/officeDocument/2006/relationships/customXml" Target="../ink/ink43.xml"/><Relationship Id="rId112" Type="http://schemas.openxmlformats.org/officeDocument/2006/relationships/image" Target="../media/image54.png"/><Relationship Id="rId16" Type="http://schemas.openxmlformats.org/officeDocument/2006/relationships/image" Target="../media/image6.png"/><Relationship Id="rId107" Type="http://schemas.openxmlformats.org/officeDocument/2006/relationships/customXml" Target="../ink/ink52.xml"/><Relationship Id="rId11" Type="http://schemas.openxmlformats.org/officeDocument/2006/relationships/customXml" Target="../ink/ink4.xml"/><Relationship Id="rId32" Type="http://schemas.openxmlformats.org/officeDocument/2006/relationships/image" Target="../media/image14.png"/><Relationship Id="rId37" Type="http://schemas.openxmlformats.org/officeDocument/2006/relationships/customXml" Target="../ink/ink17.xml"/><Relationship Id="rId53" Type="http://schemas.openxmlformats.org/officeDocument/2006/relationships/customXml" Target="../ink/ink25.xml"/><Relationship Id="rId58" Type="http://schemas.openxmlformats.org/officeDocument/2006/relationships/image" Target="../media/image27.png"/><Relationship Id="rId74" Type="http://schemas.openxmlformats.org/officeDocument/2006/relationships/image" Target="../media/image35.png"/><Relationship Id="rId79" Type="http://schemas.openxmlformats.org/officeDocument/2006/relationships/customXml" Target="../ink/ink38.xml"/><Relationship Id="rId102" Type="http://schemas.openxmlformats.org/officeDocument/2006/relationships/image" Target="../media/image49.png"/><Relationship Id="rId123" Type="http://schemas.openxmlformats.org/officeDocument/2006/relationships/customXml" Target="../ink/ink60.xml"/><Relationship Id="rId5" Type="http://schemas.openxmlformats.org/officeDocument/2006/relationships/customXml" Target="../ink/ink1.xml"/><Relationship Id="rId90" Type="http://schemas.openxmlformats.org/officeDocument/2006/relationships/image" Target="../media/image43.png"/><Relationship Id="rId95" Type="http://schemas.openxmlformats.org/officeDocument/2006/relationships/customXml" Target="../ink/ink46.xml"/><Relationship Id="rId22" Type="http://schemas.openxmlformats.org/officeDocument/2006/relationships/image" Target="../media/image9.png"/><Relationship Id="rId27" Type="http://schemas.openxmlformats.org/officeDocument/2006/relationships/customXml" Target="../ink/ink12.xml"/><Relationship Id="rId43" Type="http://schemas.openxmlformats.org/officeDocument/2006/relationships/customXml" Target="../ink/ink20.xml"/><Relationship Id="rId48" Type="http://schemas.openxmlformats.org/officeDocument/2006/relationships/image" Target="../media/image22.png"/><Relationship Id="rId64" Type="http://schemas.openxmlformats.org/officeDocument/2006/relationships/image" Target="../media/image30.png"/><Relationship Id="rId69" Type="http://schemas.openxmlformats.org/officeDocument/2006/relationships/customXml" Target="../ink/ink33.xml"/><Relationship Id="rId113" Type="http://schemas.openxmlformats.org/officeDocument/2006/relationships/customXml" Target="../ink/ink55.xml"/><Relationship Id="rId118" Type="http://schemas.openxmlformats.org/officeDocument/2006/relationships/image" Target="../media/image57.png"/><Relationship Id="rId80" Type="http://schemas.openxmlformats.org/officeDocument/2006/relationships/image" Target="../media/image38.png"/><Relationship Id="rId85" Type="http://schemas.openxmlformats.org/officeDocument/2006/relationships/customXml" Target="../ink/ink41.xml"/><Relationship Id="rId12" Type="http://schemas.openxmlformats.org/officeDocument/2006/relationships/image" Target="../media/image4.png"/><Relationship Id="rId17" Type="http://schemas.openxmlformats.org/officeDocument/2006/relationships/customXml" Target="../ink/ink7.xml"/><Relationship Id="rId33" Type="http://schemas.openxmlformats.org/officeDocument/2006/relationships/customXml" Target="../ink/ink15.xml"/><Relationship Id="rId38" Type="http://schemas.openxmlformats.org/officeDocument/2006/relationships/image" Target="../media/image17.png"/><Relationship Id="rId59" Type="http://schemas.openxmlformats.org/officeDocument/2006/relationships/customXml" Target="../ink/ink28.xml"/><Relationship Id="rId103" Type="http://schemas.openxmlformats.org/officeDocument/2006/relationships/customXml" Target="../ink/ink50.xml"/><Relationship Id="rId108" Type="http://schemas.openxmlformats.org/officeDocument/2006/relationships/image" Target="../media/image52.png"/><Relationship Id="rId124" Type="http://schemas.openxmlformats.org/officeDocument/2006/relationships/image" Target="../media/image60.png"/><Relationship Id="rId54" Type="http://schemas.openxmlformats.org/officeDocument/2006/relationships/image" Target="../media/image25.png"/><Relationship Id="rId70" Type="http://schemas.openxmlformats.org/officeDocument/2006/relationships/image" Target="../media/image33.png"/><Relationship Id="rId75" Type="http://schemas.openxmlformats.org/officeDocument/2006/relationships/customXml" Target="../ink/ink36.xml"/><Relationship Id="rId91" Type="http://schemas.openxmlformats.org/officeDocument/2006/relationships/customXml" Target="../ink/ink44.xml"/><Relationship Id="rId96" Type="http://schemas.openxmlformats.org/officeDocument/2006/relationships/image" Target="../media/image46.png"/><Relationship Id="rId1" Type="http://schemas.openxmlformats.org/officeDocument/2006/relationships/slideLayout" Target="../slideLayouts/slideLayout7.xml"/><Relationship Id="rId6" Type="http://schemas.openxmlformats.org/officeDocument/2006/relationships/image" Target="../media/image1.png"/><Relationship Id="rId23" Type="http://schemas.openxmlformats.org/officeDocument/2006/relationships/customXml" Target="../ink/ink10.xml"/><Relationship Id="rId28" Type="http://schemas.openxmlformats.org/officeDocument/2006/relationships/image" Target="../media/image12.png"/><Relationship Id="rId49" Type="http://schemas.openxmlformats.org/officeDocument/2006/relationships/customXml" Target="../ink/ink23.xml"/><Relationship Id="rId114" Type="http://schemas.openxmlformats.org/officeDocument/2006/relationships/image" Target="../media/image55.png"/><Relationship Id="rId119" Type="http://schemas.openxmlformats.org/officeDocument/2006/relationships/customXml" Target="../ink/ink58.xml"/><Relationship Id="rId44" Type="http://schemas.openxmlformats.org/officeDocument/2006/relationships/image" Target="../media/image20.png"/><Relationship Id="rId60" Type="http://schemas.openxmlformats.org/officeDocument/2006/relationships/image" Target="../media/image28.png"/><Relationship Id="rId65" Type="http://schemas.openxmlformats.org/officeDocument/2006/relationships/customXml" Target="../ink/ink31.xml"/><Relationship Id="rId81" Type="http://schemas.openxmlformats.org/officeDocument/2006/relationships/customXml" Target="../ink/ink39.xml"/><Relationship Id="rId86" Type="http://schemas.openxmlformats.org/officeDocument/2006/relationships/image" Target="../media/image41.png"/><Relationship Id="rId13" Type="http://schemas.openxmlformats.org/officeDocument/2006/relationships/customXml" Target="../ink/ink5.xml"/><Relationship Id="rId18" Type="http://schemas.openxmlformats.org/officeDocument/2006/relationships/image" Target="../media/image7.png"/><Relationship Id="rId39" Type="http://schemas.openxmlformats.org/officeDocument/2006/relationships/customXml" Target="../ink/ink18.xml"/><Relationship Id="rId109" Type="http://schemas.openxmlformats.org/officeDocument/2006/relationships/customXml" Target="../ink/ink53.xml"/><Relationship Id="rId34" Type="http://schemas.openxmlformats.org/officeDocument/2006/relationships/image" Target="../media/image15.png"/><Relationship Id="rId50" Type="http://schemas.openxmlformats.org/officeDocument/2006/relationships/image" Target="../media/image23.png"/><Relationship Id="rId55" Type="http://schemas.openxmlformats.org/officeDocument/2006/relationships/customXml" Target="../ink/ink26.xml"/><Relationship Id="rId76" Type="http://schemas.openxmlformats.org/officeDocument/2006/relationships/image" Target="../media/image36.png"/><Relationship Id="rId97" Type="http://schemas.openxmlformats.org/officeDocument/2006/relationships/customXml" Target="../ink/ink47.xml"/><Relationship Id="rId104" Type="http://schemas.openxmlformats.org/officeDocument/2006/relationships/image" Target="../media/image50.png"/><Relationship Id="rId120" Type="http://schemas.openxmlformats.org/officeDocument/2006/relationships/image" Target="../media/image58.png"/><Relationship Id="rId125" Type="http://schemas.openxmlformats.org/officeDocument/2006/relationships/customXml" Target="../ink/ink61.xml"/><Relationship Id="rId7" Type="http://schemas.openxmlformats.org/officeDocument/2006/relationships/customXml" Target="../ink/ink2.xml"/><Relationship Id="rId71" Type="http://schemas.openxmlformats.org/officeDocument/2006/relationships/customXml" Target="../ink/ink34.xml"/><Relationship Id="rId92" Type="http://schemas.openxmlformats.org/officeDocument/2006/relationships/image" Target="../media/image44.png"/><Relationship Id="rId2" Type="http://schemas.openxmlformats.org/officeDocument/2006/relationships/notesSlide" Target="../notesSlides/notesSlide1.xml"/><Relationship Id="rId29" Type="http://schemas.openxmlformats.org/officeDocument/2006/relationships/customXml" Target="../ink/ink13.xml"/><Relationship Id="rId24" Type="http://schemas.openxmlformats.org/officeDocument/2006/relationships/image" Target="../media/image10.png"/><Relationship Id="rId40" Type="http://schemas.openxmlformats.org/officeDocument/2006/relationships/image" Target="../media/image18.png"/><Relationship Id="rId45" Type="http://schemas.openxmlformats.org/officeDocument/2006/relationships/customXml" Target="../ink/ink21.xml"/><Relationship Id="rId66" Type="http://schemas.openxmlformats.org/officeDocument/2006/relationships/image" Target="../media/image31.png"/><Relationship Id="rId87" Type="http://schemas.openxmlformats.org/officeDocument/2006/relationships/customXml" Target="../ink/ink42.xml"/><Relationship Id="rId110" Type="http://schemas.openxmlformats.org/officeDocument/2006/relationships/image" Target="../media/image53.png"/><Relationship Id="rId115" Type="http://schemas.openxmlformats.org/officeDocument/2006/relationships/customXml" Target="../ink/ink56.xml"/><Relationship Id="rId61" Type="http://schemas.openxmlformats.org/officeDocument/2006/relationships/customXml" Target="../ink/ink29.xml"/><Relationship Id="rId82" Type="http://schemas.openxmlformats.org/officeDocument/2006/relationships/image" Target="../media/image39.png"/><Relationship Id="rId19" Type="http://schemas.openxmlformats.org/officeDocument/2006/relationships/customXml" Target="../ink/ink8.xml"/><Relationship Id="rId14" Type="http://schemas.openxmlformats.org/officeDocument/2006/relationships/image" Target="../media/image5.png"/><Relationship Id="rId30" Type="http://schemas.openxmlformats.org/officeDocument/2006/relationships/image" Target="../media/image13.png"/><Relationship Id="rId35" Type="http://schemas.openxmlformats.org/officeDocument/2006/relationships/customXml" Target="../ink/ink16.xml"/><Relationship Id="rId56" Type="http://schemas.openxmlformats.org/officeDocument/2006/relationships/image" Target="../media/image26.png"/><Relationship Id="rId77" Type="http://schemas.openxmlformats.org/officeDocument/2006/relationships/customXml" Target="../ink/ink37.xml"/><Relationship Id="rId100" Type="http://schemas.openxmlformats.org/officeDocument/2006/relationships/image" Target="../media/image48.png"/><Relationship Id="rId105" Type="http://schemas.openxmlformats.org/officeDocument/2006/relationships/customXml" Target="../ink/ink51.xml"/><Relationship Id="rId126" Type="http://schemas.openxmlformats.org/officeDocument/2006/relationships/image" Target="../media/image61.png"/><Relationship Id="rId8" Type="http://schemas.openxmlformats.org/officeDocument/2006/relationships/image" Target="../media/image2.png"/><Relationship Id="rId51" Type="http://schemas.openxmlformats.org/officeDocument/2006/relationships/customXml" Target="../ink/ink24.xml"/><Relationship Id="rId72" Type="http://schemas.openxmlformats.org/officeDocument/2006/relationships/image" Target="../media/image34.png"/><Relationship Id="rId93" Type="http://schemas.openxmlformats.org/officeDocument/2006/relationships/customXml" Target="../ink/ink45.xml"/><Relationship Id="rId98" Type="http://schemas.openxmlformats.org/officeDocument/2006/relationships/image" Target="../media/image47.png"/><Relationship Id="rId121" Type="http://schemas.openxmlformats.org/officeDocument/2006/relationships/customXml" Target="../ink/ink59.xml"/><Relationship Id="rId3" Type="http://schemas.openxmlformats.org/officeDocument/2006/relationships/hyperlink" Target="https://www.imf.org/external/datamapper/datasets" TargetMode="External"/><Relationship Id="rId25" Type="http://schemas.openxmlformats.org/officeDocument/2006/relationships/customXml" Target="../ink/ink11.xml"/><Relationship Id="rId46" Type="http://schemas.openxmlformats.org/officeDocument/2006/relationships/image" Target="../media/image21.png"/><Relationship Id="rId67" Type="http://schemas.openxmlformats.org/officeDocument/2006/relationships/customXml" Target="../ink/ink32.xml"/><Relationship Id="rId116" Type="http://schemas.openxmlformats.org/officeDocument/2006/relationships/image" Target="../media/image56.png"/><Relationship Id="rId20" Type="http://schemas.openxmlformats.org/officeDocument/2006/relationships/image" Target="../media/image8.png"/><Relationship Id="rId41" Type="http://schemas.openxmlformats.org/officeDocument/2006/relationships/customXml" Target="../ink/ink19.xml"/><Relationship Id="rId62" Type="http://schemas.openxmlformats.org/officeDocument/2006/relationships/image" Target="../media/image29.png"/><Relationship Id="rId83" Type="http://schemas.openxmlformats.org/officeDocument/2006/relationships/customXml" Target="../ink/ink40.xml"/><Relationship Id="rId88" Type="http://schemas.openxmlformats.org/officeDocument/2006/relationships/image" Target="../media/image42.png"/><Relationship Id="rId111" Type="http://schemas.openxmlformats.org/officeDocument/2006/relationships/customXml" Target="../ink/ink54.xml"/><Relationship Id="rId15" Type="http://schemas.openxmlformats.org/officeDocument/2006/relationships/customXml" Target="../ink/ink6.xml"/><Relationship Id="rId36" Type="http://schemas.openxmlformats.org/officeDocument/2006/relationships/image" Target="../media/image16.png"/><Relationship Id="rId57" Type="http://schemas.openxmlformats.org/officeDocument/2006/relationships/customXml" Target="../ink/ink27.xml"/><Relationship Id="rId106" Type="http://schemas.openxmlformats.org/officeDocument/2006/relationships/image" Target="../media/image51.png"/><Relationship Id="rId10" Type="http://schemas.openxmlformats.org/officeDocument/2006/relationships/image" Target="../media/image3.png"/><Relationship Id="rId31" Type="http://schemas.openxmlformats.org/officeDocument/2006/relationships/customXml" Target="../ink/ink14.xml"/><Relationship Id="rId52" Type="http://schemas.openxmlformats.org/officeDocument/2006/relationships/image" Target="../media/image24.png"/><Relationship Id="rId73" Type="http://schemas.openxmlformats.org/officeDocument/2006/relationships/customXml" Target="../ink/ink35.xml"/><Relationship Id="rId78" Type="http://schemas.openxmlformats.org/officeDocument/2006/relationships/image" Target="../media/image37.png"/><Relationship Id="rId94" Type="http://schemas.openxmlformats.org/officeDocument/2006/relationships/image" Target="../media/image45.png"/><Relationship Id="rId99" Type="http://schemas.openxmlformats.org/officeDocument/2006/relationships/customXml" Target="../ink/ink48.xml"/><Relationship Id="rId101" Type="http://schemas.openxmlformats.org/officeDocument/2006/relationships/customXml" Target="../ink/ink49.xml"/><Relationship Id="rId122" Type="http://schemas.openxmlformats.org/officeDocument/2006/relationships/image" Target="../media/image59.png"/><Relationship Id="rId4" Type="http://schemas.openxmlformats.org/officeDocument/2006/relationships/hyperlink" Target="https://www.imf.org/external/datamapper/datasets/WEO" TargetMode="External"/><Relationship Id="rId9" Type="http://schemas.openxmlformats.org/officeDocument/2006/relationships/customXml" Target="../ink/ink3.xml"/></Relationships>
</file>

<file path=ppt/slides/_rels/slide2.xml.rels><?xml version="1.0" encoding="UTF-8" standalone="yes"?>
<Relationships xmlns="http://schemas.openxmlformats.org/package/2006/relationships"><Relationship Id="rId117" Type="http://schemas.openxmlformats.org/officeDocument/2006/relationships/image" Target="../media/image119.png"/><Relationship Id="rId21" Type="http://schemas.openxmlformats.org/officeDocument/2006/relationships/image" Target="../media/image71.png"/><Relationship Id="rId42" Type="http://schemas.openxmlformats.org/officeDocument/2006/relationships/customXml" Target="../ink/ink81.xml"/><Relationship Id="rId63" Type="http://schemas.openxmlformats.org/officeDocument/2006/relationships/image" Target="../media/image92.png"/><Relationship Id="rId84" Type="http://schemas.openxmlformats.org/officeDocument/2006/relationships/customXml" Target="../ink/ink102.xml"/><Relationship Id="rId138" Type="http://schemas.openxmlformats.org/officeDocument/2006/relationships/customXml" Target="../ink/ink129.xml"/><Relationship Id="rId159" Type="http://schemas.openxmlformats.org/officeDocument/2006/relationships/image" Target="../media/image139.png"/><Relationship Id="rId170" Type="http://schemas.openxmlformats.org/officeDocument/2006/relationships/image" Target="../media/image144.png"/><Relationship Id="rId191" Type="http://schemas.openxmlformats.org/officeDocument/2006/relationships/customXml" Target="../ink/ink156.xml"/><Relationship Id="rId205" Type="http://schemas.openxmlformats.org/officeDocument/2006/relationships/customXml" Target="../ink/ink163.xml"/><Relationship Id="rId226" Type="http://schemas.openxmlformats.org/officeDocument/2006/relationships/image" Target="../media/image172.png"/><Relationship Id="rId107" Type="http://schemas.openxmlformats.org/officeDocument/2006/relationships/image" Target="../media/image114.png"/><Relationship Id="rId11" Type="http://schemas.openxmlformats.org/officeDocument/2006/relationships/customXml" Target="../ink/ink66.xml"/><Relationship Id="rId32" Type="http://schemas.openxmlformats.org/officeDocument/2006/relationships/customXml" Target="../ink/ink76.xml"/><Relationship Id="rId53" Type="http://schemas.openxmlformats.org/officeDocument/2006/relationships/image" Target="../media/image87.png"/><Relationship Id="rId74" Type="http://schemas.openxmlformats.org/officeDocument/2006/relationships/customXml" Target="../ink/ink97.xml"/><Relationship Id="rId128" Type="http://schemas.openxmlformats.org/officeDocument/2006/relationships/customXml" Target="../ink/ink124.xml"/><Relationship Id="rId149" Type="http://schemas.openxmlformats.org/officeDocument/2006/relationships/image" Target="../media/image134.png"/><Relationship Id="rId5" Type="http://schemas.openxmlformats.org/officeDocument/2006/relationships/customXml" Target="../ink/ink63.xml"/><Relationship Id="rId95" Type="http://schemas.openxmlformats.org/officeDocument/2006/relationships/image" Target="../media/image108.png"/><Relationship Id="rId160" Type="http://schemas.openxmlformats.org/officeDocument/2006/relationships/customXml" Target="../ink/ink140.xml"/><Relationship Id="rId181" Type="http://schemas.openxmlformats.org/officeDocument/2006/relationships/customXml" Target="../ink/ink151.xml"/><Relationship Id="rId216" Type="http://schemas.openxmlformats.org/officeDocument/2006/relationships/image" Target="../media/image167.png"/><Relationship Id="rId22" Type="http://schemas.openxmlformats.org/officeDocument/2006/relationships/customXml" Target="../ink/ink71.xml"/><Relationship Id="rId43" Type="http://schemas.openxmlformats.org/officeDocument/2006/relationships/image" Target="../media/image82.png"/><Relationship Id="rId64" Type="http://schemas.openxmlformats.org/officeDocument/2006/relationships/customXml" Target="../ink/ink92.xml"/><Relationship Id="rId118" Type="http://schemas.openxmlformats.org/officeDocument/2006/relationships/customXml" Target="../ink/ink119.xml"/><Relationship Id="rId139" Type="http://schemas.openxmlformats.org/officeDocument/2006/relationships/image" Target="../media/image9.png"/><Relationship Id="rId85" Type="http://schemas.openxmlformats.org/officeDocument/2006/relationships/image" Target="../media/image103.png"/><Relationship Id="rId150" Type="http://schemas.openxmlformats.org/officeDocument/2006/relationships/customXml" Target="../ink/ink135.xml"/><Relationship Id="rId171" Type="http://schemas.openxmlformats.org/officeDocument/2006/relationships/customXml" Target="../ink/ink146.xml"/><Relationship Id="rId192" Type="http://schemas.openxmlformats.org/officeDocument/2006/relationships/image" Target="../media/image155.png"/><Relationship Id="rId206" Type="http://schemas.openxmlformats.org/officeDocument/2006/relationships/image" Target="../media/image162.png"/><Relationship Id="rId227" Type="http://schemas.openxmlformats.org/officeDocument/2006/relationships/customXml" Target="../ink/ink174.xml"/><Relationship Id="rId12" Type="http://schemas.openxmlformats.org/officeDocument/2006/relationships/image" Target="../media/image66.png"/><Relationship Id="rId33" Type="http://schemas.openxmlformats.org/officeDocument/2006/relationships/image" Target="../media/image77.png"/><Relationship Id="rId108" Type="http://schemas.openxmlformats.org/officeDocument/2006/relationships/customXml" Target="../ink/ink114.xml"/><Relationship Id="rId129" Type="http://schemas.openxmlformats.org/officeDocument/2006/relationships/image" Target="../media/image125.png"/><Relationship Id="rId54" Type="http://schemas.openxmlformats.org/officeDocument/2006/relationships/customXml" Target="../ink/ink87.xml"/><Relationship Id="rId75" Type="http://schemas.openxmlformats.org/officeDocument/2006/relationships/image" Target="../media/image98.png"/><Relationship Id="rId96" Type="http://schemas.openxmlformats.org/officeDocument/2006/relationships/customXml" Target="../ink/ink108.xml"/><Relationship Id="rId140" Type="http://schemas.openxmlformats.org/officeDocument/2006/relationships/customXml" Target="../ink/ink130.xml"/><Relationship Id="rId161" Type="http://schemas.openxmlformats.org/officeDocument/2006/relationships/image" Target="../media/image140.png"/><Relationship Id="rId182" Type="http://schemas.openxmlformats.org/officeDocument/2006/relationships/image" Target="../media/image150.png"/><Relationship Id="rId217" Type="http://schemas.openxmlformats.org/officeDocument/2006/relationships/customXml" Target="../ink/ink169.xml"/><Relationship Id="rId6" Type="http://schemas.openxmlformats.org/officeDocument/2006/relationships/image" Target="../media/image63.png"/><Relationship Id="rId23" Type="http://schemas.openxmlformats.org/officeDocument/2006/relationships/image" Target="../media/image72.png"/><Relationship Id="rId119" Type="http://schemas.openxmlformats.org/officeDocument/2006/relationships/image" Target="../media/image120.png"/><Relationship Id="rId44" Type="http://schemas.openxmlformats.org/officeDocument/2006/relationships/customXml" Target="../ink/ink82.xml"/><Relationship Id="rId65" Type="http://schemas.openxmlformats.org/officeDocument/2006/relationships/image" Target="../media/image93.png"/><Relationship Id="rId86" Type="http://schemas.openxmlformats.org/officeDocument/2006/relationships/customXml" Target="../ink/ink103.xml"/><Relationship Id="rId130" Type="http://schemas.openxmlformats.org/officeDocument/2006/relationships/customXml" Target="../ink/ink125.xml"/><Relationship Id="rId151" Type="http://schemas.openxmlformats.org/officeDocument/2006/relationships/image" Target="../media/image135.png"/><Relationship Id="rId172" Type="http://schemas.openxmlformats.org/officeDocument/2006/relationships/image" Target="../media/image145.png"/><Relationship Id="rId193" Type="http://schemas.openxmlformats.org/officeDocument/2006/relationships/customXml" Target="../ink/ink157.xml"/><Relationship Id="rId207" Type="http://schemas.openxmlformats.org/officeDocument/2006/relationships/customXml" Target="../ink/ink164.xml"/><Relationship Id="rId228" Type="http://schemas.openxmlformats.org/officeDocument/2006/relationships/image" Target="../media/image173.png"/><Relationship Id="rId13" Type="http://schemas.openxmlformats.org/officeDocument/2006/relationships/customXml" Target="../ink/ink67.xml"/><Relationship Id="rId109" Type="http://schemas.openxmlformats.org/officeDocument/2006/relationships/image" Target="../media/image115.png"/><Relationship Id="rId34" Type="http://schemas.openxmlformats.org/officeDocument/2006/relationships/customXml" Target="../ink/ink77.xml"/><Relationship Id="rId55" Type="http://schemas.openxmlformats.org/officeDocument/2006/relationships/image" Target="../media/image88.png"/><Relationship Id="rId76" Type="http://schemas.openxmlformats.org/officeDocument/2006/relationships/customXml" Target="../ink/ink98.xml"/><Relationship Id="rId97" Type="http://schemas.openxmlformats.org/officeDocument/2006/relationships/image" Target="../media/image109.png"/><Relationship Id="rId120" Type="http://schemas.openxmlformats.org/officeDocument/2006/relationships/customXml" Target="../ink/ink120.xml"/><Relationship Id="rId141" Type="http://schemas.openxmlformats.org/officeDocument/2006/relationships/image" Target="../media/image130.png"/><Relationship Id="rId7" Type="http://schemas.openxmlformats.org/officeDocument/2006/relationships/customXml" Target="../ink/ink64.xml"/><Relationship Id="rId162" Type="http://schemas.openxmlformats.org/officeDocument/2006/relationships/customXml" Target="../ink/ink141.xml"/><Relationship Id="rId183" Type="http://schemas.openxmlformats.org/officeDocument/2006/relationships/customXml" Target="../ink/ink152.xml"/><Relationship Id="rId218" Type="http://schemas.openxmlformats.org/officeDocument/2006/relationships/image" Target="../media/image168.png"/><Relationship Id="rId24" Type="http://schemas.openxmlformats.org/officeDocument/2006/relationships/customXml" Target="../ink/ink72.xml"/><Relationship Id="rId45" Type="http://schemas.openxmlformats.org/officeDocument/2006/relationships/image" Target="../media/image83.png"/><Relationship Id="rId66" Type="http://schemas.openxmlformats.org/officeDocument/2006/relationships/customXml" Target="../ink/ink93.xml"/><Relationship Id="rId87" Type="http://schemas.openxmlformats.org/officeDocument/2006/relationships/image" Target="../media/image104.png"/><Relationship Id="rId110" Type="http://schemas.openxmlformats.org/officeDocument/2006/relationships/customXml" Target="../ink/ink115.xml"/><Relationship Id="rId131" Type="http://schemas.openxmlformats.org/officeDocument/2006/relationships/image" Target="../media/image126.png"/><Relationship Id="rId152" Type="http://schemas.openxmlformats.org/officeDocument/2006/relationships/customXml" Target="../ink/ink136.xml"/><Relationship Id="rId173" Type="http://schemas.openxmlformats.org/officeDocument/2006/relationships/customXml" Target="../ink/ink147.xml"/><Relationship Id="rId194" Type="http://schemas.openxmlformats.org/officeDocument/2006/relationships/image" Target="../media/image156.png"/><Relationship Id="rId208" Type="http://schemas.openxmlformats.org/officeDocument/2006/relationships/image" Target="../media/image163.png"/><Relationship Id="rId229" Type="http://schemas.openxmlformats.org/officeDocument/2006/relationships/customXml" Target="../ink/ink175.xml"/><Relationship Id="rId14" Type="http://schemas.openxmlformats.org/officeDocument/2006/relationships/image" Target="../media/image67.png"/><Relationship Id="rId35" Type="http://schemas.openxmlformats.org/officeDocument/2006/relationships/image" Target="../media/image78.png"/><Relationship Id="rId56" Type="http://schemas.openxmlformats.org/officeDocument/2006/relationships/customXml" Target="../ink/ink88.xml"/><Relationship Id="rId77" Type="http://schemas.openxmlformats.org/officeDocument/2006/relationships/image" Target="../media/image99.png"/><Relationship Id="rId100" Type="http://schemas.openxmlformats.org/officeDocument/2006/relationships/customXml" Target="../ink/ink110.xml"/><Relationship Id="rId8" Type="http://schemas.openxmlformats.org/officeDocument/2006/relationships/image" Target="../media/image64.png"/><Relationship Id="rId98" Type="http://schemas.openxmlformats.org/officeDocument/2006/relationships/customXml" Target="../ink/ink109.xml"/><Relationship Id="rId121" Type="http://schemas.openxmlformats.org/officeDocument/2006/relationships/image" Target="../media/image121.png"/><Relationship Id="rId142" Type="http://schemas.openxmlformats.org/officeDocument/2006/relationships/customXml" Target="../ink/ink131.xml"/><Relationship Id="rId163" Type="http://schemas.openxmlformats.org/officeDocument/2006/relationships/customXml" Target="../ink/ink142.xml"/><Relationship Id="rId184" Type="http://schemas.openxmlformats.org/officeDocument/2006/relationships/image" Target="../media/image151.png"/><Relationship Id="rId219" Type="http://schemas.openxmlformats.org/officeDocument/2006/relationships/customXml" Target="../ink/ink170.xml"/><Relationship Id="rId230" Type="http://schemas.openxmlformats.org/officeDocument/2006/relationships/image" Target="../media/image174.png"/><Relationship Id="rId25" Type="http://schemas.openxmlformats.org/officeDocument/2006/relationships/image" Target="../media/image73.png"/><Relationship Id="rId46" Type="http://schemas.openxmlformats.org/officeDocument/2006/relationships/customXml" Target="../ink/ink83.xml"/><Relationship Id="rId67" Type="http://schemas.openxmlformats.org/officeDocument/2006/relationships/image" Target="../media/image94.png"/><Relationship Id="rId116" Type="http://schemas.openxmlformats.org/officeDocument/2006/relationships/customXml" Target="../ink/ink118.xml"/><Relationship Id="rId137" Type="http://schemas.openxmlformats.org/officeDocument/2006/relationships/image" Target="../media/image129.png"/><Relationship Id="rId158" Type="http://schemas.openxmlformats.org/officeDocument/2006/relationships/customXml" Target="../ink/ink139.xml"/><Relationship Id="rId20" Type="http://schemas.openxmlformats.org/officeDocument/2006/relationships/customXml" Target="../ink/ink70.xml"/><Relationship Id="rId41" Type="http://schemas.openxmlformats.org/officeDocument/2006/relationships/image" Target="../media/image81.png"/><Relationship Id="rId62" Type="http://schemas.openxmlformats.org/officeDocument/2006/relationships/customXml" Target="../ink/ink91.xml"/><Relationship Id="rId83" Type="http://schemas.openxmlformats.org/officeDocument/2006/relationships/image" Target="../media/image102.png"/><Relationship Id="rId88" Type="http://schemas.openxmlformats.org/officeDocument/2006/relationships/customXml" Target="../ink/ink104.xml"/><Relationship Id="rId111" Type="http://schemas.openxmlformats.org/officeDocument/2006/relationships/image" Target="../media/image116.png"/><Relationship Id="rId132" Type="http://schemas.openxmlformats.org/officeDocument/2006/relationships/customXml" Target="../ink/ink126.xml"/><Relationship Id="rId153" Type="http://schemas.openxmlformats.org/officeDocument/2006/relationships/image" Target="../media/image136.png"/><Relationship Id="rId174" Type="http://schemas.openxmlformats.org/officeDocument/2006/relationships/image" Target="../media/image146.png"/><Relationship Id="rId179" Type="http://schemas.openxmlformats.org/officeDocument/2006/relationships/customXml" Target="../ink/ink150.xml"/><Relationship Id="rId195" Type="http://schemas.openxmlformats.org/officeDocument/2006/relationships/customXml" Target="../ink/ink158.xml"/><Relationship Id="rId209" Type="http://schemas.openxmlformats.org/officeDocument/2006/relationships/customXml" Target="../ink/ink165.xml"/><Relationship Id="rId190" Type="http://schemas.openxmlformats.org/officeDocument/2006/relationships/image" Target="../media/image154.png"/><Relationship Id="rId204" Type="http://schemas.openxmlformats.org/officeDocument/2006/relationships/image" Target="../media/image161.png"/><Relationship Id="rId220" Type="http://schemas.openxmlformats.org/officeDocument/2006/relationships/image" Target="../media/image169.png"/><Relationship Id="rId225" Type="http://schemas.openxmlformats.org/officeDocument/2006/relationships/customXml" Target="../ink/ink173.xml"/><Relationship Id="rId15" Type="http://schemas.openxmlformats.org/officeDocument/2006/relationships/customXml" Target="../ink/ink68.xml"/><Relationship Id="rId36" Type="http://schemas.openxmlformats.org/officeDocument/2006/relationships/customXml" Target="../ink/ink78.xml"/><Relationship Id="rId57" Type="http://schemas.openxmlformats.org/officeDocument/2006/relationships/image" Target="../media/image89.png"/><Relationship Id="rId106" Type="http://schemas.openxmlformats.org/officeDocument/2006/relationships/customXml" Target="../ink/ink113.xml"/><Relationship Id="rId127" Type="http://schemas.openxmlformats.org/officeDocument/2006/relationships/image" Target="../media/image124.png"/><Relationship Id="rId10" Type="http://schemas.openxmlformats.org/officeDocument/2006/relationships/image" Target="../media/image65.png"/><Relationship Id="rId31" Type="http://schemas.openxmlformats.org/officeDocument/2006/relationships/image" Target="../media/image76.png"/><Relationship Id="rId52" Type="http://schemas.openxmlformats.org/officeDocument/2006/relationships/customXml" Target="../ink/ink86.xml"/><Relationship Id="rId73" Type="http://schemas.openxmlformats.org/officeDocument/2006/relationships/image" Target="../media/image97.png"/><Relationship Id="rId78" Type="http://schemas.openxmlformats.org/officeDocument/2006/relationships/customXml" Target="../ink/ink99.xml"/><Relationship Id="rId94" Type="http://schemas.openxmlformats.org/officeDocument/2006/relationships/customXml" Target="../ink/ink107.xml"/><Relationship Id="rId99" Type="http://schemas.openxmlformats.org/officeDocument/2006/relationships/image" Target="../media/image110.png"/><Relationship Id="rId101" Type="http://schemas.openxmlformats.org/officeDocument/2006/relationships/image" Target="../media/image111.png"/><Relationship Id="rId122" Type="http://schemas.openxmlformats.org/officeDocument/2006/relationships/customXml" Target="../ink/ink121.xml"/><Relationship Id="rId143" Type="http://schemas.openxmlformats.org/officeDocument/2006/relationships/image" Target="../media/image131.png"/><Relationship Id="rId148" Type="http://schemas.openxmlformats.org/officeDocument/2006/relationships/customXml" Target="../ink/ink134.xml"/><Relationship Id="rId164" Type="http://schemas.openxmlformats.org/officeDocument/2006/relationships/image" Target="../media/image141.png"/><Relationship Id="rId169" Type="http://schemas.openxmlformats.org/officeDocument/2006/relationships/customXml" Target="../ink/ink145.xml"/><Relationship Id="rId185" Type="http://schemas.openxmlformats.org/officeDocument/2006/relationships/customXml" Target="../ink/ink153.xml"/><Relationship Id="rId4" Type="http://schemas.openxmlformats.org/officeDocument/2006/relationships/image" Target="../media/image62.png"/><Relationship Id="rId9" Type="http://schemas.openxmlformats.org/officeDocument/2006/relationships/customXml" Target="../ink/ink65.xml"/><Relationship Id="rId180" Type="http://schemas.openxmlformats.org/officeDocument/2006/relationships/image" Target="../media/image149.png"/><Relationship Id="rId210" Type="http://schemas.openxmlformats.org/officeDocument/2006/relationships/image" Target="../media/image164.png"/><Relationship Id="rId215" Type="http://schemas.openxmlformats.org/officeDocument/2006/relationships/customXml" Target="../ink/ink168.xml"/><Relationship Id="rId26" Type="http://schemas.openxmlformats.org/officeDocument/2006/relationships/customXml" Target="../ink/ink73.xml"/><Relationship Id="rId47" Type="http://schemas.openxmlformats.org/officeDocument/2006/relationships/image" Target="../media/image84.png"/><Relationship Id="rId68" Type="http://schemas.openxmlformats.org/officeDocument/2006/relationships/customXml" Target="../ink/ink94.xml"/><Relationship Id="rId89" Type="http://schemas.openxmlformats.org/officeDocument/2006/relationships/image" Target="../media/image105.png"/><Relationship Id="rId112" Type="http://schemas.openxmlformats.org/officeDocument/2006/relationships/customXml" Target="../ink/ink116.xml"/><Relationship Id="rId133" Type="http://schemas.openxmlformats.org/officeDocument/2006/relationships/image" Target="../media/image127.png"/><Relationship Id="rId154" Type="http://schemas.openxmlformats.org/officeDocument/2006/relationships/customXml" Target="../ink/ink137.xml"/><Relationship Id="rId175" Type="http://schemas.openxmlformats.org/officeDocument/2006/relationships/customXml" Target="../ink/ink148.xml"/><Relationship Id="rId196" Type="http://schemas.openxmlformats.org/officeDocument/2006/relationships/image" Target="../media/image157.png"/><Relationship Id="rId200" Type="http://schemas.openxmlformats.org/officeDocument/2006/relationships/image" Target="../media/image159.png"/><Relationship Id="rId16" Type="http://schemas.openxmlformats.org/officeDocument/2006/relationships/image" Target="../media/image68.png"/><Relationship Id="rId221" Type="http://schemas.openxmlformats.org/officeDocument/2006/relationships/customXml" Target="../ink/ink171.xml"/><Relationship Id="rId37" Type="http://schemas.openxmlformats.org/officeDocument/2006/relationships/image" Target="../media/image79.png"/><Relationship Id="rId58" Type="http://schemas.openxmlformats.org/officeDocument/2006/relationships/customXml" Target="../ink/ink89.xml"/><Relationship Id="rId79" Type="http://schemas.openxmlformats.org/officeDocument/2006/relationships/image" Target="../media/image100.png"/><Relationship Id="rId102" Type="http://schemas.openxmlformats.org/officeDocument/2006/relationships/customXml" Target="../ink/ink111.xml"/><Relationship Id="rId123" Type="http://schemas.openxmlformats.org/officeDocument/2006/relationships/image" Target="../media/image122.png"/><Relationship Id="rId144" Type="http://schemas.openxmlformats.org/officeDocument/2006/relationships/customXml" Target="../ink/ink132.xml"/><Relationship Id="rId90" Type="http://schemas.openxmlformats.org/officeDocument/2006/relationships/customXml" Target="../ink/ink105.xml"/><Relationship Id="rId165" Type="http://schemas.openxmlformats.org/officeDocument/2006/relationships/customXml" Target="../ink/ink143.xml"/><Relationship Id="rId186" Type="http://schemas.openxmlformats.org/officeDocument/2006/relationships/image" Target="../media/image152.png"/><Relationship Id="rId211" Type="http://schemas.openxmlformats.org/officeDocument/2006/relationships/customXml" Target="../ink/ink166.xml"/><Relationship Id="rId27" Type="http://schemas.openxmlformats.org/officeDocument/2006/relationships/image" Target="../media/image74.png"/><Relationship Id="rId48" Type="http://schemas.openxmlformats.org/officeDocument/2006/relationships/customXml" Target="../ink/ink84.xml"/><Relationship Id="rId69" Type="http://schemas.openxmlformats.org/officeDocument/2006/relationships/image" Target="../media/image95.png"/><Relationship Id="rId113" Type="http://schemas.openxmlformats.org/officeDocument/2006/relationships/image" Target="../media/image117.png"/><Relationship Id="rId134" Type="http://schemas.openxmlformats.org/officeDocument/2006/relationships/customXml" Target="../ink/ink127.xml"/><Relationship Id="rId80" Type="http://schemas.openxmlformats.org/officeDocument/2006/relationships/customXml" Target="../ink/ink100.xml"/><Relationship Id="rId155" Type="http://schemas.openxmlformats.org/officeDocument/2006/relationships/image" Target="../media/image137.png"/><Relationship Id="rId176" Type="http://schemas.openxmlformats.org/officeDocument/2006/relationships/image" Target="../media/image147.png"/><Relationship Id="rId197" Type="http://schemas.openxmlformats.org/officeDocument/2006/relationships/customXml" Target="../ink/ink159.xml"/><Relationship Id="rId201" Type="http://schemas.openxmlformats.org/officeDocument/2006/relationships/customXml" Target="../ink/ink161.xml"/><Relationship Id="rId222" Type="http://schemas.openxmlformats.org/officeDocument/2006/relationships/image" Target="../media/image170.png"/><Relationship Id="rId17" Type="http://schemas.openxmlformats.org/officeDocument/2006/relationships/customXml" Target="../ink/ink69.xml"/><Relationship Id="rId38" Type="http://schemas.openxmlformats.org/officeDocument/2006/relationships/customXml" Target="../ink/ink79.xml"/><Relationship Id="rId59" Type="http://schemas.openxmlformats.org/officeDocument/2006/relationships/image" Target="../media/image90.png"/><Relationship Id="rId103" Type="http://schemas.openxmlformats.org/officeDocument/2006/relationships/image" Target="../media/image112.png"/><Relationship Id="rId124" Type="http://schemas.openxmlformats.org/officeDocument/2006/relationships/customXml" Target="../ink/ink122.xml"/><Relationship Id="rId70" Type="http://schemas.openxmlformats.org/officeDocument/2006/relationships/customXml" Target="../ink/ink95.xml"/><Relationship Id="rId91" Type="http://schemas.openxmlformats.org/officeDocument/2006/relationships/image" Target="../media/image106.png"/><Relationship Id="rId145" Type="http://schemas.openxmlformats.org/officeDocument/2006/relationships/image" Target="../media/image132.png"/><Relationship Id="rId166" Type="http://schemas.openxmlformats.org/officeDocument/2006/relationships/image" Target="../media/image142.png"/><Relationship Id="rId187" Type="http://schemas.openxmlformats.org/officeDocument/2006/relationships/customXml" Target="../ink/ink154.xml"/><Relationship Id="rId1" Type="http://schemas.openxmlformats.org/officeDocument/2006/relationships/slideLayout" Target="../slideLayouts/slideLayout7.xml"/><Relationship Id="rId212" Type="http://schemas.openxmlformats.org/officeDocument/2006/relationships/image" Target="../media/image165.png"/><Relationship Id="rId28" Type="http://schemas.openxmlformats.org/officeDocument/2006/relationships/customXml" Target="../ink/ink74.xml"/><Relationship Id="rId49" Type="http://schemas.openxmlformats.org/officeDocument/2006/relationships/image" Target="../media/image85.png"/><Relationship Id="rId114" Type="http://schemas.openxmlformats.org/officeDocument/2006/relationships/customXml" Target="../ink/ink117.xml"/><Relationship Id="rId60" Type="http://schemas.openxmlformats.org/officeDocument/2006/relationships/customXml" Target="../ink/ink90.xml"/><Relationship Id="rId81" Type="http://schemas.openxmlformats.org/officeDocument/2006/relationships/image" Target="../media/image101.png"/><Relationship Id="rId135" Type="http://schemas.openxmlformats.org/officeDocument/2006/relationships/image" Target="../media/image128.png"/><Relationship Id="rId156" Type="http://schemas.openxmlformats.org/officeDocument/2006/relationships/customXml" Target="../ink/ink138.xml"/><Relationship Id="rId177" Type="http://schemas.openxmlformats.org/officeDocument/2006/relationships/customXml" Target="../ink/ink149.xml"/><Relationship Id="rId198" Type="http://schemas.openxmlformats.org/officeDocument/2006/relationships/image" Target="../media/image158.png"/><Relationship Id="rId202" Type="http://schemas.openxmlformats.org/officeDocument/2006/relationships/image" Target="../media/image160.png"/><Relationship Id="rId223" Type="http://schemas.openxmlformats.org/officeDocument/2006/relationships/customXml" Target="../ink/ink172.xml"/><Relationship Id="rId18" Type="http://schemas.openxmlformats.org/officeDocument/2006/relationships/image" Target="../media/image69.png"/><Relationship Id="rId39" Type="http://schemas.openxmlformats.org/officeDocument/2006/relationships/image" Target="../media/image80.png"/><Relationship Id="rId50" Type="http://schemas.openxmlformats.org/officeDocument/2006/relationships/customXml" Target="../ink/ink85.xml"/><Relationship Id="rId104" Type="http://schemas.openxmlformats.org/officeDocument/2006/relationships/customXml" Target="../ink/ink112.xml"/><Relationship Id="rId125" Type="http://schemas.openxmlformats.org/officeDocument/2006/relationships/image" Target="../media/image123.png"/><Relationship Id="rId146" Type="http://schemas.openxmlformats.org/officeDocument/2006/relationships/customXml" Target="../ink/ink133.xml"/><Relationship Id="rId167" Type="http://schemas.openxmlformats.org/officeDocument/2006/relationships/customXml" Target="../ink/ink144.xml"/><Relationship Id="rId188" Type="http://schemas.openxmlformats.org/officeDocument/2006/relationships/image" Target="../media/image153.png"/><Relationship Id="rId71" Type="http://schemas.openxmlformats.org/officeDocument/2006/relationships/image" Target="../media/image96.png"/><Relationship Id="rId92" Type="http://schemas.openxmlformats.org/officeDocument/2006/relationships/customXml" Target="../ink/ink106.xml"/><Relationship Id="rId213" Type="http://schemas.openxmlformats.org/officeDocument/2006/relationships/customXml" Target="../ink/ink167.xml"/><Relationship Id="rId2" Type="http://schemas.openxmlformats.org/officeDocument/2006/relationships/notesSlide" Target="../notesSlides/notesSlide2.xml"/><Relationship Id="rId29" Type="http://schemas.openxmlformats.org/officeDocument/2006/relationships/image" Target="../media/image75.png"/><Relationship Id="rId40" Type="http://schemas.openxmlformats.org/officeDocument/2006/relationships/customXml" Target="../ink/ink80.xml"/><Relationship Id="rId115" Type="http://schemas.openxmlformats.org/officeDocument/2006/relationships/image" Target="../media/image118.png"/><Relationship Id="rId136" Type="http://schemas.openxmlformats.org/officeDocument/2006/relationships/customXml" Target="../ink/ink128.xml"/><Relationship Id="rId157" Type="http://schemas.openxmlformats.org/officeDocument/2006/relationships/image" Target="../media/image138.png"/><Relationship Id="rId178" Type="http://schemas.openxmlformats.org/officeDocument/2006/relationships/image" Target="../media/image148.png"/><Relationship Id="rId61" Type="http://schemas.openxmlformats.org/officeDocument/2006/relationships/image" Target="../media/image91.png"/><Relationship Id="rId82" Type="http://schemas.openxmlformats.org/officeDocument/2006/relationships/customXml" Target="../ink/ink101.xml"/><Relationship Id="rId199" Type="http://schemas.openxmlformats.org/officeDocument/2006/relationships/customXml" Target="../ink/ink160.xml"/><Relationship Id="rId203" Type="http://schemas.openxmlformats.org/officeDocument/2006/relationships/customXml" Target="../ink/ink162.xml"/><Relationship Id="rId19" Type="http://schemas.openxmlformats.org/officeDocument/2006/relationships/image" Target="../media/image70.emf"/><Relationship Id="rId224" Type="http://schemas.openxmlformats.org/officeDocument/2006/relationships/image" Target="../media/image171.png"/><Relationship Id="rId30" Type="http://schemas.openxmlformats.org/officeDocument/2006/relationships/customXml" Target="../ink/ink75.xml"/><Relationship Id="rId105" Type="http://schemas.openxmlformats.org/officeDocument/2006/relationships/image" Target="../media/image113.png"/><Relationship Id="rId126" Type="http://schemas.openxmlformats.org/officeDocument/2006/relationships/customXml" Target="../ink/ink123.xml"/><Relationship Id="rId147" Type="http://schemas.openxmlformats.org/officeDocument/2006/relationships/image" Target="../media/image133.png"/><Relationship Id="rId168" Type="http://schemas.openxmlformats.org/officeDocument/2006/relationships/image" Target="../media/image143.png"/><Relationship Id="rId51" Type="http://schemas.openxmlformats.org/officeDocument/2006/relationships/image" Target="../media/image86.png"/><Relationship Id="rId72" Type="http://schemas.openxmlformats.org/officeDocument/2006/relationships/customXml" Target="../ink/ink96.xml"/><Relationship Id="rId93" Type="http://schemas.openxmlformats.org/officeDocument/2006/relationships/image" Target="../media/image107.png"/><Relationship Id="rId189" Type="http://schemas.openxmlformats.org/officeDocument/2006/relationships/customXml" Target="../ink/ink155.xml"/><Relationship Id="rId3" Type="http://schemas.openxmlformats.org/officeDocument/2006/relationships/customXml" Target="../ink/ink62.xml"/><Relationship Id="rId214" Type="http://schemas.openxmlformats.org/officeDocument/2006/relationships/image" Target="../media/image166.png"/></Relationships>
</file>

<file path=ppt/slides/_rels/slide3.xml.rels><?xml version="1.0" encoding="UTF-8" standalone="yes"?>
<Relationships xmlns="http://schemas.openxmlformats.org/package/2006/relationships"><Relationship Id="rId117" Type="http://schemas.openxmlformats.org/officeDocument/2006/relationships/image" Target="../media/image231.png"/><Relationship Id="rId21" Type="http://schemas.openxmlformats.org/officeDocument/2006/relationships/image" Target="../media/image184.png"/><Relationship Id="rId42" Type="http://schemas.openxmlformats.org/officeDocument/2006/relationships/customXml" Target="../ink/ink195.xml"/><Relationship Id="rId63" Type="http://schemas.openxmlformats.org/officeDocument/2006/relationships/image" Target="../media/image205.png"/><Relationship Id="rId84" Type="http://schemas.openxmlformats.org/officeDocument/2006/relationships/customXml" Target="../ink/ink216.xml"/><Relationship Id="rId138" Type="http://schemas.openxmlformats.org/officeDocument/2006/relationships/customXml" Target="../ink/ink243.xml"/><Relationship Id="rId16" Type="http://schemas.openxmlformats.org/officeDocument/2006/relationships/customXml" Target="../ink/ink182.xml"/><Relationship Id="rId107" Type="http://schemas.openxmlformats.org/officeDocument/2006/relationships/image" Target="../media/image226.png"/><Relationship Id="rId11" Type="http://schemas.openxmlformats.org/officeDocument/2006/relationships/image" Target="../media/image179.png"/><Relationship Id="rId32" Type="http://schemas.openxmlformats.org/officeDocument/2006/relationships/customXml" Target="../ink/ink190.xml"/><Relationship Id="rId37" Type="http://schemas.openxmlformats.org/officeDocument/2006/relationships/image" Target="../media/image192.png"/><Relationship Id="rId53" Type="http://schemas.openxmlformats.org/officeDocument/2006/relationships/image" Target="../media/image200.png"/><Relationship Id="rId58" Type="http://schemas.openxmlformats.org/officeDocument/2006/relationships/customXml" Target="../ink/ink203.xml"/><Relationship Id="rId74" Type="http://schemas.openxmlformats.org/officeDocument/2006/relationships/customXml" Target="../ink/ink211.xml"/><Relationship Id="rId79" Type="http://schemas.openxmlformats.org/officeDocument/2006/relationships/image" Target="../media/image213.png"/><Relationship Id="rId102" Type="http://schemas.openxmlformats.org/officeDocument/2006/relationships/customXml" Target="../ink/ink225.xml"/><Relationship Id="rId123" Type="http://schemas.openxmlformats.org/officeDocument/2006/relationships/image" Target="../media/image234.png"/><Relationship Id="rId128" Type="http://schemas.openxmlformats.org/officeDocument/2006/relationships/customXml" Target="../ink/ink238.xml"/><Relationship Id="rId5" Type="http://schemas.openxmlformats.org/officeDocument/2006/relationships/image" Target="../media/image176.png"/><Relationship Id="rId90" Type="http://schemas.openxmlformats.org/officeDocument/2006/relationships/customXml" Target="../ink/ink219.xml"/><Relationship Id="rId95" Type="http://schemas.openxmlformats.org/officeDocument/2006/relationships/image" Target="../media/image221.png"/><Relationship Id="rId22" Type="http://schemas.openxmlformats.org/officeDocument/2006/relationships/customXml" Target="../ink/ink185.xml"/><Relationship Id="rId27" Type="http://schemas.openxmlformats.org/officeDocument/2006/relationships/image" Target="../media/image187.png"/><Relationship Id="rId43" Type="http://schemas.openxmlformats.org/officeDocument/2006/relationships/image" Target="../media/image195.png"/><Relationship Id="rId48" Type="http://schemas.openxmlformats.org/officeDocument/2006/relationships/customXml" Target="../ink/ink198.xml"/><Relationship Id="rId64" Type="http://schemas.openxmlformats.org/officeDocument/2006/relationships/customXml" Target="../ink/ink206.xml"/><Relationship Id="rId69" Type="http://schemas.openxmlformats.org/officeDocument/2006/relationships/image" Target="../media/image208.png"/><Relationship Id="rId113" Type="http://schemas.openxmlformats.org/officeDocument/2006/relationships/image" Target="../media/image229.png"/><Relationship Id="rId118" Type="http://schemas.openxmlformats.org/officeDocument/2006/relationships/customXml" Target="../ink/ink233.xml"/><Relationship Id="rId134" Type="http://schemas.openxmlformats.org/officeDocument/2006/relationships/customXml" Target="../ink/ink241.xml"/><Relationship Id="rId139" Type="http://schemas.openxmlformats.org/officeDocument/2006/relationships/image" Target="../media/image242.png"/><Relationship Id="rId80" Type="http://schemas.openxmlformats.org/officeDocument/2006/relationships/customXml" Target="../ink/ink214.xml"/><Relationship Id="rId85" Type="http://schemas.openxmlformats.org/officeDocument/2006/relationships/image" Target="../media/image216.png"/><Relationship Id="rId12" Type="http://schemas.openxmlformats.org/officeDocument/2006/relationships/customXml" Target="../ink/ink180.xml"/><Relationship Id="rId17" Type="http://schemas.openxmlformats.org/officeDocument/2006/relationships/image" Target="../media/image182.png"/><Relationship Id="rId33" Type="http://schemas.openxmlformats.org/officeDocument/2006/relationships/image" Target="../media/image190.png"/><Relationship Id="rId38" Type="http://schemas.openxmlformats.org/officeDocument/2006/relationships/customXml" Target="../ink/ink193.xml"/><Relationship Id="rId59" Type="http://schemas.openxmlformats.org/officeDocument/2006/relationships/image" Target="../media/image203.png"/><Relationship Id="rId103" Type="http://schemas.openxmlformats.org/officeDocument/2006/relationships/image" Target="../media/image9.png"/><Relationship Id="rId108" Type="http://schemas.openxmlformats.org/officeDocument/2006/relationships/customXml" Target="../ink/ink228.xml"/><Relationship Id="rId124" Type="http://schemas.openxmlformats.org/officeDocument/2006/relationships/customXml" Target="../ink/ink236.xml"/><Relationship Id="rId129" Type="http://schemas.openxmlformats.org/officeDocument/2006/relationships/image" Target="../media/image237.png"/><Relationship Id="rId54" Type="http://schemas.openxmlformats.org/officeDocument/2006/relationships/customXml" Target="../ink/ink201.xml"/><Relationship Id="rId70" Type="http://schemas.openxmlformats.org/officeDocument/2006/relationships/customXml" Target="../ink/ink209.xml"/><Relationship Id="rId75" Type="http://schemas.openxmlformats.org/officeDocument/2006/relationships/image" Target="../media/image211.png"/><Relationship Id="rId91" Type="http://schemas.openxmlformats.org/officeDocument/2006/relationships/image" Target="../media/image219.png"/><Relationship Id="rId96" Type="http://schemas.openxmlformats.org/officeDocument/2006/relationships/customXml" Target="../ink/ink222.xml"/><Relationship Id="rId1" Type="http://schemas.openxmlformats.org/officeDocument/2006/relationships/slideLayout" Target="../slideLayouts/slideLayout7.xml"/><Relationship Id="rId6" Type="http://schemas.openxmlformats.org/officeDocument/2006/relationships/customXml" Target="../ink/ink177.xml"/><Relationship Id="rId23" Type="http://schemas.openxmlformats.org/officeDocument/2006/relationships/image" Target="../media/image185.png"/><Relationship Id="rId28" Type="http://schemas.openxmlformats.org/officeDocument/2006/relationships/customXml" Target="../ink/ink188.xml"/><Relationship Id="rId49" Type="http://schemas.openxmlformats.org/officeDocument/2006/relationships/image" Target="../media/image198.png"/><Relationship Id="rId114" Type="http://schemas.openxmlformats.org/officeDocument/2006/relationships/customXml" Target="../ink/ink231.xml"/><Relationship Id="rId119" Type="http://schemas.openxmlformats.org/officeDocument/2006/relationships/image" Target="../media/image232.png"/><Relationship Id="rId44" Type="http://schemas.openxmlformats.org/officeDocument/2006/relationships/customXml" Target="../ink/ink196.xml"/><Relationship Id="rId60" Type="http://schemas.openxmlformats.org/officeDocument/2006/relationships/customXml" Target="../ink/ink204.xml"/><Relationship Id="rId65" Type="http://schemas.openxmlformats.org/officeDocument/2006/relationships/image" Target="../media/image206.png"/><Relationship Id="rId81" Type="http://schemas.openxmlformats.org/officeDocument/2006/relationships/image" Target="../media/image214.png"/><Relationship Id="rId86" Type="http://schemas.openxmlformats.org/officeDocument/2006/relationships/customXml" Target="../ink/ink217.xml"/><Relationship Id="rId130" Type="http://schemas.openxmlformats.org/officeDocument/2006/relationships/customXml" Target="../ink/ink239.xml"/><Relationship Id="rId135" Type="http://schemas.openxmlformats.org/officeDocument/2006/relationships/image" Target="../media/image240.png"/><Relationship Id="rId13" Type="http://schemas.openxmlformats.org/officeDocument/2006/relationships/image" Target="../media/image180.png"/><Relationship Id="rId18" Type="http://schemas.openxmlformats.org/officeDocument/2006/relationships/customXml" Target="../ink/ink183.xml"/><Relationship Id="rId39" Type="http://schemas.openxmlformats.org/officeDocument/2006/relationships/image" Target="../media/image193.png"/><Relationship Id="rId109" Type="http://schemas.openxmlformats.org/officeDocument/2006/relationships/image" Target="../media/image227.png"/><Relationship Id="rId34" Type="http://schemas.openxmlformats.org/officeDocument/2006/relationships/customXml" Target="../ink/ink191.xml"/><Relationship Id="rId50" Type="http://schemas.openxmlformats.org/officeDocument/2006/relationships/customXml" Target="../ink/ink199.xml"/><Relationship Id="rId55" Type="http://schemas.openxmlformats.org/officeDocument/2006/relationships/image" Target="../media/image201.png"/><Relationship Id="rId76" Type="http://schemas.openxmlformats.org/officeDocument/2006/relationships/customXml" Target="../ink/ink212.xml"/><Relationship Id="rId97" Type="http://schemas.openxmlformats.org/officeDocument/2006/relationships/image" Target="../media/image222.png"/><Relationship Id="rId104" Type="http://schemas.openxmlformats.org/officeDocument/2006/relationships/customXml" Target="../ink/ink226.xml"/><Relationship Id="rId120" Type="http://schemas.openxmlformats.org/officeDocument/2006/relationships/customXml" Target="../ink/ink234.xml"/><Relationship Id="rId125" Type="http://schemas.openxmlformats.org/officeDocument/2006/relationships/image" Target="../media/image235.png"/><Relationship Id="rId7" Type="http://schemas.openxmlformats.org/officeDocument/2006/relationships/image" Target="../media/image177.png"/><Relationship Id="rId71" Type="http://schemas.openxmlformats.org/officeDocument/2006/relationships/image" Target="../media/image209.png"/><Relationship Id="rId92" Type="http://schemas.openxmlformats.org/officeDocument/2006/relationships/customXml" Target="../ink/ink220.xml"/><Relationship Id="rId2" Type="http://schemas.openxmlformats.org/officeDocument/2006/relationships/notesSlide" Target="../notesSlides/notesSlide3.xml"/><Relationship Id="rId29" Type="http://schemas.openxmlformats.org/officeDocument/2006/relationships/image" Target="../media/image188.png"/><Relationship Id="rId24" Type="http://schemas.openxmlformats.org/officeDocument/2006/relationships/customXml" Target="../ink/ink186.xml"/><Relationship Id="rId40" Type="http://schemas.openxmlformats.org/officeDocument/2006/relationships/customXml" Target="../ink/ink194.xml"/><Relationship Id="rId45" Type="http://schemas.openxmlformats.org/officeDocument/2006/relationships/image" Target="../media/image196.png"/><Relationship Id="rId66" Type="http://schemas.openxmlformats.org/officeDocument/2006/relationships/customXml" Target="../ink/ink207.xml"/><Relationship Id="rId87" Type="http://schemas.openxmlformats.org/officeDocument/2006/relationships/image" Target="../media/image217.png"/><Relationship Id="rId110" Type="http://schemas.openxmlformats.org/officeDocument/2006/relationships/customXml" Target="../ink/ink229.xml"/><Relationship Id="rId115" Type="http://schemas.openxmlformats.org/officeDocument/2006/relationships/image" Target="../media/image230.png"/><Relationship Id="rId131" Type="http://schemas.openxmlformats.org/officeDocument/2006/relationships/image" Target="../media/image238.png"/><Relationship Id="rId136" Type="http://schemas.openxmlformats.org/officeDocument/2006/relationships/customXml" Target="../ink/ink242.xml"/><Relationship Id="rId61" Type="http://schemas.openxmlformats.org/officeDocument/2006/relationships/image" Target="../media/image204.png"/><Relationship Id="rId82" Type="http://schemas.openxmlformats.org/officeDocument/2006/relationships/customXml" Target="../ink/ink215.xml"/><Relationship Id="rId19" Type="http://schemas.openxmlformats.org/officeDocument/2006/relationships/image" Target="../media/image183.png"/><Relationship Id="rId14" Type="http://schemas.openxmlformats.org/officeDocument/2006/relationships/customXml" Target="../ink/ink181.xml"/><Relationship Id="rId30" Type="http://schemas.openxmlformats.org/officeDocument/2006/relationships/customXml" Target="../ink/ink189.xml"/><Relationship Id="rId35" Type="http://schemas.openxmlformats.org/officeDocument/2006/relationships/image" Target="../media/image191.png"/><Relationship Id="rId56" Type="http://schemas.openxmlformats.org/officeDocument/2006/relationships/customXml" Target="../ink/ink202.xml"/><Relationship Id="rId77" Type="http://schemas.openxmlformats.org/officeDocument/2006/relationships/image" Target="../media/image212.png"/><Relationship Id="rId100" Type="http://schemas.openxmlformats.org/officeDocument/2006/relationships/customXml" Target="../ink/ink224.xml"/><Relationship Id="rId105" Type="http://schemas.openxmlformats.org/officeDocument/2006/relationships/image" Target="../media/image225.png"/><Relationship Id="rId126" Type="http://schemas.openxmlformats.org/officeDocument/2006/relationships/customXml" Target="../ink/ink237.xml"/><Relationship Id="rId8" Type="http://schemas.openxmlformats.org/officeDocument/2006/relationships/customXml" Target="../ink/ink178.xml"/><Relationship Id="rId51" Type="http://schemas.openxmlformats.org/officeDocument/2006/relationships/image" Target="../media/image199.png"/><Relationship Id="rId72" Type="http://schemas.openxmlformats.org/officeDocument/2006/relationships/customXml" Target="../ink/ink210.xml"/><Relationship Id="rId93" Type="http://schemas.openxmlformats.org/officeDocument/2006/relationships/image" Target="../media/image220.png"/><Relationship Id="rId98" Type="http://schemas.openxmlformats.org/officeDocument/2006/relationships/customXml" Target="../ink/ink223.xml"/><Relationship Id="rId121" Type="http://schemas.openxmlformats.org/officeDocument/2006/relationships/image" Target="../media/image233.png"/><Relationship Id="rId3" Type="http://schemas.openxmlformats.org/officeDocument/2006/relationships/image" Target="../media/image175.emf"/><Relationship Id="rId25" Type="http://schemas.openxmlformats.org/officeDocument/2006/relationships/image" Target="../media/image186.png"/><Relationship Id="rId46" Type="http://schemas.openxmlformats.org/officeDocument/2006/relationships/customXml" Target="../ink/ink197.xml"/><Relationship Id="rId67" Type="http://schemas.openxmlformats.org/officeDocument/2006/relationships/image" Target="../media/image207.png"/><Relationship Id="rId116" Type="http://schemas.openxmlformats.org/officeDocument/2006/relationships/customXml" Target="../ink/ink232.xml"/><Relationship Id="rId137" Type="http://schemas.openxmlformats.org/officeDocument/2006/relationships/image" Target="../media/image241.png"/><Relationship Id="rId20" Type="http://schemas.openxmlformats.org/officeDocument/2006/relationships/customXml" Target="../ink/ink184.xml"/><Relationship Id="rId41" Type="http://schemas.openxmlformats.org/officeDocument/2006/relationships/image" Target="../media/image194.png"/><Relationship Id="rId62" Type="http://schemas.openxmlformats.org/officeDocument/2006/relationships/customXml" Target="../ink/ink205.xml"/><Relationship Id="rId83" Type="http://schemas.openxmlformats.org/officeDocument/2006/relationships/image" Target="../media/image215.png"/><Relationship Id="rId88" Type="http://schemas.openxmlformats.org/officeDocument/2006/relationships/customXml" Target="../ink/ink218.xml"/><Relationship Id="rId111" Type="http://schemas.openxmlformats.org/officeDocument/2006/relationships/image" Target="../media/image228.png"/><Relationship Id="rId132" Type="http://schemas.openxmlformats.org/officeDocument/2006/relationships/customXml" Target="../ink/ink240.xml"/><Relationship Id="rId15" Type="http://schemas.openxmlformats.org/officeDocument/2006/relationships/image" Target="../media/image181.png"/><Relationship Id="rId36" Type="http://schemas.openxmlformats.org/officeDocument/2006/relationships/customXml" Target="../ink/ink192.xml"/><Relationship Id="rId57" Type="http://schemas.openxmlformats.org/officeDocument/2006/relationships/image" Target="../media/image202.png"/><Relationship Id="rId106" Type="http://schemas.openxmlformats.org/officeDocument/2006/relationships/customXml" Target="../ink/ink227.xml"/><Relationship Id="rId127" Type="http://schemas.openxmlformats.org/officeDocument/2006/relationships/image" Target="../media/image236.png"/><Relationship Id="rId10" Type="http://schemas.openxmlformats.org/officeDocument/2006/relationships/customXml" Target="../ink/ink179.xml"/><Relationship Id="rId31" Type="http://schemas.openxmlformats.org/officeDocument/2006/relationships/image" Target="../media/image189.png"/><Relationship Id="rId52" Type="http://schemas.openxmlformats.org/officeDocument/2006/relationships/customXml" Target="../ink/ink200.xml"/><Relationship Id="rId73" Type="http://schemas.openxmlformats.org/officeDocument/2006/relationships/image" Target="../media/image210.png"/><Relationship Id="rId78" Type="http://schemas.openxmlformats.org/officeDocument/2006/relationships/customXml" Target="../ink/ink213.xml"/><Relationship Id="rId94" Type="http://schemas.openxmlformats.org/officeDocument/2006/relationships/customXml" Target="../ink/ink221.xml"/><Relationship Id="rId99" Type="http://schemas.openxmlformats.org/officeDocument/2006/relationships/image" Target="../media/image223.png"/><Relationship Id="rId101" Type="http://schemas.openxmlformats.org/officeDocument/2006/relationships/image" Target="../media/image224.png"/><Relationship Id="rId122" Type="http://schemas.openxmlformats.org/officeDocument/2006/relationships/customXml" Target="../ink/ink235.xml"/><Relationship Id="rId4" Type="http://schemas.openxmlformats.org/officeDocument/2006/relationships/customXml" Target="../ink/ink176.xml"/><Relationship Id="rId9" Type="http://schemas.openxmlformats.org/officeDocument/2006/relationships/image" Target="../media/image178.png"/><Relationship Id="rId26" Type="http://schemas.openxmlformats.org/officeDocument/2006/relationships/customXml" Target="../ink/ink187.xml"/><Relationship Id="rId47" Type="http://schemas.openxmlformats.org/officeDocument/2006/relationships/image" Target="../media/image197.png"/><Relationship Id="rId68" Type="http://schemas.openxmlformats.org/officeDocument/2006/relationships/customXml" Target="../ink/ink208.xml"/><Relationship Id="rId89" Type="http://schemas.openxmlformats.org/officeDocument/2006/relationships/image" Target="../media/image218.png"/><Relationship Id="rId112" Type="http://schemas.openxmlformats.org/officeDocument/2006/relationships/customXml" Target="../ink/ink230.xml"/><Relationship Id="rId133" Type="http://schemas.openxmlformats.org/officeDocument/2006/relationships/image" Target="../media/image239.png"/></Relationships>
</file>

<file path=ppt/slides/_rels/slide4.xml.rels><?xml version="1.0" encoding="UTF-8" standalone="yes"?>
<Relationships xmlns="http://schemas.openxmlformats.org/package/2006/relationships"><Relationship Id="rId117" Type="http://schemas.openxmlformats.org/officeDocument/2006/relationships/image" Target="../media/image300.png"/><Relationship Id="rId21" Type="http://schemas.openxmlformats.org/officeDocument/2006/relationships/image" Target="../media/image252.png"/><Relationship Id="rId42" Type="http://schemas.openxmlformats.org/officeDocument/2006/relationships/customXml" Target="../ink/ink263.xml"/><Relationship Id="rId63" Type="http://schemas.openxmlformats.org/officeDocument/2006/relationships/image" Target="../media/image273.png"/><Relationship Id="rId84" Type="http://schemas.openxmlformats.org/officeDocument/2006/relationships/customXml" Target="../ink/ink284.xml"/><Relationship Id="rId138" Type="http://schemas.openxmlformats.org/officeDocument/2006/relationships/customXml" Target="../ink/ink311.xml"/><Relationship Id="rId107" Type="http://schemas.openxmlformats.org/officeDocument/2006/relationships/image" Target="../media/image295.png"/><Relationship Id="rId11" Type="http://schemas.openxmlformats.org/officeDocument/2006/relationships/image" Target="../media/image247.png"/><Relationship Id="rId32" Type="http://schemas.openxmlformats.org/officeDocument/2006/relationships/customXml" Target="../ink/ink258.xml"/><Relationship Id="rId53" Type="http://schemas.openxmlformats.org/officeDocument/2006/relationships/image" Target="../media/image268.png"/><Relationship Id="rId74" Type="http://schemas.openxmlformats.org/officeDocument/2006/relationships/customXml" Target="../ink/ink279.xml"/><Relationship Id="rId128" Type="http://schemas.openxmlformats.org/officeDocument/2006/relationships/customXml" Target="../ink/ink306.xml"/><Relationship Id="rId149" Type="http://schemas.openxmlformats.org/officeDocument/2006/relationships/image" Target="../media/image316.png"/><Relationship Id="rId5" Type="http://schemas.openxmlformats.org/officeDocument/2006/relationships/image" Target="../media/image244.png"/><Relationship Id="rId95" Type="http://schemas.openxmlformats.org/officeDocument/2006/relationships/image" Target="../media/image289.png"/><Relationship Id="rId22" Type="http://schemas.openxmlformats.org/officeDocument/2006/relationships/customXml" Target="../ink/ink253.xml"/><Relationship Id="rId27" Type="http://schemas.openxmlformats.org/officeDocument/2006/relationships/image" Target="../media/image255.png"/><Relationship Id="rId43" Type="http://schemas.openxmlformats.org/officeDocument/2006/relationships/image" Target="../media/image263.png"/><Relationship Id="rId48" Type="http://schemas.openxmlformats.org/officeDocument/2006/relationships/customXml" Target="../ink/ink266.xml"/><Relationship Id="rId64" Type="http://schemas.openxmlformats.org/officeDocument/2006/relationships/customXml" Target="../ink/ink274.xml"/><Relationship Id="rId69" Type="http://schemas.openxmlformats.org/officeDocument/2006/relationships/image" Target="../media/image276.png"/><Relationship Id="rId113" Type="http://schemas.openxmlformats.org/officeDocument/2006/relationships/image" Target="../media/image298.png"/><Relationship Id="rId118" Type="http://schemas.openxmlformats.org/officeDocument/2006/relationships/customXml" Target="../ink/ink301.xml"/><Relationship Id="rId134" Type="http://schemas.openxmlformats.org/officeDocument/2006/relationships/customXml" Target="../ink/ink309.xml"/><Relationship Id="rId139" Type="http://schemas.openxmlformats.org/officeDocument/2006/relationships/image" Target="../media/image311.png"/><Relationship Id="rId80" Type="http://schemas.openxmlformats.org/officeDocument/2006/relationships/customXml" Target="../ink/ink282.xml"/><Relationship Id="rId85" Type="http://schemas.openxmlformats.org/officeDocument/2006/relationships/image" Target="../media/image284.png"/><Relationship Id="rId150" Type="http://schemas.openxmlformats.org/officeDocument/2006/relationships/customXml" Target="../ink/ink317.xml"/><Relationship Id="rId12" Type="http://schemas.openxmlformats.org/officeDocument/2006/relationships/customXml" Target="../ink/ink248.xml"/><Relationship Id="rId17" Type="http://schemas.openxmlformats.org/officeDocument/2006/relationships/image" Target="../media/image250.png"/><Relationship Id="rId33" Type="http://schemas.openxmlformats.org/officeDocument/2006/relationships/image" Target="../media/image258.png"/><Relationship Id="rId38" Type="http://schemas.openxmlformats.org/officeDocument/2006/relationships/customXml" Target="../ink/ink261.xml"/><Relationship Id="rId59" Type="http://schemas.openxmlformats.org/officeDocument/2006/relationships/image" Target="../media/image271.png"/><Relationship Id="rId103" Type="http://schemas.openxmlformats.org/officeDocument/2006/relationships/image" Target="../media/image293.png"/><Relationship Id="rId108" Type="http://schemas.openxmlformats.org/officeDocument/2006/relationships/customXml" Target="../ink/ink296.xml"/><Relationship Id="rId124" Type="http://schemas.openxmlformats.org/officeDocument/2006/relationships/customXml" Target="../ink/ink304.xml"/><Relationship Id="rId129" Type="http://schemas.openxmlformats.org/officeDocument/2006/relationships/image" Target="../media/image306.png"/><Relationship Id="rId54" Type="http://schemas.openxmlformats.org/officeDocument/2006/relationships/customXml" Target="../ink/ink269.xml"/><Relationship Id="rId70" Type="http://schemas.openxmlformats.org/officeDocument/2006/relationships/customXml" Target="../ink/ink277.xml"/><Relationship Id="rId75" Type="http://schemas.openxmlformats.org/officeDocument/2006/relationships/image" Target="../media/image279.png"/><Relationship Id="rId91" Type="http://schemas.openxmlformats.org/officeDocument/2006/relationships/image" Target="../media/image287.png"/><Relationship Id="rId96" Type="http://schemas.openxmlformats.org/officeDocument/2006/relationships/customXml" Target="../ink/ink290.xml"/><Relationship Id="rId140" Type="http://schemas.openxmlformats.org/officeDocument/2006/relationships/customXml" Target="../ink/ink312.xml"/><Relationship Id="rId145" Type="http://schemas.openxmlformats.org/officeDocument/2006/relationships/image" Target="../media/image314.png"/><Relationship Id="rId1" Type="http://schemas.openxmlformats.org/officeDocument/2006/relationships/slideLayout" Target="../slideLayouts/slideLayout7.xml"/><Relationship Id="rId6" Type="http://schemas.openxmlformats.org/officeDocument/2006/relationships/customXml" Target="../ink/ink245.xml"/><Relationship Id="rId23" Type="http://schemas.openxmlformats.org/officeDocument/2006/relationships/image" Target="../media/image253.png"/><Relationship Id="rId28" Type="http://schemas.openxmlformats.org/officeDocument/2006/relationships/customXml" Target="../ink/ink256.xml"/><Relationship Id="rId49" Type="http://schemas.openxmlformats.org/officeDocument/2006/relationships/image" Target="../media/image266.png"/><Relationship Id="rId114" Type="http://schemas.openxmlformats.org/officeDocument/2006/relationships/customXml" Target="../ink/ink299.xml"/><Relationship Id="rId119" Type="http://schemas.openxmlformats.org/officeDocument/2006/relationships/image" Target="../media/image301.png"/><Relationship Id="rId44" Type="http://schemas.openxmlformats.org/officeDocument/2006/relationships/customXml" Target="../ink/ink264.xml"/><Relationship Id="rId60" Type="http://schemas.openxmlformats.org/officeDocument/2006/relationships/customXml" Target="../ink/ink272.xml"/><Relationship Id="rId65" Type="http://schemas.openxmlformats.org/officeDocument/2006/relationships/image" Target="../media/image274.png"/><Relationship Id="rId81" Type="http://schemas.openxmlformats.org/officeDocument/2006/relationships/image" Target="../media/image282.png"/><Relationship Id="rId86" Type="http://schemas.openxmlformats.org/officeDocument/2006/relationships/customXml" Target="../ink/ink285.xml"/><Relationship Id="rId130" Type="http://schemas.openxmlformats.org/officeDocument/2006/relationships/customXml" Target="../ink/ink307.xml"/><Relationship Id="rId135" Type="http://schemas.openxmlformats.org/officeDocument/2006/relationships/image" Target="../media/image309.png"/><Relationship Id="rId151" Type="http://schemas.openxmlformats.org/officeDocument/2006/relationships/image" Target="../media/image317.png"/><Relationship Id="rId13" Type="http://schemas.openxmlformats.org/officeDocument/2006/relationships/image" Target="../media/image248.png"/><Relationship Id="rId18" Type="http://schemas.openxmlformats.org/officeDocument/2006/relationships/customXml" Target="../ink/ink251.xml"/><Relationship Id="rId39" Type="http://schemas.openxmlformats.org/officeDocument/2006/relationships/image" Target="../media/image261.png"/><Relationship Id="rId109" Type="http://schemas.openxmlformats.org/officeDocument/2006/relationships/image" Target="../media/image296.png"/><Relationship Id="rId34" Type="http://schemas.openxmlformats.org/officeDocument/2006/relationships/customXml" Target="../ink/ink259.xml"/><Relationship Id="rId50" Type="http://schemas.openxmlformats.org/officeDocument/2006/relationships/customXml" Target="../ink/ink267.xml"/><Relationship Id="rId55" Type="http://schemas.openxmlformats.org/officeDocument/2006/relationships/image" Target="../media/image269.png"/><Relationship Id="rId76" Type="http://schemas.openxmlformats.org/officeDocument/2006/relationships/customXml" Target="../ink/ink280.xml"/><Relationship Id="rId97" Type="http://schemas.openxmlformats.org/officeDocument/2006/relationships/image" Target="../media/image290.png"/><Relationship Id="rId104" Type="http://schemas.openxmlformats.org/officeDocument/2006/relationships/customXml" Target="../ink/ink294.xml"/><Relationship Id="rId120" Type="http://schemas.openxmlformats.org/officeDocument/2006/relationships/customXml" Target="../ink/ink302.xml"/><Relationship Id="rId125" Type="http://schemas.openxmlformats.org/officeDocument/2006/relationships/image" Target="../media/image304.png"/><Relationship Id="rId141" Type="http://schemas.openxmlformats.org/officeDocument/2006/relationships/image" Target="../media/image312.png"/><Relationship Id="rId146" Type="http://schemas.openxmlformats.org/officeDocument/2006/relationships/customXml" Target="../ink/ink315.xml"/><Relationship Id="rId7" Type="http://schemas.openxmlformats.org/officeDocument/2006/relationships/image" Target="../media/image245.png"/><Relationship Id="rId71" Type="http://schemas.openxmlformats.org/officeDocument/2006/relationships/image" Target="../media/image277.png"/><Relationship Id="rId92" Type="http://schemas.openxmlformats.org/officeDocument/2006/relationships/customXml" Target="../ink/ink288.xml"/><Relationship Id="rId2" Type="http://schemas.openxmlformats.org/officeDocument/2006/relationships/notesSlide" Target="../notesSlides/notesSlide4.xml"/><Relationship Id="rId29" Type="http://schemas.openxmlformats.org/officeDocument/2006/relationships/image" Target="../media/image256.png"/><Relationship Id="rId24" Type="http://schemas.openxmlformats.org/officeDocument/2006/relationships/customXml" Target="../ink/ink254.xml"/><Relationship Id="rId40" Type="http://schemas.openxmlformats.org/officeDocument/2006/relationships/customXml" Target="../ink/ink262.xml"/><Relationship Id="rId45" Type="http://schemas.openxmlformats.org/officeDocument/2006/relationships/image" Target="../media/image264.png"/><Relationship Id="rId66" Type="http://schemas.openxmlformats.org/officeDocument/2006/relationships/customXml" Target="../ink/ink275.xml"/><Relationship Id="rId87" Type="http://schemas.openxmlformats.org/officeDocument/2006/relationships/image" Target="../media/image285.png"/><Relationship Id="rId110" Type="http://schemas.openxmlformats.org/officeDocument/2006/relationships/customXml" Target="../ink/ink297.xml"/><Relationship Id="rId115" Type="http://schemas.openxmlformats.org/officeDocument/2006/relationships/image" Target="../media/image299.png"/><Relationship Id="rId131" Type="http://schemas.openxmlformats.org/officeDocument/2006/relationships/image" Target="../media/image307.png"/><Relationship Id="rId136" Type="http://schemas.openxmlformats.org/officeDocument/2006/relationships/customXml" Target="../ink/ink310.xml"/><Relationship Id="rId61" Type="http://schemas.openxmlformats.org/officeDocument/2006/relationships/image" Target="../media/image272.png"/><Relationship Id="rId82" Type="http://schemas.openxmlformats.org/officeDocument/2006/relationships/customXml" Target="../ink/ink283.xml"/><Relationship Id="rId152" Type="http://schemas.openxmlformats.org/officeDocument/2006/relationships/customXml" Target="../ink/ink318.xml"/><Relationship Id="rId19" Type="http://schemas.openxmlformats.org/officeDocument/2006/relationships/image" Target="../media/image251.png"/><Relationship Id="rId14" Type="http://schemas.openxmlformats.org/officeDocument/2006/relationships/customXml" Target="../ink/ink249.xml"/><Relationship Id="rId30" Type="http://schemas.openxmlformats.org/officeDocument/2006/relationships/customXml" Target="../ink/ink257.xml"/><Relationship Id="rId35" Type="http://schemas.openxmlformats.org/officeDocument/2006/relationships/image" Target="../media/image259.png"/><Relationship Id="rId56" Type="http://schemas.openxmlformats.org/officeDocument/2006/relationships/customXml" Target="../ink/ink270.xml"/><Relationship Id="rId77" Type="http://schemas.openxmlformats.org/officeDocument/2006/relationships/image" Target="../media/image280.png"/><Relationship Id="rId100" Type="http://schemas.openxmlformats.org/officeDocument/2006/relationships/customXml" Target="../ink/ink292.xml"/><Relationship Id="rId105" Type="http://schemas.openxmlformats.org/officeDocument/2006/relationships/image" Target="../media/image294.png"/><Relationship Id="rId126" Type="http://schemas.openxmlformats.org/officeDocument/2006/relationships/customXml" Target="../ink/ink305.xml"/><Relationship Id="rId147" Type="http://schemas.openxmlformats.org/officeDocument/2006/relationships/image" Target="../media/image315.png"/><Relationship Id="rId8" Type="http://schemas.openxmlformats.org/officeDocument/2006/relationships/customXml" Target="../ink/ink246.xml"/><Relationship Id="rId51" Type="http://schemas.openxmlformats.org/officeDocument/2006/relationships/image" Target="../media/image267.png"/><Relationship Id="rId72" Type="http://schemas.openxmlformats.org/officeDocument/2006/relationships/customXml" Target="../ink/ink278.xml"/><Relationship Id="rId93" Type="http://schemas.openxmlformats.org/officeDocument/2006/relationships/image" Target="../media/image288.png"/><Relationship Id="rId98" Type="http://schemas.openxmlformats.org/officeDocument/2006/relationships/customXml" Target="../ink/ink291.xml"/><Relationship Id="rId121" Type="http://schemas.openxmlformats.org/officeDocument/2006/relationships/image" Target="../media/image302.png"/><Relationship Id="rId142" Type="http://schemas.openxmlformats.org/officeDocument/2006/relationships/customXml" Target="../ink/ink313.xml"/><Relationship Id="rId3" Type="http://schemas.openxmlformats.org/officeDocument/2006/relationships/image" Target="../media/image243.emf"/><Relationship Id="rId25" Type="http://schemas.openxmlformats.org/officeDocument/2006/relationships/image" Target="../media/image254.png"/><Relationship Id="rId46" Type="http://schemas.openxmlformats.org/officeDocument/2006/relationships/customXml" Target="../ink/ink265.xml"/><Relationship Id="rId67" Type="http://schemas.openxmlformats.org/officeDocument/2006/relationships/image" Target="../media/image275.png"/><Relationship Id="rId116" Type="http://schemas.openxmlformats.org/officeDocument/2006/relationships/customXml" Target="../ink/ink300.xml"/><Relationship Id="rId137" Type="http://schemas.openxmlformats.org/officeDocument/2006/relationships/image" Target="../media/image310.png"/><Relationship Id="rId20" Type="http://schemas.openxmlformats.org/officeDocument/2006/relationships/customXml" Target="../ink/ink252.xml"/><Relationship Id="rId41" Type="http://schemas.openxmlformats.org/officeDocument/2006/relationships/image" Target="../media/image262.png"/><Relationship Id="rId62" Type="http://schemas.openxmlformats.org/officeDocument/2006/relationships/customXml" Target="../ink/ink273.xml"/><Relationship Id="rId83" Type="http://schemas.openxmlformats.org/officeDocument/2006/relationships/image" Target="../media/image283.png"/><Relationship Id="rId88" Type="http://schemas.openxmlformats.org/officeDocument/2006/relationships/customXml" Target="../ink/ink286.xml"/><Relationship Id="rId111" Type="http://schemas.openxmlformats.org/officeDocument/2006/relationships/image" Target="../media/image297.png"/><Relationship Id="rId132" Type="http://schemas.openxmlformats.org/officeDocument/2006/relationships/customXml" Target="../ink/ink308.xml"/><Relationship Id="rId153" Type="http://schemas.openxmlformats.org/officeDocument/2006/relationships/image" Target="../media/image318.png"/><Relationship Id="rId15" Type="http://schemas.openxmlformats.org/officeDocument/2006/relationships/image" Target="../media/image249.png"/><Relationship Id="rId36" Type="http://schemas.openxmlformats.org/officeDocument/2006/relationships/customXml" Target="../ink/ink260.xml"/><Relationship Id="rId57" Type="http://schemas.openxmlformats.org/officeDocument/2006/relationships/image" Target="../media/image270.png"/><Relationship Id="rId106" Type="http://schemas.openxmlformats.org/officeDocument/2006/relationships/customXml" Target="../ink/ink295.xml"/><Relationship Id="rId127" Type="http://schemas.openxmlformats.org/officeDocument/2006/relationships/image" Target="../media/image305.png"/><Relationship Id="rId10" Type="http://schemas.openxmlformats.org/officeDocument/2006/relationships/customXml" Target="../ink/ink247.xml"/><Relationship Id="rId31" Type="http://schemas.openxmlformats.org/officeDocument/2006/relationships/image" Target="../media/image257.png"/><Relationship Id="rId52" Type="http://schemas.openxmlformats.org/officeDocument/2006/relationships/customXml" Target="../ink/ink268.xml"/><Relationship Id="rId73" Type="http://schemas.openxmlformats.org/officeDocument/2006/relationships/image" Target="../media/image278.png"/><Relationship Id="rId78" Type="http://schemas.openxmlformats.org/officeDocument/2006/relationships/customXml" Target="../ink/ink281.xml"/><Relationship Id="rId94" Type="http://schemas.openxmlformats.org/officeDocument/2006/relationships/customXml" Target="../ink/ink289.xml"/><Relationship Id="rId99" Type="http://schemas.openxmlformats.org/officeDocument/2006/relationships/image" Target="../media/image291.png"/><Relationship Id="rId101" Type="http://schemas.openxmlformats.org/officeDocument/2006/relationships/image" Target="../media/image292.png"/><Relationship Id="rId122" Type="http://schemas.openxmlformats.org/officeDocument/2006/relationships/customXml" Target="../ink/ink303.xml"/><Relationship Id="rId143" Type="http://schemas.openxmlformats.org/officeDocument/2006/relationships/image" Target="../media/image313.png"/><Relationship Id="rId148" Type="http://schemas.openxmlformats.org/officeDocument/2006/relationships/customXml" Target="../ink/ink316.xml"/><Relationship Id="rId4" Type="http://schemas.openxmlformats.org/officeDocument/2006/relationships/customXml" Target="../ink/ink244.xml"/><Relationship Id="rId9" Type="http://schemas.openxmlformats.org/officeDocument/2006/relationships/image" Target="../media/image246.png"/><Relationship Id="rId26" Type="http://schemas.openxmlformats.org/officeDocument/2006/relationships/customXml" Target="../ink/ink255.xml"/><Relationship Id="rId47" Type="http://schemas.openxmlformats.org/officeDocument/2006/relationships/image" Target="../media/image265.png"/><Relationship Id="rId68" Type="http://schemas.openxmlformats.org/officeDocument/2006/relationships/customXml" Target="../ink/ink276.xml"/><Relationship Id="rId89" Type="http://schemas.openxmlformats.org/officeDocument/2006/relationships/image" Target="../media/image286.png"/><Relationship Id="rId112" Type="http://schemas.openxmlformats.org/officeDocument/2006/relationships/customXml" Target="../ink/ink298.xml"/><Relationship Id="rId133" Type="http://schemas.openxmlformats.org/officeDocument/2006/relationships/image" Target="../media/image308.png"/><Relationship Id="rId16" Type="http://schemas.openxmlformats.org/officeDocument/2006/relationships/customXml" Target="../ink/ink250.xml"/><Relationship Id="rId37" Type="http://schemas.openxmlformats.org/officeDocument/2006/relationships/image" Target="../media/image260.png"/><Relationship Id="rId58" Type="http://schemas.openxmlformats.org/officeDocument/2006/relationships/customXml" Target="../ink/ink271.xml"/><Relationship Id="rId79" Type="http://schemas.openxmlformats.org/officeDocument/2006/relationships/image" Target="../media/image281.png"/><Relationship Id="rId102" Type="http://schemas.openxmlformats.org/officeDocument/2006/relationships/customXml" Target="../ink/ink293.xml"/><Relationship Id="rId123" Type="http://schemas.openxmlformats.org/officeDocument/2006/relationships/image" Target="../media/image303.png"/><Relationship Id="rId144" Type="http://schemas.openxmlformats.org/officeDocument/2006/relationships/customXml" Target="../ink/ink314.xml"/><Relationship Id="rId90" Type="http://schemas.openxmlformats.org/officeDocument/2006/relationships/customXml" Target="../ink/ink28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FDA86EE1-274E-4A58-B793-F5C30138921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4" name="Textfeld 3">
            <a:extLst>
              <a:ext uri="{FF2B5EF4-FFF2-40B4-BE49-F238E27FC236}">
                <a16:creationId xmlns:a16="http://schemas.microsoft.com/office/drawing/2014/main" id="{F8690778-3A9A-4A55-837E-51A482C139EA}"/>
              </a:ext>
            </a:extLst>
          </p:cNvPr>
          <p:cNvSpPr txBox="1"/>
          <p:nvPr/>
        </p:nvSpPr>
        <p:spPr>
          <a:xfrm>
            <a:off x="137583" y="0"/>
            <a:ext cx="6100232" cy="5608267"/>
          </a:xfrm>
          <a:prstGeom prst="rect">
            <a:avLst/>
          </a:prstGeom>
          <a:noFill/>
        </p:spPr>
        <p:txBody>
          <a:bodyPr wrap="square">
            <a:spAutoFit/>
          </a:bodyPr>
          <a:lstStyle/>
          <a:p>
            <a:pPr marL="342900" lvl="0" indent="-342900">
              <a:lnSpc>
                <a:spcPct val="115000"/>
              </a:lnSpc>
              <a:spcAft>
                <a:spcPts val="1000"/>
              </a:spcAft>
              <a:buFont typeface="Symbol" panose="05050102010706020507" pitchFamily="18" charset="2"/>
              <a:buChar char=""/>
            </a:pPr>
            <a:r>
              <a:rPr lang="de-DE" sz="1200" u="sng" kern="100"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rPr>
              <a:t>Verwenden Sie die Daten des IMF-Datamapper aus dem World </a:t>
            </a:r>
            <a:r>
              <a:rPr lang="de-DE" sz="1200" u="sng" kern="100" dirty="0" err="1">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rPr>
              <a:t>Economic</a:t>
            </a:r>
            <a:r>
              <a:rPr lang="de-DE" sz="1200" u="sng" kern="100"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rPr>
              <a:t> Outlook</a:t>
            </a:r>
            <a:endParaRPr lang="de-DE"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de-DE" sz="1200" u="sng" kern="100"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https://www.imf.org/external/datamapper/datasets</a:t>
            </a:r>
            <a:endParaRPr lang="de-DE"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&gt; World </a:t>
            </a:r>
            <a:r>
              <a:rPr lang="de-DE" sz="1200" kern="100" dirty="0" err="1">
                <a:effectLst/>
                <a:latin typeface="Times New Roman" panose="02020603050405020304" pitchFamily="18" charset="0"/>
                <a:ea typeface="Calibri" panose="020F0502020204030204" pitchFamily="34" charset="0"/>
                <a:cs typeface="Times New Roman" panose="02020603050405020304" pitchFamily="18" charset="0"/>
              </a:rPr>
              <a:t>Economic</a:t>
            </a: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Outlook (</a:t>
            </a:r>
            <a:r>
              <a:rPr lang="de-DE" sz="1200" kern="100" dirty="0" err="1">
                <a:effectLst/>
                <a:latin typeface="Times New Roman" panose="02020603050405020304" pitchFamily="18" charset="0"/>
                <a:ea typeface="Calibri" panose="020F0502020204030204" pitchFamily="34" charset="0"/>
                <a:cs typeface="Times New Roman" panose="02020603050405020304" pitchFamily="18" charset="0"/>
              </a:rPr>
              <a:t>Oct</a:t>
            </a: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2025)</a:t>
            </a:r>
            <a:endParaRPr lang="de-DE"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de-DE" sz="1200" u="sng" kern="100"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https://www.imf.org/external/datamapper/datasets/WEO</a:t>
            </a:r>
            <a:endParaRPr lang="de-DE" sz="12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e-DE" sz="1200" b="1" u="sng" kern="100" dirty="0">
                <a:effectLst/>
                <a:latin typeface="Times New Roman" panose="02020603050405020304" pitchFamily="18" charset="0"/>
                <a:ea typeface="Calibri" panose="020F0502020204030204" pitchFamily="34" charset="0"/>
                <a:cs typeface="Times New Roman" panose="02020603050405020304" pitchFamily="18" charset="0"/>
              </a:rPr>
              <a:t>Aufgabe:</a:t>
            </a:r>
            <a:endParaRPr lang="de-DE"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mj-lt"/>
              <a:buAutoNum type="alphaLcParenR"/>
            </a:pP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Verwenden Sie für ihr Land die Daten des nominalen Bruttoinlandsprodukts (GDP, </a:t>
            </a:r>
            <a:r>
              <a:rPr lang="de-DE" sz="1200" kern="100" dirty="0" err="1">
                <a:effectLst/>
                <a:latin typeface="Times New Roman" panose="02020603050405020304" pitchFamily="18" charset="0"/>
                <a:ea typeface="Calibri" panose="020F0502020204030204" pitchFamily="34" charset="0"/>
                <a:cs typeface="Times New Roman" panose="02020603050405020304" pitchFamily="18" charset="0"/>
              </a:rPr>
              <a:t>current</a:t>
            </a: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de-DE" sz="1200" kern="100" dirty="0" err="1">
                <a:effectLst/>
                <a:latin typeface="Times New Roman" panose="02020603050405020304" pitchFamily="18" charset="0"/>
                <a:ea typeface="Calibri" panose="020F0502020204030204" pitchFamily="34" charset="0"/>
                <a:cs typeface="Times New Roman" panose="02020603050405020304" pitchFamily="18" charset="0"/>
              </a:rPr>
              <a:t>prices</a:t>
            </a: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de-DE" sz="1200" kern="100" dirty="0" err="1">
                <a:effectLst/>
                <a:latin typeface="Times New Roman" panose="02020603050405020304" pitchFamily="18" charset="0"/>
                <a:ea typeface="Calibri" panose="020F0502020204030204" pitchFamily="34" charset="0"/>
                <a:cs typeface="Times New Roman" panose="02020603050405020304" pitchFamily="18" charset="0"/>
              </a:rPr>
              <a:t>Billions</a:t>
            </a: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de-DE" sz="12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U.S. </a:t>
            </a:r>
            <a:r>
              <a:rPr lang="de-DE" sz="1200" kern="100" dirty="0" err="1">
                <a:effectLst/>
                <a:latin typeface="Times New Roman" panose="02020603050405020304" pitchFamily="18" charset="0"/>
                <a:ea typeface="Calibri" panose="020F0502020204030204" pitchFamily="34" charset="0"/>
                <a:cs typeface="Times New Roman" panose="02020603050405020304" pitchFamily="18" charset="0"/>
              </a:rPr>
              <a:t>dollars</a:t>
            </a: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des IMF Datamappers. Berechnen Sie mathematisch exakt zum einen das jahresdurchschnittliche nominale Wirtschaftswachstum ausgehend vom nominalen BIP des Jahres 2008 bis zum Jahr 2022 und ausgehend vom Jahr 2009 bis zum Jahr 2019. Vergleichen Sie beide Werte und erläutern Sie die Diskrepanz der Werte vor dem Hintergrund der ökonomischen Ereignisse in der Welt seit dem Jahr 2008.</a:t>
            </a:r>
            <a:endParaRPr lang="de-DE"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mj-lt"/>
              <a:buAutoNum type="alphaLcParenR"/>
            </a:pP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Verwenden Sie für Ihr Land die Daten des realen Wirtschaftswachstums (Real GDP </a:t>
            </a:r>
            <a:r>
              <a:rPr lang="de-DE" sz="1200" kern="100" dirty="0" err="1">
                <a:effectLst/>
                <a:latin typeface="Times New Roman" panose="02020603050405020304" pitchFamily="18" charset="0"/>
                <a:ea typeface="Calibri" panose="020F0502020204030204" pitchFamily="34" charset="0"/>
                <a:cs typeface="Times New Roman" panose="02020603050405020304" pitchFamily="18" charset="0"/>
              </a:rPr>
              <a:t>growth</a:t>
            </a: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Annual </a:t>
            </a:r>
            <a:r>
              <a:rPr lang="de-DE" sz="1200" kern="100" dirty="0" err="1">
                <a:effectLst/>
                <a:latin typeface="Times New Roman" panose="02020603050405020304" pitchFamily="18" charset="0"/>
                <a:ea typeface="Calibri" panose="020F0502020204030204" pitchFamily="34" charset="0"/>
                <a:cs typeface="Times New Roman" panose="02020603050405020304" pitchFamily="18" charset="0"/>
              </a:rPr>
              <a:t>percent</a:t>
            </a: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de-DE" sz="1200" kern="100" dirty="0" err="1">
                <a:effectLst/>
                <a:latin typeface="Times New Roman" panose="02020603050405020304" pitchFamily="18" charset="0"/>
                <a:ea typeface="Calibri" panose="020F0502020204030204" pitchFamily="34" charset="0"/>
                <a:cs typeface="Times New Roman" panose="02020603050405020304" pitchFamily="18" charset="0"/>
              </a:rPr>
              <a:t>change</a:t>
            </a: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und der Inflationsrate (Inflation rate, </a:t>
            </a:r>
            <a:r>
              <a:rPr lang="de-DE" sz="1200" kern="100" dirty="0" err="1">
                <a:effectLst/>
                <a:latin typeface="Times New Roman" panose="02020603050405020304" pitchFamily="18" charset="0"/>
                <a:ea typeface="Calibri" panose="020F0502020204030204" pitchFamily="34" charset="0"/>
                <a:cs typeface="Times New Roman" panose="02020603050405020304" pitchFamily="18" charset="0"/>
              </a:rPr>
              <a:t>average</a:t>
            </a: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de-DE" sz="1200" kern="100" dirty="0" err="1">
                <a:effectLst/>
                <a:latin typeface="Times New Roman" panose="02020603050405020304" pitchFamily="18" charset="0"/>
                <a:ea typeface="Calibri" panose="020F0502020204030204" pitchFamily="34" charset="0"/>
                <a:cs typeface="Times New Roman" panose="02020603050405020304" pitchFamily="18" charset="0"/>
              </a:rPr>
              <a:t>consumer</a:t>
            </a: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de-DE" sz="1200" kern="100" dirty="0" err="1">
                <a:effectLst/>
                <a:latin typeface="Times New Roman" panose="02020603050405020304" pitchFamily="18" charset="0"/>
                <a:ea typeface="Calibri" panose="020F0502020204030204" pitchFamily="34" charset="0"/>
                <a:cs typeface="Times New Roman" panose="02020603050405020304" pitchFamily="18" charset="0"/>
              </a:rPr>
              <a:t>prices</a:t>
            </a: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Annual </a:t>
            </a:r>
            <a:r>
              <a:rPr lang="de-DE" sz="1200" kern="100" dirty="0" err="1">
                <a:effectLst/>
                <a:latin typeface="Times New Roman" panose="02020603050405020304" pitchFamily="18" charset="0"/>
                <a:ea typeface="Calibri" panose="020F0502020204030204" pitchFamily="34" charset="0"/>
                <a:cs typeface="Times New Roman" panose="02020603050405020304" pitchFamily="18" charset="0"/>
              </a:rPr>
              <a:t>percent</a:t>
            </a: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de-DE" sz="1200" kern="100" dirty="0" err="1">
                <a:effectLst/>
                <a:latin typeface="Times New Roman" panose="02020603050405020304" pitchFamily="18" charset="0"/>
                <a:ea typeface="Calibri" panose="020F0502020204030204" pitchFamily="34" charset="0"/>
                <a:cs typeface="Times New Roman" panose="02020603050405020304" pitchFamily="18" charset="0"/>
              </a:rPr>
              <a:t>change</a:t>
            </a: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und berechnen Sie mathematisch exakt das jahresdurchschnittliche reale Wirtschaftswachstum und die jahresdurchschnittliche Inflationsrate der Periode 2010-2019. Bestimmen Sie mit den Daten aus (a) außerdem die jahresdurchschnittliche Veränderungsrate des BIP-</a:t>
            </a:r>
            <a:r>
              <a:rPr lang="de-DE" sz="1200" kern="100" dirty="0" err="1">
                <a:effectLst/>
                <a:latin typeface="Times New Roman" panose="02020603050405020304" pitchFamily="18" charset="0"/>
                <a:ea typeface="Calibri" panose="020F0502020204030204" pitchFamily="34" charset="0"/>
                <a:cs typeface="Times New Roman" panose="02020603050405020304" pitchFamily="18" charset="0"/>
              </a:rPr>
              <a:t>Deflators</a:t>
            </a: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für die gleiche Periode und erläutern Sie die Diskrepanz zur bestimmten jahresdurchschnittlichen Inflationsrate.</a:t>
            </a:r>
            <a:endParaRPr lang="de-DE"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mj-lt"/>
              <a:buAutoNum type="alphaLcParenR"/>
            </a:pP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Analysieren Sie unter Berücksichtigung der Bevölkerungsentwicklung (Population; </a:t>
            </a:r>
            <a:r>
              <a:rPr lang="de-DE" sz="1200" kern="100" dirty="0" err="1">
                <a:effectLst/>
                <a:latin typeface="Times New Roman" panose="02020603050405020304" pitchFamily="18" charset="0"/>
                <a:ea typeface="Calibri" panose="020F0502020204030204" pitchFamily="34" charset="0"/>
                <a:cs typeface="Times New Roman" panose="02020603050405020304" pitchFamily="18" charset="0"/>
              </a:rPr>
              <a:t>Millions</a:t>
            </a: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de-DE" sz="1200" kern="100" dirty="0" err="1">
                <a:effectLst/>
                <a:latin typeface="Times New Roman" panose="02020603050405020304" pitchFamily="18" charset="0"/>
                <a:ea typeface="Calibri" panose="020F0502020204030204" pitchFamily="34" charset="0"/>
                <a:cs typeface="Times New Roman" panose="02020603050405020304" pitchFamily="18" charset="0"/>
              </a:rPr>
              <a:t>of</a:t>
            </a: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de-DE" sz="1200" kern="100" dirty="0" err="1">
                <a:effectLst/>
                <a:latin typeface="Times New Roman" panose="02020603050405020304" pitchFamily="18" charset="0"/>
                <a:ea typeface="Calibri" panose="020F0502020204030204" pitchFamily="34" charset="0"/>
                <a:cs typeface="Times New Roman" panose="02020603050405020304" pitchFamily="18" charset="0"/>
              </a:rPr>
              <a:t>people</a:t>
            </a:r>
            <a:r>
              <a:rPr lang="de-DE" sz="1200" kern="100" dirty="0">
                <a:effectLst/>
                <a:latin typeface="Times New Roman" panose="02020603050405020304" pitchFamily="18" charset="0"/>
                <a:ea typeface="Calibri" panose="020F0502020204030204" pitchFamily="34" charset="0"/>
                <a:cs typeface="Times New Roman" panose="02020603050405020304" pitchFamily="18" charset="0"/>
              </a:rPr>
              <a:t>) ihres Landes von 2008 bis 2023, ob es in ihrem Land seit der globalen Finanz- und Wirtschaftskrise durchschnittlich zu einem realen Wohlstandszuwachs gekommen ist. </a:t>
            </a:r>
            <a:endParaRPr lang="de-DE" sz="12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15" name="Gruppieren 14">
            <a:extLst>
              <a:ext uri="{FF2B5EF4-FFF2-40B4-BE49-F238E27FC236}">
                <a16:creationId xmlns:a16="http://schemas.microsoft.com/office/drawing/2014/main" id="{494CA45B-E9E7-4092-BC3A-21B7F700CED4}"/>
              </a:ext>
            </a:extLst>
          </p:cNvPr>
          <p:cNvGrpSpPr/>
          <p:nvPr/>
        </p:nvGrpSpPr>
        <p:grpSpPr>
          <a:xfrm>
            <a:off x="7108760" y="96187"/>
            <a:ext cx="1518120" cy="402480"/>
            <a:chOff x="7108760" y="96187"/>
            <a:chExt cx="1518120" cy="402480"/>
          </a:xfrm>
        </p:grpSpPr>
        <mc:AlternateContent xmlns:mc="http://schemas.openxmlformats.org/markup-compatibility/2006">
          <mc:Choice xmlns:p14="http://schemas.microsoft.com/office/powerpoint/2010/main" Requires="p14">
            <p:contentPart p14:bwMode="auto" r:id="rId5">
              <p14:nvContentPartPr>
                <p14:cNvPr id="3" name="Freihand 2">
                  <a:extLst>
                    <a:ext uri="{FF2B5EF4-FFF2-40B4-BE49-F238E27FC236}">
                      <a16:creationId xmlns:a16="http://schemas.microsoft.com/office/drawing/2014/main" id="{67DD8D4B-D9E8-4343-92DA-C435AC2AF14C}"/>
                    </a:ext>
                  </a:extLst>
                </p14:cNvPr>
                <p14:cNvContentPartPr/>
                <p14:nvPr/>
              </p14:nvContentPartPr>
              <p14:xfrm>
                <a:off x="7585760" y="148387"/>
                <a:ext cx="9720" cy="11520"/>
              </p14:xfrm>
            </p:contentPart>
          </mc:Choice>
          <mc:Fallback>
            <p:pic>
              <p:nvPicPr>
                <p:cNvPr id="3" name="Freihand 2">
                  <a:extLst>
                    <a:ext uri="{FF2B5EF4-FFF2-40B4-BE49-F238E27FC236}">
                      <a16:creationId xmlns:a16="http://schemas.microsoft.com/office/drawing/2014/main" id="{67DD8D4B-D9E8-4343-92DA-C435AC2AF14C}"/>
                    </a:ext>
                  </a:extLst>
                </p:cNvPr>
                <p:cNvPicPr/>
                <p:nvPr/>
              </p:nvPicPr>
              <p:blipFill>
                <a:blip r:embed="rId6"/>
                <a:stretch>
                  <a:fillRect/>
                </a:stretch>
              </p:blipFill>
              <p:spPr>
                <a:xfrm>
                  <a:off x="7581440" y="144067"/>
                  <a:ext cx="18360" cy="2016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5" name="Freihand 4">
                  <a:extLst>
                    <a:ext uri="{FF2B5EF4-FFF2-40B4-BE49-F238E27FC236}">
                      <a16:creationId xmlns:a16="http://schemas.microsoft.com/office/drawing/2014/main" id="{8E90D89A-C9B8-4243-AAE0-6B8D45A2D2C4}"/>
                    </a:ext>
                  </a:extLst>
                </p14:cNvPr>
                <p14:cNvContentPartPr/>
                <p14:nvPr/>
              </p14:nvContentPartPr>
              <p14:xfrm>
                <a:off x="7286960" y="121747"/>
                <a:ext cx="277200" cy="229320"/>
              </p14:xfrm>
            </p:contentPart>
          </mc:Choice>
          <mc:Fallback>
            <p:pic>
              <p:nvPicPr>
                <p:cNvPr id="5" name="Freihand 4">
                  <a:extLst>
                    <a:ext uri="{FF2B5EF4-FFF2-40B4-BE49-F238E27FC236}">
                      <a16:creationId xmlns:a16="http://schemas.microsoft.com/office/drawing/2014/main" id="{8E90D89A-C9B8-4243-AAE0-6B8D45A2D2C4}"/>
                    </a:ext>
                  </a:extLst>
                </p:cNvPr>
                <p:cNvPicPr/>
                <p:nvPr/>
              </p:nvPicPr>
              <p:blipFill>
                <a:blip r:embed="rId8"/>
                <a:stretch>
                  <a:fillRect/>
                </a:stretch>
              </p:blipFill>
              <p:spPr>
                <a:xfrm>
                  <a:off x="7282640" y="117427"/>
                  <a:ext cx="285840" cy="237960"/>
                </a:xfrm>
                <a:prstGeom prst="rect">
                  <a:avLst/>
                </a:prstGeom>
              </p:spPr>
            </p:pic>
          </mc:Fallback>
        </mc:AlternateContent>
        <mc:AlternateContent xmlns:mc="http://schemas.openxmlformats.org/markup-compatibility/2006">
          <mc:Choice xmlns:p14="http://schemas.microsoft.com/office/powerpoint/2010/main" Requires="p14">
            <p:contentPart p14:bwMode="auto" r:id="rId9">
              <p14:nvContentPartPr>
                <p14:cNvPr id="6" name="Freihand 5">
                  <a:extLst>
                    <a:ext uri="{FF2B5EF4-FFF2-40B4-BE49-F238E27FC236}">
                      <a16:creationId xmlns:a16="http://schemas.microsoft.com/office/drawing/2014/main" id="{54D877C9-4D1B-405C-86A5-F4493884143B}"/>
                    </a:ext>
                  </a:extLst>
                </p14:cNvPr>
                <p14:cNvContentPartPr/>
                <p14:nvPr/>
              </p14:nvContentPartPr>
              <p14:xfrm>
                <a:off x="7556960" y="219667"/>
                <a:ext cx="83880" cy="110160"/>
              </p14:xfrm>
            </p:contentPart>
          </mc:Choice>
          <mc:Fallback>
            <p:pic>
              <p:nvPicPr>
                <p:cNvPr id="6" name="Freihand 5">
                  <a:extLst>
                    <a:ext uri="{FF2B5EF4-FFF2-40B4-BE49-F238E27FC236}">
                      <a16:creationId xmlns:a16="http://schemas.microsoft.com/office/drawing/2014/main" id="{54D877C9-4D1B-405C-86A5-F4493884143B}"/>
                    </a:ext>
                  </a:extLst>
                </p:cNvPr>
                <p:cNvPicPr/>
                <p:nvPr/>
              </p:nvPicPr>
              <p:blipFill>
                <a:blip r:embed="rId10"/>
                <a:stretch>
                  <a:fillRect/>
                </a:stretch>
              </p:blipFill>
              <p:spPr>
                <a:xfrm>
                  <a:off x="7552640" y="215347"/>
                  <a:ext cx="92520" cy="118800"/>
                </a:xfrm>
                <a:prstGeom prst="rect">
                  <a:avLst/>
                </a:prstGeom>
              </p:spPr>
            </p:pic>
          </mc:Fallback>
        </mc:AlternateContent>
        <mc:AlternateContent xmlns:mc="http://schemas.openxmlformats.org/markup-compatibility/2006">
          <mc:Choice xmlns:p14="http://schemas.microsoft.com/office/powerpoint/2010/main" Requires="p14">
            <p:contentPart p14:bwMode="auto" r:id="rId11">
              <p14:nvContentPartPr>
                <p14:cNvPr id="7" name="Freihand 6">
                  <a:extLst>
                    <a:ext uri="{FF2B5EF4-FFF2-40B4-BE49-F238E27FC236}">
                      <a16:creationId xmlns:a16="http://schemas.microsoft.com/office/drawing/2014/main" id="{121A7BB5-6681-4E2C-87D5-387A112A96CD}"/>
                    </a:ext>
                  </a:extLst>
                </p14:cNvPr>
                <p14:cNvContentPartPr/>
                <p14:nvPr/>
              </p14:nvContentPartPr>
              <p14:xfrm>
                <a:off x="7663160" y="127507"/>
                <a:ext cx="122400" cy="198360"/>
              </p14:xfrm>
            </p:contentPart>
          </mc:Choice>
          <mc:Fallback>
            <p:pic>
              <p:nvPicPr>
                <p:cNvPr id="7" name="Freihand 6">
                  <a:extLst>
                    <a:ext uri="{FF2B5EF4-FFF2-40B4-BE49-F238E27FC236}">
                      <a16:creationId xmlns:a16="http://schemas.microsoft.com/office/drawing/2014/main" id="{121A7BB5-6681-4E2C-87D5-387A112A96CD}"/>
                    </a:ext>
                  </a:extLst>
                </p:cNvPr>
                <p:cNvPicPr/>
                <p:nvPr/>
              </p:nvPicPr>
              <p:blipFill>
                <a:blip r:embed="rId12"/>
                <a:stretch>
                  <a:fillRect/>
                </a:stretch>
              </p:blipFill>
              <p:spPr>
                <a:xfrm>
                  <a:off x="7658840" y="123187"/>
                  <a:ext cx="131040" cy="207000"/>
                </a:xfrm>
                <a:prstGeom prst="rect">
                  <a:avLst/>
                </a:prstGeom>
              </p:spPr>
            </p:pic>
          </mc:Fallback>
        </mc:AlternateContent>
        <mc:AlternateContent xmlns:mc="http://schemas.openxmlformats.org/markup-compatibility/2006">
          <mc:Choice xmlns:p14="http://schemas.microsoft.com/office/powerpoint/2010/main" Requires="p14">
            <p:contentPart p14:bwMode="auto" r:id="rId13">
              <p14:nvContentPartPr>
                <p14:cNvPr id="9" name="Freihand 8">
                  <a:extLst>
                    <a:ext uri="{FF2B5EF4-FFF2-40B4-BE49-F238E27FC236}">
                      <a16:creationId xmlns:a16="http://schemas.microsoft.com/office/drawing/2014/main" id="{04959525-EACA-476B-BA91-8949C236BF53}"/>
                    </a:ext>
                  </a:extLst>
                </p14:cNvPr>
                <p14:cNvContentPartPr/>
                <p14:nvPr/>
              </p14:nvContentPartPr>
              <p14:xfrm>
                <a:off x="7799240" y="229747"/>
                <a:ext cx="106560" cy="85320"/>
              </p14:xfrm>
            </p:contentPart>
          </mc:Choice>
          <mc:Fallback>
            <p:pic>
              <p:nvPicPr>
                <p:cNvPr id="9" name="Freihand 8">
                  <a:extLst>
                    <a:ext uri="{FF2B5EF4-FFF2-40B4-BE49-F238E27FC236}">
                      <a16:creationId xmlns:a16="http://schemas.microsoft.com/office/drawing/2014/main" id="{04959525-EACA-476B-BA91-8949C236BF53}"/>
                    </a:ext>
                  </a:extLst>
                </p:cNvPr>
                <p:cNvPicPr/>
                <p:nvPr/>
              </p:nvPicPr>
              <p:blipFill>
                <a:blip r:embed="rId14"/>
                <a:stretch>
                  <a:fillRect/>
                </a:stretch>
              </p:blipFill>
              <p:spPr>
                <a:xfrm>
                  <a:off x="7794920" y="225427"/>
                  <a:ext cx="115200" cy="93960"/>
                </a:xfrm>
                <a:prstGeom prst="rect">
                  <a:avLst/>
                </a:prstGeom>
              </p:spPr>
            </p:pic>
          </mc:Fallback>
        </mc:AlternateContent>
        <mc:AlternateContent xmlns:mc="http://schemas.openxmlformats.org/markup-compatibility/2006">
          <mc:Choice xmlns:p14="http://schemas.microsoft.com/office/powerpoint/2010/main" Requires="p14">
            <p:contentPart p14:bwMode="auto" r:id="rId15">
              <p14:nvContentPartPr>
                <p14:cNvPr id="10" name="Freihand 9">
                  <a:extLst>
                    <a:ext uri="{FF2B5EF4-FFF2-40B4-BE49-F238E27FC236}">
                      <a16:creationId xmlns:a16="http://schemas.microsoft.com/office/drawing/2014/main" id="{7AA66DBB-FB5C-435F-9967-6BF020128449}"/>
                    </a:ext>
                  </a:extLst>
                </p14:cNvPr>
                <p14:cNvContentPartPr/>
                <p14:nvPr/>
              </p14:nvContentPartPr>
              <p14:xfrm>
                <a:off x="7934960" y="137947"/>
                <a:ext cx="25200" cy="197640"/>
              </p14:xfrm>
            </p:contentPart>
          </mc:Choice>
          <mc:Fallback>
            <p:pic>
              <p:nvPicPr>
                <p:cNvPr id="10" name="Freihand 9">
                  <a:extLst>
                    <a:ext uri="{FF2B5EF4-FFF2-40B4-BE49-F238E27FC236}">
                      <a16:creationId xmlns:a16="http://schemas.microsoft.com/office/drawing/2014/main" id="{7AA66DBB-FB5C-435F-9967-6BF020128449}"/>
                    </a:ext>
                  </a:extLst>
                </p:cNvPr>
                <p:cNvPicPr/>
                <p:nvPr/>
              </p:nvPicPr>
              <p:blipFill>
                <a:blip r:embed="rId16"/>
                <a:stretch>
                  <a:fillRect/>
                </a:stretch>
              </p:blipFill>
              <p:spPr>
                <a:xfrm>
                  <a:off x="7930640" y="133627"/>
                  <a:ext cx="33840" cy="206280"/>
                </a:xfrm>
                <a:prstGeom prst="rect">
                  <a:avLst/>
                </a:prstGeom>
              </p:spPr>
            </p:pic>
          </mc:Fallback>
        </mc:AlternateContent>
        <mc:AlternateContent xmlns:mc="http://schemas.openxmlformats.org/markup-compatibility/2006">
          <mc:Choice xmlns:p14="http://schemas.microsoft.com/office/powerpoint/2010/main" Requires="p14">
            <p:contentPart p14:bwMode="auto" r:id="rId17">
              <p14:nvContentPartPr>
                <p14:cNvPr id="11" name="Freihand 10">
                  <a:extLst>
                    <a:ext uri="{FF2B5EF4-FFF2-40B4-BE49-F238E27FC236}">
                      <a16:creationId xmlns:a16="http://schemas.microsoft.com/office/drawing/2014/main" id="{FDC8102D-C717-4C6C-9958-10CF8910905C}"/>
                    </a:ext>
                  </a:extLst>
                </p14:cNvPr>
                <p14:cNvContentPartPr/>
                <p14:nvPr/>
              </p14:nvContentPartPr>
              <p14:xfrm>
                <a:off x="8003000" y="220387"/>
                <a:ext cx="25560" cy="103320"/>
              </p14:xfrm>
            </p:contentPart>
          </mc:Choice>
          <mc:Fallback>
            <p:pic>
              <p:nvPicPr>
                <p:cNvPr id="11" name="Freihand 10">
                  <a:extLst>
                    <a:ext uri="{FF2B5EF4-FFF2-40B4-BE49-F238E27FC236}">
                      <a16:creationId xmlns:a16="http://schemas.microsoft.com/office/drawing/2014/main" id="{FDC8102D-C717-4C6C-9958-10CF8910905C}"/>
                    </a:ext>
                  </a:extLst>
                </p:cNvPr>
                <p:cNvPicPr/>
                <p:nvPr/>
              </p:nvPicPr>
              <p:blipFill>
                <a:blip r:embed="rId18"/>
                <a:stretch>
                  <a:fillRect/>
                </a:stretch>
              </p:blipFill>
              <p:spPr>
                <a:xfrm>
                  <a:off x="7998680" y="216067"/>
                  <a:ext cx="34200" cy="111960"/>
                </a:xfrm>
                <a:prstGeom prst="rect">
                  <a:avLst/>
                </a:prstGeom>
              </p:spPr>
            </p:pic>
          </mc:Fallback>
        </mc:AlternateContent>
        <mc:AlternateContent xmlns:mc="http://schemas.openxmlformats.org/markup-compatibility/2006">
          <mc:Choice xmlns:p14="http://schemas.microsoft.com/office/powerpoint/2010/main" Requires="p14">
            <p:contentPart p14:bwMode="auto" r:id="rId19">
              <p14:nvContentPartPr>
                <p14:cNvPr id="12" name="Freihand 11">
                  <a:extLst>
                    <a:ext uri="{FF2B5EF4-FFF2-40B4-BE49-F238E27FC236}">
                      <a16:creationId xmlns:a16="http://schemas.microsoft.com/office/drawing/2014/main" id="{C37D055F-1353-42DE-B2DC-A88C69C843AD}"/>
                    </a:ext>
                  </a:extLst>
                </p14:cNvPr>
                <p14:cNvContentPartPr/>
                <p14:nvPr/>
              </p14:nvContentPartPr>
              <p14:xfrm>
                <a:off x="8046560" y="211387"/>
                <a:ext cx="216000" cy="83160"/>
              </p14:xfrm>
            </p:contentPart>
          </mc:Choice>
          <mc:Fallback>
            <p:pic>
              <p:nvPicPr>
                <p:cNvPr id="12" name="Freihand 11">
                  <a:extLst>
                    <a:ext uri="{FF2B5EF4-FFF2-40B4-BE49-F238E27FC236}">
                      <a16:creationId xmlns:a16="http://schemas.microsoft.com/office/drawing/2014/main" id="{C37D055F-1353-42DE-B2DC-A88C69C843AD}"/>
                    </a:ext>
                  </a:extLst>
                </p:cNvPr>
                <p:cNvPicPr/>
                <p:nvPr/>
              </p:nvPicPr>
              <p:blipFill>
                <a:blip r:embed="rId20"/>
                <a:stretch>
                  <a:fillRect/>
                </a:stretch>
              </p:blipFill>
              <p:spPr>
                <a:xfrm>
                  <a:off x="8042240" y="207067"/>
                  <a:ext cx="224640" cy="91800"/>
                </a:xfrm>
                <a:prstGeom prst="rect">
                  <a:avLst/>
                </a:prstGeom>
              </p:spPr>
            </p:pic>
          </mc:Fallback>
        </mc:AlternateContent>
        <mc:AlternateContent xmlns:mc="http://schemas.openxmlformats.org/markup-compatibility/2006">
          <mc:Choice xmlns:p14="http://schemas.microsoft.com/office/powerpoint/2010/main" Requires="p14">
            <p:contentPart p14:bwMode="auto" r:id="rId21">
              <p14:nvContentPartPr>
                <p14:cNvPr id="13" name="Freihand 12">
                  <a:extLst>
                    <a:ext uri="{FF2B5EF4-FFF2-40B4-BE49-F238E27FC236}">
                      <a16:creationId xmlns:a16="http://schemas.microsoft.com/office/drawing/2014/main" id="{880D7450-49ED-41C6-BE84-0AE1FAA7D3B9}"/>
                    </a:ext>
                  </a:extLst>
                </p14:cNvPr>
                <p14:cNvContentPartPr/>
                <p14:nvPr/>
              </p14:nvContentPartPr>
              <p14:xfrm>
                <a:off x="8206040" y="96187"/>
                <a:ext cx="360" cy="360"/>
              </p14:xfrm>
            </p:contentPart>
          </mc:Choice>
          <mc:Fallback>
            <p:pic>
              <p:nvPicPr>
                <p:cNvPr id="13" name="Freihand 12">
                  <a:extLst>
                    <a:ext uri="{FF2B5EF4-FFF2-40B4-BE49-F238E27FC236}">
                      <a16:creationId xmlns:a16="http://schemas.microsoft.com/office/drawing/2014/main" id="{880D7450-49ED-41C6-BE84-0AE1FAA7D3B9}"/>
                    </a:ext>
                  </a:extLst>
                </p:cNvPr>
                <p:cNvPicPr/>
                <p:nvPr/>
              </p:nvPicPr>
              <p:blipFill>
                <a:blip r:embed="rId22"/>
                <a:stretch>
                  <a:fillRect/>
                </a:stretch>
              </p:blipFill>
              <p:spPr>
                <a:xfrm>
                  <a:off x="8201720" y="91867"/>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23">
              <p14:nvContentPartPr>
                <p14:cNvPr id="14" name="Freihand 13">
                  <a:extLst>
                    <a:ext uri="{FF2B5EF4-FFF2-40B4-BE49-F238E27FC236}">
                      <a16:creationId xmlns:a16="http://schemas.microsoft.com/office/drawing/2014/main" id="{4F03B04D-5312-48D4-A1C2-EF387EE6D092}"/>
                    </a:ext>
                  </a:extLst>
                </p14:cNvPr>
                <p14:cNvContentPartPr/>
                <p14:nvPr/>
              </p14:nvContentPartPr>
              <p14:xfrm>
                <a:off x="7108760" y="355387"/>
                <a:ext cx="1518120" cy="143280"/>
              </p14:xfrm>
            </p:contentPart>
          </mc:Choice>
          <mc:Fallback>
            <p:pic>
              <p:nvPicPr>
                <p:cNvPr id="14" name="Freihand 13">
                  <a:extLst>
                    <a:ext uri="{FF2B5EF4-FFF2-40B4-BE49-F238E27FC236}">
                      <a16:creationId xmlns:a16="http://schemas.microsoft.com/office/drawing/2014/main" id="{4F03B04D-5312-48D4-A1C2-EF387EE6D092}"/>
                    </a:ext>
                  </a:extLst>
                </p:cNvPr>
                <p:cNvPicPr/>
                <p:nvPr/>
              </p:nvPicPr>
              <p:blipFill>
                <a:blip r:embed="rId24"/>
                <a:stretch>
                  <a:fillRect/>
                </a:stretch>
              </p:blipFill>
              <p:spPr>
                <a:xfrm>
                  <a:off x="7104440" y="351067"/>
                  <a:ext cx="1526760" cy="151920"/>
                </a:xfrm>
                <a:prstGeom prst="rect">
                  <a:avLst/>
                </a:prstGeom>
              </p:spPr>
            </p:pic>
          </mc:Fallback>
        </mc:AlternateContent>
      </p:grpSp>
      <p:grpSp>
        <p:nvGrpSpPr>
          <p:cNvPr id="29" name="Gruppieren 28">
            <a:extLst>
              <a:ext uri="{FF2B5EF4-FFF2-40B4-BE49-F238E27FC236}">
                <a16:creationId xmlns:a16="http://schemas.microsoft.com/office/drawing/2014/main" id="{A75A2567-0D1B-4D1D-8525-DBDF31FB3AC4}"/>
              </a:ext>
            </a:extLst>
          </p:cNvPr>
          <p:cNvGrpSpPr/>
          <p:nvPr/>
        </p:nvGrpSpPr>
        <p:grpSpPr>
          <a:xfrm>
            <a:off x="6158720" y="3193987"/>
            <a:ext cx="2298960" cy="1046880"/>
            <a:chOff x="6158720" y="3193987"/>
            <a:chExt cx="2298960" cy="1046880"/>
          </a:xfrm>
        </p:grpSpPr>
        <mc:AlternateContent xmlns:mc="http://schemas.openxmlformats.org/markup-compatibility/2006">
          <mc:Choice xmlns:p14="http://schemas.microsoft.com/office/powerpoint/2010/main" Requires="p14">
            <p:contentPart p14:bwMode="auto" r:id="rId25">
              <p14:nvContentPartPr>
                <p14:cNvPr id="16" name="Freihand 15">
                  <a:extLst>
                    <a:ext uri="{FF2B5EF4-FFF2-40B4-BE49-F238E27FC236}">
                      <a16:creationId xmlns:a16="http://schemas.microsoft.com/office/drawing/2014/main" id="{BE2050B3-60E0-4843-B48C-CB222C864D88}"/>
                    </a:ext>
                  </a:extLst>
                </p14:cNvPr>
                <p14:cNvContentPartPr/>
                <p14:nvPr/>
              </p14:nvContentPartPr>
              <p14:xfrm>
                <a:off x="6274640" y="4000747"/>
                <a:ext cx="293400" cy="152280"/>
              </p14:xfrm>
            </p:contentPart>
          </mc:Choice>
          <mc:Fallback>
            <p:pic>
              <p:nvPicPr>
                <p:cNvPr id="16" name="Freihand 15">
                  <a:extLst>
                    <a:ext uri="{FF2B5EF4-FFF2-40B4-BE49-F238E27FC236}">
                      <a16:creationId xmlns:a16="http://schemas.microsoft.com/office/drawing/2014/main" id="{BE2050B3-60E0-4843-B48C-CB222C864D88}"/>
                    </a:ext>
                  </a:extLst>
                </p:cNvPr>
                <p:cNvPicPr/>
                <p:nvPr/>
              </p:nvPicPr>
              <p:blipFill>
                <a:blip r:embed="rId26"/>
                <a:stretch>
                  <a:fillRect/>
                </a:stretch>
              </p:blipFill>
              <p:spPr>
                <a:xfrm>
                  <a:off x="6270320" y="3996427"/>
                  <a:ext cx="302040" cy="160920"/>
                </a:xfrm>
                <a:prstGeom prst="rect">
                  <a:avLst/>
                </a:prstGeom>
              </p:spPr>
            </p:pic>
          </mc:Fallback>
        </mc:AlternateContent>
        <mc:AlternateContent xmlns:mc="http://schemas.openxmlformats.org/markup-compatibility/2006">
          <mc:Choice xmlns:p14="http://schemas.microsoft.com/office/powerpoint/2010/main" Requires="p14">
            <p:contentPart p14:bwMode="auto" r:id="rId27">
              <p14:nvContentPartPr>
                <p14:cNvPr id="17" name="Freihand 16">
                  <a:extLst>
                    <a:ext uri="{FF2B5EF4-FFF2-40B4-BE49-F238E27FC236}">
                      <a16:creationId xmlns:a16="http://schemas.microsoft.com/office/drawing/2014/main" id="{69BD9E7D-D6E6-4940-BB8E-3895700D19BD}"/>
                    </a:ext>
                  </a:extLst>
                </p14:cNvPr>
                <p14:cNvContentPartPr/>
                <p14:nvPr/>
              </p14:nvContentPartPr>
              <p14:xfrm>
                <a:off x="6158720" y="4002187"/>
                <a:ext cx="249120" cy="238680"/>
              </p14:xfrm>
            </p:contentPart>
          </mc:Choice>
          <mc:Fallback>
            <p:pic>
              <p:nvPicPr>
                <p:cNvPr id="17" name="Freihand 16">
                  <a:extLst>
                    <a:ext uri="{FF2B5EF4-FFF2-40B4-BE49-F238E27FC236}">
                      <a16:creationId xmlns:a16="http://schemas.microsoft.com/office/drawing/2014/main" id="{69BD9E7D-D6E6-4940-BB8E-3895700D19BD}"/>
                    </a:ext>
                  </a:extLst>
                </p:cNvPr>
                <p:cNvPicPr/>
                <p:nvPr/>
              </p:nvPicPr>
              <p:blipFill>
                <a:blip r:embed="rId28"/>
                <a:stretch>
                  <a:fillRect/>
                </a:stretch>
              </p:blipFill>
              <p:spPr>
                <a:xfrm>
                  <a:off x="6154400" y="3997867"/>
                  <a:ext cx="257760" cy="247320"/>
                </a:xfrm>
                <a:prstGeom prst="rect">
                  <a:avLst/>
                </a:prstGeom>
              </p:spPr>
            </p:pic>
          </mc:Fallback>
        </mc:AlternateContent>
        <mc:AlternateContent xmlns:mc="http://schemas.openxmlformats.org/markup-compatibility/2006">
          <mc:Choice xmlns:p14="http://schemas.microsoft.com/office/powerpoint/2010/main" Requires="p14">
            <p:contentPart p14:bwMode="auto" r:id="rId29">
              <p14:nvContentPartPr>
                <p14:cNvPr id="19" name="Freihand 18">
                  <a:extLst>
                    <a:ext uri="{FF2B5EF4-FFF2-40B4-BE49-F238E27FC236}">
                      <a16:creationId xmlns:a16="http://schemas.microsoft.com/office/drawing/2014/main" id="{246E907E-985C-42A9-A01D-8A54D526653A}"/>
                    </a:ext>
                  </a:extLst>
                </p14:cNvPr>
                <p14:cNvContentPartPr/>
                <p14:nvPr/>
              </p14:nvContentPartPr>
              <p14:xfrm>
                <a:off x="6849560" y="3829027"/>
                <a:ext cx="43200" cy="174960"/>
              </p14:xfrm>
            </p:contentPart>
          </mc:Choice>
          <mc:Fallback>
            <p:pic>
              <p:nvPicPr>
                <p:cNvPr id="19" name="Freihand 18">
                  <a:extLst>
                    <a:ext uri="{FF2B5EF4-FFF2-40B4-BE49-F238E27FC236}">
                      <a16:creationId xmlns:a16="http://schemas.microsoft.com/office/drawing/2014/main" id="{246E907E-985C-42A9-A01D-8A54D526653A}"/>
                    </a:ext>
                  </a:extLst>
                </p:cNvPr>
                <p:cNvPicPr/>
                <p:nvPr/>
              </p:nvPicPr>
              <p:blipFill>
                <a:blip r:embed="rId30"/>
                <a:stretch>
                  <a:fillRect/>
                </a:stretch>
              </p:blipFill>
              <p:spPr>
                <a:xfrm>
                  <a:off x="6845240" y="3824707"/>
                  <a:ext cx="51840" cy="183600"/>
                </a:xfrm>
                <a:prstGeom prst="rect">
                  <a:avLst/>
                </a:prstGeom>
              </p:spPr>
            </p:pic>
          </mc:Fallback>
        </mc:AlternateContent>
        <mc:AlternateContent xmlns:mc="http://schemas.openxmlformats.org/markup-compatibility/2006">
          <mc:Choice xmlns:p14="http://schemas.microsoft.com/office/powerpoint/2010/main" Requires="p14">
            <p:contentPart p14:bwMode="auto" r:id="rId31">
              <p14:nvContentPartPr>
                <p14:cNvPr id="20" name="Freihand 19">
                  <a:extLst>
                    <a:ext uri="{FF2B5EF4-FFF2-40B4-BE49-F238E27FC236}">
                      <a16:creationId xmlns:a16="http://schemas.microsoft.com/office/drawing/2014/main" id="{34326929-AFBC-4C92-BA6E-A48955C37592}"/>
                    </a:ext>
                  </a:extLst>
                </p14:cNvPr>
                <p14:cNvContentPartPr/>
                <p14:nvPr/>
              </p14:nvContentPartPr>
              <p14:xfrm>
                <a:off x="6732920" y="3760987"/>
                <a:ext cx="257760" cy="270720"/>
              </p14:xfrm>
            </p:contentPart>
          </mc:Choice>
          <mc:Fallback>
            <p:pic>
              <p:nvPicPr>
                <p:cNvPr id="20" name="Freihand 19">
                  <a:extLst>
                    <a:ext uri="{FF2B5EF4-FFF2-40B4-BE49-F238E27FC236}">
                      <a16:creationId xmlns:a16="http://schemas.microsoft.com/office/drawing/2014/main" id="{34326929-AFBC-4C92-BA6E-A48955C37592}"/>
                    </a:ext>
                  </a:extLst>
                </p:cNvPr>
                <p:cNvPicPr/>
                <p:nvPr/>
              </p:nvPicPr>
              <p:blipFill>
                <a:blip r:embed="rId32"/>
                <a:stretch>
                  <a:fillRect/>
                </a:stretch>
              </p:blipFill>
              <p:spPr>
                <a:xfrm>
                  <a:off x="6728600" y="3756667"/>
                  <a:ext cx="266400" cy="279360"/>
                </a:xfrm>
                <a:prstGeom prst="rect">
                  <a:avLst/>
                </a:prstGeom>
              </p:spPr>
            </p:pic>
          </mc:Fallback>
        </mc:AlternateContent>
        <mc:AlternateContent xmlns:mc="http://schemas.openxmlformats.org/markup-compatibility/2006">
          <mc:Choice xmlns:p14="http://schemas.microsoft.com/office/powerpoint/2010/main" Requires="p14">
            <p:contentPart p14:bwMode="auto" r:id="rId33">
              <p14:nvContentPartPr>
                <p14:cNvPr id="21" name="Freihand 20">
                  <a:extLst>
                    <a:ext uri="{FF2B5EF4-FFF2-40B4-BE49-F238E27FC236}">
                      <a16:creationId xmlns:a16="http://schemas.microsoft.com/office/drawing/2014/main" id="{94CC0F90-8113-46D7-855E-515FB1A4F041}"/>
                    </a:ext>
                  </a:extLst>
                </p14:cNvPr>
                <p14:cNvContentPartPr/>
                <p14:nvPr/>
              </p14:nvContentPartPr>
              <p14:xfrm>
                <a:off x="7051880" y="3767467"/>
                <a:ext cx="50040" cy="132480"/>
              </p14:xfrm>
            </p:contentPart>
          </mc:Choice>
          <mc:Fallback>
            <p:pic>
              <p:nvPicPr>
                <p:cNvPr id="21" name="Freihand 20">
                  <a:extLst>
                    <a:ext uri="{FF2B5EF4-FFF2-40B4-BE49-F238E27FC236}">
                      <a16:creationId xmlns:a16="http://schemas.microsoft.com/office/drawing/2014/main" id="{94CC0F90-8113-46D7-855E-515FB1A4F041}"/>
                    </a:ext>
                  </a:extLst>
                </p:cNvPr>
                <p:cNvPicPr/>
                <p:nvPr/>
              </p:nvPicPr>
              <p:blipFill>
                <a:blip r:embed="rId34"/>
                <a:stretch>
                  <a:fillRect/>
                </a:stretch>
              </p:blipFill>
              <p:spPr>
                <a:xfrm>
                  <a:off x="7047560" y="3763147"/>
                  <a:ext cx="58680" cy="141120"/>
                </a:xfrm>
                <a:prstGeom prst="rect">
                  <a:avLst/>
                </a:prstGeom>
              </p:spPr>
            </p:pic>
          </mc:Fallback>
        </mc:AlternateContent>
        <mc:AlternateContent xmlns:mc="http://schemas.openxmlformats.org/markup-compatibility/2006">
          <mc:Choice xmlns:p14="http://schemas.microsoft.com/office/powerpoint/2010/main" Requires="p14">
            <p:contentPart p14:bwMode="auto" r:id="rId35">
              <p14:nvContentPartPr>
                <p14:cNvPr id="22" name="Freihand 21">
                  <a:extLst>
                    <a:ext uri="{FF2B5EF4-FFF2-40B4-BE49-F238E27FC236}">
                      <a16:creationId xmlns:a16="http://schemas.microsoft.com/office/drawing/2014/main" id="{E715715B-75C2-4B53-B74E-23F02EAD91D5}"/>
                    </a:ext>
                  </a:extLst>
                </p14:cNvPr>
                <p14:cNvContentPartPr/>
                <p14:nvPr/>
              </p14:nvContentPartPr>
              <p14:xfrm>
                <a:off x="7161320" y="3709147"/>
                <a:ext cx="49680" cy="189720"/>
              </p14:xfrm>
            </p:contentPart>
          </mc:Choice>
          <mc:Fallback>
            <p:pic>
              <p:nvPicPr>
                <p:cNvPr id="22" name="Freihand 21">
                  <a:extLst>
                    <a:ext uri="{FF2B5EF4-FFF2-40B4-BE49-F238E27FC236}">
                      <a16:creationId xmlns:a16="http://schemas.microsoft.com/office/drawing/2014/main" id="{E715715B-75C2-4B53-B74E-23F02EAD91D5}"/>
                    </a:ext>
                  </a:extLst>
                </p:cNvPr>
                <p:cNvPicPr/>
                <p:nvPr/>
              </p:nvPicPr>
              <p:blipFill>
                <a:blip r:embed="rId36"/>
                <a:stretch>
                  <a:fillRect/>
                </a:stretch>
              </p:blipFill>
              <p:spPr>
                <a:xfrm>
                  <a:off x="7157000" y="3704827"/>
                  <a:ext cx="58320" cy="198360"/>
                </a:xfrm>
                <a:prstGeom prst="rect">
                  <a:avLst/>
                </a:prstGeom>
              </p:spPr>
            </p:pic>
          </mc:Fallback>
        </mc:AlternateContent>
        <mc:AlternateContent xmlns:mc="http://schemas.openxmlformats.org/markup-compatibility/2006">
          <mc:Choice xmlns:p14="http://schemas.microsoft.com/office/powerpoint/2010/main" Requires="p14">
            <p:contentPart p14:bwMode="auto" r:id="rId37">
              <p14:nvContentPartPr>
                <p14:cNvPr id="23" name="Freihand 22">
                  <a:extLst>
                    <a:ext uri="{FF2B5EF4-FFF2-40B4-BE49-F238E27FC236}">
                      <a16:creationId xmlns:a16="http://schemas.microsoft.com/office/drawing/2014/main" id="{689708DF-1C46-47E2-BE81-4D952655D4F7}"/>
                    </a:ext>
                  </a:extLst>
                </p14:cNvPr>
                <p14:cNvContentPartPr/>
                <p14:nvPr/>
              </p14:nvContentPartPr>
              <p14:xfrm>
                <a:off x="7075280" y="3655147"/>
                <a:ext cx="388080" cy="119160"/>
              </p14:xfrm>
            </p:contentPart>
          </mc:Choice>
          <mc:Fallback>
            <p:pic>
              <p:nvPicPr>
                <p:cNvPr id="23" name="Freihand 22">
                  <a:extLst>
                    <a:ext uri="{FF2B5EF4-FFF2-40B4-BE49-F238E27FC236}">
                      <a16:creationId xmlns:a16="http://schemas.microsoft.com/office/drawing/2014/main" id="{689708DF-1C46-47E2-BE81-4D952655D4F7}"/>
                    </a:ext>
                  </a:extLst>
                </p:cNvPr>
                <p:cNvPicPr/>
                <p:nvPr/>
              </p:nvPicPr>
              <p:blipFill>
                <a:blip r:embed="rId38"/>
                <a:stretch>
                  <a:fillRect/>
                </a:stretch>
              </p:blipFill>
              <p:spPr>
                <a:xfrm>
                  <a:off x="7070960" y="3650827"/>
                  <a:ext cx="396720" cy="127800"/>
                </a:xfrm>
                <a:prstGeom prst="rect">
                  <a:avLst/>
                </a:prstGeom>
              </p:spPr>
            </p:pic>
          </mc:Fallback>
        </mc:AlternateContent>
        <mc:AlternateContent xmlns:mc="http://schemas.openxmlformats.org/markup-compatibility/2006">
          <mc:Choice xmlns:p14="http://schemas.microsoft.com/office/powerpoint/2010/main" Requires="p14">
            <p:contentPart p14:bwMode="auto" r:id="rId39">
              <p14:nvContentPartPr>
                <p14:cNvPr id="24" name="Freihand 23">
                  <a:extLst>
                    <a:ext uri="{FF2B5EF4-FFF2-40B4-BE49-F238E27FC236}">
                      <a16:creationId xmlns:a16="http://schemas.microsoft.com/office/drawing/2014/main" id="{5B2C8936-3153-4406-BA37-B5A1F86C2370}"/>
                    </a:ext>
                  </a:extLst>
                </p14:cNvPr>
                <p14:cNvContentPartPr/>
                <p14:nvPr/>
              </p14:nvContentPartPr>
              <p14:xfrm>
                <a:off x="7599080" y="3519067"/>
                <a:ext cx="69840" cy="181800"/>
              </p14:xfrm>
            </p:contentPart>
          </mc:Choice>
          <mc:Fallback>
            <p:pic>
              <p:nvPicPr>
                <p:cNvPr id="24" name="Freihand 23">
                  <a:extLst>
                    <a:ext uri="{FF2B5EF4-FFF2-40B4-BE49-F238E27FC236}">
                      <a16:creationId xmlns:a16="http://schemas.microsoft.com/office/drawing/2014/main" id="{5B2C8936-3153-4406-BA37-B5A1F86C2370}"/>
                    </a:ext>
                  </a:extLst>
                </p:cNvPr>
                <p:cNvPicPr/>
                <p:nvPr/>
              </p:nvPicPr>
              <p:blipFill>
                <a:blip r:embed="rId40"/>
                <a:stretch>
                  <a:fillRect/>
                </a:stretch>
              </p:blipFill>
              <p:spPr>
                <a:xfrm>
                  <a:off x="7594760" y="3514747"/>
                  <a:ext cx="78480" cy="190440"/>
                </a:xfrm>
                <a:prstGeom prst="rect">
                  <a:avLst/>
                </a:prstGeom>
              </p:spPr>
            </p:pic>
          </mc:Fallback>
        </mc:AlternateContent>
        <mc:AlternateContent xmlns:mc="http://schemas.openxmlformats.org/markup-compatibility/2006">
          <mc:Choice xmlns:p14="http://schemas.microsoft.com/office/powerpoint/2010/main" Requires="p14">
            <p:contentPart p14:bwMode="auto" r:id="rId41">
              <p14:nvContentPartPr>
                <p14:cNvPr id="25" name="Freihand 24">
                  <a:extLst>
                    <a:ext uri="{FF2B5EF4-FFF2-40B4-BE49-F238E27FC236}">
                      <a16:creationId xmlns:a16="http://schemas.microsoft.com/office/drawing/2014/main" id="{0B3D17EB-1832-4E64-9280-E9E97709AF97}"/>
                    </a:ext>
                  </a:extLst>
                </p14:cNvPr>
                <p14:cNvContentPartPr/>
                <p14:nvPr/>
              </p14:nvContentPartPr>
              <p14:xfrm>
                <a:off x="7522040" y="3474787"/>
                <a:ext cx="192600" cy="221760"/>
              </p14:xfrm>
            </p:contentPart>
          </mc:Choice>
          <mc:Fallback>
            <p:pic>
              <p:nvPicPr>
                <p:cNvPr id="25" name="Freihand 24">
                  <a:extLst>
                    <a:ext uri="{FF2B5EF4-FFF2-40B4-BE49-F238E27FC236}">
                      <a16:creationId xmlns:a16="http://schemas.microsoft.com/office/drawing/2014/main" id="{0B3D17EB-1832-4E64-9280-E9E97709AF97}"/>
                    </a:ext>
                  </a:extLst>
                </p:cNvPr>
                <p:cNvPicPr/>
                <p:nvPr/>
              </p:nvPicPr>
              <p:blipFill>
                <a:blip r:embed="rId42"/>
                <a:stretch>
                  <a:fillRect/>
                </a:stretch>
              </p:blipFill>
              <p:spPr>
                <a:xfrm>
                  <a:off x="7517720" y="3470467"/>
                  <a:ext cx="201240" cy="230400"/>
                </a:xfrm>
                <a:prstGeom prst="rect">
                  <a:avLst/>
                </a:prstGeom>
              </p:spPr>
            </p:pic>
          </mc:Fallback>
        </mc:AlternateContent>
        <mc:AlternateContent xmlns:mc="http://schemas.openxmlformats.org/markup-compatibility/2006">
          <mc:Choice xmlns:p14="http://schemas.microsoft.com/office/powerpoint/2010/main" Requires="p14">
            <p:contentPart p14:bwMode="auto" r:id="rId43">
              <p14:nvContentPartPr>
                <p14:cNvPr id="26" name="Freihand 25">
                  <a:extLst>
                    <a:ext uri="{FF2B5EF4-FFF2-40B4-BE49-F238E27FC236}">
                      <a16:creationId xmlns:a16="http://schemas.microsoft.com/office/drawing/2014/main" id="{6AFDBAEB-991E-4617-82B4-725B33A8C52F}"/>
                    </a:ext>
                  </a:extLst>
                </p14:cNvPr>
                <p14:cNvContentPartPr/>
                <p14:nvPr/>
              </p14:nvContentPartPr>
              <p14:xfrm>
                <a:off x="7764320" y="3451027"/>
                <a:ext cx="128880" cy="121320"/>
              </p14:xfrm>
            </p:contentPart>
          </mc:Choice>
          <mc:Fallback>
            <p:pic>
              <p:nvPicPr>
                <p:cNvPr id="26" name="Freihand 25">
                  <a:extLst>
                    <a:ext uri="{FF2B5EF4-FFF2-40B4-BE49-F238E27FC236}">
                      <a16:creationId xmlns:a16="http://schemas.microsoft.com/office/drawing/2014/main" id="{6AFDBAEB-991E-4617-82B4-725B33A8C52F}"/>
                    </a:ext>
                  </a:extLst>
                </p:cNvPr>
                <p:cNvPicPr/>
                <p:nvPr/>
              </p:nvPicPr>
              <p:blipFill>
                <a:blip r:embed="rId44"/>
                <a:stretch>
                  <a:fillRect/>
                </a:stretch>
              </p:blipFill>
              <p:spPr>
                <a:xfrm>
                  <a:off x="7760000" y="3446707"/>
                  <a:ext cx="137520" cy="129960"/>
                </a:xfrm>
                <a:prstGeom prst="rect">
                  <a:avLst/>
                </a:prstGeom>
              </p:spPr>
            </p:pic>
          </mc:Fallback>
        </mc:AlternateContent>
        <mc:AlternateContent xmlns:mc="http://schemas.openxmlformats.org/markup-compatibility/2006">
          <mc:Choice xmlns:p14="http://schemas.microsoft.com/office/powerpoint/2010/main" Requires="p14">
            <p:contentPart p14:bwMode="auto" r:id="rId45">
              <p14:nvContentPartPr>
                <p14:cNvPr id="27" name="Freihand 26">
                  <a:extLst>
                    <a:ext uri="{FF2B5EF4-FFF2-40B4-BE49-F238E27FC236}">
                      <a16:creationId xmlns:a16="http://schemas.microsoft.com/office/drawing/2014/main" id="{10F0DBEF-DD45-4CB9-A9FC-CFA23252493C}"/>
                    </a:ext>
                  </a:extLst>
                </p14:cNvPr>
                <p14:cNvContentPartPr/>
                <p14:nvPr/>
              </p14:nvContentPartPr>
              <p14:xfrm>
                <a:off x="7909040" y="3259147"/>
                <a:ext cx="151560" cy="331920"/>
              </p14:xfrm>
            </p:contentPart>
          </mc:Choice>
          <mc:Fallback>
            <p:pic>
              <p:nvPicPr>
                <p:cNvPr id="27" name="Freihand 26">
                  <a:extLst>
                    <a:ext uri="{FF2B5EF4-FFF2-40B4-BE49-F238E27FC236}">
                      <a16:creationId xmlns:a16="http://schemas.microsoft.com/office/drawing/2014/main" id="{10F0DBEF-DD45-4CB9-A9FC-CFA23252493C}"/>
                    </a:ext>
                  </a:extLst>
                </p:cNvPr>
                <p:cNvPicPr/>
                <p:nvPr/>
              </p:nvPicPr>
              <p:blipFill>
                <a:blip r:embed="rId46"/>
                <a:stretch>
                  <a:fillRect/>
                </a:stretch>
              </p:blipFill>
              <p:spPr>
                <a:xfrm>
                  <a:off x="7904720" y="3254827"/>
                  <a:ext cx="160200" cy="340560"/>
                </a:xfrm>
                <a:prstGeom prst="rect">
                  <a:avLst/>
                </a:prstGeom>
              </p:spPr>
            </p:pic>
          </mc:Fallback>
        </mc:AlternateContent>
        <mc:AlternateContent xmlns:mc="http://schemas.openxmlformats.org/markup-compatibility/2006">
          <mc:Choice xmlns:p14="http://schemas.microsoft.com/office/powerpoint/2010/main" Requires="p14">
            <p:contentPart p14:bwMode="auto" r:id="rId47">
              <p14:nvContentPartPr>
                <p14:cNvPr id="28" name="Freihand 27">
                  <a:extLst>
                    <a:ext uri="{FF2B5EF4-FFF2-40B4-BE49-F238E27FC236}">
                      <a16:creationId xmlns:a16="http://schemas.microsoft.com/office/drawing/2014/main" id="{F8ACEA72-65C5-49FF-8398-3C77D575A589}"/>
                    </a:ext>
                  </a:extLst>
                </p14:cNvPr>
                <p14:cNvContentPartPr/>
                <p14:nvPr/>
              </p14:nvContentPartPr>
              <p14:xfrm>
                <a:off x="8057720" y="3193987"/>
                <a:ext cx="399960" cy="230400"/>
              </p14:xfrm>
            </p:contentPart>
          </mc:Choice>
          <mc:Fallback>
            <p:pic>
              <p:nvPicPr>
                <p:cNvPr id="28" name="Freihand 27">
                  <a:extLst>
                    <a:ext uri="{FF2B5EF4-FFF2-40B4-BE49-F238E27FC236}">
                      <a16:creationId xmlns:a16="http://schemas.microsoft.com/office/drawing/2014/main" id="{F8ACEA72-65C5-49FF-8398-3C77D575A589}"/>
                    </a:ext>
                  </a:extLst>
                </p:cNvPr>
                <p:cNvPicPr/>
                <p:nvPr/>
              </p:nvPicPr>
              <p:blipFill>
                <a:blip r:embed="rId48"/>
                <a:stretch>
                  <a:fillRect/>
                </a:stretch>
              </p:blipFill>
              <p:spPr>
                <a:xfrm>
                  <a:off x="8053400" y="3189667"/>
                  <a:ext cx="408600" cy="239040"/>
                </a:xfrm>
                <a:prstGeom prst="rect">
                  <a:avLst/>
                </a:prstGeom>
              </p:spPr>
            </p:pic>
          </mc:Fallback>
        </mc:AlternateContent>
      </p:grpSp>
      <p:grpSp>
        <p:nvGrpSpPr>
          <p:cNvPr id="71" name="Gruppieren 70">
            <a:extLst>
              <a:ext uri="{FF2B5EF4-FFF2-40B4-BE49-F238E27FC236}">
                <a16:creationId xmlns:a16="http://schemas.microsoft.com/office/drawing/2014/main" id="{F1EAF926-DC21-4FBF-A9D9-2A27E1667D94}"/>
              </a:ext>
            </a:extLst>
          </p:cNvPr>
          <p:cNvGrpSpPr/>
          <p:nvPr/>
        </p:nvGrpSpPr>
        <p:grpSpPr>
          <a:xfrm>
            <a:off x="8606360" y="1933267"/>
            <a:ext cx="1783800" cy="1296000"/>
            <a:chOff x="8606360" y="1933267"/>
            <a:chExt cx="1783800" cy="1296000"/>
          </a:xfrm>
        </p:grpSpPr>
        <mc:AlternateContent xmlns:mc="http://schemas.openxmlformats.org/markup-compatibility/2006">
          <mc:Choice xmlns:p14="http://schemas.microsoft.com/office/powerpoint/2010/main" Requires="p14">
            <p:contentPart p14:bwMode="auto" r:id="rId49">
              <p14:nvContentPartPr>
                <p14:cNvPr id="30" name="Freihand 29">
                  <a:extLst>
                    <a:ext uri="{FF2B5EF4-FFF2-40B4-BE49-F238E27FC236}">
                      <a16:creationId xmlns:a16="http://schemas.microsoft.com/office/drawing/2014/main" id="{64CB1FA9-078A-4F3E-81E0-2D7CF54FC59B}"/>
                    </a:ext>
                  </a:extLst>
                </p14:cNvPr>
                <p14:cNvContentPartPr/>
                <p14:nvPr/>
              </p14:nvContentPartPr>
              <p14:xfrm>
                <a:off x="8606360" y="3052867"/>
                <a:ext cx="142920" cy="93240"/>
              </p14:xfrm>
            </p:contentPart>
          </mc:Choice>
          <mc:Fallback>
            <p:pic>
              <p:nvPicPr>
                <p:cNvPr id="30" name="Freihand 29">
                  <a:extLst>
                    <a:ext uri="{FF2B5EF4-FFF2-40B4-BE49-F238E27FC236}">
                      <a16:creationId xmlns:a16="http://schemas.microsoft.com/office/drawing/2014/main" id="{64CB1FA9-078A-4F3E-81E0-2D7CF54FC59B}"/>
                    </a:ext>
                  </a:extLst>
                </p:cNvPr>
                <p:cNvPicPr/>
                <p:nvPr/>
              </p:nvPicPr>
              <p:blipFill>
                <a:blip r:embed="rId50"/>
                <a:stretch>
                  <a:fillRect/>
                </a:stretch>
              </p:blipFill>
              <p:spPr>
                <a:xfrm>
                  <a:off x="8602040" y="3048547"/>
                  <a:ext cx="151560" cy="101880"/>
                </a:xfrm>
                <a:prstGeom prst="rect">
                  <a:avLst/>
                </a:prstGeom>
              </p:spPr>
            </p:pic>
          </mc:Fallback>
        </mc:AlternateContent>
        <mc:AlternateContent xmlns:mc="http://schemas.openxmlformats.org/markup-compatibility/2006">
          <mc:Choice xmlns:p14="http://schemas.microsoft.com/office/powerpoint/2010/main" Requires="p14">
            <p:contentPart p14:bwMode="auto" r:id="rId51">
              <p14:nvContentPartPr>
                <p14:cNvPr id="31" name="Freihand 30">
                  <a:extLst>
                    <a:ext uri="{FF2B5EF4-FFF2-40B4-BE49-F238E27FC236}">
                      <a16:creationId xmlns:a16="http://schemas.microsoft.com/office/drawing/2014/main" id="{B3927F1B-FBE6-4AED-8601-588DB91505EF}"/>
                    </a:ext>
                  </a:extLst>
                </p14:cNvPr>
                <p14:cNvContentPartPr/>
                <p14:nvPr/>
              </p14:nvContentPartPr>
              <p14:xfrm>
                <a:off x="8646320" y="3077707"/>
                <a:ext cx="156240" cy="65160"/>
              </p14:xfrm>
            </p:contentPart>
          </mc:Choice>
          <mc:Fallback>
            <p:pic>
              <p:nvPicPr>
                <p:cNvPr id="31" name="Freihand 30">
                  <a:extLst>
                    <a:ext uri="{FF2B5EF4-FFF2-40B4-BE49-F238E27FC236}">
                      <a16:creationId xmlns:a16="http://schemas.microsoft.com/office/drawing/2014/main" id="{B3927F1B-FBE6-4AED-8601-588DB91505EF}"/>
                    </a:ext>
                  </a:extLst>
                </p:cNvPr>
                <p:cNvPicPr/>
                <p:nvPr/>
              </p:nvPicPr>
              <p:blipFill>
                <a:blip r:embed="rId52"/>
                <a:stretch>
                  <a:fillRect/>
                </a:stretch>
              </p:blipFill>
              <p:spPr>
                <a:xfrm>
                  <a:off x="8642000" y="3073387"/>
                  <a:ext cx="164880" cy="73800"/>
                </a:xfrm>
                <a:prstGeom prst="rect">
                  <a:avLst/>
                </a:prstGeom>
              </p:spPr>
            </p:pic>
          </mc:Fallback>
        </mc:AlternateContent>
        <mc:AlternateContent xmlns:mc="http://schemas.openxmlformats.org/markup-compatibility/2006">
          <mc:Choice xmlns:p14="http://schemas.microsoft.com/office/powerpoint/2010/main" Requires="p14">
            <p:contentPart p14:bwMode="auto" r:id="rId53">
              <p14:nvContentPartPr>
                <p14:cNvPr id="32" name="Freihand 31">
                  <a:extLst>
                    <a:ext uri="{FF2B5EF4-FFF2-40B4-BE49-F238E27FC236}">
                      <a16:creationId xmlns:a16="http://schemas.microsoft.com/office/drawing/2014/main" id="{8EC70ACF-30C4-4789-9FE6-208AB59B1F57}"/>
                    </a:ext>
                  </a:extLst>
                </p14:cNvPr>
                <p14:cNvContentPartPr/>
                <p14:nvPr/>
              </p14:nvContentPartPr>
              <p14:xfrm>
                <a:off x="8875640" y="2753347"/>
                <a:ext cx="64800" cy="91080"/>
              </p14:xfrm>
            </p:contentPart>
          </mc:Choice>
          <mc:Fallback>
            <p:pic>
              <p:nvPicPr>
                <p:cNvPr id="32" name="Freihand 31">
                  <a:extLst>
                    <a:ext uri="{FF2B5EF4-FFF2-40B4-BE49-F238E27FC236}">
                      <a16:creationId xmlns:a16="http://schemas.microsoft.com/office/drawing/2014/main" id="{8EC70ACF-30C4-4789-9FE6-208AB59B1F57}"/>
                    </a:ext>
                  </a:extLst>
                </p:cNvPr>
                <p:cNvPicPr/>
                <p:nvPr/>
              </p:nvPicPr>
              <p:blipFill>
                <a:blip r:embed="rId54"/>
                <a:stretch>
                  <a:fillRect/>
                </a:stretch>
              </p:blipFill>
              <p:spPr>
                <a:xfrm>
                  <a:off x="8871320" y="2749027"/>
                  <a:ext cx="73440" cy="99720"/>
                </a:xfrm>
                <a:prstGeom prst="rect">
                  <a:avLst/>
                </a:prstGeom>
              </p:spPr>
            </p:pic>
          </mc:Fallback>
        </mc:AlternateContent>
        <mc:AlternateContent xmlns:mc="http://schemas.openxmlformats.org/markup-compatibility/2006">
          <mc:Choice xmlns:p14="http://schemas.microsoft.com/office/powerpoint/2010/main" Requires="p14">
            <p:contentPart p14:bwMode="auto" r:id="rId55">
              <p14:nvContentPartPr>
                <p14:cNvPr id="33" name="Freihand 32">
                  <a:extLst>
                    <a:ext uri="{FF2B5EF4-FFF2-40B4-BE49-F238E27FC236}">
                      <a16:creationId xmlns:a16="http://schemas.microsoft.com/office/drawing/2014/main" id="{09F7C4DA-0F8C-446A-B458-FA3122ADE9A2}"/>
                    </a:ext>
                  </a:extLst>
                </p14:cNvPr>
                <p14:cNvContentPartPr/>
                <p14:nvPr/>
              </p14:nvContentPartPr>
              <p14:xfrm>
                <a:off x="8889680" y="2809147"/>
                <a:ext cx="102240" cy="97920"/>
              </p14:xfrm>
            </p:contentPart>
          </mc:Choice>
          <mc:Fallback>
            <p:pic>
              <p:nvPicPr>
                <p:cNvPr id="33" name="Freihand 32">
                  <a:extLst>
                    <a:ext uri="{FF2B5EF4-FFF2-40B4-BE49-F238E27FC236}">
                      <a16:creationId xmlns:a16="http://schemas.microsoft.com/office/drawing/2014/main" id="{09F7C4DA-0F8C-446A-B458-FA3122ADE9A2}"/>
                    </a:ext>
                  </a:extLst>
                </p:cNvPr>
                <p:cNvPicPr/>
                <p:nvPr/>
              </p:nvPicPr>
              <p:blipFill>
                <a:blip r:embed="rId56"/>
                <a:stretch>
                  <a:fillRect/>
                </a:stretch>
              </p:blipFill>
              <p:spPr>
                <a:xfrm>
                  <a:off x="8885360" y="2804827"/>
                  <a:ext cx="110880" cy="106560"/>
                </a:xfrm>
                <a:prstGeom prst="rect">
                  <a:avLst/>
                </a:prstGeom>
              </p:spPr>
            </p:pic>
          </mc:Fallback>
        </mc:AlternateContent>
        <mc:AlternateContent xmlns:mc="http://schemas.openxmlformats.org/markup-compatibility/2006">
          <mc:Choice xmlns:p14="http://schemas.microsoft.com/office/powerpoint/2010/main" Requires="p14">
            <p:contentPart p14:bwMode="auto" r:id="rId57">
              <p14:nvContentPartPr>
                <p14:cNvPr id="34" name="Freihand 33">
                  <a:extLst>
                    <a:ext uri="{FF2B5EF4-FFF2-40B4-BE49-F238E27FC236}">
                      <a16:creationId xmlns:a16="http://schemas.microsoft.com/office/drawing/2014/main" id="{18BF7226-76EF-42EA-A488-4B6F8B54F43A}"/>
                    </a:ext>
                  </a:extLst>
                </p14:cNvPr>
                <p14:cNvContentPartPr/>
                <p14:nvPr/>
              </p14:nvContentPartPr>
              <p14:xfrm>
                <a:off x="8772680" y="2662267"/>
                <a:ext cx="173880" cy="110520"/>
              </p14:xfrm>
            </p:contentPart>
          </mc:Choice>
          <mc:Fallback>
            <p:pic>
              <p:nvPicPr>
                <p:cNvPr id="34" name="Freihand 33">
                  <a:extLst>
                    <a:ext uri="{FF2B5EF4-FFF2-40B4-BE49-F238E27FC236}">
                      <a16:creationId xmlns:a16="http://schemas.microsoft.com/office/drawing/2014/main" id="{18BF7226-76EF-42EA-A488-4B6F8B54F43A}"/>
                    </a:ext>
                  </a:extLst>
                </p:cNvPr>
                <p:cNvPicPr/>
                <p:nvPr/>
              </p:nvPicPr>
              <p:blipFill>
                <a:blip r:embed="rId58"/>
                <a:stretch>
                  <a:fillRect/>
                </a:stretch>
              </p:blipFill>
              <p:spPr>
                <a:xfrm>
                  <a:off x="8768360" y="2657947"/>
                  <a:ext cx="182520" cy="119160"/>
                </a:xfrm>
                <a:prstGeom prst="rect">
                  <a:avLst/>
                </a:prstGeom>
              </p:spPr>
            </p:pic>
          </mc:Fallback>
        </mc:AlternateContent>
        <mc:AlternateContent xmlns:mc="http://schemas.openxmlformats.org/markup-compatibility/2006">
          <mc:Choice xmlns:p14="http://schemas.microsoft.com/office/powerpoint/2010/main" Requires="p14">
            <p:contentPart p14:bwMode="auto" r:id="rId59">
              <p14:nvContentPartPr>
                <p14:cNvPr id="35" name="Freihand 34">
                  <a:extLst>
                    <a:ext uri="{FF2B5EF4-FFF2-40B4-BE49-F238E27FC236}">
                      <a16:creationId xmlns:a16="http://schemas.microsoft.com/office/drawing/2014/main" id="{6EAFB87F-3C89-4D4D-886F-1247FB0CFB06}"/>
                    </a:ext>
                  </a:extLst>
                </p14:cNvPr>
                <p14:cNvContentPartPr/>
                <p14:nvPr/>
              </p14:nvContentPartPr>
              <p14:xfrm>
                <a:off x="8972120" y="2666947"/>
                <a:ext cx="136080" cy="89280"/>
              </p14:xfrm>
            </p:contentPart>
          </mc:Choice>
          <mc:Fallback>
            <p:pic>
              <p:nvPicPr>
                <p:cNvPr id="35" name="Freihand 34">
                  <a:extLst>
                    <a:ext uri="{FF2B5EF4-FFF2-40B4-BE49-F238E27FC236}">
                      <a16:creationId xmlns:a16="http://schemas.microsoft.com/office/drawing/2014/main" id="{6EAFB87F-3C89-4D4D-886F-1247FB0CFB06}"/>
                    </a:ext>
                  </a:extLst>
                </p:cNvPr>
                <p:cNvPicPr/>
                <p:nvPr/>
              </p:nvPicPr>
              <p:blipFill>
                <a:blip r:embed="rId60"/>
                <a:stretch>
                  <a:fillRect/>
                </a:stretch>
              </p:blipFill>
              <p:spPr>
                <a:xfrm>
                  <a:off x="8967800" y="2662627"/>
                  <a:ext cx="144720" cy="97920"/>
                </a:xfrm>
                <a:prstGeom prst="rect">
                  <a:avLst/>
                </a:prstGeom>
              </p:spPr>
            </p:pic>
          </mc:Fallback>
        </mc:AlternateContent>
        <mc:AlternateContent xmlns:mc="http://schemas.openxmlformats.org/markup-compatibility/2006">
          <mc:Choice xmlns:p14="http://schemas.microsoft.com/office/powerpoint/2010/main" Requires="p14">
            <p:contentPart p14:bwMode="auto" r:id="rId61">
              <p14:nvContentPartPr>
                <p14:cNvPr id="36" name="Freihand 35">
                  <a:extLst>
                    <a:ext uri="{FF2B5EF4-FFF2-40B4-BE49-F238E27FC236}">
                      <a16:creationId xmlns:a16="http://schemas.microsoft.com/office/drawing/2014/main" id="{9CEB80B3-461C-4017-923A-020331B112C4}"/>
                    </a:ext>
                  </a:extLst>
                </p14:cNvPr>
                <p14:cNvContentPartPr/>
                <p14:nvPr/>
              </p14:nvContentPartPr>
              <p14:xfrm>
                <a:off x="9124400" y="2517907"/>
                <a:ext cx="150480" cy="185760"/>
              </p14:xfrm>
            </p:contentPart>
          </mc:Choice>
          <mc:Fallback>
            <p:pic>
              <p:nvPicPr>
                <p:cNvPr id="36" name="Freihand 35">
                  <a:extLst>
                    <a:ext uri="{FF2B5EF4-FFF2-40B4-BE49-F238E27FC236}">
                      <a16:creationId xmlns:a16="http://schemas.microsoft.com/office/drawing/2014/main" id="{9CEB80B3-461C-4017-923A-020331B112C4}"/>
                    </a:ext>
                  </a:extLst>
                </p:cNvPr>
                <p:cNvPicPr/>
                <p:nvPr/>
              </p:nvPicPr>
              <p:blipFill>
                <a:blip r:embed="rId62"/>
                <a:stretch>
                  <a:fillRect/>
                </a:stretch>
              </p:blipFill>
              <p:spPr>
                <a:xfrm>
                  <a:off x="9120080" y="2513587"/>
                  <a:ext cx="159120" cy="194400"/>
                </a:xfrm>
                <a:prstGeom prst="rect">
                  <a:avLst/>
                </a:prstGeom>
              </p:spPr>
            </p:pic>
          </mc:Fallback>
        </mc:AlternateContent>
        <mc:AlternateContent xmlns:mc="http://schemas.openxmlformats.org/markup-compatibility/2006">
          <mc:Choice xmlns:p14="http://schemas.microsoft.com/office/powerpoint/2010/main" Requires="p14">
            <p:contentPart p14:bwMode="auto" r:id="rId63">
              <p14:nvContentPartPr>
                <p14:cNvPr id="37" name="Freihand 36">
                  <a:extLst>
                    <a:ext uri="{FF2B5EF4-FFF2-40B4-BE49-F238E27FC236}">
                      <a16:creationId xmlns:a16="http://schemas.microsoft.com/office/drawing/2014/main" id="{E6F34448-7C8D-40CF-8B57-BB5E87FB9CFC}"/>
                    </a:ext>
                  </a:extLst>
                </p14:cNvPr>
                <p14:cNvContentPartPr/>
                <p14:nvPr/>
              </p14:nvContentPartPr>
              <p14:xfrm>
                <a:off x="9269480" y="2475067"/>
                <a:ext cx="117360" cy="145080"/>
              </p14:xfrm>
            </p:contentPart>
          </mc:Choice>
          <mc:Fallback>
            <p:pic>
              <p:nvPicPr>
                <p:cNvPr id="37" name="Freihand 36">
                  <a:extLst>
                    <a:ext uri="{FF2B5EF4-FFF2-40B4-BE49-F238E27FC236}">
                      <a16:creationId xmlns:a16="http://schemas.microsoft.com/office/drawing/2014/main" id="{E6F34448-7C8D-40CF-8B57-BB5E87FB9CFC}"/>
                    </a:ext>
                  </a:extLst>
                </p:cNvPr>
                <p:cNvPicPr/>
                <p:nvPr/>
              </p:nvPicPr>
              <p:blipFill>
                <a:blip r:embed="rId64"/>
                <a:stretch>
                  <a:fillRect/>
                </a:stretch>
              </p:blipFill>
              <p:spPr>
                <a:xfrm>
                  <a:off x="9265160" y="2470747"/>
                  <a:ext cx="126000" cy="153720"/>
                </a:xfrm>
                <a:prstGeom prst="rect">
                  <a:avLst/>
                </a:prstGeom>
              </p:spPr>
            </p:pic>
          </mc:Fallback>
        </mc:AlternateContent>
        <mc:AlternateContent xmlns:mc="http://schemas.openxmlformats.org/markup-compatibility/2006">
          <mc:Choice xmlns:p14="http://schemas.microsoft.com/office/powerpoint/2010/main" Requires="p14">
            <p:contentPart p14:bwMode="auto" r:id="rId65">
              <p14:nvContentPartPr>
                <p14:cNvPr id="38" name="Freihand 37">
                  <a:extLst>
                    <a:ext uri="{FF2B5EF4-FFF2-40B4-BE49-F238E27FC236}">
                      <a16:creationId xmlns:a16="http://schemas.microsoft.com/office/drawing/2014/main" id="{6CFD8645-9884-4E19-8672-D703E5549666}"/>
                    </a:ext>
                  </a:extLst>
                </p14:cNvPr>
                <p14:cNvContentPartPr/>
                <p14:nvPr/>
              </p14:nvContentPartPr>
              <p14:xfrm>
                <a:off x="9336800" y="2539507"/>
                <a:ext cx="94680" cy="16200"/>
              </p14:xfrm>
            </p:contentPart>
          </mc:Choice>
          <mc:Fallback>
            <p:pic>
              <p:nvPicPr>
                <p:cNvPr id="38" name="Freihand 37">
                  <a:extLst>
                    <a:ext uri="{FF2B5EF4-FFF2-40B4-BE49-F238E27FC236}">
                      <a16:creationId xmlns:a16="http://schemas.microsoft.com/office/drawing/2014/main" id="{6CFD8645-9884-4E19-8672-D703E5549666}"/>
                    </a:ext>
                  </a:extLst>
                </p:cNvPr>
                <p:cNvPicPr/>
                <p:nvPr/>
              </p:nvPicPr>
              <p:blipFill>
                <a:blip r:embed="rId66"/>
                <a:stretch>
                  <a:fillRect/>
                </a:stretch>
              </p:blipFill>
              <p:spPr>
                <a:xfrm>
                  <a:off x="9332480" y="2535187"/>
                  <a:ext cx="103320" cy="24840"/>
                </a:xfrm>
                <a:prstGeom prst="rect">
                  <a:avLst/>
                </a:prstGeom>
              </p:spPr>
            </p:pic>
          </mc:Fallback>
        </mc:AlternateContent>
        <mc:AlternateContent xmlns:mc="http://schemas.openxmlformats.org/markup-compatibility/2006">
          <mc:Choice xmlns:p14="http://schemas.microsoft.com/office/powerpoint/2010/main" Requires="p14">
            <p:contentPart p14:bwMode="auto" r:id="rId67">
              <p14:nvContentPartPr>
                <p14:cNvPr id="41" name="Freihand 40">
                  <a:extLst>
                    <a:ext uri="{FF2B5EF4-FFF2-40B4-BE49-F238E27FC236}">
                      <a16:creationId xmlns:a16="http://schemas.microsoft.com/office/drawing/2014/main" id="{716EBE16-77EF-42F1-9E28-16C63D06F071}"/>
                    </a:ext>
                  </a:extLst>
                </p14:cNvPr>
                <p14:cNvContentPartPr/>
                <p14:nvPr/>
              </p14:nvContentPartPr>
              <p14:xfrm>
                <a:off x="9508520" y="2385067"/>
                <a:ext cx="64440" cy="63000"/>
              </p14:xfrm>
            </p:contentPart>
          </mc:Choice>
          <mc:Fallback>
            <p:pic>
              <p:nvPicPr>
                <p:cNvPr id="41" name="Freihand 40">
                  <a:extLst>
                    <a:ext uri="{FF2B5EF4-FFF2-40B4-BE49-F238E27FC236}">
                      <a16:creationId xmlns:a16="http://schemas.microsoft.com/office/drawing/2014/main" id="{716EBE16-77EF-42F1-9E28-16C63D06F071}"/>
                    </a:ext>
                  </a:extLst>
                </p:cNvPr>
                <p:cNvPicPr/>
                <p:nvPr/>
              </p:nvPicPr>
              <p:blipFill>
                <a:blip r:embed="rId68"/>
                <a:stretch>
                  <a:fillRect/>
                </a:stretch>
              </p:blipFill>
              <p:spPr>
                <a:xfrm>
                  <a:off x="9504200" y="2380747"/>
                  <a:ext cx="73080" cy="71640"/>
                </a:xfrm>
                <a:prstGeom prst="rect">
                  <a:avLst/>
                </a:prstGeom>
              </p:spPr>
            </p:pic>
          </mc:Fallback>
        </mc:AlternateContent>
        <mc:AlternateContent xmlns:mc="http://schemas.openxmlformats.org/markup-compatibility/2006">
          <mc:Choice xmlns:p14="http://schemas.microsoft.com/office/powerpoint/2010/main" Requires="p14">
            <p:contentPart p14:bwMode="auto" r:id="rId69">
              <p14:nvContentPartPr>
                <p14:cNvPr id="42" name="Freihand 41">
                  <a:extLst>
                    <a:ext uri="{FF2B5EF4-FFF2-40B4-BE49-F238E27FC236}">
                      <a16:creationId xmlns:a16="http://schemas.microsoft.com/office/drawing/2014/main" id="{649D9D62-2DD0-4AF6-ADAC-BB464BA4610C}"/>
                    </a:ext>
                  </a:extLst>
                </p14:cNvPr>
                <p14:cNvContentPartPr/>
                <p14:nvPr/>
              </p14:nvContentPartPr>
              <p14:xfrm>
                <a:off x="9603200" y="2261947"/>
                <a:ext cx="29160" cy="48960"/>
              </p14:xfrm>
            </p:contentPart>
          </mc:Choice>
          <mc:Fallback>
            <p:pic>
              <p:nvPicPr>
                <p:cNvPr id="42" name="Freihand 41">
                  <a:extLst>
                    <a:ext uri="{FF2B5EF4-FFF2-40B4-BE49-F238E27FC236}">
                      <a16:creationId xmlns:a16="http://schemas.microsoft.com/office/drawing/2014/main" id="{649D9D62-2DD0-4AF6-ADAC-BB464BA4610C}"/>
                    </a:ext>
                  </a:extLst>
                </p:cNvPr>
                <p:cNvPicPr/>
                <p:nvPr/>
              </p:nvPicPr>
              <p:blipFill>
                <a:blip r:embed="rId70"/>
                <a:stretch>
                  <a:fillRect/>
                </a:stretch>
              </p:blipFill>
              <p:spPr>
                <a:xfrm>
                  <a:off x="9598880" y="2257627"/>
                  <a:ext cx="37800" cy="57600"/>
                </a:xfrm>
                <a:prstGeom prst="rect">
                  <a:avLst/>
                </a:prstGeom>
              </p:spPr>
            </p:pic>
          </mc:Fallback>
        </mc:AlternateContent>
        <mc:AlternateContent xmlns:mc="http://schemas.openxmlformats.org/markup-compatibility/2006">
          <mc:Choice xmlns:p14="http://schemas.microsoft.com/office/powerpoint/2010/main" Requires="p14">
            <p:contentPart p14:bwMode="auto" r:id="rId71">
              <p14:nvContentPartPr>
                <p14:cNvPr id="43" name="Freihand 42">
                  <a:extLst>
                    <a:ext uri="{FF2B5EF4-FFF2-40B4-BE49-F238E27FC236}">
                      <a16:creationId xmlns:a16="http://schemas.microsoft.com/office/drawing/2014/main" id="{7CDA3795-28BE-4345-BEFE-56DCA207E871}"/>
                    </a:ext>
                  </a:extLst>
                </p14:cNvPr>
                <p14:cNvContentPartPr/>
                <p14:nvPr/>
              </p14:nvContentPartPr>
              <p14:xfrm>
                <a:off x="9582680" y="2219107"/>
                <a:ext cx="84600" cy="137160"/>
              </p14:xfrm>
            </p:contentPart>
          </mc:Choice>
          <mc:Fallback>
            <p:pic>
              <p:nvPicPr>
                <p:cNvPr id="43" name="Freihand 42">
                  <a:extLst>
                    <a:ext uri="{FF2B5EF4-FFF2-40B4-BE49-F238E27FC236}">
                      <a16:creationId xmlns:a16="http://schemas.microsoft.com/office/drawing/2014/main" id="{7CDA3795-28BE-4345-BEFE-56DCA207E871}"/>
                    </a:ext>
                  </a:extLst>
                </p:cNvPr>
                <p:cNvPicPr/>
                <p:nvPr/>
              </p:nvPicPr>
              <p:blipFill>
                <a:blip r:embed="rId72"/>
                <a:stretch>
                  <a:fillRect/>
                </a:stretch>
              </p:blipFill>
              <p:spPr>
                <a:xfrm>
                  <a:off x="9578360" y="2214787"/>
                  <a:ext cx="93240" cy="145800"/>
                </a:xfrm>
                <a:prstGeom prst="rect">
                  <a:avLst/>
                </a:prstGeom>
              </p:spPr>
            </p:pic>
          </mc:Fallback>
        </mc:AlternateContent>
        <mc:AlternateContent xmlns:mc="http://schemas.openxmlformats.org/markup-compatibility/2006">
          <mc:Choice xmlns:p14="http://schemas.microsoft.com/office/powerpoint/2010/main" Requires="p14">
            <p:contentPart p14:bwMode="auto" r:id="rId73">
              <p14:nvContentPartPr>
                <p14:cNvPr id="44" name="Freihand 43">
                  <a:extLst>
                    <a:ext uri="{FF2B5EF4-FFF2-40B4-BE49-F238E27FC236}">
                      <a16:creationId xmlns:a16="http://schemas.microsoft.com/office/drawing/2014/main" id="{70FE669A-EC7E-4614-9BAA-898A96E084C5}"/>
                    </a:ext>
                  </a:extLst>
                </p14:cNvPr>
                <p14:cNvContentPartPr/>
                <p14:nvPr/>
              </p14:nvContentPartPr>
              <p14:xfrm>
                <a:off x="9566120" y="2193187"/>
                <a:ext cx="149760" cy="145800"/>
              </p14:xfrm>
            </p:contentPart>
          </mc:Choice>
          <mc:Fallback>
            <p:pic>
              <p:nvPicPr>
                <p:cNvPr id="44" name="Freihand 43">
                  <a:extLst>
                    <a:ext uri="{FF2B5EF4-FFF2-40B4-BE49-F238E27FC236}">
                      <a16:creationId xmlns:a16="http://schemas.microsoft.com/office/drawing/2014/main" id="{70FE669A-EC7E-4614-9BAA-898A96E084C5}"/>
                    </a:ext>
                  </a:extLst>
                </p:cNvPr>
                <p:cNvPicPr/>
                <p:nvPr/>
              </p:nvPicPr>
              <p:blipFill>
                <a:blip r:embed="rId74"/>
                <a:stretch>
                  <a:fillRect/>
                </a:stretch>
              </p:blipFill>
              <p:spPr>
                <a:xfrm>
                  <a:off x="9561800" y="2188867"/>
                  <a:ext cx="158400" cy="154440"/>
                </a:xfrm>
                <a:prstGeom prst="rect">
                  <a:avLst/>
                </a:prstGeom>
              </p:spPr>
            </p:pic>
          </mc:Fallback>
        </mc:AlternateContent>
        <mc:AlternateContent xmlns:mc="http://schemas.openxmlformats.org/markup-compatibility/2006">
          <mc:Choice xmlns:p14="http://schemas.microsoft.com/office/powerpoint/2010/main" Requires="p14">
            <p:contentPart p14:bwMode="auto" r:id="rId75">
              <p14:nvContentPartPr>
                <p14:cNvPr id="45" name="Freihand 44">
                  <a:extLst>
                    <a:ext uri="{FF2B5EF4-FFF2-40B4-BE49-F238E27FC236}">
                      <a16:creationId xmlns:a16="http://schemas.microsoft.com/office/drawing/2014/main" id="{67091D00-FF48-441E-9D9A-F6395A860ECD}"/>
                    </a:ext>
                  </a:extLst>
                </p14:cNvPr>
                <p14:cNvContentPartPr/>
                <p14:nvPr/>
              </p14:nvContentPartPr>
              <p14:xfrm>
                <a:off x="9728480" y="2140987"/>
                <a:ext cx="72360" cy="109080"/>
              </p14:xfrm>
            </p:contentPart>
          </mc:Choice>
          <mc:Fallback>
            <p:pic>
              <p:nvPicPr>
                <p:cNvPr id="45" name="Freihand 44">
                  <a:extLst>
                    <a:ext uri="{FF2B5EF4-FFF2-40B4-BE49-F238E27FC236}">
                      <a16:creationId xmlns:a16="http://schemas.microsoft.com/office/drawing/2014/main" id="{67091D00-FF48-441E-9D9A-F6395A860ECD}"/>
                    </a:ext>
                  </a:extLst>
                </p:cNvPr>
                <p:cNvPicPr/>
                <p:nvPr/>
              </p:nvPicPr>
              <p:blipFill>
                <a:blip r:embed="rId76"/>
                <a:stretch>
                  <a:fillRect/>
                </a:stretch>
              </p:blipFill>
              <p:spPr>
                <a:xfrm>
                  <a:off x="9724160" y="2136667"/>
                  <a:ext cx="81000" cy="117720"/>
                </a:xfrm>
                <a:prstGeom prst="rect">
                  <a:avLst/>
                </a:prstGeom>
              </p:spPr>
            </p:pic>
          </mc:Fallback>
        </mc:AlternateContent>
        <mc:AlternateContent xmlns:mc="http://schemas.openxmlformats.org/markup-compatibility/2006">
          <mc:Choice xmlns:p14="http://schemas.microsoft.com/office/powerpoint/2010/main" Requires="p14">
            <p:contentPart p14:bwMode="auto" r:id="rId77">
              <p14:nvContentPartPr>
                <p14:cNvPr id="46" name="Freihand 45">
                  <a:extLst>
                    <a:ext uri="{FF2B5EF4-FFF2-40B4-BE49-F238E27FC236}">
                      <a16:creationId xmlns:a16="http://schemas.microsoft.com/office/drawing/2014/main" id="{37E81223-F79E-4CB7-AA87-7D5039BC0137}"/>
                    </a:ext>
                  </a:extLst>
                </p14:cNvPr>
                <p14:cNvContentPartPr/>
                <p14:nvPr/>
              </p14:nvContentPartPr>
              <p14:xfrm>
                <a:off x="9787880" y="2083387"/>
                <a:ext cx="48600" cy="125280"/>
              </p14:xfrm>
            </p:contentPart>
          </mc:Choice>
          <mc:Fallback>
            <p:pic>
              <p:nvPicPr>
                <p:cNvPr id="46" name="Freihand 45">
                  <a:extLst>
                    <a:ext uri="{FF2B5EF4-FFF2-40B4-BE49-F238E27FC236}">
                      <a16:creationId xmlns:a16="http://schemas.microsoft.com/office/drawing/2014/main" id="{37E81223-F79E-4CB7-AA87-7D5039BC0137}"/>
                    </a:ext>
                  </a:extLst>
                </p:cNvPr>
                <p:cNvPicPr/>
                <p:nvPr/>
              </p:nvPicPr>
              <p:blipFill>
                <a:blip r:embed="rId78"/>
                <a:stretch>
                  <a:fillRect/>
                </a:stretch>
              </p:blipFill>
              <p:spPr>
                <a:xfrm>
                  <a:off x="9783560" y="2079067"/>
                  <a:ext cx="57240" cy="133920"/>
                </a:xfrm>
                <a:prstGeom prst="rect">
                  <a:avLst/>
                </a:prstGeom>
              </p:spPr>
            </p:pic>
          </mc:Fallback>
        </mc:AlternateContent>
        <mc:AlternateContent xmlns:mc="http://schemas.openxmlformats.org/markup-compatibility/2006">
          <mc:Choice xmlns:p14="http://schemas.microsoft.com/office/powerpoint/2010/main" Requires="p14">
            <p:contentPart p14:bwMode="auto" r:id="rId79">
              <p14:nvContentPartPr>
                <p14:cNvPr id="47" name="Freihand 46">
                  <a:extLst>
                    <a:ext uri="{FF2B5EF4-FFF2-40B4-BE49-F238E27FC236}">
                      <a16:creationId xmlns:a16="http://schemas.microsoft.com/office/drawing/2014/main" id="{984AA521-DFF2-4ACA-BBDB-70EE3E008706}"/>
                    </a:ext>
                  </a:extLst>
                </p14:cNvPr>
                <p14:cNvContentPartPr/>
                <p14:nvPr/>
              </p14:nvContentPartPr>
              <p14:xfrm>
                <a:off x="9717680" y="2027227"/>
                <a:ext cx="142920" cy="101520"/>
              </p14:xfrm>
            </p:contentPart>
          </mc:Choice>
          <mc:Fallback>
            <p:pic>
              <p:nvPicPr>
                <p:cNvPr id="47" name="Freihand 46">
                  <a:extLst>
                    <a:ext uri="{FF2B5EF4-FFF2-40B4-BE49-F238E27FC236}">
                      <a16:creationId xmlns:a16="http://schemas.microsoft.com/office/drawing/2014/main" id="{984AA521-DFF2-4ACA-BBDB-70EE3E008706}"/>
                    </a:ext>
                  </a:extLst>
                </p:cNvPr>
                <p:cNvPicPr/>
                <p:nvPr/>
              </p:nvPicPr>
              <p:blipFill>
                <a:blip r:embed="rId80"/>
                <a:stretch>
                  <a:fillRect/>
                </a:stretch>
              </p:blipFill>
              <p:spPr>
                <a:xfrm>
                  <a:off x="9713360" y="2022907"/>
                  <a:ext cx="151560" cy="110160"/>
                </a:xfrm>
                <a:prstGeom prst="rect">
                  <a:avLst/>
                </a:prstGeom>
              </p:spPr>
            </p:pic>
          </mc:Fallback>
        </mc:AlternateContent>
        <mc:AlternateContent xmlns:mc="http://schemas.openxmlformats.org/markup-compatibility/2006">
          <mc:Choice xmlns:p14="http://schemas.microsoft.com/office/powerpoint/2010/main" Requires="p14">
            <p:contentPart p14:bwMode="auto" r:id="rId81">
              <p14:nvContentPartPr>
                <p14:cNvPr id="48" name="Freihand 47">
                  <a:extLst>
                    <a:ext uri="{FF2B5EF4-FFF2-40B4-BE49-F238E27FC236}">
                      <a16:creationId xmlns:a16="http://schemas.microsoft.com/office/drawing/2014/main" id="{9EB1A232-6338-48D1-8C44-AAC6A4B843B7}"/>
                    </a:ext>
                  </a:extLst>
                </p14:cNvPr>
                <p14:cNvContentPartPr/>
                <p14:nvPr/>
              </p14:nvContentPartPr>
              <p14:xfrm>
                <a:off x="9927920" y="2064667"/>
                <a:ext cx="97200" cy="107640"/>
              </p14:xfrm>
            </p:contentPart>
          </mc:Choice>
          <mc:Fallback>
            <p:pic>
              <p:nvPicPr>
                <p:cNvPr id="48" name="Freihand 47">
                  <a:extLst>
                    <a:ext uri="{FF2B5EF4-FFF2-40B4-BE49-F238E27FC236}">
                      <a16:creationId xmlns:a16="http://schemas.microsoft.com/office/drawing/2014/main" id="{9EB1A232-6338-48D1-8C44-AAC6A4B843B7}"/>
                    </a:ext>
                  </a:extLst>
                </p:cNvPr>
                <p:cNvPicPr/>
                <p:nvPr/>
              </p:nvPicPr>
              <p:blipFill>
                <a:blip r:embed="rId82"/>
                <a:stretch>
                  <a:fillRect/>
                </a:stretch>
              </p:blipFill>
              <p:spPr>
                <a:xfrm>
                  <a:off x="9923600" y="2060347"/>
                  <a:ext cx="105840" cy="116280"/>
                </a:xfrm>
                <a:prstGeom prst="rect">
                  <a:avLst/>
                </a:prstGeom>
              </p:spPr>
            </p:pic>
          </mc:Fallback>
        </mc:AlternateContent>
        <mc:AlternateContent xmlns:mc="http://schemas.openxmlformats.org/markup-compatibility/2006">
          <mc:Choice xmlns:p14="http://schemas.microsoft.com/office/powerpoint/2010/main" Requires="p14">
            <p:contentPart p14:bwMode="auto" r:id="rId83">
              <p14:nvContentPartPr>
                <p14:cNvPr id="49" name="Freihand 48">
                  <a:extLst>
                    <a:ext uri="{FF2B5EF4-FFF2-40B4-BE49-F238E27FC236}">
                      <a16:creationId xmlns:a16="http://schemas.microsoft.com/office/drawing/2014/main" id="{D6AC59F8-0443-4B9F-B09F-BA7DFB7C03DD}"/>
                    </a:ext>
                  </a:extLst>
                </p14:cNvPr>
                <p14:cNvContentPartPr/>
                <p14:nvPr/>
              </p14:nvContentPartPr>
              <p14:xfrm>
                <a:off x="10031240" y="1933267"/>
                <a:ext cx="199800" cy="163440"/>
              </p14:xfrm>
            </p:contentPart>
          </mc:Choice>
          <mc:Fallback>
            <p:pic>
              <p:nvPicPr>
                <p:cNvPr id="49" name="Freihand 48">
                  <a:extLst>
                    <a:ext uri="{FF2B5EF4-FFF2-40B4-BE49-F238E27FC236}">
                      <a16:creationId xmlns:a16="http://schemas.microsoft.com/office/drawing/2014/main" id="{D6AC59F8-0443-4B9F-B09F-BA7DFB7C03DD}"/>
                    </a:ext>
                  </a:extLst>
                </p:cNvPr>
                <p:cNvPicPr/>
                <p:nvPr/>
              </p:nvPicPr>
              <p:blipFill>
                <a:blip r:embed="rId84"/>
                <a:stretch>
                  <a:fillRect/>
                </a:stretch>
              </p:blipFill>
              <p:spPr>
                <a:xfrm>
                  <a:off x="10026920" y="1928947"/>
                  <a:ext cx="208440" cy="172080"/>
                </a:xfrm>
                <a:prstGeom prst="rect">
                  <a:avLst/>
                </a:prstGeom>
              </p:spPr>
            </p:pic>
          </mc:Fallback>
        </mc:AlternateContent>
        <mc:AlternateContent xmlns:mc="http://schemas.openxmlformats.org/markup-compatibility/2006">
          <mc:Choice xmlns:p14="http://schemas.microsoft.com/office/powerpoint/2010/main" Requires="p14">
            <p:contentPart p14:bwMode="auto" r:id="rId85">
              <p14:nvContentPartPr>
                <p14:cNvPr id="51" name="Freihand 50">
                  <a:extLst>
                    <a:ext uri="{FF2B5EF4-FFF2-40B4-BE49-F238E27FC236}">
                      <a16:creationId xmlns:a16="http://schemas.microsoft.com/office/drawing/2014/main" id="{182D1A36-A831-4BAA-808A-F49B33C8D239}"/>
                    </a:ext>
                  </a:extLst>
                </p14:cNvPr>
                <p14:cNvContentPartPr/>
                <p14:nvPr/>
              </p14:nvContentPartPr>
              <p14:xfrm>
                <a:off x="8976440" y="1940107"/>
                <a:ext cx="1401480" cy="1001160"/>
              </p14:xfrm>
            </p:contentPart>
          </mc:Choice>
          <mc:Fallback>
            <p:pic>
              <p:nvPicPr>
                <p:cNvPr id="51" name="Freihand 50">
                  <a:extLst>
                    <a:ext uri="{FF2B5EF4-FFF2-40B4-BE49-F238E27FC236}">
                      <a16:creationId xmlns:a16="http://schemas.microsoft.com/office/drawing/2014/main" id="{182D1A36-A831-4BAA-808A-F49B33C8D239}"/>
                    </a:ext>
                  </a:extLst>
                </p:cNvPr>
                <p:cNvPicPr/>
                <p:nvPr/>
              </p:nvPicPr>
              <p:blipFill>
                <a:blip r:embed="rId86"/>
                <a:stretch>
                  <a:fillRect/>
                </a:stretch>
              </p:blipFill>
              <p:spPr>
                <a:xfrm>
                  <a:off x="8972120" y="1935787"/>
                  <a:ext cx="1410120" cy="1009800"/>
                </a:xfrm>
                <a:prstGeom prst="rect">
                  <a:avLst/>
                </a:prstGeom>
              </p:spPr>
            </p:pic>
          </mc:Fallback>
        </mc:AlternateContent>
        <mc:AlternateContent xmlns:mc="http://schemas.openxmlformats.org/markup-compatibility/2006">
          <mc:Choice xmlns:p14="http://schemas.microsoft.com/office/powerpoint/2010/main" Requires="p14">
            <p:contentPart p14:bwMode="auto" r:id="rId87">
              <p14:nvContentPartPr>
                <p14:cNvPr id="52" name="Freihand 51">
                  <a:extLst>
                    <a:ext uri="{FF2B5EF4-FFF2-40B4-BE49-F238E27FC236}">
                      <a16:creationId xmlns:a16="http://schemas.microsoft.com/office/drawing/2014/main" id="{5FC67CA6-9B79-4BEB-BED1-B5FA8E0B9ADC}"/>
                    </a:ext>
                  </a:extLst>
                </p14:cNvPr>
                <p14:cNvContentPartPr/>
                <p14:nvPr/>
              </p14:nvContentPartPr>
              <p14:xfrm>
                <a:off x="9134480" y="2999947"/>
                <a:ext cx="94680" cy="152280"/>
              </p14:xfrm>
            </p:contentPart>
          </mc:Choice>
          <mc:Fallback>
            <p:pic>
              <p:nvPicPr>
                <p:cNvPr id="52" name="Freihand 51">
                  <a:extLst>
                    <a:ext uri="{FF2B5EF4-FFF2-40B4-BE49-F238E27FC236}">
                      <a16:creationId xmlns:a16="http://schemas.microsoft.com/office/drawing/2014/main" id="{5FC67CA6-9B79-4BEB-BED1-B5FA8E0B9ADC}"/>
                    </a:ext>
                  </a:extLst>
                </p:cNvPr>
                <p:cNvPicPr/>
                <p:nvPr/>
              </p:nvPicPr>
              <p:blipFill>
                <a:blip r:embed="rId88"/>
                <a:stretch>
                  <a:fillRect/>
                </a:stretch>
              </p:blipFill>
              <p:spPr>
                <a:xfrm>
                  <a:off x="9130160" y="2995627"/>
                  <a:ext cx="103320" cy="160920"/>
                </a:xfrm>
                <a:prstGeom prst="rect">
                  <a:avLst/>
                </a:prstGeom>
              </p:spPr>
            </p:pic>
          </mc:Fallback>
        </mc:AlternateContent>
        <mc:AlternateContent xmlns:mc="http://schemas.openxmlformats.org/markup-compatibility/2006">
          <mc:Choice xmlns:p14="http://schemas.microsoft.com/office/powerpoint/2010/main" Requires="p14">
            <p:contentPart p14:bwMode="auto" r:id="rId89">
              <p14:nvContentPartPr>
                <p14:cNvPr id="53" name="Freihand 52">
                  <a:extLst>
                    <a:ext uri="{FF2B5EF4-FFF2-40B4-BE49-F238E27FC236}">
                      <a16:creationId xmlns:a16="http://schemas.microsoft.com/office/drawing/2014/main" id="{52D6C8AF-1C07-4693-8EC6-FB9D0843CF97}"/>
                    </a:ext>
                  </a:extLst>
                </p14:cNvPr>
                <p14:cNvContentPartPr/>
                <p14:nvPr/>
              </p14:nvContentPartPr>
              <p14:xfrm>
                <a:off x="9172640" y="3075547"/>
                <a:ext cx="104400" cy="153720"/>
              </p14:xfrm>
            </p:contentPart>
          </mc:Choice>
          <mc:Fallback>
            <p:pic>
              <p:nvPicPr>
                <p:cNvPr id="53" name="Freihand 52">
                  <a:extLst>
                    <a:ext uri="{FF2B5EF4-FFF2-40B4-BE49-F238E27FC236}">
                      <a16:creationId xmlns:a16="http://schemas.microsoft.com/office/drawing/2014/main" id="{52D6C8AF-1C07-4693-8EC6-FB9D0843CF97}"/>
                    </a:ext>
                  </a:extLst>
                </p:cNvPr>
                <p:cNvPicPr/>
                <p:nvPr/>
              </p:nvPicPr>
              <p:blipFill>
                <a:blip r:embed="rId90"/>
                <a:stretch>
                  <a:fillRect/>
                </a:stretch>
              </p:blipFill>
              <p:spPr>
                <a:xfrm>
                  <a:off x="9168320" y="3071227"/>
                  <a:ext cx="113040" cy="162360"/>
                </a:xfrm>
                <a:prstGeom prst="rect">
                  <a:avLst/>
                </a:prstGeom>
              </p:spPr>
            </p:pic>
          </mc:Fallback>
        </mc:AlternateContent>
        <mc:AlternateContent xmlns:mc="http://schemas.openxmlformats.org/markup-compatibility/2006">
          <mc:Choice xmlns:p14="http://schemas.microsoft.com/office/powerpoint/2010/main" Requires="p14">
            <p:contentPart p14:bwMode="auto" r:id="rId91">
              <p14:nvContentPartPr>
                <p14:cNvPr id="54" name="Freihand 53">
                  <a:extLst>
                    <a:ext uri="{FF2B5EF4-FFF2-40B4-BE49-F238E27FC236}">
                      <a16:creationId xmlns:a16="http://schemas.microsoft.com/office/drawing/2014/main" id="{DBA0B065-0BC2-4707-B996-3F75B712586B}"/>
                    </a:ext>
                  </a:extLst>
                </p14:cNvPr>
                <p14:cNvContentPartPr/>
                <p14:nvPr/>
              </p14:nvContentPartPr>
              <p14:xfrm>
                <a:off x="9044840" y="2916787"/>
                <a:ext cx="146160" cy="114120"/>
              </p14:xfrm>
            </p:contentPart>
          </mc:Choice>
          <mc:Fallback>
            <p:pic>
              <p:nvPicPr>
                <p:cNvPr id="54" name="Freihand 53">
                  <a:extLst>
                    <a:ext uri="{FF2B5EF4-FFF2-40B4-BE49-F238E27FC236}">
                      <a16:creationId xmlns:a16="http://schemas.microsoft.com/office/drawing/2014/main" id="{DBA0B065-0BC2-4707-B996-3F75B712586B}"/>
                    </a:ext>
                  </a:extLst>
                </p:cNvPr>
                <p:cNvPicPr/>
                <p:nvPr/>
              </p:nvPicPr>
              <p:blipFill>
                <a:blip r:embed="rId92"/>
                <a:stretch>
                  <a:fillRect/>
                </a:stretch>
              </p:blipFill>
              <p:spPr>
                <a:xfrm>
                  <a:off x="9040520" y="2912467"/>
                  <a:ext cx="154800" cy="122760"/>
                </a:xfrm>
                <a:prstGeom prst="rect">
                  <a:avLst/>
                </a:prstGeom>
              </p:spPr>
            </p:pic>
          </mc:Fallback>
        </mc:AlternateContent>
        <mc:AlternateContent xmlns:mc="http://schemas.openxmlformats.org/markup-compatibility/2006">
          <mc:Choice xmlns:p14="http://schemas.microsoft.com/office/powerpoint/2010/main" Requires="p14">
            <p:contentPart p14:bwMode="auto" r:id="rId93">
              <p14:nvContentPartPr>
                <p14:cNvPr id="55" name="Freihand 54">
                  <a:extLst>
                    <a:ext uri="{FF2B5EF4-FFF2-40B4-BE49-F238E27FC236}">
                      <a16:creationId xmlns:a16="http://schemas.microsoft.com/office/drawing/2014/main" id="{F9A0D25E-00B4-41B5-A774-3BF8B5115ABD}"/>
                    </a:ext>
                  </a:extLst>
                </p14:cNvPr>
                <p14:cNvContentPartPr/>
                <p14:nvPr/>
              </p14:nvContentPartPr>
              <p14:xfrm>
                <a:off x="9257600" y="2928307"/>
                <a:ext cx="114120" cy="108360"/>
              </p14:xfrm>
            </p:contentPart>
          </mc:Choice>
          <mc:Fallback>
            <p:pic>
              <p:nvPicPr>
                <p:cNvPr id="55" name="Freihand 54">
                  <a:extLst>
                    <a:ext uri="{FF2B5EF4-FFF2-40B4-BE49-F238E27FC236}">
                      <a16:creationId xmlns:a16="http://schemas.microsoft.com/office/drawing/2014/main" id="{F9A0D25E-00B4-41B5-A774-3BF8B5115ABD}"/>
                    </a:ext>
                  </a:extLst>
                </p:cNvPr>
                <p:cNvPicPr/>
                <p:nvPr/>
              </p:nvPicPr>
              <p:blipFill>
                <a:blip r:embed="rId94"/>
                <a:stretch>
                  <a:fillRect/>
                </a:stretch>
              </p:blipFill>
              <p:spPr>
                <a:xfrm>
                  <a:off x="9253280" y="2923987"/>
                  <a:ext cx="122760" cy="117000"/>
                </a:xfrm>
                <a:prstGeom prst="rect">
                  <a:avLst/>
                </a:prstGeom>
              </p:spPr>
            </p:pic>
          </mc:Fallback>
        </mc:AlternateContent>
        <mc:AlternateContent xmlns:mc="http://schemas.openxmlformats.org/markup-compatibility/2006">
          <mc:Choice xmlns:p14="http://schemas.microsoft.com/office/powerpoint/2010/main" Requires="p14">
            <p:contentPart p14:bwMode="auto" r:id="rId95">
              <p14:nvContentPartPr>
                <p14:cNvPr id="56" name="Freihand 55">
                  <a:extLst>
                    <a:ext uri="{FF2B5EF4-FFF2-40B4-BE49-F238E27FC236}">
                      <a16:creationId xmlns:a16="http://schemas.microsoft.com/office/drawing/2014/main" id="{DD1CCC8B-F542-43A0-8E76-2A108F6E8F5C}"/>
                    </a:ext>
                  </a:extLst>
                </p14:cNvPr>
                <p14:cNvContentPartPr/>
                <p14:nvPr/>
              </p14:nvContentPartPr>
              <p14:xfrm>
                <a:off x="9381080" y="2783227"/>
                <a:ext cx="163440" cy="183240"/>
              </p14:xfrm>
            </p:contentPart>
          </mc:Choice>
          <mc:Fallback>
            <p:pic>
              <p:nvPicPr>
                <p:cNvPr id="56" name="Freihand 55">
                  <a:extLst>
                    <a:ext uri="{FF2B5EF4-FFF2-40B4-BE49-F238E27FC236}">
                      <a16:creationId xmlns:a16="http://schemas.microsoft.com/office/drawing/2014/main" id="{DD1CCC8B-F542-43A0-8E76-2A108F6E8F5C}"/>
                    </a:ext>
                  </a:extLst>
                </p:cNvPr>
                <p:cNvPicPr/>
                <p:nvPr/>
              </p:nvPicPr>
              <p:blipFill>
                <a:blip r:embed="rId96"/>
                <a:stretch>
                  <a:fillRect/>
                </a:stretch>
              </p:blipFill>
              <p:spPr>
                <a:xfrm>
                  <a:off x="9376760" y="2778907"/>
                  <a:ext cx="172080" cy="191880"/>
                </a:xfrm>
                <a:prstGeom prst="rect">
                  <a:avLst/>
                </a:prstGeom>
              </p:spPr>
            </p:pic>
          </mc:Fallback>
        </mc:AlternateContent>
        <mc:AlternateContent xmlns:mc="http://schemas.openxmlformats.org/markup-compatibility/2006">
          <mc:Choice xmlns:p14="http://schemas.microsoft.com/office/powerpoint/2010/main" Requires="p14">
            <p:contentPart p14:bwMode="auto" r:id="rId97">
              <p14:nvContentPartPr>
                <p14:cNvPr id="57" name="Freihand 56">
                  <a:extLst>
                    <a:ext uri="{FF2B5EF4-FFF2-40B4-BE49-F238E27FC236}">
                      <a16:creationId xmlns:a16="http://schemas.microsoft.com/office/drawing/2014/main" id="{1910D56D-A98A-4AF4-8C8A-3DCB3C1F033E}"/>
                    </a:ext>
                  </a:extLst>
                </p14:cNvPr>
                <p14:cNvContentPartPr/>
                <p14:nvPr/>
              </p14:nvContentPartPr>
              <p14:xfrm>
                <a:off x="9539840" y="2756587"/>
                <a:ext cx="99000" cy="118800"/>
              </p14:xfrm>
            </p:contentPart>
          </mc:Choice>
          <mc:Fallback>
            <p:pic>
              <p:nvPicPr>
                <p:cNvPr id="57" name="Freihand 56">
                  <a:extLst>
                    <a:ext uri="{FF2B5EF4-FFF2-40B4-BE49-F238E27FC236}">
                      <a16:creationId xmlns:a16="http://schemas.microsoft.com/office/drawing/2014/main" id="{1910D56D-A98A-4AF4-8C8A-3DCB3C1F033E}"/>
                    </a:ext>
                  </a:extLst>
                </p:cNvPr>
                <p:cNvPicPr/>
                <p:nvPr/>
              </p:nvPicPr>
              <p:blipFill>
                <a:blip r:embed="rId98"/>
                <a:stretch>
                  <a:fillRect/>
                </a:stretch>
              </p:blipFill>
              <p:spPr>
                <a:xfrm>
                  <a:off x="9535520" y="2752267"/>
                  <a:ext cx="107640" cy="127440"/>
                </a:xfrm>
                <a:prstGeom prst="rect">
                  <a:avLst/>
                </a:prstGeom>
              </p:spPr>
            </p:pic>
          </mc:Fallback>
        </mc:AlternateContent>
        <mc:AlternateContent xmlns:mc="http://schemas.openxmlformats.org/markup-compatibility/2006">
          <mc:Choice xmlns:p14="http://schemas.microsoft.com/office/powerpoint/2010/main" Requires="p14">
            <p:contentPart p14:bwMode="auto" r:id="rId99">
              <p14:nvContentPartPr>
                <p14:cNvPr id="58" name="Freihand 57">
                  <a:extLst>
                    <a:ext uri="{FF2B5EF4-FFF2-40B4-BE49-F238E27FC236}">
                      <a16:creationId xmlns:a16="http://schemas.microsoft.com/office/drawing/2014/main" id="{C0AF5312-58D4-4CBF-B8CE-7204DB192DAF}"/>
                    </a:ext>
                  </a:extLst>
                </p14:cNvPr>
                <p14:cNvContentPartPr/>
                <p14:nvPr/>
              </p14:nvContentPartPr>
              <p14:xfrm>
                <a:off x="9742520" y="2592427"/>
                <a:ext cx="93600" cy="89640"/>
              </p14:xfrm>
            </p:contentPart>
          </mc:Choice>
          <mc:Fallback>
            <p:pic>
              <p:nvPicPr>
                <p:cNvPr id="58" name="Freihand 57">
                  <a:extLst>
                    <a:ext uri="{FF2B5EF4-FFF2-40B4-BE49-F238E27FC236}">
                      <a16:creationId xmlns:a16="http://schemas.microsoft.com/office/drawing/2014/main" id="{C0AF5312-58D4-4CBF-B8CE-7204DB192DAF}"/>
                    </a:ext>
                  </a:extLst>
                </p:cNvPr>
                <p:cNvPicPr/>
                <p:nvPr/>
              </p:nvPicPr>
              <p:blipFill>
                <a:blip r:embed="rId100"/>
                <a:stretch>
                  <a:fillRect/>
                </a:stretch>
              </p:blipFill>
              <p:spPr>
                <a:xfrm>
                  <a:off x="9738200" y="2588107"/>
                  <a:ext cx="102240" cy="98280"/>
                </a:xfrm>
                <a:prstGeom prst="rect">
                  <a:avLst/>
                </a:prstGeom>
              </p:spPr>
            </p:pic>
          </mc:Fallback>
        </mc:AlternateContent>
        <mc:AlternateContent xmlns:mc="http://schemas.openxmlformats.org/markup-compatibility/2006">
          <mc:Choice xmlns:p14="http://schemas.microsoft.com/office/powerpoint/2010/main" Requires="p14">
            <p:contentPart p14:bwMode="auto" r:id="rId101">
              <p14:nvContentPartPr>
                <p14:cNvPr id="60" name="Freihand 59">
                  <a:extLst>
                    <a:ext uri="{FF2B5EF4-FFF2-40B4-BE49-F238E27FC236}">
                      <a16:creationId xmlns:a16="http://schemas.microsoft.com/office/drawing/2014/main" id="{C5D467E9-3CED-4FA1-B1DD-BCA16F0D6584}"/>
                    </a:ext>
                  </a:extLst>
                </p14:cNvPr>
                <p14:cNvContentPartPr/>
                <p14:nvPr/>
              </p14:nvContentPartPr>
              <p14:xfrm>
                <a:off x="9898760" y="2545987"/>
                <a:ext cx="56520" cy="74520"/>
              </p14:xfrm>
            </p:contentPart>
          </mc:Choice>
          <mc:Fallback>
            <p:pic>
              <p:nvPicPr>
                <p:cNvPr id="60" name="Freihand 59">
                  <a:extLst>
                    <a:ext uri="{FF2B5EF4-FFF2-40B4-BE49-F238E27FC236}">
                      <a16:creationId xmlns:a16="http://schemas.microsoft.com/office/drawing/2014/main" id="{C5D467E9-3CED-4FA1-B1DD-BCA16F0D6584}"/>
                    </a:ext>
                  </a:extLst>
                </p:cNvPr>
                <p:cNvPicPr/>
                <p:nvPr/>
              </p:nvPicPr>
              <p:blipFill>
                <a:blip r:embed="rId102"/>
                <a:stretch>
                  <a:fillRect/>
                </a:stretch>
              </p:blipFill>
              <p:spPr>
                <a:xfrm>
                  <a:off x="9894440" y="2541667"/>
                  <a:ext cx="65160" cy="83160"/>
                </a:xfrm>
                <a:prstGeom prst="rect">
                  <a:avLst/>
                </a:prstGeom>
              </p:spPr>
            </p:pic>
          </mc:Fallback>
        </mc:AlternateContent>
        <mc:AlternateContent xmlns:mc="http://schemas.openxmlformats.org/markup-compatibility/2006">
          <mc:Choice xmlns:p14="http://schemas.microsoft.com/office/powerpoint/2010/main" Requires="p14">
            <p:contentPart p14:bwMode="auto" r:id="rId103">
              <p14:nvContentPartPr>
                <p14:cNvPr id="61" name="Freihand 60">
                  <a:extLst>
                    <a:ext uri="{FF2B5EF4-FFF2-40B4-BE49-F238E27FC236}">
                      <a16:creationId xmlns:a16="http://schemas.microsoft.com/office/drawing/2014/main" id="{6FD61818-59C8-46AA-96F1-3D927125061A}"/>
                    </a:ext>
                  </a:extLst>
                </p14:cNvPr>
                <p14:cNvContentPartPr/>
                <p14:nvPr/>
              </p14:nvContentPartPr>
              <p14:xfrm>
                <a:off x="9804440" y="2437627"/>
                <a:ext cx="167760" cy="210600"/>
              </p14:xfrm>
            </p:contentPart>
          </mc:Choice>
          <mc:Fallback>
            <p:pic>
              <p:nvPicPr>
                <p:cNvPr id="61" name="Freihand 60">
                  <a:extLst>
                    <a:ext uri="{FF2B5EF4-FFF2-40B4-BE49-F238E27FC236}">
                      <a16:creationId xmlns:a16="http://schemas.microsoft.com/office/drawing/2014/main" id="{6FD61818-59C8-46AA-96F1-3D927125061A}"/>
                    </a:ext>
                  </a:extLst>
                </p:cNvPr>
                <p:cNvPicPr/>
                <p:nvPr/>
              </p:nvPicPr>
              <p:blipFill>
                <a:blip r:embed="rId104"/>
                <a:stretch>
                  <a:fillRect/>
                </a:stretch>
              </p:blipFill>
              <p:spPr>
                <a:xfrm>
                  <a:off x="9800120" y="2433307"/>
                  <a:ext cx="176400" cy="219240"/>
                </a:xfrm>
                <a:prstGeom prst="rect">
                  <a:avLst/>
                </a:prstGeom>
              </p:spPr>
            </p:pic>
          </mc:Fallback>
        </mc:AlternateContent>
        <mc:AlternateContent xmlns:mc="http://schemas.openxmlformats.org/markup-compatibility/2006">
          <mc:Choice xmlns:p14="http://schemas.microsoft.com/office/powerpoint/2010/main" Requires="p14">
            <p:contentPart p14:bwMode="auto" r:id="rId105">
              <p14:nvContentPartPr>
                <p14:cNvPr id="62" name="Freihand 61">
                  <a:extLst>
                    <a:ext uri="{FF2B5EF4-FFF2-40B4-BE49-F238E27FC236}">
                      <a16:creationId xmlns:a16="http://schemas.microsoft.com/office/drawing/2014/main" id="{29A444B3-B3B5-4D99-B60A-59F27DF60463}"/>
                    </a:ext>
                  </a:extLst>
                </p14:cNvPr>
                <p14:cNvContentPartPr/>
                <p14:nvPr/>
              </p14:nvContentPartPr>
              <p14:xfrm>
                <a:off x="9978320" y="2441587"/>
                <a:ext cx="45360" cy="92160"/>
              </p14:xfrm>
            </p:contentPart>
          </mc:Choice>
          <mc:Fallback>
            <p:pic>
              <p:nvPicPr>
                <p:cNvPr id="62" name="Freihand 61">
                  <a:extLst>
                    <a:ext uri="{FF2B5EF4-FFF2-40B4-BE49-F238E27FC236}">
                      <a16:creationId xmlns:a16="http://schemas.microsoft.com/office/drawing/2014/main" id="{29A444B3-B3B5-4D99-B60A-59F27DF60463}"/>
                    </a:ext>
                  </a:extLst>
                </p:cNvPr>
                <p:cNvPicPr/>
                <p:nvPr/>
              </p:nvPicPr>
              <p:blipFill>
                <a:blip r:embed="rId106"/>
                <a:stretch>
                  <a:fillRect/>
                </a:stretch>
              </p:blipFill>
              <p:spPr>
                <a:xfrm>
                  <a:off x="9974000" y="2437267"/>
                  <a:ext cx="54000" cy="100800"/>
                </a:xfrm>
                <a:prstGeom prst="rect">
                  <a:avLst/>
                </a:prstGeom>
              </p:spPr>
            </p:pic>
          </mc:Fallback>
        </mc:AlternateContent>
        <mc:AlternateContent xmlns:mc="http://schemas.openxmlformats.org/markup-compatibility/2006">
          <mc:Choice xmlns:p14="http://schemas.microsoft.com/office/powerpoint/2010/main" Requires="p14">
            <p:contentPart p14:bwMode="auto" r:id="rId107">
              <p14:nvContentPartPr>
                <p14:cNvPr id="63" name="Freihand 62">
                  <a:extLst>
                    <a:ext uri="{FF2B5EF4-FFF2-40B4-BE49-F238E27FC236}">
                      <a16:creationId xmlns:a16="http://schemas.microsoft.com/office/drawing/2014/main" id="{77A8F3BB-DDB5-4EF0-8326-12209B828AFD}"/>
                    </a:ext>
                  </a:extLst>
                </p14:cNvPr>
                <p14:cNvContentPartPr/>
                <p14:nvPr/>
              </p14:nvContentPartPr>
              <p14:xfrm>
                <a:off x="10029080" y="2369587"/>
                <a:ext cx="50040" cy="131040"/>
              </p14:xfrm>
            </p:contentPart>
          </mc:Choice>
          <mc:Fallback>
            <p:pic>
              <p:nvPicPr>
                <p:cNvPr id="63" name="Freihand 62">
                  <a:extLst>
                    <a:ext uri="{FF2B5EF4-FFF2-40B4-BE49-F238E27FC236}">
                      <a16:creationId xmlns:a16="http://schemas.microsoft.com/office/drawing/2014/main" id="{77A8F3BB-DDB5-4EF0-8326-12209B828AFD}"/>
                    </a:ext>
                  </a:extLst>
                </p:cNvPr>
                <p:cNvPicPr/>
                <p:nvPr/>
              </p:nvPicPr>
              <p:blipFill>
                <a:blip r:embed="rId108"/>
                <a:stretch>
                  <a:fillRect/>
                </a:stretch>
              </p:blipFill>
              <p:spPr>
                <a:xfrm>
                  <a:off x="10024760" y="2365267"/>
                  <a:ext cx="58680" cy="139680"/>
                </a:xfrm>
                <a:prstGeom prst="rect">
                  <a:avLst/>
                </a:prstGeom>
              </p:spPr>
            </p:pic>
          </mc:Fallback>
        </mc:AlternateContent>
        <mc:AlternateContent xmlns:mc="http://schemas.openxmlformats.org/markup-compatibility/2006">
          <mc:Choice xmlns:p14="http://schemas.microsoft.com/office/powerpoint/2010/main" Requires="p14">
            <p:contentPart p14:bwMode="auto" r:id="rId109">
              <p14:nvContentPartPr>
                <p14:cNvPr id="64" name="Freihand 63">
                  <a:extLst>
                    <a:ext uri="{FF2B5EF4-FFF2-40B4-BE49-F238E27FC236}">
                      <a16:creationId xmlns:a16="http://schemas.microsoft.com/office/drawing/2014/main" id="{9107EFD2-4ABF-4B7A-996F-F19BE7E0178E}"/>
                    </a:ext>
                  </a:extLst>
                </p14:cNvPr>
                <p14:cNvContentPartPr/>
                <p14:nvPr/>
              </p14:nvContentPartPr>
              <p14:xfrm>
                <a:off x="9966080" y="2326027"/>
                <a:ext cx="103320" cy="98280"/>
              </p14:xfrm>
            </p:contentPart>
          </mc:Choice>
          <mc:Fallback>
            <p:pic>
              <p:nvPicPr>
                <p:cNvPr id="64" name="Freihand 63">
                  <a:extLst>
                    <a:ext uri="{FF2B5EF4-FFF2-40B4-BE49-F238E27FC236}">
                      <a16:creationId xmlns:a16="http://schemas.microsoft.com/office/drawing/2014/main" id="{9107EFD2-4ABF-4B7A-996F-F19BE7E0178E}"/>
                    </a:ext>
                  </a:extLst>
                </p:cNvPr>
                <p:cNvPicPr/>
                <p:nvPr/>
              </p:nvPicPr>
              <p:blipFill>
                <a:blip r:embed="rId110"/>
                <a:stretch>
                  <a:fillRect/>
                </a:stretch>
              </p:blipFill>
              <p:spPr>
                <a:xfrm>
                  <a:off x="9961760" y="2321707"/>
                  <a:ext cx="111960" cy="106920"/>
                </a:xfrm>
                <a:prstGeom prst="rect">
                  <a:avLst/>
                </a:prstGeom>
              </p:spPr>
            </p:pic>
          </mc:Fallback>
        </mc:AlternateContent>
        <mc:AlternateContent xmlns:mc="http://schemas.openxmlformats.org/markup-compatibility/2006">
          <mc:Choice xmlns:p14="http://schemas.microsoft.com/office/powerpoint/2010/main" Requires="p14">
            <p:contentPart p14:bwMode="auto" r:id="rId111">
              <p14:nvContentPartPr>
                <p14:cNvPr id="66" name="Freihand 65">
                  <a:extLst>
                    <a:ext uri="{FF2B5EF4-FFF2-40B4-BE49-F238E27FC236}">
                      <a16:creationId xmlns:a16="http://schemas.microsoft.com/office/drawing/2014/main" id="{98F4FAFE-11BE-43B5-8655-1CEC313562DC}"/>
                    </a:ext>
                  </a:extLst>
                </p14:cNvPr>
                <p14:cNvContentPartPr/>
                <p14:nvPr/>
              </p14:nvContentPartPr>
              <p14:xfrm>
                <a:off x="10142480" y="2377507"/>
                <a:ext cx="30600" cy="101520"/>
              </p14:xfrm>
            </p:contentPart>
          </mc:Choice>
          <mc:Fallback>
            <p:pic>
              <p:nvPicPr>
                <p:cNvPr id="66" name="Freihand 65">
                  <a:extLst>
                    <a:ext uri="{FF2B5EF4-FFF2-40B4-BE49-F238E27FC236}">
                      <a16:creationId xmlns:a16="http://schemas.microsoft.com/office/drawing/2014/main" id="{98F4FAFE-11BE-43B5-8655-1CEC313562DC}"/>
                    </a:ext>
                  </a:extLst>
                </p:cNvPr>
                <p:cNvPicPr/>
                <p:nvPr/>
              </p:nvPicPr>
              <p:blipFill>
                <a:blip r:embed="rId112"/>
                <a:stretch>
                  <a:fillRect/>
                </a:stretch>
              </p:blipFill>
              <p:spPr>
                <a:xfrm>
                  <a:off x="10138160" y="2373187"/>
                  <a:ext cx="39240" cy="110160"/>
                </a:xfrm>
                <a:prstGeom prst="rect">
                  <a:avLst/>
                </a:prstGeom>
              </p:spPr>
            </p:pic>
          </mc:Fallback>
        </mc:AlternateContent>
        <mc:AlternateContent xmlns:mc="http://schemas.openxmlformats.org/markup-compatibility/2006">
          <mc:Choice xmlns:p14="http://schemas.microsoft.com/office/powerpoint/2010/main" Requires="p14">
            <p:contentPart p14:bwMode="auto" r:id="rId113">
              <p14:nvContentPartPr>
                <p14:cNvPr id="67" name="Freihand 66">
                  <a:extLst>
                    <a:ext uri="{FF2B5EF4-FFF2-40B4-BE49-F238E27FC236}">
                      <a16:creationId xmlns:a16="http://schemas.microsoft.com/office/drawing/2014/main" id="{35EDFE17-83C4-414D-872A-892BFC2CBB01}"/>
                    </a:ext>
                  </a:extLst>
                </p14:cNvPr>
                <p14:cNvContentPartPr/>
                <p14:nvPr/>
              </p14:nvContentPartPr>
              <p14:xfrm>
                <a:off x="10113320" y="2320987"/>
                <a:ext cx="130680" cy="109800"/>
              </p14:xfrm>
            </p:contentPart>
          </mc:Choice>
          <mc:Fallback>
            <p:pic>
              <p:nvPicPr>
                <p:cNvPr id="67" name="Freihand 66">
                  <a:extLst>
                    <a:ext uri="{FF2B5EF4-FFF2-40B4-BE49-F238E27FC236}">
                      <a16:creationId xmlns:a16="http://schemas.microsoft.com/office/drawing/2014/main" id="{35EDFE17-83C4-414D-872A-892BFC2CBB01}"/>
                    </a:ext>
                  </a:extLst>
                </p:cNvPr>
                <p:cNvPicPr/>
                <p:nvPr/>
              </p:nvPicPr>
              <p:blipFill>
                <a:blip r:embed="rId114"/>
                <a:stretch>
                  <a:fillRect/>
                </a:stretch>
              </p:blipFill>
              <p:spPr>
                <a:xfrm>
                  <a:off x="10109000" y="2316667"/>
                  <a:ext cx="139320" cy="118440"/>
                </a:xfrm>
                <a:prstGeom prst="rect">
                  <a:avLst/>
                </a:prstGeom>
              </p:spPr>
            </p:pic>
          </mc:Fallback>
        </mc:AlternateContent>
        <mc:AlternateContent xmlns:mc="http://schemas.openxmlformats.org/markup-compatibility/2006">
          <mc:Choice xmlns:p14="http://schemas.microsoft.com/office/powerpoint/2010/main" Requires="p14">
            <p:contentPart p14:bwMode="auto" r:id="rId115">
              <p14:nvContentPartPr>
                <p14:cNvPr id="69" name="Freihand 68">
                  <a:extLst>
                    <a:ext uri="{FF2B5EF4-FFF2-40B4-BE49-F238E27FC236}">
                      <a16:creationId xmlns:a16="http://schemas.microsoft.com/office/drawing/2014/main" id="{FF5E0141-AC15-43E5-99C8-7AA02D3F3320}"/>
                    </a:ext>
                  </a:extLst>
                </p14:cNvPr>
                <p14:cNvContentPartPr/>
                <p14:nvPr/>
              </p14:nvContentPartPr>
              <p14:xfrm>
                <a:off x="10235000" y="2243587"/>
                <a:ext cx="133560" cy="139320"/>
              </p14:xfrm>
            </p:contentPart>
          </mc:Choice>
          <mc:Fallback>
            <p:pic>
              <p:nvPicPr>
                <p:cNvPr id="69" name="Freihand 68">
                  <a:extLst>
                    <a:ext uri="{FF2B5EF4-FFF2-40B4-BE49-F238E27FC236}">
                      <a16:creationId xmlns:a16="http://schemas.microsoft.com/office/drawing/2014/main" id="{FF5E0141-AC15-43E5-99C8-7AA02D3F3320}"/>
                    </a:ext>
                  </a:extLst>
                </p:cNvPr>
                <p:cNvPicPr/>
                <p:nvPr/>
              </p:nvPicPr>
              <p:blipFill>
                <a:blip r:embed="rId116"/>
                <a:stretch>
                  <a:fillRect/>
                </a:stretch>
              </p:blipFill>
              <p:spPr>
                <a:xfrm>
                  <a:off x="10230680" y="2239267"/>
                  <a:ext cx="142200" cy="147960"/>
                </a:xfrm>
                <a:prstGeom prst="rect">
                  <a:avLst/>
                </a:prstGeom>
              </p:spPr>
            </p:pic>
          </mc:Fallback>
        </mc:AlternateContent>
        <mc:AlternateContent xmlns:mc="http://schemas.openxmlformats.org/markup-compatibility/2006">
          <mc:Choice xmlns:p14="http://schemas.microsoft.com/office/powerpoint/2010/main" Requires="p14">
            <p:contentPart p14:bwMode="auto" r:id="rId117">
              <p14:nvContentPartPr>
                <p14:cNvPr id="70" name="Freihand 69">
                  <a:extLst>
                    <a:ext uri="{FF2B5EF4-FFF2-40B4-BE49-F238E27FC236}">
                      <a16:creationId xmlns:a16="http://schemas.microsoft.com/office/drawing/2014/main" id="{FF62C37A-8589-4BD6-A0CF-F25D004AF073}"/>
                    </a:ext>
                  </a:extLst>
                </p14:cNvPr>
                <p14:cNvContentPartPr/>
                <p14:nvPr/>
              </p14:nvContentPartPr>
              <p14:xfrm>
                <a:off x="10347320" y="2135227"/>
                <a:ext cx="42840" cy="185400"/>
              </p14:xfrm>
            </p:contentPart>
          </mc:Choice>
          <mc:Fallback>
            <p:pic>
              <p:nvPicPr>
                <p:cNvPr id="70" name="Freihand 69">
                  <a:extLst>
                    <a:ext uri="{FF2B5EF4-FFF2-40B4-BE49-F238E27FC236}">
                      <a16:creationId xmlns:a16="http://schemas.microsoft.com/office/drawing/2014/main" id="{FF62C37A-8589-4BD6-A0CF-F25D004AF073}"/>
                    </a:ext>
                  </a:extLst>
                </p:cNvPr>
                <p:cNvPicPr/>
                <p:nvPr/>
              </p:nvPicPr>
              <p:blipFill>
                <a:blip r:embed="rId118"/>
                <a:stretch>
                  <a:fillRect/>
                </a:stretch>
              </p:blipFill>
              <p:spPr>
                <a:xfrm>
                  <a:off x="10343000" y="2130907"/>
                  <a:ext cx="51480" cy="194040"/>
                </a:xfrm>
                <a:prstGeom prst="rect">
                  <a:avLst/>
                </a:prstGeom>
              </p:spPr>
            </p:pic>
          </mc:Fallback>
        </mc:AlternateContent>
      </p:grpSp>
      <p:grpSp>
        <p:nvGrpSpPr>
          <p:cNvPr id="76" name="Gruppieren 75">
            <a:extLst>
              <a:ext uri="{FF2B5EF4-FFF2-40B4-BE49-F238E27FC236}">
                <a16:creationId xmlns:a16="http://schemas.microsoft.com/office/drawing/2014/main" id="{C19349FC-97C1-4554-A95B-CBB338691A29}"/>
              </a:ext>
            </a:extLst>
          </p:cNvPr>
          <p:cNvGrpSpPr/>
          <p:nvPr/>
        </p:nvGrpSpPr>
        <p:grpSpPr>
          <a:xfrm>
            <a:off x="10497440" y="1567507"/>
            <a:ext cx="496080" cy="407520"/>
            <a:chOff x="10497440" y="1567507"/>
            <a:chExt cx="496080" cy="407520"/>
          </a:xfrm>
        </p:grpSpPr>
        <mc:AlternateContent xmlns:mc="http://schemas.openxmlformats.org/markup-compatibility/2006">
          <mc:Choice xmlns:p14="http://schemas.microsoft.com/office/powerpoint/2010/main" Requires="p14">
            <p:contentPart p14:bwMode="auto" r:id="rId119">
              <p14:nvContentPartPr>
                <p14:cNvPr id="72" name="Freihand 71">
                  <a:extLst>
                    <a:ext uri="{FF2B5EF4-FFF2-40B4-BE49-F238E27FC236}">
                      <a16:creationId xmlns:a16="http://schemas.microsoft.com/office/drawing/2014/main" id="{E967E937-7B18-4D5F-B70D-6058B0D7B256}"/>
                    </a:ext>
                  </a:extLst>
                </p14:cNvPr>
                <p14:cNvContentPartPr/>
                <p14:nvPr/>
              </p14:nvContentPartPr>
              <p14:xfrm>
                <a:off x="10497440" y="1894387"/>
                <a:ext cx="11520" cy="32760"/>
              </p14:xfrm>
            </p:contentPart>
          </mc:Choice>
          <mc:Fallback>
            <p:pic>
              <p:nvPicPr>
                <p:cNvPr id="72" name="Freihand 71">
                  <a:extLst>
                    <a:ext uri="{FF2B5EF4-FFF2-40B4-BE49-F238E27FC236}">
                      <a16:creationId xmlns:a16="http://schemas.microsoft.com/office/drawing/2014/main" id="{E967E937-7B18-4D5F-B70D-6058B0D7B256}"/>
                    </a:ext>
                  </a:extLst>
                </p:cNvPr>
                <p:cNvPicPr/>
                <p:nvPr/>
              </p:nvPicPr>
              <p:blipFill>
                <a:blip r:embed="rId120"/>
                <a:stretch>
                  <a:fillRect/>
                </a:stretch>
              </p:blipFill>
              <p:spPr>
                <a:xfrm>
                  <a:off x="10493120" y="1890067"/>
                  <a:ext cx="20160" cy="41400"/>
                </a:xfrm>
                <a:prstGeom prst="rect">
                  <a:avLst/>
                </a:prstGeom>
              </p:spPr>
            </p:pic>
          </mc:Fallback>
        </mc:AlternateContent>
        <mc:AlternateContent xmlns:mc="http://schemas.openxmlformats.org/markup-compatibility/2006">
          <mc:Choice xmlns:p14="http://schemas.microsoft.com/office/powerpoint/2010/main" Requires="p14">
            <p:contentPart p14:bwMode="auto" r:id="rId121">
              <p14:nvContentPartPr>
                <p14:cNvPr id="73" name="Freihand 72">
                  <a:extLst>
                    <a:ext uri="{FF2B5EF4-FFF2-40B4-BE49-F238E27FC236}">
                      <a16:creationId xmlns:a16="http://schemas.microsoft.com/office/drawing/2014/main" id="{12632CF7-265F-49F1-8073-9F63F1B11E49}"/>
                    </a:ext>
                  </a:extLst>
                </p14:cNvPr>
                <p14:cNvContentPartPr/>
                <p14:nvPr/>
              </p14:nvContentPartPr>
              <p14:xfrm>
                <a:off x="10633160" y="1708987"/>
                <a:ext cx="111600" cy="266040"/>
              </p14:xfrm>
            </p:contentPart>
          </mc:Choice>
          <mc:Fallback>
            <p:pic>
              <p:nvPicPr>
                <p:cNvPr id="73" name="Freihand 72">
                  <a:extLst>
                    <a:ext uri="{FF2B5EF4-FFF2-40B4-BE49-F238E27FC236}">
                      <a16:creationId xmlns:a16="http://schemas.microsoft.com/office/drawing/2014/main" id="{12632CF7-265F-49F1-8073-9F63F1B11E49}"/>
                    </a:ext>
                  </a:extLst>
                </p:cNvPr>
                <p:cNvPicPr/>
                <p:nvPr/>
              </p:nvPicPr>
              <p:blipFill>
                <a:blip r:embed="rId122"/>
                <a:stretch>
                  <a:fillRect/>
                </a:stretch>
              </p:blipFill>
              <p:spPr>
                <a:xfrm>
                  <a:off x="10628840" y="1704667"/>
                  <a:ext cx="120240" cy="274680"/>
                </a:xfrm>
                <a:prstGeom prst="rect">
                  <a:avLst/>
                </a:prstGeom>
              </p:spPr>
            </p:pic>
          </mc:Fallback>
        </mc:AlternateContent>
        <mc:AlternateContent xmlns:mc="http://schemas.openxmlformats.org/markup-compatibility/2006">
          <mc:Choice xmlns:p14="http://schemas.microsoft.com/office/powerpoint/2010/main" Requires="p14">
            <p:contentPart p14:bwMode="auto" r:id="rId123">
              <p14:nvContentPartPr>
                <p14:cNvPr id="74" name="Freihand 73">
                  <a:extLst>
                    <a:ext uri="{FF2B5EF4-FFF2-40B4-BE49-F238E27FC236}">
                      <a16:creationId xmlns:a16="http://schemas.microsoft.com/office/drawing/2014/main" id="{F73B31A1-3C8B-42F4-933E-567B4CE62579}"/>
                    </a:ext>
                  </a:extLst>
                </p14:cNvPr>
                <p14:cNvContentPartPr/>
                <p14:nvPr/>
              </p14:nvContentPartPr>
              <p14:xfrm>
                <a:off x="10742960" y="1647067"/>
                <a:ext cx="75240" cy="177120"/>
              </p14:xfrm>
            </p:contentPart>
          </mc:Choice>
          <mc:Fallback>
            <p:pic>
              <p:nvPicPr>
                <p:cNvPr id="74" name="Freihand 73">
                  <a:extLst>
                    <a:ext uri="{FF2B5EF4-FFF2-40B4-BE49-F238E27FC236}">
                      <a16:creationId xmlns:a16="http://schemas.microsoft.com/office/drawing/2014/main" id="{F73B31A1-3C8B-42F4-933E-567B4CE62579}"/>
                    </a:ext>
                  </a:extLst>
                </p:cNvPr>
                <p:cNvPicPr/>
                <p:nvPr/>
              </p:nvPicPr>
              <p:blipFill>
                <a:blip r:embed="rId124"/>
                <a:stretch>
                  <a:fillRect/>
                </a:stretch>
              </p:blipFill>
              <p:spPr>
                <a:xfrm>
                  <a:off x="10738640" y="1642747"/>
                  <a:ext cx="83880" cy="185760"/>
                </a:xfrm>
                <a:prstGeom prst="rect">
                  <a:avLst/>
                </a:prstGeom>
              </p:spPr>
            </p:pic>
          </mc:Fallback>
        </mc:AlternateContent>
        <mc:AlternateContent xmlns:mc="http://schemas.openxmlformats.org/markup-compatibility/2006">
          <mc:Choice xmlns:p14="http://schemas.microsoft.com/office/powerpoint/2010/main" Requires="p14">
            <p:contentPart p14:bwMode="auto" r:id="rId125">
              <p14:nvContentPartPr>
                <p14:cNvPr id="75" name="Freihand 74">
                  <a:extLst>
                    <a:ext uri="{FF2B5EF4-FFF2-40B4-BE49-F238E27FC236}">
                      <a16:creationId xmlns:a16="http://schemas.microsoft.com/office/drawing/2014/main" id="{2D420F35-43E4-4320-AF46-4EF6554935E5}"/>
                    </a:ext>
                  </a:extLst>
                </p14:cNvPr>
                <p14:cNvContentPartPr/>
                <p14:nvPr/>
              </p14:nvContentPartPr>
              <p14:xfrm>
                <a:off x="10805600" y="1567507"/>
                <a:ext cx="187920" cy="180360"/>
              </p14:xfrm>
            </p:contentPart>
          </mc:Choice>
          <mc:Fallback>
            <p:pic>
              <p:nvPicPr>
                <p:cNvPr id="75" name="Freihand 74">
                  <a:extLst>
                    <a:ext uri="{FF2B5EF4-FFF2-40B4-BE49-F238E27FC236}">
                      <a16:creationId xmlns:a16="http://schemas.microsoft.com/office/drawing/2014/main" id="{2D420F35-43E4-4320-AF46-4EF6554935E5}"/>
                    </a:ext>
                  </a:extLst>
                </p:cNvPr>
                <p:cNvPicPr/>
                <p:nvPr/>
              </p:nvPicPr>
              <p:blipFill>
                <a:blip r:embed="rId126"/>
                <a:stretch>
                  <a:fillRect/>
                </a:stretch>
              </p:blipFill>
              <p:spPr>
                <a:xfrm>
                  <a:off x="10801280" y="1563187"/>
                  <a:ext cx="196560" cy="189000"/>
                </a:xfrm>
                <a:prstGeom prst="rect">
                  <a:avLst/>
                </a:prstGeom>
              </p:spPr>
            </p:pic>
          </mc:Fallback>
        </mc:AlternateContent>
      </p:grpSp>
    </p:spTree>
    <p:extLst>
      <p:ext uri="{BB962C8B-B14F-4D97-AF65-F5344CB8AC3E}">
        <p14:creationId xmlns:p14="http://schemas.microsoft.com/office/powerpoint/2010/main" val="593125148"/>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FDA86EE1-274E-4A58-B793-F5C30138921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grpSp>
        <p:nvGrpSpPr>
          <p:cNvPr id="22" name="Gruppieren 21">
            <a:extLst>
              <a:ext uri="{FF2B5EF4-FFF2-40B4-BE49-F238E27FC236}">
                <a16:creationId xmlns:a16="http://schemas.microsoft.com/office/drawing/2014/main" id="{488FD14F-12B9-4124-8BC3-69A6D45D5973}"/>
              </a:ext>
            </a:extLst>
          </p:cNvPr>
          <p:cNvGrpSpPr/>
          <p:nvPr/>
        </p:nvGrpSpPr>
        <p:grpSpPr>
          <a:xfrm>
            <a:off x="224480" y="16987"/>
            <a:ext cx="1602360" cy="412200"/>
            <a:chOff x="224480" y="16987"/>
            <a:chExt cx="1602360" cy="412200"/>
          </a:xfrm>
        </p:grpSpPr>
        <mc:AlternateContent xmlns:mc="http://schemas.openxmlformats.org/markup-compatibility/2006">
          <mc:Choice xmlns:p14="http://schemas.microsoft.com/office/powerpoint/2010/main" Requires="p14">
            <p:contentPart p14:bwMode="auto" r:id="rId3">
              <p14:nvContentPartPr>
                <p14:cNvPr id="13" name="Freihand 12">
                  <a:extLst>
                    <a:ext uri="{FF2B5EF4-FFF2-40B4-BE49-F238E27FC236}">
                      <a16:creationId xmlns:a16="http://schemas.microsoft.com/office/drawing/2014/main" id="{2860FF41-1847-4D77-9187-A0D240247D8B}"/>
                    </a:ext>
                  </a:extLst>
                </p14:cNvPr>
                <p14:cNvContentPartPr/>
                <p14:nvPr/>
              </p14:nvContentPartPr>
              <p14:xfrm>
                <a:off x="224480" y="139027"/>
                <a:ext cx="386640" cy="253440"/>
              </p14:xfrm>
            </p:contentPart>
          </mc:Choice>
          <mc:Fallback>
            <p:pic>
              <p:nvPicPr>
                <p:cNvPr id="13" name="Freihand 12">
                  <a:extLst>
                    <a:ext uri="{FF2B5EF4-FFF2-40B4-BE49-F238E27FC236}">
                      <a16:creationId xmlns:a16="http://schemas.microsoft.com/office/drawing/2014/main" id="{2860FF41-1847-4D77-9187-A0D240247D8B}"/>
                    </a:ext>
                  </a:extLst>
                </p:cNvPr>
                <p:cNvPicPr/>
                <p:nvPr/>
              </p:nvPicPr>
              <p:blipFill>
                <a:blip r:embed="rId4"/>
                <a:stretch>
                  <a:fillRect/>
                </a:stretch>
              </p:blipFill>
              <p:spPr>
                <a:xfrm>
                  <a:off x="220160" y="134707"/>
                  <a:ext cx="395280" cy="26208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14" name="Freihand 13">
                  <a:extLst>
                    <a:ext uri="{FF2B5EF4-FFF2-40B4-BE49-F238E27FC236}">
                      <a16:creationId xmlns:a16="http://schemas.microsoft.com/office/drawing/2014/main" id="{DC146BC6-28A9-40D6-AEF6-D2DE5099D518}"/>
                    </a:ext>
                  </a:extLst>
                </p14:cNvPr>
                <p14:cNvContentPartPr/>
                <p14:nvPr/>
              </p14:nvContentPartPr>
              <p14:xfrm>
                <a:off x="608600" y="113827"/>
                <a:ext cx="174960" cy="315360"/>
              </p14:xfrm>
            </p:contentPart>
          </mc:Choice>
          <mc:Fallback>
            <p:pic>
              <p:nvPicPr>
                <p:cNvPr id="14" name="Freihand 13">
                  <a:extLst>
                    <a:ext uri="{FF2B5EF4-FFF2-40B4-BE49-F238E27FC236}">
                      <a16:creationId xmlns:a16="http://schemas.microsoft.com/office/drawing/2014/main" id="{DC146BC6-28A9-40D6-AEF6-D2DE5099D518}"/>
                    </a:ext>
                  </a:extLst>
                </p:cNvPr>
                <p:cNvPicPr/>
                <p:nvPr/>
              </p:nvPicPr>
              <p:blipFill>
                <a:blip r:embed="rId6"/>
                <a:stretch>
                  <a:fillRect/>
                </a:stretch>
              </p:blipFill>
              <p:spPr>
                <a:xfrm>
                  <a:off x="604280" y="109507"/>
                  <a:ext cx="183600" cy="32400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15" name="Freihand 14">
                  <a:extLst>
                    <a:ext uri="{FF2B5EF4-FFF2-40B4-BE49-F238E27FC236}">
                      <a16:creationId xmlns:a16="http://schemas.microsoft.com/office/drawing/2014/main" id="{EDDC904D-590A-435C-90C1-3CCE792159AB}"/>
                    </a:ext>
                  </a:extLst>
                </p14:cNvPr>
                <p14:cNvContentPartPr/>
                <p14:nvPr/>
              </p14:nvContentPartPr>
              <p14:xfrm>
                <a:off x="819560" y="247387"/>
                <a:ext cx="132840" cy="74160"/>
              </p14:xfrm>
            </p:contentPart>
          </mc:Choice>
          <mc:Fallback>
            <p:pic>
              <p:nvPicPr>
                <p:cNvPr id="15" name="Freihand 14">
                  <a:extLst>
                    <a:ext uri="{FF2B5EF4-FFF2-40B4-BE49-F238E27FC236}">
                      <a16:creationId xmlns:a16="http://schemas.microsoft.com/office/drawing/2014/main" id="{EDDC904D-590A-435C-90C1-3CCE792159AB}"/>
                    </a:ext>
                  </a:extLst>
                </p:cNvPr>
                <p:cNvPicPr/>
                <p:nvPr/>
              </p:nvPicPr>
              <p:blipFill>
                <a:blip r:embed="rId8"/>
                <a:stretch>
                  <a:fillRect/>
                </a:stretch>
              </p:blipFill>
              <p:spPr>
                <a:xfrm>
                  <a:off x="815240" y="243067"/>
                  <a:ext cx="141480" cy="82800"/>
                </a:xfrm>
                <a:prstGeom prst="rect">
                  <a:avLst/>
                </a:prstGeom>
              </p:spPr>
            </p:pic>
          </mc:Fallback>
        </mc:AlternateContent>
        <mc:AlternateContent xmlns:mc="http://schemas.openxmlformats.org/markup-compatibility/2006">
          <mc:Choice xmlns:p14="http://schemas.microsoft.com/office/powerpoint/2010/main" Requires="p14">
            <p:contentPart p14:bwMode="auto" r:id="rId9">
              <p14:nvContentPartPr>
                <p14:cNvPr id="16" name="Freihand 15">
                  <a:extLst>
                    <a:ext uri="{FF2B5EF4-FFF2-40B4-BE49-F238E27FC236}">
                      <a16:creationId xmlns:a16="http://schemas.microsoft.com/office/drawing/2014/main" id="{EFE8AFF8-ECAB-4E8C-85E5-090764B5658A}"/>
                    </a:ext>
                  </a:extLst>
                </p14:cNvPr>
                <p14:cNvContentPartPr/>
                <p14:nvPr/>
              </p14:nvContentPartPr>
              <p14:xfrm>
                <a:off x="973280" y="232627"/>
                <a:ext cx="119880" cy="99720"/>
              </p14:xfrm>
            </p:contentPart>
          </mc:Choice>
          <mc:Fallback>
            <p:pic>
              <p:nvPicPr>
                <p:cNvPr id="16" name="Freihand 15">
                  <a:extLst>
                    <a:ext uri="{FF2B5EF4-FFF2-40B4-BE49-F238E27FC236}">
                      <a16:creationId xmlns:a16="http://schemas.microsoft.com/office/drawing/2014/main" id="{EFE8AFF8-ECAB-4E8C-85E5-090764B5658A}"/>
                    </a:ext>
                  </a:extLst>
                </p:cNvPr>
                <p:cNvPicPr/>
                <p:nvPr/>
              </p:nvPicPr>
              <p:blipFill>
                <a:blip r:embed="rId10"/>
                <a:stretch>
                  <a:fillRect/>
                </a:stretch>
              </p:blipFill>
              <p:spPr>
                <a:xfrm>
                  <a:off x="968960" y="228307"/>
                  <a:ext cx="128520" cy="108360"/>
                </a:xfrm>
                <a:prstGeom prst="rect">
                  <a:avLst/>
                </a:prstGeom>
              </p:spPr>
            </p:pic>
          </mc:Fallback>
        </mc:AlternateContent>
        <mc:AlternateContent xmlns:mc="http://schemas.openxmlformats.org/markup-compatibility/2006">
          <mc:Choice xmlns:p14="http://schemas.microsoft.com/office/powerpoint/2010/main" Requires="p14">
            <p:contentPart p14:bwMode="auto" r:id="rId11">
              <p14:nvContentPartPr>
                <p14:cNvPr id="17" name="Freihand 16">
                  <a:extLst>
                    <a:ext uri="{FF2B5EF4-FFF2-40B4-BE49-F238E27FC236}">
                      <a16:creationId xmlns:a16="http://schemas.microsoft.com/office/drawing/2014/main" id="{DBD96CDD-A5FC-4CC4-B994-03B7E4CC8A28}"/>
                    </a:ext>
                  </a:extLst>
                </p14:cNvPr>
                <p14:cNvContentPartPr/>
                <p14:nvPr/>
              </p14:nvContentPartPr>
              <p14:xfrm>
                <a:off x="1094600" y="175387"/>
                <a:ext cx="101160" cy="144720"/>
              </p14:xfrm>
            </p:contentPart>
          </mc:Choice>
          <mc:Fallback>
            <p:pic>
              <p:nvPicPr>
                <p:cNvPr id="17" name="Freihand 16">
                  <a:extLst>
                    <a:ext uri="{FF2B5EF4-FFF2-40B4-BE49-F238E27FC236}">
                      <a16:creationId xmlns:a16="http://schemas.microsoft.com/office/drawing/2014/main" id="{DBD96CDD-A5FC-4CC4-B994-03B7E4CC8A28}"/>
                    </a:ext>
                  </a:extLst>
                </p:cNvPr>
                <p:cNvPicPr/>
                <p:nvPr/>
              </p:nvPicPr>
              <p:blipFill>
                <a:blip r:embed="rId12"/>
                <a:stretch>
                  <a:fillRect/>
                </a:stretch>
              </p:blipFill>
              <p:spPr>
                <a:xfrm>
                  <a:off x="1090280" y="171067"/>
                  <a:ext cx="109800" cy="153360"/>
                </a:xfrm>
                <a:prstGeom prst="rect">
                  <a:avLst/>
                </a:prstGeom>
              </p:spPr>
            </p:pic>
          </mc:Fallback>
        </mc:AlternateContent>
        <mc:AlternateContent xmlns:mc="http://schemas.openxmlformats.org/markup-compatibility/2006">
          <mc:Choice xmlns:p14="http://schemas.microsoft.com/office/powerpoint/2010/main" Requires="p14">
            <p:contentPart p14:bwMode="auto" r:id="rId13">
              <p14:nvContentPartPr>
                <p14:cNvPr id="18" name="Freihand 17">
                  <a:extLst>
                    <a:ext uri="{FF2B5EF4-FFF2-40B4-BE49-F238E27FC236}">
                      <a16:creationId xmlns:a16="http://schemas.microsoft.com/office/drawing/2014/main" id="{3237F8B6-0C9B-473D-B4FA-234255A7D397}"/>
                    </a:ext>
                  </a:extLst>
                </p14:cNvPr>
                <p14:cNvContentPartPr/>
                <p14:nvPr/>
              </p14:nvContentPartPr>
              <p14:xfrm>
                <a:off x="1231400" y="222187"/>
                <a:ext cx="106920" cy="77040"/>
              </p14:xfrm>
            </p:contentPart>
          </mc:Choice>
          <mc:Fallback>
            <p:pic>
              <p:nvPicPr>
                <p:cNvPr id="18" name="Freihand 17">
                  <a:extLst>
                    <a:ext uri="{FF2B5EF4-FFF2-40B4-BE49-F238E27FC236}">
                      <a16:creationId xmlns:a16="http://schemas.microsoft.com/office/drawing/2014/main" id="{3237F8B6-0C9B-473D-B4FA-234255A7D397}"/>
                    </a:ext>
                  </a:extLst>
                </p:cNvPr>
                <p:cNvPicPr/>
                <p:nvPr/>
              </p:nvPicPr>
              <p:blipFill>
                <a:blip r:embed="rId14"/>
                <a:stretch>
                  <a:fillRect/>
                </a:stretch>
              </p:blipFill>
              <p:spPr>
                <a:xfrm>
                  <a:off x="1227080" y="217867"/>
                  <a:ext cx="115560" cy="85680"/>
                </a:xfrm>
                <a:prstGeom prst="rect">
                  <a:avLst/>
                </a:prstGeom>
              </p:spPr>
            </p:pic>
          </mc:Fallback>
        </mc:AlternateContent>
        <mc:AlternateContent xmlns:mc="http://schemas.openxmlformats.org/markup-compatibility/2006">
          <mc:Choice xmlns:p14="http://schemas.microsoft.com/office/powerpoint/2010/main" Requires="p14">
            <p:contentPart p14:bwMode="auto" r:id="rId15">
              <p14:nvContentPartPr>
                <p14:cNvPr id="20" name="Freihand 19">
                  <a:extLst>
                    <a:ext uri="{FF2B5EF4-FFF2-40B4-BE49-F238E27FC236}">
                      <a16:creationId xmlns:a16="http://schemas.microsoft.com/office/drawing/2014/main" id="{29B55B62-A063-4111-A62F-DFC9A76BE62D}"/>
                    </a:ext>
                  </a:extLst>
                </p14:cNvPr>
                <p14:cNvContentPartPr/>
                <p14:nvPr/>
              </p14:nvContentPartPr>
              <p14:xfrm>
                <a:off x="1501760" y="74227"/>
                <a:ext cx="215640" cy="192600"/>
              </p14:xfrm>
            </p:contentPart>
          </mc:Choice>
          <mc:Fallback>
            <p:pic>
              <p:nvPicPr>
                <p:cNvPr id="20" name="Freihand 19">
                  <a:extLst>
                    <a:ext uri="{FF2B5EF4-FFF2-40B4-BE49-F238E27FC236}">
                      <a16:creationId xmlns:a16="http://schemas.microsoft.com/office/drawing/2014/main" id="{29B55B62-A063-4111-A62F-DFC9A76BE62D}"/>
                    </a:ext>
                  </a:extLst>
                </p:cNvPr>
                <p:cNvPicPr/>
                <p:nvPr/>
              </p:nvPicPr>
              <p:blipFill>
                <a:blip r:embed="rId16"/>
                <a:stretch>
                  <a:fillRect/>
                </a:stretch>
              </p:blipFill>
              <p:spPr>
                <a:xfrm>
                  <a:off x="1497440" y="69907"/>
                  <a:ext cx="224280" cy="201240"/>
                </a:xfrm>
                <a:prstGeom prst="rect">
                  <a:avLst/>
                </a:prstGeom>
              </p:spPr>
            </p:pic>
          </mc:Fallback>
        </mc:AlternateContent>
        <mc:AlternateContent xmlns:mc="http://schemas.openxmlformats.org/markup-compatibility/2006">
          <mc:Choice xmlns:p14="http://schemas.microsoft.com/office/powerpoint/2010/main" Requires="p14">
            <p:contentPart p14:bwMode="auto" r:id="rId17">
              <p14:nvContentPartPr>
                <p14:cNvPr id="21" name="Freihand 20">
                  <a:extLst>
                    <a:ext uri="{FF2B5EF4-FFF2-40B4-BE49-F238E27FC236}">
                      <a16:creationId xmlns:a16="http://schemas.microsoft.com/office/drawing/2014/main" id="{C565DD96-AFF4-47A2-A1E8-9ECB2ACA6C19}"/>
                    </a:ext>
                  </a:extLst>
                </p14:cNvPr>
                <p14:cNvContentPartPr/>
                <p14:nvPr/>
              </p14:nvContentPartPr>
              <p14:xfrm>
                <a:off x="1455680" y="16987"/>
                <a:ext cx="371160" cy="319680"/>
              </p14:xfrm>
            </p:contentPart>
          </mc:Choice>
          <mc:Fallback>
            <p:pic>
              <p:nvPicPr>
                <p:cNvPr id="21" name="Freihand 20">
                  <a:extLst>
                    <a:ext uri="{FF2B5EF4-FFF2-40B4-BE49-F238E27FC236}">
                      <a16:creationId xmlns:a16="http://schemas.microsoft.com/office/drawing/2014/main" id="{C565DD96-AFF4-47A2-A1E8-9ECB2ACA6C19}"/>
                    </a:ext>
                  </a:extLst>
                </p:cNvPr>
                <p:cNvPicPr/>
                <p:nvPr/>
              </p:nvPicPr>
              <p:blipFill>
                <a:blip r:embed="rId18"/>
                <a:stretch>
                  <a:fillRect/>
                </a:stretch>
              </p:blipFill>
              <p:spPr>
                <a:xfrm>
                  <a:off x="1451360" y="12667"/>
                  <a:ext cx="379800" cy="328320"/>
                </a:xfrm>
                <a:prstGeom prst="rect">
                  <a:avLst/>
                </a:prstGeom>
              </p:spPr>
            </p:pic>
          </mc:Fallback>
        </mc:AlternateContent>
      </p:grpSp>
      <p:pic>
        <p:nvPicPr>
          <p:cNvPr id="25" name="Grafik 24">
            <a:extLst>
              <a:ext uri="{FF2B5EF4-FFF2-40B4-BE49-F238E27FC236}">
                <a16:creationId xmlns:a16="http://schemas.microsoft.com/office/drawing/2014/main" id="{E7816D99-6D8A-4008-914B-72B8783AA592}"/>
              </a:ext>
            </a:extLst>
          </p:cNvPr>
          <p:cNvPicPr>
            <a:picLocks noChangeAspect="1"/>
          </p:cNvPicPr>
          <p:nvPr/>
        </p:nvPicPr>
        <p:blipFill>
          <a:blip r:embed="rId19"/>
          <a:stretch>
            <a:fillRect/>
          </a:stretch>
        </p:blipFill>
        <p:spPr>
          <a:xfrm>
            <a:off x="224480" y="486427"/>
            <a:ext cx="5781675" cy="4400550"/>
          </a:xfrm>
          <a:prstGeom prst="rect">
            <a:avLst/>
          </a:prstGeom>
        </p:spPr>
      </p:pic>
      <p:grpSp>
        <p:nvGrpSpPr>
          <p:cNvPr id="44" name="Gruppieren 43">
            <a:extLst>
              <a:ext uri="{FF2B5EF4-FFF2-40B4-BE49-F238E27FC236}">
                <a16:creationId xmlns:a16="http://schemas.microsoft.com/office/drawing/2014/main" id="{6250B29A-AF76-43E7-8E08-B9664CC660E8}"/>
              </a:ext>
            </a:extLst>
          </p:cNvPr>
          <p:cNvGrpSpPr/>
          <p:nvPr/>
        </p:nvGrpSpPr>
        <p:grpSpPr>
          <a:xfrm>
            <a:off x="3019880" y="91147"/>
            <a:ext cx="2103120" cy="566280"/>
            <a:chOff x="3019880" y="91147"/>
            <a:chExt cx="2103120" cy="566280"/>
          </a:xfrm>
        </p:grpSpPr>
        <mc:AlternateContent xmlns:mc="http://schemas.openxmlformats.org/markup-compatibility/2006">
          <mc:Choice xmlns:p14="http://schemas.microsoft.com/office/powerpoint/2010/main" Requires="p14">
            <p:contentPart p14:bwMode="auto" r:id="rId20">
              <p14:nvContentPartPr>
                <p14:cNvPr id="26" name="Freihand 25">
                  <a:extLst>
                    <a:ext uri="{FF2B5EF4-FFF2-40B4-BE49-F238E27FC236}">
                      <a16:creationId xmlns:a16="http://schemas.microsoft.com/office/drawing/2014/main" id="{6F9B10C1-1E92-4906-9750-66A1BA719C01}"/>
                    </a:ext>
                  </a:extLst>
                </p14:cNvPr>
                <p14:cNvContentPartPr/>
                <p14:nvPr/>
              </p14:nvContentPartPr>
              <p14:xfrm>
                <a:off x="3019880" y="341707"/>
                <a:ext cx="453960" cy="315000"/>
              </p14:xfrm>
            </p:contentPart>
          </mc:Choice>
          <mc:Fallback>
            <p:pic>
              <p:nvPicPr>
                <p:cNvPr id="26" name="Freihand 25">
                  <a:extLst>
                    <a:ext uri="{FF2B5EF4-FFF2-40B4-BE49-F238E27FC236}">
                      <a16:creationId xmlns:a16="http://schemas.microsoft.com/office/drawing/2014/main" id="{6F9B10C1-1E92-4906-9750-66A1BA719C01}"/>
                    </a:ext>
                  </a:extLst>
                </p:cNvPr>
                <p:cNvPicPr/>
                <p:nvPr/>
              </p:nvPicPr>
              <p:blipFill>
                <a:blip r:embed="rId21"/>
                <a:stretch>
                  <a:fillRect/>
                </a:stretch>
              </p:blipFill>
              <p:spPr>
                <a:xfrm>
                  <a:off x="3015560" y="337387"/>
                  <a:ext cx="462600" cy="323640"/>
                </a:xfrm>
                <a:prstGeom prst="rect">
                  <a:avLst/>
                </a:prstGeom>
              </p:spPr>
            </p:pic>
          </mc:Fallback>
        </mc:AlternateContent>
        <mc:AlternateContent xmlns:mc="http://schemas.openxmlformats.org/markup-compatibility/2006">
          <mc:Choice xmlns:p14="http://schemas.microsoft.com/office/powerpoint/2010/main" Requires="p14">
            <p:contentPart p14:bwMode="auto" r:id="rId22">
              <p14:nvContentPartPr>
                <p14:cNvPr id="27" name="Freihand 26">
                  <a:extLst>
                    <a:ext uri="{FF2B5EF4-FFF2-40B4-BE49-F238E27FC236}">
                      <a16:creationId xmlns:a16="http://schemas.microsoft.com/office/drawing/2014/main" id="{31940CBE-32F5-407E-9D45-D4C8E8802472}"/>
                    </a:ext>
                  </a:extLst>
                </p14:cNvPr>
                <p14:cNvContentPartPr/>
                <p14:nvPr/>
              </p14:nvContentPartPr>
              <p14:xfrm>
                <a:off x="3535400" y="616387"/>
                <a:ext cx="59040" cy="16200"/>
              </p14:xfrm>
            </p:contentPart>
          </mc:Choice>
          <mc:Fallback>
            <p:pic>
              <p:nvPicPr>
                <p:cNvPr id="27" name="Freihand 26">
                  <a:extLst>
                    <a:ext uri="{FF2B5EF4-FFF2-40B4-BE49-F238E27FC236}">
                      <a16:creationId xmlns:a16="http://schemas.microsoft.com/office/drawing/2014/main" id="{31940CBE-32F5-407E-9D45-D4C8E8802472}"/>
                    </a:ext>
                  </a:extLst>
                </p:cNvPr>
                <p:cNvPicPr/>
                <p:nvPr/>
              </p:nvPicPr>
              <p:blipFill>
                <a:blip r:embed="rId23"/>
                <a:stretch>
                  <a:fillRect/>
                </a:stretch>
              </p:blipFill>
              <p:spPr>
                <a:xfrm>
                  <a:off x="3531080" y="612067"/>
                  <a:ext cx="67680" cy="24840"/>
                </a:xfrm>
                <a:prstGeom prst="rect">
                  <a:avLst/>
                </a:prstGeom>
              </p:spPr>
            </p:pic>
          </mc:Fallback>
        </mc:AlternateContent>
        <mc:AlternateContent xmlns:mc="http://schemas.openxmlformats.org/markup-compatibility/2006">
          <mc:Choice xmlns:p14="http://schemas.microsoft.com/office/powerpoint/2010/main" Requires="p14">
            <p:contentPart p14:bwMode="auto" r:id="rId24">
              <p14:nvContentPartPr>
                <p14:cNvPr id="28" name="Freihand 27">
                  <a:extLst>
                    <a:ext uri="{FF2B5EF4-FFF2-40B4-BE49-F238E27FC236}">
                      <a16:creationId xmlns:a16="http://schemas.microsoft.com/office/drawing/2014/main" id="{FF5DC675-3078-405E-9826-AA55857CA60B}"/>
                    </a:ext>
                  </a:extLst>
                </p14:cNvPr>
                <p14:cNvContentPartPr/>
                <p14:nvPr/>
              </p14:nvContentPartPr>
              <p14:xfrm>
                <a:off x="3645560" y="416947"/>
                <a:ext cx="158400" cy="240480"/>
              </p14:xfrm>
            </p:contentPart>
          </mc:Choice>
          <mc:Fallback>
            <p:pic>
              <p:nvPicPr>
                <p:cNvPr id="28" name="Freihand 27">
                  <a:extLst>
                    <a:ext uri="{FF2B5EF4-FFF2-40B4-BE49-F238E27FC236}">
                      <a16:creationId xmlns:a16="http://schemas.microsoft.com/office/drawing/2014/main" id="{FF5DC675-3078-405E-9826-AA55857CA60B}"/>
                    </a:ext>
                  </a:extLst>
                </p:cNvPr>
                <p:cNvPicPr/>
                <p:nvPr/>
              </p:nvPicPr>
              <p:blipFill>
                <a:blip r:embed="rId25"/>
                <a:stretch>
                  <a:fillRect/>
                </a:stretch>
              </p:blipFill>
              <p:spPr>
                <a:xfrm>
                  <a:off x="3641240" y="412627"/>
                  <a:ext cx="167040" cy="249120"/>
                </a:xfrm>
                <a:prstGeom prst="rect">
                  <a:avLst/>
                </a:prstGeom>
              </p:spPr>
            </p:pic>
          </mc:Fallback>
        </mc:AlternateContent>
        <mc:AlternateContent xmlns:mc="http://schemas.openxmlformats.org/markup-compatibility/2006">
          <mc:Choice xmlns:p14="http://schemas.microsoft.com/office/powerpoint/2010/main" Requires="p14">
            <p:contentPart p14:bwMode="auto" r:id="rId26">
              <p14:nvContentPartPr>
                <p14:cNvPr id="29" name="Freihand 28">
                  <a:extLst>
                    <a:ext uri="{FF2B5EF4-FFF2-40B4-BE49-F238E27FC236}">
                      <a16:creationId xmlns:a16="http://schemas.microsoft.com/office/drawing/2014/main" id="{84619B8E-12F8-4251-9E8A-EF661F689B09}"/>
                    </a:ext>
                  </a:extLst>
                </p14:cNvPr>
                <p14:cNvContentPartPr/>
                <p14:nvPr/>
              </p14:nvContentPartPr>
              <p14:xfrm>
                <a:off x="3605240" y="167107"/>
                <a:ext cx="17280" cy="119880"/>
              </p14:xfrm>
            </p:contentPart>
          </mc:Choice>
          <mc:Fallback>
            <p:pic>
              <p:nvPicPr>
                <p:cNvPr id="29" name="Freihand 28">
                  <a:extLst>
                    <a:ext uri="{FF2B5EF4-FFF2-40B4-BE49-F238E27FC236}">
                      <a16:creationId xmlns:a16="http://schemas.microsoft.com/office/drawing/2014/main" id="{84619B8E-12F8-4251-9E8A-EF661F689B09}"/>
                    </a:ext>
                  </a:extLst>
                </p:cNvPr>
                <p:cNvPicPr/>
                <p:nvPr/>
              </p:nvPicPr>
              <p:blipFill>
                <a:blip r:embed="rId27"/>
                <a:stretch>
                  <a:fillRect/>
                </a:stretch>
              </p:blipFill>
              <p:spPr>
                <a:xfrm>
                  <a:off x="3600920" y="162787"/>
                  <a:ext cx="25920" cy="128520"/>
                </a:xfrm>
                <a:prstGeom prst="rect">
                  <a:avLst/>
                </a:prstGeom>
              </p:spPr>
            </p:pic>
          </mc:Fallback>
        </mc:AlternateContent>
        <mc:AlternateContent xmlns:mc="http://schemas.openxmlformats.org/markup-compatibility/2006">
          <mc:Choice xmlns:p14="http://schemas.microsoft.com/office/powerpoint/2010/main" Requires="p14">
            <p:contentPart p14:bwMode="auto" r:id="rId28">
              <p14:nvContentPartPr>
                <p14:cNvPr id="30" name="Freihand 29">
                  <a:extLst>
                    <a:ext uri="{FF2B5EF4-FFF2-40B4-BE49-F238E27FC236}">
                      <a16:creationId xmlns:a16="http://schemas.microsoft.com/office/drawing/2014/main" id="{A2CC46A7-8369-470B-8733-7A3945437C75}"/>
                    </a:ext>
                  </a:extLst>
                </p14:cNvPr>
                <p14:cNvContentPartPr/>
                <p14:nvPr/>
              </p14:nvContentPartPr>
              <p14:xfrm>
                <a:off x="3519920" y="128947"/>
                <a:ext cx="164880" cy="40320"/>
              </p14:xfrm>
            </p:contentPart>
          </mc:Choice>
          <mc:Fallback>
            <p:pic>
              <p:nvPicPr>
                <p:cNvPr id="30" name="Freihand 29">
                  <a:extLst>
                    <a:ext uri="{FF2B5EF4-FFF2-40B4-BE49-F238E27FC236}">
                      <a16:creationId xmlns:a16="http://schemas.microsoft.com/office/drawing/2014/main" id="{A2CC46A7-8369-470B-8733-7A3945437C75}"/>
                    </a:ext>
                  </a:extLst>
                </p:cNvPr>
                <p:cNvPicPr/>
                <p:nvPr/>
              </p:nvPicPr>
              <p:blipFill>
                <a:blip r:embed="rId29"/>
                <a:stretch>
                  <a:fillRect/>
                </a:stretch>
              </p:blipFill>
              <p:spPr>
                <a:xfrm>
                  <a:off x="3515600" y="124627"/>
                  <a:ext cx="173520" cy="48960"/>
                </a:xfrm>
                <a:prstGeom prst="rect">
                  <a:avLst/>
                </a:prstGeom>
              </p:spPr>
            </p:pic>
          </mc:Fallback>
        </mc:AlternateContent>
        <mc:AlternateContent xmlns:mc="http://schemas.openxmlformats.org/markup-compatibility/2006">
          <mc:Choice xmlns:p14="http://schemas.microsoft.com/office/powerpoint/2010/main" Requires="p14">
            <p:contentPart p14:bwMode="auto" r:id="rId30">
              <p14:nvContentPartPr>
                <p14:cNvPr id="31" name="Freihand 30">
                  <a:extLst>
                    <a:ext uri="{FF2B5EF4-FFF2-40B4-BE49-F238E27FC236}">
                      <a16:creationId xmlns:a16="http://schemas.microsoft.com/office/drawing/2014/main" id="{A70BA014-7B58-4818-917E-7C497555BFD4}"/>
                    </a:ext>
                  </a:extLst>
                </p14:cNvPr>
                <p14:cNvContentPartPr/>
                <p14:nvPr/>
              </p14:nvContentPartPr>
              <p14:xfrm>
                <a:off x="3547640" y="170707"/>
                <a:ext cx="156960" cy="46800"/>
              </p14:xfrm>
            </p:contentPart>
          </mc:Choice>
          <mc:Fallback>
            <p:pic>
              <p:nvPicPr>
                <p:cNvPr id="31" name="Freihand 30">
                  <a:extLst>
                    <a:ext uri="{FF2B5EF4-FFF2-40B4-BE49-F238E27FC236}">
                      <a16:creationId xmlns:a16="http://schemas.microsoft.com/office/drawing/2014/main" id="{A70BA014-7B58-4818-917E-7C497555BFD4}"/>
                    </a:ext>
                  </a:extLst>
                </p:cNvPr>
                <p:cNvPicPr/>
                <p:nvPr/>
              </p:nvPicPr>
              <p:blipFill>
                <a:blip r:embed="rId31"/>
                <a:stretch>
                  <a:fillRect/>
                </a:stretch>
              </p:blipFill>
              <p:spPr>
                <a:xfrm>
                  <a:off x="3543320" y="166387"/>
                  <a:ext cx="165600" cy="55440"/>
                </a:xfrm>
                <a:prstGeom prst="rect">
                  <a:avLst/>
                </a:prstGeom>
              </p:spPr>
            </p:pic>
          </mc:Fallback>
        </mc:AlternateContent>
        <mc:AlternateContent xmlns:mc="http://schemas.openxmlformats.org/markup-compatibility/2006">
          <mc:Choice xmlns:p14="http://schemas.microsoft.com/office/powerpoint/2010/main" Requires="p14">
            <p:contentPart p14:bwMode="auto" r:id="rId32">
              <p14:nvContentPartPr>
                <p14:cNvPr id="32" name="Freihand 31">
                  <a:extLst>
                    <a:ext uri="{FF2B5EF4-FFF2-40B4-BE49-F238E27FC236}">
                      <a16:creationId xmlns:a16="http://schemas.microsoft.com/office/drawing/2014/main" id="{4CBF806B-5E78-4022-894C-0D7E8EB7FD52}"/>
                    </a:ext>
                  </a:extLst>
                </p14:cNvPr>
                <p14:cNvContentPartPr/>
                <p14:nvPr/>
              </p14:nvContentPartPr>
              <p14:xfrm>
                <a:off x="3704600" y="190867"/>
                <a:ext cx="252360" cy="56520"/>
              </p14:xfrm>
            </p:contentPart>
          </mc:Choice>
          <mc:Fallback>
            <p:pic>
              <p:nvPicPr>
                <p:cNvPr id="32" name="Freihand 31">
                  <a:extLst>
                    <a:ext uri="{FF2B5EF4-FFF2-40B4-BE49-F238E27FC236}">
                      <a16:creationId xmlns:a16="http://schemas.microsoft.com/office/drawing/2014/main" id="{4CBF806B-5E78-4022-894C-0D7E8EB7FD52}"/>
                    </a:ext>
                  </a:extLst>
                </p:cNvPr>
                <p:cNvPicPr/>
                <p:nvPr/>
              </p:nvPicPr>
              <p:blipFill>
                <a:blip r:embed="rId33"/>
                <a:stretch>
                  <a:fillRect/>
                </a:stretch>
              </p:blipFill>
              <p:spPr>
                <a:xfrm>
                  <a:off x="3700280" y="186547"/>
                  <a:ext cx="261000" cy="65160"/>
                </a:xfrm>
                <a:prstGeom prst="rect">
                  <a:avLst/>
                </a:prstGeom>
              </p:spPr>
            </p:pic>
          </mc:Fallback>
        </mc:AlternateContent>
        <mc:AlternateContent xmlns:mc="http://schemas.openxmlformats.org/markup-compatibility/2006">
          <mc:Choice xmlns:p14="http://schemas.microsoft.com/office/powerpoint/2010/main" Requires="p14">
            <p:contentPart p14:bwMode="auto" r:id="rId34">
              <p14:nvContentPartPr>
                <p14:cNvPr id="33" name="Freihand 32">
                  <a:extLst>
                    <a:ext uri="{FF2B5EF4-FFF2-40B4-BE49-F238E27FC236}">
                      <a16:creationId xmlns:a16="http://schemas.microsoft.com/office/drawing/2014/main" id="{6E217E4B-6514-4384-A9E3-4C0458F20D12}"/>
                    </a:ext>
                  </a:extLst>
                </p14:cNvPr>
                <p14:cNvContentPartPr/>
                <p14:nvPr/>
              </p14:nvContentPartPr>
              <p14:xfrm>
                <a:off x="4034720" y="91147"/>
                <a:ext cx="198720" cy="184680"/>
              </p14:xfrm>
            </p:contentPart>
          </mc:Choice>
          <mc:Fallback>
            <p:pic>
              <p:nvPicPr>
                <p:cNvPr id="33" name="Freihand 32">
                  <a:extLst>
                    <a:ext uri="{FF2B5EF4-FFF2-40B4-BE49-F238E27FC236}">
                      <a16:creationId xmlns:a16="http://schemas.microsoft.com/office/drawing/2014/main" id="{6E217E4B-6514-4384-A9E3-4C0458F20D12}"/>
                    </a:ext>
                  </a:extLst>
                </p:cNvPr>
                <p:cNvPicPr/>
                <p:nvPr/>
              </p:nvPicPr>
              <p:blipFill>
                <a:blip r:embed="rId35"/>
                <a:stretch>
                  <a:fillRect/>
                </a:stretch>
              </p:blipFill>
              <p:spPr>
                <a:xfrm>
                  <a:off x="4030400" y="86827"/>
                  <a:ext cx="207360" cy="193320"/>
                </a:xfrm>
                <a:prstGeom prst="rect">
                  <a:avLst/>
                </a:prstGeom>
              </p:spPr>
            </p:pic>
          </mc:Fallback>
        </mc:AlternateContent>
        <mc:AlternateContent xmlns:mc="http://schemas.openxmlformats.org/markup-compatibility/2006">
          <mc:Choice xmlns:p14="http://schemas.microsoft.com/office/powerpoint/2010/main" Requires="p14">
            <p:contentPart p14:bwMode="auto" r:id="rId36">
              <p14:nvContentPartPr>
                <p14:cNvPr id="35" name="Freihand 34">
                  <a:extLst>
                    <a:ext uri="{FF2B5EF4-FFF2-40B4-BE49-F238E27FC236}">
                      <a16:creationId xmlns:a16="http://schemas.microsoft.com/office/drawing/2014/main" id="{0643E779-9473-4190-9586-F981A13AE0F5}"/>
                    </a:ext>
                  </a:extLst>
                </p14:cNvPr>
                <p14:cNvContentPartPr/>
                <p14:nvPr/>
              </p14:nvContentPartPr>
              <p14:xfrm>
                <a:off x="4274840" y="176467"/>
                <a:ext cx="100080" cy="68760"/>
              </p14:xfrm>
            </p:contentPart>
          </mc:Choice>
          <mc:Fallback>
            <p:pic>
              <p:nvPicPr>
                <p:cNvPr id="35" name="Freihand 34">
                  <a:extLst>
                    <a:ext uri="{FF2B5EF4-FFF2-40B4-BE49-F238E27FC236}">
                      <a16:creationId xmlns:a16="http://schemas.microsoft.com/office/drawing/2014/main" id="{0643E779-9473-4190-9586-F981A13AE0F5}"/>
                    </a:ext>
                  </a:extLst>
                </p:cNvPr>
                <p:cNvPicPr/>
                <p:nvPr/>
              </p:nvPicPr>
              <p:blipFill>
                <a:blip r:embed="rId37"/>
                <a:stretch>
                  <a:fillRect/>
                </a:stretch>
              </p:blipFill>
              <p:spPr>
                <a:xfrm>
                  <a:off x="4270520" y="172147"/>
                  <a:ext cx="108720" cy="77400"/>
                </a:xfrm>
                <a:prstGeom prst="rect">
                  <a:avLst/>
                </a:prstGeom>
              </p:spPr>
            </p:pic>
          </mc:Fallback>
        </mc:AlternateContent>
        <mc:AlternateContent xmlns:mc="http://schemas.openxmlformats.org/markup-compatibility/2006">
          <mc:Choice xmlns:p14="http://schemas.microsoft.com/office/powerpoint/2010/main" Requires="p14">
            <p:contentPart p14:bwMode="auto" r:id="rId38">
              <p14:nvContentPartPr>
                <p14:cNvPr id="36" name="Freihand 35">
                  <a:extLst>
                    <a:ext uri="{FF2B5EF4-FFF2-40B4-BE49-F238E27FC236}">
                      <a16:creationId xmlns:a16="http://schemas.microsoft.com/office/drawing/2014/main" id="{F398C315-CD8E-41AB-9E5C-7EB019DFEEC2}"/>
                    </a:ext>
                  </a:extLst>
                </p14:cNvPr>
                <p14:cNvContentPartPr/>
                <p14:nvPr/>
              </p14:nvContentPartPr>
              <p14:xfrm>
                <a:off x="4445840" y="180067"/>
                <a:ext cx="224640" cy="79920"/>
              </p14:xfrm>
            </p:contentPart>
          </mc:Choice>
          <mc:Fallback>
            <p:pic>
              <p:nvPicPr>
                <p:cNvPr id="36" name="Freihand 35">
                  <a:extLst>
                    <a:ext uri="{FF2B5EF4-FFF2-40B4-BE49-F238E27FC236}">
                      <a16:creationId xmlns:a16="http://schemas.microsoft.com/office/drawing/2014/main" id="{F398C315-CD8E-41AB-9E5C-7EB019DFEEC2}"/>
                    </a:ext>
                  </a:extLst>
                </p:cNvPr>
                <p:cNvPicPr/>
                <p:nvPr/>
              </p:nvPicPr>
              <p:blipFill>
                <a:blip r:embed="rId39"/>
                <a:stretch>
                  <a:fillRect/>
                </a:stretch>
              </p:blipFill>
              <p:spPr>
                <a:xfrm>
                  <a:off x="4441520" y="175747"/>
                  <a:ext cx="233280" cy="88560"/>
                </a:xfrm>
                <a:prstGeom prst="rect">
                  <a:avLst/>
                </a:prstGeom>
              </p:spPr>
            </p:pic>
          </mc:Fallback>
        </mc:AlternateContent>
        <mc:AlternateContent xmlns:mc="http://schemas.openxmlformats.org/markup-compatibility/2006">
          <mc:Choice xmlns:p14="http://schemas.microsoft.com/office/powerpoint/2010/main" Requires="p14">
            <p:contentPart p14:bwMode="auto" r:id="rId40">
              <p14:nvContentPartPr>
                <p14:cNvPr id="37" name="Freihand 36">
                  <a:extLst>
                    <a:ext uri="{FF2B5EF4-FFF2-40B4-BE49-F238E27FC236}">
                      <a16:creationId xmlns:a16="http://schemas.microsoft.com/office/drawing/2014/main" id="{0927696D-3337-4E7B-AD90-72EA2820EF18}"/>
                    </a:ext>
                  </a:extLst>
                </p14:cNvPr>
                <p14:cNvContentPartPr/>
                <p14:nvPr/>
              </p14:nvContentPartPr>
              <p14:xfrm>
                <a:off x="4667240" y="187267"/>
                <a:ext cx="156240" cy="183240"/>
              </p14:xfrm>
            </p:contentPart>
          </mc:Choice>
          <mc:Fallback>
            <p:pic>
              <p:nvPicPr>
                <p:cNvPr id="37" name="Freihand 36">
                  <a:extLst>
                    <a:ext uri="{FF2B5EF4-FFF2-40B4-BE49-F238E27FC236}">
                      <a16:creationId xmlns:a16="http://schemas.microsoft.com/office/drawing/2014/main" id="{0927696D-3337-4E7B-AD90-72EA2820EF18}"/>
                    </a:ext>
                  </a:extLst>
                </p:cNvPr>
                <p:cNvPicPr/>
                <p:nvPr/>
              </p:nvPicPr>
              <p:blipFill>
                <a:blip r:embed="rId41"/>
                <a:stretch>
                  <a:fillRect/>
                </a:stretch>
              </p:blipFill>
              <p:spPr>
                <a:xfrm>
                  <a:off x="4662920" y="182947"/>
                  <a:ext cx="164880" cy="191880"/>
                </a:xfrm>
                <a:prstGeom prst="rect">
                  <a:avLst/>
                </a:prstGeom>
              </p:spPr>
            </p:pic>
          </mc:Fallback>
        </mc:AlternateContent>
        <mc:AlternateContent xmlns:mc="http://schemas.openxmlformats.org/markup-compatibility/2006">
          <mc:Choice xmlns:p14="http://schemas.microsoft.com/office/powerpoint/2010/main" Requires="p14">
            <p:contentPart p14:bwMode="auto" r:id="rId42">
              <p14:nvContentPartPr>
                <p14:cNvPr id="38" name="Freihand 37">
                  <a:extLst>
                    <a:ext uri="{FF2B5EF4-FFF2-40B4-BE49-F238E27FC236}">
                      <a16:creationId xmlns:a16="http://schemas.microsoft.com/office/drawing/2014/main" id="{B8530917-5526-4AC2-AD1C-CC795DF2EB7E}"/>
                    </a:ext>
                  </a:extLst>
                </p14:cNvPr>
                <p14:cNvContentPartPr/>
                <p14:nvPr/>
              </p14:nvContentPartPr>
              <p14:xfrm>
                <a:off x="4808360" y="130387"/>
                <a:ext cx="72720" cy="123480"/>
              </p14:xfrm>
            </p:contentPart>
          </mc:Choice>
          <mc:Fallback>
            <p:pic>
              <p:nvPicPr>
                <p:cNvPr id="38" name="Freihand 37">
                  <a:extLst>
                    <a:ext uri="{FF2B5EF4-FFF2-40B4-BE49-F238E27FC236}">
                      <a16:creationId xmlns:a16="http://schemas.microsoft.com/office/drawing/2014/main" id="{B8530917-5526-4AC2-AD1C-CC795DF2EB7E}"/>
                    </a:ext>
                  </a:extLst>
                </p:cNvPr>
                <p:cNvPicPr/>
                <p:nvPr/>
              </p:nvPicPr>
              <p:blipFill>
                <a:blip r:embed="rId43"/>
                <a:stretch>
                  <a:fillRect/>
                </a:stretch>
              </p:blipFill>
              <p:spPr>
                <a:xfrm>
                  <a:off x="4804040" y="126067"/>
                  <a:ext cx="81360" cy="132120"/>
                </a:xfrm>
                <a:prstGeom prst="rect">
                  <a:avLst/>
                </a:prstGeom>
              </p:spPr>
            </p:pic>
          </mc:Fallback>
        </mc:AlternateContent>
        <mc:AlternateContent xmlns:mc="http://schemas.openxmlformats.org/markup-compatibility/2006">
          <mc:Choice xmlns:p14="http://schemas.microsoft.com/office/powerpoint/2010/main" Requires="p14">
            <p:contentPart p14:bwMode="auto" r:id="rId44">
              <p14:nvContentPartPr>
                <p14:cNvPr id="43" name="Freihand 42">
                  <a:extLst>
                    <a:ext uri="{FF2B5EF4-FFF2-40B4-BE49-F238E27FC236}">
                      <a16:creationId xmlns:a16="http://schemas.microsoft.com/office/drawing/2014/main" id="{59DEE160-E40F-45C8-A6C4-1F483F8BA561}"/>
                    </a:ext>
                  </a:extLst>
                </p14:cNvPr>
                <p14:cNvContentPartPr/>
                <p14:nvPr/>
              </p14:nvContentPartPr>
              <p14:xfrm>
                <a:off x="4931120" y="178267"/>
                <a:ext cx="191880" cy="82080"/>
              </p14:xfrm>
            </p:contentPart>
          </mc:Choice>
          <mc:Fallback>
            <p:pic>
              <p:nvPicPr>
                <p:cNvPr id="43" name="Freihand 42">
                  <a:extLst>
                    <a:ext uri="{FF2B5EF4-FFF2-40B4-BE49-F238E27FC236}">
                      <a16:creationId xmlns:a16="http://schemas.microsoft.com/office/drawing/2014/main" id="{59DEE160-E40F-45C8-A6C4-1F483F8BA561}"/>
                    </a:ext>
                  </a:extLst>
                </p:cNvPr>
                <p:cNvPicPr/>
                <p:nvPr/>
              </p:nvPicPr>
              <p:blipFill>
                <a:blip r:embed="rId45"/>
                <a:stretch>
                  <a:fillRect/>
                </a:stretch>
              </p:blipFill>
              <p:spPr>
                <a:xfrm>
                  <a:off x="4926800" y="173947"/>
                  <a:ext cx="200520" cy="9072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46">
            <p14:nvContentPartPr>
              <p14:cNvPr id="61" name="Freihand 60">
                <a:extLst>
                  <a:ext uri="{FF2B5EF4-FFF2-40B4-BE49-F238E27FC236}">
                    <a16:creationId xmlns:a16="http://schemas.microsoft.com/office/drawing/2014/main" id="{7FC01271-02E6-42BD-BC61-B389D18AC380}"/>
                  </a:ext>
                </a:extLst>
              </p14:cNvPr>
              <p14:cNvContentPartPr/>
              <p14:nvPr/>
            </p14:nvContentPartPr>
            <p14:xfrm>
              <a:off x="4499120" y="3732187"/>
              <a:ext cx="2655720" cy="153360"/>
            </p14:xfrm>
          </p:contentPart>
        </mc:Choice>
        <mc:Fallback>
          <p:pic>
            <p:nvPicPr>
              <p:cNvPr id="61" name="Freihand 60">
                <a:extLst>
                  <a:ext uri="{FF2B5EF4-FFF2-40B4-BE49-F238E27FC236}">
                    <a16:creationId xmlns:a16="http://schemas.microsoft.com/office/drawing/2014/main" id="{7FC01271-02E6-42BD-BC61-B389D18AC380}"/>
                  </a:ext>
                </a:extLst>
              </p:cNvPr>
              <p:cNvPicPr/>
              <p:nvPr/>
            </p:nvPicPr>
            <p:blipFill>
              <a:blip r:embed="rId47"/>
              <a:stretch>
                <a:fillRect/>
              </a:stretch>
            </p:blipFill>
            <p:spPr>
              <a:xfrm>
                <a:off x="4494800" y="3727867"/>
                <a:ext cx="2664360" cy="162000"/>
              </a:xfrm>
              <a:prstGeom prst="rect">
                <a:avLst/>
              </a:prstGeom>
            </p:spPr>
          </p:pic>
        </mc:Fallback>
      </mc:AlternateContent>
      <p:grpSp>
        <p:nvGrpSpPr>
          <p:cNvPr id="174138" name="Gruppieren 174137">
            <a:extLst>
              <a:ext uri="{FF2B5EF4-FFF2-40B4-BE49-F238E27FC236}">
                <a16:creationId xmlns:a16="http://schemas.microsoft.com/office/drawing/2014/main" id="{3D045794-7C63-4A8D-A75D-29D7ECC8654C}"/>
              </a:ext>
            </a:extLst>
          </p:cNvPr>
          <p:cNvGrpSpPr/>
          <p:nvPr/>
        </p:nvGrpSpPr>
        <p:grpSpPr>
          <a:xfrm>
            <a:off x="3553760" y="2729587"/>
            <a:ext cx="5569200" cy="2239200"/>
            <a:chOff x="3553760" y="2729587"/>
            <a:chExt cx="5569200" cy="2239200"/>
          </a:xfrm>
        </p:grpSpPr>
        <mc:AlternateContent xmlns:mc="http://schemas.openxmlformats.org/markup-compatibility/2006">
          <mc:Choice xmlns:p14="http://schemas.microsoft.com/office/powerpoint/2010/main" Requires="p14">
            <p:contentPart p14:bwMode="auto" r:id="rId48">
              <p14:nvContentPartPr>
                <p14:cNvPr id="45" name="Freihand 44">
                  <a:extLst>
                    <a:ext uri="{FF2B5EF4-FFF2-40B4-BE49-F238E27FC236}">
                      <a16:creationId xmlns:a16="http://schemas.microsoft.com/office/drawing/2014/main" id="{020E16D6-AC77-4882-B807-982DD9BFF90A}"/>
                    </a:ext>
                  </a:extLst>
                </p14:cNvPr>
                <p14:cNvContentPartPr/>
                <p14:nvPr/>
              </p14:nvContentPartPr>
              <p14:xfrm>
                <a:off x="3553760" y="3746227"/>
                <a:ext cx="901440" cy="553320"/>
              </p14:xfrm>
            </p:contentPart>
          </mc:Choice>
          <mc:Fallback>
            <p:pic>
              <p:nvPicPr>
                <p:cNvPr id="45" name="Freihand 44">
                  <a:extLst>
                    <a:ext uri="{FF2B5EF4-FFF2-40B4-BE49-F238E27FC236}">
                      <a16:creationId xmlns:a16="http://schemas.microsoft.com/office/drawing/2014/main" id="{020E16D6-AC77-4882-B807-982DD9BFF90A}"/>
                    </a:ext>
                  </a:extLst>
                </p:cNvPr>
                <p:cNvPicPr/>
                <p:nvPr/>
              </p:nvPicPr>
              <p:blipFill>
                <a:blip r:embed="rId49"/>
                <a:stretch>
                  <a:fillRect/>
                </a:stretch>
              </p:blipFill>
              <p:spPr>
                <a:xfrm>
                  <a:off x="3549440" y="3741907"/>
                  <a:ext cx="910080" cy="561960"/>
                </a:xfrm>
                <a:prstGeom prst="rect">
                  <a:avLst/>
                </a:prstGeom>
              </p:spPr>
            </p:pic>
          </mc:Fallback>
        </mc:AlternateContent>
        <mc:AlternateContent xmlns:mc="http://schemas.openxmlformats.org/markup-compatibility/2006">
          <mc:Choice xmlns:p14="http://schemas.microsoft.com/office/powerpoint/2010/main" Requires="p14">
            <p:contentPart p14:bwMode="auto" r:id="rId50">
              <p14:nvContentPartPr>
                <p14:cNvPr id="46" name="Freihand 45">
                  <a:extLst>
                    <a:ext uri="{FF2B5EF4-FFF2-40B4-BE49-F238E27FC236}">
                      <a16:creationId xmlns:a16="http://schemas.microsoft.com/office/drawing/2014/main" id="{00C04957-E1F0-46F7-B3FF-9C08A7F1FF5A}"/>
                    </a:ext>
                  </a:extLst>
                </p14:cNvPr>
                <p14:cNvContentPartPr/>
                <p14:nvPr/>
              </p14:nvContentPartPr>
              <p14:xfrm>
                <a:off x="3824840" y="4237267"/>
                <a:ext cx="527760" cy="731520"/>
              </p14:xfrm>
            </p:contentPart>
          </mc:Choice>
          <mc:Fallback>
            <p:pic>
              <p:nvPicPr>
                <p:cNvPr id="46" name="Freihand 45">
                  <a:extLst>
                    <a:ext uri="{FF2B5EF4-FFF2-40B4-BE49-F238E27FC236}">
                      <a16:creationId xmlns:a16="http://schemas.microsoft.com/office/drawing/2014/main" id="{00C04957-E1F0-46F7-B3FF-9C08A7F1FF5A}"/>
                    </a:ext>
                  </a:extLst>
                </p:cNvPr>
                <p:cNvPicPr/>
                <p:nvPr/>
              </p:nvPicPr>
              <p:blipFill>
                <a:blip r:embed="rId51"/>
                <a:stretch>
                  <a:fillRect/>
                </a:stretch>
              </p:blipFill>
              <p:spPr>
                <a:xfrm>
                  <a:off x="3820520" y="4232947"/>
                  <a:ext cx="536400" cy="740160"/>
                </a:xfrm>
                <a:prstGeom prst="rect">
                  <a:avLst/>
                </a:prstGeom>
              </p:spPr>
            </p:pic>
          </mc:Fallback>
        </mc:AlternateContent>
        <mc:AlternateContent xmlns:mc="http://schemas.openxmlformats.org/markup-compatibility/2006">
          <mc:Choice xmlns:p14="http://schemas.microsoft.com/office/powerpoint/2010/main" Requires="p14">
            <p:contentPart p14:bwMode="auto" r:id="rId52">
              <p14:nvContentPartPr>
                <p14:cNvPr id="47" name="Freihand 46">
                  <a:extLst>
                    <a:ext uri="{FF2B5EF4-FFF2-40B4-BE49-F238E27FC236}">
                      <a16:creationId xmlns:a16="http://schemas.microsoft.com/office/drawing/2014/main" id="{2B26DE37-C4F1-4C13-87AF-B67482B11BF3}"/>
                    </a:ext>
                  </a:extLst>
                </p14:cNvPr>
                <p14:cNvContentPartPr/>
                <p14:nvPr/>
              </p14:nvContentPartPr>
              <p14:xfrm>
                <a:off x="4516040" y="3465427"/>
                <a:ext cx="653040" cy="434880"/>
              </p14:xfrm>
            </p:contentPart>
          </mc:Choice>
          <mc:Fallback>
            <p:pic>
              <p:nvPicPr>
                <p:cNvPr id="47" name="Freihand 46">
                  <a:extLst>
                    <a:ext uri="{FF2B5EF4-FFF2-40B4-BE49-F238E27FC236}">
                      <a16:creationId xmlns:a16="http://schemas.microsoft.com/office/drawing/2014/main" id="{2B26DE37-C4F1-4C13-87AF-B67482B11BF3}"/>
                    </a:ext>
                  </a:extLst>
                </p:cNvPr>
                <p:cNvPicPr/>
                <p:nvPr/>
              </p:nvPicPr>
              <p:blipFill>
                <a:blip r:embed="rId53"/>
                <a:stretch>
                  <a:fillRect/>
                </a:stretch>
              </p:blipFill>
              <p:spPr>
                <a:xfrm>
                  <a:off x="4511720" y="3461107"/>
                  <a:ext cx="661680" cy="443520"/>
                </a:xfrm>
                <a:prstGeom prst="rect">
                  <a:avLst/>
                </a:prstGeom>
              </p:spPr>
            </p:pic>
          </mc:Fallback>
        </mc:AlternateContent>
        <mc:AlternateContent xmlns:mc="http://schemas.openxmlformats.org/markup-compatibility/2006">
          <mc:Choice xmlns:p14="http://schemas.microsoft.com/office/powerpoint/2010/main" Requires="p14">
            <p:contentPart p14:bwMode="auto" r:id="rId54">
              <p14:nvContentPartPr>
                <p14:cNvPr id="48" name="Freihand 47">
                  <a:extLst>
                    <a:ext uri="{FF2B5EF4-FFF2-40B4-BE49-F238E27FC236}">
                      <a16:creationId xmlns:a16="http://schemas.microsoft.com/office/drawing/2014/main" id="{FFF2067C-CFB7-47EF-A49E-8A051BA1F963}"/>
                    </a:ext>
                  </a:extLst>
                </p14:cNvPr>
                <p14:cNvContentPartPr/>
                <p14:nvPr/>
              </p14:nvContentPartPr>
              <p14:xfrm>
                <a:off x="4302920" y="3624547"/>
                <a:ext cx="789120" cy="1069920"/>
              </p14:xfrm>
            </p:contentPart>
          </mc:Choice>
          <mc:Fallback>
            <p:pic>
              <p:nvPicPr>
                <p:cNvPr id="48" name="Freihand 47">
                  <a:extLst>
                    <a:ext uri="{FF2B5EF4-FFF2-40B4-BE49-F238E27FC236}">
                      <a16:creationId xmlns:a16="http://schemas.microsoft.com/office/drawing/2014/main" id="{FFF2067C-CFB7-47EF-A49E-8A051BA1F963}"/>
                    </a:ext>
                  </a:extLst>
                </p:cNvPr>
                <p:cNvPicPr/>
                <p:nvPr/>
              </p:nvPicPr>
              <p:blipFill>
                <a:blip r:embed="rId55"/>
                <a:stretch>
                  <a:fillRect/>
                </a:stretch>
              </p:blipFill>
              <p:spPr>
                <a:xfrm>
                  <a:off x="4298600" y="3620227"/>
                  <a:ext cx="797760" cy="1078560"/>
                </a:xfrm>
                <a:prstGeom prst="rect">
                  <a:avLst/>
                </a:prstGeom>
              </p:spPr>
            </p:pic>
          </mc:Fallback>
        </mc:AlternateContent>
        <mc:AlternateContent xmlns:mc="http://schemas.openxmlformats.org/markup-compatibility/2006">
          <mc:Choice xmlns:p14="http://schemas.microsoft.com/office/powerpoint/2010/main" Requires="p14">
            <p:contentPart p14:bwMode="auto" r:id="rId56">
              <p14:nvContentPartPr>
                <p14:cNvPr id="49" name="Freihand 48">
                  <a:extLst>
                    <a:ext uri="{FF2B5EF4-FFF2-40B4-BE49-F238E27FC236}">
                      <a16:creationId xmlns:a16="http://schemas.microsoft.com/office/drawing/2014/main" id="{4FC5EE76-AF5C-4445-9F06-871B904318C1}"/>
                    </a:ext>
                  </a:extLst>
                </p14:cNvPr>
                <p14:cNvContentPartPr/>
                <p14:nvPr/>
              </p14:nvContentPartPr>
              <p14:xfrm>
                <a:off x="5337200" y="3377227"/>
                <a:ext cx="6840" cy="125640"/>
              </p14:xfrm>
            </p:contentPart>
          </mc:Choice>
          <mc:Fallback>
            <p:pic>
              <p:nvPicPr>
                <p:cNvPr id="49" name="Freihand 48">
                  <a:extLst>
                    <a:ext uri="{FF2B5EF4-FFF2-40B4-BE49-F238E27FC236}">
                      <a16:creationId xmlns:a16="http://schemas.microsoft.com/office/drawing/2014/main" id="{4FC5EE76-AF5C-4445-9F06-871B904318C1}"/>
                    </a:ext>
                  </a:extLst>
                </p:cNvPr>
                <p:cNvPicPr/>
                <p:nvPr/>
              </p:nvPicPr>
              <p:blipFill>
                <a:blip r:embed="rId57"/>
                <a:stretch>
                  <a:fillRect/>
                </a:stretch>
              </p:blipFill>
              <p:spPr>
                <a:xfrm>
                  <a:off x="5332880" y="3372907"/>
                  <a:ext cx="15480" cy="134280"/>
                </a:xfrm>
                <a:prstGeom prst="rect">
                  <a:avLst/>
                </a:prstGeom>
              </p:spPr>
            </p:pic>
          </mc:Fallback>
        </mc:AlternateContent>
        <mc:AlternateContent xmlns:mc="http://schemas.openxmlformats.org/markup-compatibility/2006">
          <mc:Choice xmlns:p14="http://schemas.microsoft.com/office/powerpoint/2010/main" Requires="p14">
            <p:contentPart p14:bwMode="auto" r:id="rId58">
              <p14:nvContentPartPr>
                <p14:cNvPr id="50" name="Freihand 49">
                  <a:extLst>
                    <a:ext uri="{FF2B5EF4-FFF2-40B4-BE49-F238E27FC236}">
                      <a16:creationId xmlns:a16="http://schemas.microsoft.com/office/drawing/2014/main" id="{6F40D8BE-28C4-4B67-9603-5BF2B3C6CAC2}"/>
                    </a:ext>
                  </a:extLst>
                </p14:cNvPr>
                <p14:cNvContentPartPr/>
                <p14:nvPr/>
              </p14:nvContentPartPr>
              <p14:xfrm>
                <a:off x="5229200" y="3312787"/>
                <a:ext cx="207720" cy="35280"/>
              </p14:xfrm>
            </p:contentPart>
          </mc:Choice>
          <mc:Fallback>
            <p:pic>
              <p:nvPicPr>
                <p:cNvPr id="50" name="Freihand 49">
                  <a:extLst>
                    <a:ext uri="{FF2B5EF4-FFF2-40B4-BE49-F238E27FC236}">
                      <a16:creationId xmlns:a16="http://schemas.microsoft.com/office/drawing/2014/main" id="{6F40D8BE-28C4-4B67-9603-5BF2B3C6CAC2}"/>
                    </a:ext>
                  </a:extLst>
                </p:cNvPr>
                <p:cNvPicPr/>
                <p:nvPr/>
              </p:nvPicPr>
              <p:blipFill>
                <a:blip r:embed="rId59"/>
                <a:stretch>
                  <a:fillRect/>
                </a:stretch>
              </p:blipFill>
              <p:spPr>
                <a:xfrm>
                  <a:off x="5224880" y="3308467"/>
                  <a:ext cx="216360" cy="43920"/>
                </a:xfrm>
                <a:prstGeom prst="rect">
                  <a:avLst/>
                </a:prstGeom>
              </p:spPr>
            </p:pic>
          </mc:Fallback>
        </mc:AlternateContent>
        <mc:AlternateContent xmlns:mc="http://schemas.openxmlformats.org/markup-compatibility/2006">
          <mc:Choice xmlns:p14="http://schemas.microsoft.com/office/powerpoint/2010/main" Requires="p14">
            <p:contentPart p14:bwMode="auto" r:id="rId60">
              <p14:nvContentPartPr>
                <p14:cNvPr id="51" name="Freihand 50">
                  <a:extLst>
                    <a:ext uri="{FF2B5EF4-FFF2-40B4-BE49-F238E27FC236}">
                      <a16:creationId xmlns:a16="http://schemas.microsoft.com/office/drawing/2014/main" id="{F5612A53-69F3-4EC9-9445-08AB7FA89446}"/>
                    </a:ext>
                  </a:extLst>
                </p14:cNvPr>
                <p14:cNvContentPartPr/>
                <p14:nvPr/>
              </p14:nvContentPartPr>
              <p14:xfrm>
                <a:off x="5263400" y="3365707"/>
                <a:ext cx="168840" cy="57600"/>
              </p14:xfrm>
            </p:contentPart>
          </mc:Choice>
          <mc:Fallback>
            <p:pic>
              <p:nvPicPr>
                <p:cNvPr id="51" name="Freihand 50">
                  <a:extLst>
                    <a:ext uri="{FF2B5EF4-FFF2-40B4-BE49-F238E27FC236}">
                      <a16:creationId xmlns:a16="http://schemas.microsoft.com/office/drawing/2014/main" id="{F5612A53-69F3-4EC9-9445-08AB7FA89446}"/>
                    </a:ext>
                  </a:extLst>
                </p:cNvPr>
                <p:cNvPicPr/>
                <p:nvPr/>
              </p:nvPicPr>
              <p:blipFill>
                <a:blip r:embed="rId61"/>
                <a:stretch>
                  <a:fillRect/>
                </a:stretch>
              </p:blipFill>
              <p:spPr>
                <a:xfrm>
                  <a:off x="5259080" y="3361387"/>
                  <a:ext cx="177480" cy="66240"/>
                </a:xfrm>
                <a:prstGeom prst="rect">
                  <a:avLst/>
                </a:prstGeom>
              </p:spPr>
            </p:pic>
          </mc:Fallback>
        </mc:AlternateContent>
        <mc:AlternateContent xmlns:mc="http://schemas.openxmlformats.org/markup-compatibility/2006">
          <mc:Choice xmlns:p14="http://schemas.microsoft.com/office/powerpoint/2010/main" Requires="p14">
            <p:contentPart p14:bwMode="auto" r:id="rId62">
              <p14:nvContentPartPr>
                <p14:cNvPr id="52" name="Freihand 51">
                  <a:extLst>
                    <a:ext uri="{FF2B5EF4-FFF2-40B4-BE49-F238E27FC236}">
                      <a16:creationId xmlns:a16="http://schemas.microsoft.com/office/drawing/2014/main" id="{91E7A48E-48E7-45B3-A7B0-1B23F0F72E01}"/>
                    </a:ext>
                  </a:extLst>
                </p14:cNvPr>
                <p14:cNvContentPartPr/>
                <p14:nvPr/>
              </p14:nvContentPartPr>
              <p14:xfrm>
                <a:off x="5452040" y="3376507"/>
                <a:ext cx="326520" cy="90360"/>
              </p14:xfrm>
            </p:contentPart>
          </mc:Choice>
          <mc:Fallback>
            <p:pic>
              <p:nvPicPr>
                <p:cNvPr id="52" name="Freihand 51">
                  <a:extLst>
                    <a:ext uri="{FF2B5EF4-FFF2-40B4-BE49-F238E27FC236}">
                      <a16:creationId xmlns:a16="http://schemas.microsoft.com/office/drawing/2014/main" id="{91E7A48E-48E7-45B3-A7B0-1B23F0F72E01}"/>
                    </a:ext>
                  </a:extLst>
                </p:cNvPr>
                <p:cNvPicPr/>
                <p:nvPr/>
              </p:nvPicPr>
              <p:blipFill>
                <a:blip r:embed="rId63"/>
                <a:stretch>
                  <a:fillRect/>
                </a:stretch>
              </p:blipFill>
              <p:spPr>
                <a:xfrm>
                  <a:off x="5447720" y="3372187"/>
                  <a:ext cx="335160" cy="99000"/>
                </a:xfrm>
                <a:prstGeom prst="rect">
                  <a:avLst/>
                </a:prstGeom>
              </p:spPr>
            </p:pic>
          </mc:Fallback>
        </mc:AlternateContent>
        <mc:AlternateContent xmlns:mc="http://schemas.openxmlformats.org/markup-compatibility/2006">
          <mc:Choice xmlns:p14="http://schemas.microsoft.com/office/powerpoint/2010/main" Requires="p14">
            <p:contentPart p14:bwMode="auto" r:id="rId64">
              <p14:nvContentPartPr>
                <p14:cNvPr id="54" name="Freihand 53">
                  <a:extLst>
                    <a:ext uri="{FF2B5EF4-FFF2-40B4-BE49-F238E27FC236}">
                      <a16:creationId xmlns:a16="http://schemas.microsoft.com/office/drawing/2014/main" id="{004B99FD-C2A3-4CFA-9CB2-181BE0A28462}"/>
                    </a:ext>
                  </a:extLst>
                </p14:cNvPr>
                <p14:cNvContentPartPr/>
                <p14:nvPr/>
              </p14:nvContentPartPr>
              <p14:xfrm>
                <a:off x="5830760" y="3244747"/>
                <a:ext cx="294480" cy="179640"/>
              </p14:xfrm>
            </p:contentPart>
          </mc:Choice>
          <mc:Fallback>
            <p:pic>
              <p:nvPicPr>
                <p:cNvPr id="54" name="Freihand 53">
                  <a:extLst>
                    <a:ext uri="{FF2B5EF4-FFF2-40B4-BE49-F238E27FC236}">
                      <a16:creationId xmlns:a16="http://schemas.microsoft.com/office/drawing/2014/main" id="{004B99FD-C2A3-4CFA-9CB2-181BE0A28462}"/>
                    </a:ext>
                  </a:extLst>
                </p:cNvPr>
                <p:cNvPicPr/>
                <p:nvPr/>
              </p:nvPicPr>
              <p:blipFill>
                <a:blip r:embed="rId65"/>
                <a:stretch>
                  <a:fillRect/>
                </a:stretch>
              </p:blipFill>
              <p:spPr>
                <a:xfrm>
                  <a:off x="5826440" y="3240427"/>
                  <a:ext cx="303120" cy="188280"/>
                </a:xfrm>
                <a:prstGeom prst="rect">
                  <a:avLst/>
                </a:prstGeom>
              </p:spPr>
            </p:pic>
          </mc:Fallback>
        </mc:AlternateContent>
        <mc:AlternateContent xmlns:mc="http://schemas.openxmlformats.org/markup-compatibility/2006">
          <mc:Choice xmlns:p14="http://schemas.microsoft.com/office/powerpoint/2010/main" Requires="p14">
            <p:contentPart p14:bwMode="auto" r:id="rId66">
              <p14:nvContentPartPr>
                <p14:cNvPr id="55" name="Freihand 54">
                  <a:extLst>
                    <a:ext uri="{FF2B5EF4-FFF2-40B4-BE49-F238E27FC236}">
                      <a16:creationId xmlns:a16="http://schemas.microsoft.com/office/drawing/2014/main" id="{0D92C546-7DEC-41C7-A86F-E15384EF8B77}"/>
                    </a:ext>
                  </a:extLst>
                </p14:cNvPr>
                <p14:cNvContentPartPr/>
                <p14:nvPr/>
              </p14:nvContentPartPr>
              <p14:xfrm>
                <a:off x="6268880" y="3305587"/>
                <a:ext cx="279000" cy="76320"/>
              </p14:xfrm>
            </p:contentPart>
          </mc:Choice>
          <mc:Fallback>
            <p:pic>
              <p:nvPicPr>
                <p:cNvPr id="55" name="Freihand 54">
                  <a:extLst>
                    <a:ext uri="{FF2B5EF4-FFF2-40B4-BE49-F238E27FC236}">
                      <a16:creationId xmlns:a16="http://schemas.microsoft.com/office/drawing/2014/main" id="{0D92C546-7DEC-41C7-A86F-E15384EF8B77}"/>
                    </a:ext>
                  </a:extLst>
                </p:cNvPr>
                <p:cNvPicPr/>
                <p:nvPr/>
              </p:nvPicPr>
              <p:blipFill>
                <a:blip r:embed="rId67"/>
                <a:stretch>
                  <a:fillRect/>
                </a:stretch>
              </p:blipFill>
              <p:spPr>
                <a:xfrm>
                  <a:off x="6264560" y="3301267"/>
                  <a:ext cx="287640" cy="84960"/>
                </a:xfrm>
                <a:prstGeom prst="rect">
                  <a:avLst/>
                </a:prstGeom>
              </p:spPr>
            </p:pic>
          </mc:Fallback>
        </mc:AlternateContent>
        <mc:AlternateContent xmlns:mc="http://schemas.openxmlformats.org/markup-compatibility/2006">
          <mc:Choice xmlns:p14="http://schemas.microsoft.com/office/powerpoint/2010/main" Requires="p14">
            <p:contentPart p14:bwMode="auto" r:id="rId68">
              <p14:nvContentPartPr>
                <p14:cNvPr id="56" name="Freihand 55">
                  <a:extLst>
                    <a:ext uri="{FF2B5EF4-FFF2-40B4-BE49-F238E27FC236}">
                      <a16:creationId xmlns:a16="http://schemas.microsoft.com/office/drawing/2014/main" id="{2093B0B3-A75C-4CEB-A9A1-C94A4C557885}"/>
                    </a:ext>
                  </a:extLst>
                </p14:cNvPr>
                <p14:cNvContentPartPr/>
                <p14:nvPr/>
              </p14:nvContentPartPr>
              <p14:xfrm>
                <a:off x="6585680" y="3272107"/>
                <a:ext cx="130680" cy="212400"/>
              </p14:xfrm>
            </p:contentPart>
          </mc:Choice>
          <mc:Fallback>
            <p:pic>
              <p:nvPicPr>
                <p:cNvPr id="56" name="Freihand 55">
                  <a:extLst>
                    <a:ext uri="{FF2B5EF4-FFF2-40B4-BE49-F238E27FC236}">
                      <a16:creationId xmlns:a16="http://schemas.microsoft.com/office/drawing/2014/main" id="{2093B0B3-A75C-4CEB-A9A1-C94A4C557885}"/>
                    </a:ext>
                  </a:extLst>
                </p:cNvPr>
                <p:cNvPicPr/>
                <p:nvPr/>
              </p:nvPicPr>
              <p:blipFill>
                <a:blip r:embed="rId69"/>
                <a:stretch>
                  <a:fillRect/>
                </a:stretch>
              </p:blipFill>
              <p:spPr>
                <a:xfrm>
                  <a:off x="6581360" y="3267787"/>
                  <a:ext cx="139320" cy="221040"/>
                </a:xfrm>
                <a:prstGeom prst="rect">
                  <a:avLst/>
                </a:prstGeom>
              </p:spPr>
            </p:pic>
          </mc:Fallback>
        </mc:AlternateContent>
        <mc:AlternateContent xmlns:mc="http://schemas.openxmlformats.org/markup-compatibility/2006">
          <mc:Choice xmlns:p14="http://schemas.microsoft.com/office/powerpoint/2010/main" Requires="p14">
            <p:contentPart p14:bwMode="auto" r:id="rId70">
              <p14:nvContentPartPr>
                <p14:cNvPr id="57" name="Freihand 56">
                  <a:extLst>
                    <a:ext uri="{FF2B5EF4-FFF2-40B4-BE49-F238E27FC236}">
                      <a16:creationId xmlns:a16="http://schemas.microsoft.com/office/drawing/2014/main" id="{FF2F8652-48CD-403F-88F3-FDA813BA385D}"/>
                    </a:ext>
                  </a:extLst>
                </p14:cNvPr>
                <p14:cNvContentPartPr/>
                <p14:nvPr/>
              </p14:nvContentPartPr>
              <p14:xfrm>
                <a:off x="6761360" y="3210907"/>
                <a:ext cx="78480" cy="137160"/>
              </p14:xfrm>
            </p:contentPart>
          </mc:Choice>
          <mc:Fallback>
            <p:pic>
              <p:nvPicPr>
                <p:cNvPr id="57" name="Freihand 56">
                  <a:extLst>
                    <a:ext uri="{FF2B5EF4-FFF2-40B4-BE49-F238E27FC236}">
                      <a16:creationId xmlns:a16="http://schemas.microsoft.com/office/drawing/2014/main" id="{FF2F8652-48CD-403F-88F3-FDA813BA385D}"/>
                    </a:ext>
                  </a:extLst>
                </p:cNvPr>
                <p:cNvPicPr/>
                <p:nvPr/>
              </p:nvPicPr>
              <p:blipFill>
                <a:blip r:embed="rId71"/>
                <a:stretch>
                  <a:fillRect/>
                </a:stretch>
              </p:blipFill>
              <p:spPr>
                <a:xfrm>
                  <a:off x="6757040" y="3206587"/>
                  <a:ext cx="87120" cy="145800"/>
                </a:xfrm>
                <a:prstGeom prst="rect">
                  <a:avLst/>
                </a:prstGeom>
              </p:spPr>
            </p:pic>
          </mc:Fallback>
        </mc:AlternateContent>
        <mc:AlternateContent xmlns:mc="http://schemas.openxmlformats.org/markup-compatibility/2006">
          <mc:Choice xmlns:p14="http://schemas.microsoft.com/office/powerpoint/2010/main" Requires="p14">
            <p:contentPart p14:bwMode="auto" r:id="rId72">
              <p14:nvContentPartPr>
                <p14:cNvPr id="58" name="Freihand 57">
                  <a:extLst>
                    <a:ext uri="{FF2B5EF4-FFF2-40B4-BE49-F238E27FC236}">
                      <a16:creationId xmlns:a16="http://schemas.microsoft.com/office/drawing/2014/main" id="{F3A2128B-5296-463D-9B90-E8D65537E6A3}"/>
                    </a:ext>
                  </a:extLst>
                </p14:cNvPr>
                <p14:cNvContentPartPr/>
                <p14:nvPr/>
              </p14:nvContentPartPr>
              <p14:xfrm>
                <a:off x="6865400" y="3262027"/>
                <a:ext cx="235440" cy="67320"/>
              </p14:xfrm>
            </p:contentPart>
          </mc:Choice>
          <mc:Fallback>
            <p:pic>
              <p:nvPicPr>
                <p:cNvPr id="58" name="Freihand 57">
                  <a:extLst>
                    <a:ext uri="{FF2B5EF4-FFF2-40B4-BE49-F238E27FC236}">
                      <a16:creationId xmlns:a16="http://schemas.microsoft.com/office/drawing/2014/main" id="{F3A2128B-5296-463D-9B90-E8D65537E6A3}"/>
                    </a:ext>
                  </a:extLst>
                </p:cNvPr>
                <p:cNvPicPr/>
                <p:nvPr/>
              </p:nvPicPr>
              <p:blipFill>
                <a:blip r:embed="rId73"/>
                <a:stretch>
                  <a:fillRect/>
                </a:stretch>
              </p:blipFill>
              <p:spPr>
                <a:xfrm>
                  <a:off x="6861080" y="3257707"/>
                  <a:ext cx="244080" cy="75960"/>
                </a:xfrm>
                <a:prstGeom prst="rect">
                  <a:avLst/>
                </a:prstGeom>
              </p:spPr>
            </p:pic>
          </mc:Fallback>
        </mc:AlternateContent>
        <mc:AlternateContent xmlns:mc="http://schemas.openxmlformats.org/markup-compatibility/2006">
          <mc:Choice xmlns:p14="http://schemas.microsoft.com/office/powerpoint/2010/main" Requires="p14">
            <p:contentPart p14:bwMode="auto" r:id="rId74">
              <p14:nvContentPartPr>
                <p14:cNvPr id="59" name="Freihand 58">
                  <a:extLst>
                    <a:ext uri="{FF2B5EF4-FFF2-40B4-BE49-F238E27FC236}">
                      <a16:creationId xmlns:a16="http://schemas.microsoft.com/office/drawing/2014/main" id="{DE54525E-891B-47ED-83AF-F264F7D861F9}"/>
                    </a:ext>
                  </a:extLst>
                </p14:cNvPr>
                <p14:cNvContentPartPr/>
                <p14:nvPr/>
              </p14:nvContentPartPr>
              <p14:xfrm>
                <a:off x="7184720" y="3131347"/>
                <a:ext cx="15120" cy="199800"/>
              </p14:xfrm>
            </p:contentPart>
          </mc:Choice>
          <mc:Fallback>
            <p:pic>
              <p:nvPicPr>
                <p:cNvPr id="59" name="Freihand 58">
                  <a:extLst>
                    <a:ext uri="{FF2B5EF4-FFF2-40B4-BE49-F238E27FC236}">
                      <a16:creationId xmlns:a16="http://schemas.microsoft.com/office/drawing/2014/main" id="{DE54525E-891B-47ED-83AF-F264F7D861F9}"/>
                    </a:ext>
                  </a:extLst>
                </p:cNvPr>
                <p:cNvPicPr/>
                <p:nvPr/>
              </p:nvPicPr>
              <p:blipFill>
                <a:blip r:embed="rId75"/>
                <a:stretch>
                  <a:fillRect/>
                </a:stretch>
              </p:blipFill>
              <p:spPr>
                <a:xfrm>
                  <a:off x="7180400" y="3127027"/>
                  <a:ext cx="23760" cy="208440"/>
                </a:xfrm>
                <a:prstGeom prst="rect">
                  <a:avLst/>
                </a:prstGeom>
              </p:spPr>
            </p:pic>
          </mc:Fallback>
        </mc:AlternateContent>
        <mc:AlternateContent xmlns:mc="http://schemas.openxmlformats.org/markup-compatibility/2006">
          <mc:Choice xmlns:p14="http://schemas.microsoft.com/office/powerpoint/2010/main" Requires="p14">
            <p:contentPart p14:bwMode="auto" r:id="rId76">
              <p14:nvContentPartPr>
                <p14:cNvPr id="63" name="Freihand 62">
                  <a:extLst>
                    <a:ext uri="{FF2B5EF4-FFF2-40B4-BE49-F238E27FC236}">
                      <a16:creationId xmlns:a16="http://schemas.microsoft.com/office/drawing/2014/main" id="{47CA34AE-6F13-4ED0-8FF4-7881A2FA173C}"/>
                    </a:ext>
                  </a:extLst>
                </p14:cNvPr>
                <p14:cNvContentPartPr/>
                <p14:nvPr/>
              </p14:nvContentPartPr>
              <p14:xfrm>
                <a:off x="7525280" y="3655867"/>
                <a:ext cx="18720" cy="114480"/>
              </p14:xfrm>
            </p:contentPart>
          </mc:Choice>
          <mc:Fallback>
            <p:pic>
              <p:nvPicPr>
                <p:cNvPr id="63" name="Freihand 62">
                  <a:extLst>
                    <a:ext uri="{FF2B5EF4-FFF2-40B4-BE49-F238E27FC236}">
                      <a16:creationId xmlns:a16="http://schemas.microsoft.com/office/drawing/2014/main" id="{47CA34AE-6F13-4ED0-8FF4-7881A2FA173C}"/>
                    </a:ext>
                  </a:extLst>
                </p:cNvPr>
                <p:cNvPicPr/>
                <p:nvPr/>
              </p:nvPicPr>
              <p:blipFill>
                <a:blip r:embed="rId77"/>
                <a:stretch>
                  <a:fillRect/>
                </a:stretch>
              </p:blipFill>
              <p:spPr>
                <a:xfrm>
                  <a:off x="7520960" y="3651547"/>
                  <a:ext cx="27360" cy="123120"/>
                </a:xfrm>
                <a:prstGeom prst="rect">
                  <a:avLst/>
                </a:prstGeom>
              </p:spPr>
            </p:pic>
          </mc:Fallback>
        </mc:AlternateContent>
        <mc:AlternateContent xmlns:mc="http://schemas.openxmlformats.org/markup-compatibility/2006">
          <mc:Choice xmlns:p14="http://schemas.microsoft.com/office/powerpoint/2010/main" Requires="p14">
            <p:contentPart p14:bwMode="auto" r:id="rId78">
              <p14:nvContentPartPr>
                <p14:cNvPr id="174080" name="Freihand 174079">
                  <a:extLst>
                    <a:ext uri="{FF2B5EF4-FFF2-40B4-BE49-F238E27FC236}">
                      <a16:creationId xmlns:a16="http://schemas.microsoft.com/office/drawing/2014/main" id="{E14826BD-BE95-4183-9FC6-A933AB9DACC7}"/>
                    </a:ext>
                  </a:extLst>
                </p14:cNvPr>
                <p14:cNvContentPartPr/>
                <p14:nvPr/>
              </p14:nvContentPartPr>
              <p14:xfrm>
                <a:off x="7572440" y="3656587"/>
                <a:ext cx="18720" cy="115200"/>
              </p14:xfrm>
            </p:contentPart>
          </mc:Choice>
          <mc:Fallback>
            <p:pic>
              <p:nvPicPr>
                <p:cNvPr id="174080" name="Freihand 174079">
                  <a:extLst>
                    <a:ext uri="{FF2B5EF4-FFF2-40B4-BE49-F238E27FC236}">
                      <a16:creationId xmlns:a16="http://schemas.microsoft.com/office/drawing/2014/main" id="{E14826BD-BE95-4183-9FC6-A933AB9DACC7}"/>
                    </a:ext>
                  </a:extLst>
                </p:cNvPr>
                <p:cNvPicPr/>
                <p:nvPr/>
              </p:nvPicPr>
              <p:blipFill>
                <a:blip r:embed="rId79"/>
                <a:stretch>
                  <a:fillRect/>
                </a:stretch>
              </p:blipFill>
              <p:spPr>
                <a:xfrm>
                  <a:off x="7568120" y="3652267"/>
                  <a:ext cx="27360" cy="123840"/>
                </a:xfrm>
                <a:prstGeom prst="rect">
                  <a:avLst/>
                </a:prstGeom>
              </p:spPr>
            </p:pic>
          </mc:Fallback>
        </mc:AlternateContent>
        <mc:AlternateContent xmlns:mc="http://schemas.openxmlformats.org/markup-compatibility/2006">
          <mc:Choice xmlns:p14="http://schemas.microsoft.com/office/powerpoint/2010/main" Requires="p14">
            <p:contentPart p14:bwMode="auto" r:id="rId80">
              <p14:nvContentPartPr>
                <p14:cNvPr id="174081" name="Freihand 174080">
                  <a:extLst>
                    <a:ext uri="{FF2B5EF4-FFF2-40B4-BE49-F238E27FC236}">
                      <a16:creationId xmlns:a16="http://schemas.microsoft.com/office/drawing/2014/main" id="{1468D047-357C-444A-B01F-18450350D2D0}"/>
                    </a:ext>
                  </a:extLst>
                </p14:cNvPr>
                <p14:cNvContentPartPr/>
                <p14:nvPr/>
              </p14:nvContentPartPr>
              <p14:xfrm>
                <a:off x="7416920" y="3565867"/>
                <a:ext cx="224280" cy="62280"/>
              </p14:xfrm>
            </p:contentPart>
          </mc:Choice>
          <mc:Fallback>
            <p:pic>
              <p:nvPicPr>
                <p:cNvPr id="174081" name="Freihand 174080">
                  <a:extLst>
                    <a:ext uri="{FF2B5EF4-FFF2-40B4-BE49-F238E27FC236}">
                      <a16:creationId xmlns:a16="http://schemas.microsoft.com/office/drawing/2014/main" id="{1468D047-357C-444A-B01F-18450350D2D0}"/>
                    </a:ext>
                  </a:extLst>
                </p:cNvPr>
                <p:cNvPicPr/>
                <p:nvPr/>
              </p:nvPicPr>
              <p:blipFill>
                <a:blip r:embed="rId81"/>
                <a:stretch>
                  <a:fillRect/>
                </a:stretch>
              </p:blipFill>
              <p:spPr>
                <a:xfrm>
                  <a:off x="7412600" y="3561547"/>
                  <a:ext cx="232920" cy="70920"/>
                </a:xfrm>
                <a:prstGeom prst="rect">
                  <a:avLst/>
                </a:prstGeom>
              </p:spPr>
            </p:pic>
          </mc:Fallback>
        </mc:AlternateContent>
        <mc:AlternateContent xmlns:mc="http://schemas.openxmlformats.org/markup-compatibility/2006">
          <mc:Choice xmlns:p14="http://schemas.microsoft.com/office/powerpoint/2010/main" Requires="p14">
            <p:contentPart p14:bwMode="auto" r:id="rId82">
              <p14:nvContentPartPr>
                <p14:cNvPr id="174085" name="Freihand 174084">
                  <a:extLst>
                    <a:ext uri="{FF2B5EF4-FFF2-40B4-BE49-F238E27FC236}">
                      <a16:creationId xmlns:a16="http://schemas.microsoft.com/office/drawing/2014/main" id="{28331AD9-3307-46D1-BF4B-ED76D36AB6BA}"/>
                    </a:ext>
                  </a:extLst>
                </p14:cNvPr>
                <p14:cNvContentPartPr/>
                <p14:nvPr/>
              </p14:nvContentPartPr>
              <p14:xfrm>
                <a:off x="7489280" y="3883747"/>
                <a:ext cx="7920" cy="89280"/>
              </p14:xfrm>
            </p:contentPart>
          </mc:Choice>
          <mc:Fallback>
            <p:pic>
              <p:nvPicPr>
                <p:cNvPr id="174085" name="Freihand 174084">
                  <a:extLst>
                    <a:ext uri="{FF2B5EF4-FFF2-40B4-BE49-F238E27FC236}">
                      <a16:creationId xmlns:a16="http://schemas.microsoft.com/office/drawing/2014/main" id="{28331AD9-3307-46D1-BF4B-ED76D36AB6BA}"/>
                    </a:ext>
                  </a:extLst>
                </p:cNvPr>
                <p:cNvPicPr/>
                <p:nvPr/>
              </p:nvPicPr>
              <p:blipFill>
                <a:blip r:embed="rId83"/>
                <a:stretch>
                  <a:fillRect/>
                </a:stretch>
              </p:blipFill>
              <p:spPr>
                <a:xfrm>
                  <a:off x="7484960" y="3879427"/>
                  <a:ext cx="16560" cy="97920"/>
                </a:xfrm>
                <a:prstGeom prst="rect">
                  <a:avLst/>
                </a:prstGeom>
              </p:spPr>
            </p:pic>
          </mc:Fallback>
        </mc:AlternateContent>
        <mc:AlternateContent xmlns:mc="http://schemas.openxmlformats.org/markup-compatibility/2006">
          <mc:Choice xmlns:p14="http://schemas.microsoft.com/office/powerpoint/2010/main" Requires="p14">
            <p:contentPart p14:bwMode="auto" r:id="rId84">
              <p14:nvContentPartPr>
                <p14:cNvPr id="174086" name="Freihand 174085">
                  <a:extLst>
                    <a:ext uri="{FF2B5EF4-FFF2-40B4-BE49-F238E27FC236}">
                      <a16:creationId xmlns:a16="http://schemas.microsoft.com/office/drawing/2014/main" id="{6A2B3353-7C9B-4056-9A7F-7C5B6FBA6EFA}"/>
                    </a:ext>
                  </a:extLst>
                </p14:cNvPr>
                <p14:cNvContentPartPr/>
                <p14:nvPr/>
              </p14:nvContentPartPr>
              <p14:xfrm>
                <a:off x="7461560" y="3821467"/>
                <a:ext cx="6120" cy="23040"/>
              </p14:xfrm>
            </p:contentPart>
          </mc:Choice>
          <mc:Fallback>
            <p:pic>
              <p:nvPicPr>
                <p:cNvPr id="174086" name="Freihand 174085">
                  <a:extLst>
                    <a:ext uri="{FF2B5EF4-FFF2-40B4-BE49-F238E27FC236}">
                      <a16:creationId xmlns:a16="http://schemas.microsoft.com/office/drawing/2014/main" id="{6A2B3353-7C9B-4056-9A7F-7C5B6FBA6EFA}"/>
                    </a:ext>
                  </a:extLst>
                </p:cNvPr>
                <p:cNvPicPr/>
                <p:nvPr/>
              </p:nvPicPr>
              <p:blipFill>
                <a:blip r:embed="rId85"/>
                <a:stretch>
                  <a:fillRect/>
                </a:stretch>
              </p:blipFill>
              <p:spPr>
                <a:xfrm>
                  <a:off x="7457240" y="3817147"/>
                  <a:ext cx="14760" cy="31680"/>
                </a:xfrm>
                <a:prstGeom prst="rect">
                  <a:avLst/>
                </a:prstGeom>
              </p:spPr>
            </p:pic>
          </mc:Fallback>
        </mc:AlternateContent>
        <mc:AlternateContent xmlns:mc="http://schemas.openxmlformats.org/markup-compatibility/2006">
          <mc:Choice xmlns:p14="http://schemas.microsoft.com/office/powerpoint/2010/main" Requires="p14">
            <p:contentPart p14:bwMode="auto" r:id="rId86">
              <p14:nvContentPartPr>
                <p14:cNvPr id="174087" name="Freihand 174086">
                  <a:extLst>
                    <a:ext uri="{FF2B5EF4-FFF2-40B4-BE49-F238E27FC236}">
                      <a16:creationId xmlns:a16="http://schemas.microsoft.com/office/drawing/2014/main" id="{47FB74DD-D3DA-4913-8383-41B65C3A12E8}"/>
                    </a:ext>
                  </a:extLst>
                </p14:cNvPr>
                <p14:cNvContentPartPr/>
                <p14:nvPr/>
              </p14:nvContentPartPr>
              <p14:xfrm>
                <a:off x="7524920" y="3883747"/>
                <a:ext cx="75600" cy="10440"/>
              </p14:xfrm>
            </p:contentPart>
          </mc:Choice>
          <mc:Fallback>
            <p:pic>
              <p:nvPicPr>
                <p:cNvPr id="174087" name="Freihand 174086">
                  <a:extLst>
                    <a:ext uri="{FF2B5EF4-FFF2-40B4-BE49-F238E27FC236}">
                      <a16:creationId xmlns:a16="http://schemas.microsoft.com/office/drawing/2014/main" id="{47FB74DD-D3DA-4913-8383-41B65C3A12E8}"/>
                    </a:ext>
                  </a:extLst>
                </p:cNvPr>
                <p:cNvPicPr/>
                <p:nvPr/>
              </p:nvPicPr>
              <p:blipFill>
                <a:blip r:embed="rId87"/>
                <a:stretch>
                  <a:fillRect/>
                </a:stretch>
              </p:blipFill>
              <p:spPr>
                <a:xfrm>
                  <a:off x="7520600" y="3879427"/>
                  <a:ext cx="84240" cy="19080"/>
                </a:xfrm>
                <a:prstGeom prst="rect">
                  <a:avLst/>
                </a:prstGeom>
              </p:spPr>
            </p:pic>
          </mc:Fallback>
        </mc:AlternateContent>
        <mc:AlternateContent xmlns:mc="http://schemas.openxmlformats.org/markup-compatibility/2006">
          <mc:Choice xmlns:p14="http://schemas.microsoft.com/office/powerpoint/2010/main" Requires="p14">
            <p:contentPart p14:bwMode="auto" r:id="rId88">
              <p14:nvContentPartPr>
                <p14:cNvPr id="174088" name="Freihand 174087">
                  <a:extLst>
                    <a:ext uri="{FF2B5EF4-FFF2-40B4-BE49-F238E27FC236}">
                      <a16:creationId xmlns:a16="http://schemas.microsoft.com/office/drawing/2014/main" id="{63F5188A-E20E-4AD7-83A1-B3161AFD88EA}"/>
                    </a:ext>
                  </a:extLst>
                </p14:cNvPr>
                <p14:cNvContentPartPr/>
                <p14:nvPr/>
              </p14:nvContentPartPr>
              <p14:xfrm>
                <a:off x="7539680" y="3917947"/>
                <a:ext cx="56520" cy="18360"/>
              </p14:xfrm>
            </p:contentPart>
          </mc:Choice>
          <mc:Fallback>
            <p:pic>
              <p:nvPicPr>
                <p:cNvPr id="174088" name="Freihand 174087">
                  <a:extLst>
                    <a:ext uri="{FF2B5EF4-FFF2-40B4-BE49-F238E27FC236}">
                      <a16:creationId xmlns:a16="http://schemas.microsoft.com/office/drawing/2014/main" id="{63F5188A-E20E-4AD7-83A1-B3161AFD88EA}"/>
                    </a:ext>
                  </a:extLst>
                </p:cNvPr>
                <p:cNvPicPr/>
                <p:nvPr/>
              </p:nvPicPr>
              <p:blipFill>
                <a:blip r:embed="rId89"/>
                <a:stretch>
                  <a:fillRect/>
                </a:stretch>
              </p:blipFill>
              <p:spPr>
                <a:xfrm>
                  <a:off x="7535360" y="3913627"/>
                  <a:ext cx="65160" cy="27000"/>
                </a:xfrm>
                <a:prstGeom prst="rect">
                  <a:avLst/>
                </a:prstGeom>
              </p:spPr>
            </p:pic>
          </mc:Fallback>
        </mc:AlternateContent>
        <mc:AlternateContent xmlns:mc="http://schemas.openxmlformats.org/markup-compatibility/2006">
          <mc:Choice xmlns:p14="http://schemas.microsoft.com/office/powerpoint/2010/main" Requires="p14">
            <p:contentPart p14:bwMode="auto" r:id="rId90">
              <p14:nvContentPartPr>
                <p14:cNvPr id="174090" name="Freihand 174089">
                  <a:extLst>
                    <a:ext uri="{FF2B5EF4-FFF2-40B4-BE49-F238E27FC236}">
                      <a16:creationId xmlns:a16="http://schemas.microsoft.com/office/drawing/2014/main" id="{81E85C1A-927C-4A5D-875E-6EF5B69E5E6F}"/>
                    </a:ext>
                  </a:extLst>
                </p14:cNvPr>
                <p14:cNvContentPartPr/>
                <p14:nvPr/>
              </p14:nvContentPartPr>
              <p14:xfrm>
                <a:off x="7644080" y="3864307"/>
                <a:ext cx="10800" cy="2160"/>
              </p14:xfrm>
            </p:contentPart>
          </mc:Choice>
          <mc:Fallback>
            <p:pic>
              <p:nvPicPr>
                <p:cNvPr id="174090" name="Freihand 174089">
                  <a:extLst>
                    <a:ext uri="{FF2B5EF4-FFF2-40B4-BE49-F238E27FC236}">
                      <a16:creationId xmlns:a16="http://schemas.microsoft.com/office/drawing/2014/main" id="{81E85C1A-927C-4A5D-875E-6EF5B69E5E6F}"/>
                    </a:ext>
                  </a:extLst>
                </p:cNvPr>
                <p:cNvPicPr/>
                <p:nvPr/>
              </p:nvPicPr>
              <p:blipFill>
                <a:blip r:embed="rId91"/>
                <a:stretch>
                  <a:fillRect/>
                </a:stretch>
              </p:blipFill>
              <p:spPr>
                <a:xfrm>
                  <a:off x="7639760" y="3859987"/>
                  <a:ext cx="19440" cy="10800"/>
                </a:xfrm>
                <a:prstGeom prst="rect">
                  <a:avLst/>
                </a:prstGeom>
              </p:spPr>
            </p:pic>
          </mc:Fallback>
        </mc:AlternateContent>
        <mc:AlternateContent xmlns:mc="http://schemas.openxmlformats.org/markup-compatibility/2006">
          <mc:Choice xmlns:p14="http://schemas.microsoft.com/office/powerpoint/2010/main" Requires="p14">
            <p:contentPart p14:bwMode="auto" r:id="rId92">
              <p14:nvContentPartPr>
                <p14:cNvPr id="174091" name="Freihand 174090">
                  <a:extLst>
                    <a:ext uri="{FF2B5EF4-FFF2-40B4-BE49-F238E27FC236}">
                      <a16:creationId xmlns:a16="http://schemas.microsoft.com/office/drawing/2014/main" id="{AA3112EC-5729-4CC1-A4F9-E646AB9CA9AA}"/>
                    </a:ext>
                  </a:extLst>
                </p14:cNvPr>
                <p14:cNvContentPartPr/>
                <p14:nvPr/>
              </p14:nvContentPartPr>
              <p14:xfrm>
                <a:off x="7643000" y="3829747"/>
                <a:ext cx="69120" cy="84600"/>
              </p14:xfrm>
            </p:contentPart>
          </mc:Choice>
          <mc:Fallback>
            <p:pic>
              <p:nvPicPr>
                <p:cNvPr id="174091" name="Freihand 174090">
                  <a:extLst>
                    <a:ext uri="{FF2B5EF4-FFF2-40B4-BE49-F238E27FC236}">
                      <a16:creationId xmlns:a16="http://schemas.microsoft.com/office/drawing/2014/main" id="{AA3112EC-5729-4CC1-A4F9-E646AB9CA9AA}"/>
                    </a:ext>
                  </a:extLst>
                </p:cNvPr>
                <p:cNvPicPr/>
                <p:nvPr/>
              </p:nvPicPr>
              <p:blipFill>
                <a:blip r:embed="rId93"/>
                <a:stretch>
                  <a:fillRect/>
                </a:stretch>
              </p:blipFill>
              <p:spPr>
                <a:xfrm>
                  <a:off x="7638680" y="3825427"/>
                  <a:ext cx="77760" cy="93240"/>
                </a:xfrm>
                <a:prstGeom prst="rect">
                  <a:avLst/>
                </a:prstGeom>
              </p:spPr>
            </p:pic>
          </mc:Fallback>
        </mc:AlternateContent>
        <mc:AlternateContent xmlns:mc="http://schemas.openxmlformats.org/markup-compatibility/2006">
          <mc:Choice xmlns:p14="http://schemas.microsoft.com/office/powerpoint/2010/main" Requires="p14">
            <p:contentPart p14:bwMode="auto" r:id="rId94">
              <p14:nvContentPartPr>
                <p14:cNvPr id="174092" name="Freihand 174091">
                  <a:extLst>
                    <a:ext uri="{FF2B5EF4-FFF2-40B4-BE49-F238E27FC236}">
                      <a16:creationId xmlns:a16="http://schemas.microsoft.com/office/drawing/2014/main" id="{9FDA740E-9CE9-46F3-ABD6-4632062B5329}"/>
                    </a:ext>
                  </a:extLst>
                </p14:cNvPr>
                <p14:cNvContentPartPr/>
                <p14:nvPr/>
              </p14:nvContentPartPr>
              <p14:xfrm>
                <a:off x="7714280" y="3831187"/>
                <a:ext cx="57600" cy="67320"/>
              </p14:xfrm>
            </p:contentPart>
          </mc:Choice>
          <mc:Fallback>
            <p:pic>
              <p:nvPicPr>
                <p:cNvPr id="174092" name="Freihand 174091">
                  <a:extLst>
                    <a:ext uri="{FF2B5EF4-FFF2-40B4-BE49-F238E27FC236}">
                      <a16:creationId xmlns:a16="http://schemas.microsoft.com/office/drawing/2014/main" id="{9FDA740E-9CE9-46F3-ABD6-4632062B5329}"/>
                    </a:ext>
                  </a:extLst>
                </p:cNvPr>
                <p:cNvPicPr/>
                <p:nvPr/>
              </p:nvPicPr>
              <p:blipFill>
                <a:blip r:embed="rId95"/>
                <a:stretch>
                  <a:fillRect/>
                </a:stretch>
              </p:blipFill>
              <p:spPr>
                <a:xfrm>
                  <a:off x="7709960" y="3826867"/>
                  <a:ext cx="66240" cy="75960"/>
                </a:xfrm>
                <a:prstGeom prst="rect">
                  <a:avLst/>
                </a:prstGeom>
              </p:spPr>
            </p:pic>
          </mc:Fallback>
        </mc:AlternateContent>
        <mc:AlternateContent xmlns:mc="http://schemas.openxmlformats.org/markup-compatibility/2006">
          <mc:Choice xmlns:p14="http://schemas.microsoft.com/office/powerpoint/2010/main" Requires="p14">
            <p:contentPart p14:bwMode="auto" r:id="rId96">
              <p14:nvContentPartPr>
                <p14:cNvPr id="174093" name="Freihand 174092">
                  <a:extLst>
                    <a:ext uri="{FF2B5EF4-FFF2-40B4-BE49-F238E27FC236}">
                      <a16:creationId xmlns:a16="http://schemas.microsoft.com/office/drawing/2014/main" id="{25B121D6-DFE1-4EB4-93F3-C0C996CC7AE6}"/>
                    </a:ext>
                  </a:extLst>
                </p14:cNvPr>
                <p14:cNvContentPartPr/>
                <p14:nvPr/>
              </p14:nvContentPartPr>
              <p14:xfrm>
                <a:off x="7793840" y="3819307"/>
                <a:ext cx="50040" cy="68040"/>
              </p14:xfrm>
            </p:contentPart>
          </mc:Choice>
          <mc:Fallback>
            <p:pic>
              <p:nvPicPr>
                <p:cNvPr id="174093" name="Freihand 174092">
                  <a:extLst>
                    <a:ext uri="{FF2B5EF4-FFF2-40B4-BE49-F238E27FC236}">
                      <a16:creationId xmlns:a16="http://schemas.microsoft.com/office/drawing/2014/main" id="{25B121D6-DFE1-4EB4-93F3-C0C996CC7AE6}"/>
                    </a:ext>
                  </a:extLst>
                </p:cNvPr>
                <p:cNvPicPr/>
                <p:nvPr/>
              </p:nvPicPr>
              <p:blipFill>
                <a:blip r:embed="rId97"/>
                <a:stretch>
                  <a:fillRect/>
                </a:stretch>
              </p:blipFill>
              <p:spPr>
                <a:xfrm>
                  <a:off x="7789520" y="3814987"/>
                  <a:ext cx="58680" cy="76680"/>
                </a:xfrm>
                <a:prstGeom prst="rect">
                  <a:avLst/>
                </a:prstGeom>
              </p:spPr>
            </p:pic>
          </mc:Fallback>
        </mc:AlternateContent>
        <mc:AlternateContent xmlns:mc="http://schemas.openxmlformats.org/markup-compatibility/2006">
          <mc:Choice xmlns:p14="http://schemas.microsoft.com/office/powerpoint/2010/main" Requires="p14">
            <p:contentPart p14:bwMode="auto" r:id="rId98">
              <p14:nvContentPartPr>
                <p14:cNvPr id="174094" name="Freihand 174093">
                  <a:extLst>
                    <a:ext uri="{FF2B5EF4-FFF2-40B4-BE49-F238E27FC236}">
                      <a16:creationId xmlns:a16="http://schemas.microsoft.com/office/drawing/2014/main" id="{360684DC-104F-4F3D-91ED-1260AA2E2290}"/>
                    </a:ext>
                  </a:extLst>
                </p14:cNvPr>
                <p14:cNvContentPartPr/>
                <p14:nvPr/>
              </p14:nvContentPartPr>
              <p14:xfrm>
                <a:off x="7855760" y="3795187"/>
                <a:ext cx="73080" cy="97200"/>
              </p14:xfrm>
            </p:contentPart>
          </mc:Choice>
          <mc:Fallback>
            <p:pic>
              <p:nvPicPr>
                <p:cNvPr id="174094" name="Freihand 174093">
                  <a:extLst>
                    <a:ext uri="{FF2B5EF4-FFF2-40B4-BE49-F238E27FC236}">
                      <a16:creationId xmlns:a16="http://schemas.microsoft.com/office/drawing/2014/main" id="{360684DC-104F-4F3D-91ED-1260AA2E2290}"/>
                    </a:ext>
                  </a:extLst>
                </p:cNvPr>
                <p:cNvPicPr/>
                <p:nvPr/>
              </p:nvPicPr>
              <p:blipFill>
                <a:blip r:embed="rId99"/>
                <a:stretch>
                  <a:fillRect/>
                </a:stretch>
              </p:blipFill>
              <p:spPr>
                <a:xfrm>
                  <a:off x="7851440" y="3790867"/>
                  <a:ext cx="81720" cy="105840"/>
                </a:xfrm>
                <a:prstGeom prst="rect">
                  <a:avLst/>
                </a:prstGeom>
              </p:spPr>
            </p:pic>
          </mc:Fallback>
        </mc:AlternateContent>
        <mc:AlternateContent xmlns:mc="http://schemas.openxmlformats.org/markup-compatibility/2006">
          <mc:Choice xmlns:p14="http://schemas.microsoft.com/office/powerpoint/2010/main" Requires="p14">
            <p:contentPart p14:bwMode="auto" r:id="rId100">
              <p14:nvContentPartPr>
                <p14:cNvPr id="174096" name="Freihand 174095">
                  <a:extLst>
                    <a:ext uri="{FF2B5EF4-FFF2-40B4-BE49-F238E27FC236}">
                      <a16:creationId xmlns:a16="http://schemas.microsoft.com/office/drawing/2014/main" id="{899B25D0-4089-4296-A3BB-5026DCAD398A}"/>
                    </a:ext>
                  </a:extLst>
                </p14:cNvPr>
                <p14:cNvContentPartPr/>
                <p14:nvPr/>
              </p14:nvContentPartPr>
              <p14:xfrm>
                <a:off x="7382000" y="3433747"/>
                <a:ext cx="92880" cy="91440"/>
              </p14:xfrm>
            </p:contentPart>
          </mc:Choice>
          <mc:Fallback>
            <p:pic>
              <p:nvPicPr>
                <p:cNvPr id="174096" name="Freihand 174095">
                  <a:extLst>
                    <a:ext uri="{FF2B5EF4-FFF2-40B4-BE49-F238E27FC236}">
                      <a16:creationId xmlns:a16="http://schemas.microsoft.com/office/drawing/2014/main" id="{899B25D0-4089-4296-A3BB-5026DCAD398A}"/>
                    </a:ext>
                  </a:extLst>
                </p:cNvPr>
                <p:cNvPicPr/>
                <p:nvPr/>
              </p:nvPicPr>
              <p:blipFill>
                <a:blip r:embed="rId101"/>
                <a:stretch>
                  <a:fillRect/>
                </a:stretch>
              </p:blipFill>
              <p:spPr>
                <a:xfrm>
                  <a:off x="7377680" y="3429427"/>
                  <a:ext cx="101520" cy="100080"/>
                </a:xfrm>
                <a:prstGeom prst="rect">
                  <a:avLst/>
                </a:prstGeom>
              </p:spPr>
            </p:pic>
          </mc:Fallback>
        </mc:AlternateContent>
        <mc:AlternateContent xmlns:mc="http://schemas.openxmlformats.org/markup-compatibility/2006">
          <mc:Choice xmlns:p14="http://schemas.microsoft.com/office/powerpoint/2010/main" Requires="p14">
            <p:contentPart p14:bwMode="auto" r:id="rId102">
              <p14:nvContentPartPr>
                <p14:cNvPr id="174097" name="Freihand 174096">
                  <a:extLst>
                    <a:ext uri="{FF2B5EF4-FFF2-40B4-BE49-F238E27FC236}">
                      <a16:creationId xmlns:a16="http://schemas.microsoft.com/office/drawing/2014/main" id="{11DF9EE0-EE71-4A3D-89D2-19B9C8273219}"/>
                    </a:ext>
                  </a:extLst>
                </p14:cNvPr>
                <p14:cNvContentPartPr/>
                <p14:nvPr/>
              </p14:nvContentPartPr>
              <p14:xfrm>
                <a:off x="7490720" y="3408547"/>
                <a:ext cx="66960" cy="86760"/>
              </p14:xfrm>
            </p:contentPart>
          </mc:Choice>
          <mc:Fallback>
            <p:pic>
              <p:nvPicPr>
                <p:cNvPr id="174097" name="Freihand 174096">
                  <a:extLst>
                    <a:ext uri="{FF2B5EF4-FFF2-40B4-BE49-F238E27FC236}">
                      <a16:creationId xmlns:a16="http://schemas.microsoft.com/office/drawing/2014/main" id="{11DF9EE0-EE71-4A3D-89D2-19B9C8273219}"/>
                    </a:ext>
                  </a:extLst>
                </p:cNvPr>
                <p:cNvPicPr/>
                <p:nvPr/>
              </p:nvPicPr>
              <p:blipFill>
                <a:blip r:embed="rId103"/>
                <a:stretch>
                  <a:fillRect/>
                </a:stretch>
              </p:blipFill>
              <p:spPr>
                <a:xfrm>
                  <a:off x="7486400" y="3404227"/>
                  <a:ext cx="75600" cy="95400"/>
                </a:xfrm>
                <a:prstGeom prst="rect">
                  <a:avLst/>
                </a:prstGeom>
              </p:spPr>
            </p:pic>
          </mc:Fallback>
        </mc:AlternateContent>
        <mc:AlternateContent xmlns:mc="http://schemas.openxmlformats.org/markup-compatibility/2006">
          <mc:Choice xmlns:p14="http://schemas.microsoft.com/office/powerpoint/2010/main" Requires="p14">
            <p:contentPart p14:bwMode="auto" r:id="rId104">
              <p14:nvContentPartPr>
                <p14:cNvPr id="174099" name="Freihand 174098">
                  <a:extLst>
                    <a:ext uri="{FF2B5EF4-FFF2-40B4-BE49-F238E27FC236}">
                      <a16:creationId xmlns:a16="http://schemas.microsoft.com/office/drawing/2014/main" id="{061B5C05-2265-4AB1-9E58-93A5C13F85E1}"/>
                    </a:ext>
                  </a:extLst>
                </p14:cNvPr>
                <p14:cNvContentPartPr/>
                <p14:nvPr/>
              </p14:nvContentPartPr>
              <p14:xfrm>
                <a:off x="7591160" y="3381907"/>
                <a:ext cx="87480" cy="87840"/>
              </p14:xfrm>
            </p:contentPart>
          </mc:Choice>
          <mc:Fallback>
            <p:pic>
              <p:nvPicPr>
                <p:cNvPr id="174099" name="Freihand 174098">
                  <a:extLst>
                    <a:ext uri="{FF2B5EF4-FFF2-40B4-BE49-F238E27FC236}">
                      <a16:creationId xmlns:a16="http://schemas.microsoft.com/office/drawing/2014/main" id="{061B5C05-2265-4AB1-9E58-93A5C13F85E1}"/>
                    </a:ext>
                  </a:extLst>
                </p:cNvPr>
                <p:cNvPicPr/>
                <p:nvPr/>
              </p:nvPicPr>
              <p:blipFill>
                <a:blip r:embed="rId105"/>
                <a:stretch>
                  <a:fillRect/>
                </a:stretch>
              </p:blipFill>
              <p:spPr>
                <a:xfrm>
                  <a:off x="7586840" y="3377587"/>
                  <a:ext cx="96120" cy="96480"/>
                </a:xfrm>
                <a:prstGeom prst="rect">
                  <a:avLst/>
                </a:prstGeom>
              </p:spPr>
            </p:pic>
          </mc:Fallback>
        </mc:AlternateContent>
        <mc:AlternateContent xmlns:mc="http://schemas.openxmlformats.org/markup-compatibility/2006">
          <mc:Choice xmlns:p14="http://schemas.microsoft.com/office/powerpoint/2010/main" Requires="p14">
            <p:contentPart p14:bwMode="auto" r:id="rId106">
              <p14:nvContentPartPr>
                <p14:cNvPr id="174100" name="Freihand 174099">
                  <a:extLst>
                    <a:ext uri="{FF2B5EF4-FFF2-40B4-BE49-F238E27FC236}">
                      <a16:creationId xmlns:a16="http://schemas.microsoft.com/office/drawing/2014/main" id="{D486E2AC-96F3-4A72-AA6B-122E24C5E3DB}"/>
                    </a:ext>
                  </a:extLst>
                </p14:cNvPr>
                <p14:cNvContentPartPr/>
                <p14:nvPr/>
              </p14:nvContentPartPr>
              <p14:xfrm>
                <a:off x="7687280" y="3356347"/>
                <a:ext cx="76680" cy="99000"/>
              </p14:xfrm>
            </p:contentPart>
          </mc:Choice>
          <mc:Fallback>
            <p:pic>
              <p:nvPicPr>
                <p:cNvPr id="174100" name="Freihand 174099">
                  <a:extLst>
                    <a:ext uri="{FF2B5EF4-FFF2-40B4-BE49-F238E27FC236}">
                      <a16:creationId xmlns:a16="http://schemas.microsoft.com/office/drawing/2014/main" id="{D486E2AC-96F3-4A72-AA6B-122E24C5E3DB}"/>
                    </a:ext>
                  </a:extLst>
                </p:cNvPr>
                <p:cNvPicPr/>
                <p:nvPr/>
              </p:nvPicPr>
              <p:blipFill>
                <a:blip r:embed="rId107"/>
                <a:stretch>
                  <a:fillRect/>
                </a:stretch>
              </p:blipFill>
              <p:spPr>
                <a:xfrm>
                  <a:off x="7682960" y="3352027"/>
                  <a:ext cx="85320" cy="107640"/>
                </a:xfrm>
                <a:prstGeom prst="rect">
                  <a:avLst/>
                </a:prstGeom>
              </p:spPr>
            </p:pic>
          </mc:Fallback>
        </mc:AlternateContent>
        <mc:AlternateContent xmlns:mc="http://schemas.openxmlformats.org/markup-compatibility/2006">
          <mc:Choice xmlns:p14="http://schemas.microsoft.com/office/powerpoint/2010/main" Requires="p14">
            <p:contentPart p14:bwMode="auto" r:id="rId108">
              <p14:nvContentPartPr>
                <p14:cNvPr id="174108" name="Freihand 174107">
                  <a:extLst>
                    <a:ext uri="{FF2B5EF4-FFF2-40B4-BE49-F238E27FC236}">
                      <a16:creationId xmlns:a16="http://schemas.microsoft.com/office/drawing/2014/main" id="{B9A0BA9C-974A-470C-9326-98600C84381D}"/>
                    </a:ext>
                  </a:extLst>
                </p14:cNvPr>
                <p14:cNvContentPartPr/>
                <p14:nvPr/>
              </p14:nvContentPartPr>
              <p14:xfrm>
                <a:off x="7964120" y="3501787"/>
                <a:ext cx="115200" cy="117720"/>
              </p14:xfrm>
            </p:contentPart>
          </mc:Choice>
          <mc:Fallback>
            <p:pic>
              <p:nvPicPr>
                <p:cNvPr id="174108" name="Freihand 174107">
                  <a:extLst>
                    <a:ext uri="{FF2B5EF4-FFF2-40B4-BE49-F238E27FC236}">
                      <a16:creationId xmlns:a16="http://schemas.microsoft.com/office/drawing/2014/main" id="{B9A0BA9C-974A-470C-9326-98600C84381D}"/>
                    </a:ext>
                  </a:extLst>
                </p:cNvPr>
                <p:cNvPicPr/>
                <p:nvPr/>
              </p:nvPicPr>
              <p:blipFill>
                <a:blip r:embed="rId109"/>
                <a:stretch>
                  <a:fillRect/>
                </a:stretch>
              </p:blipFill>
              <p:spPr>
                <a:xfrm>
                  <a:off x="7959800" y="3497467"/>
                  <a:ext cx="123840" cy="126360"/>
                </a:xfrm>
                <a:prstGeom prst="rect">
                  <a:avLst/>
                </a:prstGeom>
              </p:spPr>
            </p:pic>
          </mc:Fallback>
        </mc:AlternateContent>
        <mc:AlternateContent xmlns:mc="http://schemas.openxmlformats.org/markup-compatibility/2006">
          <mc:Choice xmlns:p14="http://schemas.microsoft.com/office/powerpoint/2010/main" Requires="p14">
            <p:contentPart p14:bwMode="auto" r:id="rId110">
              <p14:nvContentPartPr>
                <p14:cNvPr id="174109" name="Freihand 174108">
                  <a:extLst>
                    <a:ext uri="{FF2B5EF4-FFF2-40B4-BE49-F238E27FC236}">
                      <a16:creationId xmlns:a16="http://schemas.microsoft.com/office/drawing/2014/main" id="{2FAE58B4-737C-44E1-B1B4-68A9559EF313}"/>
                    </a:ext>
                  </a:extLst>
                </p14:cNvPr>
                <p14:cNvContentPartPr/>
                <p14:nvPr/>
              </p14:nvContentPartPr>
              <p14:xfrm>
                <a:off x="8129000" y="3496387"/>
                <a:ext cx="6480" cy="76680"/>
              </p14:xfrm>
            </p:contentPart>
          </mc:Choice>
          <mc:Fallback>
            <p:pic>
              <p:nvPicPr>
                <p:cNvPr id="174109" name="Freihand 174108">
                  <a:extLst>
                    <a:ext uri="{FF2B5EF4-FFF2-40B4-BE49-F238E27FC236}">
                      <a16:creationId xmlns:a16="http://schemas.microsoft.com/office/drawing/2014/main" id="{2FAE58B4-737C-44E1-B1B4-68A9559EF313}"/>
                    </a:ext>
                  </a:extLst>
                </p:cNvPr>
                <p:cNvPicPr/>
                <p:nvPr/>
              </p:nvPicPr>
              <p:blipFill>
                <a:blip r:embed="rId111"/>
                <a:stretch>
                  <a:fillRect/>
                </a:stretch>
              </p:blipFill>
              <p:spPr>
                <a:xfrm>
                  <a:off x="8124680" y="3492067"/>
                  <a:ext cx="15120" cy="85320"/>
                </a:xfrm>
                <a:prstGeom prst="rect">
                  <a:avLst/>
                </a:prstGeom>
              </p:spPr>
            </p:pic>
          </mc:Fallback>
        </mc:AlternateContent>
        <mc:AlternateContent xmlns:mc="http://schemas.openxmlformats.org/markup-compatibility/2006">
          <mc:Choice xmlns:p14="http://schemas.microsoft.com/office/powerpoint/2010/main" Requires="p14">
            <p:contentPart p14:bwMode="auto" r:id="rId112">
              <p14:nvContentPartPr>
                <p14:cNvPr id="174110" name="Freihand 174109">
                  <a:extLst>
                    <a:ext uri="{FF2B5EF4-FFF2-40B4-BE49-F238E27FC236}">
                      <a16:creationId xmlns:a16="http://schemas.microsoft.com/office/drawing/2014/main" id="{37132373-86C8-4FE4-B295-6EE97620B8D6}"/>
                    </a:ext>
                  </a:extLst>
                </p14:cNvPr>
                <p14:cNvContentPartPr/>
                <p14:nvPr/>
              </p14:nvContentPartPr>
              <p14:xfrm>
                <a:off x="8094800" y="3464707"/>
                <a:ext cx="107280" cy="113400"/>
              </p14:xfrm>
            </p:contentPart>
          </mc:Choice>
          <mc:Fallback>
            <p:pic>
              <p:nvPicPr>
                <p:cNvPr id="174110" name="Freihand 174109">
                  <a:extLst>
                    <a:ext uri="{FF2B5EF4-FFF2-40B4-BE49-F238E27FC236}">
                      <a16:creationId xmlns:a16="http://schemas.microsoft.com/office/drawing/2014/main" id="{37132373-86C8-4FE4-B295-6EE97620B8D6}"/>
                    </a:ext>
                  </a:extLst>
                </p:cNvPr>
                <p:cNvPicPr/>
                <p:nvPr/>
              </p:nvPicPr>
              <p:blipFill>
                <a:blip r:embed="rId113"/>
                <a:stretch>
                  <a:fillRect/>
                </a:stretch>
              </p:blipFill>
              <p:spPr>
                <a:xfrm>
                  <a:off x="8090480" y="3460387"/>
                  <a:ext cx="115920" cy="122040"/>
                </a:xfrm>
                <a:prstGeom prst="rect">
                  <a:avLst/>
                </a:prstGeom>
              </p:spPr>
            </p:pic>
          </mc:Fallback>
        </mc:AlternateContent>
        <mc:AlternateContent xmlns:mc="http://schemas.openxmlformats.org/markup-compatibility/2006">
          <mc:Choice xmlns:p14="http://schemas.microsoft.com/office/powerpoint/2010/main" Requires="p14">
            <p:contentPart p14:bwMode="auto" r:id="rId114">
              <p14:nvContentPartPr>
                <p14:cNvPr id="174111" name="Freihand 174110">
                  <a:extLst>
                    <a:ext uri="{FF2B5EF4-FFF2-40B4-BE49-F238E27FC236}">
                      <a16:creationId xmlns:a16="http://schemas.microsoft.com/office/drawing/2014/main" id="{C43F6DFB-BE99-497D-A0F7-92D29EAB9658}"/>
                    </a:ext>
                  </a:extLst>
                </p14:cNvPr>
                <p14:cNvContentPartPr/>
                <p14:nvPr/>
              </p14:nvContentPartPr>
              <p14:xfrm>
                <a:off x="8239160" y="3492787"/>
                <a:ext cx="53280" cy="9360"/>
              </p14:xfrm>
            </p:contentPart>
          </mc:Choice>
          <mc:Fallback>
            <p:pic>
              <p:nvPicPr>
                <p:cNvPr id="174111" name="Freihand 174110">
                  <a:extLst>
                    <a:ext uri="{FF2B5EF4-FFF2-40B4-BE49-F238E27FC236}">
                      <a16:creationId xmlns:a16="http://schemas.microsoft.com/office/drawing/2014/main" id="{C43F6DFB-BE99-497D-A0F7-92D29EAB9658}"/>
                    </a:ext>
                  </a:extLst>
                </p:cNvPr>
                <p:cNvPicPr/>
                <p:nvPr/>
              </p:nvPicPr>
              <p:blipFill>
                <a:blip r:embed="rId115"/>
                <a:stretch>
                  <a:fillRect/>
                </a:stretch>
              </p:blipFill>
              <p:spPr>
                <a:xfrm>
                  <a:off x="8234840" y="3488467"/>
                  <a:ext cx="6192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116">
              <p14:nvContentPartPr>
                <p14:cNvPr id="174112" name="Freihand 174111">
                  <a:extLst>
                    <a:ext uri="{FF2B5EF4-FFF2-40B4-BE49-F238E27FC236}">
                      <a16:creationId xmlns:a16="http://schemas.microsoft.com/office/drawing/2014/main" id="{F32F94FD-FE0D-47B9-B4B5-961CB8825D20}"/>
                    </a:ext>
                  </a:extLst>
                </p14:cNvPr>
                <p14:cNvContentPartPr/>
                <p14:nvPr/>
              </p14:nvContentPartPr>
              <p14:xfrm>
                <a:off x="8325560" y="3449227"/>
                <a:ext cx="8640" cy="76680"/>
              </p14:xfrm>
            </p:contentPart>
          </mc:Choice>
          <mc:Fallback>
            <p:pic>
              <p:nvPicPr>
                <p:cNvPr id="174112" name="Freihand 174111">
                  <a:extLst>
                    <a:ext uri="{FF2B5EF4-FFF2-40B4-BE49-F238E27FC236}">
                      <a16:creationId xmlns:a16="http://schemas.microsoft.com/office/drawing/2014/main" id="{F32F94FD-FE0D-47B9-B4B5-961CB8825D20}"/>
                    </a:ext>
                  </a:extLst>
                </p:cNvPr>
                <p:cNvPicPr/>
                <p:nvPr/>
              </p:nvPicPr>
              <p:blipFill>
                <a:blip r:embed="rId117"/>
                <a:stretch>
                  <a:fillRect/>
                </a:stretch>
              </p:blipFill>
              <p:spPr>
                <a:xfrm>
                  <a:off x="8321240" y="3444907"/>
                  <a:ext cx="17280" cy="85320"/>
                </a:xfrm>
                <a:prstGeom prst="rect">
                  <a:avLst/>
                </a:prstGeom>
              </p:spPr>
            </p:pic>
          </mc:Fallback>
        </mc:AlternateContent>
        <mc:AlternateContent xmlns:mc="http://schemas.openxmlformats.org/markup-compatibility/2006">
          <mc:Choice xmlns:p14="http://schemas.microsoft.com/office/powerpoint/2010/main" Requires="p14">
            <p:contentPart p14:bwMode="auto" r:id="rId118">
              <p14:nvContentPartPr>
                <p14:cNvPr id="174113" name="Freihand 174112">
                  <a:extLst>
                    <a:ext uri="{FF2B5EF4-FFF2-40B4-BE49-F238E27FC236}">
                      <a16:creationId xmlns:a16="http://schemas.microsoft.com/office/drawing/2014/main" id="{F0701A76-8298-49BD-9724-A3A657E1BA39}"/>
                    </a:ext>
                  </a:extLst>
                </p14:cNvPr>
                <p14:cNvContentPartPr/>
                <p14:nvPr/>
              </p14:nvContentPartPr>
              <p14:xfrm>
                <a:off x="8284880" y="3439147"/>
                <a:ext cx="97920" cy="122040"/>
              </p14:xfrm>
            </p:contentPart>
          </mc:Choice>
          <mc:Fallback>
            <p:pic>
              <p:nvPicPr>
                <p:cNvPr id="174113" name="Freihand 174112">
                  <a:extLst>
                    <a:ext uri="{FF2B5EF4-FFF2-40B4-BE49-F238E27FC236}">
                      <a16:creationId xmlns:a16="http://schemas.microsoft.com/office/drawing/2014/main" id="{F0701A76-8298-49BD-9724-A3A657E1BA39}"/>
                    </a:ext>
                  </a:extLst>
                </p:cNvPr>
                <p:cNvPicPr/>
                <p:nvPr/>
              </p:nvPicPr>
              <p:blipFill>
                <a:blip r:embed="rId119"/>
                <a:stretch>
                  <a:fillRect/>
                </a:stretch>
              </p:blipFill>
              <p:spPr>
                <a:xfrm>
                  <a:off x="8280560" y="3434827"/>
                  <a:ext cx="106560" cy="130680"/>
                </a:xfrm>
                <a:prstGeom prst="rect">
                  <a:avLst/>
                </a:prstGeom>
              </p:spPr>
            </p:pic>
          </mc:Fallback>
        </mc:AlternateContent>
        <mc:AlternateContent xmlns:mc="http://schemas.openxmlformats.org/markup-compatibility/2006">
          <mc:Choice xmlns:p14="http://schemas.microsoft.com/office/powerpoint/2010/main" Requires="p14">
            <p:contentPart p14:bwMode="auto" r:id="rId120">
              <p14:nvContentPartPr>
                <p14:cNvPr id="174114" name="Freihand 174113">
                  <a:extLst>
                    <a:ext uri="{FF2B5EF4-FFF2-40B4-BE49-F238E27FC236}">
                      <a16:creationId xmlns:a16="http://schemas.microsoft.com/office/drawing/2014/main" id="{14B24589-0CAE-410D-BD9D-A13D63D95347}"/>
                    </a:ext>
                  </a:extLst>
                </p14:cNvPr>
                <p14:cNvContentPartPr/>
                <p14:nvPr/>
              </p14:nvContentPartPr>
              <p14:xfrm>
                <a:off x="8411240" y="3444187"/>
                <a:ext cx="15840" cy="83160"/>
              </p14:xfrm>
            </p:contentPart>
          </mc:Choice>
          <mc:Fallback>
            <p:pic>
              <p:nvPicPr>
                <p:cNvPr id="174114" name="Freihand 174113">
                  <a:extLst>
                    <a:ext uri="{FF2B5EF4-FFF2-40B4-BE49-F238E27FC236}">
                      <a16:creationId xmlns:a16="http://schemas.microsoft.com/office/drawing/2014/main" id="{14B24589-0CAE-410D-BD9D-A13D63D95347}"/>
                    </a:ext>
                  </a:extLst>
                </p:cNvPr>
                <p:cNvPicPr/>
                <p:nvPr/>
              </p:nvPicPr>
              <p:blipFill>
                <a:blip r:embed="rId121"/>
                <a:stretch>
                  <a:fillRect/>
                </a:stretch>
              </p:blipFill>
              <p:spPr>
                <a:xfrm>
                  <a:off x="8406920" y="3439867"/>
                  <a:ext cx="24480" cy="91800"/>
                </a:xfrm>
                <a:prstGeom prst="rect">
                  <a:avLst/>
                </a:prstGeom>
              </p:spPr>
            </p:pic>
          </mc:Fallback>
        </mc:AlternateContent>
        <mc:AlternateContent xmlns:mc="http://schemas.openxmlformats.org/markup-compatibility/2006">
          <mc:Choice xmlns:p14="http://schemas.microsoft.com/office/powerpoint/2010/main" Requires="p14">
            <p:contentPart p14:bwMode="auto" r:id="rId122">
              <p14:nvContentPartPr>
                <p14:cNvPr id="174115" name="Freihand 174114">
                  <a:extLst>
                    <a:ext uri="{FF2B5EF4-FFF2-40B4-BE49-F238E27FC236}">
                      <a16:creationId xmlns:a16="http://schemas.microsoft.com/office/drawing/2014/main" id="{AA64E37B-B441-4C06-8D66-498D02C5B851}"/>
                    </a:ext>
                  </a:extLst>
                </p14:cNvPr>
                <p14:cNvContentPartPr/>
                <p14:nvPr/>
              </p14:nvContentPartPr>
              <p14:xfrm>
                <a:off x="8447240" y="3435907"/>
                <a:ext cx="12240" cy="87840"/>
              </p14:xfrm>
            </p:contentPart>
          </mc:Choice>
          <mc:Fallback>
            <p:pic>
              <p:nvPicPr>
                <p:cNvPr id="174115" name="Freihand 174114">
                  <a:extLst>
                    <a:ext uri="{FF2B5EF4-FFF2-40B4-BE49-F238E27FC236}">
                      <a16:creationId xmlns:a16="http://schemas.microsoft.com/office/drawing/2014/main" id="{AA64E37B-B441-4C06-8D66-498D02C5B851}"/>
                    </a:ext>
                  </a:extLst>
                </p:cNvPr>
                <p:cNvPicPr/>
                <p:nvPr/>
              </p:nvPicPr>
              <p:blipFill>
                <a:blip r:embed="rId123"/>
                <a:stretch>
                  <a:fillRect/>
                </a:stretch>
              </p:blipFill>
              <p:spPr>
                <a:xfrm>
                  <a:off x="8442920" y="3431587"/>
                  <a:ext cx="20880" cy="96480"/>
                </a:xfrm>
                <a:prstGeom prst="rect">
                  <a:avLst/>
                </a:prstGeom>
              </p:spPr>
            </p:pic>
          </mc:Fallback>
        </mc:AlternateContent>
        <mc:AlternateContent xmlns:mc="http://schemas.openxmlformats.org/markup-compatibility/2006">
          <mc:Choice xmlns:p14="http://schemas.microsoft.com/office/powerpoint/2010/main" Requires="p14">
            <p:contentPart p14:bwMode="auto" r:id="rId124">
              <p14:nvContentPartPr>
                <p14:cNvPr id="174116" name="Freihand 174115">
                  <a:extLst>
                    <a:ext uri="{FF2B5EF4-FFF2-40B4-BE49-F238E27FC236}">
                      <a16:creationId xmlns:a16="http://schemas.microsoft.com/office/drawing/2014/main" id="{DE0C08A8-63EE-4F1C-972F-14DADE70A419}"/>
                    </a:ext>
                  </a:extLst>
                </p14:cNvPr>
                <p14:cNvContentPartPr/>
                <p14:nvPr/>
              </p14:nvContentPartPr>
              <p14:xfrm>
                <a:off x="8406920" y="3408547"/>
                <a:ext cx="84960" cy="52560"/>
              </p14:xfrm>
            </p:contentPart>
          </mc:Choice>
          <mc:Fallback>
            <p:pic>
              <p:nvPicPr>
                <p:cNvPr id="174116" name="Freihand 174115">
                  <a:extLst>
                    <a:ext uri="{FF2B5EF4-FFF2-40B4-BE49-F238E27FC236}">
                      <a16:creationId xmlns:a16="http://schemas.microsoft.com/office/drawing/2014/main" id="{DE0C08A8-63EE-4F1C-972F-14DADE70A419}"/>
                    </a:ext>
                  </a:extLst>
                </p:cNvPr>
                <p:cNvPicPr/>
                <p:nvPr/>
              </p:nvPicPr>
              <p:blipFill>
                <a:blip r:embed="rId125"/>
                <a:stretch>
                  <a:fillRect/>
                </a:stretch>
              </p:blipFill>
              <p:spPr>
                <a:xfrm>
                  <a:off x="8402600" y="3404227"/>
                  <a:ext cx="93600" cy="61200"/>
                </a:xfrm>
                <a:prstGeom prst="rect">
                  <a:avLst/>
                </a:prstGeom>
              </p:spPr>
            </p:pic>
          </mc:Fallback>
        </mc:AlternateContent>
        <mc:AlternateContent xmlns:mc="http://schemas.openxmlformats.org/markup-compatibility/2006">
          <mc:Choice xmlns:p14="http://schemas.microsoft.com/office/powerpoint/2010/main" Requires="p14">
            <p:contentPart p14:bwMode="auto" r:id="rId126">
              <p14:nvContentPartPr>
                <p14:cNvPr id="174117" name="Freihand 174116">
                  <a:extLst>
                    <a:ext uri="{FF2B5EF4-FFF2-40B4-BE49-F238E27FC236}">
                      <a16:creationId xmlns:a16="http://schemas.microsoft.com/office/drawing/2014/main" id="{2A540B87-1E62-4713-A085-3E5E731D82B0}"/>
                    </a:ext>
                  </a:extLst>
                </p14:cNvPr>
                <p14:cNvContentPartPr/>
                <p14:nvPr/>
              </p14:nvContentPartPr>
              <p14:xfrm>
                <a:off x="8525720" y="3403867"/>
                <a:ext cx="57600" cy="168840"/>
              </p14:xfrm>
            </p:contentPart>
          </mc:Choice>
          <mc:Fallback>
            <p:pic>
              <p:nvPicPr>
                <p:cNvPr id="174117" name="Freihand 174116">
                  <a:extLst>
                    <a:ext uri="{FF2B5EF4-FFF2-40B4-BE49-F238E27FC236}">
                      <a16:creationId xmlns:a16="http://schemas.microsoft.com/office/drawing/2014/main" id="{2A540B87-1E62-4713-A085-3E5E731D82B0}"/>
                    </a:ext>
                  </a:extLst>
                </p:cNvPr>
                <p:cNvPicPr/>
                <p:nvPr/>
              </p:nvPicPr>
              <p:blipFill>
                <a:blip r:embed="rId127"/>
                <a:stretch>
                  <a:fillRect/>
                </a:stretch>
              </p:blipFill>
              <p:spPr>
                <a:xfrm>
                  <a:off x="8521400" y="3399547"/>
                  <a:ext cx="66240" cy="177480"/>
                </a:xfrm>
                <a:prstGeom prst="rect">
                  <a:avLst/>
                </a:prstGeom>
              </p:spPr>
            </p:pic>
          </mc:Fallback>
        </mc:AlternateContent>
        <mc:AlternateContent xmlns:mc="http://schemas.openxmlformats.org/markup-compatibility/2006">
          <mc:Choice xmlns:p14="http://schemas.microsoft.com/office/powerpoint/2010/main" Requires="p14">
            <p:contentPart p14:bwMode="auto" r:id="rId128">
              <p14:nvContentPartPr>
                <p14:cNvPr id="174118" name="Freihand 174117">
                  <a:extLst>
                    <a:ext uri="{FF2B5EF4-FFF2-40B4-BE49-F238E27FC236}">
                      <a16:creationId xmlns:a16="http://schemas.microsoft.com/office/drawing/2014/main" id="{D76CAB3C-32FE-429B-922C-1686EBDD792D}"/>
                    </a:ext>
                  </a:extLst>
                </p14:cNvPr>
                <p14:cNvContentPartPr/>
                <p14:nvPr/>
              </p14:nvContentPartPr>
              <p14:xfrm>
                <a:off x="7223600" y="3342307"/>
                <a:ext cx="113400" cy="806040"/>
              </p14:xfrm>
            </p:contentPart>
          </mc:Choice>
          <mc:Fallback>
            <p:pic>
              <p:nvPicPr>
                <p:cNvPr id="174118" name="Freihand 174117">
                  <a:extLst>
                    <a:ext uri="{FF2B5EF4-FFF2-40B4-BE49-F238E27FC236}">
                      <a16:creationId xmlns:a16="http://schemas.microsoft.com/office/drawing/2014/main" id="{D76CAB3C-32FE-429B-922C-1686EBDD792D}"/>
                    </a:ext>
                  </a:extLst>
                </p:cNvPr>
                <p:cNvPicPr/>
                <p:nvPr/>
              </p:nvPicPr>
              <p:blipFill>
                <a:blip r:embed="rId129"/>
                <a:stretch>
                  <a:fillRect/>
                </a:stretch>
              </p:blipFill>
              <p:spPr>
                <a:xfrm>
                  <a:off x="7219280" y="3337987"/>
                  <a:ext cx="122040" cy="814680"/>
                </a:xfrm>
                <a:prstGeom prst="rect">
                  <a:avLst/>
                </a:prstGeom>
              </p:spPr>
            </p:pic>
          </mc:Fallback>
        </mc:AlternateContent>
        <mc:AlternateContent xmlns:mc="http://schemas.openxmlformats.org/markup-compatibility/2006">
          <mc:Choice xmlns:p14="http://schemas.microsoft.com/office/powerpoint/2010/main" Requires="p14">
            <p:contentPart p14:bwMode="auto" r:id="rId130">
              <p14:nvContentPartPr>
                <p14:cNvPr id="174119" name="Freihand 174118">
                  <a:extLst>
                    <a:ext uri="{FF2B5EF4-FFF2-40B4-BE49-F238E27FC236}">
                      <a16:creationId xmlns:a16="http://schemas.microsoft.com/office/drawing/2014/main" id="{6BA27536-9D1F-40CD-A49A-92F20B1D5CD1}"/>
                    </a:ext>
                  </a:extLst>
                </p14:cNvPr>
                <p14:cNvContentPartPr/>
                <p14:nvPr/>
              </p14:nvContentPartPr>
              <p14:xfrm>
                <a:off x="8579360" y="3157267"/>
                <a:ext cx="106560" cy="670320"/>
              </p14:xfrm>
            </p:contentPart>
          </mc:Choice>
          <mc:Fallback>
            <p:pic>
              <p:nvPicPr>
                <p:cNvPr id="174119" name="Freihand 174118">
                  <a:extLst>
                    <a:ext uri="{FF2B5EF4-FFF2-40B4-BE49-F238E27FC236}">
                      <a16:creationId xmlns:a16="http://schemas.microsoft.com/office/drawing/2014/main" id="{6BA27536-9D1F-40CD-A49A-92F20B1D5CD1}"/>
                    </a:ext>
                  </a:extLst>
                </p:cNvPr>
                <p:cNvPicPr/>
                <p:nvPr/>
              </p:nvPicPr>
              <p:blipFill>
                <a:blip r:embed="rId131"/>
                <a:stretch>
                  <a:fillRect/>
                </a:stretch>
              </p:blipFill>
              <p:spPr>
                <a:xfrm>
                  <a:off x="8575040" y="3152947"/>
                  <a:ext cx="115200" cy="678960"/>
                </a:xfrm>
                <a:prstGeom prst="rect">
                  <a:avLst/>
                </a:prstGeom>
              </p:spPr>
            </p:pic>
          </mc:Fallback>
        </mc:AlternateContent>
        <mc:AlternateContent xmlns:mc="http://schemas.openxmlformats.org/markup-compatibility/2006">
          <mc:Choice xmlns:p14="http://schemas.microsoft.com/office/powerpoint/2010/main" Requires="p14">
            <p:contentPart p14:bwMode="auto" r:id="rId132">
              <p14:nvContentPartPr>
                <p14:cNvPr id="174121" name="Freihand 174120">
                  <a:extLst>
                    <a:ext uri="{FF2B5EF4-FFF2-40B4-BE49-F238E27FC236}">
                      <a16:creationId xmlns:a16="http://schemas.microsoft.com/office/drawing/2014/main" id="{7764C2A7-7D76-4BBB-856B-8EACF066D063}"/>
                    </a:ext>
                  </a:extLst>
                </p14:cNvPr>
                <p14:cNvContentPartPr/>
                <p14:nvPr/>
              </p14:nvContentPartPr>
              <p14:xfrm>
                <a:off x="8679080" y="2729587"/>
                <a:ext cx="77400" cy="148320"/>
              </p14:xfrm>
            </p:contentPart>
          </mc:Choice>
          <mc:Fallback>
            <p:pic>
              <p:nvPicPr>
                <p:cNvPr id="174121" name="Freihand 174120">
                  <a:extLst>
                    <a:ext uri="{FF2B5EF4-FFF2-40B4-BE49-F238E27FC236}">
                      <a16:creationId xmlns:a16="http://schemas.microsoft.com/office/drawing/2014/main" id="{7764C2A7-7D76-4BBB-856B-8EACF066D063}"/>
                    </a:ext>
                  </a:extLst>
                </p:cNvPr>
                <p:cNvPicPr/>
                <p:nvPr/>
              </p:nvPicPr>
              <p:blipFill>
                <a:blip r:embed="rId133"/>
                <a:stretch>
                  <a:fillRect/>
                </a:stretch>
              </p:blipFill>
              <p:spPr>
                <a:xfrm>
                  <a:off x="8674760" y="2725267"/>
                  <a:ext cx="86040" cy="156960"/>
                </a:xfrm>
                <a:prstGeom prst="rect">
                  <a:avLst/>
                </a:prstGeom>
              </p:spPr>
            </p:pic>
          </mc:Fallback>
        </mc:AlternateContent>
        <mc:AlternateContent xmlns:mc="http://schemas.openxmlformats.org/markup-compatibility/2006">
          <mc:Choice xmlns:p14="http://schemas.microsoft.com/office/powerpoint/2010/main" Requires="p14">
            <p:contentPart p14:bwMode="auto" r:id="rId134">
              <p14:nvContentPartPr>
                <p14:cNvPr id="174122" name="Freihand 174121">
                  <a:extLst>
                    <a:ext uri="{FF2B5EF4-FFF2-40B4-BE49-F238E27FC236}">
                      <a16:creationId xmlns:a16="http://schemas.microsoft.com/office/drawing/2014/main" id="{7985E7EC-CE1A-4921-808D-AFFF9AAD038A}"/>
                    </a:ext>
                  </a:extLst>
                </p14:cNvPr>
                <p14:cNvContentPartPr/>
                <p14:nvPr/>
              </p14:nvContentPartPr>
              <p14:xfrm>
                <a:off x="8529320" y="2798707"/>
                <a:ext cx="488160" cy="178200"/>
              </p14:xfrm>
            </p:contentPart>
          </mc:Choice>
          <mc:Fallback>
            <p:pic>
              <p:nvPicPr>
                <p:cNvPr id="174122" name="Freihand 174121">
                  <a:extLst>
                    <a:ext uri="{FF2B5EF4-FFF2-40B4-BE49-F238E27FC236}">
                      <a16:creationId xmlns:a16="http://schemas.microsoft.com/office/drawing/2014/main" id="{7985E7EC-CE1A-4921-808D-AFFF9AAD038A}"/>
                    </a:ext>
                  </a:extLst>
                </p:cNvPr>
                <p:cNvPicPr/>
                <p:nvPr/>
              </p:nvPicPr>
              <p:blipFill>
                <a:blip r:embed="rId135"/>
                <a:stretch>
                  <a:fillRect/>
                </a:stretch>
              </p:blipFill>
              <p:spPr>
                <a:xfrm>
                  <a:off x="8525000" y="2794387"/>
                  <a:ext cx="496800" cy="186840"/>
                </a:xfrm>
                <a:prstGeom prst="rect">
                  <a:avLst/>
                </a:prstGeom>
              </p:spPr>
            </p:pic>
          </mc:Fallback>
        </mc:AlternateContent>
        <mc:AlternateContent xmlns:mc="http://schemas.openxmlformats.org/markup-compatibility/2006">
          <mc:Choice xmlns:p14="http://schemas.microsoft.com/office/powerpoint/2010/main" Requires="p14">
            <p:contentPart p14:bwMode="auto" r:id="rId136">
              <p14:nvContentPartPr>
                <p14:cNvPr id="174124" name="Freihand 174123">
                  <a:extLst>
                    <a:ext uri="{FF2B5EF4-FFF2-40B4-BE49-F238E27FC236}">
                      <a16:creationId xmlns:a16="http://schemas.microsoft.com/office/drawing/2014/main" id="{5761B046-8152-480A-8034-CCD68FE545D1}"/>
                    </a:ext>
                  </a:extLst>
                </p14:cNvPr>
                <p14:cNvContentPartPr/>
                <p14:nvPr/>
              </p14:nvContentPartPr>
              <p14:xfrm>
                <a:off x="8525360" y="3042067"/>
                <a:ext cx="67680" cy="88200"/>
              </p14:xfrm>
            </p:contentPart>
          </mc:Choice>
          <mc:Fallback>
            <p:pic>
              <p:nvPicPr>
                <p:cNvPr id="174124" name="Freihand 174123">
                  <a:extLst>
                    <a:ext uri="{FF2B5EF4-FFF2-40B4-BE49-F238E27FC236}">
                      <a16:creationId xmlns:a16="http://schemas.microsoft.com/office/drawing/2014/main" id="{5761B046-8152-480A-8034-CCD68FE545D1}"/>
                    </a:ext>
                  </a:extLst>
                </p:cNvPr>
                <p:cNvPicPr/>
                <p:nvPr/>
              </p:nvPicPr>
              <p:blipFill>
                <a:blip r:embed="rId137"/>
                <a:stretch>
                  <a:fillRect/>
                </a:stretch>
              </p:blipFill>
              <p:spPr>
                <a:xfrm>
                  <a:off x="8521040" y="3037747"/>
                  <a:ext cx="76320" cy="96840"/>
                </a:xfrm>
                <a:prstGeom prst="rect">
                  <a:avLst/>
                </a:prstGeom>
              </p:spPr>
            </p:pic>
          </mc:Fallback>
        </mc:AlternateContent>
        <mc:AlternateContent xmlns:mc="http://schemas.openxmlformats.org/markup-compatibility/2006">
          <mc:Choice xmlns:p14="http://schemas.microsoft.com/office/powerpoint/2010/main" Requires="p14">
            <p:contentPart p14:bwMode="auto" r:id="rId138">
              <p14:nvContentPartPr>
                <p14:cNvPr id="174125" name="Freihand 174124">
                  <a:extLst>
                    <a:ext uri="{FF2B5EF4-FFF2-40B4-BE49-F238E27FC236}">
                      <a16:creationId xmlns:a16="http://schemas.microsoft.com/office/drawing/2014/main" id="{7C1A3620-27BA-4E13-8D87-5218DDAB8B8B}"/>
                    </a:ext>
                  </a:extLst>
                </p14:cNvPr>
                <p14:cNvContentPartPr/>
                <p14:nvPr/>
              </p14:nvContentPartPr>
              <p14:xfrm>
                <a:off x="8611760" y="3036307"/>
                <a:ext cx="360" cy="360"/>
              </p14:xfrm>
            </p:contentPart>
          </mc:Choice>
          <mc:Fallback>
            <p:pic>
              <p:nvPicPr>
                <p:cNvPr id="174125" name="Freihand 174124">
                  <a:extLst>
                    <a:ext uri="{FF2B5EF4-FFF2-40B4-BE49-F238E27FC236}">
                      <a16:creationId xmlns:a16="http://schemas.microsoft.com/office/drawing/2014/main" id="{7C1A3620-27BA-4E13-8D87-5218DDAB8B8B}"/>
                    </a:ext>
                  </a:extLst>
                </p:cNvPr>
                <p:cNvPicPr/>
                <p:nvPr/>
              </p:nvPicPr>
              <p:blipFill>
                <a:blip r:embed="rId139"/>
                <a:stretch>
                  <a:fillRect/>
                </a:stretch>
              </p:blipFill>
              <p:spPr>
                <a:xfrm>
                  <a:off x="8607440" y="3031987"/>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140">
              <p14:nvContentPartPr>
                <p14:cNvPr id="174126" name="Freihand 174125">
                  <a:extLst>
                    <a:ext uri="{FF2B5EF4-FFF2-40B4-BE49-F238E27FC236}">
                      <a16:creationId xmlns:a16="http://schemas.microsoft.com/office/drawing/2014/main" id="{275F5D36-25AF-476D-83A9-AAEDFE027E2A}"/>
                    </a:ext>
                  </a:extLst>
                </p14:cNvPr>
                <p14:cNvContentPartPr/>
                <p14:nvPr/>
              </p14:nvContentPartPr>
              <p14:xfrm>
                <a:off x="8615000" y="3028027"/>
                <a:ext cx="43200" cy="69480"/>
              </p14:xfrm>
            </p:contentPart>
          </mc:Choice>
          <mc:Fallback>
            <p:pic>
              <p:nvPicPr>
                <p:cNvPr id="174126" name="Freihand 174125">
                  <a:extLst>
                    <a:ext uri="{FF2B5EF4-FFF2-40B4-BE49-F238E27FC236}">
                      <a16:creationId xmlns:a16="http://schemas.microsoft.com/office/drawing/2014/main" id="{275F5D36-25AF-476D-83A9-AAEDFE027E2A}"/>
                    </a:ext>
                  </a:extLst>
                </p:cNvPr>
                <p:cNvPicPr/>
                <p:nvPr/>
              </p:nvPicPr>
              <p:blipFill>
                <a:blip r:embed="rId141"/>
                <a:stretch>
                  <a:fillRect/>
                </a:stretch>
              </p:blipFill>
              <p:spPr>
                <a:xfrm>
                  <a:off x="8610680" y="3023707"/>
                  <a:ext cx="51840" cy="78120"/>
                </a:xfrm>
                <a:prstGeom prst="rect">
                  <a:avLst/>
                </a:prstGeom>
              </p:spPr>
            </p:pic>
          </mc:Fallback>
        </mc:AlternateContent>
        <mc:AlternateContent xmlns:mc="http://schemas.openxmlformats.org/markup-compatibility/2006">
          <mc:Choice xmlns:p14="http://schemas.microsoft.com/office/powerpoint/2010/main" Requires="p14">
            <p:contentPart p14:bwMode="auto" r:id="rId142">
              <p14:nvContentPartPr>
                <p14:cNvPr id="174127" name="Freihand 174126">
                  <a:extLst>
                    <a:ext uri="{FF2B5EF4-FFF2-40B4-BE49-F238E27FC236}">
                      <a16:creationId xmlns:a16="http://schemas.microsoft.com/office/drawing/2014/main" id="{6530CBEE-DFDC-4749-8977-2BBF28F6FA48}"/>
                    </a:ext>
                  </a:extLst>
                </p14:cNvPr>
                <p14:cNvContentPartPr/>
                <p14:nvPr/>
              </p14:nvContentPartPr>
              <p14:xfrm>
                <a:off x="8676920" y="2988067"/>
                <a:ext cx="56520" cy="88920"/>
              </p14:xfrm>
            </p:contentPart>
          </mc:Choice>
          <mc:Fallback>
            <p:pic>
              <p:nvPicPr>
                <p:cNvPr id="174127" name="Freihand 174126">
                  <a:extLst>
                    <a:ext uri="{FF2B5EF4-FFF2-40B4-BE49-F238E27FC236}">
                      <a16:creationId xmlns:a16="http://schemas.microsoft.com/office/drawing/2014/main" id="{6530CBEE-DFDC-4749-8977-2BBF28F6FA48}"/>
                    </a:ext>
                  </a:extLst>
                </p:cNvPr>
                <p:cNvPicPr/>
                <p:nvPr/>
              </p:nvPicPr>
              <p:blipFill>
                <a:blip r:embed="rId143"/>
                <a:stretch>
                  <a:fillRect/>
                </a:stretch>
              </p:blipFill>
              <p:spPr>
                <a:xfrm>
                  <a:off x="8672600" y="2983387"/>
                  <a:ext cx="65160" cy="97560"/>
                </a:xfrm>
                <a:prstGeom prst="rect">
                  <a:avLst/>
                </a:prstGeom>
              </p:spPr>
            </p:pic>
          </mc:Fallback>
        </mc:AlternateContent>
        <mc:AlternateContent xmlns:mc="http://schemas.openxmlformats.org/markup-compatibility/2006">
          <mc:Choice xmlns:p14="http://schemas.microsoft.com/office/powerpoint/2010/main" Requires="p14">
            <p:contentPart p14:bwMode="auto" r:id="rId144">
              <p14:nvContentPartPr>
                <p14:cNvPr id="174128" name="Freihand 174127">
                  <a:extLst>
                    <a:ext uri="{FF2B5EF4-FFF2-40B4-BE49-F238E27FC236}">
                      <a16:creationId xmlns:a16="http://schemas.microsoft.com/office/drawing/2014/main" id="{B0587163-3101-4261-AE08-C3AC0F9A36EA}"/>
                    </a:ext>
                  </a:extLst>
                </p14:cNvPr>
                <p14:cNvContentPartPr/>
                <p14:nvPr/>
              </p14:nvContentPartPr>
              <p14:xfrm>
                <a:off x="8741720" y="2971867"/>
                <a:ext cx="122040" cy="72360"/>
              </p14:xfrm>
            </p:contentPart>
          </mc:Choice>
          <mc:Fallback>
            <p:pic>
              <p:nvPicPr>
                <p:cNvPr id="174128" name="Freihand 174127">
                  <a:extLst>
                    <a:ext uri="{FF2B5EF4-FFF2-40B4-BE49-F238E27FC236}">
                      <a16:creationId xmlns:a16="http://schemas.microsoft.com/office/drawing/2014/main" id="{B0587163-3101-4261-AE08-C3AC0F9A36EA}"/>
                    </a:ext>
                  </a:extLst>
                </p:cNvPr>
                <p:cNvPicPr/>
                <p:nvPr/>
              </p:nvPicPr>
              <p:blipFill>
                <a:blip r:embed="rId145"/>
                <a:stretch>
                  <a:fillRect/>
                </a:stretch>
              </p:blipFill>
              <p:spPr>
                <a:xfrm>
                  <a:off x="8737400" y="2967547"/>
                  <a:ext cx="130680" cy="81000"/>
                </a:xfrm>
                <a:prstGeom prst="rect">
                  <a:avLst/>
                </a:prstGeom>
              </p:spPr>
            </p:pic>
          </mc:Fallback>
        </mc:AlternateContent>
        <mc:AlternateContent xmlns:mc="http://schemas.openxmlformats.org/markup-compatibility/2006">
          <mc:Choice xmlns:p14="http://schemas.microsoft.com/office/powerpoint/2010/main" Requires="p14">
            <p:contentPart p14:bwMode="auto" r:id="rId146">
              <p14:nvContentPartPr>
                <p14:cNvPr id="174129" name="Freihand 174128">
                  <a:extLst>
                    <a:ext uri="{FF2B5EF4-FFF2-40B4-BE49-F238E27FC236}">
                      <a16:creationId xmlns:a16="http://schemas.microsoft.com/office/drawing/2014/main" id="{57D9A68E-98A1-4D59-BCD1-D88D819A40CA}"/>
                    </a:ext>
                  </a:extLst>
                </p14:cNvPr>
                <p14:cNvContentPartPr/>
                <p14:nvPr/>
              </p14:nvContentPartPr>
              <p14:xfrm>
                <a:off x="8893280" y="2911027"/>
                <a:ext cx="40320" cy="88200"/>
              </p14:xfrm>
            </p:contentPart>
          </mc:Choice>
          <mc:Fallback>
            <p:pic>
              <p:nvPicPr>
                <p:cNvPr id="174129" name="Freihand 174128">
                  <a:extLst>
                    <a:ext uri="{FF2B5EF4-FFF2-40B4-BE49-F238E27FC236}">
                      <a16:creationId xmlns:a16="http://schemas.microsoft.com/office/drawing/2014/main" id="{57D9A68E-98A1-4D59-BCD1-D88D819A40CA}"/>
                    </a:ext>
                  </a:extLst>
                </p:cNvPr>
                <p:cNvPicPr/>
                <p:nvPr/>
              </p:nvPicPr>
              <p:blipFill>
                <a:blip r:embed="rId147"/>
                <a:stretch>
                  <a:fillRect/>
                </a:stretch>
              </p:blipFill>
              <p:spPr>
                <a:xfrm>
                  <a:off x="8888960" y="2906707"/>
                  <a:ext cx="48960" cy="96840"/>
                </a:xfrm>
                <a:prstGeom prst="rect">
                  <a:avLst/>
                </a:prstGeom>
              </p:spPr>
            </p:pic>
          </mc:Fallback>
        </mc:AlternateContent>
        <mc:AlternateContent xmlns:mc="http://schemas.openxmlformats.org/markup-compatibility/2006">
          <mc:Choice xmlns:p14="http://schemas.microsoft.com/office/powerpoint/2010/main" Requires="p14">
            <p:contentPart p14:bwMode="auto" r:id="rId148">
              <p14:nvContentPartPr>
                <p14:cNvPr id="174130" name="Freihand 174129">
                  <a:extLst>
                    <a:ext uri="{FF2B5EF4-FFF2-40B4-BE49-F238E27FC236}">
                      <a16:creationId xmlns:a16="http://schemas.microsoft.com/office/drawing/2014/main" id="{619F9D37-B2BD-4E97-B077-1BC587A49A51}"/>
                    </a:ext>
                  </a:extLst>
                </p14:cNvPr>
                <p14:cNvContentPartPr/>
                <p14:nvPr/>
              </p14:nvContentPartPr>
              <p14:xfrm>
                <a:off x="8957000" y="2895187"/>
                <a:ext cx="48600" cy="72720"/>
              </p14:xfrm>
            </p:contentPart>
          </mc:Choice>
          <mc:Fallback>
            <p:pic>
              <p:nvPicPr>
                <p:cNvPr id="174130" name="Freihand 174129">
                  <a:extLst>
                    <a:ext uri="{FF2B5EF4-FFF2-40B4-BE49-F238E27FC236}">
                      <a16:creationId xmlns:a16="http://schemas.microsoft.com/office/drawing/2014/main" id="{619F9D37-B2BD-4E97-B077-1BC587A49A51}"/>
                    </a:ext>
                  </a:extLst>
                </p:cNvPr>
                <p:cNvPicPr/>
                <p:nvPr/>
              </p:nvPicPr>
              <p:blipFill>
                <a:blip r:embed="rId149"/>
                <a:stretch>
                  <a:fillRect/>
                </a:stretch>
              </p:blipFill>
              <p:spPr>
                <a:xfrm>
                  <a:off x="8952680" y="2890867"/>
                  <a:ext cx="57240" cy="81360"/>
                </a:xfrm>
                <a:prstGeom prst="rect">
                  <a:avLst/>
                </a:prstGeom>
              </p:spPr>
            </p:pic>
          </mc:Fallback>
        </mc:AlternateContent>
        <mc:AlternateContent xmlns:mc="http://schemas.openxmlformats.org/markup-compatibility/2006">
          <mc:Choice xmlns:p14="http://schemas.microsoft.com/office/powerpoint/2010/main" Requires="p14">
            <p:contentPart p14:bwMode="auto" r:id="rId150">
              <p14:nvContentPartPr>
                <p14:cNvPr id="174131" name="Freihand 174130">
                  <a:extLst>
                    <a:ext uri="{FF2B5EF4-FFF2-40B4-BE49-F238E27FC236}">
                      <a16:creationId xmlns:a16="http://schemas.microsoft.com/office/drawing/2014/main" id="{47AEB83C-ECFE-4A64-88D6-E64A68C720D0}"/>
                    </a:ext>
                  </a:extLst>
                </p14:cNvPr>
                <p14:cNvContentPartPr/>
                <p14:nvPr/>
              </p14:nvContentPartPr>
              <p14:xfrm>
                <a:off x="9020000" y="2864947"/>
                <a:ext cx="12240" cy="68760"/>
              </p14:xfrm>
            </p:contentPart>
          </mc:Choice>
          <mc:Fallback>
            <p:pic>
              <p:nvPicPr>
                <p:cNvPr id="174131" name="Freihand 174130">
                  <a:extLst>
                    <a:ext uri="{FF2B5EF4-FFF2-40B4-BE49-F238E27FC236}">
                      <a16:creationId xmlns:a16="http://schemas.microsoft.com/office/drawing/2014/main" id="{47AEB83C-ECFE-4A64-88D6-E64A68C720D0}"/>
                    </a:ext>
                  </a:extLst>
                </p:cNvPr>
                <p:cNvPicPr/>
                <p:nvPr/>
              </p:nvPicPr>
              <p:blipFill>
                <a:blip r:embed="rId151"/>
                <a:stretch>
                  <a:fillRect/>
                </a:stretch>
              </p:blipFill>
              <p:spPr>
                <a:xfrm>
                  <a:off x="9015680" y="2860627"/>
                  <a:ext cx="20880" cy="77400"/>
                </a:xfrm>
                <a:prstGeom prst="rect">
                  <a:avLst/>
                </a:prstGeom>
              </p:spPr>
            </p:pic>
          </mc:Fallback>
        </mc:AlternateContent>
        <mc:AlternateContent xmlns:mc="http://schemas.openxmlformats.org/markup-compatibility/2006">
          <mc:Choice xmlns:p14="http://schemas.microsoft.com/office/powerpoint/2010/main" Requires="p14">
            <p:contentPart p14:bwMode="auto" r:id="rId152">
              <p14:nvContentPartPr>
                <p14:cNvPr id="174133" name="Freihand 174132">
                  <a:extLst>
                    <a:ext uri="{FF2B5EF4-FFF2-40B4-BE49-F238E27FC236}">
                      <a16:creationId xmlns:a16="http://schemas.microsoft.com/office/drawing/2014/main" id="{75350CC0-D6FA-430D-9577-51C942A97EB3}"/>
                    </a:ext>
                  </a:extLst>
                </p14:cNvPr>
                <p14:cNvContentPartPr/>
                <p14:nvPr/>
              </p14:nvContentPartPr>
              <p14:xfrm>
                <a:off x="9004880" y="2862067"/>
                <a:ext cx="58320" cy="78840"/>
              </p14:xfrm>
            </p:contentPart>
          </mc:Choice>
          <mc:Fallback>
            <p:pic>
              <p:nvPicPr>
                <p:cNvPr id="174133" name="Freihand 174132">
                  <a:extLst>
                    <a:ext uri="{FF2B5EF4-FFF2-40B4-BE49-F238E27FC236}">
                      <a16:creationId xmlns:a16="http://schemas.microsoft.com/office/drawing/2014/main" id="{75350CC0-D6FA-430D-9577-51C942A97EB3}"/>
                    </a:ext>
                  </a:extLst>
                </p:cNvPr>
                <p:cNvPicPr/>
                <p:nvPr/>
              </p:nvPicPr>
              <p:blipFill>
                <a:blip r:embed="rId153"/>
                <a:stretch>
                  <a:fillRect/>
                </a:stretch>
              </p:blipFill>
              <p:spPr>
                <a:xfrm>
                  <a:off x="9000560" y="2857747"/>
                  <a:ext cx="66960" cy="87480"/>
                </a:xfrm>
                <a:prstGeom prst="rect">
                  <a:avLst/>
                </a:prstGeom>
              </p:spPr>
            </p:pic>
          </mc:Fallback>
        </mc:AlternateContent>
        <mc:AlternateContent xmlns:mc="http://schemas.openxmlformats.org/markup-compatibility/2006">
          <mc:Choice xmlns:p14="http://schemas.microsoft.com/office/powerpoint/2010/main" Requires="p14">
            <p:contentPart p14:bwMode="auto" r:id="rId154">
              <p14:nvContentPartPr>
                <p14:cNvPr id="174134" name="Freihand 174133">
                  <a:extLst>
                    <a:ext uri="{FF2B5EF4-FFF2-40B4-BE49-F238E27FC236}">
                      <a16:creationId xmlns:a16="http://schemas.microsoft.com/office/drawing/2014/main" id="{7A7B87B6-979F-4FAA-A7A9-023F5B003082}"/>
                    </a:ext>
                  </a:extLst>
                </p14:cNvPr>
                <p14:cNvContentPartPr/>
                <p14:nvPr/>
              </p14:nvContentPartPr>
              <p14:xfrm>
                <a:off x="9046640" y="2824267"/>
                <a:ext cx="76320" cy="102960"/>
              </p14:xfrm>
            </p:contentPart>
          </mc:Choice>
          <mc:Fallback>
            <p:pic>
              <p:nvPicPr>
                <p:cNvPr id="174134" name="Freihand 174133">
                  <a:extLst>
                    <a:ext uri="{FF2B5EF4-FFF2-40B4-BE49-F238E27FC236}">
                      <a16:creationId xmlns:a16="http://schemas.microsoft.com/office/drawing/2014/main" id="{7A7B87B6-979F-4FAA-A7A9-023F5B003082}"/>
                    </a:ext>
                  </a:extLst>
                </p:cNvPr>
                <p:cNvPicPr/>
                <p:nvPr/>
              </p:nvPicPr>
              <p:blipFill>
                <a:blip r:embed="rId155"/>
                <a:stretch>
                  <a:fillRect/>
                </a:stretch>
              </p:blipFill>
              <p:spPr>
                <a:xfrm>
                  <a:off x="9042320" y="2819947"/>
                  <a:ext cx="84960" cy="111600"/>
                </a:xfrm>
                <a:prstGeom prst="rect">
                  <a:avLst/>
                </a:prstGeom>
              </p:spPr>
            </p:pic>
          </mc:Fallback>
        </mc:AlternateContent>
        <mc:AlternateContent xmlns:mc="http://schemas.openxmlformats.org/markup-compatibility/2006">
          <mc:Choice xmlns:p14="http://schemas.microsoft.com/office/powerpoint/2010/main" Requires="p14">
            <p:contentPart p14:bwMode="auto" r:id="rId156">
              <p14:nvContentPartPr>
                <p14:cNvPr id="174136" name="Freihand 174135">
                  <a:extLst>
                    <a:ext uri="{FF2B5EF4-FFF2-40B4-BE49-F238E27FC236}">
                      <a16:creationId xmlns:a16="http://schemas.microsoft.com/office/drawing/2014/main" id="{5DB2734E-3D98-483F-A593-74E8DB76BD60}"/>
                    </a:ext>
                  </a:extLst>
                </p14:cNvPr>
                <p14:cNvContentPartPr/>
                <p14:nvPr/>
              </p14:nvContentPartPr>
              <p14:xfrm>
                <a:off x="4397960" y="4169587"/>
                <a:ext cx="744120" cy="786240"/>
              </p14:xfrm>
            </p:contentPart>
          </mc:Choice>
          <mc:Fallback>
            <p:pic>
              <p:nvPicPr>
                <p:cNvPr id="174136" name="Freihand 174135">
                  <a:extLst>
                    <a:ext uri="{FF2B5EF4-FFF2-40B4-BE49-F238E27FC236}">
                      <a16:creationId xmlns:a16="http://schemas.microsoft.com/office/drawing/2014/main" id="{5DB2734E-3D98-483F-A593-74E8DB76BD60}"/>
                    </a:ext>
                  </a:extLst>
                </p:cNvPr>
                <p:cNvPicPr/>
                <p:nvPr/>
              </p:nvPicPr>
              <p:blipFill>
                <a:blip r:embed="rId157"/>
                <a:stretch>
                  <a:fillRect/>
                </a:stretch>
              </p:blipFill>
              <p:spPr>
                <a:xfrm>
                  <a:off x="4393640" y="4165267"/>
                  <a:ext cx="752760" cy="794880"/>
                </a:xfrm>
                <a:prstGeom prst="rect">
                  <a:avLst/>
                </a:prstGeom>
              </p:spPr>
            </p:pic>
          </mc:Fallback>
        </mc:AlternateContent>
        <mc:AlternateContent xmlns:mc="http://schemas.openxmlformats.org/markup-compatibility/2006">
          <mc:Choice xmlns:p14="http://schemas.microsoft.com/office/powerpoint/2010/main" Requires="p14">
            <p:contentPart p14:bwMode="auto" r:id="rId158">
              <p14:nvContentPartPr>
                <p14:cNvPr id="174137" name="Freihand 174136">
                  <a:extLst>
                    <a:ext uri="{FF2B5EF4-FFF2-40B4-BE49-F238E27FC236}">
                      <a16:creationId xmlns:a16="http://schemas.microsoft.com/office/drawing/2014/main" id="{343A8348-FF5C-4C3A-99DA-62D3D0C66EC5}"/>
                    </a:ext>
                  </a:extLst>
                </p14:cNvPr>
                <p14:cNvContentPartPr/>
                <p14:nvPr/>
              </p14:nvContentPartPr>
              <p14:xfrm>
                <a:off x="4346120" y="4075627"/>
                <a:ext cx="238320" cy="204480"/>
              </p14:xfrm>
            </p:contentPart>
          </mc:Choice>
          <mc:Fallback>
            <p:pic>
              <p:nvPicPr>
                <p:cNvPr id="174137" name="Freihand 174136">
                  <a:extLst>
                    <a:ext uri="{FF2B5EF4-FFF2-40B4-BE49-F238E27FC236}">
                      <a16:creationId xmlns:a16="http://schemas.microsoft.com/office/drawing/2014/main" id="{343A8348-FF5C-4C3A-99DA-62D3D0C66EC5}"/>
                    </a:ext>
                  </a:extLst>
                </p:cNvPr>
                <p:cNvPicPr/>
                <p:nvPr/>
              </p:nvPicPr>
              <p:blipFill>
                <a:blip r:embed="rId159"/>
                <a:stretch>
                  <a:fillRect/>
                </a:stretch>
              </p:blipFill>
              <p:spPr>
                <a:xfrm>
                  <a:off x="4341800" y="4071307"/>
                  <a:ext cx="246960" cy="21312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160">
            <p14:nvContentPartPr>
              <p14:cNvPr id="174139" name="Freihand 174138">
                <a:extLst>
                  <a:ext uri="{FF2B5EF4-FFF2-40B4-BE49-F238E27FC236}">
                    <a16:creationId xmlns:a16="http://schemas.microsoft.com/office/drawing/2014/main" id="{3FEE9850-58D2-464A-8DDE-C657B356F976}"/>
                  </a:ext>
                </a:extLst>
              </p14:cNvPr>
              <p14:cNvContentPartPr/>
              <p14:nvPr/>
            </p14:nvContentPartPr>
            <p14:xfrm>
              <a:off x="2162360" y="3704827"/>
              <a:ext cx="592200" cy="53640"/>
            </p14:xfrm>
          </p:contentPart>
        </mc:Choice>
        <mc:Fallback>
          <p:pic>
            <p:nvPicPr>
              <p:cNvPr id="174139" name="Freihand 174138">
                <a:extLst>
                  <a:ext uri="{FF2B5EF4-FFF2-40B4-BE49-F238E27FC236}">
                    <a16:creationId xmlns:a16="http://schemas.microsoft.com/office/drawing/2014/main" id="{3FEE9850-58D2-464A-8DDE-C657B356F976}"/>
                  </a:ext>
                </a:extLst>
              </p:cNvPr>
              <p:cNvPicPr/>
              <p:nvPr/>
            </p:nvPicPr>
            <p:blipFill>
              <a:blip r:embed="rId161"/>
              <a:stretch>
                <a:fillRect/>
              </a:stretch>
            </p:blipFill>
            <p:spPr>
              <a:xfrm>
                <a:off x="2158040" y="3700507"/>
                <a:ext cx="600840" cy="62280"/>
              </a:xfrm>
              <a:prstGeom prst="rect">
                <a:avLst/>
              </a:prstGeom>
            </p:spPr>
          </p:pic>
        </mc:Fallback>
      </mc:AlternateContent>
      <p:grpSp>
        <p:nvGrpSpPr>
          <p:cNvPr id="174142" name="Gruppieren 174141">
            <a:extLst>
              <a:ext uri="{FF2B5EF4-FFF2-40B4-BE49-F238E27FC236}">
                <a16:creationId xmlns:a16="http://schemas.microsoft.com/office/drawing/2014/main" id="{383B9E1D-CA8A-44E9-B66D-F45AC1D0A52C}"/>
              </a:ext>
            </a:extLst>
          </p:cNvPr>
          <p:cNvGrpSpPr/>
          <p:nvPr/>
        </p:nvGrpSpPr>
        <p:grpSpPr>
          <a:xfrm>
            <a:off x="2135360" y="1017427"/>
            <a:ext cx="596160" cy="51120"/>
            <a:chOff x="2135360" y="1017427"/>
            <a:chExt cx="596160" cy="51120"/>
          </a:xfrm>
        </p:grpSpPr>
        <mc:AlternateContent xmlns:mc="http://schemas.openxmlformats.org/markup-compatibility/2006">
          <mc:Choice xmlns:p14="http://schemas.microsoft.com/office/powerpoint/2010/main" Requires="p14">
            <p:contentPart p14:bwMode="auto" r:id="rId162">
              <p14:nvContentPartPr>
                <p14:cNvPr id="174140" name="Freihand 174139">
                  <a:extLst>
                    <a:ext uri="{FF2B5EF4-FFF2-40B4-BE49-F238E27FC236}">
                      <a16:creationId xmlns:a16="http://schemas.microsoft.com/office/drawing/2014/main" id="{F025EA1E-1C17-470E-BB38-BA12939E4396}"/>
                    </a:ext>
                  </a:extLst>
                </p14:cNvPr>
                <p14:cNvContentPartPr/>
                <p14:nvPr/>
              </p14:nvContentPartPr>
              <p14:xfrm>
                <a:off x="2175320" y="1059907"/>
                <a:ext cx="360" cy="360"/>
              </p14:xfrm>
            </p:contentPart>
          </mc:Choice>
          <mc:Fallback>
            <p:pic>
              <p:nvPicPr>
                <p:cNvPr id="174140" name="Freihand 174139">
                  <a:extLst>
                    <a:ext uri="{FF2B5EF4-FFF2-40B4-BE49-F238E27FC236}">
                      <a16:creationId xmlns:a16="http://schemas.microsoft.com/office/drawing/2014/main" id="{F025EA1E-1C17-470E-BB38-BA12939E4396}"/>
                    </a:ext>
                  </a:extLst>
                </p:cNvPr>
                <p:cNvPicPr/>
                <p:nvPr/>
              </p:nvPicPr>
              <p:blipFill>
                <a:blip r:embed="rId139"/>
                <a:stretch>
                  <a:fillRect/>
                </a:stretch>
              </p:blipFill>
              <p:spPr>
                <a:xfrm>
                  <a:off x="2171000" y="1055587"/>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163">
              <p14:nvContentPartPr>
                <p14:cNvPr id="174141" name="Freihand 174140">
                  <a:extLst>
                    <a:ext uri="{FF2B5EF4-FFF2-40B4-BE49-F238E27FC236}">
                      <a16:creationId xmlns:a16="http://schemas.microsoft.com/office/drawing/2014/main" id="{2A5A8FAD-7977-491B-97FC-49E84577F90B}"/>
                    </a:ext>
                  </a:extLst>
                </p14:cNvPr>
                <p14:cNvContentPartPr/>
                <p14:nvPr/>
              </p14:nvContentPartPr>
              <p14:xfrm>
                <a:off x="2135360" y="1017427"/>
                <a:ext cx="596160" cy="51120"/>
              </p14:xfrm>
            </p:contentPart>
          </mc:Choice>
          <mc:Fallback>
            <p:pic>
              <p:nvPicPr>
                <p:cNvPr id="174141" name="Freihand 174140">
                  <a:extLst>
                    <a:ext uri="{FF2B5EF4-FFF2-40B4-BE49-F238E27FC236}">
                      <a16:creationId xmlns:a16="http://schemas.microsoft.com/office/drawing/2014/main" id="{2A5A8FAD-7977-491B-97FC-49E84577F90B}"/>
                    </a:ext>
                  </a:extLst>
                </p:cNvPr>
                <p:cNvPicPr/>
                <p:nvPr/>
              </p:nvPicPr>
              <p:blipFill>
                <a:blip r:embed="rId164"/>
                <a:stretch>
                  <a:fillRect/>
                </a:stretch>
              </p:blipFill>
              <p:spPr>
                <a:xfrm>
                  <a:off x="2131040" y="1013107"/>
                  <a:ext cx="604800" cy="59760"/>
                </a:xfrm>
                <a:prstGeom prst="rect">
                  <a:avLst/>
                </a:prstGeom>
              </p:spPr>
            </p:pic>
          </mc:Fallback>
        </mc:AlternateContent>
      </p:grpSp>
      <p:grpSp>
        <p:nvGrpSpPr>
          <p:cNvPr id="174183" name="Gruppieren 174182">
            <a:extLst>
              <a:ext uri="{FF2B5EF4-FFF2-40B4-BE49-F238E27FC236}">
                <a16:creationId xmlns:a16="http://schemas.microsoft.com/office/drawing/2014/main" id="{5FB14941-2CBE-41CC-909F-3A02DABE974B}"/>
              </a:ext>
            </a:extLst>
          </p:cNvPr>
          <p:cNvGrpSpPr/>
          <p:nvPr/>
        </p:nvGrpSpPr>
        <p:grpSpPr>
          <a:xfrm>
            <a:off x="4772000" y="4417267"/>
            <a:ext cx="2359800" cy="1225440"/>
            <a:chOff x="4772000" y="4417267"/>
            <a:chExt cx="2359800" cy="1225440"/>
          </a:xfrm>
        </p:grpSpPr>
        <mc:AlternateContent xmlns:mc="http://schemas.openxmlformats.org/markup-compatibility/2006">
          <mc:Choice xmlns:p14="http://schemas.microsoft.com/office/powerpoint/2010/main" Requires="p14">
            <p:contentPart p14:bwMode="auto" r:id="rId165">
              <p14:nvContentPartPr>
                <p14:cNvPr id="174143" name="Freihand 174142">
                  <a:extLst>
                    <a:ext uri="{FF2B5EF4-FFF2-40B4-BE49-F238E27FC236}">
                      <a16:creationId xmlns:a16="http://schemas.microsoft.com/office/drawing/2014/main" id="{18B3599C-4031-42E2-9109-B8C7B259402A}"/>
                    </a:ext>
                  </a:extLst>
                </p14:cNvPr>
                <p14:cNvContentPartPr/>
                <p14:nvPr/>
              </p14:nvContentPartPr>
              <p14:xfrm>
                <a:off x="5108960" y="5060947"/>
                <a:ext cx="114480" cy="119880"/>
              </p14:xfrm>
            </p:contentPart>
          </mc:Choice>
          <mc:Fallback>
            <p:pic>
              <p:nvPicPr>
                <p:cNvPr id="174143" name="Freihand 174142">
                  <a:extLst>
                    <a:ext uri="{FF2B5EF4-FFF2-40B4-BE49-F238E27FC236}">
                      <a16:creationId xmlns:a16="http://schemas.microsoft.com/office/drawing/2014/main" id="{18B3599C-4031-42E2-9109-B8C7B259402A}"/>
                    </a:ext>
                  </a:extLst>
                </p:cNvPr>
                <p:cNvPicPr/>
                <p:nvPr/>
              </p:nvPicPr>
              <p:blipFill>
                <a:blip r:embed="rId166"/>
                <a:stretch>
                  <a:fillRect/>
                </a:stretch>
              </p:blipFill>
              <p:spPr>
                <a:xfrm>
                  <a:off x="5104640" y="5056627"/>
                  <a:ext cx="123120" cy="128520"/>
                </a:xfrm>
                <a:prstGeom prst="rect">
                  <a:avLst/>
                </a:prstGeom>
              </p:spPr>
            </p:pic>
          </mc:Fallback>
        </mc:AlternateContent>
        <mc:AlternateContent xmlns:mc="http://schemas.openxmlformats.org/markup-compatibility/2006">
          <mc:Choice xmlns:p14="http://schemas.microsoft.com/office/powerpoint/2010/main" Requires="p14">
            <p:contentPart p14:bwMode="auto" r:id="rId167">
              <p14:nvContentPartPr>
                <p14:cNvPr id="174144" name="Freihand 174143">
                  <a:extLst>
                    <a:ext uri="{FF2B5EF4-FFF2-40B4-BE49-F238E27FC236}">
                      <a16:creationId xmlns:a16="http://schemas.microsoft.com/office/drawing/2014/main" id="{D01FDA72-3B3E-4FA9-A3F1-CD364965703A}"/>
                    </a:ext>
                  </a:extLst>
                </p14:cNvPr>
                <p14:cNvContentPartPr/>
                <p14:nvPr/>
              </p14:nvContentPartPr>
              <p14:xfrm>
                <a:off x="5297600" y="5056267"/>
                <a:ext cx="84240" cy="117720"/>
              </p14:xfrm>
            </p:contentPart>
          </mc:Choice>
          <mc:Fallback>
            <p:pic>
              <p:nvPicPr>
                <p:cNvPr id="174144" name="Freihand 174143">
                  <a:extLst>
                    <a:ext uri="{FF2B5EF4-FFF2-40B4-BE49-F238E27FC236}">
                      <a16:creationId xmlns:a16="http://schemas.microsoft.com/office/drawing/2014/main" id="{D01FDA72-3B3E-4FA9-A3F1-CD364965703A}"/>
                    </a:ext>
                  </a:extLst>
                </p:cNvPr>
                <p:cNvPicPr/>
                <p:nvPr/>
              </p:nvPicPr>
              <p:blipFill>
                <a:blip r:embed="rId168"/>
                <a:stretch>
                  <a:fillRect/>
                </a:stretch>
              </p:blipFill>
              <p:spPr>
                <a:xfrm>
                  <a:off x="5293280" y="5051947"/>
                  <a:ext cx="92880" cy="126360"/>
                </a:xfrm>
                <a:prstGeom prst="rect">
                  <a:avLst/>
                </a:prstGeom>
              </p:spPr>
            </p:pic>
          </mc:Fallback>
        </mc:AlternateContent>
        <mc:AlternateContent xmlns:mc="http://schemas.openxmlformats.org/markup-compatibility/2006">
          <mc:Choice xmlns:p14="http://schemas.microsoft.com/office/powerpoint/2010/main" Requires="p14">
            <p:contentPart p14:bwMode="auto" r:id="rId169">
              <p14:nvContentPartPr>
                <p14:cNvPr id="174145" name="Freihand 174144">
                  <a:extLst>
                    <a:ext uri="{FF2B5EF4-FFF2-40B4-BE49-F238E27FC236}">
                      <a16:creationId xmlns:a16="http://schemas.microsoft.com/office/drawing/2014/main" id="{86D38583-7B0E-4C12-8421-FB982921215F}"/>
                    </a:ext>
                  </a:extLst>
                </p14:cNvPr>
                <p14:cNvContentPartPr/>
                <p14:nvPr/>
              </p14:nvContentPartPr>
              <p14:xfrm>
                <a:off x="5292920" y="5041507"/>
                <a:ext cx="79920" cy="150840"/>
              </p14:xfrm>
            </p:contentPart>
          </mc:Choice>
          <mc:Fallback>
            <p:pic>
              <p:nvPicPr>
                <p:cNvPr id="174145" name="Freihand 174144">
                  <a:extLst>
                    <a:ext uri="{FF2B5EF4-FFF2-40B4-BE49-F238E27FC236}">
                      <a16:creationId xmlns:a16="http://schemas.microsoft.com/office/drawing/2014/main" id="{86D38583-7B0E-4C12-8421-FB982921215F}"/>
                    </a:ext>
                  </a:extLst>
                </p:cNvPr>
                <p:cNvPicPr/>
                <p:nvPr/>
              </p:nvPicPr>
              <p:blipFill>
                <a:blip r:embed="rId170"/>
                <a:stretch>
                  <a:fillRect/>
                </a:stretch>
              </p:blipFill>
              <p:spPr>
                <a:xfrm>
                  <a:off x="5288600" y="5037187"/>
                  <a:ext cx="88560" cy="159480"/>
                </a:xfrm>
                <a:prstGeom prst="rect">
                  <a:avLst/>
                </a:prstGeom>
              </p:spPr>
            </p:pic>
          </mc:Fallback>
        </mc:AlternateContent>
        <mc:AlternateContent xmlns:mc="http://schemas.openxmlformats.org/markup-compatibility/2006">
          <mc:Choice xmlns:p14="http://schemas.microsoft.com/office/powerpoint/2010/main" Requires="p14">
            <p:contentPart p14:bwMode="auto" r:id="rId171">
              <p14:nvContentPartPr>
                <p14:cNvPr id="174146" name="Freihand 174145">
                  <a:extLst>
                    <a:ext uri="{FF2B5EF4-FFF2-40B4-BE49-F238E27FC236}">
                      <a16:creationId xmlns:a16="http://schemas.microsoft.com/office/drawing/2014/main" id="{145D4CDE-EBFF-414F-81CA-944C6F3E96D8}"/>
                    </a:ext>
                  </a:extLst>
                </p14:cNvPr>
                <p14:cNvContentPartPr/>
                <p14:nvPr/>
              </p14:nvContentPartPr>
              <p14:xfrm>
                <a:off x="5301920" y="5107027"/>
                <a:ext cx="104760" cy="20880"/>
              </p14:xfrm>
            </p:contentPart>
          </mc:Choice>
          <mc:Fallback>
            <p:pic>
              <p:nvPicPr>
                <p:cNvPr id="174146" name="Freihand 174145">
                  <a:extLst>
                    <a:ext uri="{FF2B5EF4-FFF2-40B4-BE49-F238E27FC236}">
                      <a16:creationId xmlns:a16="http://schemas.microsoft.com/office/drawing/2014/main" id="{145D4CDE-EBFF-414F-81CA-944C6F3E96D8}"/>
                    </a:ext>
                  </a:extLst>
                </p:cNvPr>
                <p:cNvPicPr/>
                <p:nvPr/>
              </p:nvPicPr>
              <p:blipFill>
                <a:blip r:embed="rId172"/>
                <a:stretch>
                  <a:fillRect/>
                </a:stretch>
              </p:blipFill>
              <p:spPr>
                <a:xfrm>
                  <a:off x="5297600" y="5102707"/>
                  <a:ext cx="113400" cy="29520"/>
                </a:xfrm>
                <a:prstGeom prst="rect">
                  <a:avLst/>
                </a:prstGeom>
              </p:spPr>
            </p:pic>
          </mc:Fallback>
        </mc:AlternateContent>
        <mc:AlternateContent xmlns:mc="http://schemas.openxmlformats.org/markup-compatibility/2006">
          <mc:Choice xmlns:p14="http://schemas.microsoft.com/office/powerpoint/2010/main" Requires="p14">
            <p:contentPart p14:bwMode="auto" r:id="rId173">
              <p14:nvContentPartPr>
                <p14:cNvPr id="174147" name="Freihand 174146">
                  <a:extLst>
                    <a:ext uri="{FF2B5EF4-FFF2-40B4-BE49-F238E27FC236}">
                      <a16:creationId xmlns:a16="http://schemas.microsoft.com/office/drawing/2014/main" id="{56E43EBE-A0D0-48A6-AB42-778DBB73216A}"/>
                    </a:ext>
                  </a:extLst>
                </p14:cNvPr>
                <p14:cNvContentPartPr/>
                <p14:nvPr/>
              </p14:nvContentPartPr>
              <p14:xfrm>
                <a:off x="5411000" y="5048707"/>
                <a:ext cx="80280" cy="119160"/>
              </p14:xfrm>
            </p:contentPart>
          </mc:Choice>
          <mc:Fallback>
            <p:pic>
              <p:nvPicPr>
                <p:cNvPr id="174147" name="Freihand 174146">
                  <a:extLst>
                    <a:ext uri="{FF2B5EF4-FFF2-40B4-BE49-F238E27FC236}">
                      <a16:creationId xmlns:a16="http://schemas.microsoft.com/office/drawing/2014/main" id="{56E43EBE-A0D0-48A6-AB42-778DBB73216A}"/>
                    </a:ext>
                  </a:extLst>
                </p:cNvPr>
                <p:cNvPicPr/>
                <p:nvPr/>
              </p:nvPicPr>
              <p:blipFill>
                <a:blip r:embed="rId174"/>
                <a:stretch>
                  <a:fillRect/>
                </a:stretch>
              </p:blipFill>
              <p:spPr>
                <a:xfrm>
                  <a:off x="5406680" y="5044387"/>
                  <a:ext cx="88920" cy="127800"/>
                </a:xfrm>
                <a:prstGeom prst="rect">
                  <a:avLst/>
                </a:prstGeom>
              </p:spPr>
            </p:pic>
          </mc:Fallback>
        </mc:AlternateContent>
        <mc:AlternateContent xmlns:mc="http://schemas.openxmlformats.org/markup-compatibility/2006">
          <mc:Choice xmlns:p14="http://schemas.microsoft.com/office/powerpoint/2010/main" Requires="p14">
            <p:contentPart p14:bwMode="auto" r:id="rId175">
              <p14:nvContentPartPr>
                <p14:cNvPr id="174148" name="Freihand 174147">
                  <a:extLst>
                    <a:ext uri="{FF2B5EF4-FFF2-40B4-BE49-F238E27FC236}">
                      <a16:creationId xmlns:a16="http://schemas.microsoft.com/office/drawing/2014/main" id="{FCDDFEC1-8F0A-4D7B-A787-B28B3F85BE64}"/>
                    </a:ext>
                  </a:extLst>
                </p14:cNvPr>
                <p14:cNvContentPartPr/>
                <p14:nvPr/>
              </p14:nvContentPartPr>
              <p14:xfrm>
                <a:off x="5529080" y="5045827"/>
                <a:ext cx="105480" cy="130680"/>
              </p14:xfrm>
            </p:contentPart>
          </mc:Choice>
          <mc:Fallback>
            <p:pic>
              <p:nvPicPr>
                <p:cNvPr id="174148" name="Freihand 174147">
                  <a:extLst>
                    <a:ext uri="{FF2B5EF4-FFF2-40B4-BE49-F238E27FC236}">
                      <a16:creationId xmlns:a16="http://schemas.microsoft.com/office/drawing/2014/main" id="{FCDDFEC1-8F0A-4D7B-A787-B28B3F85BE64}"/>
                    </a:ext>
                  </a:extLst>
                </p:cNvPr>
                <p:cNvPicPr/>
                <p:nvPr/>
              </p:nvPicPr>
              <p:blipFill>
                <a:blip r:embed="rId176"/>
                <a:stretch>
                  <a:fillRect/>
                </a:stretch>
              </p:blipFill>
              <p:spPr>
                <a:xfrm>
                  <a:off x="5524760" y="5041507"/>
                  <a:ext cx="114120" cy="139320"/>
                </a:xfrm>
                <a:prstGeom prst="rect">
                  <a:avLst/>
                </a:prstGeom>
              </p:spPr>
            </p:pic>
          </mc:Fallback>
        </mc:AlternateContent>
        <mc:AlternateContent xmlns:mc="http://schemas.openxmlformats.org/markup-compatibility/2006">
          <mc:Choice xmlns:p14="http://schemas.microsoft.com/office/powerpoint/2010/main" Requires="p14">
            <p:contentPart p14:bwMode="auto" r:id="rId177">
              <p14:nvContentPartPr>
                <p14:cNvPr id="174150" name="Freihand 174149">
                  <a:extLst>
                    <a:ext uri="{FF2B5EF4-FFF2-40B4-BE49-F238E27FC236}">
                      <a16:creationId xmlns:a16="http://schemas.microsoft.com/office/drawing/2014/main" id="{139CD5FB-25E7-47AC-B5D5-D3C41F94AF25}"/>
                    </a:ext>
                  </a:extLst>
                </p14:cNvPr>
                <p14:cNvContentPartPr/>
                <p14:nvPr/>
              </p14:nvContentPartPr>
              <p14:xfrm>
                <a:off x="5650760" y="5182987"/>
                <a:ext cx="18000" cy="56520"/>
              </p14:xfrm>
            </p:contentPart>
          </mc:Choice>
          <mc:Fallback>
            <p:pic>
              <p:nvPicPr>
                <p:cNvPr id="174150" name="Freihand 174149">
                  <a:extLst>
                    <a:ext uri="{FF2B5EF4-FFF2-40B4-BE49-F238E27FC236}">
                      <a16:creationId xmlns:a16="http://schemas.microsoft.com/office/drawing/2014/main" id="{139CD5FB-25E7-47AC-B5D5-D3C41F94AF25}"/>
                    </a:ext>
                  </a:extLst>
                </p:cNvPr>
                <p:cNvPicPr/>
                <p:nvPr/>
              </p:nvPicPr>
              <p:blipFill>
                <a:blip r:embed="rId178"/>
                <a:stretch>
                  <a:fillRect/>
                </a:stretch>
              </p:blipFill>
              <p:spPr>
                <a:xfrm>
                  <a:off x="5646440" y="5178667"/>
                  <a:ext cx="26640" cy="65160"/>
                </a:xfrm>
                <a:prstGeom prst="rect">
                  <a:avLst/>
                </a:prstGeom>
              </p:spPr>
            </p:pic>
          </mc:Fallback>
        </mc:AlternateContent>
        <mc:AlternateContent xmlns:mc="http://schemas.openxmlformats.org/markup-compatibility/2006">
          <mc:Choice xmlns:p14="http://schemas.microsoft.com/office/powerpoint/2010/main" Requires="p14">
            <p:contentPart p14:bwMode="auto" r:id="rId179">
              <p14:nvContentPartPr>
                <p14:cNvPr id="174151" name="Freihand 174150">
                  <a:extLst>
                    <a:ext uri="{FF2B5EF4-FFF2-40B4-BE49-F238E27FC236}">
                      <a16:creationId xmlns:a16="http://schemas.microsoft.com/office/drawing/2014/main" id="{FBF345B3-197A-41D9-81BC-2084793D11A6}"/>
                    </a:ext>
                  </a:extLst>
                </p14:cNvPr>
                <p14:cNvContentPartPr/>
                <p14:nvPr/>
              </p14:nvContentPartPr>
              <p14:xfrm>
                <a:off x="5721680" y="5060947"/>
                <a:ext cx="74520" cy="116280"/>
              </p14:xfrm>
            </p:contentPart>
          </mc:Choice>
          <mc:Fallback>
            <p:pic>
              <p:nvPicPr>
                <p:cNvPr id="174151" name="Freihand 174150">
                  <a:extLst>
                    <a:ext uri="{FF2B5EF4-FFF2-40B4-BE49-F238E27FC236}">
                      <a16:creationId xmlns:a16="http://schemas.microsoft.com/office/drawing/2014/main" id="{FBF345B3-197A-41D9-81BC-2084793D11A6}"/>
                    </a:ext>
                  </a:extLst>
                </p:cNvPr>
                <p:cNvPicPr/>
                <p:nvPr/>
              </p:nvPicPr>
              <p:blipFill>
                <a:blip r:embed="rId180"/>
                <a:stretch>
                  <a:fillRect/>
                </a:stretch>
              </p:blipFill>
              <p:spPr>
                <a:xfrm>
                  <a:off x="5717360" y="5056627"/>
                  <a:ext cx="83160" cy="124920"/>
                </a:xfrm>
                <a:prstGeom prst="rect">
                  <a:avLst/>
                </a:prstGeom>
              </p:spPr>
            </p:pic>
          </mc:Fallback>
        </mc:AlternateContent>
        <mc:AlternateContent xmlns:mc="http://schemas.openxmlformats.org/markup-compatibility/2006">
          <mc:Choice xmlns:p14="http://schemas.microsoft.com/office/powerpoint/2010/main" Requires="p14">
            <p:contentPart p14:bwMode="auto" r:id="rId181">
              <p14:nvContentPartPr>
                <p14:cNvPr id="174152" name="Freihand 174151">
                  <a:extLst>
                    <a:ext uri="{FF2B5EF4-FFF2-40B4-BE49-F238E27FC236}">
                      <a16:creationId xmlns:a16="http://schemas.microsoft.com/office/drawing/2014/main" id="{42D7FBFD-5F5C-42EE-BE36-A0ABE333542A}"/>
                    </a:ext>
                  </a:extLst>
                </p14:cNvPr>
                <p14:cNvContentPartPr/>
                <p14:nvPr/>
              </p14:nvContentPartPr>
              <p14:xfrm>
                <a:off x="5833640" y="5049067"/>
                <a:ext cx="60480" cy="132480"/>
              </p14:xfrm>
            </p:contentPart>
          </mc:Choice>
          <mc:Fallback>
            <p:pic>
              <p:nvPicPr>
                <p:cNvPr id="174152" name="Freihand 174151">
                  <a:extLst>
                    <a:ext uri="{FF2B5EF4-FFF2-40B4-BE49-F238E27FC236}">
                      <a16:creationId xmlns:a16="http://schemas.microsoft.com/office/drawing/2014/main" id="{42D7FBFD-5F5C-42EE-BE36-A0ABE333542A}"/>
                    </a:ext>
                  </a:extLst>
                </p:cNvPr>
                <p:cNvPicPr/>
                <p:nvPr/>
              </p:nvPicPr>
              <p:blipFill>
                <a:blip r:embed="rId182"/>
                <a:stretch>
                  <a:fillRect/>
                </a:stretch>
              </p:blipFill>
              <p:spPr>
                <a:xfrm>
                  <a:off x="5829320" y="5044747"/>
                  <a:ext cx="69120" cy="141120"/>
                </a:xfrm>
                <a:prstGeom prst="rect">
                  <a:avLst/>
                </a:prstGeom>
              </p:spPr>
            </p:pic>
          </mc:Fallback>
        </mc:AlternateContent>
        <mc:AlternateContent xmlns:mc="http://schemas.openxmlformats.org/markup-compatibility/2006">
          <mc:Choice xmlns:p14="http://schemas.microsoft.com/office/powerpoint/2010/main" Requires="p14">
            <p:contentPart p14:bwMode="auto" r:id="rId183">
              <p14:nvContentPartPr>
                <p14:cNvPr id="174153" name="Freihand 174152">
                  <a:extLst>
                    <a:ext uri="{FF2B5EF4-FFF2-40B4-BE49-F238E27FC236}">
                      <a16:creationId xmlns:a16="http://schemas.microsoft.com/office/drawing/2014/main" id="{9EC67FB1-684F-43B5-B1D4-B353DFC6546F}"/>
                    </a:ext>
                  </a:extLst>
                </p14:cNvPr>
                <p14:cNvContentPartPr/>
                <p14:nvPr/>
              </p14:nvContentPartPr>
              <p14:xfrm>
                <a:off x="5938400" y="5029267"/>
                <a:ext cx="59400" cy="111240"/>
              </p14:xfrm>
            </p:contentPart>
          </mc:Choice>
          <mc:Fallback>
            <p:pic>
              <p:nvPicPr>
                <p:cNvPr id="174153" name="Freihand 174152">
                  <a:extLst>
                    <a:ext uri="{FF2B5EF4-FFF2-40B4-BE49-F238E27FC236}">
                      <a16:creationId xmlns:a16="http://schemas.microsoft.com/office/drawing/2014/main" id="{9EC67FB1-684F-43B5-B1D4-B353DFC6546F}"/>
                    </a:ext>
                  </a:extLst>
                </p:cNvPr>
                <p:cNvPicPr/>
                <p:nvPr/>
              </p:nvPicPr>
              <p:blipFill>
                <a:blip r:embed="rId184"/>
                <a:stretch>
                  <a:fillRect/>
                </a:stretch>
              </p:blipFill>
              <p:spPr>
                <a:xfrm>
                  <a:off x="5934080" y="5024947"/>
                  <a:ext cx="68040" cy="119880"/>
                </a:xfrm>
                <a:prstGeom prst="rect">
                  <a:avLst/>
                </a:prstGeom>
              </p:spPr>
            </p:pic>
          </mc:Fallback>
        </mc:AlternateContent>
        <mc:AlternateContent xmlns:mc="http://schemas.openxmlformats.org/markup-compatibility/2006">
          <mc:Choice xmlns:p14="http://schemas.microsoft.com/office/powerpoint/2010/main" Requires="p14">
            <p:contentPart p14:bwMode="auto" r:id="rId185">
              <p14:nvContentPartPr>
                <p14:cNvPr id="174155" name="Freihand 174154">
                  <a:extLst>
                    <a:ext uri="{FF2B5EF4-FFF2-40B4-BE49-F238E27FC236}">
                      <a16:creationId xmlns:a16="http://schemas.microsoft.com/office/drawing/2014/main" id="{C4510A83-F865-4BC2-8867-9B890EA634D2}"/>
                    </a:ext>
                  </a:extLst>
                </p14:cNvPr>
                <p14:cNvContentPartPr/>
                <p14:nvPr/>
              </p14:nvContentPartPr>
              <p14:xfrm>
                <a:off x="5045600" y="5239867"/>
                <a:ext cx="1109520" cy="83880"/>
              </p14:xfrm>
            </p:contentPart>
          </mc:Choice>
          <mc:Fallback>
            <p:pic>
              <p:nvPicPr>
                <p:cNvPr id="174155" name="Freihand 174154">
                  <a:extLst>
                    <a:ext uri="{FF2B5EF4-FFF2-40B4-BE49-F238E27FC236}">
                      <a16:creationId xmlns:a16="http://schemas.microsoft.com/office/drawing/2014/main" id="{C4510A83-F865-4BC2-8867-9B890EA634D2}"/>
                    </a:ext>
                  </a:extLst>
                </p:cNvPr>
                <p:cNvPicPr/>
                <p:nvPr/>
              </p:nvPicPr>
              <p:blipFill>
                <a:blip r:embed="rId186"/>
                <a:stretch>
                  <a:fillRect/>
                </a:stretch>
              </p:blipFill>
              <p:spPr>
                <a:xfrm>
                  <a:off x="5041280" y="5235547"/>
                  <a:ext cx="1118160" cy="92520"/>
                </a:xfrm>
                <a:prstGeom prst="rect">
                  <a:avLst/>
                </a:prstGeom>
              </p:spPr>
            </p:pic>
          </mc:Fallback>
        </mc:AlternateContent>
        <mc:AlternateContent xmlns:mc="http://schemas.openxmlformats.org/markup-compatibility/2006">
          <mc:Choice xmlns:p14="http://schemas.microsoft.com/office/powerpoint/2010/main" Requires="p14">
            <p:contentPart p14:bwMode="auto" r:id="rId187">
              <p14:nvContentPartPr>
                <p14:cNvPr id="174157" name="Freihand 174156">
                  <a:extLst>
                    <a:ext uri="{FF2B5EF4-FFF2-40B4-BE49-F238E27FC236}">
                      <a16:creationId xmlns:a16="http://schemas.microsoft.com/office/drawing/2014/main" id="{6697F582-36BA-4211-AEE4-D0D02504A056}"/>
                    </a:ext>
                  </a:extLst>
                </p14:cNvPr>
                <p14:cNvContentPartPr/>
                <p14:nvPr/>
              </p14:nvContentPartPr>
              <p14:xfrm>
                <a:off x="5110760" y="5407267"/>
                <a:ext cx="145080" cy="114120"/>
              </p14:xfrm>
            </p:contentPart>
          </mc:Choice>
          <mc:Fallback>
            <p:pic>
              <p:nvPicPr>
                <p:cNvPr id="174157" name="Freihand 174156">
                  <a:extLst>
                    <a:ext uri="{FF2B5EF4-FFF2-40B4-BE49-F238E27FC236}">
                      <a16:creationId xmlns:a16="http://schemas.microsoft.com/office/drawing/2014/main" id="{6697F582-36BA-4211-AEE4-D0D02504A056}"/>
                    </a:ext>
                  </a:extLst>
                </p:cNvPr>
                <p:cNvPicPr/>
                <p:nvPr/>
              </p:nvPicPr>
              <p:blipFill>
                <a:blip r:embed="rId188"/>
                <a:stretch>
                  <a:fillRect/>
                </a:stretch>
              </p:blipFill>
              <p:spPr>
                <a:xfrm>
                  <a:off x="5106440" y="5402947"/>
                  <a:ext cx="153720" cy="122760"/>
                </a:xfrm>
                <a:prstGeom prst="rect">
                  <a:avLst/>
                </a:prstGeom>
              </p:spPr>
            </p:pic>
          </mc:Fallback>
        </mc:AlternateContent>
        <mc:AlternateContent xmlns:mc="http://schemas.openxmlformats.org/markup-compatibility/2006">
          <mc:Choice xmlns:p14="http://schemas.microsoft.com/office/powerpoint/2010/main" Requires="p14">
            <p:contentPart p14:bwMode="auto" r:id="rId189">
              <p14:nvContentPartPr>
                <p14:cNvPr id="174158" name="Freihand 174157">
                  <a:extLst>
                    <a:ext uri="{FF2B5EF4-FFF2-40B4-BE49-F238E27FC236}">
                      <a16:creationId xmlns:a16="http://schemas.microsoft.com/office/drawing/2014/main" id="{68B1F51D-E70F-4AE7-8A19-E7E6A40EA44B}"/>
                    </a:ext>
                  </a:extLst>
                </p14:cNvPr>
                <p14:cNvContentPartPr/>
                <p14:nvPr/>
              </p14:nvContentPartPr>
              <p14:xfrm>
                <a:off x="5262680" y="5422387"/>
                <a:ext cx="70920" cy="106200"/>
              </p14:xfrm>
            </p:contentPart>
          </mc:Choice>
          <mc:Fallback>
            <p:pic>
              <p:nvPicPr>
                <p:cNvPr id="174158" name="Freihand 174157">
                  <a:extLst>
                    <a:ext uri="{FF2B5EF4-FFF2-40B4-BE49-F238E27FC236}">
                      <a16:creationId xmlns:a16="http://schemas.microsoft.com/office/drawing/2014/main" id="{68B1F51D-E70F-4AE7-8A19-E7E6A40EA44B}"/>
                    </a:ext>
                  </a:extLst>
                </p:cNvPr>
                <p:cNvPicPr/>
                <p:nvPr/>
              </p:nvPicPr>
              <p:blipFill>
                <a:blip r:embed="rId190"/>
                <a:stretch>
                  <a:fillRect/>
                </a:stretch>
              </p:blipFill>
              <p:spPr>
                <a:xfrm>
                  <a:off x="5258360" y="5418067"/>
                  <a:ext cx="79560" cy="114840"/>
                </a:xfrm>
                <a:prstGeom prst="rect">
                  <a:avLst/>
                </a:prstGeom>
              </p:spPr>
            </p:pic>
          </mc:Fallback>
        </mc:AlternateContent>
        <mc:AlternateContent xmlns:mc="http://schemas.openxmlformats.org/markup-compatibility/2006">
          <mc:Choice xmlns:p14="http://schemas.microsoft.com/office/powerpoint/2010/main" Requires="p14">
            <p:contentPart p14:bwMode="auto" r:id="rId191">
              <p14:nvContentPartPr>
                <p14:cNvPr id="174160" name="Freihand 174159">
                  <a:extLst>
                    <a:ext uri="{FF2B5EF4-FFF2-40B4-BE49-F238E27FC236}">
                      <a16:creationId xmlns:a16="http://schemas.microsoft.com/office/drawing/2014/main" id="{18F6CE0E-9D2F-463C-8353-DE21D43F66A8}"/>
                    </a:ext>
                  </a:extLst>
                </p14:cNvPr>
                <p14:cNvContentPartPr/>
                <p14:nvPr/>
              </p14:nvContentPartPr>
              <p14:xfrm>
                <a:off x="5373560" y="5391067"/>
                <a:ext cx="77400" cy="99720"/>
              </p14:xfrm>
            </p:contentPart>
          </mc:Choice>
          <mc:Fallback>
            <p:pic>
              <p:nvPicPr>
                <p:cNvPr id="174160" name="Freihand 174159">
                  <a:extLst>
                    <a:ext uri="{FF2B5EF4-FFF2-40B4-BE49-F238E27FC236}">
                      <a16:creationId xmlns:a16="http://schemas.microsoft.com/office/drawing/2014/main" id="{18F6CE0E-9D2F-463C-8353-DE21D43F66A8}"/>
                    </a:ext>
                  </a:extLst>
                </p:cNvPr>
                <p:cNvPicPr/>
                <p:nvPr/>
              </p:nvPicPr>
              <p:blipFill>
                <a:blip r:embed="rId192"/>
                <a:stretch>
                  <a:fillRect/>
                </a:stretch>
              </p:blipFill>
              <p:spPr>
                <a:xfrm>
                  <a:off x="5369240" y="5386747"/>
                  <a:ext cx="86040" cy="108360"/>
                </a:xfrm>
                <a:prstGeom prst="rect">
                  <a:avLst/>
                </a:prstGeom>
              </p:spPr>
            </p:pic>
          </mc:Fallback>
        </mc:AlternateContent>
        <mc:AlternateContent xmlns:mc="http://schemas.openxmlformats.org/markup-compatibility/2006">
          <mc:Choice xmlns:p14="http://schemas.microsoft.com/office/powerpoint/2010/main" Requires="p14">
            <p:contentPart p14:bwMode="auto" r:id="rId193">
              <p14:nvContentPartPr>
                <p14:cNvPr id="174161" name="Freihand 174160">
                  <a:extLst>
                    <a:ext uri="{FF2B5EF4-FFF2-40B4-BE49-F238E27FC236}">
                      <a16:creationId xmlns:a16="http://schemas.microsoft.com/office/drawing/2014/main" id="{430EEEEA-56A1-4646-B5D9-EF4BBBF8B317}"/>
                    </a:ext>
                  </a:extLst>
                </p14:cNvPr>
                <p14:cNvContentPartPr/>
                <p14:nvPr/>
              </p14:nvContentPartPr>
              <p14:xfrm>
                <a:off x="5404160" y="5364787"/>
                <a:ext cx="85320" cy="26640"/>
              </p14:xfrm>
            </p:contentPart>
          </mc:Choice>
          <mc:Fallback>
            <p:pic>
              <p:nvPicPr>
                <p:cNvPr id="174161" name="Freihand 174160">
                  <a:extLst>
                    <a:ext uri="{FF2B5EF4-FFF2-40B4-BE49-F238E27FC236}">
                      <a16:creationId xmlns:a16="http://schemas.microsoft.com/office/drawing/2014/main" id="{430EEEEA-56A1-4646-B5D9-EF4BBBF8B317}"/>
                    </a:ext>
                  </a:extLst>
                </p:cNvPr>
                <p:cNvPicPr/>
                <p:nvPr/>
              </p:nvPicPr>
              <p:blipFill>
                <a:blip r:embed="rId194"/>
                <a:stretch>
                  <a:fillRect/>
                </a:stretch>
              </p:blipFill>
              <p:spPr>
                <a:xfrm>
                  <a:off x="5399840" y="5360467"/>
                  <a:ext cx="93960" cy="35280"/>
                </a:xfrm>
                <a:prstGeom prst="rect">
                  <a:avLst/>
                </a:prstGeom>
              </p:spPr>
            </p:pic>
          </mc:Fallback>
        </mc:AlternateContent>
        <mc:AlternateContent xmlns:mc="http://schemas.openxmlformats.org/markup-compatibility/2006">
          <mc:Choice xmlns:p14="http://schemas.microsoft.com/office/powerpoint/2010/main" Requires="p14">
            <p:contentPart p14:bwMode="auto" r:id="rId195">
              <p14:nvContentPartPr>
                <p14:cNvPr id="174162" name="Freihand 174161">
                  <a:extLst>
                    <a:ext uri="{FF2B5EF4-FFF2-40B4-BE49-F238E27FC236}">
                      <a16:creationId xmlns:a16="http://schemas.microsoft.com/office/drawing/2014/main" id="{2FAE1CBD-D3F1-496C-8930-DC846B453921}"/>
                    </a:ext>
                  </a:extLst>
                </p14:cNvPr>
                <p14:cNvContentPartPr/>
                <p14:nvPr/>
              </p14:nvContentPartPr>
              <p14:xfrm>
                <a:off x="5515760" y="5342107"/>
                <a:ext cx="134280" cy="174960"/>
              </p14:xfrm>
            </p:contentPart>
          </mc:Choice>
          <mc:Fallback>
            <p:pic>
              <p:nvPicPr>
                <p:cNvPr id="174162" name="Freihand 174161">
                  <a:extLst>
                    <a:ext uri="{FF2B5EF4-FFF2-40B4-BE49-F238E27FC236}">
                      <a16:creationId xmlns:a16="http://schemas.microsoft.com/office/drawing/2014/main" id="{2FAE1CBD-D3F1-496C-8930-DC846B453921}"/>
                    </a:ext>
                  </a:extLst>
                </p:cNvPr>
                <p:cNvPicPr/>
                <p:nvPr/>
              </p:nvPicPr>
              <p:blipFill>
                <a:blip r:embed="rId196"/>
                <a:stretch>
                  <a:fillRect/>
                </a:stretch>
              </p:blipFill>
              <p:spPr>
                <a:xfrm>
                  <a:off x="5511440" y="5337787"/>
                  <a:ext cx="142920" cy="183600"/>
                </a:xfrm>
                <a:prstGeom prst="rect">
                  <a:avLst/>
                </a:prstGeom>
              </p:spPr>
            </p:pic>
          </mc:Fallback>
        </mc:AlternateContent>
        <mc:AlternateContent xmlns:mc="http://schemas.openxmlformats.org/markup-compatibility/2006">
          <mc:Choice xmlns:p14="http://schemas.microsoft.com/office/powerpoint/2010/main" Requires="p14">
            <p:contentPart p14:bwMode="auto" r:id="rId197">
              <p14:nvContentPartPr>
                <p14:cNvPr id="174164" name="Freihand 174163">
                  <a:extLst>
                    <a:ext uri="{FF2B5EF4-FFF2-40B4-BE49-F238E27FC236}">
                      <a16:creationId xmlns:a16="http://schemas.microsoft.com/office/drawing/2014/main" id="{9EF73A34-26A2-453B-857E-AB3A2B15B026}"/>
                    </a:ext>
                  </a:extLst>
                </p14:cNvPr>
                <p14:cNvContentPartPr/>
                <p14:nvPr/>
              </p14:nvContentPartPr>
              <p14:xfrm>
                <a:off x="5712680" y="5357587"/>
                <a:ext cx="84600" cy="103320"/>
              </p14:xfrm>
            </p:contentPart>
          </mc:Choice>
          <mc:Fallback>
            <p:pic>
              <p:nvPicPr>
                <p:cNvPr id="174164" name="Freihand 174163">
                  <a:extLst>
                    <a:ext uri="{FF2B5EF4-FFF2-40B4-BE49-F238E27FC236}">
                      <a16:creationId xmlns:a16="http://schemas.microsoft.com/office/drawing/2014/main" id="{9EF73A34-26A2-453B-857E-AB3A2B15B026}"/>
                    </a:ext>
                  </a:extLst>
                </p:cNvPr>
                <p:cNvPicPr/>
                <p:nvPr/>
              </p:nvPicPr>
              <p:blipFill>
                <a:blip r:embed="rId198"/>
                <a:stretch>
                  <a:fillRect/>
                </a:stretch>
              </p:blipFill>
              <p:spPr>
                <a:xfrm>
                  <a:off x="5708360" y="5353267"/>
                  <a:ext cx="93240" cy="111960"/>
                </a:xfrm>
                <a:prstGeom prst="rect">
                  <a:avLst/>
                </a:prstGeom>
              </p:spPr>
            </p:pic>
          </mc:Fallback>
        </mc:AlternateContent>
        <mc:AlternateContent xmlns:mc="http://schemas.openxmlformats.org/markup-compatibility/2006">
          <mc:Choice xmlns:p14="http://schemas.microsoft.com/office/powerpoint/2010/main" Requires="p14">
            <p:contentPart p14:bwMode="auto" r:id="rId199">
              <p14:nvContentPartPr>
                <p14:cNvPr id="174165" name="Freihand 174164">
                  <a:extLst>
                    <a:ext uri="{FF2B5EF4-FFF2-40B4-BE49-F238E27FC236}">
                      <a16:creationId xmlns:a16="http://schemas.microsoft.com/office/drawing/2014/main" id="{CF4C743F-1063-4339-8E98-773A1594472E}"/>
                    </a:ext>
                  </a:extLst>
                </p14:cNvPr>
                <p14:cNvContentPartPr/>
                <p14:nvPr/>
              </p14:nvContentPartPr>
              <p14:xfrm>
                <a:off x="5732120" y="5329507"/>
                <a:ext cx="88560" cy="28800"/>
              </p14:xfrm>
            </p:contentPart>
          </mc:Choice>
          <mc:Fallback>
            <p:pic>
              <p:nvPicPr>
                <p:cNvPr id="174165" name="Freihand 174164">
                  <a:extLst>
                    <a:ext uri="{FF2B5EF4-FFF2-40B4-BE49-F238E27FC236}">
                      <a16:creationId xmlns:a16="http://schemas.microsoft.com/office/drawing/2014/main" id="{CF4C743F-1063-4339-8E98-773A1594472E}"/>
                    </a:ext>
                  </a:extLst>
                </p:cNvPr>
                <p:cNvPicPr/>
                <p:nvPr/>
              </p:nvPicPr>
              <p:blipFill>
                <a:blip r:embed="rId200"/>
                <a:stretch>
                  <a:fillRect/>
                </a:stretch>
              </p:blipFill>
              <p:spPr>
                <a:xfrm>
                  <a:off x="5727800" y="5325187"/>
                  <a:ext cx="97200" cy="37440"/>
                </a:xfrm>
                <a:prstGeom prst="rect">
                  <a:avLst/>
                </a:prstGeom>
              </p:spPr>
            </p:pic>
          </mc:Fallback>
        </mc:AlternateContent>
        <mc:AlternateContent xmlns:mc="http://schemas.openxmlformats.org/markup-compatibility/2006">
          <mc:Choice xmlns:p14="http://schemas.microsoft.com/office/powerpoint/2010/main" Requires="p14">
            <p:contentPart p14:bwMode="auto" r:id="rId201">
              <p14:nvContentPartPr>
                <p14:cNvPr id="174166" name="Freihand 174165">
                  <a:extLst>
                    <a:ext uri="{FF2B5EF4-FFF2-40B4-BE49-F238E27FC236}">
                      <a16:creationId xmlns:a16="http://schemas.microsoft.com/office/drawing/2014/main" id="{B9DB48F4-8FED-41DC-817F-070223A4F35E}"/>
                    </a:ext>
                  </a:extLst>
                </p14:cNvPr>
                <p14:cNvContentPartPr/>
                <p14:nvPr/>
              </p14:nvContentPartPr>
              <p14:xfrm>
                <a:off x="5824640" y="5320867"/>
                <a:ext cx="50760" cy="99000"/>
              </p14:xfrm>
            </p:contentPart>
          </mc:Choice>
          <mc:Fallback>
            <p:pic>
              <p:nvPicPr>
                <p:cNvPr id="174166" name="Freihand 174165">
                  <a:extLst>
                    <a:ext uri="{FF2B5EF4-FFF2-40B4-BE49-F238E27FC236}">
                      <a16:creationId xmlns:a16="http://schemas.microsoft.com/office/drawing/2014/main" id="{B9DB48F4-8FED-41DC-817F-070223A4F35E}"/>
                    </a:ext>
                  </a:extLst>
                </p:cNvPr>
                <p:cNvPicPr/>
                <p:nvPr/>
              </p:nvPicPr>
              <p:blipFill>
                <a:blip r:embed="rId202"/>
                <a:stretch>
                  <a:fillRect/>
                </a:stretch>
              </p:blipFill>
              <p:spPr>
                <a:xfrm>
                  <a:off x="5820320" y="5316547"/>
                  <a:ext cx="59400" cy="107640"/>
                </a:xfrm>
                <a:prstGeom prst="rect">
                  <a:avLst/>
                </a:prstGeom>
              </p:spPr>
            </p:pic>
          </mc:Fallback>
        </mc:AlternateContent>
        <mc:AlternateContent xmlns:mc="http://schemas.openxmlformats.org/markup-compatibility/2006">
          <mc:Choice xmlns:p14="http://schemas.microsoft.com/office/powerpoint/2010/main" Requires="p14">
            <p:contentPart p14:bwMode="auto" r:id="rId203">
              <p14:nvContentPartPr>
                <p14:cNvPr id="174167" name="Freihand 174166">
                  <a:extLst>
                    <a:ext uri="{FF2B5EF4-FFF2-40B4-BE49-F238E27FC236}">
                      <a16:creationId xmlns:a16="http://schemas.microsoft.com/office/drawing/2014/main" id="{28C5B4EB-AD99-49E4-B2A9-AD7228EF8563}"/>
                    </a:ext>
                  </a:extLst>
                </p14:cNvPr>
                <p14:cNvContentPartPr/>
                <p14:nvPr/>
              </p14:nvContentPartPr>
              <p14:xfrm>
                <a:off x="5945960" y="5299627"/>
                <a:ext cx="91080" cy="144360"/>
              </p14:xfrm>
            </p:contentPart>
          </mc:Choice>
          <mc:Fallback>
            <p:pic>
              <p:nvPicPr>
                <p:cNvPr id="174167" name="Freihand 174166">
                  <a:extLst>
                    <a:ext uri="{FF2B5EF4-FFF2-40B4-BE49-F238E27FC236}">
                      <a16:creationId xmlns:a16="http://schemas.microsoft.com/office/drawing/2014/main" id="{28C5B4EB-AD99-49E4-B2A9-AD7228EF8563}"/>
                    </a:ext>
                  </a:extLst>
                </p:cNvPr>
                <p:cNvPicPr/>
                <p:nvPr/>
              </p:nvPicPr>
              <p:blipFill>
                <a:blip r:embed="rId204"/>
                <a:stretch>
                  <a:fillRect/>
                </a:stretch>
              </p:blipFill>
              <p:spPr>
                <a:xfrm>
                  <a:off x="5941640" y="5295307"/>
                  <a:ext cx="99720" cy="153000"/>
                </a:xfrm>
                <a:prstGeom prst="rect">
                  <a:avLst/>
                </a:prstGeom>
              </p:spPr>
            </p:pic>
          </mc:Fallback>
        </mc:AlternateContent>
        <mc:AlternateContent xmlns:mc="http://schemas.openxmlformats.org/markup-compatibility/2006">
          <mc:Choice xmlns:p14="http://schemas.microsoft.com/office/powerpoint/2010/main" Requires="p14">
            <p:contentPart p14:bwMode="auto" r:id="rId205">
              <p14:nvContentPartPr>
                <p14:cNvPr id="174168" name="Freihand 174167">
                  <a:extLst>
                    <a:ext uri="{FF2B5EF4-FFF2-40B4-BE49-F238E27FC236}">
                      <a16:creationId xmlns:a16="http://schemas.microsoft.com/office/drawing/2014/main" id="{BDAA5FC0-F9D4-461E-BE1D-B8483AA500DE}"/>
                    </a:ext>
                  </a:extLst>
                </p14:cNvPr>
                <p14:cNvContentPartPr/>
                <p14:nvPr/>
              </p14:nvContentPartPr>
              <p14:xfrm>
                <a:off x="4772000" y="5024947"/>
                <a:ext cx="163080" cy="617760"/>
              </p14:xfrm>
            </p:contentPart>
          </mc:Choice>
          <mc:Fallback>
            <p:pic>
              <p:nvPicPr>
                <p:cNvPr id="174168" name="Freihand 174167">
                  <a:extLst>
                    <a:ext uri="{FF2B5EF4-FFF2-40B4-BE49-F238E27FC236}">
                      <a16:creationId xmlns:a16="http://schemas.microsoft.com/office/drawing/2014/main" id="{BDAA5FC0-F9D4-461E-BE1D-B8483AA500DE}"/>
                    </a:ext>
                  </a:extLst>
                </p:cNvPr>
                <p:cNvPicPr/>
                <p:nvPr/>
              </p:nvPicPr>
              <p:blipFill>
                <a:blip r:embed="rId206"/>
                <a:stretch>
                  <a:fillRect/>
                </a:stretch>
              </p:blipFill>
              <p:spPr>
                <a:xfrm>
                  <a:off x="4767680" y="5020627"/>
                  <a:ext cx="171720" cy="626400"/>
                </a:xfrm>
                <a:prstGeom prst="rect">
                  <a:avLst/>
                </a:prstGeom>
              </p:spPr>
            </p:pic>
          </mc:Fallback>
        </mc:AlternateContent>
        <mc:AlternateContent xmlns:mc="http://schemas.openxmlformats.org/markup-compatibility/2006">
          <mc:Choice xmlns:p14="http://schemas.microsoft.com/office/powerpoint/2010/main" Requires="p14">
            <p:contentPart p14:bwMode="auto" r:id="rId207">
              <p14:nvContentPartPr>
                <p14:cNvPr id="174169" name="Freihand 174168">
                  <a:extLst>
                    <a:ext uri="{FF2B5EF4-FFF2-40B4-BE49-F238E27FC236}">
                      <a16:creationId xmlns:a16="http://schemas.microsoft.com/office/drawing/2014/main" id="{B62DE626-5C9A-400B-A84E-8A25C62BFAB7}"/>
                    </a:ext>
                  </a:extLst>
                </p14:cNvPr>
                <p14:cNvContentPartPr/>
                <p14:nvPr/>
              </p14:nvContentPartPr>
              <p14:xfrm>
                <a:off x="6148280" y="4962667"/>
                <a:ext cx="190800" cy="549720"/>
              </p14:xfrm>
            </p:contentPart>
          </mc:Choice>
          <mc:Fallback>
            <p:pic>
              <p:nvPicPr>
                <p:cNvPr id="174169" name="Freihand 174168">
                  <a:extLst>
                    <a:ext uri="{FF2B5EF4-FFF2-40B4-BE49-F238E27FC236}">
                      <a16:creationId xmlns:a16="http://schemas.microsoft.com/office/drawing/2014/main" id="{B62DE626-5C9A-400B-A84E-8A25C62BFAB7}"/>
                    </a:ext>
                  </a:extLst>
                </p:cNvPr>
                <p:cNvPicPr/>
                <p:nvPr/>
              </p:nvPicPr>
              <p:blipFill>
                <a:blip r:embed="rId208"/>
                <a:stretch>
                  <a:fillRect/>
                </a:stretch>
              </p:blipFill>
              <p:spPr>
                <a:xfrm>
                  <a:off x="6143960" y="4958347"/>
                  <a:ext cx="199440" cy="558360"/>
                </a:xfrm>
                <a:prstGeom prst="rect">
                  <a:avLst/>
                </a:prstGeom>
              </p:spPr>
            </p:pic>
          </mc:Fallback>
        </mc:AlternateContent>
        <mc:AlternateContent xmlns:mc="http://schemas.openxmlformats.org/markup-compatibility/2006">
          <mc:Choice xmlns:p14="http://schemas.microsoft.com/office/powerpoint/2010/main" Requires="p14">
            <p:contentPart p14:bwMode="auto" r:id="rId209">
              <p14:nvContentPartPr>
                <p14:cNvPr id="174171" name="Freihand 174170">
                  <a:extLst>
                    <a:ext uri="{FF2B5EF4-FFF2-40B4-BE49-F238E27FC236}">
                      <a16:creationId xmlns:a16="http://schemas.microsoft.com/office/drawing/2014/main" id="{A6811CE5-1C0D-486D-9DC2-B8552BE70E87}"/>
                    </a:ext>
                  </a:extLst>
                </p14:cNvPr>
                <p14:cNvContentPartPr/>
                <p14:nvPr/>
              </p14:nvContentPartPr>
              <p14:xfrm>
                <a:off x="6369320" y="4417267"/>
                <a:ext cx="219960" cy="239760"/>
              </p14:xfrm>
            </p:contentPart>
          </mc:Choice>
          <mc:Fallback>
            <p:pic>
              <p:nvPicPr>
                <p:cNvPr id="174171" name="Freihand 174170">
                  <a:extLst>
                    <a:ext uri="{FF2B5EF4-FFF2-40B4-BE49-F238E27FC236}">
                      <a16:creationId xmlns:a16="http://schemas.microsoft.com/office/drawing/2014/main" id="{A6811CE5-1C0D-486D-9DC2-B8552BE70E87}"/>
                    </a:ext>
                  </a:extLst>
                </p:cNvPr>
                <p:cNvPicPr/>
                <p:nvPr/>
              </p:nvPicPr>
              <p:blipFill>
                <a:blip r:embed="rId210"/>
                <a:stretch>
                  <a:fillRect/>
                </a:stretch>
              </p:blipFill>
              <p:spPr>
                <a:xfrm>
                  <a:off x="6365000" y="4412947"/>
                  <a:ext cx="228600" cy="248400"/>
                </a:xfrm>
                <a:prstGeom prst="rect">
                  <a:avLst/>
                </a:prstGeom>
              </p:spPr>
            </p:pic>
          </mc:Fallback>
        </mc:AlternateContent>
        <mc:AlternateContent xmlns:mc="http://schemas.openxmlformats.org/markup-compatibility/2006">
          <mc:Choice xmlns:p14="http://schemas.microsoft.com/office/powerpoint/2010/main" Requires="p14">
            <p:contentPart p14:bwMode="auto" r:id="rId211">
              <p14:nvContentPartPr>
                <p14:cNvPr id="174172" name="Freihand 174171">
                  <a:extLst>
                    <a:ext uri="{FF2B5EF4-FFF2-40B4-BE49-F238E27FC236}">
                      <a16:creationId xmlns:a16="http://schemas.microsoft.com/office/drawing/2014/main" id="{DFEC1105-648D-4D54-90F2-4AC85ABA4927}"/>
                    </a:ext>
                  </a:extLst>
                </p14:cNvPr>
                <p14:cNvContentPartPr/>
                <p14:nvPr/>
              </p14:nvContentPartPr>
              <p14:xfrm>
                <a:off x="6131360" y="4575307"/>
                <a:ext cx="939600" cy="192960"/>
              </p14:xfrm>
            </p:contentPart>
          </mc:Choice>
          <mc:Fallback>
            <p:pic>
              <p:nvPicPr>
                <p:cNvPr id="174172" name="Freihand 174171">
                  <a:extLst>
                    <a:ext uri="{FF2B5EF4-FFF2-40B4-BE49-F238E27FC236}">
                      <a16:creationId xmlns:a16="http://schemas.microsoft.com/office/drawing/2014/main" id="{DFEC1105-648D-4D54-90F2-4AC85ABA4927}"/>
                    </a:ext>
                  </a:extLst>
                </p:cNvPr>
                <p:cNvPicPr/>
                <p:nvPr/>
              </p:nvPicPr>
              <p:blipFill>
                <a:blip r:embed="rId212"/>
                <a:stretch>
                  <a:fillRect/>
                </a:stretch>
              </p:blipFill>
              <p:spPr>
                <a:xfrm>
                  <a:off x="6127040" y="4570987"/>
                  <a:ext cx="948240" cy="201600"/>
                </a:xfrm>
                <a:prstGeom prst="rect">
                  <a:avLst/>
                </a:prstGeom>
              </p:spPr>
            </p:pic>
          </mc:Fallback>
        </mc:AlternateContent>
        <mc:AlternateContent xmlns:mc="http://schemas.openxmlformats.org/markup-compatibility/2006">
          <mc:Choice xmlns:p14="http://schemas.microsoft.com/office/powerpoint/2010/main" Requires="p14">
            <p:contentPart p14:bwMode="auto" r:id="rId213">
              <p14:nvContentPartPr>
                <p14:cNvPr id="174173" name="Freihand 174172">
                  <a:extLst>
                    <a:ext uri="{FF2B5EF4-FFF2-40B4-BE49-F238E27FC236}">
                      <a16:creationId xmlns:a16="http://schemas.microsoft.com/office/drawing/2014/main" id="{A8C17F0A-20C3-4209-AFBD-9CBADF63FD35}"/>
                    </a:ext>
                  </a:extLst>
                </p14:cNvPr>
                <p14:cNvContentPartPr/>
                <p14:nvPr/>
              </p14:nvContentPartPr>
              <p14:xfrm>
                <a:off x="6169160" y="4807867"/>
                <a:ext cx="80280" cy="121320"/>
              </p14:xfrm>
            </p:contentPart>
          </mc:Choice>
          <mc:Fallback>
            <p:pic>
              <p:nvPicPr>
                <p:cNvPr id="174173" name="Freihand 174172">
                  <a:extLst>
                    <a:ext uri="{FF2B5EF4-FFF2-40B4-BE49-F238E27FC236}">
                      <a16:creationId xmlns:a16="http://schemas.microsoft.com/office/drawing/2014/main" id="{A8C17F0A-20C3-4209-AFBD-9CBADF63FD35}"/>
                    </a:ext>
                  </a:extLst>
                </p:cNvPr>
                <p:cNvPicPr/>
                <p:nvPr/>
              </p:nvPicPr>
              <p:blipFill>
                <a:blip r:embed="rId214"/>
                <a:stretch>
                  <a:fillRect/>
                </a:stretch>
              </p:blipFill>
              <p:spPr>
                <a:xfrm>
                  <a:off x="6164840" y="4803547"/>
                  <a:ext cx="88920" cy="129960"/>
                </a:xfrm>
                <a:prstGeom prst="rect">
                  <a:avLst/>
                </a:prstGeom>
              </p:spPr>
            </p:pic>
          </mc:Fallback>
        </mc:AlternateContent>
        <mc:AlternateContent xmlns:mc="http://schemas.openxmlformats.org/markup-compatibility/2006">
          <mc:Choice xmlns:p14="http://schemas.microsoft.com/office/powerpoint/2010/main" Requires="p14">
            <p:contentPart p14:bwMode="auto" r:id="rId215">
              <p14:nvContentPartPr>
                <p14:cNvPr id="174174" name="Freihand 174173">
                  <a:extLst>
                    <a:ext uri="{FF2B5EF4-FFF2-40B4-BE49-F238E27FC236}">
                      <a16:creationId xmlns:a16="http://schemas.microsoft.com/office/drawing/2014/main" id="{6ADC6690-698C-4DE2-9263-2BC44CB92901}"/>
                    </a:ext>
                  </a:extLst>
                </p14:cNvPr>
                <p14:cNvContentPartPr/>
                <p14:nvPr/>
              </p14:nvContentPartPr>
              <p14:xfrm>
                <a:off x="6277520" y="4797427"/>
                <a:ext cx="102240" cy="106920"/>
              </p14:xfrm>
            </p:contentPart>
          </mc:Choice>
          <mc:Fallback>
            <p:pic>
              <p:nvPicPr>
                <p:cNvPr id="174174" name="Freihand 174173">
                  <a:extLst>
                    <a:ext uri="{FF2B5EF4-FFF2-40B4-BE49-F238E27FC236}">
                      <a16:creationId xmlns:a16="http://schemas.microsoft.com/office/drawing/2014/main" id="{6ADC6690-698C-4DE2-9263-2BC44CB92901}"/>
                    </a:ext>
                  </a:extLst>
                </p:cNvPr>
                <p:cNvPicPr/>
                <p:nvPr/>
              </p:nvPicPr>
              <p:blipFill>
                <a:blip r:embed="rId216"/>
                <a:stretch>
                  <a:fillRect/>
                </a:stretch>
              </p:blipFill>
              <p:spPr>
                <a:xfrm>
                  <a:off x="6273200" y="4793107"/>
                  <a:ext cx="110880" cy="115560"/>
                </a:xfrm>
                <a:prstGeom prst="rect">
                  <a:avLst/>
                </a:prstGeom>
              </p:spPr>
            </p:pic>
          </mc:Fallback>
        </mc:AlternateContent>
        <mc:AlternateContent xmlns:mc="http://schemas.openxmlformats.org/markup-compatibility/2006">
          <mc:Choice xmlns:p14="http://schemas.microsoft.com/office/powerpoint/2010/main" Requires="p14">
            <p:contentPart p14:bwMode="auto" r:id="rId217">
              <p14:nvContentPartPr>
                <p14:cNvPr id="174175" name="Freihand 174174">
                  <a:extLst>
                    <a:ext uri="{FF2B5EF4-FFF2-40B4-BE49-F238E27FC236}">
                      <a16:creationId xmlns:a16="http://schemas.microsoft.com/office/drawing/2014/main" id="{61DBF824-92C3-42E4-AAFE-9D74AC0CCD07}"/>
                    </a:ext>
                  </a:extLst>
                </p14:cNvPr>
                <p14:cNvContentPartPr/>
                <p14:nvPr/>
              </p14:nvContentPartPr>
              <p14:xfrm>
                <a:off x="6397760" y="4765027"/>
                <a:ext cx="67320" cy="115200"/>
              </p14:xfrm>
            </p:contentPart>
          </mc:Choice>
          <mc:Fallback>
            <p:pic>
              <p:nvPicPr>
                <p:cNvPr id="174175" name="Freihand 174174">
                  <a:extLst>
                    <a:ext uri="{FF2B5EF4-FFF2-40B4-BE49-F238E27FC236}">
                      <a16:creationId xmlns:a16="http://schemas.microsoft.com/office/drawing/2014/main" id="{61DBF824-92C3-42E4-AAFE-9D74AC0CCD07}"/>
                    </a:ext>
                  </a:extLst>
                </p:cNvPr>
                <p:cNvPicPr/>
                <p:nvPr/>
              </p:nvPicPr>
              <p:blipFill>
                <a:blip r:embed="rId218"/>
                <a:stretch>
                  <a:fillRect/>
                </a:stretch>
              </p:blipFill>
              <p:spPr>
                <a:xfrm>
                  <a:off x="6393440" y="4760707"/>
                  <a:ext cx="75960" cy="123840"/>
                </a:xfrm>
                <a:prstGeom prst="rect">
                  <a:avLst/>
                </a:prstGeom>
              </p:spPr>
            </p:pic>
          </mc:Fallback>
        </mc:AlternateContent>
        <mc:AlternateContent xmlns:mc="http://schemas.openxmlformats.org/markup-compatibility/2006">
          <mc:Choice xmlns:p14="http://schemas.microsoft.com/office/powerpoint/2010/main" Requires="p14">
            <p:contentPart p14:bwMode="auto" r:id="rId219">
              <p14:nvContentPartPr>
                <p14:cNvPr id="174176" name="Freihand 174175">
                  <a:extLst>
                    <a:ext uri="{FF2B5EF4-FFF2-40B4-BE49-F238E27FC236}">
                      <a16:creationId xmlns:a16="http://schemas.microsoft.com/office/drawing/2014/main" id="{F4117C51-8566-4751-B502-67764C89DC6C}"/>
                    </a:ext>
                  </a:extLst>
                </p14:cNvPr>
                <p14:cNvContentPartPr/>
                <p14:nvPr/>
              </p14:nvContentPartPr>
              <p14:xfrm>
                <a:off x="6478760" y="4756387"/>
                <a:ext cx="78840" cy="108000"/>
              </p14:xfrm>
            </p:contentPart>
          </mc:Choice>
          <mc:Fallback>
            <p:pic>
              <p:nvPicPr>
                <p:cNvPr id="174176" name="Freihand 174175">
                  <a:extLst>
                    <a:ext uri="{FF2B5EF4-FFF2-40B4-BE49-F238E27FC236}">
                      <a16:creationId xmlns:a16="http://schemas.microsoft.com/office/drawing/2014/main" id="{F4117C51-8566-4751-B502-67764C89DC6C}"/>
                    </a:ext>
                  </a:extLst>
                </p:cNvPr>
                <p:cNvPicPr/>
                <p:nvPr/>
              </p:nvPicPr>
              <p:blipFill>
                <a:blip r:embed="rId220"/>
                <a:stretch>
                  <a:fillRect/>
                </a:stretch>
              </p:blipFill>
              <p:spPr>
                <a:xfrm>
                  <a:off x="6474440" y="4752067"/>
                  <a:ext cx="87480" cy="116640"/>
                </a:xfrm>
                <a:prstGeom prst="rect">
                  <a:avLst/>
                </a:prstGeom>
              </p:spPr>
            </p:pic>
          </mc:Fallback>
        </mc:AlternateContent>
        <mc:AlternateContent xmlns:mc="http://schemas.openxmlformats.org/markup-compatibility/2006">
          <mc:Choice xmlns:p14="http://schemas.microsoft.com/office/powerpoint/2010/main" Requires="p14">
            <p:contentPart p14:bwMode="auto" r:id="rId221">
              <p14:nvContentPartPr>
                <p14:cNvPr id="174178" name="Freihand 174177">
                  <a:extLst>
                    <a:ext uri="{FF2B5EF4-FFF2-40B4-BE49-F238E27FC236}">
                      <a16:creationId xmlns:a16="http://schemas.microsoft.com/office/drawing/2014/main" id="{23D4C181-C972-41B2-9346-A1A9646C56AF}"/>
                    </a:ext>
                  </a:extLst>
                </p14:cNvPr>
                <p14:cNvContentPartPr/>
                <p14:nvPr/>
              </p14:nvContentPartPr>
              <p14:xfrm>
                <a:off x="6552560" y="4787347"/>
                <a:ext cx="117720" cy="42480"/>
              </p14:xfrm>
            </p:contentPart>
          </mc:Choice>
          <mc:Fallback>
            <p:pic>
              <p:nvPicPr>
                <p:cNvPr id="174178" name="Freihand 174177">
                  <a:extLst>
                    <a:ext uri="{FF2B5EF4-FFF2-40B4-BE49-F238E27FC236}">
                      <a16:creationId xmlns:a16="http://schemas.microsoft.com/office/drawing/2014/main" id="{23D4C181-C972-41B2-9346-A1A9646C56AF}"/>
                    </a:ext>
                  </a:extLst>
                </p:cNvPr>
                <p:cNvPicPr/>
                <p:nvPr/>
              </p:nvPicPr>
              <p:blipFill>
                <a:blip r:embed="rId222"/>
                <a:stretch>
                  <a:fillRect/>
                </a:stretch>
              </p:blipFill>
              <p:spPr>
                <a:xfrm>
                  <a:off x="6548240" y="4783027"/>
                  <a:ext cx="126360" cy="51120"/>
                </a:xfrm>
                <a:prstGeom prst="rect">
                  <a:avLst/>
                </a:prstGeom>
              </p:spPr>
            </p:pic>
          </mc:Fallback>
        </mc:AlternateContent>
        <mc:AlternateContent xmlns:mc="http://schemas.openxmlformats.org/markup-compatibility/2006">
          <mc:Choice xmlns:p14="http://schemas.microsoft.com/office/powerpoint/2010/main" Requires="p14">
            <p:contentPart p14:bwMode="auto" r:id="rId223">
              <p14:nvContentPartPr>
                <p14:cNvPr id="174179" name="Freihand 174178">
                  <a:extLst>
                    <a:ext uri="{FF2B5EF4-FFF2-40B4-BE49-F238E27FC236}">
                      <a16:creationId xmlns:a16="http://schemas.microsoft.com/office/drawing/2014/main" id="{52C62CF8-9B31-4E4D-935C-8FE2DB3B7B76}"/>
                    </a:ext>
                  </a:extLst>
                </p14:cNvPr>
                <p14:cNvContentPartPr/>
                <p14:nvPr/>
              </p14:nvContentPartPr>
              <p14:xfrm>
                <a:off x="6735080" y="4707067"/>
                <a:ext cx="63720" cy="106200"/>
              </p14:xfrm>
            </p:contentPart>
          </mc:Choice>
          <mc:Fallback>
            <p:pic>
              <p:nvPicPr>
                <p:cNvPr id="174179" name="Freihand 174178">
                  <a:extLst>
                    <a:ext uri="{FF2B5EF4-FFF2-40B4-BE49-F238E27FC236}">
                      <a16:creationId xmlns:a16="http://schemas.microsoft.com/office/drawing/2014/main" id="{52C62CF8-9B31-4E4D-935C-8FE2DB3B7B76}"/>
                    </a:ext>
                  </a:extLst>
                </p:cNvPr>
                <p:cNvPicPr/>
                <p:nvPr/>
              </p:nvPicPr>
              <p:blipFill>
                <a:blip r:embed="rId224"/>
                <a:stretch>
                  <a:fillRect/>
                </a:stretch>
              </p:blipFill>
              <p:spPr>
                <a:xfrm>
                  <a:off x="6730760" y="4702747"/>
                  <a:ext cx="72360" cy="114840"/>
                </a:xfrm>
                <a:prstGeom prst="rect">
                  <a:avLst/>
                </a:prstGeom>
              </p:spPr>
            </p:pic>
          </mc:Fallback>
        </mc:AlternateContent>
        <mc:AlternateContent xmlns:mc="http://schemas.openxmlformats.org/markup-compatibility/2006">
          <mc:Choice xmlns:p14="http://schemas.microsoft.com/office/powerpoint/2010/main" Requires="p14">
            <p:contentPart p14:bwMode="auto" r:id="rId225">
              <p14:nvContentPartPr>
                <p14:cNvPr id="174180" name="Freihand 174179">
                  <a:extLst>
                    <a:ext uri="{FF2B5EF4-FFF2-40B4-BE49-F238E27FC236}">
                      <a16:creationId xmlns:a16="http://schemas.microsoft.com/office/drawing/2014/main" id="{4D1E0727-3AE2-4AA7-8CED-4016D21E14AA}"/>
                    </a:ext>
                  </a:extLst>
                </p14:cNvPr>
                <p14:cNvContentPartPr/>
                <p14:nvPr/>
              </p14:nvContentPartPr>
              <p14:xfrm>
                <a:off x="6807080" y="4711027"/>
                <a:ext cx="75240" cy="104400"/>
              </p14:xfrm>
            </p:contentPart>
          </mc:Choice>
          <mc:Fallback>
            <p:pic>
              <p:nvPicPr>
                <p:cNvPr id="174180" name="Freihand 174179">
                  <a:extLst>
                    <a:ext uri="{FF2B5EF4-FFF2-40B4-BE49-F238E27FC236}">
                      <a16:creationId xmlns:a16="http://schemas.microsoft.com/office/drawing/2014/main" id="{4D1E0727-3AE2-4AA7-8CED-4016D21E14AA}"/>
                    </a:ext>
                  </a:extLst>
                </p:cNvPr>
                <p:cNvPicPr/>
                <p:nvPr/>
              </p:nvPicPr>
              <p:blipFill>
                <a:blip r:embed="rId226"/>
                <a:stretch>
                  <a:fillRect/>
                </a:stretch>
              </p:blipFill>
              <p:spPr>
                <a:xfrm>
                  <a:off x="6802760" y="4706707"/>
                  <a:ext cx="83880" cy="113040"/>
                </a:xfrm>
                <a:prstGeom prst="rect">
                  <a:avLst/>
                </a:prstGeom>
              </p:spPr>
            </p:pic>
          </mc:Fallback>
        </mc:AlternateContent>
        <mc:AlternateContent xmlns:mc="http://schemas.openxmlformats.org/markup-compatibility/2006">
          <mc:Choice xmlns:p14="http://schemas.microsoft.com/office/powerpoint/2010/main" Requires="p14">
            <p:contentPart p14:bwMode="auto" r:id="rId227">
              <p14:nvContentPartPr>
                <p14:cNvPr id="174181" name="Freihand 174180">
                  <a:extLst>
                    <a:ext uri="{FF2B5EF4-FFF2-40B4-BE49-F238E27FC236}">
                      <a16:creationId xmlns:a16="http://schemas.microsoft.com/office/drawing/2014/main" id="{78F6C009-3FEC-44FA-B412-22D88EB4A755}"/>
                    </a:ext>
                  </a:extLst>
                </p14:cNvPr>
                <p14:cNvContentPartPr/>
                <p14:nvPr/>
              </p14:nvContentPartPr>
              <p14:xfrm>
                <a:off x="6902840" y="4667827"/>
                <a:ext cx="96120" cy="114840"/>
              </p14:xfrm>
            </p:contentPart>
          </mc:Choice>
          <mc:Fallback>
            <p:pic>
              <p:nvPicPr>
                <p:cNvPr id="174181" name="Freihand 174180">
                  <a:extLst>
                    <a:ext uri="{FF2B5EF4-FFF2-40B4-BE49-F238E27FC236}">
                      <a16:creationId xmlns:a16="http://schemas.microsoft.com/office/drawing/2014/main" id="{78F6C009-3FEC-44FA-B412-22D88EB4A755}"/>
                    </a:ext>
                  </a:extLst>
                </p:cNvPr>
                <p:cNvPicPr/>
                <p:nvPr/>
              </p:nvPicPr>
              <p:blipFill>
                <a:blip r:embed="rId228"/>
                <a:stretch>
                  <a:fillRect/>
                </a:stretch>
              </p:blipFill>
              <p:spPr>
                <a:xfrm>
                  <a:off x="6898520" y="4663507"/>
                  <a:ext cx="104760" cy="123480"/>
                </a:xfrm>
                <a:prstGeom prst="rect">
                  <a:avLst/>
                </a:prstGeom>
              </p:spPr>
            </p:pic>
          </mc:Fallback>
        </mc:AlternateContent>
        <mc:AlternateContent xmlns:mc="http://schemas.openxmlformats.org/markup-compatibility/2006">
          <mc:Choice xmlns:p14="http://schemas.microsoft.com/office/powerpoint/2010/main" Requires="p14">
            <p:contentPart p14:bwMode="auto" r:id="rId229">
              <p14:nvContentPartPr>
                <p14:cNvPr id="174182" name="Freihand 174181">
                  <a:extLst>
                    <a:ext uri="{FF2B5EF4-FFF2-40B4-BE49-F238E27FC236}">
                      <a16:creationId xmlns:a16="http://schemas.microsoft.com/office/drawing/2014/main" id="{5EEFDA37-0E59-49E7-ACD2-F61E397B2EE3}"/>
                    </a:ext>
                  </a:extLst>
                </p14:cNvPr>
                <p14:cNvContentPartPr/>
                <p14:nvPr/>
              </p14:nvContentPartPr>
              <p14:xfrm>
                <a:off x="7002920" y="4640467"/>
                <a:ext cx="128880" cy="140760"/>
              </p14:xfrm>
            </p:contentPart>
          </mc:Choice>
          <mc:Fallback>
            <p:pic>
              <p:nvPicPr>
                <p:cNvPr id="174182" name="Freihand 174181">
                  <a:extLst>
                    <a:ext uri="{FF2B5EF4-FFF2-40B4-BE49-F238E27FC236}">
                      <a16:creationId xmlns:a16="http://schemas.microsoft.com/office/drawing/2014/main" id="{5EEFDA37-0E59-49E7-ACD2-F61E397B2EE3}"/>
                    </a:ext>
                  </a:extLst>
                </p:cNvPr>
                <p:cNvPicPr/>
                <p:nvPr/>
              </p:nvPicPr>
              <p:blipFill>
                <a:blip r:embed="rId230"/>
                <a:stretch>
                  <a:fillRect/>
                </a:stretch>
              </p:blipFill>
              <p:spPr>
                <a:xfrm>
                  <a:off x="6998600" y="4636147"/>
                  <a:ext cx="137520" cy="149400"/>
                </a:xfrm>
                <a:prstGeom prst="rect">
                  <a:avLst/>
                </a:prstGeom>
              </p:spPr>
            </p:pic>
          </mc:Fallback>
        </mc:AlternateContent>
      </p:grpSp>
    </p:spTree>
    <p:extLst>
      <p:ext uri="{BB962C8B-B14F-4D97-AF65-F5344CB8AC3E}">
        <p14:creationId xmlns:p14="http://schemas.microsoft.com/office/powerpoint/2010/main" val="3007411632"/>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FDA86EE1-274E-4A58-B793-F5C30138921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A8C60E44-92C9-4DEB-90E6-24D5FD35EA1B}"/>
              </a:ext>
            </a:extLst>
          </p:cNvPr>
          <p:cNvPicPr>
            <a:picLocks noChangeAspect="1"/>
          </p:cNvPicPr>
          <p:nvPr/>
        </p:nvPicPr>
        <p:blipFill>
          <a:blip r:embed="rId3"/>
          <a:stretch>
            <a:fillRect/>
          </a:stretch>
        </p:blipFill>
        <p:spPr>
          <a:xfrm>
            <a:off x="159808" y="502709"/>
            <a:ext cx="11449050" cy="2686050"/>
          </a:xfrm>
          <a:prstGeom prst="rect">
            <a:avLst/>
          </a:prstGeom>
        </p:spPr>
      </p:pic>
      <p:grpSp>
        <p:nvGrpSpPr>
          <p:cNvPr id="14" name="Gruppieren 13">
            <a:extLst>
              <a:ext uri="{FF2B5EF4-FFF2-40B4-BE49-F238E27FC236}">
                <a16:creationId xmlns:a16="http://schemas.microsoft.com/office/drawing/2014/main" id="{7592849A-D2AE-4D6C-B844-1D76981BEF76}"/>
              </a:ext>
            </a:extLst>
          </p:cNvPr>
          <p:cNvGrpSpPr/>
          <p:nvPr/>
        </p:nvGrpSpPr>
        <p:grpSpPr>
          <a:xfrm>
            <a:off x="576200" y="65587"/>
            <a:ext cx="1357200" cy="333000"/>
            <a:chOff x="576200" y="65587"/>
            <a:chExt cx="1357200" cy="333000"/>
          </a:xfrm>
        </p:grpSpPr>
        <mc:AlternateContent xmlns:mc="http://schemas.openxmlformats.org/markup-compatibility/2006">
          <mc:Choice xmlns:p14="http://schemas.microsoft.com/office/powerpoint/2010/main" Requires="p14">
            <p:contentPart p14:bwMode="auto" r:id="rId4">
              <p14:nvContentPartPr>
                <p14:cNvPr id="3" name="Freihand 2">
                  <a:extLst>
                    <a:ext uri="{FF2B5EF4-FFF2-40B4-BE49-F238E27FC236}">
                      <a16:creationId xmlns:a16="http://schemas.microsoft.com/office/drawing/2014/main" id="{8961A887-31F1-446A-BC71-49A722D7DF76}"/>
                    </a:ext>
                  </a:extLst>
                </p14:cNvPr>
                <p14:cNvContentPartPr/>
                <p14:nvPr/>
              </p14:nvContentPartPr>
              <p14:xfrm>
                <a:off x="576200" y="125347"/>
                <a:ext cx="183600" cy="235800"/>
              </p14:xfrm>
            </p:contentPart>
          </mc:Choice>
          <mc:Fallback>
            <p:pic>
              <p:nvPicPr>
                <p:cNvPr id="3" name="Freihand 2">
                  <a:extLst>
                    <a:ext uri="{FF2B5EF4-FFF2-40B4-BE49-F238E27FC236}">
                      <a16:creationId xmlns:a16="http://schemas.microsoft.com/office/drawing/2014/main" id="{8961A887-31F1-446A-BC71-49A722D7DF76}"/>
                    </a:ext>
                  </a:extLst>
                </p:cNvPr>
                <p:cNvPicPr/>
                <p:nvPr/>
              </p:nvPicPr>
              <p:blipFill>
                <a:blip r:embed="rId5"/>
                <a:stretch>
                  <a:fillRect/>
                </a:stretch>
              </p:blipFill>
              <p:spPr>
                <a:xfrm>
                  <a:off x="571880" y="121027"/>
                  <a:ext cx="192240" cy="24444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4" name="Freihand 3">
                  <a:extLst>
                    <a:ext uri="{FF2B5EF4-FFF2-40B4-BE49-F238E27FC236}">
                      <a16:creationId xmlns:a16="http://schemas.microsoft.com/office/drawing/2014/main" id="{B6997464-7101-43FD-8CD2-8F21588B6574}"/>
                    </a:ext>
                  </a:extLst>
                </p14:cNvPr>
                <p14:cNvContentPartPr/>
                <p14:nvPr/>
              </p14:nvContentPartPr>
              <p14:xfrm>
                <a:off x="669440" y="245227"/>
                <a:ext cx="149040" cy="42480"/>
              </p14:xfrm>
            </p:contentPart>
          </mc:Choice>
          <mc:Fallback>
            <p:pic>
              <p:nvPicPr>
                <p:cNvPr id="4" name="Freihand 3">
                  <a:extLst>
                    <a:ext uri="{FF2B5EF4-FFF2-40B4-BE49-F238E27FC236}">
                      <a16:creationId xmlns:a16="http://schemas.microsoft.com/office/drawing/2014/main" id="{B6997464-7101-43FD-8CD2-8F21588B6574}"/>
                    </a:ext>
                  </a:extLst>
                </p:cNvPr>
                <p:cNvPicPr/>
                <p:nvPr/>
              </p:nvPicPr>
              <p:blipFill>
                <a:blip r:embed="rId7"/>
                <a:stretch>
                  <a:fillRect/>
                </a:stretch>
              </p:blipFill>
              <p:spPr>
                <a:xfrm>
                  <a:off x="665120" y="240907"/>
                  <a:ext cx="157680" cy="5112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5" name="Freihand 4">
                  <a:extLst>
                    <a:ext uri="{FF2B5EF4-FFF2-40B4-BE49-F238E27FC236}">
                      <a16:creationId xmlns:a16="http://schemas.microsoft.com/office/drawing/2014/main" id="{0A3F8C93-7D87-4778-A325-BBA22497384F}"/>
                    </a:ext>
                  </a:extLst>
                </p14:cNvPr>
                <p14:cNvContentPartPr/>
                <p14:nvPr/>
              </p14:nvContentPartPr>
              <p14:xfrm>
                <a:off x="817040" y="228307"/>
                <a:ext cx="185760" cy="129600"/>
              </p14:xfrm>
            </p:contentPart>
          </mc:Choice>
          <mc:Fallback>
            <p:pic>
              <p:nvPicPr>
                <p:cNvPr id="5" name="Freihand 4">
                  <a:extLst>
                    <a:ext uri="{FF2B5EF4-FFF2-40B4-BE49-F238E27FC236}">
                      <a16:creationId xmlns:a16="http://schemas.microsoft.com/office/drawing/2014/main" id="{0A3F8C93-7D87-4778-A325-BBA22497384F}"/>
                    </a:ext>
                  </a:extLst>
                </p:cNvPr>
                <p:cNvPicPr/>
                <p:nvPr/>
              </p:nvPicPr>
              <p:blipFill>
                <a:blip r:embed="rId9"/>
                <a:stretch>
                  <a:fillRect/>
                </a:stretch>
              </p:blipFill>
              <p:spPr>
                <a:xfrm>
                  <a:off x="812720" y="223987"/>
                  <a:ext cx="194400" cy="13824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6" name="Freihand 5">
                  <a:extLst>
                    <a:ext uri="{FF2B5EF4-FFF2-40B4-BE49-F238E27FC236}">
                      <a16:creationId xmlns:a16="http://schemas.microsoft.com/office/drawing/2014/main" id="{7683DD20-43BB-4F7B-8690-A8D7D13513B3}"/>
                    </a:ext>
                  </a:extLst>
                </p14:cNvPr>
                <p14:cNvContentPartPr/>
                <p14:nvPr/>
              </p14:nvContentPartPr>
              <p14:xfrm>
                <a:off x="995960" y="144427"/>
                <a:ext cx="291240" cy="254160"/>
              </p14:xfrm>
            </p:contentPart>
          </mc:Choice>
          <mc:Fallback>
            <p:pic>
              <p:nvPicPr>
                <p:cNvPr id="6" name="Freihand 5">
                  <a:extLst>
                    <a:ext uri="{FF2B5EF4-FFF2-40B4-BE49-F238E27FC236}">
                      <a16:creationId xmlns:a16="http://schemas.microsoft.com/office/drawing/2014/main" id="{7683DD20-43BB-4F7B-8690-A8D7D13513B3}"/>
                    </a:ext>
                  </a:extLst>
                </p:cNvPr>
                <p:cNvPicPr/>
                <p:nvPr/>
              </p:nvPicPr>
              <p:blipFill>
                <a:blip r:embed="rId11"/>
                <a:stretch>
                  <a:fillRect/>
                </a:stretch>
              </p:blipFill>
              <p:spPr>
                <a:xfrm>
                  <a:off x="991640" y="140107"/>
                  <a:ext cx="299880" cy="26280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7" name="Freihand 6">
                  <a:extLst>
                    <a:ext uri="{FF2B5EF4-FFF2-40B4-BE49-F238E27FC236}">
                      <a16:creationId xmlns:a16="http://schemas.microsoft.com/office/drawing/2014/main" id="{7BBD7018-88BA-4C73-A42C-178586A6C2B0}"/>
                    </a:ext>
                  </a:extLst>
                </p14:cNvPr>
                <p14:cNvContentPartPr/>
                <p14:nvPr/>
              </p14:nvContentPartPr>
              <p14:xfrm>
                <a:off x="1292600" y="167467"/>
                <a:ext cx="82800" cy="138240"/>
              </p14:xfrm>
            </p:contentPart>
          </mc:Choice>
          <mc:Fallback>
            <p:pic>
              <p:nvPicPr>
                <p:cNvPr id="7" name="Freihand 6">
                  <a:extLst>
                    <a:ext uri="{FF2B5EF4-FFF2-40B4-BE49-F238E27FC236}">
                      <a16:creationId xmlns:a16="http://schemas.microsoft.com/office/drawing/2014/main" id="{7BBD7018-88BA-4C73-A42C-178586A6C2B0}"/>
                    </a:ext>
                  </a:extLst>
                </p:cNvPr>
                <p:cNvPicPr/>
                <p:nvPr/>
              </p:nvPicPr>
              <p:blipFill>
                <a:blip r:embed="rId13"/>
                <a:stretch>
                  <a:fillRect/>
                </a:stretch>
              </p:blipFill>
              <p:spPr>
                <a:xfrm>
                  <a:off x="1288280" y="163147"/>
                  <a:ext cx="91440" cy="146880"/>
                </a:xfrm>
                <a:prstGeom prst="rect">
                  <a:avLst/>
                </a:prstGeom>
              </p:spPr>
            </p:pic>
          </mc:Fallback>
        </mc:AlternateContent>
        <mc:AlternateContent xmlns:mc="http://schemas.openxmlformats.org/markup-compatibility/2006">
          <mc:Choice xmlns:p14="http://schemas.microsoft.com/office/powerpoint/2010/main" Requires="p14">
            <p:contentPart p14:bwMode="auto" r:id="rId14">
              <p14:nvContentPartPr>
                <p14:cNvPr id="9" name="Freihand 8">
                  <a:extLst>
                    <a:ext uri="{FF2B5EF4-FFF2-40B4-BE49-F238E27FC236}">
                      <a16:creationId xmlns:a16="http://schemas.microsoft.com/office/drawing/2014/main" id="{B47066BD-337C-40EB-8D26-F4BBC3AA1D28}"/>
                    </a:ext>
                  </a:extLst>
                </p14:cNvPr>
                <p14:cNvContentPartPr/>
                <p14:nvPr/>
              </p14:nvContentPartPr>
              <p14:xfrm>
                <a:off x="1406360" y="216787"/>
                <a:ext cx="109440" cy="82080"/>
              </p14:xfrm>
            </p:contentPart>
          </mc:Choice>
          <mc:Fallback>
            <p:pic>
              <p:nvPicPr>
                <p:cNvPr id="9" name="Freihand 8">
                  <a:extLst>
                    <a:ext uri="{FF2B5EF4-FFF2-40B4-BE49-F238E27FC236}">
                      <a16:creationId xmlns:a16="http://schemas.microsoft.com/office/drawing/2014/main" id="{B47066BD-337C-40EB-8D26-F4BBC3AA1D28}"/>
                    </a:ext>
                  </a:extLst>
                </p:cNvPr>
                <p:cNvPicPr/>
                <p:nvPr/>
              </p:nvPicPr>
              <p:blipFill>
                <a:blip r:embed="rId15"/>
                <a:stretch>
                  <a:fillRect/>
                </a:stretch>
              </p:blipFill>
              <p:spPr>
                <a:xfrm>
                  <a:off x="1402040" y="212467"/>
                  <a:ext cx="118080" cy="90720"/>
                </a:xfrm>
                <a:prstGeom prst="rect">
                  <a:avLst/>
                </a:prstGeom>
              </p:spPr>
            </p:pic>
          </mc:Fallback>
        </mc:AlternateContent>
        <mc:AlternateContent xmlns:mc="http://schemas.openxmlformats.org/markup-compatibility/2006">
          <mc:Choice xmlns:p14="http://schemas.microsoft.com/office/powerpoint/2010/main" Requires="p14">
            <p:contentPart p14:bwMode="auto" r:id="rId16">
              <p14:nvContentPartPr>
                <p14:cNvPr id="10" name="Freihand 9">
                  <a:extLst>
                    <a:ext uri="{FF2B5EF4-FFF2-40B4-BE49-F238E27FC236}">
                      <a16:creationId xmlns:a16="http://schemas.microsoft.com/office/drawing/2014/main" id="{2AEDF6D3-DA15-4801-8AA2-7765E87DC7F8}"/>
                    </a:ext>
                  </a:extLst>
                </p14:cNvPr>
                <p14:cNvContentPartPr/>
                <p14:nvPr/>
              </p14:nvContentPartPr>
              <p14:xfrm>
                <a:off x="1796240" y="144067"/>
                <a:ext cx="16560" cy="96480"/>
              </p14:xfrm>
            </p:contentPart>
          </mc:Choice>
          <mc:Fallback>
            <p:pic>
              <p:nvPicPr>
                <p:cNvPr id="10" name="Freihand 9">
                  <a:extLst>
                    <a:ext uri="{FF2B5EF4-FFF2-40B4-BE49-F238E27FC236}">
                      <a16:creationId xmlns:a16="http://schemas.microsoft.com/office/drawing/2014/main" id="{2AEDF6D3-DA15-4801-8AA2-7765E87DC7F8}"/>
                    </a:ext>
                  </a:extLst>
                </p:cNvPr>
                <p:cNvPicPr/>
                <p:nvPr/>
              </p:nvPicPr>
              <p:blipFill>
                <a:blip r:embed="rId17"/>
                <a:stretch>
                  <a:fillRect/>
                </a:stretch>
              </p:blipFill>
              <p:spPr>
                <a:xfrm>
                  <a:off x="1791920" y="139747"/>
                  <a:ext cx="25200" cy="105120"/>
                </a:xfrm>
                <a:prstGeom prst="rect">
                  <a:avLst/>
                </a:prstGeom>
              </p:spPr>
            </p:pic>
          </mc:Fallback>
        </mc:AlternateContent>
        <mc:AlternateContent xmlns:mc="http://schemas.openxmlformats.org/markup-compatibility/2006">
          <mc:Choice xmlns:p14="http://schemas.microsoft.com/office/powerpoint/2010/main" Requires="p14">
            <p:contentPart p14:bwMode="auto" r:id="rId18">
              <p14:nvContentPartPr>
                <p14:cNvPr id="11" name="Freihand 10">
                  <a:extLst>
                    <a:ext uri="{FF2B5EF4-FFF2-40B4-BE49-F238E27FC236}">
                      <a16:creationId xmlns:a16="http://schemas.microsoft.com/office/drawing/2014/main" id="{2F3AEECF-2A49-4665-A68E-012A8D788248}"/>
                    </a:ext>
                  </a:extLst>
                </p14:cNvPr>
                <p14:cNvContentPartPr/>
                <p14:nvPr/>
              </p14:nvContentPartPr>
              <p14:xfrm>
                <a:off x="1689680" y="73147"/>
                <a:ext cx="235800" cy="226800"/>
              </p14:xfrm>
            </p:contentPart>
          </mc:Choice>
          <mc:Fallback>
            <p:pic>
              <p:nvPicPr>
                <p:cNvPr id="11" name="Freihand 10">
                  <a:extLst>
                    <a:ext uri="{FF2B5EF4-FFF2-40B4-BE49-F238E27FC236}">
                      <a16:creationId xmlns:a16="http://schemas.microsoft.com/office/drawing/2014/main" id="{2F3AEECF-2A49-4665-A68E-012A8D788248}"/>
                    </a:ext>
                  </a:extLst>
                </p:cNvPr>
                <p:cNvPicPr/>
                <p:nvPr/>
              </p:nvPicPr>
              <p:blipFill>
                <a:blip r:embed="rId19"/>
                <a:stretch>
                  <a:fillRect/>
                </a:stretch>
              </p:blipFill>
              <p:spPr>
                <a:xfrm>
                  <a:off x="1685360" y="68827"/>
                  <a:ext cx="244440" cy="235440"/>
                </a:xfrm>
                <a:prstGeom prst="rect">
                  <a:avLst/>
                </a:prstGeom>
              </p:spPr>
            </p:pic>
          </mc:Fallback>
        </mc:AlternateContent>
        <mc:AlternateContent xmlns:mc="http://schemas.openxmlformats.org/markup-compatibility/2006">
          <mc:Choice xmlns:p14="http://schemas.microsoft.com/office/powerpoint/2010/main" Requires="p14">
            <p:contentPart p14:bwMode="auto" r:id="rId20">
              <p14:nvContentPartPr>
                <p14:cNvPr id="13" name="Freihand 12">
                  <a:extLst>
                    <a:ext uri="{FF2B5EF4-FFF2-40B4-BE49-F238E27FC236}">
                      <a16:creationId xmlns:a16="http://schemas.microsoft.com/office/drawing/2014/main" id="{C5F1C5D9-BB28-4C81-9624-A695A5BD09D3}"/>
                    </a:ext>
                  </a:extLst>
                </p14:cNvPr>
                <p14:cNvContentPartPr/>
                <p14:nvPr/>
              </p14:nvContentPartPr>
              <p14:xfrm>
                <a:off x="1772120" y="65587"/>
                <a:ext cx="161280" cy="235080"/>
              </p14:xfrm>
            </p:contentPart>
          </mc:Choice>
          <mc:Fallback>
            <p:pic>
              <p:nvPicPr>
                <p:cNvPr id="13" name="Freihand 12">
                  <a:extLst>
                    <a:ext uri="{FF2B5EF4-FFF2-40B4-BE49-F238E27FC236}">
                      <a16:creationId xmlns:a16="http://schemas.microsoft.com/office/drawing/2014/main" id="{C5F1C5D9-BB28-4C81-9624-A695A5BD09D3}"/>
                    </a:ext>
                  </a:extLst>
                </p:cNvPr>
                <p:cNvPicPr/>
                <p:nvPr/>
              </p:nvPicPr>
              <p:blipFill>
                <a:blip r:embed="rId21"/>
                <a:stretch>
                  <a:fillRect/>
                </a:stretch>
              </p:blipFill>
              <p:spPr>
                <a:xfrm>
                  <a:off x="1767800" y="61267"/>
                  <a:ext cx="169920" cy="24372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22">
            <p14:nvContentPartPr>
              <p14:cNvPr id="15" name="Freihand 14">
                <a:extLst>
                  <a:ext uri="{FF2B5EF4-FFF2-40B4-BE49-F238E27FC236}">
                    <a16:creationId xmlns:a16="http://schemas.microsoft.com/office/drawing/2014/main" id="{623D878E-5297-4216-B7B6-1A1CE48B2DEC}"/>
                  </a:ext>
                </a:extLst>
              </p14:cNvPr>
              <p14:cNvContentPartPr/>
              <p14:nvPr/>
            </p14:nvContentPartPr>
            <p14:xfrm>
              <a:off x="1602560" y="2976187"/>
              <a:ext cx="911520" cy="245880"/>
            </p14:xfrm>
          </p:contentPart>
        </mc:Choice>
        <mc:Fallback>
          <p:pic>
            <p:nvPicPr>
              <p:cNvPr id="15" name="Freihand 14">
                <a:extLst>
                  <a:ext uri="{FF2B5EF4-FFF2-40B4-BE49-F238E27FC236}">
                    <a16:creationId xmlns:a16="http://schemas.microsoft.com/office/drawing/2014/main" id="{623D878E-5297-4216-B7B6-1A1CE48B2DEC}"/>
                  </a:ext>
                </a:extLst>
              </p:cNvPr>
              <p:cNvPicPr/>
              <p:nvPr/>
            </p:nvPicPr>
            <p:blipFill>
              <a:blip r:embed="rId23"/>
              <a:stretch>
                <a:fillRect/>
              </a:stretch>
            </p:blipFill>
            <p:spPr>
              <a:xfrm>
                <a:off x="1598240" y="2971867"/>
                <a:ext cx="920160" cy="254520"/>
              </a:xfrm>
              <a:prstGeom prst="rect">
                <a:avLst/>
              </a:prstGeom>
            </p:spPr>
          </p:pic>
        </mc:Fallback>
      </mc:AlternateContent>
      <mc:AlternateContent xmlns:mc="http://schemas.openxmlformats.org/markup-compatibility/2006">
        <mc:Choice xmlns:p14="http://schemas.microsoft.com/office/powerpoint/2010/main" Requires="p14">
          <p:contentPart p14:bwMode="auto" r:id="rId24">
            <p14:nvContentPartPr>
              <p14:cNvPr id="16" name="Freihand 15">
                <a:extLst>
                  <a:ext uri="{FF2B5EF4-FFF2-40B4-BE49-F238E27FC236}">
                    <a16:creationId xmlns:a16="http://schemas.microsoft.com/office/drawing/2014/main" id="{674677BF-4480-4855-A271-7D039BF35EA8}"/>
                  </a:ext>
                </a:extLst>
              </p14:cNvPr>
              <p14:cNvContentPartPr/>
              <p14:nvPr/>
            </p14:nvContentPartPr>
            <p14:xfrm>
              <a:off x="4718000" y="2991667"/>
              <a:ext cx="1021320" cy="291240"/>
            </p14:xfrm>
          </p:contentPart>
        </mc:Choice>
        <mc:Fallback>
          <p:pic>
            <p:nvPicPr>
              <p:cNvPr id="16" name="Freihand 15">
                <a:extLst>
                  <a:ext uri="{FF2B5EF4-FFF2-40B4-BE49-F238E27FC236}">
                    <a16:creationId xmlns:a16="http://schemas.microsoft.com/office/drawing/2014/main" id="{674677BF-4480-4855-A271-7D039BF35EA8}"/>
                  </a:ext>
                </a:extLst>
              </p:cNvPr>
              <p:cNvPicPr/>
              <p:nvPr/>
            </p:nvPicPr>
            <p:blipFill>
              <a:blip r:embed="rId25"/>
              <a:stretch>
                <a:fillRect/>
              </a:stretch>
            </p:blipFill>
            <p:spPr>
              <a:xfrm>
                <a:off x="4713680" y="2987347"/>
                <a:ext cx="1029960" cy="299880"/>
              </a:xfrm>
              <a:prstGeom prst="rect">
                <a:avLst/>
              </a:prstGeom>
            </p:spPr>
          </p:pic>
        </mc:Fallback>
      </mc:AlternateContent>
      <mc:AlternateContent xmlns:mc="http://schemas.openxmlformats.org/markup-compatibility/2006">
        <mc:Choice xmlns:p14="http://schemas.microsoft.com/office/powerpoint/2010/main" Requires="p14">
          <p:contentPart p14:bwMode="auto" r:id="rId26">
            <p14:nvContentPartPr>
              <p14:cNvPr id="17" name="Freihand 16">
                <a:extLst>
                  <a:ext uri="{FF2B5EF4-FFF2-40B4-BE49-F238E27FC236}">
                    <a16:creationId xmlns:a16="http://schemas.microsoft.com/office/drawing/2014/main" id="{C971BD52-8955-4686-97AC-ED88B9FF74F7}"/>
                  </a:ext>
                </a:extLst>
              </p14:cNvPr>
              <p14:cNvContentPartPr/>
              <p14:nvPr/>
            </p14:nvContentPartPr>
            <p14:xfrm>
              <a:off x="10814240" y="2983027"/>
              <a:ext cx="1008720" cy="270000"/>
            </p14:xfrm>
          </p:contentPart>
        </mc:Choice>
        <mc:Fallback>
          <p:pic>
            <p:nvPicPr>
              <p:cNvPr id="17" name="Freihand 16">
                <a:extLst>
                  <a:ext uri="{FF2B5EF4-FFF2-40B4-BE49-F238E27FC236}">
                    <a16:creationId xmlns:a16="http://schemas.microsoft.com/office/drawing/2014/main" id="{C971BD52-8955-4686-97AC-ED88B9FF74F7}"/>
                  </a:ext>
                </a:extLst>
              </p:cNvPr>
              <p:cNvPicPr/>
              <p:nvPr/>
            </p:nvPicPr>
            <p:blipFill>
              <a:blip r:embed="rId27"/>
              <a:stretch>
                <a:fillRect/>
              </a:stretch>
            </p:blipFill>
            <p:spPr>
              <a:xfrm>
                <a:off x="10809920" y="2978707"/>
                <a:ext cx="1017360" cy="278640"/>
              </a:xfrm>
              <a:prstGeom prst="rect">
                <a:avLst/>
              </a:prstGeom>
            </p:spPr>
          </p:pic>
        </mc:Fallback>
      </mc:AlternateContent>
      <mc:AlternateContent xmlns:mc="http://schemas.openxmlformats.org/markup-compatibility/2006">
        <mc:Choice xmlns:p14="http://schemas.microsoft.com/office/powerpoint/2010/main" Requires="p14">
          <p:contentPart p14:bwMode="auto" r:id="rId28">
            <p14:nvContentPartPr>
              <p14:cNvPr id="25" name="Freihand 24">
                <a:extLst>
                  <a:ext uri="{FF2B5EF4-FFF2-40B4-BE49-F238E27FC236}">
                    <a16:creationId xmlns:a16="http://schemas.microsoft.com/office/drawing/2014/main" id="{79AE9E6D-5DD5-4257-A0E9-2A518E88B96B}"/>
                  </a:ext>
                </a:extLst>
              </p14:cNvPr>
              <p14:cNvContentPartPr/>
              <p14:nvPr/>
            </p14:nvContentPartPr>
            <p14:xfrm>
              <a:off x="4938320" y="3318187"/>
              <a:ext cx="123840" cy="110520"/>
            </p14:xfrm>
          </p:contentPart>
        </mc:Choice>
        <mc:Fallback>
          <p:pic>
            <p:nvPicPr>
              <p:cNvPr id="25" name="Freihand 24">
                <a:extLst>
                  <a:ext uri="{FF2B5EF4-FFF2-40B4-BE49-F238E27FC236}">
                    <a16:creationId xmlns:a16="http://schemas.microsoft.com/office/drawing/2014/main" id="{79AE9E6D-5DD5-4257-A0E9-2A518E88B96B}"/>
                  </a:ext>
                </a:extLst>
              </p:cNvPr>
              <p:cNvPicPr/>
              <p:nvPr/>
            </p:nvPicPr>
            <p:blipFill>
              <a:blip r:embed="rId29"/>
              <a:stretch>
                <a:fillRect/>
              </a:stretch>
            </p:blipFill>
            <p:spPr>
              <a:xfrm>
                <a:off x="4934000" y="3313867"/>
                <a:ext cx="132480" cy="119160"/>
              </a:xfrm>
              <a:prstGeom prst="rect">
                <a:avLst/>
              </a:prstGeom>
            </p:spPr>
          </p:pic>
        </mc:Fallback>
      </mc:AlternateContent>
      <mc:AlternateContent xmlns:mc="http://schemas.openxmlformats.org/markup-compatibility/2006">
        <mc:Choice xmlns:p14="http://schemas.microsoft.com/office/powerpoint/2010/main" Requires="p14">
          <p:contentPart p14:bwMode="auto" r:id="rId30">
            <p14:nvContentPartPr>
              <p14:cNvPr id="26" name="Freihand 25">
                <a:extLst>
                  <a:ext uri="{FF2B5EF4-FFF2-40B4-BE49-F238E27FC236}">
                    <a16:creationId xmlns:a16="http://schemas.microsoft.com/office/drawing/2014/main" id="{DD5D3DB0-BC45-4187-8236-654DF0A43216}"/>
                  </a:ext>
                </a:extLst>
              </p14:cNvPr>
              <p14:cNvContentPartPr/>
              <p14:nvPr/>
            </p14:nvContentPartPr>
            <p14:xfrm>
              <a:off x="5108960" y="3413227"/>
              <a:ext cx="15480" cy="60480"/>
            </p14:xfrm>
          </p:contentPart>
        </mc:Choice>
        <mc:Fallback>
          <p:pic>
            <p:nvPicPr>
              <p:cNvPr id="26" name="Freihand 25">
                <a:extLst>
                  <a:ext uri="{FF2B5EF4-FFF2-40B4-BE49-F238E27FC236}">
                    <a16:creationId xmlns:a16="http://schemas.microsoft.com/office/drawing/2014/main" id="{DD5D3DB0-BC45-4187-8236-654DF0A43216}"/>
                  </a:ext>
                </a:extLst>
              </p:cNvPr>
              <p:cNvPicPr/>
              <p:nvPr/>
            </p:nvPicPr>
            <p:blipFill>
              <a:blip r:embed="rId31"/>
              <a:stretch>
                <a:fillRect/>
              </a:stretch>
            </p:blipFill>
            <p:spPr>
              <a:xfrm>
                <a:off x="5104640" y="3408907"/>
                <a:ext cx="24120" cy="69120"/>
              </a:xfrm>
              <a:prstGeom prst="rect">
                <a:avLst/>
              </a:prstGeom>
            </p:spPr>
          </p:pic>
        </mc:Fallback>
      </mc:AlternateContent>
      <mc:AlternateContent xmlns:mc="http://schemas.openxmlformats.org/markup-compatibility/2006">
        <mc:Choice xmlns:p14="http://schemas.microsoft.com/office/powerpoint/2010/main" Requires="p14">
          <p:contentPart p14:bwMode="auto" r:id="rId32">
            <p14:nvContentPartPr>
              <p14:cNvPr id="28" name="Freihand 27">
                <a:extLst>
                  <a:ext uri="{FF2B5EF4-FFF2-40B4-BE49-F238E27FC236}">
                    <a16:creationId xmlns:a16="http://schemas.microsoft.com/office/drawing/2014/main" id="{F18607A1-F5AF-4059-8BA9-C102BF0FC423}"/>
                  </a:ext>
                </a:extLst>
              </p14:cNvPr>
              <p14:cNvContentPartPr/>
              <p14:nvPr/>
            </p14:nvContentPartPr>
            <p14:xfrm>
              <a:off x="5234600" y="3316027"/>
              <a:ext cx="1440" cy="15120"/>
            </p14:xfrm>
          </p:contentPart>
        </mc:Choice>
        <mc:Fallback>
          <p:pic>
            <p:nvPicPr>
              <p:cNvPr id="28" name="Freihand 27">
                <a:extLst>
                  <a:ext uri="{FF2B5EF4-FFF2-40B4-BE49-F238E27FC236}">
                    <a16:creationId xmlns:a16="http://schemas.microsoft.com/office/drawing/2014/main" id="{F18607A1-F5AF-4059-8BA9-C102BF0FC423}"/>
                  </a:ext>
                </a:extLst>
              </p:cNvPr>
              <p:cNvPicPr/>
              <p:nvPr/>
            </p:nvPicPr>
            <p:blipFill>
              <a:blip r:embed="rId33"/>
              <a:stretch>
                <a:fillRect/>
              </a:stretch>
            </p:blipFill>
            <p:spPr>
              <a:xfrm>
                <a:off x="5230280" y="3311707"/>
                <a:ext cx="10080" cy="23760"/>
              </a:xfrm>
              <a:prstGeom prst="rect">
                <a:avLst/>
              </a:prstGeom>
            </p:spPr>
          </p:pic>
        </mc:Fallback>
      </mc:AlternateContent>
      <mc:AlternateContent xmlns:mc="http://schemas.openxmlformats.org/markup-compatibility/2006">
        <mc:Choice xmlns:p14="http://schemas.microsoft.com/office/powerpoint/2010/main" Requires="p14">
          <p:contentPart p14:bwMode="auto" r:id="rId34">
            <p14:nvContentPartPr>
              <p14:cNvPr id="29" name="Freihand 28">
                <a:extLst>
                  <a:ext uri="{FF2B5EF4-FFF2-40B4-BE49-F238E27FC236}">
                    <a16:creationId xmlns:a16="http://schemas.microsoft.com/office/drawing/2014/main" id="{49334CFB-633D-4946-B678-B55B4E5221A0}"/>
                  </a:ext>
                </a:extLst>
              </p14:cNvPr>
              <p14:cNvContentPartPr/>
              <p14:nvPr/>
            </p14:nvContentPartPr>
            <p14:xfrm>
              <a:off x="5198240" y="3299107"/>
              <a:ext cx="70560" cy="103320"/>
            </p14:xfrm>
          </p:contentPart>
        </mc:Choice>
        <mc:Fallback>
          <p:pic>
            <p:nvPicPr>
              <p:cNvPr id="29" name="Freihand 28">
                <a:extLst>
                  <a:ext uri="{FF2B5EF4-FFF2-40B4-BE49-F238E27FC236}">
                    <a16:creationId xmlns:a16="http://schemas.microsoft.com/office/drawing/2014/main" id="{49334CFB-633D-4946-B678-B55B4E5221A0}"/>
                  </a:ext>
                </a:extLst>
              </p:cNvPr>
              <p:cNvPicPr/>
              <p:nvPr/>
            </p:nvPicPr>
            <p:blipFill>
              <a:blip r:embed="rId35"/>
              <a:stretch>
                <a:fillRect/>
              </a:stretch>
            </p:blipFill>
            <p:spPr>
              <a:xfrm>
                <a:off x="5193920" y="3294787"/>
                <a:ext cx="79200" cy="111960"/>
              </a:xfrm>
              <a:prstGeom prst="rect">
                <a:avLst/>
              </a:prstGeom>
            </p:spPr>
          </p:pic>
        </mc:Fallback>
      </mc:AlternateContent>
      <mc:AlternateContent xmlns:mc="http://schemas.openxmlformats.org/markup-compatibility/2006">
        <mc:Choice xmlns:p14="http://schemas.microsoft.com/office/powerpoint/2010/main" Requires="p14">
          <p:contentPart p14:bwMode="auto" r:id="rId36">
            <p14:nvContentPartPr>
              <p14:cNvPr id="31" name="Freihand 30">
                <a:extLst>
                  <a:ext uri="{FF2B5EF4-FFF2-40B4-BE49-F238E27FC236}">
                    <a16:creationId xmlns:a16="http://schemas.microsoft.com/office/drawing/2014/main" id="{2E36E2A3-3F7D-4CC1-AA1C-9C6A8EBFAE00}"/>
                  </a:ext>
                </a:extLst>
              </p14:cNvPr>
              <p14:cNvContentPartPr/>
              <p14:nvPr/>
            </p14:nvContentPartPr>
            <p14:xfrm>
              <a:off x="5403800" y="3321067"/>
              <a:ext cx="75600" cy="95400"/>
            </p14:xfrm>
          </p:contentPart>
        </mc:Choice>
        <mc:Fallback>
          <p:pic>
            <p:nvPicPr>
              <p:cNvPr id="31" name="Freihand 30">
                <a:extLst>
                  <a:ext uri="{FF2B5EF4-FFF2-40B4-BE49-F238E27FC236}">
                    <a16:creationId xmlns:a16="http://schemas.microsoft.com/office/drawing/2014/main" id="{2E36E2A3-3F7D-4CC1-AA1C-9C6A8EBFAE00}"/>
                  </a:ext>
                </a:extLst>
              </p:cNvPr>
              <p:cNvPicPr/>
              <p:nvPr/>
            </p:nvPicPr>
            <p:blipFill>
              <a:blip r:embed="rId37"/>
              <a:stretch>
                <a:fillRect/>
              </a:stretch>
            </p:blipFill>
            <p:spPr>
              <a:xfrm>
                <a:off x="5399480" y="3316747"/>
                <a:ext cx="84240" cy="104040"/>
              </a:xfrm>
              <a:prstGeom prst="rect">
                <a:avLst/>
              </a:prstGeom>
            </p:spPr>
          </p:pic>
        </mc:Fallback>
      </mc:AlternateContent>
      <mc:AlternateContent xmlns:mc="http://schemas.openxmlformats.org/markup-compatibility/2006">
        <mc:Choice xmlns:p14="http://schemas.microsoft.com/office/powerpoint/2010/main" Requires="p14">
          <p:contentPart p14:bwMode="auto" r:id="rId38">
            <p14:nvContentPartPr>
              <p14:cNvPr id="32" name="Freihand 31">
                <a:extLst>
                  <a:ext uri="{FF2B5EF4-FFF2-40B4-BE49-F238E27FC236}">
                    <a16:creationId xmlns:a16="http://schemas.microsoft.com/office/drawing/2014/main" id="{DF3B7932-598A-4A72-9924-08571C2B69D2}"/>
                  </a:ext>
                </a:extLst>
              </p14:cNvPr>
              <p14:cNvContentPartPr/>
              <p14:nvPr/>
            </p14:nvContentPartPr>
            <p14:xfrm>
              <a:off x="5339720" y="3274627"/>
              <a:ext cx="65880" cy="88200"/>
            </p14:xfrm>
          </p:contentPart>
        </mc:Choice>
        <mc:Fallback>
          <p:pic>
            <p:nvPicPr>
              <p:cNvPr id="32" name="Freihand 31">
                <a:extLst>
                  <a:ext uri="{FF2B5EF4-FFF2-40B4-BE49-F238E27FC236}">
                    <a16:creationId xmlns:a16="http://schemas.microsoft.com/office/drawing/2014/main" id="{DF3B7932-598A-4A72-9924-08571C2B69D2}"/>
                  </a:ext>
                </a:extLst>
              </p:cNvPr>
              <p:cNvPicPr/>
              <p:nvPr/>
            </p:nvPicPr>
            <p:blipFill>
              <a:blip r:embed="rId39"/>
              <a:stretch>
                <a:fillRect/>
              </a:stretch>
            </p:blipFill>
            <p:spPr>
              <a:xfrm>
                <a:off x="5335400" y="3270307"/>
                <a:ext cx="74520" cy="96840"/>
              </a:xfrm>
              <a:prstGeom prst="rect">
                <a:avLst/>
              </a:prstGeom>
            </p:spPr>
          </p:pic>
        </mc:Fallback>
      </mc:AlternateContent>
      <mc:AlternateContent xmlns:mc="http://schemas.openxmlformats.org/markup-compatibility/2006">
        <mc:Choice xmlns:p14="http://schemas.microsoft.com/office/powerpoint/2010/main" Requires="p14">
          <p:contentPart p14:bwMode="auto" r:id="rId40">
            <p14:nvContentPartPr>
              <p14:cNvPr id="33" name="Freihand 32">
                <a:extLst>
                  <a:ext uri="{FF2B5EF4-FFF2-40B4-BE49-F238E27FC236}">
                    <a16:creationId xmlns:a16="http://schemas.microsoft.com/office/drawing/2014/main" id="{5E8A0D38-8715-457D-ACF9-85AB42BE5A70}"/>
                  </a:ext>
                </a:extLst>
              </p14:cNvPr>
              <p14:cNvContentPartPr/>
              <p14:nvPr/>
            </p14:nvContentPartPr>
            <p14:xfrm>
              <a:off x="5423600" y="3403147"/>
              <a:ext cx="63000" cy="49320"/>
            </p14:xfrm>
          </p:contentPart>
        </mc:Choice>
        <mc:Fallback>
          <p:pic>
            <p:nvPicPr>
              <p:cNvPr id="33" name="Freihand 32">
                <a:extLst>
                  <a:ext uri="{FF2B5EF4-FFF2-40B4-BE49-F238E27FC236}">
                    <a16:creationId xmlns:a16="http://schemas.microsoft.com/office/drawing/2014/main" id="{5E8A0D38-8715-457D-ACF9-85AB42BE5A70}"/>
                  </a:ext>
                </a:extLst>
              </p:cNvPr>
              <p:cNvPicPr/>
              <p:nvPr/>
            </p:nvPicPr>
            <p:blipFill>
              <a:blip r:embed="rId41"/>
              <a:stretch>
                <a:fillRect/>
              </a:stretch>
            </p:blipFill>
            <p:spPr>
              <a:xfrm>
                <a:off x="5419280" y="3398827"/>
                <a:ext cx="71640" cy="57960"/>
              </a:xfrm>
              <a:prstGeom prst="rect">
                <a:avLst/>
              </a:prstGeom>
            </p:spPr>
          </p:pic>
        </mc:Fallback>
      </mc:AlternateContent>
      <mc:AlternateContent xmlns:mc="http://schemas.openxmlformats.org/markup-compatibility/2006">
        <mc:Choice xmlns:p14="http://schemas.microsoft.com/office/powerpoint/2010/main" Requires="p14">
          <p:contentPart p14:bwMode="auto" r:id="rId42">
            <p14:nvContentPartPr>
              <p14:cNvPr id="42" name="Freihand 41">
                <a:extLst>
                  <a:ext uri="{FF2B5EF4-FFF2-40B4-BE49-F238E27FC236}">
                    <a16:creationId xmlns:a16="http://schemas.microsoft.com/office/drawing/2014/main" id="{42B20F8A-2F6B-4A60-8F40-EC9525535E47}"/>
                  </a:ext>
                </a:extLst>
              </p14:cNvPr>
              <p14:cNvContentPartPr/>
              <p14:nvPr/>
            </p14:nvContentPartPr>
            <p14:xfrm>
              <a:off x="6284000" y="3107227"/>
              <a:ext cx="29880" cy="159120"/>
            </p14:xfrm>
          </p:contentPart>
        </mc:Choice>
        <mc:Fallback>
          <p:pic>
            <p:nvPicPr>
              <p:cNvPr id="42" name="Freihand 41">
                <a:extLst>
                  <a:ext uri="{FF2B5EF4-FFF2-40B4-BE49-F238E27FC236}">
                    <a16:creationId xmlns:a16="http://schemas.microsoft.com/office/drawing/2014/main" id="{42B20F8A-2F6B-4A60-8F40-EC9525535E47}"/>
                  </a:ext>
                </a:extLst>
              </p:cNvPr>
              <p:cNvPicPr/>
              <p:nvPr/>
            </p:nvPicPr>
            <p:blipFill>
              <a:blip r:embed="rId43"/>
              <a:stretch>
                <a:fillRect/>
              </a:stretch>
            </p:blipFill>
            <p:spPr>
              <a:xfrm>
                <a:off x="6279680" y="3102907"/>
                <a:ext cx="38520" cy="167760"/>
              </a:xfrm>
              <a:prstGeom prst="rect">
                <a:avLst/>
              </a:prstGeom>
            </p:spPr>
          </p:pic>
        </mc:Fallback>
      </mc:AlternateContent>
      <mc:AlternateContent xmlns:mc="http://schemas.openxmlformats.org/markup-compatibility/2006">
        <mc:Choice xmlns:p14="http://schemas.microsoft.com/office/powerpoint/2010/main" Requires="p14">
          <p:contentPart p14:bwMode="auto" r:id="rId44">
            <p14:nvContentPartPr>
              <p14:cNvPr id="43" name="Freihand 42">
                <a:extLst>
                  <a:ext uri="{FF2B5EF4-FFF2-40B4-BE49-F238E27FC236}">
                    <a16:creationId xmlns:a16="http://schemas.microsoft.com/office/drawing/2014/main" id="{B3715586-BE1A-4902-8D87-A3FB4D757E3F}"/>
                  </a:ext>
                </a:extLst>
              </p14:cNvPr>
              <p14:cNvContentPartPr/>
              <p14:nvPr/>
            </p14:nvContentPartPr>
            <p14:xfrm>
              <a:off x="6178880" y="3074467"/>
              <a:ext cx="249480" cy="29520"/>
            </p14:xfrm>
          </p:contentPart>
        </mc:Choice>
        <mc:Fallback>
          <p:pic>
            <p:nvPicPr>
              <p:cNvPr id="43" name="Freihand 42">
                <a:extLst>
                  <a:ext uri="{FF2B5EF4-FFF2-40B4-BE49-F238E27FC236}">
                    <a16:creationId xmlns:a16="http://schemas.microsoft.com/office/drawing/2014/main" id="{B3715586-BE1A-4902-8D87-A3FB4D757E3F}"/>
                  </a:ext>
                </a:extLst>
              </p:cNvPr>
              <p:cNvPicPr/>
              <p:nvPr/>
            </p:nvPicPr>
            <p:blipFill>
              <a:blip r:embed="rId45"/>
              <a:stretch>
                <a:fillRect/>
              </a:stretch>
            </p:blipFill>
            <p:spPr>
              <a:xfrm>
                <a:off x="6174560" y="3070147"/>
                <a:ext cx="258120" cy="38160"/>
              </a:xfrm>
              <a:prstGeom prst="rect">
                <a:avLst/>
              </a:prstGeom>
            </p:spPr>
          </p:pic>
        </mc:Fallback>
      </mc:AlternateContent>
      <mc:AlternateContent xmlns:mc="http://schemas.openxmlformats.org/markup-compatibility/2006">
        <mc:Choice xmlns:p14="http://schemas.microsoft.com/office/powerpoint/2010/main" Requires="p14">
          <p:contentPart p14:bwMode="auto" r:id="rId46">
            <p14:nvContentPartPr>
              <p14:cNvPr id="44" name="Freihand 43">
                <a:extLst>
                  <a:ext uri="{FF2B5EF4-FFF2-40B4-BE49-F238E27FC236}">
                    <a16:creationId xmlns:a16="http://schemas.microsoft.com/office/drawing/2014/main" id="{79673288-653A-492F-B335-D15DD226208A}"/>
                  </a:ext>
                </a:extLst>
              </p14:cNvPr>
              <p14:cNvContentPartPr/>
              <p14:nvPr/>
            </p14:nvContentPartPr>
            <p14:xfrm>
              <a:off x="6184280" y="3145387"/>
              <a:ext cx="232200" cy="34560"/>
            </p14:xfrm>
          </p:contentPart>
        </mc:Choice>
        <mc:Fallback>
          <p:pic>
            <p:nvPicPr>
              <p:cNvPr id="44" name="Freihand 43">
                <a:extLst>
                  <a:ext uri="{FF2B5EF4-FFF2-40B4-BE49-F238E27FC236}">
                    <a16:creationId xmlns:a16="http://schemas.microsoft.com/office/drawing/2014/main" id="{79673288-653A-492F-B335-D15DD226208A}"/>
                  </a:ext>
                </a:extLst>
              </p:cNvPr>
              <p:cNvPicPr/>
              <p:nvPr/>
            </p:nvPicPr>
            <p:blipFill>
              <a:blip r:embed="rId47"/>
              <a:stretch>
                <a:fillRect/>
              </a:stretch>
            </p:blipFill>
            <p:spPr>
              <a:xfrm>
                <a:off x="6179960" y="3141067"/>
                <a:ext cx="240840" cy="43200"/>
              </a:xfrm>
              <a:prstGeom prst="rect">
                <a:avLst/>
              </a:prstGeom>
            </p:spPr>
          </p:pic>
        </mc:Fallback>
      </mc:AlternateContent>
      <mc:AlternateContent xmlns:mc="http://schemas.openxmlformats.org/markup-compatibility/2006">
        <mc:Choice xmlns:p14="http://schemas.microsoft.com/office/powerpoint/2010/main" Requires="p14">
          <p:contentPart p14:bwMode="auto" r:id="rId48">
            <p14:nvContentPartPr>
              <p14:cNvPr id="45" name="Freihand 44">
                <a:extLst>
                  <a:ext uri="{FF2B5EF4-FFF2-40B4-BE49-F238E27FC236}">
                    <a16:creationId xmlns:a16="http://schemas.microsoft.com/office/drawing/2014/main" id="{B3870773-A763-4E3C-B5AD-BF00CBA76968}"/>
                  </a:ext>
                </a:extLst>
              </p14:cNvPr>
              <p14:cNvContentPartPr/>
              <p14:nvPr/>
            </p14:nvContentPartPr>
            <p14:xfrm>
              <a:off x="6371840" y="3178147"/>
              <a:ext cx="354600" cy="103320"/>
            </p14:xfrm>
          </p:contentPart>
        </mc:Choice>
        <mc:Fallback>
          <p:pic>
            <p:nvPicPr>
              <p:cNvPr id="45" name="Freihand 44">
                <a:extLst>
                  <a:ext uri="{FF2B5EF4-FFF2-40B4-BE49-F238E27FC236}">
                    <a16:creationId xmlns:a16="http://schemas.microsoft.com/office/drawing/2014/main" id="{B3870773-A763-4E3C-B5AD-BF00CBA76968}"/>
                  </a:ext>
                </a:extLst>
              </p:cNvPr>
              <p:cNvPicPr/>
              <p:nvPr/>
            </p:nvPicPr>
            <p:blipFill>
              <a:blip r:embed="rId49"/>
              <a:stretch>
                <a:fillRect/>
              </a:stretch>
            </p:blipFill>
            <p:spPr>
              <a:xfrm>
                <a:off x="6367520" y="3173827"/>
                <a:ext cx="363240" cy="111960"/>
              </a:xfrm>
              <a:prstGeom prst="rect">
                <a:avLst/>
              </a:prstGeom>
            </p:spPr>
          </p:pic>
        </mc:Fallback>
      </mc:AlternateContent>
      <mc:AlternateContent xmlns:mc="http://schemas.openxmlformats.org/markup-compatibility/2006">
        <mc:Choice xmlns:p14="http://schemas.microsoft.com/office/powerpoint/2010/main" Requires="p14">
          <p:contentPart p14:bwMode="auto" r:id="rId50">
            <p14:nvContentPartPr>
              <p14:cNvPr id="46" name="Freihand 45">
                <a:extLst>
                  <a:ext uri="{FF2B5EF4-FFF2-40B4-BE49-F238E27FC236}">
                    <a16:creationId xmlns:a16="http://schemas.microsoft.com/office/drawing/2014/main" id="{9616BCD3-EA19-42D6-A621-F5253D79C8B7}"/>
                  </a:ext>
                </a:extLst>
              </p14:cNvPr>
              <p14:cNvContentPartPr/>
              <p14:nvPr/>
            </p14:nvContentPartPr>
            <p14:xfrm>
              <a:off x="6774320" y="3106507"/>
              <a:ext cx="352440" cy="172080"/>
            </p14:xfrm>
          </p:contentPart>
        </mc:Choice>
        <mc:Fallback>
          <p:pic>
            <p:nvPicPr>
              <p:cNvPr id="46" name="Freihand 45">
                <a:extLst>
                  <a:ext uri="{FF2B5EF4-FFF2-40B4-BE49-F238E27FC236}">
                    <a16:creationId xmlns:a16="http://schemas.microsoft.com/office/drawing/2014/main" id="{9616BCD3-EA19-42D6-A621-F5253D79C8B7}"/>
                  </a:ext>
                </a:extLst>
              </p:cNvPr>
              <p:cNvPicPr/>
              <p:nvPr/>
            </p:nvPicPr>
            <p:blipFill>
              <a:blip r:embed="rId51"/>
              <a:stretch>
                <a:fillRect/>
              </a:stretch>
            </p:blipFill>
            <p:spPr>
              <a:xfrm>
                <a:off x="6770000" y="3102187"/>
                <a:ext cx="361080" cy="180720"/>
              </a:xfrm>
              <a:prstGeom prst="rect">
                <a:avLst/>
              </a:prstGeom>
            </p:spPr>
          </p:pic>
        </mc:Fallback>
      </mc:AlternateContent>
      <mc:AlternateContent xmlns:mc="http://schemas.openxmlformats.org/markup-compatibility/2006">
        <mc:Choice xmlns:p14="http://schemas.microsoft.com/office/powerpoint/2010/main" Requires="p14">
          <p:contentPart p14:bwMode="auto" r:id="rId52">
            <p14:nvContentPartPr>
              <p14:cNvPr id="48" name="Freihand 47">
                <a:extLst>
                  <a:ext uri="{FF2B5EF4-FFF2-40B4-BE49-F238E27FC236}">
                    <a16:creationId xmlns:a16="http://schemas.microsoft.com/office/drawing/2014/main" id="{B7826E10-5213-4A53-ABA0-FADF7CAA276D}"/>
                  </a:ext>
                </a:extLst>
              </p14:cNvPr>
              <p14:cNvContentPartPr/>
              <p14:nvPr/>
            </p14:nvContentPartPr>
            <p14:xfrm>
              <a:off x="7348160" y="3087427"/>
              <a:ext cx="308160" cy="253440"/>
            </p14:xfrm>
          </p:contentPart>
        </mc:Choice>
        <mc:Fallback>
          <p:pic>
            <p:nvPicPr>
              <p:cNvPr id="48" name="Freihand 47">
                <a:extLst>
                  <a:ext uri="{FF2B5EF4-FFF2-40B4-BE49-F238E27FC236}">
                    <a16:creationId xmlns:a16="http://schemas.microsoft.com/office/drawing/2014/main" id="{B7826E10-5213-4A53-ABA0-FADF7CAA276D}"/>
                  </a:ext>
                </a:extLst>
              </p:cNvPr>
              <p:cNvPicPr/>
              <p:nvPr/>
            </p:nvPicPr>
            <p:blipFill>
              <a:blip r:embed="rId53"/>
              <a:stretch>
                <a:fillRect/>
              </a:stretch>
            </p:blipFill>
            <p:spPr>
              <a:xfrm>
                <a:off x="7343840" y="3083107"/>
                <a:ext cx="316800" cy="262080"/>
              </a:xfrm>
              <a:prstGeom prst="rect">
                <a:avLst/>
              </a:prstGeom>
            </p:spPr>
          </p:pic>
        </mc:Fallback>
      </mc:AlternateContent>
      <mc:AlternateContent xmlns:mc="http://schemas.openxmlformats.org/markup-compatibility/2006">
        <mc:Choice xmlns:p14="http://schemas.microsoft.com/office/powerpoint/2010/main" Requires="p14">
          <p:contentPart p14:bwMode="auto" r:id="rId54">
            <p14:nvContentPartPr>
              <p14:cNvPr id="49" name="Freihand 48">
                <a:extLst>
                  <a:ext uri="{FF2B5EF4-FFF2-40B4-BE49-F238E27FC236}">
                    <a16:creationId xmlns:a16="http://schemas.microsoft.com/office/drawing/2014/main" id="{5A74E59C-DF37-4B98-A19C-F700BA930B94}"/>
                  </a:ext>
                </a:extLst>
              </p14:cNvPr>
              <p14:cNvContentPartPr/>
              <p14:nvPr/>
            </p14:nvContentPartPr>
            <p14:xfrm>
              <a:off x="7525280" y="3101827"/>
              <a:ext cx="70920" cy="15120"/>
            </p14:xfrm>
          </p:contentPart>
        </mc:Choice>
        <mc:Fallback>
          <p:pic>
            <p:nvPicPr>
              <p:cNvPr id="49" name="Freihand 48">
                <a:extLst>
                  <a:ext uri="{FF2B5EF4-FFF2-40B4-BE49-F238E27FC236}">
                    <a16:creationId xmlns:a16="http://schemas.microsoft.com/office/drawing/2014/main" id="{5A74E59C-DF37-4B98-A19C-F700BA930B94}"/>
                  </a:ext>
                </a:extLst>
              </p:cNvPr>
              <p:cNvPicPr/>
              <p:nvPr/>
            </p:nvPicPr>
            <p:blipFill>
              <a:blip r:embed="rId55"/>
              <a:stretch>
                <a:fillRect/>
              </a:stretch>
            </p:blipFill>
            <p:spPr>
              <a:xfrm>
                <a:off x="7520960" y="3097507"/>
                <a:ext cx="79560" cy="23760"/>
              </a:xfrm>
              <a:prstGeom prst="rect">
                <a:avLst/>
              </a:prstGeom>
            </p:spPr>
          </p:pic>
        </mc:Fallback>
      </mc:AlternateContent>
      <mc:AlternateContent xmlns:mc="http://schemas.openxmlformats.org/markup-compatibility/2006">
        <mc:Choice xmlns:p14="http://schemas.microsoft.com/office/powerpoint/2010/main" Requires="p14">
          <p:contentPart p14:bwMode="auto" r:id="rId56">
            <p14:nvContentPartPr>
              <p14:cNvPr id="50" name="Freihand 49">
                <a:extLst>
                  <a:ext uri="{FF2B5EF4-FFF2-40B4-BE49-F238E27FC236}">
                    <a16:creationId xmlns:a16="http://schemas.microsoft.com/office/drawing/2014/main" id="{2BD93E98-D570-4298-B707-7D4B23B7687E}"/>
                  </a:ext>
                </a:extLst>
              </p14:cNvPr>
              <p14:cNvContentPartPr/>
              <p14:nvPr/>
            </p14:nvContentPartPr>
            <p14:xfrm>
              <a:off x="7881680" y="3130267"/>
              <a:ext cx="296280" cy="152640"/>
            </p14:xfrm>
          </p:contentPart>
        </mc:Choice>
        <mc:Fallback>
          <p:pic>
            <p:nvPicPr>
              <p:cNvPr id="50" name="Freihand 49">
                <a:extLst>
                  <a:ext uri="{FF2B5EF4-FFF2-40B4-BE49-F238E27FC236}">
                    <a16:creationId xmlns:a16="http://schemas.microsoft.com/office/drawing/2014/main" id="{2BD93E98-D570-4298-B707-7D4B23B7687E}"/>
                  </a:ext>
                </a:extLst>
              </p:cNvPr>
              <p:cNvPicPr/>
              <p:nvPr/>
            </p:nvPicPr>
            <p:blipFill>
              <a:blip r:embed="rId57"/>
              <a:stretch>
                <a:fillRect/>
              </a:stretch>
            </p:blipFill>
            <p:spPr>
              <a:xfrm>
                <a:off x="7877360" y="3125947"/>
                <a:ext cx="304920" cy="161280"/>
              </a:xfrm>
              <a:prstGeom prst="rect">
                <a:avLst/>
              </a:prstGeom>
            </p:spPr>
          </p:pic>
        </mc:Fallback>
      </mc:AlternateContent>
      <mc:AlternateContent xmlns:mc="http://schemas.openxmlformats.org/markup-compatibility/2006">
        <mc:Choice xmlns:p14="http://schemas.microsoft.com/office/powerpoint/2010/main" Requires="p14">
          <p:contentPart p14:bwMode="auto" r:id="rId58">
            <p14:nvContentPartPr>
              <p14:cNvPr id="51" name="Freihand 50">
                <a:extLst>
                  <a:ext uri="{FF2B5EF4-FFF2-40B4-BE49-F238E27FC236}">
                    <a16:creationId xmlns:a16="http://schemas.microsoft.com/office/drawing/2014/main" id="{31C0FF74-999C-4C16-A5B8-F3F907C04EB7}"/>
                  </a:ext>
                </a:extLst>
              </p14:cNvPr>
              <p14:cNvContentPartPr/>
              <p14:nvPr/>
            </p14:nvContentPartPr>
            <p14:xfrm>
              <a:off x="8150600" y="3097147"/>
              <a:ext cx="19440" cy="12960"/>
            </p14:xfrm>
          </p:contentPart>
        </mc:Choice>
        <mc:Fallback>
          <p:pic>
            <p:nvPicPr>
              <p:cNvPr id="51" name="Freihand 50">
                <a:extLst>
                  <a:ext uri="{FF2B5EF4-FFF2-40B4-BE49-F238E27FC236}">
                    <a16:creationId xmlns:a16="http://schemas.microsoft.com/office/drawing/2014/main" id="{31C0FF74-999C-4C16-A5B8-F3F907C04EB7}"/>
                  </a:ext>
                </a:extLst>
              </p:cNvPr>
              <p:cNvPicPr/>
              <p:nvPr/>
            </p:nvPicPr>
            <p:blipFill>
              <a:blip r:embed="rId59"/>
              <a:stretch>
                <a:fillRect/>
              </a:stretch>
            </p:blipFill>
            <p:spPr>
              <a:xfrm>
                <a:off x="8146280" y="3092827"/>
                <a:ext cx="28080" cy="21600"/>
              </a:xfrm>
              <a:prstGeom prst="rect">
                <a:avLst/>
              </a:prstGeom>
            </p:spPr>
          </p:pic>
        </mc:Fallback>
      </mc:AlternateContent>
      <mc:AlternateContent xmlns:mc="http://schemas.openxmlformats.org/markup-compatibility/2006">
        <mc:Choice xmlns:p14="http://schemas.microsoft.com/office/powerpoint/2010/main" Requires="p14">
          <p:contentPart p14:bwMode="auto" r:id="rId60">
            <p14:nvContentPartPr>
              <p14:cNvPr id="52" name="Freihand 51">
                <a:extLst>
                  <a:ext uri="{FF2B5EF4-FFF2-40B4-BE49-F238E27FC236}">
                    <a16:creationId xmlns:a16="http://schemas.microsoft.com/office/drawing/2014/main" id="{1FE92D97-6A46-46FF-A46B-F63DB7879A5B}"/>
                  </a:ext>
                </a:extLst>
              </p14:cNvPr>
              <p14:cNvContentPartPr/>
              <p14:nvPr/>
            </p14:nvContentPartPr>
            <p14:xfrm>
              <a:off x="8404400" y="3105427"/>
              <a:ext cx="46800" cy="161640"/>
            </p14:xfrm>
          </p:contentPart>
        </mc:Choice>
        <mc:Fallback>
          <p:pic>
            <p:nvPicPr>
              <p:cNvPr id="52" name="Freihand 51">
                <a:extLst>
                  <a:ext uri="{FF2B5EF4-FFF2-40B4-BE49-F238E27FC236}">
                    <a16:creationId xmlns:a16="http://schemas.microsoft.com/office/drawing/2014/main" id="{1FE92D97-6A46-46FF-A46B-F63DB7879A5B}"/>
                  </a:ext>
                </a:extLst>
              </p:cNvPr>
              <p:cNvPicPr/>
              <p:nvPr/>
            </p:nvPicPr>
            <p:blipFill>
              <a:blip r:embed="rId61"/>
              <a:stretch>
                <a:fillRect/>
              </a:stretch>
            </p:blipFill>
            <p:spPr>
              <a:xfrm>
                <a:off x="8400080" y="3101107"/>
                <a:ext cx="55440" cy="170280"/>
              </a:xfrm>
              <a:prstGeom prst="rect">
                <a:avLst/>
              </a:prstGeom>
            </p:spPr>
          </p:pic>
        </mc:Fallback>
      </mc:AlternateContent>
      <mc:AlternateContent xmlns:mc="http://schemas.openxmlformats.org/markup-compatibility/2006">
        <mc:Choice xmlns:p14="http://schemas.microsoft.com/office/powerpoint/2010/main" Requires="p14">
          <p:contentPart p14:bwMode="auto" r:id="rId62">
            <p14:nvContentPartPr>
              <p14:cNvPr id="53" name="Freihand 52">
                <a:extLst>
                  <a:ext uri="{FF2B5EF4-FFF2-40B4-BE49-F238E27FC236}">
                    <a16:creationId xmlns:a16="http://schemas.microsoft.com/office/drawing/2014/main" id="{C4112914-DCD6-4C65-A239-5319661E98CE}"/>
                  </a:ext>
                </a:extLst>
              </p14:cNvPr>
              <p14:cNvContentPartPr/>
              <p14:nvPr/>
            </p14:nvContentPartPr>
            <p14:xfrm>
              <a:off x="8342480" y="3077707"/>
              <a:ext cx="171720" cy="207000"/>
            </p14:xfrm>
          </p:contentPart>
        </mc:Choice>
        <mc:Fallback>
          <p:pic>
            <p:nvPicPr>
              <p:cNvPr id="53" name="Freihand 52">
                <a:extLst>
                  <a:ext uri="{FF2B5EF4-FFF2-40B4-BE49-F238E27FC236}">
                    <a16:creationId xmlns:a16="http://schemas.microsoft.com/office/drawing/2014/main" id="{C4112914-DCD6-4C65-A239-5319661E98CE}"/>
                  </a:ext>
                </a:extLst>
              </p:cNvPr>
              <p:cNvPicPr/>
              <p:nvPr/>
            </p:nvPicPr>
            <p:blipFill>
              <a:blip r:embed="rId63"/>
              <a:stretch>
                <a:fillRect/>
              </a:stretch>
            </p:blipFill>
            <p:spPr>
              <a:xfrm>
                <a:off x="8338160" y="3073387"/>
                <a:ext cx="180360" cy="215640"/>
              </a:xfrm>
              <a:prstGeom prst="rect">
                <a:avLst/>
              </a:prstGeom>
            </p:spPr>
          </p:pic>
        </mc:Fallback>
      </mc:AlternateContent>
      <mc:AlternateContent xmlns:mc="http://schemas.openxmlformats.org/markup-compatibility/2006">
        <mc:Choice xmlns:p14="http://schemas.microsoft.com/office/powerpoint/2010/main" Requires="p14">
          <p:contentPart p14:bwMode="auto" r:id="rId64">
            <p14:nvContentPartPr>
              <p14:cNvPr id="54" name="Freihand 53">
                <a:extLst>
                  <a:ext uri="{FF2B5EF4-FFF2-40B4-BE49-F238E27FC236}">
                    <a16:creationId xmlns:a16="http://schemas.microsoft.com/office/drawing/2014/main" id="{47002469-A2E0-4489-B277-1FC566A36E7D}"/>
                  </a:ext>
                </a:extLst>
              </p14:cNvPr>
              <p14:cNvContentPartPr/>
              <p14:nvPr/>
            </p14:nvContentPartPr>
            <p14:xfrm>
              <a:off x="8523920" y="3147187"/>
              <a:ext cx="263160" cy="112680"/>
            </p14:xfrm>
          </p:contentPart>
        </mc:Choice>
        <mc:Fallback>
          <p:pic>
            <p:nvPicPr>
              <p:cNvPr id="54" name="Freihand 53">
                <a:extLst>
                  <a:ext uri="{FF2B5EF4-FFF2-40B4-BE49-F238E27FC236}">
                    <a16:creationId xmlns:a16="http://schemas.microsoft.com/office/drawing/2014/main" id="{47002469-A2E0-4489-B277-1FC566A36E7D}"/>
                  </a:ext>
                </a:extLst>
              </p:cNvPr>
              <p:cNvPicPr/>
              <p:nvPr/>
            </p:nvPicPr>
            <p:blipFill>
              <a:blip r:embed="rId65"/>
              <a:stretch>
                <a:fillRect/>
              </a:stretch>
            </p:blipFill>
            <p:spPr>
              <a:xfrm>
                <a:off x="8519600" y="3142867"/>
                <a:ext cx="271800" cy="121320"/>
              </a:xfrm>
              <a:prstGeom prst="rect">
                <a:avLst/>
              </a:prstGeom>
            </p:spPr>
          </p:pic>
        </mc:Fallback>
      </mc:AlternateContent>
      <mc:AlternateContent xmlns:mc="http://schemas.openxmlformats.org/markup-compatibility/2006">
        <mc:Choice xmlns:p14="http://schemas.microsoft.com/office/powerpoint/2010/main" Requires="p14">
          <p:contentPart p14:bwMode="auto" r:id="rId66">
            <p14:nvContentPartPr>
              <p14:cNvPr id="55" name="Freihand 54">
                <a:extLst>
                  <a:ext uri="{FF2B5EF4-FFF2-40B4-BE49-F238E27FC236}">
                    <a16:creationId xmlns:a16="http://schemas.microsoft.com/office/drawing/2014/main" id="{42CE1B50-2D0F-43EE-B231-3D8AD527412D}"/>
                  </a:ext>
                </a:extLst>
              </p14:cNvPr>
              <p14:cNvContentPartPr/>
              <p14:nvPr/>
            </p14:nvContentPartPr>
            <p14:xfrm>
              <a:off x="8779880" y="3177427"/>
              <a:ext cx="70200" cy="80640"/>
            </p14:xfrm>
          </p:contentPart>
        </mc:Choice>
        <mc:Fallback>
          <p:pic>
            <p:nvPicPr>
              <p:cNvPr id="55" name="Freihand 54">
                <a:extLst>
                  <a:ext uri="{FF2B5EF4-FFF2-40B4-BE49-F238E27FC236}">
                    <a16:creationId xmlns:a16="http://schemas.microsoft.com/office/drawing/2014/main" id="{42CE1B50-2D0F-43EE-B231-3D8AD527412D}"/>
                  </a:ext>
                </a:extLst>
              </p:cNvPr>
              <p:cNvPicPr/>
              <p:nvPr/>
            </p:nvPicPr>
            <p:blipFill>
              <a:blip r:embed="rId67"/>
              <a:stretch>
                <a:fillRect/>
              </a:stretch>
            </p:blipFill>
            <p:spPr>
              <a:xfrm>
                <a:off x="8775560" y="3173107"/>
                <a:ext cx="78840" cy="89280"/>
              </a:xfrm>
              <a:prstGeom prst="rect">
                <a:avLst/>
              </a:prstGeom>
            </p:spPr>
          </p:pic>
        </mc:Fallback>
      </mc:AlternateContent>
      <mc:AlternateContent xmlns:mc="http://schemas.openxmlformats.org/markup-compatibility/2006">
        <mc:Choice xmlns:p14="http://schemas.microsoft.com/office/powerpoint/2010/main" Requires="p14">
          <p:contentPart p14:bwMode="auto" r:id="rId68">
            <p14:nvContentPartPr>
              <p14:cNvPr id="58" name="Freihand 57">
                <a:extLst>
                  <a:ext uri="{FF2B5EF4-FFF2-40B4-BE49-F238E27FC236}">
                    <a16:creationId xmlns:a16="http://schemas.microsoft.com/office/drawing/2014/main" id="{5FF03DF7-4179-4D27-9543-7B6D44E1473C}"/>
                  </a:ext>
                </a:extLst>
              </p14:cNvPr>
              <p14:cNvContentPartPr/>
              <p14:nvPr/>
            </p14:nvContentPartPr>
            <p14:xfrm>
              <a:off x="8883560" y="3005347"/>
              <a:ext cx="102240" cy="259920"/>
            </p14:xfrm>
          </p:contentPart>
        </mc:Choice>
        <mc:Fallback>
          <p:pic>
            <p:nvPicPr>
              <p:cNvPr id="58" name="Freihand 57">
                <a:extLst>
                  <a:ext uri="{FF2B5EF4-FFF2-40B4-BE49-F238E27FC236}">
                    <a16:creationId xmlns:a16="http://schemas.microsoft.com/office/drawing/2014/main" id="{5FF03DF7-4179-4D27-9543-7B6D44E1473C}"/>
                  </a:ext>
                </a:extLst>
              </p:cNvPr>
              <p:cNvPicPr/>
              <p:nvPr/>
            </p:nvPicPr>
            <p:blipFill>
              <a:blip r:embed="rId69"/>
              <a:stretch>
                <a:fillRect/>
              </a:stretch>
            </p:blipFill>
            <p:spPr>
              <a:xfrm>
                <a:off x="8879240" y="3001027"/>
                <a:ext cx="110880" cy="268560"/>
              </a:xfrm>
              <a:prstGeom prst="rect">
                <a:avLst/>
              </a:prstGeom>
            </p:spPr>
          </p:pic>
        </mc:Fallback>
      </mc:AlternateContent>
      <mc:AlternateContent xmlns:mc="http://schemas.openxmlformats.org/markup-compatibility/2006">
        <mc:Choice xmlns:p14="http://schemas.microsoft.com/office/powerpoint/2010/main" Requires="p14">
          <p:contentPart p14:bwMode="auto" r:id="rId70">
            <p14:nvContentPartPr>
              <p14:cNvPr id="59" name="Freihand 58">
                <a:extLst>
                  <a:ext uri="{FF2B5EF4-FFF2-40B4-BE49-F238E27FC236}">
                    <a16:creationId xmlns:a16="http://schemas.microsoft.com/office/drawing/2014/main" id="{990CC089-501C-43B3-9436-87824114B756}"/>
                  </a:ext>
                </a:extLst>
              </p14:cNvPr>
              <p14:cNvContentPartPr/>
              <p14:nvPr/>
            </p14:nvContentPartPr>
            <p14:xfrm>
              <a:off x="8991560" y="3160507"/>
              <a:ext cx="365040" cy="255240"/>
            </p14:xfrm>
          </p:contentPart>
        </mc:Choice>
        <mc:Fallback>
          <p:pic>
            <p:nvPicPr>
              <p:cNvPr id="59" name="Freihand 58">
                <a:extLst>
                  <a:ext uri="{FF2B5EF4-FFF2-40B4-BE49-F238E27FC236}">
                    <a16:creationId xmlns:a16="http://schemas.microsoft.com/office/drawing/2014/main" id="{990CC089-501C-43B3-9436-87824114B756}"/>
                  </a:ext>
                </a:extLst>
              </p:cNvPr>
              <p:cNvPicPr/>
              <p:nvPr/>
            </p:nvPicPr>
            <p:blipFill>
              <a:blip r:embed="rId71"/>
              <a:stretch>
                <a:fillRect/>
              </a:stretch>
            </p:blipFill>
            <p:spPr>
              <a:xfrm>
                <a:off x="8987240" y="3156187"/>
                <a:ext cx="373680" cy="263880"/>
              </a:xfrm>
              <a:prstGeom prst="rect">
                <a:avLst/>
              </a:prstGeom>
            </p:spPr>
          </p:pic>
        </mc:Fallback>
      </mc:AlternateContent>
      <mc:AlternateContent xmlns:mc="http://schemas.openxmlformats.org/markup-compatibility/2006">
        <mc:Choice xmlns:p14="http://schemas.microsoft.com/office/powerpoint/2010/main" Requires="p14">
          <p:contentPart p14:bwMode="auto" r:id="rId72">
            <p14:nvContentPartPr>
              <p14:cNvPr id="61" name="Freihand 60">
                <a:extLst>
                  <a:ext uri="{FF2B5EF4-FFF2-40B4-BE49-F238E27FC236}">
                    <a16:creationId xmlns:a16="http://schemas.microsoft.com/office/drawing/2014/main" id="{86441476-EBEC-45A2-AA32-C32980AFB9F6}"/>
                  </a:ext>
                </a:extLst>
              </p14:cNvPr>
              <p14:cNvContentPartPr/>
              <p14:nvPr/>
            </p14:nvContentPartPr>
            <p14:xfrm>
              <a:off x="7960880" y="3464707"/>
              <a:ext cx="309960" cy="133920"/>
            </p14:xfrm>
          </p:contentPart>
        </mc:Choice>
        <mc:Fallback>
          <p:pic>
            <p:nvPicPr>
              <p:cNvPr id="61" name="Freihand 60">
                <a:extLst>
                  <a:ext uri="{FF2B5EF4-FFF2-40B4-BE49-F238E27FC236}">
                    <a16:creationId xmlns:a16="http://schemas.microsoft.com/office/drawing/2014/main" id="{86441476-EBEC-45A2-AA32-C32980AFB9F6}"/>
                  </a:ext>
                </a:extLst>
              </p:cNvPr>
              <p:cNvPicPr/>
              <p:nvPr/>
            </p:nvPicPr>
            <p:blipFill>
              <a:blip r:embed="rId73"/>
              <a:stretch>
                <a:fillRect/>
              </a:stretch>
            </p:blipFill>
            <p:spPr>
              <a:xfrm>
                <a:off x="7956560" y="3460387"/>
                <a:ext cx="318600" cy="142560"/>
              </a:xfrm>
              <a:prstGeom prst="rect">
                <a:avLst/>
              </a:prstGeom>
            </p:spPr>
          </p:pic>
        </mc:Fallback>
      </mc:AlternateContent>
      <mc:AlternateContent xmlns:mc="http://schemas.openxmlformats.org/markup-compatibility/2006">
        <mc:Choice xmlns:p14="http://schemas.microsoft.com/office/powerpoint/2010/main" Requires="p14">
          <p:contentPart p14:bwMode="auto" r:id="rId74">
            <p14:nvContentPartPr>
              <p14:cNvPr id="62" name="Freihand 61">
                <a:extLst>
                  <a:ext uri="{FF2B5EF4-FFF2-40B4-BE49-F238E27FC236}">
                    <a16:creationId xmlns:a16="http://schemas.microsoft.com/office/drawing/2014/main" id="{19CBFB05-391F-4C7A-9040-3B56DC4262CB}"/>
                  </a:ext>
                </a:extLst>
              </p14:cNvPr>
              <p14:cNvContentPartPr/>
              <p14:nvPr/>
            </p14:nvContentPartPr>
            <p14:xfrm>
              <a:off x="8278040" y="3508627"/>
              <a:ext cx="169200" cy="242280"/>
            </p14:xfrm>
          </p:contentPart>
        </mc:Choice>
        <mc:Fallback>
          <p:pic>
            <p:nvPicPr>
              <p:cNvPr id="62" name="Freihand 61">
                <a:extLst>
                  <a:ext uri="{FF2B5EF4-FFF2-40B4-BE49-F238E27FC236}">
                    <a16:creationId xmlns:a16="http://schemas.microsoft.com/office/drawing/2014/main" id="{19CBFB05-391F-4C7A-9040-3B56DC4262CB}"/>
                  </a:ext>
                </a:extLst>
              </p:cNvPr>
              <p:cNvPicPr/>
              <p:nvPr/>
            </p:nvPicPr>
            <p:blipFill>
              <a:blip r:embed="rId75"/>
              <a:stretch>
                <a:fillRect/>
              </a:stretch>
            </p:blipFill>
            <p:spPr>
              <a:xfrm>
                <a:off x="8273720" y="3504307"/>
                <a:ext cx="177840" cy="250920"/>
              </a:xfrm>
              <a:prstGeom prst="rect">
                <a:avLst/>
              </a:prstGeom>
            </p:spPr>
          </p:pic>
        </mc:Fallback>
      </mc:AlternateContent>
      <mc:AlternateContent xmlns:mc="http://schemas.openxmlformats.org/markup-compatibility/2006">
        <mc:Choice xmlns:p14="http://schemas.microsoft.com/office/powerpoint/2010/main" Requires="p14">
          <p:contentPart p14:bwMode="auto" r:id="rId76">
            <p14:nvContentPartPr>
              <p14:cNvPr id="63" name="Freihand 62">
                <a:extLst>
                  <a:ext uri="{FF2B5EF4-FFF2-40B4-BE49-F238E27FC236}">
                    <a16:creationId xmlns:a16="http://schemas.microsoft.com/office/drawing/2014/main" id="{ED3F4EC7-AC94-4436-BA65-6B7F9822866E}"/>
                  </a:ext>
                </a:extLst>
              </p14:cNvPr>
              <p14:cNvContentPartPr/>
              <p14:nvPr/>
            </p14:nvContentPartPr>
            <p14:xfrm>
              <a:off x="8483240" y="3431587"/>
              <a:ext cx="103680" cy="167040"/>
            </p14:xfrm>
          </p:contentPart>
        </mc:Choice>
        <mc:Fallback>
          <p:pic>
            <p:nvPicPr>
              <p:cNvPr id="63" name="Freihand 62">
                <a:extLst>
                  <a:ext uri="{FF2B5EF4-FFF2-40B4-BE49-F238E27FC236}">
                    <a16:creationId xmlns:a16="http://schemas.microsoft.com/office/drawing/2014/main" id="{ED3F4EC7-AC94-4436-BA65-6B7F9822866E}"/>
                  </a:ext>
                </a:extLst>
              </p:cNvPr>
              <p:cNvPicPr/>
              <p:nvPr/>
            </p:nvPicPr>
            <p:blipFill>
              <a:blip r:embed="rId77"/>
              <a:stretch>
                <a:fillRect/>
              </a:stretch>
            </p:blipFill>
            <p:spPr>
              <a:xfrm>
                <a:off x="8478920" y="3427267"/>
                <a:ext cx="112320" cy="175680"/>
              </a:xfrm>
              <a:prstGeom prst="rect">
                <a:avLst/>
              </a:prstGeom>
            </p:spPr>
          </p:pic>
        </mc:Fallback>
      </mc:AlternateContent>
      <mc:AlternateContent xmlns:mc="http://schemas.openxmlformats.org/markup-compatibility/2006">
        <mc:Choice xmlns:p14="http://schemas.microsoft.com/office/powerpoint/2010/main" Requires="p14">
          <p:contentPart p14:bwMode="auto" r:id="rId78">
            <p14:nvContentPartPr>
              <p14:cNvPr id="64" name="Freihand 63">
                <a:extLst>
                  <a:ext uri="{FF2B5EF4-FFF2-40B4-BE49-F238E27FC236}">
                    <a16:creationId xmlns:a16="http://schemas.microsoft.com/office/drawing/2014/main" id="{45CF204E-3DE5-4248-A50F-32A52B9148EF}"/>
                  </a:ext>
                </a:extLst>
              </p14:cNvPr>
              <p14:cNvContentPartPr/>
              <p14:nvPr/>
            </p14:nvContentPartPr>
            <p14:xfrm>
              <a:off x="8612120" y="3485587"/>
              <a:ext cx="112320" cy="97560"/>
            </p14:xfrm>
          </p:contentPart>
        </mc:Choice>
        <mc:Fallback>
          <p:pic>
            <p:nvPicPr>
              <p:cNvPr id="64" name="Freihand 63">
                <a:extLst>
                  <a:ext uri="{FF2B5EF4-FFF2-40B4-BE49-F238E27FC236}">
                    <a16:creationId xmlns:a16="http://schemas.microsoft.com/office/drawing/2014/main" id="{45CF204E-3DE5-4248-A50F-32A52B9148EF}"/>
                  </a:ext>
                </a:extLst>
              </p:cNvPr>
              <p:cNvPicPr/>
              <p:nvPr/>
            </p:nvPicPr>
            <p:blipFill>
              <a:blip r:embed="rId79"/>
              <a:stretch>
                <a:fillRect/>
              </a:stretch>
            </p:blipFill>
            <p:spPr>
              <a:xfrm>
                <a:off x="8607800" y="3481267"/>
                <a:ext cx="120960" cy="106200"/>
              </a:xfrm>
              <a:prstGeom prst="rect">
                <a:avLst/>
              </a:prstGeom>
            </p:spPr>
          </p:pic>
        </mc:Fallback>
      </mc:AlternateContent>
      <mc:AlternateContent xmlns:mc="http://schemas.openxmlformats.org/markup-compatibility/2006">
        <mc:Choice xmlns:p14="http://schemas.microsoft.com/office/powerpoint/2010/main" Requires="p14">
          <p:contentPart p14:bwMode="auto" r:id="rId80">
            <p14:nvContentPartPr>
              <p14:cNvPr id="65" name="Freihand 64">
                <a:extLst>
                  <a:ext uri="{FF2B5EF4-FFF2-40B4-BE49-F238E27FC236}">
                    <a16:creationId xmlns:a16="http://schemas.microsoft.com/office/drawing/2014/main" id="{21E99D7E-44F9-4AF5-ABEF-742F19BD1E78}"/>
                  </a:ext>
                </a:extLst>
              </p14:cNvPr>
              <p14:cNvContentPartPr/>
              <p14:nvPr/>
            </p14:nvContentPartPr>
            <p14:xfrm>
              <a:off x="8735960" y="3402427"/>
              <a:ext cx="114840" cy="238320"/>
            </p14:xfrm>
          </p:contentPart>
        </mc:Choice>
        <mc:Fallback>
          <p:pic>
            <p:nvPicPr>
              <p:cNvPr id="65" name="Freihand 64">
                <a:extLst>
                  <a:ext uri="{FF2B5EF4-FFF2-40B4-BE49-F238E27FC236}">
                    <a16:creationId xmlns:a16="http://schemas.microsoft.com/office/drawing/2014/main" id="{21E99D7E-44F9-4AF5-ABEF-742F19BD1E78}"/>
                  </a:ext>
                </a:extLst>
              </p:cNvPr>
              <p:cNvPicPr/>
              <p:nvPr/>
            </p:nvPicPr>
            <p:blipFill>
              <a:blip r:embed="rId81"/>
              <a:stretch>
                <a:fillRect/>
              </a:stretch>
            </p:blipFill>
            <p:spPr>
              <a:xfrm>
                <a:off x="8731640" y="3398107"/>
                <a:ext cx="123480" cy="246960"/>
              </a:xfrm>
              <a:prstGeom prst="rect">
                <a:avLst/>
              </a:prstGeom>
            </p:spPr>
          </p:pic>
        </mc:Fallback>
      </mc:AlternateContent>
      <mc:AlternateContent xmlns:mc="http://schemas.openxmlformats.org/markup-compatibility/2006">
        <mc:Choice xmlns:p14="http://schemas.microsoft.com/office/powerpoint/2010/main" Requires="p14">
          <p:contentPart p14:bwMode="auto" r:id="rId82">
            <p14:nvContentPartPr>
              <p14:cNvPr id="66" name="Freihand 65">
                <a:extLst>
                  <a:ext uri="{FF2B5EF4-FFF2-40B4-BE49-F238E27FC236}">
                    <a16:creationId xmlns:a16="http://schemas.microsoft.com/office/drawing/2014/main" id="{59239807-CB1A-43A2-938C-1F3F8CC2547D}"/>
                  </a:ext>
                </a:extLst>
              </p14:cNvPr>
              <p14:cNvContentPartPr/>
              <p14:nvPr/>
            </p14:nvContentPartPr>
            <p14:xfrm>
              <a:off x="8871680" y="3546067"/>
              <a:ext cx="149400" cy="96120"/>
            </p14:xfrm>
          </p:contentPart>
        </mc:Choice>
        <mc:Fallback>
          <p:pic>
            <p:nvPicPr>
              <p:cNvPr id="66" name="Freihand 65">
                <a:extLst>
                  <a:ext uri="{FF2B5EF4-FFF2-40B4-BE49-F238E27FC236}">
                    <a16:creationId xmlns:a16="http://schemas.microsoft.com/office/drawing/2014/main" id="{59239807-CB1A-43A2-938C-1F3F8CC2547D}"/>
                  </a:ext>
                </a:extLst>
              </p:cNvPr>
              <p:cNvPicPr/>
              <p:nvPr/>
            </p:nvPicPr>
            <p:blipFill>
              <a:blip r:embed="rId83"/>
              <a:stretch>
                <a:fillRect/>
              </a:stretch>
            </p:blipFill>
            <p:spPr>
              <a:xfrm>
                <a:off x="8867360" y="3541747"/>
                <a:ext cx="158040" cy="104760"/>
              </a:xfrm>
              <a:prstGeom prst="rect">
                <a:avLst/>
              </a:prstGeom>
            </p:spPr>
          </p:pic>
        </mc:Fallback>
      </mc:AlternateContent>
      <mc:AlternateContent xmlns:mc="http://schemas.openxmlformats.org/markup-compatibility/2006">
        <mc:Choice xmlns:p14="http://schemas.microsoft.com/office/powerpoint/2010/main" Requires="p14">
          <p:contentPart p14:bwMode="auto" r:id="rId84">
            <p14:nvContentPartPr>
              <p14:cNvPr id="68" name="Freihand 67">
                <a:extLst>
                  <a:ext uri="{FF2B5EF4-FFF2-40B4-BE49-F238E27FC236}">
                    <a16:creationId xmlns:a16="http://schemas.microsoft.com/office/drawing/2014/main" id="{FE14EC43-A96E-427E-8F30-EEC980F76AB8}"/>
                  </a:ext>
                </a:extLst>
              </p14:cNvPr>
              <p14:cNvContentPartPr/>
              <p14:nvPr/>
            </p14:nvContentPartPr>
            <p14:xfrm>
              <a:off x="2512280" y="3274987"/>
              <a:ext cx="2337120" cy="303480"/>
            </p14:xfrm>
          </p:contentPart>
        </mc:Choice>
        <mc:Fallback>
          <p:pic>
            <p:nvPicPr>
              <p:cNvPr id="68" name="Freihand 67">
                <a:extLst>
                  <a:ext uri="{FF2B5EF4-FFF2-40B4-BE49-F238E27FC236}">
                    <a16:creationId xmlns:a16="http://schemas.microsoft.com/office/drawing/2014/main" id="{FE14EC43-A96E-427E-8F30-EEC980F76AB8}"/>
                  </a:ext>
                </a:extLst>
              </p:cNvPr>
              <p:cNvPicPr/>
              <p:nvPr/>
            </p:nvPicPr>
            <p:blipFill>
              <a:blip r:embed="rId85"/>
              <a:stretch>
                <a:fillRect/>
              </a:stretch>
            </p:blipFill>
            <p:spPr>
              <a:xfrm>
                <a:off x="2507960" y="3270667"/>
                <a:ext cx="2345760" cy="312120"/>
              </a:xfrm>
              <a:prstGeom prst="rect">
                <a:avLst/>
              </a:prstGeom>
            </p:spPr>
          </p:pic>
        </mc:Fallback>
      </mc:AlternateContent>
      <mc:AlternateContent xmlns:mc="http://schemas.openxmlformats.org/markup-compatibility/2006">
        <mc:Choice xmlns:p14="http://schemas.microsoft.com/office/powerpoint/2010/main" Requires="p14">
          <p:contentPart p14:bwMode="auto" r:id="rId86">
            <p14:nvContentPartPr>
              <p14:cNvPr id="69" name="Freihand 68">
                <a:extLst>
                  <a:ext uri="{FF2B5EF4-FFF2-40B4-BE49-F238E27FC236}">
                    <a16:creationId xmlns:a16="http://schemas.microsoft.com/office/drawing/2014/main" id="{0AEF2D18-3F41-45FB-AC22-F1725FFE8BCC}"/>
                  </a:ext>
                </a:extLst>
              </p14:cNvPr>
              <p14:cNvContentPartPr/>
              <p14:nvPr/>
            </p14:nvContentPartPr>
            <p14:xfrm>
              <a:off x="4901600" y="3364267"/>
              <a:ext cx="2149560" cy="316440"/>
            </p14:xfrm>
          </p:contentPart>
        </mc:Choice>
        <mc:Fallback>
          <p:pic>
            <p:nvPicPr>
              <p:cNvPr id="69" name="Freihand 68">
                <a:extLst>
                  <a:ext uri="{FF2B5EF4-FFF2-40B4-BE49-F238E27FC236}">
                    <a16:creationId xmlns:a16="http://schemas.microsoft.com/office/drawing/2014/main" id="{0AEF2D18-3F41-45FB-AC22-F1725FFE8BCC}"/>
                  </a:ext>
                </a:extLst>
              </p:cNvPr>
              <p:cNvPicPr/>
              <p:nvPr/>
            </p:nvPicPr>
            <p:blipFill>
              <a:blip r:embed="rId87"/>
              <a:stretch>
                <a:fillRect/>
              </a:stretch>
            </p:blipFill>
            <p:spPr>
              <a:xfrm>
                <a:off x="4897280" y="3359947"/>
                <a:ext cx="2158200" cy="325080"/>
              </a:xfrm>
              <a:prstGeom prst="rect">
                <a:avLst/>
              </a:prstGeom>
            </p:spPr>
          </p:pic>
        </mc:Fallback>
      </mc:AlternateContent>
      <mc:AlternateContent xmlns:mc="http://schemas.openxmlformats.org/markup-compatibility/2006">
        <mc:Choice xmlns:p14="http://schemas.microsoft.com/office/powerpoint/2010/main" Requires="p14">
          <p:contentPart p14:bwMode="auto" r:id="rId88">
            <p14:nvContentPartPr>
              <p14:cNvPr id="70" name="Freihand 69">
                <a:extLst>
                  <a:ext uri="{FF2B5EF4-FFF2-40B4-BE49-F238E27FC236}">
                    <a16:creationId xmlns:a16="http://schemas.microsoft.com/office/drawing/2014/main" id="{0EBDC4C1-31FD-4138-838A-D506E95644CD}"/>
                  </a:ext>
                </a:extLst>
              </p14:cNvPr>
              <p14:cNvContentPartPr/>
              <p14:nvPr/>
            </p14:nvContentPartPr>
            <p14:xfrm>
              <a:off x="9482240" y="3229987"/>
              <a:ext cx="1321200" cy="81000"/>
            </p14:xfrm>
          </p:contentPart>
        </mc:Choice>
        <mc:Fallback>
          <p:pic>
            <p:nvPicPr>
              <p:cNvPr id="70" name="Freihand 69">
                <a:extLst>
                  <a:ext uri="{FF2B5EF4-FFF2-40B4-BE49-F238E27FC236}">
                    <a16:creationId xmlns:a16="http://schemas.microsoft.com/office/drawing/2014/main" id="{0EBDC4C1-31FD-4138-838A-D506E95644CD}"/>
                  </a:ext>
                </a:extLst>
              </p:cNvPr>
              <p:cNvPicPr/>
              <p:nvPr/>
            </p:nvPicPr>
            <p:blipFill>
              <a:blip r:embed="rId89"/>
              <a:stretch>
                <a:fillRect/>
              </a:stretch>
            </p:blipFill>
            <p:spPr>
              <a:xfrm>
                <a:off x="9477920" y="3225667"/>
                <a:ext cx="1329840" cy="89640"/>
              </a:xfrm>
              <a:prstGeom prst="rect">
                <a:avLst/>
              </a:prstGeom>
            </p:spPr>
          </p:pic>
        </mc:Fallback>
      </mc:AlternateContent>
      <mc:AlternateContent xmlns:mc="http://schemas.openxmlformats.org/markup-compatibility/2006">
        <mc:Choice xmlns:p14="http://schemas.microsoft.com/office/powerpoint/2010/main" Requires="p14">
          <p:contentPart p14:bwMode="auto" r:id="rId90">
            <p14:nvContentPartPr>
              <p14:cNvPr id="71" name="Freihand 70">
                <a:extLst>
                  <a:ext uri="{FF2B5EF4-FFF2-40B4-BE49-F238E27FC236}">
                    <a16:creationId xmlns:a16="http://schemas.microsoft.com/office/drawing/2014/main" id="{DFB8254A-C75E-4D01-AD6D-11BF04041E90}"/>
                  </a:ext>
                </a:extLst>
              </p14:cNvPr>
              <p14:cNvContentPartPr/>
              <p14:nvPr/>
            </p14:nvContentPartPr>
            <p14:xfrm>
              <a:off x="9400520" y="3164827"/>
              <a:ext cx="275760" cy="143640"/>
            </p14:xfrm>
          </p:contentPart>
        </mc:Choice>
        <mc:Fallback>
          <p:pic>
            <p:nvPicPr>
              <p:cNvPr id="71" name="Freihand 70">
                <a:extLst>
                  <a:ext uri="{FF2B5EF4-FFF2-40B4-BE49-F238E27FC236}">
                    <a16:creationId xmlns:a16="http://schemas.microsoft.com/office/drawing/2014/main" id="{DFB8254A-C75E-4D01-AD6D-11BF04041E90}"/>
                  </a:ext>
                </a:extLst>
              </p:cNvPr>
              <p:cNvPicPr/>
              <p:nvPr/>
            </p:nvPicPr>
            <p:blipFill>
              <a:blip r:embed="rId91"/>
              <a:stretch>
                <a:fillRect/>
              </a:stretch>
            </p:blipFill>
            <p:spPr>
              <a:xfrm>
                <a:off x="9396200" y="3160507"/>
                <a:ext cx="284400" cy="152280"/>
              </a:xfrm>
              <a:prstGeom prst="rect">
                <a:avLst/>
              </a:prstGeom>
            </p:spPr>
          </p:pic>
        </mc:Fallback>
      </mc:AlternateContent>
      <mc:AlternateContent xmlns:mc="http://schemas.openxmlformats.org/markup-compatibility/2006">
        <mc:Choice xmlns:p14="http://schemas.microsoft.com/office/powerpoint/2010/main" Requires="p14">
          <p:contentPart p14:bwMode="auto" r:id="rId92">
            <p14:nvContentPartPr>
              <p14:cNvPr id="74" name="Freihand 73">
                <a:extLst>
                  <a:ext uri="{FF2B5EF4-FFF2-40B4-BE49-F238E27FC236}">
                    <a16:creationId xmlns:a16="http://schemas.microsoft.com/office/drawing/2014/main" id="{A7D509EE-3351-4D23-BEA8-1FD8D0938E34}"/>
                  </a:ext>
                </a:extLst>
              </p14:cNvPr>
              <p14:cNvContentPartPr/>
              <p14:nvPr/>
            </p14:nvContentPartPr>
            <p14:xfrm>
              <a:off x="6215600" y="696667"/>
              <a:ext cx="929880" cy="394200"/>
            </p14:xfrm>
          </p:contentPart>
        </mc:Choice>
        <mc:Fallback>
          <p:pic>
            <p:nvPicPr>
              <p:cNvPr id="74" name="Freihand 73">
                <a:extLst>
                  <a:ext uri="{FF2B5EF4-FFF2-40B4-BE49-F238E27FC236}">
                    <a16:creationId xmlns:a16="http://schemas.microsoft.com/office/drawing/2014/main" id="{A7D509EE-3351-4D23-BEA8-1FD8D0938E34}"/>
                  </a:ext>
                </a:extLst>
              </p:cNvPr>
              <p:cNvPicPr/>
              <p:nvPr/>
            </p:nvPicPr>
            <p:blipFill>
              <a:blip r:embed="rId93"/>
              <a:stretch>
                <a:fillRect/>
              </a:stretch>
            </p:blipFill>
            <p:spPr>
              <a:xfrm>
                <a:off x="6211280" y="692347"/>
                <a:ext cx="938520" cy="402840"/>
              </a:xfrm>
              <a:prstGeom prst="rect">
                <a:avLst/>
              </a:prstGeom>
            </p:spPr>
          </p:pic>
        </mc:Fallback>
      </mc:AlternateContent>
      <mc:AlternateContent xmlns:mc="http://schemas.openxmlformats.org/markup-compatibility/2006">
        <mc:Choice xmlns:p14="http://schemas.microsoft.com/office/powerpoint/2010/main" Requires="p14">
          <p:contentPart p14:bwMode="auto" r:id="rId94">
            <p14:nvContentPartPr>
              <p14:cNvPr id="75" name="Freihand 74">
                <a:extLst>
                  <a:ext uri="{FF2B5EF4-FFF2-40B4-BE49-F238E27FC236}">
                    <a16:creationId xmlns:a16="http://schemas.microsoft.com/office/drawing/2014/main" id="{0364B828-56AC-44DF-B2CB-5B3049B14ECB}"/>
                  </a:ext>
                </a:extLst>
              </p14:cNvPr>
              <p14:cNvContentPartPr/>
              <p14:nvPr/>
            </p14:nvContentPartPr>
            <p14:xfrm>
              <a:off x="7046480" y="648787"/>
              <a:ext cx="836640" cy="432360"/>
            </p14:xfrm>
          </p:contentPart>
        </mc:Choice>
        <mc:Fallback>
          <p:pic>
            <p:nvPicPr>
              <p:cNvPr id="75" name="Freihand 74">
                <a:extLst>
                  <a:ext uri="{FF2B5EF4-FFF2-40B4-BE49-F238E27FC236}">
                    <a16:creationId xmlns:a16="http://schemas.microsoft.com/office/drawing/2014/main" id="{0364B828-56AC-44DF-B2CB-5B3049B14ECB}"/>
                  </a:ext>
                </a:extLst>
              </p:cNvPr>
              <p:cNvPicPr/>
              <p:nvPr/>
            </p:nvPicPr>
            <p:blipFill>
              <a:blip r:embed="rId95"/>
              <a:stretch>
                <a:fillRect/>
              </a:stretch>
            </p:blipFill>
            <p:spPr>
              <a:xfrm>
                <a:off x="7042160" y="644467"/>
                <a:ext cx="845280" cy="441000"/>
              </a:xfrm>
              <a:prstGeom prst="rect">
                <a:avLst/>
              </a:prstGeom>
            </p:spPr>
          </p:pic>
        </mc:Fallback>
      </mc:AlternateContent>
      <mc:AlternateContent xmlns:mc="http://schemas.openxmlformats.org/markup-compatibility/2006">
        <mc:Choice xmlns:p14="http://schemas.microsoft.com/office/powerpoint/2010/main" Requires="p14">
          <p:contentPart p14:bwMode="auto" r:id="rId96">
            <p14:nvContentPartPr>
              <p14:cNvPr id="76" name="Freihand 75">
                <a:extLst>
                  <a:ext uri="{FF2B5EF4-FFF2-40B4-BE49-F238E27FC236}">
                    <a16:creationId xmlns:a16="http://schemas.microsoft.com/office/drawing/2014/main" id="{48A8EB04-E515-44D2-A372-3462E50DA4AA}"/>
                  </a:ext>
                </a:extLst>
              </p14:cNvPr>
              <p14:cNvContentPartPr/>
              <p14:nvPr/>
            </p14:nvContentPartPr>
            <p14:xfrm>
              <a:off x="7797440" y="662107"/>
              <a:ext cx="777240" cy="458640"/>
            </p14:xfrm>
          </p:contentPart>
        </mc:Choice>
        <mc:Fallback>
          <p:pic>
            <p:nvPicPr>
              <p:cNvPr id="76" name="Freihand 75">
                <a:extLst>
                  <a:ext uri="{FF2B5EF4-FFF2-40B4-BE49-F238E27FC236}">
                    <a16:creationId xmlns:a16="http://schemas.microsoft.com/office/drawing/2014/main" id="{48A8EB04-E515-44D2-A372-3462E50DA4AA}"/>
                  </a:ext>
                </a:extLst>
              </p:cNvPr>
              <p:cNvPicPr/>
              <p:nvPr/>
            </p:nvPicPr>
            <p:blipFill>
              <a:blip r:embed="rId97"/>
              <a:stretch>
                <a:fillRect/>
              </a:stretch>
            </p:blipFill>
            <p:spPr>
              <a:xfrm>
                <a:off x="7793120" y="657787"/>
                <a:ext cx="785880" cy="467280"/>
              </a:xfrm>
              <a:prstGeom prst="rect">
                <a:avLst/>
              </a:prstGeom>
            </p:spPr>
          </p:pic>
        </mc:Fallback>
      </mc:AlternateContent>
      <mc:AlternateContent xmlns:mc="http://schemas.openxmlformats.org/markup-compatibility/2006">
        <mc:Choice xmlns:p14="http://schemas.microsoft.com/office/powerpoint/2010/main" Requires="p14">
          <p:contentPart p14:bwMode="auto" r:id="rId98">
            <p14:nvContentPartPr>
              <p14:cNvPr id="77" name="Freihand 76">
                <a:extLst>
                  <a:ext uri="{FF2B5EF4-FFF2-40B4-BE49-F238E27FC236}">
                    <a16:creationId xmlns:a16="http://schemas.microsoft.com/office/drawing/2014/main" id="{F8FE46E9-B6FA-4A52-940C-49B0846D83F7}"/>
                  </a:ext>
                </a:extLst>
              </p14:cNvPr>
              <p14:cNvContentPartPr/>
              <p14:nvPr/>
            </p14:nvContentPartPr>
            <p14:xfrm>
              <a:off x="6710240" y="1076107"/>
              <a:ext cx="409320" cy="1827000"/>
            </p14:xfrm>
          </p:contentPart>
        </mc:Choice>
        <mc:Fallback>
          <p:pic>
            <p:nvPicPr>
              <p:cNvPr id="77" name="Freihand 76">
                <a:extLst>
                  <a:ext uri="{FF2B5EF4-FFF2-40B4-BE49-F238E27FC236}">
                    <a16:creationId xmlns:a16="http://schemas.microsoft.com/office/drawing/2014/main" id="{F8FE46E9-B6FA-4A52-940C-49B0846D83F7}"/>
                  </a:ext>
                </a:extLst>
              </p:cNvPr>
              <p:cNvPicPr/>
              <p:nvPr/>
            </p:nvPicPr>
            <p:blipFill>
              <a:blip r:embed="rId99"/>
              <a:stretch>
                <a:fillRect/>
              </a:stretch>
            </p:blipFill>
            <p:spPr>
              <a:xfrm>
                <a:off x="6705920" y="1071787"/>
                <a:ext cx="417960" cy="1835640"/>
              </a:xfrm>
              <a:prstGeom prst="rect">
                <a:avLst/>
              </a:prstGeom>
            </p:spPr>
          </p:pic>
        </mc:Fallback>
      </mc:AlternateContent>
      <mc:AlternateContent xmlns:mc="http://schemas.openxmlformats.org/markup-compatibility/2006">
        <mc:Choice xmlns:p14="http://schemas.microsoft.com/office/powerpoint/2010/main" Requires="p14">
          <p:contentPart p14:bwMode="auto" r:id="rId100">
            <p14:nvContentPartPr>
              <p14:cNvPr id="78" name="Freihand 77">
                <a:extLst>
                  <a:ext uri="{FF2B5EF4-FFF2-40B4-BE49-F238E27FC236}">
                    <a16:creationId xmlns:a16="http://schemas.microsoft.com/office/drawing/2014/main" id="{4F5B7CF2-1D4C-4DBB-9672-FCACB130E860}"/>
                  </a:ext>
                </a:extLst>
              </p14:cNvPr>
              <p14:cNvContentPartPr/>
              <p14:nvPr/>
            </p14:nvContentPartPr>
            <p14:xfrm>
              <a:off x="7115240" y="1091947"/>
              <a:ext cx="436320" cy="1737360"/>
            </p14:xfrm>
          </p:contentPart>
        </mc:Choice>
        <mc:Fallback>
          <p:pic>
            <p:nvPicPr>
              <p:cNvPr id="78" name="Freihand 77">
                <a:extLst>
                  <a:ext uri="{FF2B5EF4-FFF2-40B4-BE49-F238E27FC236}">
                    <a16:creationId xmlns:a16="http://schemas.microsoft.com/office/drawing/2014/main" id="{4F5B7CF2-1D4C-4DBB-9672-FCACB130E860}"/>
                  </a:ext>
                </a:extLst>
              </p:cNvPr>
              <p:cNvPicPr/>
              <p:nvPr/>
            </p:nvPicPr>
            <p:blipFill>
              <a:blip r:embed="rId101"/>
              <a:stretch>
                <a:fillRect/>
              </a:stretch>
            </p:blipFill>
            <p:spPr>
              <a:xfrm>
                <a:off x="7110920" y="1087627"/>
                <a:ext cx="444960" cy="1746000"/>
              </a:xfrm>
              <a:prstGeom prst="rect">
                <a:avLst/>
              </a:prstGeom>
            </p:spPr>
          </p:pic>
        </mc:Fallback>
      </mc:AlternateContent>
      <mc:AlternateContent xmlns:mc="http://schemas.openxmlformats.org/markup-compatibility/2006">
        <mc:Choice xmlns:p14="http://schemas.microsoft.com/office/powerpoint/2010/main" Requires="p14">
          <p:contentPart p14:bwMode="auto" r:id="rId102">
            <p14:nvContentPartPr>
              <p14:cNvPr id="79" name="Freihand 78">
                <a:extLst>
                  <a:ext uri="{FF2B5EF4-FFF2-40B4-BE49-F238E27FC236}">
                    <a16:creationId xmlns:a16="http://schemas.microsoft.com/office/drawing/2014/main" id="{44C86489-8128-43F4-9615-AABEBAE4B931}"/>
                  </a:ext>
                </a:extLst>
              </p14:cNvPr>
              <p14:cNvContentPartPr/>
              <p14:nvPr/>
            </p14:nvContentPartPr>
            <p14:xfrm>
              <a:off x="8163200" y="1299667"/>
              <a:ext cx="360" cy="360"/>
            </p14:xfrm>
          </p:contentPart>
        </mc:Choice>
        <mc:Fallback>
          <p:pic>
            <p:nvPicPr>
              <p:cNvPr id="79" name="Freihand 78">
                <a:extLst>
                  <a:ext uri="{FF2B5EF4-FFF2-40B4-BE49-F238E27FC236}">
                    <a16:creationId xmlns:a16="http://schemas.microsoft.com/office/drawing/2014/main" id="{44C86489-8128-43F4-9615-AABEBAE4B931}"/>
                  </a:ext>
                </a:extLst>
              </p:cNvPr>
              <p:cNvPicPr/>
              <p:nvPr/>
            </p:nvPicPr>
            <p:blipFill>
              <a:blip r:embed="rId103"/>
              <a:stretch>
                <a:fillRect/>
              </a:stretch>
            </p:blipFill>
            <p:spPr>
              <a:xfrm>
                <a:off x="8158880" y="1295347"/>
                <a:ext cx="9000" cy="9000"/>
              </a:xfrm>
              <a:prstGeom prst="rect">
                <a:avLst/>
              </a:prstGeom>
            </p:spPr>
          </p:pic>
        </mc:Fallback>
      </mc:AlternateContent>
      <mc:AlternateContent xmlns:mc="http://schemas.openxmlformats.org/markup-compatibility/2006">
        <mc:Choice xmlns:p14="http://schemas.microsoft.com/office/powerpoint/2010/main" Requires="p14">
          <p:contentPart p14:bwMode="auto" r:id="rId104">
            <p14:nvContentPartPr>
              <p14:cNvPr id="80" name="Freihand 79">
                <a:extLst>
                  <a:ext uri="{FF2B5EF4-FFF2-40B4-BE49-F238E27FC236}">
                    <a16:creationId xmlns:a16="http://schemas.microsoft.com/office/drawing/2014/main" id="{580C11F6-F48C-4837-A83F-8F295E1B7CFB}"/>
                  </a:ext>
                </a:extLst>
              </p14:cNvPr>
              <p14:cNvContentPartPr/>
              <p14:nvPr/>
            </p14:nvContentPartPr>
            <p14:xfrm>
              <a:off x="7149080" y="1198867"/>
              <a:ext cx="1023840" cy="1653840"/>
            </p14:xfrm>
          </p:contentPart>
        </mc:Choice>
        <mc:Fallback>
          <p:pic>
            <p:nvPicPr>
              <p:cNvPr id="80" name="Freihand 79">
                <a:extLst>
                  <a:ext uri="{FF2B5EF4-FFF2-40B4-BE49-F238E27FC236}">
                    <a16:creationId xmlns:a16="http://schemas.microsoft.com/office/drawing/2014/main" id="{580C11F6-F48C-4837-A83F-8F295E1B7CFB}"/>
                  </a:ext>
                </a:extLst>
              </p:cNvPr>
              <p:cNvPicPr/>
              <p:nvPr/>
            </p:nvPicPr>
            <p:blipFill>
              <a:blip r:embed="rId105"/>
              <a:stretch>
                <a:fillRect/>
              </a:stretch>
            </p:blipFill>
            <p:spPr>
              <a:xfrm>
                <a:off x="7144760" y="1194547"/>
                <a:ext cx="1032480" cy="1662480"/>
              </a:xfrm>
              <a:prstGeom prst="rect">
                <a:avLst/>
              </a:prstGeom>
            </p:spPr>
          </p:pic>
        </mc:Fallback>
      </mc:AlternateContent>
      <mc:AlternateContent xmlns:mc="http://schemas.openxmlformats.org/markup-compatibility/2006">
        <mc:Choice xmlns:p14="http://schemas.microsoft.com/office/powerpoint/2010/main" Requires="p14">
          <p:contentPart p14:bwMode="auto" r:id="rId106">
            <p14:nvContentPartPr>
              <p14:cNvPr id="81" name="Freihand 80">
                <a:extLst>
                  <a:ext uri="{FF2B5EF4-FFF2-40B4-BE49-F238E27FC236}">
                    <a16:creationId xmlns:a16="http://schemas.microsoft.com/office/drawing/2014/main" id="{FAFD42C6-4030-43BE-BF1E-7BF337B5DB8A}"/>
                  </a:ext>
                </a:extLst>
              </p14:cNvPr>
              <p14:cNvContentPartPr/>
              <p14:nvPr/>
            </p14:nvContentPartPr>
            <p14:xfrm>
              <a:off x="7050080" y="2886187"/>
              <a:ext cx="38880" cy="40320"/>
            </p14:xfrm>
          </p:contentPart>
        </mc:Choice>
        <mc:Fallback>
          <p:pic>
            <p:nvPicPr>
              <p:cNvPr id="81" name="Freihand 80">
                <a:extLst>
                  <a:ext uri="{FF2B5EF4-FFF2-40B4-BE49-F238E27FC236}">
                    <a16:creationId xmlns:a16="http://schemas.microsoft.com/office/drawing/2014/main" id="{FAFD42C6-4030-43BE-BF1E-7BF337B5DB8A}"/>
                  </a:ext>
                </a:extLst>
              </p:cNvPr>
              <p:cNvPicPr/>
              <p:nvPr/>
            </p:nvPicPr>
            <p:blipFill>
              <a:blip r:embed="rId107"/>
              <a:stretch>
                <a:fillRect/>
              </a:stretch>
            </p:blipFill>
            <p:spPr>
              <a:xfrm>
                <a:off x="7045760" y="2881867"/>
                <a:ext cx="47520" cy="48960"/>
              </a:xfrm>
              <a:prstGeom prst="rect">
                <a:avLst/>
              </a:prstGeom>
            </p:spPr>
          </p:pic>
        </mc:Fallback>
      </mc:AlternateContent>
      <mc:AlternateContent xmlns:mc="http://schemas.openxmlformats.org/markup-compatibility/2006">
        <mc:Choice xmlns:p14="http://schemas.microsoft.com/office/powerpoint/2010/main" Requires="p14">
          <p:contentPart p14:bwMode="auto" r:id="rId108">
            <p14:nvContentPartPr>
              <p14:cNvPr id="18" name="Freihand 17">
                <a:extLst>
                  <a:ext uri="{FF2B5EF4-FFF2-40B4-BE49-F238E27FC236}">
                    <a16:creationId xmlns:a16="http://schemas.microsoft.com/office/drawing/2014/main" id="{C7161260-9FFC-43D3-91BB-373EC926A1E3}"/>
                  </a:ext>
                </a:extLst>
              </p14:cNvPr>
              <p14:cNvContentPartPr/>
              <p14:nvPr/>
            </p14:nvContentPartPr>
            <p14:xfrm>
              <a:off x="1868240" y="3294427"/>
              <a:ext cx="130320" cy="108360"/>
            </p14:xfrm>
          </p:contentPart>
        </mc:Choice>
        <mc:Fallback>
          <p:pic>
            <p:nvPicPr>
              <p:cNvPr id="18" name="Freihand 17">
                <a:extLst>
                  <a:ext uri="{FF2B5EF4-FFF2-40B4-BE49-F238E27FC236}">
                    <a16:creationId xmlns:a16="http://schemas.microsoft.com/office/drawing/2014/main" id="{C7161260-9FFC-43D3-91BB-373EC926A1E3}"/>
                  </a:ext>
                </a:extLst>
              </p:cNvPr>
              <p:cNvPicPr/>
              <p:nvPr/>
            </p:nvPicPr>
            <p:blipFill>
              <a:blip r:embed="rId109"/>
              <a:stretch>
                <a:fillRect/>
              </a:stretch>
            </p:blipFill>
            <p:spPr>
              <a:xfrm>
                <a:off x="1863920" y="3290107"/>
                <a:ext cx="138960" cy="117000"/>
              </a:xfrm>
              <a:prstGeom prst="rect">
                <a:avLst/>
              </a:prstGeom>
            </p:spPr>
          </p:pic>
        </mc:Fallback>
      </mc:AlternateContent>
      <mc:AlternateContent xmlns:mc="http://schemas.openxmlformats.org/markup-compatibility/2006">
        <mc:Choice xmlns:p14="http://schemas.microsoft.com/office/powerpoint/2010/main" Requires="p14">
          <p:contentPart p14:bwMode="auto" r:id="rId110">
            <p14:nvContentPartPr>
              <p14:cNvPr id="19" name="Freihand 18">
                <a:extLst>
                  <a:ext uri="{FF2B5EF4-FFF2-40B4-BE49-F238E27FC236}">
                    <a16:creationId xmlns:a16="http://schemas.microsoft.com/office/drawing/2014/main" id="{B5F19438-CD55-4AC4-888F-2A693D09CF6E}"/>
                  </a:ext>
                </a:extLst>
              </p14:cNvPr>
              <p14:cNvContentPartPr/>
              <p14:nvPr/>
            </p14:nvContentPartPr>
            <p14:xfrm>
              <a:off x="2046080" y="3359587"/>
              <a:ext cx="24480" cy="78840"/>
            </p14:xfrm>
          </p:contentPart>
        </mc:Choice>
        <mc:Fallback>
          <p:pic>
            <p:nvPicPr>
              <p:cNvPr id="19" name="Freihand 18">
                <a:extLst>
                  <a:ext uri="{FF2B5EF4-FFF2-40B4-BE49-F238E27FC236}">
                    <a16:creationId xmlns:a16="http://schemas.microsoft.com/office/drawing/2014/main" id="{B5F19438-CD55-4AC4-888F-2A693D09CF6E}"/>
                  </a:ext>
                </a:extLst>
              </p:cNvPr>
              <p:cNvPicPr/>
              <p:nvPr/>
            </p:nvPicPr>
            <p:blipFill>
              <a:blip r:embed="rId111"/>
              <a:stretch>
                <a:fillRect/>
              </a:stretch>
            </p:blipFill>
            <p:spPr>
              <a:xfrm>
                <a:off x="2041760" y="3355267"/>
                <a:ext cx="33120" cy="87480"/>
              </a:xfrm>
              <a:prstGeom prst="rect">
                <a:avLst/>
              </a:prstGeom>
            </p:spPr>
          </p:pic>
        </mc:Fallback>
      </mc:AlternateContent>
      <mc:AlternateContent xmlns:mc="http://schemas.openxmlformats.org/markup-compatibility/2006">
        <mc:Choice xmlns:p14="http://schemas.microsoft.com/office/powerpoint/2010/main" Requires="p14">
          <p:contentPart p14:bwMode="auto" r:id="rId112">
            <p14:nvContentPartPr>
              <p14:cNvPr id="20" name="Freihand 19">
                <a:extLst>
                  <a:ext uri="{FF2B5EF4-FFF2-40B4-BE49-F238E27FC236}">
                    <a16:creationId xmlns:a16="http://schemas.microsoft.com/office/drawing/2014/main" id="{6B3890D9-27B0-4CDE-810E-73EF0726933B}"/>
                  </a:ext>
                </a:extLst>
              </p14:cNvPr>
              <p14:cNvContentPartPr/>
              <p14:nvPr/>
            </p14:nvContentPartPr>
            <p14:xfrm>
              <a:off x="2106200" y="3274267"/>
              <a:ext cx="76320" cy="116280"/>
            </p14:xfrm>
          </p:contentPart>
        </mc:Choice>
        <mc:Fallback>
          <p:pic>
            <p:nvPicPr>
              <p:cNvPr id="20" name="Freihand 19">
                <a:extLst>
                  <a:ext uri="{FF2B5EF4-FFF2-40B4-BE49-F238E27FC236}">
                    <a16:creationId xmlns:a16="http://schemas.microsoft.com/office/drawing/2014/main" id="{6B3890D9-27B0-4CDE-810E-73EF0726933B}"/>
                  </a:ext>
                </a:extLst>
              </p:cNvPr>
              <p:cNvPicPr/>
              <p:nvPr/>
            </p:nvPicPr>
            <p:blipFill>
              <a:blip r:embed="rId113"/>
              <a:stretch>
                <a:fillRect/>
              </a:stretch>
            </p:blipFill>
            <p:spPr>
              <a:xfrm>
                <a:off x="2101880" y="3269947"/>
                <a:ext cx="84960" cy="124920"/>
              </a:xfrm>
              <a:prstGeom prst="rect">
                <a:avLst/>
              </a:prstGeom>
            </p:spPr>
          </p:pic>
        </mc:Fallback>
      </mc:AlternateContent>
      <mc:AlternateContent xmlns:mc="http://schemas.openxmlformats.org/markup-compatibility/2006">
        <mc:Choice xmlns:p14="http://schemas.microsoft.com/office/powerpoint/2010/main" Requires="p14">
          <p:contentPart p14:bwMode="auto" r:id="rId114">
            <p14:nvContentPartPr>
              <p14:cNvPr id="21" name="Freihand 20">
                <a:extLst>
                  <a:ext uri="{FF2B5EF4-FFF2-40B4-BE49-F238E27FC236}">
                    <a16:creationId xmlns:a16="http://schemas.microsoft.com/office/drawing/2014/main" id="{76D795D4-5072-4BC8-8615-9FBE4C5E2F84}"/>
                  </a:ext>
                </a:extLst>
              </p14:cNvPr>
              <p14:cNvContentPartPr/>
              <p14:nvPr/>
            </p14:nvContentPartPr>
            <p14:xfrm>
              <a:off x="2297000" y="3280747"/>
              <a:ext cx="51840" cy="83520"/>
            </p14:xfrm>
          </p:contentPart>
        </mc:Choice>
        <mc:Fallback>
          <p:pic>
            <p:nvPicPr>
              <p:cNvPr id="21" name="Freihand 20">
                <a:extLst>
                  <a:ext uri="{FF2B5EF4-FFF2-40B4-BE49-F238E27FC236}">
                    <a16:creationId xmlns:a16="http://schemas.microsoft.com/office/drawing/2014/main" id="{76D795D4-5072-4BC8-8615-9FBE4C5E2F84}"/>
                  </a:ext>
                </a:extLst>
              </p:cNvPr>
              <p:cNvPicPr/>
              <p:nvPr/>
            </p:nvPicPr>
            <p:blipFill>
              <a:blip r:embed="rId115"/>
              <a:stretch>
                <a:fillRect/>
              </a:stretch>
            </p:blipFill>
            <p:spPr>
              <a:xfrm>
                <a:off x="2292680" y="3276427"/>
                <a:ext cx="60480" cy="92160"/>
              </a:xfrm>
              <a:prstGeom prst="rect">
                <a:avLst/>
              </a:prstGeom>
            </p:spPr>
          </p:pic>
        </mc:Fallback>
      </mc:AlternateContent>
      <mc:AlternateContent xmlns:mc="http://schemas.openxmlformats.org/markup-compatibility/2006">
        <mc:Choice xmlns:p14="http://schemas.microsoft.com/office/powerpoint/2010/main" Requires="p14">
          <p:contentPart p14:bwMode="auto" r:id="rId116">
            <p14:nvContentPartPr>
              <p14:cNvPr id="22" name="Freihand 21">
                <a:extLst>
                  <a:ext uri="{FF2B5EF4-FFF2-40B4-BE49-F238E27FC236}">
                    <a16:creationId xmlns:a16="http://schemas.microsoft.com/office/drawing/2014/main" id="{6D0203D4-5B53-4C02-99ED-E2006FF25972}"/>
                  </a:ext>
                </a:extLst>
              </p14:cNvPr>
              <p14:cNvContentPartPr/>
              <p14:nvPr/>
            </p14:nvContentPartPr>
            <p14:xfrm>
              <a:off x="2241560" y="3233587"/>
              <a:ext cx="74520" cy="73080"/>
            </p14:xfrm>
          </p:contentPart>
        </mc:Choice>
        <mc:Fallback>
          <p:pic>
            <p:nvPicPr>
              <p:cNvPr id="22" name="Freihand 21">
                <a:extLst>
                  <a:ext uri="{FF2B5EF4-FFF2-40B4-BE49-F238E27FC236}">
                    <a16:creationId xmlns:a16="http://schemas.microsoft.com/office/drawing/2014/main" id="{6D0203D4-5B53-4C02-99ED-E2006FF25972}"/>
                  </a:ext>
                </a:extLst>
              </p:cNvPr>
              <p:cNvPicPr/>
              <p:nvPr/>
            </p:nvPicPr>
            <p:blipFill>
              <a:blip r:embed="rId117"/>
              <a:stretch>
                <a:fillRect/>
              </a:stretch>
            </p:blipFill>
            <p:spPr>
              <a:xfrm>
                <a:off x="2237240" y="3229267"/>
                <a:ext cx="83160" cy="81720"/>
              </a:xfrm>
              <a:prstGeom prst="rect">
                <a:avLst/>
              </a:prstGeom>
            </p:spPr>
          </p:pic>
        </mc:Fallback>
      </mc:AlternateContent>
      <mc:AlternateContent xmlns:mc="http://schemas.openxmlformats.org/markup-compatibility/2006">
        <mc:Choice xmlns:p14="http://schemas.microsoft.com/office/powerpoint/2010/main" Requires="p14">
          <p:contentPart p14:bwMode="auto" r:id="rId118">
            <p14:nvContentPartPr>
              <p14:cNvPr id="23" name="Freihand 22">
                <a:extLst>
                  <a:ext uri="{FF2B5EF4-FFF2-40B4-BE49-F238E27FC236}">
                    <a16:creationId xmlns:a16="http://schemas.microsoft.com/office/drawing/2014/main" id="{CE02237D-3C74-47FB-87A6-7335FDE1556E}"/>
                  </a:ext>
                </a:extLst>
              </p14:cNvPr>
              <p14:cNvContentPartPr/>
              <p14:nvPr/>
            </p14:nvContentPartPr>
            <p14:xfrm>
              <a:off x="2355680" y="3353827"/>
              <a:ext cx="67320" cy="27720"/>
            </p14:xfrm>
          </p:contentPart>
        </mc:Choice>
        <mc:Fallback>
          <p:pic>
            <p:nvPicPr>
              <p:cNvPr id="23" name="Freihand 22">
                <a:extLst>
                  <a:ext uri="{FF2B5EF4-FFF2-40B4-BE49-F238E27FC236}">
                    <a16:creationId xmlns:a16="http://schemas.microsoft.com/office/drawing/2014/main" id="{CE02237D-3C74-47FB-87A6-7335FDE1556E}"/>
                  </a:ext>
                </a:extLst>
              </p:cNvPr>
              <p:cNvPicPr/>
              <p:nvPr/>
            </p:nvPicPr>
            <p:blipFill>
              <a:blip r:embed="rId119"/>
              <a:stretch>
                <a:fillRect/>
              </a:stretch>
            </p:blipFill>
            <p:spPr>
              <a:xfrm>
                <a:off x="2351360" y="3349507"/>
                <a:ext cx="75960" cy="36360"/>
              </a:xfrm>
              <a:prstGeom prst="rect">
                <a:avLst/>
              </a:prstGeom>
            </p:spPr>
          </p:pic>
        </mc:Fallback>
      </mc:AlternateContent>
      <mc:AlternateContent xmlns:mc="http://schemas.openxmlformats.org/markup-compatibility/2006">
        <mc:Choice xmlns:p14="http://schemas.microsoft.com/office/powerpoint/2010/main" Requires="p14">
          <p:contentPart p14:bwMode="auto" r:id="rId120">
            <p14:nvContentPartPr>
              <p14:cNvPr id="83" name="Freihand 82">
                <a:extLst>
                  <a:ext uri="{FF2B5EF4-FFF2-40B4-BE49-F238E27FC236}">
                    <a16:creationId xmlns:a16="http://schemas.microsoft.com/office/drawing/2014/main" id="{D26B6F6A-04D4-4B44-8ACF-CC463262321A}"/>
                  </a:ext>
                </a:extLst>
              </p14:cNvPr>
              <p14:cNvContentPartPr/>
              <p14:nvPr/>
            </p14:nvContentPartPr>
            <p14:xfrm>
              <a:off x="2267120" y="3020827"/>
              <a:ext cx="360" cy="1800"/>
            </p14:xfrm>
          </p:contentPart>
        </mc:Choice>
        <mc:Fallback>
          <p:pic>
            <p:nvPicPr>
              <p:cNvPr id="83" name="Freihand 82">
                <a:extLst>
                  <a:ext uri="{FF2B5EF4-FFF2-40B4-BE49-F238E27FC236}">
                    <a16:creationId xmlns:a16="http://schemas.microsoft.com/office/drawing/2014/main" id="{D26B6F6A-04D4-4B44-8ACF-CC463262321A}"/>
                  </a:ext>
                </a:extLst>
              </p:cNvPr>
              <p:cNvPicPr/>
              <p:nvPr/>
            </p:nvPicPr>
            <p:blipFill>
              <a:blip r:embed="rId121"/>
              <a:stretch>
                <a:fillRect/>
              </a:stretch>
            </p:blipFill>
            <p:spPr>
              <a:xfrm>
                <a:off x="2262800" y="3016507"/>
                <a:ext cx="9000" cy="10440"/>
              </a:xfrm>
              <a:prstGeom prst="rect">
                <a:avLst/>
              </a:prstGeom>
            </p:spPr>
          </p:pic>
        </mc:Fallback>
      </mc:AlternateContent>
      <mc:AlternateContent xmlns:mc="http://schemas.openxmlformats.org/markup-compatibility/2006">
        <mc:Choice xmlns:p14="http://schemas.microsoft.com/office/powerpoint/2010/main" Requires="p14">
          <p:contentPart p14:bwMode="auto" r:id="rId122">
            <p14:nvContentPartPr>
              <p14:cNvPr id="84" name="Freihand 83">
                <a:extLst>
                  <a:ext uri="{FF2B5EF4-FFF2-40B4-BE49-F238E27FC236}">
                    <a16:creationId xmlns:a16="http://schemas.microsoft.com/office/drawing/2014/main" id="{E997A342-3381-4380-A427-8F50119DDE83}"/>
                  </a:ext>
                </a:extLst>
              </p14:cNvPr>
              <p14:cNvContentPartPr/>
              <p14:nvPr/>
            </p14:nvContentPartPr>
            <p14:xfrm>
              <a:off x="1606880" y="2970787"/>
              <a:ext cx="800280" cy="261000"/>
            </p14:xfrm>
          </p:contentPart>
        </mc:Choice>
        <mc:Fallback>
          <p:pic>
            <p:nvPicPr>
              <p:cNvPr id="84" name="Freihand 83">
                <a:extLst>
                  <a:ext uri="{FF2B5EF4-FFF2-40B4-BE49-F238E27FC236}">
                    <a16:creationId xmlns:a16="http://schemas.microsoft.com/office/drawing/2014/main" id="{E997A342-3381-4380-A427-8F50119DDE83}"/>
                  </a:ext>
                </a:extLst>
              </p:cNvPr>
              <p:cNvPicPr/>
              <p:nvPr/>
            </p:nvPicPr>
            <p:blipFill>
              <a:blip r:embed="rId123"/>
              <a:stretch>
                <a:fillRect/>
              </a:stretch>
            </p:blipFill>
            <p:spPr>
              <a:xfrm>
                <a:off x="1602560" y="2966467"/>
                <a:ext cx="808920" cy="269640"/>
              </a:xfrm>
              <a:prstGeom prst="rect">
                <a:avLst/>
              </a:prstGeom>
            </p:spPr>
          </p:pic>
        </mc:Fallback>
      </mc:AlternateContent>
      <mc:AlternateContent xmlns:mc="http://schemas.openxmlformats.org/markup-compatibility/2006">
        <mc:Choice xmlns:p14="http://schemas.microsoft.com/office/powerpoint/2010/main" Requires="p14">
          <p:contentPart p14:bwMode="auto" r:id="rId124">
            <p14:nvContentPartPr>
              <p14:cNvPr id="86" name="Freihand 85">
                <a:extLst>
                  <a:ext uri="{FF2B5EF4-FFF2-40B4-BE49-F238E27FC236}">
                    <a16:creationId xmlns:a16="http://schemas.microsoft.com/office/drawing/2014/main" id="{BE271824-22F0-4C4B-88A6-DFD4A60745B2}"/>
                  </a:ext>
                </a:extLst>
              </p14:cNvPr>
              <p14:cNvContentPartPr/>
              <p14:nvPr/>
            </p14:nvContentPartPr>
            <p14:xfrm>
              <a:off x="4714760" y="2952787"/>
              <a:ext cx="984960" cy="340200"/>
            </p14:xfrm>
          </p:contentPart>
        </mc:Choice>
        <mc:Fallback>
          <p:pic>
            <p:nvPicPr>
              <p:cNvPr id="86" name="Freihand 85">
                <a:extLst>
                  <a:ext uri="{FF2B5EF4-FFF2-40B4-BE49-F238E27FC236}">
                    <a16:creationId xmlns:a16="http://schemas.microsoft.com/office/drawing/2014/main" id="{BE271824-22F0-4C4B-88A6-DFD4A60745B2}"/>
                  </a:ext>
                </a:extLst>
              </p:cNvPr>
              <p:cNvPicPr/>
              <p:nvPr/>
            </p:nvPicPr>
            <p:blipFill>
              <a:blip r:embed="rId125"/>
              <a:stretch>
                <a:fillRect/>
              </a:stretch>
            </p:blipFill>
            <p:spPr>
              <a:xfrm>
                <a:off x="4710440" y="2948467"/>
                <a:ext cx="993600" cy="348840"/>
              </a:xfrm>
              <a:prstGeom prst="rect">
                <a:avLst/>
              </a:prstGeom>
            </p:spPr>
          </p:pic>
        </mc:Fallback>
      </mc:AlternateContent>
      <p:grpSp>
        <p:nvGrpSpPr>
          <p:cNvPr id="89" name="Gruppieren 88">
            <a:extLst>
              <a:ext uri="{FF2B5EF4-FFF2-40B4-BE49-F238E27FC236}">
                <a16:creationId xmlns:a16="http://schemas.microsoft.com/office/drawing/2014/main" id="{91ABF705-343E-4086-8CB7-8B966EA64883}"/>
              </a:ext>
            </a:extLst>
          </p:cNvPr>
          <p:cNvGrpSpPr/>
          <p:nvPr/>
        </p:nvGrpSpPr>
        <p:grpSpPr>
          <a:xfrm>
            <a:off x="10889480" y="3264547"/>
            <a:ext cx="741600" cy="330480"/>
            <a:chOff x="10889480" y="3264547"/>
            <a:chExt cx="741600" cy="330480"/>
          </a:xfrm>
        </p:grpSpPr>
        <mc:AlternateContent xmlns:mc="http://schemas.openxmlformats.org/markup-compatibility/2006">
          <mc:Choice xmlns:p14="http://schemas.microsoft.com/office/powerpoint/2010/main" Requires="p14">
            <p:contentPart p14:bwMode="auto" r:id="rId126">
              <p14:nvContentPartPr>
                <p14:cNvPr id="35" name="Freihand 34">
                  <a:extLst>
                    <a:ext uri="{FF2B5EF4-FFF2-40B4-BE49-F238E27FC236}">
                      <a16:creationId xmlns:a16="http://schemas.microsoft.com/office/drawing/2014/main" id="{273149ED-CC68-49B4-BC4A-0F95A61B1A5E}"/>
                    </a:ext>
                  </a:extLst>
                </p14:cNvPr>
                <p14:cNvContentPartPr/>
                <p14:nvPr/>
              </p14:nvContentPartPr>
              <p14:xfrm>
                <a:off x="11032760" y="3301987"/>
                <a:ext cx="110160" cy="119160"/>
              </p14:xfrm>
            </p:contentPart>
          </mc:Choice>
          <mc:Fallback>
            <p:pic>
              <p:nvPicPr>
                <p:cNvPr id="35" name="Freihand 34">
                  <a:extLst>
                    <a:ext uri="{FF2B5EF4-FFF2-40B4-BE49-F238E27FC236}">
                      <a16:creationId xmlns:a16="http://schemas.microsoft.com/office/drawing/2014/main" id="{273149ED-CC68-49B4-BC4A-0F95A61B1A5E}"/>
                    </a:ext>
                  </a:extLst>
                </p:cNvPr>
                <p:cNvPicPr/>
                <p:nvPr/>
              </p:nvPicPr>
              <p:blipFill>
                <a:blip r:embed="rId127"/>
                <a:stretch>
                  <a:fillRect/>
                </a:stretch>
              </p:blipFill>
              <p:spPr>
                <a:xfrm>
                  <a:off x="11028440" y="3297667"/>
                  <a:ext cx="118800" cy="127800"/>
                </a:xfrm>
                <a:prstGeom prst="rect">
                  <a:avLst/>
                </a:prstGeom>
              </p:spPr>
            </p:pic>
          </mc:Fallback>
        </mc:AlternateContent>
        <mc:AlternateContent xmlns:mc="http://schemas.openxmlformats.org/markup-compatibility/2006">
          <mc:Choice xmlns:p14="http://schemas.microsoft.com/office/powerpoint/2010/main" Requires="p14">
            <p:contentPart p14:bwMode="auto" r:id="rId128">
              <p14:nvContentPartPr>
                <p14:cNvPr id="36" name="Freihand 35">
                  <a:extLst>
                    <a:ext uri="{FF2B5EF4-FFF2-40B4-BE49-F238E27FC236}">
                      <a16:creationId xmlns:a16="http://schemas.microsoft.com/office/drawing/2014/main" id="{54D33804-0B92-4026-8592-10F2C0DF0028}"/>
                    </a:ext>
                  </a:extLst>
                </p14:cNvPr>
                <p14:cNvContentPartPr/>
                <p14:nvPr/>
              </p14:nvContentPartPr>
              <p14:xfrm>
                <a:off x="11141480" y="3397027"/>
                <a:ext cx="18720" cy="72000"/>
              </p14:xfrm>
            </p:contentPart>
          </mc:Choice>
          <mc:Fallback>
            <p:pic>
              <p:nvPicPr>
                <p:cNvPr id="36" name="Freihand 35">
                  <a:extLst>
                    <a:ext uri="{FF2B5EF4-FFF2-40B4-BE49-F238E27FC236}">
                      <a16:creationId xmlns:a16="http://schemas.microsoft.com/office/drawing/2014/main" id="{54D33804-0B92-4026-8592-10F2C0DF0028}"/>
                    </a:ext>
                  </a:extLst>
                </p:cNvPr>
                <p:cNvPicPr/>
                <p:nvPr/>
              </p:nvPicPr>
              <p:blipFill>
                <a:blip r:embed="rId129"/>
                <a:stretch>
                  <a:fillRect/>
                </a:stretch>
              </p:blipFill>
              <p:spPr>
                <a:xfrm>
                  <a:off x="11137160" y="3392707"/>
                  <a:ext cx="27360" cy="80640"/>
                </a:xfrm>
                <a:prstGeom prst="rect">
                  <a:avLst/>
                </a:prstGeom>
              </p:spPr>
            </p:pic>
          </mc:Fallback>
        </mc:AlternateContent>
        <mc:AlternateContent xmlns:mc="http://schemas.openxmlformats.org/markup-compatibility/2006">
          <mc:Choice xmlns:p14="http://schemas.microsoft.com/office/powerpoint/2010/main" Requires="p14">
            <p:contentPart p14:bwMode="auto" r:id="rId130">
              <p14:nvContentPartPr>
                <p14:cNvPr id="37" name="Freihand 36">
                  <a:extLst>
                    <a:ext uri="{FF2B5EF4-FFF2-40B4-BE49-F238E27FC236}">
                      <a16:creationId xmlns:a16="http://schemas.microsoft.com/office/drawing/2014/main" id="{8E8F2057-35BD-468E-BD6C-8AB2CBE1ECDB}"/>
                    </a:ext>
                  </a:extLst>
                </p14:cNvPr>
                <p14:cNvContentPartPr/>
                <p14:nvPr/>
              </p14:nvContentPartPr>
              <p14:xfrm>
                <a:off x="11198000" y="3330427"/>
                <a:ext cx="76320" cy="99720"/>
              </p14:xfrm>
            </p:contentPart>
          </mc:Choice>
          <mc:Fallback>
            <p:pic>
              <p:nvPicPr>
                <p:cNvPr id="37" name="Freihand 36">
                  <a:extLst>
                    <a:ext uri="{FF2B5EF4-FFF2-40B4-BE49-F238E27FC236}">
                      <a16:creationId xmlns:a16="http://schemas.microsoft.com/office/drawing/2014/main" id="{8E8F2057-35BD-468E-BD6C-8AB2CBE1ECDB}"/>
                    </a:ext>
                  </a:extLst>
                </p:cNvPr>
                <p:cNvPicPr/>
                <p:nvPr/>
              </p:nvPicPr>
              <p:blipFill>
                <a:blip r:embed="rId131"/>
                <a:stretch>
                  <a:fillRect/>
                </a:stretch>
              </p:blipFill>
              <p:spPr>
                <a:xfrm>
                  <a:off x="11193680" y="3326107"/>
                  <a:ext cx="84960" cy="108360"/>
                </a:xfrm>
                <a:prstGeom prst="rect">
                  <a:avLst/>
                </a:prstGeom>
              </p:spPr>
            </p:pic>
          </mc:Fallback>
        </mc:AlternateContent>
        <mc:AlternateContent xmlns:mc="http://schemas.openxmlformats.org/markup-compatibility/2006">
          <mc:Choice xmlns:p14="http://schemas.microsoft.com/office/powerpoint/2010/main" Requires="p14">
            <p:contentPart p14:bwMode="auto" r:id="rId132">
              <p14:nvContentPartPr>
                <p14:cNvPr id="38" name="Freihand 37">
                  <a:extLst>
                    <a:ext uri="{FF2B5EF4-FFF2-40B4-BE49-F238E27FC236}">
                      <a16:creationId xmlns:a16="http://schemas.microsoft.com/office/drawing/2014/main" id="{7C48B329-5EB3-4BE8-A1EF-CA06CA3CE37F}"/>
                    </a:ext>
                  </a:extLst>
                </p14:cNvPr>
                <p14:cNvContentPartPr/>
                <p14:nvPr/>
              </p14:nvContentPartPr>
              <p14:xfrm>
                <a:off x="11373680" y="3334027"/>
                <a:ext cx="59040" cy="83880"/>
              </p14:xfrm>
            </p:contentPart>
          </mc:Choice>
          <mc:Fallback>
            <p:pic>
              <p:nvPicPr>
                <p:cNvPr id="38" name="Freihand 37">
                  <a:extLst>
                    <a:ext uri="{FF2B5EF4-FFF2-40B4-BE49-F238E27FC236}">
                      <a16:creationId xmlns:a16="http://schemas.microsoft.com/office/drawing/2014/main" id="{7C48B329-5EB3-4BE8-A1EF-CA06CA3CE37F}"/>
                    </a:ext>
                  </a:extLst>
                </p:cNvPr>
                <p:cNvPicPr/>
                <p:nvPr/>
              </p:nvPicPr>
              <p:blipFill>
                <a:blip r:embed="rId133"/>
                <a:stretch>
                  <a:fillRect/>
                </a:stretch>
              </p:blipFill>
              <p:spPr>
                <a:xfrm>
                  <a:off x="11369360" y="3329707"/>
                  <a:ext cx="67680" cy="92520"/>
                </a:xfrm>
                <a:prstGeom prst="rect">
                  <a:avLst/>
                </a:prstGeom>
              </p:spPr>
            </p:pic>
          </mc:Fallback>
        </mc:AlternateContent>
        <mc:AlternateContent xmlns:mc="http://schemas.openxmlformats.org/markup-compatibility/2006">
          <mc:Choice xmlns:p14="http://schemas.microsoft.com/office/powerpoint/2010/main" Requires="p14">
            <p:contentPart p14:bwMode="auto" r:id="rId134">
              <p14:nvContentPartPr>
                <p14:cNvPr id="39" name="Freihand 38">
                  <a:extLst>
                    <a:ext uri="{FF2B5EF4-FFF2-40B4-BE49-F238E27FC236}">
                      <a16:creationId xmlns:a16="http://schemas.microsoft.com/office/drawing/2014/main" id="{66E8008B-1A71-4C03-BE4E-C22CA2740529}"/>
                    </a:ext>
                  </a:extLst>
                </p14:cNvPr>
                <p14:cNvContentPartPr/>
                <p14:nvPr/>
              </p14:nvContentPartPr>
              <p14:xfrm>
                <a:off x="11305640" y="3273547"/>
                <a:ext cx="93960" cy="69120"/>
              </p14:xfrm>
            </p:contentPart>
          </mc:Choice>
          <mc:Fallback>
            <p:pic>
              <p:nvPicPr>
                <p:cNvPr id="39" name="Freihand 38">
                  <a:extLst>
                    <a:ext uri="{FF2B5EF4-FFF2-40B4-BE49-F238E27FC236}">
                      <a16:creationId xmlns:a16="http://schemas.microsoft.com/office/drawing/2014/main" id="{66E8008B-1A71-4C03-BE4E-C22CA2740529}"/>
                    </a:ext>
                  </a:extLst>
                </p:cNvPr>
                <p:cNvPicPr/>
                <p:nvPr/>
              </p:nvPicPr>
              <p:blipFill>
                <a:blip r:embed="rId135"/>
                <a:stretch>
                  <a:fillRect/>
                </a:stretch>
              </p:blipFill>
              <p:spPr>
                <a:xfrm>
                  <a:off x="11301320" y="3269227"/>
                  <a:ext cx="102600" cy="77760"/>
                </a:xfrm>
                <a:prstGeom prst="rect">
                  <a:avLst/>
                </a:prstGeom>
              </p:spPr>
            </p:pic>
          </mc:Fallback>
        </mc:AlternateContent>
        <mc:AlternateContent xmlns:mc="http://schemas.openxmlformats.org/markup-compatibility/2006">
          <mc:Choice xmlns:p14="http://schemas.microsoft.com/office/powerpoint/2010/main" Requires="p14">
            <p:contentPart p14:bwMode="auto" r:id="rId136">
              <p14:nvContentPartPr>
                <p14:cNvPr id="40" name="Freihand 39">
                  <a:extLst>
                    <a:ext uri="{FF2B5EF4-FFF2-40B4-BE49-F238E27FC236}">
                      <a16:creationId xmlns:a16="http://schemas.microsoft.com/office/drawing/2014/main" id="{CE83FEED-E51C-4018-A4D9-C9FA09C06E16}"/>
                    </a:ext>
                  </a:extLst>
                </p14:cNvPr>
                <p14:cNvContentPartPr/>
                <p14:nvPr/>
              </p14:nvContentPartPr>
              <p14:xfrm>
                <a:off x="11398160" y="3380107"/>
                <a:ext cx="84240" cy="68040"/>
              </p14:xfrm>
            </p:contentPart>
          </mc:Choice>
          <mc:Fallback>
            <p:pic>
              <p:nvPicPr>
                <p:cNvPr id="40" name="Freihand 39">
                  <a:extLst>
                    <a:ext uri="{FF2B5EF4-FFF2-40B4-BE49-F238E27FC236}">
                      <a16:creationId xmlns:a16="http://schemas.microsoft.com/office/drawing/2014/main" id="{CE83FEED-E51C-4018-A4D9-C9FA09C06E16}"/>
                    </a:ext>
                  </a:extLst>
                </p:cNvPr>
                <p:cNvPicPr/>
                <p:nvPr/>
              </p:nvPicPr>
              <p:blipFill>
                <a:blip r:embed="rId137"/>
                <a:stretch>
                  <a:fillRect/>
                </a:stretch>
              </p:blipFill>
              <p:spPr>
                <a:xfrm>
                  <a:off x="11393840" y="3375787"/>
                  <a:ext cx="92880" cy="76680"/>
                </a:xfrm>
                <a:prstGeom prst="rect">
                  <a:avLst/>
                </a:prstGeom>
              </p:spPr>
            </p:pic>
          </mc:Fallback>
        </mc:AlternateContent>
        <mc:AlternateContent xmlns:mc="http://schemas.openxmlformats.org/markup-compatibility/2006">
          <mc:Choice xmlns:p14="http://schemas.microsoft.com/office/powerpoint/2010/main" Requires="p14">
            <p:contentPart p14:bwMode="auto" r:id="rId138">
              <p14:nvContentPartPr>
                <p14:cNvPr id="88" name="Freihand 87">
                  <a:extLst>
                    <a:ext uri="{FF2B5EF4-FFF2-40B4-BE49-F238E27FC236}">
                      <a16:creationId xmlns:a16="http://schemas.microsoft.com/office/drawing/2014/main" id="{68A42333-BC87-42C1-BFA1-19117438C416}"/>
                    </a:ext>
                  </a:extLst>
                </p14:cNvPr>
                <p14:cNvContentPartPr/>
                <p14:nvPr/>
              </p14:nvContentPartPr>
              <p14:xfrm>
                <a:off x="10889480" y="3264547"/>
                <a:ext cx="741600" cy="330480"/>
              </p14:xfrm>
            </p:contentPart>
          </mc:Choice>
          <mc:Fallback>
            <p:pic>
              <p:nvPicPr>
                <p:cNvPr id="88" name="Freihand 87">
                  <a:extLst>
                    <a:ext uri="{FF2B5EF4-FFF2-40B4-BE49-F238E27FC236}">
                      <a16:creationId xmlns:a16="http://schemas.microsoft.com/office/drawing/2014/main" id="{68A42333-BC87-42C1-BFA1-19117438C416}"/>
                    </a:ext>
                  </a:extLst>
                </p:cNvPr>
                <p:cNvPicPr/>
                <p:nvPr/>
              </p:nvPicPr>
              <p:blipFill>
                <a:blip r:embed="rId139"/>
                <a:stretch>
                  <a:fillRect/>
                </a:stretch>
              </p:blipFill>
              <p:spPr>
                <a:xfrm>
                  <a:off x="10885160" y="3260227"/>
                  <a:ext cx="750240" cy="339120"/>
                </a:xfrm>
                <a:prstGeom prst="rect">
                  <a:avLst/>
                </a:prstGeom>
              </p:spPr>
            </p:pic>
          </mc:Fallback>
        </mc:AlternateContent>
      </p:grpSp>
    </p:spTree>
    <p:extLst>
      <p:ext uri="{BB962C8B-B14F-4D97-AF65-F5344CB8AC3E}">
        <p14:creationId xmlns:p14="http://schemas.microsoft.com/office/powerpoint/2010/main" val="294165421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FDA86EE1-274E-4A58-B793-F5C30138921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8222AC54-442C-415B-B93E-6562592526C7}"/>
              </a:ext>
            </a:extLst>
          </p:cNvPr>
          <p:cNvPicPr>
            <a:picLocks noChangeAspect="1"/>
          </p:cNvPicPr>
          <p:nvPr/>
        </p:nvPicPr>
        <p:blipFill>
          <a:blip r:embed="rId3"/>
          <a:stretch>
            <a:fillRect/>
          </a:stretch>
        </p:blipFill>
        <p:spPr>
          <a:xfrm>
            <a:off x="202142" y="588379"/>
            <a:ext cx="4591050" cy="3638550"/>
          </a:xfrm>
          <a:prstGeom prst="rect">
            <a:avLst/>
          </a:prstGeom>
        </p:spPr>
      </p:pic>
      <p:grpSp>
        <p:nvGrpSpPr>
          <p:cNvPr id="12" name="Gruppieren 11">
            <a:extLst>
              <a:ext uri="{FF2B5EF4-FFF2-40B4-BE49-F238E27FC236}">
                <a16:creationId xmlns:a16="http://schemas.microsoft.com/office/drawing/2014/main" id="{27A40D29-1CDA-4209-827F-3A1BEF221C82}"/>
              </a:ext>
            </a:extLst>
          </p:cNvPr>
          <p:cNvGrpSpPr/>
          <p:nvPr/>
        </p:nvGrpSpPr>
        <p:grpSpPr>
          <a:xfrm>
            <a:off x="524000" y="82147"/>
            <a:ext cx="1188360" cy="398880"/>
            <a:chOff x="524000" y="82147"/>
            <a:chExt cx="1188360" cy="398880"/>
          </a:xfrm>
        </p:grpSpPr>
        <mc:AlternateContent xmlns:mc="http://schemas.openxmlformats.org/markup-compatibility/2006">
          <mc:Choice xmlns:p14="http://schemas.microsoft.com/office/powerpoint/2010/main" Requires="p14">
            <p:contentPart p14:bwMode="auto" r:id="rId4">
              <p14:nvContentPartPr>
                <p14:cNvPr id="3" name="Freihand 2">
                  <a:extLst>
                    <a:ext uri="{FF2B5EF4-FFF2-40B4-BE49-F238E27FC236}">
                      <a16:creationId xmlns:a16="http://schemas.microsoft.com/office/drawing/2014/main" id="{A1FCF365-D877-42FD-8574-148672C403E8}"/>
                    </a:ext>
                  </a:extLst>
                </p14:cNvPr>
                <p14:cNvContentPartPr/>
                <p14:nvPr/>
              </p14:nvContentPartPr>
              <p14:xfrm>
                <a:off x="524000" y="82147"/>
                <a:ext cx="275760" cy="320040"/>
              </p14:xfrm>
            </p:contentPart>
          </mc:Choice>
          <mc:Fallback>
            <p:pic>
              <p:nvPicPr>
                <p:cNvPr id="3" name="Freihand 2">
                  <a:extLst>
                    <a:ext uri="{FF2B5EF4-FFF2-40B4-BE49-F238E27FC236}">
                      <a16:creationId xmlns:a16="http://schemas.microsoft.com/office/drawing/2014/main" id="{A1FCF365-D877-42FD-8574-148672C403E8}"/>
                    </a:ext>
                  </a:extLst>
                </p:cNvPr>
                <p:cNvPicPr/>
                <p:nvPr/>
              </p:nvPicPr>
              <p:blipFill>
                <a:blip r:embed="rId5"/>
                <a:stretch>
                  <a:fillRect/>
                </a:stretch>
              </p:blipFill>
              <p:spPr>
                <a:xfrm>
                  <a:off x="519680" y="77827"/>
                  <a:ext cx="284400" cy="32868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4" name="Freihand 3">
                  <a:extLst>
                    <a:ext uri="{FF2B5EF4-FFF2-40B4-BE49-F238E27FC236}">
                      <a16:creationId xmlns:a16="http://schemas.microsoft.com/office/drawing/2014/main" id="{602C5E4B-DB17-44BA-A26D-7492CFCCF1F6}"/>
                    </a:ext>
                  </a:extLst>
                </p14:cNvPr>
                <p14:cNvContentPartPr/>
                <p14:nvPr/>
              </p14:nvContentPartPr>
              <p14:xfrm>
                <a:off x="682400" y="231547"/>
                <a:ext cx="368280" cy="127080"/>
              </p14:xfrm>
            </p:contentPart>
          </mc:Choice>
          <mc:Fallback>
            <p:pic>
              <p:nvPicPr>
                <p:cNvPr id="4" name="Freihand 3">
                  <a:extLst>
                    <a:ext uri="{FF2B5EF4-FFF2-40B4-BE49-F238E27FC236}">
                      <a16:creationId xmlns:a16="http://schemas.microsoft.com/office/drawing/2014/main" id="{602C5E4B-DB17-44BA-A26D-7492CFCCF1F6}"/>
                    </a:ext>
                  </a:extLst>
                </p:cNvPr>
                <p:cNvPicPr/>
                <p:nvPr/>
              </p:nvPicPr>
              <p:blipFill>
                <a:blip r:embed="rId7"/>
                <a:stretch>
                  <a:fillRect/>
                </a:stretch>
              </p:blipFill>
              <p:spPr>
                <a:xfrm>
                  <a:off x="678080" y="227227"/>
                  <a:ext cx="376920" cy="13572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5" name="Freihand 4">
                  <a:extLst>
                    <a:ext uri="{FF2B5EF4-FFF2-40B4-BE49-F238E27FC236}">
                      <a16:creationId xmlns:a16="http://schemas.microsoft.com/office/drawing/2014/main" id="{E3DCF6A5-2AF0-4B93-91BC-010B9244B738}"/>
                    </a:ext>
                  </a:extLst>
                </p14:cNvPr>
                <p14:cNvContentPartPr/>
                <p14:nvPr/>
              </p14:nvContentPartPr>
              <p14:xfrm>
                <a:off x="1081640" y="88267"/>
                <a:ext cx="134280" cy="277920"/>
              </p14:xfrm>
            </p:contentPart>
          </mc:Choice>
          <mc:Fallback>
            <p:pic>
              <p:nvPicPr>
                <p:cNvPr id="5" name="Freihand 4">
                  <a:extLst>
                    <a:ext uri="{FF2B5EF4-FFF2-40B4-BE49-F238E27FC236}">
                      <a16:creationId xmlns:a16="http://schemas.microsoft.com/office/drawing/2014/main" id="{E3DCF6A5-2AF0-4B93-91BC-010B9244B738}"/>
                    </a:ext>
                  </a:extLst>
                </p:cNvPr>
                <p:cNvPicPr/>
                <p:nvPr/>
              </p:nvPicPr>
              <p:blipFill>
                <a:blip r:embed="rId9"/>
                <a:stretch>
                  <a:fillRect/>
                </a:stretch>
              </p:blipFill>
              <p:spPr>
                <a:xfrm>
                  <a:off x="1077320" y="83947"/>
                  <a:ext cx="142920" cy="28656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6" name="Freihand 5">
                  <a:extLst>
                    <a:ext uri="{FF2B5EF4-FFF2-40B4-BE49-F238E27FC236}">
                      <a16:creationId xmlns:a16="http://schemas.microsoft.com/office/drawing/2014/main" id="{0F498688-B57B-4E7E-A4F9-634E013D2A90}"/>
                    </a:ext>
                  </a:extLst>
                </p14:cNvPr>
                <p14:cNvContentPartPr/>
                <p14:nvPr/>
              </p14:nvContentPartPr>
              <p14:xfrm>
                <a:off x="1184960" y="209227"/>
                <a:ext cx="82800" cy="271800"/>
              </p14:xfrm>
            </p:contentPart>
          </mc:Choice>
          <mc:Fallback>
            <p:pic>
              <p:nvPicPr>
                <p:cNvPr id="6" name="Freihand 5">
                  <a:extLst>
                    <a:ext uri="{FF2B5EF4-FFF2-40B4-BE49-F238E27FC236}">
                      <a16:creationId xmlns:a16="http://schemas.microsoft.com/office/drawing/2014/main" id="{0F498688-B57B-4E7E-A4F9-634E013D2A90}"/>
                    </a:ext>
                  </a:extLst>
                </p:cNvPr>
                <p:cNvPicPr/>
                <p:nvPr/>
              </p:nvPicPr>
              <p:blipFill>
                <a:blip r:embed="rId11"/>
                <a:stretch>
                  <a:fillRect/>
                </a:stretch>
              </p:blipFill>
              <p:spPr>
                <a:xfrm>
                  <a:off x="1180640" y="204907"/>
                  <a:ext cx="91440" cy="28044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7" name="Freihand 6">
                  <a:extLst>
                    <a:ext uri="{FF2B5EF4-FFF2-40B4-BE49-F238E27FC236}">
                      <a16:creationId xmlns:a16="http://schemas.microsoft.com/office/drawing/2014/main" id="{F5F1C54A-3B4E-4B1D-B30D-488C92DA3880}"/>
                    </a:ext>
                  </a:extLst>
                </p14:cNvPr>
                <p14:cNvContentPartPr/>
                <p14:nvPr/>
              </p14:nvContentPartPr>
              <p14:xfrm>
                <a:off x="1320680" y="229747"/>
                <a:ext cx="166680" cy="103680"/>
              </p14:xfrm>
            </p:contentPart>
          </mc:Choice>
          <mc:Fallback>
            <p:pic>
              <p:nvPicPr>
                <p:cNvPr id="7" name="Freihand 6">
                  <a:extLst>
                    <a:ext uri="{FF2B5EF4-FFF2-40B4-BE49-F238E27FC236}">
                      <a16:creationId xmlns:a16="http://schemas.microsoft.com/office/drawing/2014/main" id="{F5F1C54A-3B4E-4B1D-B30D-488C92DA3880}"/>
                    </a:ext>
                  </a:extLst>
                </p:cNvPr>
                <p:cNvPicPr/>
                <p:nvPr/>
              </p:nvPicPr>
              <p:blipFill>
                <a:blip r:embed="rId13"/>
                <a:stretch>
                  <a:fillRect/>
                </a:stretch>
              </p:blipFill>
              <p:spPr>
                <a:xfrm>
                  <a:off x="1316360" y="225427"/>
                  <a:ext cx="175320" cy="112320"/>
                </a:xfrm>
                <a:prstGeom prst="rect">
                  <a:avLst/>
                </a:prstGeom>
              </p:spPr>
            </p:pic>
          </mc:Fallback>
        </mc:AlternateContent>
        <mc:AlternateContent xmlns:mc="http://schemas.openxmlformats.org/markup-compatibility/2006">
          <mc:Choice xmlns:p14="http://schemas.microsoft.com/office/powerpoint/2010/main" Requires="p14">
            <p:contentPart p14:bwMode="auto" r:id="rId14">
              <p14:nvContentPartPr>
                <p14:cNvPr id="9" name="Freihand 8">
                  <a:extLst>
                    <a:ext uri="{FF2B5EF4-FFF2-40B4-BE49-F238E27FC236}">
                      <a16:creationId xmlns:a16="http://schemas.microsoft.com/office/drawing/2014/main" id="{C7EA541A-2556-48A1-A393-CAC27491B03B}"/>
                    </a:ext>
                  </a:extLst>
                </p14:cNvPr>
                <p14:cNvContentPartPr/>
                <p14:nvPr/>
              </p14:nvContentPartPr>
              <p14:xfrm>
                <a:off x="1492400" y="125707"/>
                <a:ext cx="88920" cy="196560"/>
              </p14:xfrm>
            </p:contentPart>
          </mc:Choice>
          <mc:Fallback>
            <p:pic>
              <p:nvPicPr>
                <p:cNvPr id="9" name="Freihand 8">
                  <a:extLst>
                    <a:ext uri="{FF2B5EF4-FFF2-40B4-BE49-F238E27FC236}">
                      <a16:creationId xmlns:a16="http://schemas.microsoft.com/office/drawing/2014/main" id="{C7EA541A-2556-48A1-A393-CAC27491B03B}"/>
                    </a:ext>
                  </a:extLst>
                </p:cNvPr>
                <p:cNvPicPr/>
                <p:nvPr/>
              </p:nvPicPr>
              <p:blipFill>
                <a:blip r:embed="rId15"/>
                <a:stretch>
                  <a:fillRect/>
                </a:stretch>
              </p:blipFill>
              <p:spPr>
                <a:xfrm>
                  <a:off x="1488080" y="121387"/>
                  <a:ext cx="97560" cy="205200"/>
                </a:xfrm>
                <a:prstGeom prst="rect">
                  <a:avLst/>
                </a:prstGeom>
              </p:spPr>
            </p:pic>
          </mc:Fallback>
        </mc:AlternateContent>
        <mc:AlternateContent xmlns:mc="http://schemas.openxmlformats.org/markup-compatibility/2006">
          <mc:Choice xmlns:p14="http://schemas.microsoft.com/office/powerpoint/2010/main" Requires="p14">
            <p:contentPart p14:bwMode="auto" r:id="rId16">
              <p14:nvContentPartPr>
                <p14:cNvPr id="10" name="Freihand 9">
                  <a:extLst>
                    <a:ext uri="{FF2B5EF4-FFF2-40B4-BE49-F238E27FC236}">
                      <a16:creationId xmlns:a16="http://schemas.microsoft.com/office/drawing/2014/main" id="{740EE503-CDC6-4563-8ED4-B8B6DC0CF2B9}"/>
                    </a:ext>
                  </a:extLst>
                </p14:cNvPr>
                <p14:cNvContentPartPr/>
                <p14:nvPr/>
              </p14:nvContentPartPr>
              <p14:xfrm>
                <a:off x="1632800" y="199867"/>
                <a:ext cx="79560" cy="94320"/>
              </p14:xfrm>
            </p:contentPart>
          </mc:Choice>
          <mc:Fallback>
            <p:pic>
              <p:nvPicPr>
                <p:cNvPr id="10" name="Freihand 9">
                  <a:extLst>
                    <a:ext uri="{FF2B5EF4-FFF2-40B4-BE49-F238E27FC236}">
                      <a16:creationId xmlns:a16="http://schemas.microsoft.com/office/drawing/2014/main" id="{740EE503-CDC6-4563-8ED4-B8B6DC0CF2B9}"/>
                    </a:ext>
                  </a:extLst>
                </p:cNvPr>
                <p:cNvPicPr/>
                <p:nvPr/>
              </p:nvPicPr>
              <p:blipFill>
                <a:blip r:embed="rId17"/>
                <a:stretch>
                  <a:fillRect/>
                </a:stretch>
              </p:blipFill>
              <p:spPr>
                <a:xfrm>
                  <a:off x="1628480" y="195547"/>
                  <a:ext cx="88200" cy="10296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18">
            <p14:nvContentPartPr>
              <p14:cNvPr id="11" name="Freihand 10">
                <a:extLst>
                  <a:ext uri="{FF2B5EF4-FFF2-40B4-BE49-F238E27FC236}">
                    <a16:creationId xmlns:a16="http://schemas.microsoft.com/office/drawing/2014/main" id="{0B90E624-D0AE-4F90-865C-839A74195334}"/>
                  </a:ext>
                </a:extLst>
              </p14:cNvPr>
              <p14:cNvContentPartPr/>
              <p14:nvPr/>
            </p14:nvContentPartPr>
            <p14:xfrm>
              <a:off x="2011880" y="142987"/>
              <a:ext cx="206280" cy="156960"/>
            </p14:xfrm>
          </p:contentPart>
        </mc:Choice>
        <mc:Fallback>
          <p:pic>
            <p:nvPicPr>
              <p:cNvPr id="11" name="Freihand 10">
                <a:extLst>
                  <a:ext uri="{FF2B5EF4-FFF2-40B4-BE49-F238E27FC236}">
                    <a16:creationId xmlns:a16="http://schemas.microsoft.com/office/drawing/2014/main" id="{0B90E624-D0AE-4F90-865C-839A74195334}"/>
                  </a:ext>
                </a:extLst>
              </p:cNvPr>
              <p:cNvPicPr/>
              <p:nvPr/>
            </p:nvPicPr>
            <p:blipFill>
              <a:blip r:embed="rId19"/>
              <a:stretch>
                <a:fillRect/>
              </a:stretch>
            </p:blipFill>
            <p:spPr>
              <a:xfrm>
                <a:off x="2007560" y="138667"/>
                <a:ext cx="214920" cy="165600"/>
              </a:xfrm>
              <a:prstGeom prst="rect">
                <a:avLst/>
              </a:prstGeom>
            </p:spPr>
          </p:pic>
        </mc:Fallback>
      </mc:AlternateContent>
      <mc:AlternateContent xmlns:mc="http://schemas.openxmlformats.org/markup-compatibility/2006">
        <mc:Choice xmlns:p14="http://schemas.microsoft.com/office/powerpoint/2010/main" Requires="p14">
          <p:contentPart p14:bwMode="auto" r:id="rId20">
            <p14:nvContentPartPr>
              <p14:cNvPr id="13" name="Freihand 12">
                <a:extLst>
                  <a:ext uri="{FF2B5EF4-FFF2-40B4-BE49-F238E27FC236}">
                    <a16:creationId xmlns:a16="http://schemas.microsoft.com/office/drawing/2014/main" id="{F7D4A74F-157D-49A1-8321-AEA56FBB2BB1}"/>
                  </a:ext>
                </a:extLst>
              </p14:cNvPr>
              <p14:cNvContentPartPr/>
              <p14:nvPr/>
            </p14:nvContentPartPr>
            <p14:xfrm>
              <a:off x="2765000" y="3938107"/>
              <a:ext cx="568440" cy="428040"/>
            </p14:xfrm>
          </p:contentPart>
        </mc:Choice>
        <mc:Fallback>
          <p:pic>
            <p:nvPicPr>
              <p:cNvPr id="13" name="Freihand 12">
                <a:extLst>
                  <a:ext uri="{FF2B5EF4-FFF2-40B4-BE49-F238E27FC236}">
                    <a16:creationId xmlns:a16="http://schemas.microsoft.com/office/drawing/2014/main" id="{F7D4A74F-157D-49A1-8321-AEA56FBB2BB1}"/>
                  </a:ext>
                </a:extLst>
              </p:cNvPr>
              <p:cNvPicPr/>
              <p:nvPr/>
            </p:nvPicPr>
            <p:blipFill>
              <a:blip r:embed="rId21"/>
              <a:stretch>
                <a:fillRect/>
              </a:stretch>
            </p:blipFill>
            <p:spPr>
              <a:xfrm>
                <a:off x="2760680" y="3933787"/>
                <a:ext cx="577080" cy="436680"/>
              </a:xfrm>
              <a:prstGeom prst="rect">
                <a:avLst/>
              </a:prstGeom>
            </p:spPr>
          </p:pic>
        </mc:Fallback>
      </mc:AlternateContent>
      <p:grpSp>
        <p:nvGrpSpPr>
          <p:cNvPr id="54" name="Gruppieren 53">
            <a:extLst>
              <a:ext uri="{FF2B5EF4-FFF2-40B4-BE49-F238E27FC236}">
                <a16:creationId xmlns:a16="http://schemas.microsoft.com/office/drawing/2014/main" id="{89AC1F3F-CFFF-41BA-BC99-281E871E4B99}"/>
              </a:ext>
            </a:extLst>
          </p:cNvPr>
          <p:cNvGrpSpPr/>
          <p:nvPr/>
        </p:nvGrpSpPr>
        <p:grpSpPr>
          <a:xfrm>
            <a:off x="4273040" y="3247267"/>
            <a:ext cx="4345920" cy="1467000"/>
            <a:chOff x="4273040" y="3247267"/>
            <a:chExt cx="4345920" cy="1467000"/>
          </a:xfrm>
        </p:grpSpPr>
        <mc:AlternateContent xmlns:mc="http://schemas.openxmlformats.org/markup-compatibility/2006">
          <mc:Choice xmlns:p14="http://schemas.microsoft.com/office/powerpoint/2010/main" Requires="p14">
            <p:contentPart p14:bwMode="auto" r:id="rId22">
              <p14:nvContentPartPr>
                <p14:cNvPr id="14" name="Freihand 13">
                  <a:extLst>
                    <a:ext uri="{FF2B5EF4-FFF2-40B4-BE49-F238E27FC236}">
                      <a16:creationId xmlns:a16="http://schemas.microsoft.com/office/drawing/2014/main" id="{014F79BF-EC6F-40EC-999C-602964299CCC}"/>
                    </a:ext>
                  </a:extLst>
                </p14:cNvPr>
                <p14:cNvContentPartPr/>
                <p14:nvPr/>
              </p14:nvContentPartPr>
              <p14:xfrm>
                <a:off x="4273040" y="3965107"/>
                <a:ext cx="653400" cy="361440"/>
              </p14:xfrm>
            </p:contentPart>
          </mc:Choice>
          <mc:Fallback>
            <p:pic>
              <p:nvPicPr>
                <p:cNvPr id="14" name="Freihand 13">
                  <a:extLst>
                    <a:ext uri="{FF2B5EF4-FFF2-40B4-BE49-F238E27FC236}">
                      <a16:creationId xmlns:a16="http://schemas.microsoft.com/office/drawing/2014/main" id="{014F79BF-EC6F-40EC-999C-602964299CCC}"/>
                    </a:ext>
                  </a:extLst>
                </p:cNvPr>
                <p:cNvPicPr/>
                <p:nvPr/>
              </p:nvPicPr>
              <p:blipFill>
                <a:blip r:embed="rId23"/>
                <a:stretch>
                  <a:fillRect/>
                </a:stretch>
              </p:blipFill>
              <p:spPr>
                <a:xfrm>
                  <a:off x="4268720" y="3960787"/>
                  <a:ext cx="662040" cy="370080"/>
                </a:xfrm>
                <a:prstGeom prst="rect">
                  <a:avLst/>
                </a:prstGeom>
              </p:spPr>
            </p:pic>
          </mc:Fallback>
        </mc:AlternateContent>
        <mc:AlternateContent xmlns:mc="http://schemas.openxmlformats.org/markup-compatibility/2006">
          <mc:Choice xmlns:p14="http://schemas.microsoft.com/office/powerpoint/2010/main" Requires="p14">
            <p:contentPart p14:bwMode="auto" r:id="rId24">
              <p14:nvContentPartPr>
                <p14:cNvPr id="15" name="Freihand 14">
                  <a:extLst>
                    <a:ext uri="{FF2B5EF4-FFF2-40B4-BE49-F238E27FC236}">
                      <a16:creationId xmlns:a16="http://schemas.microsoft.com/office/drawing/2014/main" id="{2D187F81-0285-43C1-9B42-EC05D2E10047}"/>
                    </a:ext>
                  </a:extLst>
                </p14:cNvPr>
                <p14:cNvContentPartPr/>
                <p14:nvPr/>
              </p14:nvContentPartPr>
              <p14:xfrm>
                <a:off x="5055320" y="3870427"/>
                <a:ext cx="37080" cy="190080"/>
              </p14:xfrm>
            </p:contentPart>
          </mc:Choice>
          <mc:Fallback>
            <p:pic>
              <p:nvPicPr>
                <p:cNvPr id="15" name="Freihand 14">
                  <a:extLst>
                    <a:ext uri="{FF2B5EF4-FFF2-40B4-BE49-F238E27FC236}">
                      <a16:creationId xmlns:a16="http://schemas.microsoft.com/office/drawing/2014/main" id="{2D187F81-0285-43C1-9B42-EC05D2E10047}"/>
                    </a:ext>
                  </a:extLst>
                </p:cNvPr>
                <p:cNvPicPr/>
                <p:nvPr/>
              </p:nvPicPr>
              <p:blipFill>
                <a:blip r:embed="rId25"/>
                <a:stretch>
                  <a:fillRect/>
                </a:stretch>
              </p:blipFill>
              <p:spPr>
                <a:xfrm>
                  <a:off x="5051000" y="3866107"/>
                  <a:ext cx="45720" cy="198720"/>
                </a:xfrm>
                <a:prstGeom prst="rect">
                  <a:avLst/>
                </a:prstGeom>
              </p:spPr>
            </p:pic>
          </mc:Fallback>
        </mc:AlternateContent>
        <mc:AlternateContent xmlns:mc="http://schemas.openxmlformats.org/markup-compatibility/2006">
          <mc:Choice xmlns:p14="http://schemas.microsoft.com/office/powerpoint/2010/main" Requires="p14">
            <p:contentPart p14:bwMode="auto" r:id="rId26">
              <p14:nvContentPartPr>
                <p14:cNvPr id="16" name="Freihand 15">
                  <a:extLst>
                    <a:ext uri="{FF2B5EF4-FFF2-40B4-BE49-F238E27FC236}">
                      <a16:creationId xmlns:a16="http://schemas.microsoft.com/office/drawing/2014/main" id="{6209AB8F-A4A6-4710-98BE-0BD1D22DF9E3}"/>
                    </a:ext>
                  </a:extLst>
                </p14:cNvPr>
                <p14:cNvContentPartPr/>
                <p14:nvPr/>
              </p14:nvContentPartPr>
              <p14:xfrm>
                <a:off x="4955240" y="3809587"/>
                <a:ext cx="164160" cy="62280"/>
              </p14:xfrm>
            </p:contentPart>
          </mc:Choice>
          <mc:Fallback>
            <p:pic>
              <p:nvPicPr>
                <p:cNvPr id="16" name="Freihand 15">
                  <a:extLst>
                    <a:ext uri="{FF2B5EF4-FFF2-40B4-BE49-F238E27FC236}">
                      <a16:creationId xmlns:a16="http://schemas.microsoft.com/office/drawing/2014/main" id="{6209AB8F-A4A6-4710-98BE-0BD1D22DF9E3}"/>
                    </a:ext>
                  </a:extLst>
                </p:cNvPr>
                <p:cNvPicPr/>
                <p:nvPr/>
              </p:nvPicPr>
              <p:blipFill>
                <a:blip r:embed="rId27"/>
                <a:stretch>
                  <a:fillRect/>
                </a:stretch>
              </p:blipFill>
              <p:spPr>
                <a:xfrm>
                  <a:off x="4950920" y="3805267"/>
                  <a:ext cx="172800" cy="70920"/>
                </a:xfrm>
                <a:prstGeom prst="rect">
                  <a:avLst/>
                </a:prstGeom>
              </p:spPr>
            </p:pic>
          </mc:Fallback>
        </mc:AlternateContent>
        <mc:AlternateContent xmlns:mc="http://schemas.openxmlformats.org/markup-compatibility/2006">
          <mc:Choice xmlns:p14="http://schemas.microsoft.com/office/powerpoint/2010/main" Requires="p14">
            <p:contentPart p14:bwMode="auto" r:id="rId28">
              <p14:nvContentPartPr>
                <p14:cNvPr id="17" name="Freihand 16">
                  <a:extLst>
                    <a:ext uri="{FF2B5EF4-FFF2-40B4-BE49-F238E27FC236}">
                      <a16:creationId xmlns:a16="http://schemas.microsoft.com/office/drawing/2014/main" id="{1F3971CA-3528-4BFB-9934-A18A2C25E57C}"/>
                    </a:ext>
                  </a:extLst>
                </p14:cNvPr>
                <p14:cNvContentPartPr/>
                <p14:nvPr/>
              </p14:nvContentPartPr>
              <p14:xfrm>
                <a:off x="4985840" y="3888787"/>
                <a:ext cx="149400" cy="74160"/>
              </p14:xfrm>
            </p:contentPart>
          </mc:Choice>
          <mc:Fallback>
            <p:pic>
              <p:nvPicPr>
                <p:cNvPr id="17" name="Freihand 16">
                  <a:extLst>
                    <a:ext uri="{FF2B5EF4-FFF2-40B4-BE49-F238E27FC236}">
                      <a16:creationId xmlns:a16="http://schemas.microsoft.com/office/drawing/2014/main" id="{1F3971CA-3528-4BFB-9934-A18A2C25E57C}"/>
                    </a:ext>
                  </a:extLst>
                </p:cNvPr>
                <p:cNvPicPr/>
                <p:nvPr/>
              </p:nvPicPr>
              <p:blipFill>
                <a:blip r:embed="rId29"/>
                <a:stretch>
                  <a:fillRect/>
                </a:stretch>
              </p:blipFill>
              <p:spPr>
                <a:xfrm>
                  <a:off x="4981520" y="3884467"/>
                  <a:ext cx="158040" cy="82800"/>
                </a:xfrm>
                <a:prstGeom prst="rect">
                  <a:avLst/>
                </a:prstGeom>
              </p:spPr>
            </p:pic>
          </mc:Fallback>
        </mc:AlternateContent>
        <mc:AlternateContent xmlns:mc="http://schemas.openxmlformats.org/markup-compatibility/2006">
          <mc:Choice xmlns:p14="http://schemas.microsoft.com/office/powerpoint/2010/main" Requires="p14">
            <p:contentPart p14:bwMode="auto" r:id="rId30">
              <p14:nvContentPartPr>
                <p14:cNvPr id="18" name="Freihand 17">
                  <a:extLst>
                    <a:ext uri="{FF2B5EF4-FFF2-40B4-BE49-F238E27FC236}">
                      <a16:creationId xmlns:a16="http://schemas.microsoft.com/office/drawing/2014/main" id="{4B1B229E-DD27-44CC-99BB-94B94F757912}"/>
                    </a:ext>
                  </a:extLst>
                </p14:cNvPr>
                <p14:cNvContentPartPr/>
                <p14:nvPr/>
              </p14:nvContentPartPr>
              <p14:xfrm>
                <a:off x="5136680" y="3861427"/>
                <a:ext cx="294840" cy="136440"/>
              </p14:xfrm>
            </p:contentPart>
          </mc:Choice>
          <mc:Fallback>
            <p:pic>
              <p:nvPicPr>
                <p:cNvPr id="18" name="Freihand 17">
                  <a:extLst>
                    <a:ext uri="{FF2B5EF4-FFF2-40B4-BE49-F238E27FC236}">
                      <a16:creationId xmlns:a16="http://schemas.microsoft.com/office/drawing/2014/main" id="{4B1B229E-DD27-44CC-99BB-94B94F757912}"/>
                    </a:ext>
                  </a:extLst>
                </p:cNvPr>
                <p:cNvPicPr/>
                <p:nvPr/>
              </p:nvPicPr>
              <p:blipFill>
                <a:blip r:embed="rId31"/>
                <a:stretch>
                  <a:fillRect/>
                </a:stretch>
              </p:blipFill>
              <p:spPr>
                <a:xfrm>
                  <a:off x="5132360" y="3857107"/>
                  <a:ext cx="303480" cy="145080"/>
                </a:xfrm>
                <a:prstGeom prst="rect">
                  <a:avLst/>
                </a:prstGeom>
              </p:spPr>
            </p:pic>
          </mc:Fallback>
        </mc:AlternateContent>
        <mc:AlternateContent xmlns:mc="http://schemas.openxmlformats.org/markup-compatibility/2006">
          <mc:Choice xmlns:p14="http://schemas.microsoft.com/office/powerpoint/2010/main" Requires="p14">
            <p:contentPart p14:bwMode="auto" r:id="rId32">
              <p14:nvContentPartPr>
                <p14:cNvPr id="19" name="Freihand 18">
                  <a:extLst>
                    <a:ext uri="{FF2B5EF4-FFF2-40B4-BE49-F238E27FC236}">
                      <a16:creationId xmlns:a16="http://schemas.microsoft.com/office/drawing/2014/main" id="{56E0CF41-EADB-400A-8A64-A322D320DC4A}"/>
                    </a:ext>
                  </a:extLst>
                </p14:cNvPr>
                <p14:cNvContentPartPr/>
                <p14:nvPr/>
              </p14:nvContentPartPr>
              <p14:xfrm>
                <a:off x="5446640" y="3669547"/>
                <a:ext cx="277200" cy="206640"/>
              </p14:xfrm>
            </p:contentPart>
          </mc:Choice>
          <mc:Fallback>
            <p:pic>
              <p:nvPicPr>
                <p:cNvPr id="19" name="Freihand 18">
                  <a:extLst>
                    <a:ext uri="{FF2B5EF4-FFF2-40B4-BE49-F238E27FC236}">
                      <a16:creationId xmlns:a16="http://schemas.microsoft.com/office/drawing/2014/main" id="{56E0CF41-EADB-400A-8A64-A322D320DC4A}"/>
                    </a:ext>
                  </a:extLst>
                </p:cNvPr>
                <p:cNvPicPr/>
                <p:nvPr/>
              </p:nvPicPr>
              <p:blipFill>
                <a:blip r:embed="rId33"/>
                <a:stretch>
                  <a:fillRect/>
                </a:stretch>
              </p:blipFill>
              <p:spPr>
                <a:xfrm>
                  <a:off x="5442320" y="3665227"/>
                  <a:ext cx="285840" cy="215280"/>
                </a:xfrm>
                <a:prstGeom prst="rect">
                  <a:avLst/>
                </a:prstGeom>
              </p:spPr>
            </p:pic>
          </mc:Fallback>
        </mc:AlternateContent>
        <mc:AlternateContent xmlns:mc="http://schemas.openxmlformats.org/markup-compatibility/2006">
          <mc:Choice xmlns:p14="http://schemas.microsoft.com/office/powerpoint/2010/main" Requires="p14">
            <p:contentPart p14:bwMode="auto" r:id="rId34">
              <p14:nvContentPartPr>
                <p14:cNvPr id="20" name="Freihand 19">
                  <a:extLst>
                    <a:ext uri="{FF2B5EF4-FFF2-40B4-BE49-F238E27FC236}">
                      <a16:creationId xmlns:a16="http://schemas.microsoft.com/office/drawing/2014/main" id="{7F210FCB-DBD8-4679-ABAF-7CA3F319E41A}"/>
                    </a:ext>
                  </a:extLst>
                </p14:cNvPr>
                <p14:cNvContentPartPr/>
                <p14:nvPr/>
              </p14:nvContentPartPr>
              <p14:xfrm>
                <a:off x="5850920" y="3625987"/>
                <a:ext cx="227520" cy="103680"/>
              </p14:xfrm>
            </p:contentPart>
          </mc:Choice>
          <mc:Fallback>
            <p:pic>
              <p:nvPicPr>
                <p:cNvPr id="20" name="Freihand 19">
                  <a:extLst>
                    <a:ext uri="{FF2B5EF4-FFF2-40B4-BE49-F238E27FC236}">
                      <a16:creationId xmlns:a16="http://schemas.microsoft.com/office/drawing/2014/main" id="{7F210FCB-DBD8-4679-ABAF-7CA3F319E41A}"/>
                    </a:ext>
                  </a:extLst>
                </p:cNvPr>
                <p:cNvPicPr/>
                <p:nvPr/>
              </p:nvPicPr>
              <p:blipFill>
                <a:blip r:embed="rId35"/>
                <a:stretch>
                  <a:fillRect/>
                </a:stretch>
              </p:blipFill>
              <p:spPr>
                <a:xfrm>
                  <a:off x="5846600" y="3621667"/>
                  <a:ext cx="236160" cy="112320"/>
                </a:xfrm>
                <a:prstGeom prst="rect">
                  <a:avLst/>
                </a:prstGeom>
              </p:spPr>
            </p:pic>
          </mc:Fallback>
        </mc:AlternateContent>
        <mc:AlternateContent xmlns:mc="http://schemas.openxmlformats.org/markup-compatibility/2006">
          <mc:Choice xmlns:p14="http://schemas.microsoft.com/office/powerpoint/2010/main" Requires="p14">
            <p:contentPart p14:bwMode="auto" r:id="rId36">
              <p14:nvContentPartPr>
                <p14:cNvPr id="21" name="Freihand 20">
                  <a:extLst>
                    <a:ext uri="{FF2B5EF4-FFF2-40B4-BE49-F238E27FC236}">
                      <a16:creationId xmlns:a16="http://schemas.microsoft.com/office/drawing/2014/main" id="{9AF38643-81D1-4A12-87C9-DE110BD066B9}"/>
                    </a:ext>
                  </a:extLst>
                </p14:cNvPr>
                <p14:cNvContentPartPr/>
                <p14:nvPr/>
              </p14:nvContentPartPr>
              <p14:xfrm>
                <a:off x="6092840" y="3512227"/>
                <a:ext cx="132480" cy="263880"/>
              </p14:xfrm>
            </p:contentPart>
          </mc:Choice>
          <mc:Fallback>
            <p:pic>
              <p:nvPicPr>
                <p:cNvPr id="21" name="Freihand 20">
                  <a:extLst>
                    <a:ext uri="{FF2B5EF4-FFF2-40B4-BE49-F238E27FC236}">
                      <a16:creationId xmlns:a16="http://schemas.microsoft.com/office/drawing/2014/main" id="{9AF38643-81D1-4A12-87C9-DE110BD066B9}"/>
                    </a:ext>
                  </a:extLst>
                </p:cNvPr>
                <p:cNvPicPr/>
                <p:nvPr/>
              </p:nvPicPr>
              <p:blipFill>
                <a:blip r:embed="rId37"/>
                <a:stretch>
                  <a:fillRect/>
                </a:stretch>
              </p:blipFill>
              <p:spPr>
                <a:xfrm>
                  <a:off x="6088520" y="3507907"/>
                  <a:ext cx="141120" cy="272520"/>
                </a:xfrm>
                <a:prstGeom prst="rect">
                  <a:avLst/>
                </a:prstGeom>
              </p:spPr>
            </p:pic>
          </mc:Fallback>
        </mc:AlternateContent>
        <mc:AlternateContent xmlns:mc="http://schemas.openxmlformats.org/markup-compatibility/2006">
          <mc:Choice xmlns:p14="http://schemas.microsoft.com/office/powerpoint/2010/main" Requires="p14">
            <p:contentPart p14:bwMode="auto" r:id="rId38">
              <p14:nvContentPartPr>
                <p14:cNvPr id="22" name="Freihand 21">
                  <a:extLst>
                    <a:ext uri="{FF2B5EF4-FFF2-40B4-BE49-F238E27FC236}">
                      <a16:creationId xmlns:a16="http://schemas.microsoft.com/office/drawing/2014/main" id="{3F19B6EB-B9DB-40BD-B800-B150C60A8DC5}"/>
                    </a:ext>
                  </a:extLst>
                </p14:cNvPr>
                <p14:cNvContentPartPr/>
                <p14:nvPr/>
              </p14:nvContentPartPr>
              <p14:xfrm>
                <a:off x="6228560" y="3422587"/>
                <a:ext cx="72360" cy="174240"/>
              </p14:xfrm>
            </p:contentPart>
          </mc:Choice>
          <mc:Fallback>
            <p:pic>
              <p:nvPicPr>
                <p:cNvPr id="22" name="Freihand 21">
                  <a:extLst>
                    <a:ext uri="{FF2B5EF4-FFF2-40B4-BE49-F238E27FC236}">
                      <a16:creationId xmlns:a16="http://schemas.microsoft.com/office/drawing/2014/main" id="{3F19B6EB-B9DB-40BD-B800-B150C60A8DC5}"/>
                    </a:ext>
                  </a:extLst>
                </p:cNvPr>
                <p:cNvPicPr/>
                <p:nvPr/>
              </p:nvPicPr>
              <p:blipFill>
                <a:blip r:embed="rId39"/>
                <a:stretch>
                  <a:fillRect/>
                </a:stretch>
              </p:blipFill>
              <p:spPr>
                <a:xfrm>
                  <a:off x="6224240" y="3418267"/>
                  <a:ext cx="81000" cy="182880"/>
                </a:xfrm>
                <a:prstGeom prst="rect">
                  <a:avLst/>
                </a:prstGeom>
              </p:spPr>
            </p:pic>
          </mc:Fallback>
        </mc:AlternateContent>
        <mc:AlternateContent xmlns:mc="http://schemas.openxmlformats.org/markup-compatibility/2006">
          <mc:Choice xmlns:p14="http://schemas.microsoft.com/office/powerpoint/2010/main" Requires="p14">
            <p:contentPart p14:bwMode="auto" r:id="rId40">
              <p14:nvContentPartPr>
                <p14:cNvPr id="23" name="Freihand 22">
                  <a:extLst>
                    <a:ext uri="{FF2B5EF4-FFF2-40B4-BE49-F238E27FC236}">
                      <a16:creationId xmlns:a16="http://schemas.microsoft.com/office/drawing/2014/main" id="{A7547627-D177-4BD8-9A35-672BCA8462AE}"/>
                    </a:ext>
                  </a:extLst>
                </p14:cNvPr>
                <p14:cNvContentPartPr/>
                <p14:nvPr/>
              </p14:nvContentPartPr>
              <p14:xfrm>
                <a:off x="6325760" y="3457867"/>
                <a:ext cx="212400" cy="92520"/>
              </p14:xfrm>
            </p:contentPart>
          </mc:Choice>
          <mc:Fallback>
            <p:pic>
              <p:nvPicPr>
                <p:cNvPr id="23" name="Freihand 22">
                  <a:extLst>
                    <a:ext uri="{FF2B5EF4-FFF2-40B4-BE49-F238E27FC236}">
                      <a16:creationId xmlns:a16="http://schemas.microsoft.com/office/drawing/2014/main" id="{A7547627-D177-4BD8-9A35-672BCA8462AE}"/>
                    </a:ext>
                  </a:extLst>
                </p:cNvPr>
                <p:cNvPicPr/>
                <p:nvPr/>
              </p:nvPicPr>
              <p:blipFill>
                <a:blip r:embed="rId41"/>
                <a:stretch>
                  <a:fillRect/>
                </a:stretch>
              </p:blipFill>
              <p:spPr>
                <a:xfrm>
                  <a:off x="6321440" y="3453547"/>
                  <a:ext cx="221040" cy="101160"/>
                </a:xfrm>
                <a:prstGeom prst="rect">
                  <a:avLst/>
                </a:prstGeom>
              </p:spPr>
            </p:pic>
          </mc:Fallback>
        </mc:AlternateContent>
        <mc:AlternateContent xmlns:mc="http://schemas.openxmlformats.org/markup-compatibility/2006">
          <mc:Choice xmlns:p14="http://schemas.microsoft.com/office/powerpoint/2010/main" Requires="p14">
            <p:contentPart p14:bwMode="auto" r:id="rId42">
              <p14:nvContentPartPr>
                <p14:cNvPr id="24" name="Freihand 23">
                  <a:extLst>
                    <a:ext uri="{FF2B5EF4-FFF2-40B4-BE49-F238E27FC236}">
                      <a16:creationId xmlns:a16="http://schemas.microsoft.com/office/drawing/2014/main" id="{AAC1AEE6-061E-40B0-A0D3-1E5054640CBC}"/>
                    </a:ext>
                  </a:extLst>
                </p14:cNvPr>
                <p14:cNvContentPartPr/>
                <p14:nvPr/>
              </p14:nvContentPartPr>
              <p14:xfrm>
                <a:off x="6611600" y="3247267"/>
                <a:ext cx="25200" cy="276480"/>
              </p14:xfrm>
            </p:contentPart>
          </mc:Choice>
          <mc:Fallback>
            <p:pic>
              <p:nvPicPr>
                <p:cNvPr id="24" name="Freihand 23">
                  <a:extLst>
                    <a:ext uri="{FF2B5EF4-FFF2-40B4-BE49-F238E27FC236}">
                      <a16:creationId xmlns:a16="http://schemas.microsoft.com/office/drawing/2014/main" id="{AAC1AEE6-061E-40B0-A0D3-1E5054640CBC}"/>
                    </a:ext>
                  </a:extLst>
                </p:cNvPr>
                <p:cNvPicPr/>
                <p:nvPr/>
              </p:nvPicPr>
              <p:blipFill>
                <a:blip r:embed="rId43"/>
                <a:stretch>
                  <a:fillRect/>
                </a:stretch>
              </p:blipFill>
              <p:spPr>
                <a:xfrm>
                  <a:off x="6607280" y="3242947"/>
                  <a:ext cx="33840" cy="285120"/>
                </a:xfrm>
                <a:prstGeom prst="rect">
                  <a:avLst/>
                </a:prstGeom>
              </p:spPr>
            </p:pic>
          </mc:Fallback>
        </mc:AlternateContent>
        <mc:AlternateContent xmlns:mc="http://schemas.openxmlformats.org/markup-compatibility/2006">
          <mc:Choice xmlns:p14="http://schemas.microsoft.com/office/powerpoint/2010/main" Requires="p14">
            <p:contentPart p14:bwMode="auto" r:id="rId44">
              <p14:nvContentPartPr>
                <p14:cNvPr id="26" name="Freihand 25">
                  <a:extLst>
                    <a:ext uri="{FF2B5EF4-FFF2-40B4-BE49-F238E27FC236}">
                      <a16:creationId xmlns:a16="http://schemas.microsoft.com/office/drawing/2014/main" id="{CAF679AD-A2B5-4AD7-998B-DB093821A032}"/>
                    </a:ext>
                  </a:extLst>
                </p14:cNvPr>
                <p14:cNvContentPartPr/>
                <p14:nvPr/>
              </p14:nvContentPartPr>
              <p14:xfrm>
                <a:off x="4400840" y="4524187"/>
                <a:ext cx="20160" cy="190080"/>
              </p14:xfrm>
            </p:contentPart>
          </mc:Choice>
          <mc:Fallback>
            <p:pic>
              <p:nvPicPr>
                <p:cNvPr id="26" name="Freihand 25">
                  <a:extLst>
                    <a:ext uri="{FF2B5EF4-FFF2-40B4-BE49-F238E27FC236}">
                      <a16:creationId xmlns:a16="http://schemas.microsoft.com/office/drawing/2014/main" id="{CAF679AD-A2B5-4AD7-998B-DB093821A032}"/>
                    </a:ext>
                  </a:extLst>
                </p:cNvPr>
                <p:cNvPicPr/>
                <p:nvPr/>
              </p:nvPicPr>
              <p:blipFill>
                <a:blip r:embed="rId45"/>
                <a:stretch>
                  <a:fillRect/>
                </a:stretch>
              </p:blipFill>
              <p:spPr>
                <a:xfrm>
                  <a:off x="4396520" y="4519867"/>
                  <a:ext cx="28800" cy="198720"/>
                </a:xfrm>
                <a:prstGeom prst="rect">
                  <a:avLst/>
                </a:prstGeom>
              </p:spPr>
            </p:pic>
          </mc:Fallback>
        </mc:AlternateContent>
        <mc:AlternateContent xmlns:mc="http://schemas.openxmlformats.org/markup-compatibility/2006">
          <mc:Choice xmlns:p14="http://schemas.microsoft.com/office/powerpoint/2010/main" Requires="p14">
            <p:contentPart p14:bwMode="auto" r:id="rId46">
              <p14:nvContentPartPr>
                <p14:cNvPr id="27" name="Freihand 26">
                  <a:extLst>
                    <a:ext uri="{FF2B5EF4-FFF2-40B4-BE49-F238E27FC236}">
                      <a16:creationId xmlns:a16="http://schemas.microsoft.com/office/drawing/2014/main" id="{9716931A-4EC2-4703-82B3-C05965D9F3C9}"/>
                    </a:ext>
                  </a:extLst>
                </p14:cNvPr>
                <p14:cNvContentPartPr/>
                <p14:nvPr/>
              </p14:nvContentPartPr>
              <p14:xfrm>
                <a:off x="4350080" y="4474147"/>
                <a:ext cx="182160" cy="191520"/>
              </p14:xfrm>
            </p:contentPart>
          </mc:Choice>
          <mc:Fallback>
            <p:pic>
              <p:nvPicPr>
                <p:cNvPr id="27" name="Freihand 26">
                  <a:extLst>
                    <a:ext uri="{FF2B5EF4-FFF2-40B4-BE49-F238E27FC236}">
                      <a16:creationId xmlns:a16="http://schemas.microsoft.com/office/drawing/2014/main" id="{9716931A-4EC2-4703-82B3-C05965D9F3C9}"/>
                    </a:ext>
                  </a:extLst>
                </p:cNvPr>
                <p:cNvPicPr/>
                <p:nvPr/>
              </p:nvPicPr>
              <p:blipFill>
                <a:blip r:embed="rId47"/>
                <a:stretch>
                  <a:fillRect/>
                </a:stretch>
              </p:blipFill>
              <p:spPr>
                <a:xfrm>
                  <a:off x="4345760" y="4469827"/>
                  <a:ext cx="190800" cy="200160"/>
                </a:xfrm>
                <a:prstGeom prst="rect">
                  <a:avLst/>
                </a:prstGeom>
              </p:spPr>
            </p:pic>
          </mc:Fallback>
        </mc:AlternateContent>
        <mc:AlternateContent xmlns:mc="http://schemas.openxmlformats.org/markup-compatibility/2006">
          <mc:Choice xmlns:p14="http://schemas.microsoft.com/office/powerpoint/2010/main" Requires="p14">
            <p:contentPart p14:bwMode="auto" r:id="rId48">
              <p14:nvContentPartPr>
                <p14:cNvPr id="28" name="Freihand 27">
                  <a:extLst>
                    <a:ext uri="{FF2B5EF4-FFF2-40B4-BE49-F238E27FC236}">
                      <a16:creationId xmlns:a16="http://schemas.microsoft.com/office/drawing/2014/main" id="{FB54159A-ACFB-454E-898F-0C908CDF3500}"/>
                    </a:ext>
                  </a:extLst>
                </p14:cNvPr>
                <p14:cNvContentPartPr/>
                <p14:nvPr/>
              </p14:nvContentPartPr>
              <p14:xfrm>
                <a:off x="4563200" y="4541107"/>
                <a:ext cx="97200" cy="126720"/>
              </p14:xfrm>
            </p:contentPart>
          </mc:Choice>
          <mc:Fallback>
            <p:pic>
              <p:nvPicPr>
                <p:cNvPr id="28" name="Freihand 27">
                  <a:extLst>
                    <a:ext uri="{FF2B5EF4-FFF2-40B4-BE49-F238E27FC236}">
                      <a16:creationId xmlns:a16="http://schemas.microsoft.com/office/drawing/2014/main" id="{FB54159A-ACFB-454E-898F-0C908CDF3500}"/>
                    </a:ext>
                  </a:extLst>
                </p:cNvPr>
                <p:cNvPicPr/>
                <p:nvPr/>
              </p:nvPicPr>
              <p:blipFill>
                <a:blip r:embed="rId49"/>
                <a:stretch>
                  <a:fillRect/>
                </a:stretch>
              </p:blipFill>
              <p:spPr>
                <a:xfrm>
                  <a:off x="4558880" y="4536787"/>
                  <a:ext cx="105840" cy="135360"/>
                </a:xfrm>
                <a:prstGeom prst="rect">
                  <a:avLst/>
                </a:prstGeom>
              </p:spPr>
            </p:pic>
          </mc:Fallback>
        </mc:AlternateContent>
        <mc:AlternateContent xmlns:mc="http://schemas.openxmlformats.org/markup-compatibility/2006">
          <mc:Choice xmlns:p14="http://schemas.microsoft.com/office/powerpoint/2010/main" Requires="p14">
            <p:contentPart p14:bwMode="auto" r:id="rId50">
              <p14:nvContentPartPr>
                <p14:cNvPr id="29" name="Freihand 28">
                  <a:extLst>
                    <a:ext uri="{FF2B5EF4-FFF2-40B4-BE49-F238E27FC236}">
                      <a16:creationId xmlns:a16="http://schemas.microsoft.com/office/drawing/2014/main" id="{BC1E0FE1-5554-42A7-85E1-442EDA2FEFEC}"/>
                    </a:ext>
                  </a:extLst>
                </p14:cNvPr>
                <p14:cNvContentPartPr/>
                <p14:nvPr/>
              </p14:nvContentPartPr>
              <p14:xfrm>
                <a:off x="4666880" y="4557307"/>
                <a:ext cx="143280" cy="120600"/>
              </p14:xfrm>
            </p:contentPart>
          </mc:Choice>
          <mc:Fallback>
            <p:pic>
              <p:nvPicPr>
                <p:cNvPr id="29" name="Freihand 28">
                  <a:extLst>
                    <a:ext uri="{FF2B5EF4-FFF2-40B4-BE49-F238E27FC236}">
                      <a16:creationId xmlns:a16="http://schemas.microsoft.com/office/drawing/2014/main" id="{BC1E0FE1-5554-42A7-85E1-442EDA2FEFEC}"/>
                    </a:ext>
                  </a:extLst>
                </p:cNvPr>
                <p:cNvPicPr/>
                <p:nvPr/>
              </p:nvPicPr>
              <p:blipFill>
                <a:blip r:embed="rId51"/>
                <a:stretch>
                  <a:fillRect/>
                </a:stretch>
              </p:blipFill>
              <p:spPr>
                <a:xfrm>
                  <a:off x="4662560" y="4552987"/>
                  <a:ext cx="151920" cy="129240"/>
                </a:xfrm>
                <a:prstGeom prst="rect">
                  <a:avLst/>
                </a:prstGeom>
              </p:spPr>
            </p:pic>
          </mc:Fallback>
        </mc:AlternateContent>
        <mc:AlternateContent xmlns:mc="http://schemas.openxmlformats.org/markup-compatibility/2006">
          <mc:Choice xmlns:p14="http://schemas.microsoft.com/office/powerpoint/2010/main" Requires="p14">
            <p:contentPart p14:bwMode="auto" r:id="rId52">
              <p14:nvContentPartPr>
                <p14:cNvPr id="30" name="Freihand 29">
                  <a:extLst>
                    <a:ext uri="{FF2B5EF4-FFF2-40B4-BE49-F238E27FC236}">
                      <a16:creationId xmlns:a16="http://schemas.microsoft.com/office/drawing/2014/main" id="{290CD6D7-4D45-4B7A-8DF4-EFF81CA2C507}"/>
                    </a:ext>
                  </a:extLst>
                </p14:cNvPr>
                <p14:cNvContentPartPr/>
                <p14:nvPr/>
              </p14:nvContentPartPr>
              <p14:xfrm>
                <a:off x="4849400" y="4449667"/>
                <a:ext cx="56880" cy="179640"/>
              </p14:xfrm>
            </p:contentPart>
          </mc:Choice>
          <mc:Fallback>
            <p:pic>
              <p:nvPicPr>
                <p:cNvPr id="30" name="Freihand 29">
                  <a:extLst>
                    <a:ext uri="{FF2B5EF4-FFF2-40B4-BE49-F238E27FC236}">
                      <a16:creationId xmlns:a16="http://schemas.microsoft.com/office/drawing/2014/main" id="{290CD6D7-4D45-4B7A-8DF4-EFF81CA2C507}"/>
                    </a:ext>
                  </a:extLst>
                </p:cNvPr>
                <p:cNvPicPr/>
                <p:nvPr/>
              </p:nvPicPr>
              <p:blipFill>
                <a:blip r:embed="rId53"/>
                <a:stretch>
                  <a:fillRect/>
                </a:stretch>
              </p:blipFill>
              <p:spPr>
                <a:xfrm>
                  <a:off x="4845080" y="4445347"/>
                  <a:ext cx="65520" cy="188280"/>
                </a:xfrm>
                <a:prstGeom prst="rect">
                  <a:avLst/>
                </a:prstGeom>
              </p:spPr>
            </p:pic>
          </mc:Fallback>
        </mc:AlternateContent>
        <mc:AlternateContent xmlns:mc="http://schemas.openxmlformats.org/markup-compatibility/2006">
          <mc:Choice xmlns:p14="http://schemas.microsoft.com/office/powerpoint/2010/main" Requires="p14">
            <p:contentPart p14:bwMode="auto" r:id="rId54">
              <p14:nvContentPartPr>
                <p14:cNvPr id="31" name="Freihand 30">
                  <a:extLst>
                    <a:ext uri="{FF2B5EF4-FFF2-40B4-BE49-F238E27FC236}">
                      <a16:creationId xmlns:a16="http://schemas.microsoft.com/office/drawing/2014/main" id="{8C7ED137-1D15-451C-9D9F-95B157F53E14}"/>
                    </a:ext>
                  </a:extLst>
                </p14:cNvPr>
                <p14:cNvContentPartPr/>
                <p14:nvPr/>
              </p14:nvContentPartPr>
              <p14:xfrm>
                <a:off x="4901600" y="4542907"/>
                <a:ext cx="132480" cy="103680"/>
              </p14:xfrm>
            </p:contentPart>
          </mc:Choice>
          <mc:Fallback>
            <p:pic>
              <p:nvPicPr>
                <p:cNvPr id="31" name="Freihand 30">
                  <a:extLst>
                    <a:ext uri="{FF2B5EF4-FFF2-40B4-BE49-F238E27FC236}">
                      <a16:creationId xmlns:a16="http://schemas.microsoft.com/office/drawing/2014/main" id="{8C7ED137-1D15-451C-9D9F-95B157F53E14}"/>
                    </a:ext>
                  </a:extLst>
                </p:cNvPr>
                <p:cNvPicPr/>
                <p:nvPr/>
              </p:nvPicPr>
              <p:blipFill>
                <a:blip r:embed="rId55"/>
                <a:stretch>
                  <a:fillRect/>
                </a:stretch>
              </p:blipFill>
              <p:spPr>
                <a:xfrm>
                  <a:off x="4897280" y="4538227"/>
                  <a:ext cx="141120" cy="112320"/>
                </a:xfrm>
                <a:prstGeom prst="rect">
                  <a:avLst/>
                </a:prstGeom>
              </p:spPr>
            </p:pic>
          </mc:Fallback>
        </mc:AlternateContent>
        <mc:AlternateContent xmlns:mc="http://schemas.openxmlformats.org/markup-compatibility/2006">
          <mc:Choice xmlns:p14="http://schemas.microsoft.com/office/powerpoint/2010/main" Requires="p14">
            <p:contentPart p14:bwMode="auto" r:id="rId56">
              <p14:nvContentPartPr>
                <p14:cNvPr id="32" name="Freihand 31">
                  <a:extLst>
                    <a:ext uri="{FF2B5EF4-FFF2-40B4-BE49-F238E27FC236}">
                      <a16:creationId xmlns:a16="http://schemas.microsoft.com/office/drawing/2014/main" id="{57E04E57-1680-40A0-AA2B-3034BBD95C8E}"/>
                    </a:ext>
                  </a:extLst>
                </p14:cNvPr>
                <p14:cNvContentPartPr/>
                <p14:nvPr/>
              </p14:nvContentPartPr>
              <p14:xfrm>
                <a:off x="5172680" y="4434547"/>
                <a:ext cx="216360" cy="185760"/>
              </p14:xfrm>
            </p:contentPart>
          </mc:Choice>
          <mc:Fallback>
            <p:pic>
              <p:nvPicPr>
                <p:cNvPr id="32" name="Freihand 31">
                  <a:extLst>
                    <a:ext uri="{FF2B5EF4-FFF2-40B4-BE49-F238E27FC236}">
                      <a16:creationId xmlns:a16="http://schemas.microsoft.com/office/drawing/2014/main" id="{57E04E57-1680-40A0-AA2B-3034BBD95C8E}"/>
                    </a:ext>
                  </a:extLst>
                </p:cNvPr>
                <p:cNvPicPr/>
                <p:nvPr/>
              </p:nvPicPr>
              <p:blipFill>
                <a:blip r:embed="rId57"/>
                <a:stretch>
                  <a:fillRect/>
                </a:stretch>
              </p:blipFill>
              <p:spPr>
                <a:xfrm>
                  <a:off x="5168360" y="4430227"/>
                  <a:ext cx="225000" cy="194400"/>
                </a:xfrm>
                <a:prstGeom prst="rect">
                  <a:avLst/>
                </a:prstGeom>
              </p:spPr>
            </p:pic>
          </mc:Fallback>
        </mc:AlternateContent>
        <mc:AlternateContent xmlns:mc="http://schemas.openxmlformats.org/markup-compatibility/2006">
          <mc:Choice xmlns:p14="http://schemas.microsoft.com/office/powerpoint/2010/main" Requires="p14">
            <p:contentPart p14:bwMode="auto" r:id="rId58">
              <p14:nvContentPartPr>
                <p14:cNvPr id="33" name="Freihand 32">
                  <a:extLst>
                    <a:ext uri="{FF2B5EF4-FFF2-40B4-BE49-F238E27FC236}">
                      <a16:creationId xmlns:a16="http://schemas.microsoft.com/office/drawing/2014/main" id="{C666EFE0-3014-45B7-B1EC-81C20F90ADEF}"/>
                    </a:ext>
                  </a:extLst>
                </p14:cNvPr>
                <p14:cNvContentPartPr/>
                <p14:nvPr/>
              </p14:nvContentPartPr>
              <p14:xfrm>
                <a:off x="5422520" y="4558747"/>
                <a:ext cx="144720" cy="81360"/>
              </p14:xfrm>
            </p:contentPart>
          </mc:Choice>
          <mc:Fallback>
            <p:pic>
              <p:nvPicPr>
                <p:cNvPr id="33" name="Freihand 32">
                  <a:extLst>
                    <a:ext uri="{FF2B5EF4-FFF2-40B4-BE49-F238E27FC236}">
                      <a16:creationId xmlns:a16="http://schemas.microsoft.com/office/drawing/2014/main" id="{C666EFE0-3014-45B7-B1EC-81C20F90ADEF}"/>
                    </a:ext>
                  </a:extLst>
                </p:cNvPr>
                <p:cNvPicPr/>
                <p:nvPr/>
              </p:nvPicPr>
              <p:blipFill>
                <a:blip r:embed="rId59"/>
                <a:stretch>
                  <a:fillRect/>
                </a:stretch>
              </p:blipFill>
              <p:spPr>
                <a:xfrm>
                  <a:off x="5418200" y="4554427"/>
                  <a:ext cx="153360" cy="90000"/>
                </a:xfrm>
                <a:prstGeom prst="rect">
                  <a:avLst/>
                </a:prstGeom>
              </p:spPr>
            </p:pic>
          </mc:Fallback>
        </mc:AlternateContent>
        <mc:AlternateContent xmlns:mc="http://schemas.openxmlformats.org/markup-compatibility/2006">
          <mc:Choice xmlns:p14="http://schemas.microsoft.com/office/powerpoint/2010/main" Requires="p14">
            <p:contentPart p14:bwMode="auto" r:id="rId60">
              <p14:nvContentPartPr>
                <p14:cNvPr id="34" name="Freihand 33">
                  <a:extLst>
                    <a:ext uri="{FF2B5EF4-FFF2-40B4-BE49-F238E27FC236}">
                      <a16:creationId xmlns:a16="http://schemas.microsoft.com/office/drawing/2014/main" id="{379BF991-8EA1-498F-A555-D5C1A3612E78}"/>
                    </a:ext>
                  </a:extLst>
                </p14:cNvPr>
                <p14:cNvContentPartPr/>
                <p14:nvPr/>
              </p14:nvContentPartPr>
              <p14:xfrm>
                <a:off x="5596400" y="4446787"/>
                <a:ext cx="112680" cy="165600"/>
              </p14:xfrm>
            </p:contentPart>
          </mc:Choice>
          <mc:Fallback>
            <p:pic>
              <p:nvPicPr>
                <p:cNvPr id="34" name="Freihand 33">
                  <a:extLst>
                    <a:ext uri="{FF2B5EF4-FFF2-40B4-BE49-F238E27FC236}">
                      <a16:creationId xmlns:a16="http://schemas.microsoft.com/office/drawing/2014/main" id="{379BF991-8EA1-498F-A555-D5C1A3612E78}"/>
                    </a:ext>
                  </a:extLst>
                </p:cNvPr>
                <p:cNvPicPr/>
                <p:nvPr/>
              </p:nvPicPr>
              <p:blipFill>
                <a:blip r:embed="rId61"/>
                <a:stretch>
                  <a:fillRect/>
                </a:stretch>
              </p:blipFill>
              <p:spPr>
                <a:xfrm>
                  <a:off x="5592080" y="4442467"/>
                  <a:ext cx="121320" cy="174240"/>
                </a:xfrm>
                <a:prstGeom prst="rect">
                  <a:avLst/>
                </a:prstGeom>
              </p:spPr>
            </p:pic>
          </mc:Fallback>
        </mc:AlternateContent>
        <mc:AlternateContent xmlns:mc="http://schemas.openxmlformats.org/markup-compatibility/2006">
          <mc:Choice xmlns:p14="http://schemas.microsoft.com/office/powerpoint/2010/main" Requires="p14">
            <p:contentPart p14:bwMode="auto" r:id="rId62">
              <p14:nvContentPartPr>
                <p14:cNvPr id="35" name="Freihand 34">
                  <a:extLst>
                    <a:ext uri="{FF2B5EF4-FFF2-40B4-BE49-F238E27FC236}">
                      <a16:creationId xmlns:a16="http://schemas.microsoft.com/office/drawing/2014/main" id="{EDB3E1EF-F856-4FD6-A18B-E460BF1AACE4}"/>
                    </a:ext>
                  </a:extLst>
                </p14:cNvPr>
                <p14:cNvContentPartPr/>
                <p14:nvPr/>
              </p14:nvContentPartPr>
              <p14:xfrm>
                <a:off x="5760560" y="4534267"/>
                <a:ext cx="107640" cy="95400"/>
              </p14:xfrm>
            </p:contentPart>
          </mc:Choice>
          <mc:Fallback>
            <p:pic>
              <p:nvPicPr>
                <p:cNvPr id="35" name="Freihand 34">
                  <a:extLst>
                    <a:ext uri="{FF2B5EF4-FFF2-40B4-BE49-F238E27FC236}">
                      <a16:creationId xmlns:a16="http://schemas.microsoft.com/office/drawing/2014/main" id="{EDB3E1EF-F856-4FD6-A18B-E460BF1AACE4}"/>
                    </a:ext>
                  </a:extLst>
                </p:cNvPr>
                <p:cNvPicPr/>
                <p:nvPr/>
              </p:nvPicPr>
              <p:blipFill>
                <a:blip r:embed="rId63"/>
                <a:stretch>
                  <a:fillRect/>
                </a:stretch>
              </p:blipFill>
              <p:spPr>
                <a:xfrm>
                  <a:off x="5756240" y="4529947"/>
                  <a:ext cx="116280" cy="104040"/>
                </a:xfrm>
                <a:prstGeom prst="rect">
                  <a:avLst/>
                </a:prstGeom>
              </p:spPr>
            </p:pic>
          </mc:Fallback>
        </mc:AlternateContent>
        <mc:AlternateContent xmlns:mc="http://schemas.openxmlformats.org/markup-compatibility/2006">
          <mc:Choice xmlns:p14="http://schemas.microsoft.com/office/powerpoint/2010/main" Requires="p14">
            <p:contentPart p14:bwMode="auto" r:id="rId64">
              <p14:nvContentPartPr>
                <p14:cNvPr id="36" name="Freihand 35">
                  <a:extLst>
                    <a:ext uri="{FF2B5EF4-FFF2-40B4-BE49-F238E27FC236}">
                      <a16:creationId xmlns:a16="http://schemas.microsoft.com/office/drawing/2014/main" id="{D18CDBAD-63BD-4066-BCCE-DED86C65D0D3}"/>
                    </a:ext>
                  </a:extLst>
                </p14:cNvPr>
                <p14:cNvContentPartPr/>
                <p14:nvPr/>
              </p14:nvContentPartPr>
              <p14:xfrm>
                <a:off x="5868200" y="4414387"/>
                <a:ext cx="425880" cy="200880"/>
              </p14:xfrm>
            </p:contentPart>
          </mc:Choice>
          <mc:Fallback>
            <p:pic>
              <p:nvPicPr>
                <p:cNvPr id="36" name="Freihand 35">
                  <a:extLst>
                    <a:ext uri="{FF2B5EF4-FFF2-40B4-BE49-F238E27FC236}">
                      <a16:creationId xmlns:a16="http://schemas.microsoft.com/office/drawing/2014/main" id="{D18CDBAD-63BD-4066-BCCE-DED86C65D0D3}"/>
                    </a:ext>
                  </a:extLst>
                </p:cNvPr>
                <p:cNvPicPr/>
                <p:nvPr/>
              </p:nvPicPr>
              <p:blipFill>
                <a:blip r:embed="rId65"/>
                <a:stretch>
                  <a:fillRect/>
                </a:stretch>
              </p:blipFill>
              <p:spPr>
                <a:xfrm>
                  <a:off x="5863880" y="4410067"/>
                  <a:ext cx="434520" cy="209520"/>
                </a:xfrm>
                <a:prstGeom prst="rect">
                  <a:avLst/>
                </a:prstGeom>
              </p:spPr>
            </p:pic>
          </mc:Fallback>
        </mc:AlternateContent>
        <mc:AlternateContent xmlns:mc="http://schemas.openxmlformats.org/markup-compatibility/2006">
          <mc:Choice xmlns:p14="http://schemas.microsoft.com/office/powerpoint/2010/main" Requires="p14">
            <p:contentPart p14:bwMode="auto" r:id="rId66">
              <p14:nvContentPartPr>
                <p14:cNvPr id="38" name="Freihand 37">
                  <a:extLst>
                    <a:ext uri="{FF2B5EF4-FFF2-40B4-BE49-F238E27FC236}">
                      <a16:creationId xmlns:a16="http://schemas.microsoft.com/office/drawing/2014/main" id="{6799DDCE-CD46-43BA-AED8-DADE43521B71}"/>
                    </a:ext>
                  </a:extLst>
                </p14:cNvPr>
                <p14:cNvContentPartPr/>
                <p14:nvPr/>
              </p14:nvContentPartPr>
              <p14:xfrm>
                <a:off x="6436280" y="4450027"/>
                <a:ext cx="227880" cy="220680"/>
              </p14:xfrm>
            </p:contentPart>
          </mc:Choice>
          <mc:Fallback>
            <p:pic>
              <p:nvPicPr>
                <p:cNvPr id="38" name="Freihand 37">
                  <a:extLst>
                    <a:ext uri="{FF2B5EF4-FFF2-40B4-BE49-F238E27FC236}">
                      <a16:creationId xmlns:a16="http://schemas.microsoft.com/office/drawing/2014/main" id="{6799DDCE-CD46-43BA-AED8-DADE43521B71}"/>
                    </a:ext>
                  </a:extLst>
                </p:cNvPr>
                <p:cNvPicPr/>
                <p:nvPr/>
              </p:nvPicPr>
              <p:blipFill>
                <a:blip r:embed="rId67"/>
                <a:stretch>
                  <a:fillRect/>
                </a:stretch>
              </p:blipFill>
              <p:spPr>
                <a:xfrm>
                  <a:off x="6431960" y="4445707"/>
                  <a:ext cx="236520" cy="229320"/>
                </a:xfrm>
                <a:prstGeom prst="rect">
                  <a:avLst/>
                </a:prstGeom>
              </p:spPr>
            </p:pic>
          </mc:Fallback>
        </mc:AlternateContent>
        <mc:AlternateContent xmlns:mc="http://schemas.openxmlformats.org/markup-compatibility/2006">
          <mc:Choice xmlns:p14="http://schemas.microsoft.com/office/powerpoint/2010/main" Requires="p14">
            <p:contentPart p14:bwMode="auto" r:id="rId68">
              <p14:nvContentPartPr>
                <p14:cNvPr id="40" name="Freihand 39">
                  <a:extLst>
                    <a:ext uri="{FF2B5EF4-FFF2-40B4-BE49-F238E27FC236}">
                      <a16:creationId xmlns:a16="http://schemas.microsoft.com/office/drawing/2014/main" id="{274396D4-9F97-4D3A-903E-A0E767BDA600}"/>
                    </a:ext>
                  </a:extLst>
                </p14:cNvPr>
                <p14:cNvContentPartPr/>
                <p14:nvPr/>
              </p14:nvContentPartPr>
              <p14:xfrm>
                <a:off x="6830120" y="4361827"/>
                <a:ext cx="18360" cy="182160"/>
              </p14:xfrm>
            </p:contentPart>
          </mc:Choice>
          <mc:Fallback>
            <p:pic>
              <p:nvPicPr>
                <p:cNvPr id="40" name="Freihand 39">
                  <a:extLst>
                    <a:ext uri="{FF2B5EF4-FFF2-40B4-BE49-F238E27FC236}">
                      <a16:creationId xmlns:a16="http://schemas.microsoft.com/office/drawing/2014/main" id="{274396D4-9F97-4D3A-903E-A0E767BDA600}"/>
                    </a:ext>
                  </a:extLst>
                </p:cNvPr>
                <p:cNvPicPr/>
                <p:nvPr/>
              </p:nvPicPr>
              <p:blipFill>
                <a:blip r:embed="rId69"/>
                <a:stretch>
                  <a:fillRect/>
                </a:stretch>
              </p:blipFill>
              <p:spPr>
                <a:xfrm>
                  <a:off x="6825800" y="4357507"/>
                  <a:ext cx="27000" cy="190800"/>
                </a:xfrm>
                <a:prstGeom prst="rect">
                  <a:avLst/>
                </a:prstGeom>
              </p:spPr>
            </p:pic>
          </mc:Fallback>
        </mc:AlternateContent>
        <mc:AlternateContent xmlns:mc="http://schemas.openxmlformats.org/markup-compatibility/2006">
          <mc:Choice xmlns:p14="http://schemas.microsoft.com/office/powerpoint/2010/main" Requires="p14">
            <p:contentPart p14:bwMode="auto" r:id="rId70">
              <p14:nvContentPartPr>
                <p14:cNvPr id="41" name="Freihand 40">
                  <a:extLst>
                    <a:ext uri="{FF2B5EF4-FFF2-40B4-BE49-F238E27FC236}">
                      <a16:creationId xmlns:a16="http://schemas.microsoft.com/office/drawing/2014/main" id="{E4422D08-37FF-4BA7-A3FB-3D5727420E00}"/>
                    </a:ext>
                  </a:extLst>
                </p14:cNvPr>
                <p14:cNvContentPartPr/>
                <p14:nvPr/>
              </p14:nvContentPartPr>
              <p14:xfrm>
                <a:off x="6741560" y="4321507"/>
                <a:ext cx="200160" cy="242280"/>
              </p14:xfrm>
            </p:contentPart>
          </mc:Choice>
          <mc:Fallback>
            <p:pic>
              <p:nvPicPr>
                <p:cNvPr id="41" name="Freihand 40">
                  <a:extLst>
                    <a:ext uri="{FF2B5EF4-FFF2-40B4-BE49-F238E27FC236}">
                      <a16:creationId xmlns:a16="http://schemas.microsoft.com/office/drawing/2014/main" id="{E4422D08-37FF-4BA7-A3FB-3D5727420E00}"/>
                    </a:ext>
                  </a:extLst>
                </p:cNvPr>
                <p:cNvPicPr/>
                <p:nvPr/>
              </p:nvPicPr>
              <p:blipFill>
                <a:blip r:embed="rId71"/>
                <a:stretch>
                  <a:fillRect/>
                </a:stretch>
              </p:blipFill>
              <p:spPr>
                <a:xfrm>
                  <a:off x="6737240" y="4317187"/>
                  <a:ext cx="208800" cy="250920"/>
                </a:xfrm>
                <a:prstGeom prst="rect">
                  <a:avLst/>
                </a:prstGeom>
              </p:spPr>
            </p:pic>
          </mc:Fallback>
        </mc:AlternateContent>
        <mc:AlternateContent xmlns:mc="http://schemas.openxmlformats.org/markup-compatibility/2006">
          <mc:Choice xmlns:p14="http://schemas.microsoft.com/office/powerpoint/2010/main" Requires="p14">
            <p:contentPart p14:bwMode="auto" r:id="rId72">
              <p14:nvContentPartPr>
                <p14:cNvPr id="42" name="Freihand 41">
                  <a:extLst>
                    <a:ext uri="{FF2B5EF4-FFF2-40B4-BE49-F238E27FC236}">
                      <a16:creationId xmlns:a16="http://schemas.microsoft.com/office/drawing/2014/main" id="{1DCE416F-9B3C-4497-B6FF-EA421BF0F453}"/>
                    </a:ext>
                  </a:extLst>
                </p14:cNvPr>
                <p14:cNvContentPartPr/>
                <p14:nvPr/>
              </p14:nvContentPartPr>
              <p14:xfrm>
                <a:off x="6923720" y="4412587"/>
                <a:ext cx="93960" cy="142560"/>
              </p14:xfrm>
            </p:contentPart>
          </mc:Choice>
          <mc:Fallback>
            <p:pic>
              <p:nvPicPr>
                <p:cNvPr id="42" name="Freihand 41">
                  <a:extLst>
                    <a:ext uri="{FF2B5EF4-FFF2-40B4-BE49-F238E27FC236}">
                      <a16:creationId xmlns:a16="http://schemas.microsoft.com/office/drawing/2014/main" id="{1DCE416F-9B3C-4497-B6FF-EA421BF0F453}"/>
                    </a:ext>
                  </a:extLst>
                </p:cNvPr>
                <p:cNvPicPr/>
                <p:nvPr/>
              </p:nvPicPr>
              <p:blipFill>
                <a:blip r:embed="rId73"/>
                <a:stretch>
                  <a:fillRect/>
                </a:stretch>
              </p:blipFill>
              <p:spPr>
                <a:xfrm>
                  <a:off x="6919400" y="4408267"/>
                  <a:ext cx="102600" cy="151200"/>
                </a:xfrm>
                <a:prstGeom prst="rect">
                  <a:avLst/>
                </a:prstGeom>
              </p:spPr>
            </p:pic>
          </mc:Fallback>
        </mc:AlternateContent>
        <mc:AlternateContent xmlns:mc="http://schemas.openxmlformats.org/markup-compatibility/2006">
          <mc:Choice xmlns:p14="http://schemas.microsoft.com/office/powerpoint/2010/main" Requires="p14">
            <p:contentPart p14:bwMode="auto" r:id="rId74">
              <p14:nvContentPartPr>
                <p14:cNvPr id="43" name="Freihand 42">
                  <a:extLst>
                    <a:ext uri="{FF2B5EF4-FFF2-40B4-BE49-F238E27FC236}">
                      <a16:creationId xmlns:a16="http://schemas.microsoft.com/office/drawing/2014/main" id="{F56E0B24-AEE7-4BFE-82B3-9A6DF670A6AD}"/>
                    </a:ext>
                  </a:extLst>
                </p14:cNvPr>
                <p14:cNvContentPartPr/>
                <p14:nvPr/>
              </p14:nvContentPartPr>
              <p14:xfrm>
                <a:off x="7036760" y="4407187"/>
                <a:ext cx="103680" cy="136440"/>
              </p14:xfrm>
            </p:contentPart>
          </mc:Choice>
          <mc:Fallback>
            <p:pic>
              <p:nvPicPr>
                <p:cNvPr id="43" name="Freihand 42">
                  <a:extLst>
                    <a:ext uri="{FF2B5EF4-FFF2-40B4-BE49-F238E27FC236}">
                      <a16:creationId xmlns:a16="http://schemas.microsoft.com/office/drawing/2014/main" id="{F56E0B24-AEE7-4BFE-82B3-9A6DF670A6AD}"/>
                    </a:ext>
                  </a:extLst>
                </p:cNvPr>
                <p:cNvPicPr/>
                <p:nvPr/>
              </p:nvPicPr>
              <p:blipFill>
                <a:blip r:embed="rId75"/>
                <a:stretch>
                  <a:fillRect/>
                </a:stretch>
              </p:blipFill>
              <p:spPr>
                <a:xfrm>
                  <a:off x="7032440" y="4402867"/>
                  <a:ext cx="112320" cy="145080"/>
                </a:xfrm>
                <a:prstGeom prst="rect">
                  <a:avLst/>
                </a:prstGeom>
              </p:spPr>
            </p:pic>
          </mc:Fallback>
        </mc:AlternateContent>
        <mc:AlternateContent xmlns:mc="http://schemas.openxmlformats.org/markup-compatibility/2006">
          <mc:Choice xmlns:p14="http://schemas.microsoft.com/office/powerpoint/2010/main" Requires="p14">
            <p:contentPart p14:bwMode="auto" r:id="rId76">
              <p14:nvContentPartPr>
                <p14:cNvPr id="44" name="Freihand 43">
                  <a:extLst>
                    <a:ext uri="{FF2B5EF4-FFF2-40B4-BE49-F238E27FC236}">
                      <a16:creationId xmlns:a16="http://schemas.microsoft.com/office/drawing/2014/main" id="{8ED2DD82-31EB-4F02-8F59-F043F69BF8F4}"/>
                    </a:ext>
                  </a:extLst>
                </p14:cNvPr>
                <p14:cNvContentPartPr/>
                <p14:nvPr/>
              </p14:nvContentPartPr>
              <p14:xfrm>
                <a:off x="7140800" y="4297027"/>
                <a:ext cx="226080" cy="210240"/>
              </p14:xfrm>
            </p:contentPart>
          </mc:Choice>
          <mc:Fallback>
            <p:pic>
              <p:nvPicPr>
                <p:cNvPr id="44" name="Freihand 43">
                  <a:extLst>
                    <a:ext uri="{FF2B5EF4-FFF2-40B4-BE49-F238E27FC236}">
                      <a16:creationId xmlns:a16="http://schemas.microsoft.com/office/drawing/2014/main" id="{8ED2DD82-31EB-4F02-8F59-F043F69BF8F4}"/>
                    </a:ext>
                  </a:extLst>
                </p:cNvPr>
                <p:cNvPicPr/>
                <p:nvPr/>
              </p:nvPicPr>
              <p:blipFill>
                <a:blip r:embed="rId77"/>
                <a:stretch>
                  <a:fillRect/>
                </a:stretch>
              </p:blipFill>
              <p:spPr>
                <a:xfrm>
                  <a:off x="7136480" y="4292707"/>
                  <a:ext cx="234720" cy="218880"/>
                </a:xfrm>
                <a:prstGeom prst="rect">
                  <a:avLst/>
                </a:prstGeom>
              </p:spPr>
            </p:pic>
          </mc:Fallback>
        </mc:AlternateContent>
        <mc:AlternateContent xmlns:mc="http://schemas.openxmlformats.org/markup-compatibility/2006">
          <mc:Choice xmlns:p14="http://schemas.microsoft.com/office/powerpoint/2010/main" Requires="p14">
            <p:contentPart p14:bwMode="auto" r:id="rId78">
              <p14:nvContentPartPr>
                <p14:cNvPr id="45" name="Freihand 44">
                  <a:extLst>
                    <a:ext uri="{FF2B5EF4-FFF2-40B4-BE49-F238E27FC236}">
                      <a16:creationId xmlns:a16="http://schemas.microsoft.com/office/drawing/2014/main" id="{03F917E0-8033-4595-925C-95E62A198514}"/>
                    </a:ext>
                  </a:extLst>
                </p14:cNvPr>
                <p14:cNvContentPartPr/>
                <p14:nvPr/>
              </p14:nvContentPartPr>
              <p14:xfrm>
                <a:off x="7362200" y="4334467"/>
                <a:ext cx="86760" cy="134640"/>
              </p14:xfrm>
            </p:contentPart>
          </mc:Choice>
          <mc:Fallback>
            <p:pic>
              <p:nvPicPr>
                <p:cNvPr id="45" name="Freihand 44">
                  <a:extLst>
                    <a:ext uri="{FF2B5EF4-FFF2-40B4-BE49-F238E27FC236}">
                      <a16:creationId xmlns:a16="http://schemas.microsoft.com/office/drawing/2014/main" id="{03F917E0-8033-4595-925C-95E62A198514}"/>
                    </a:ext>
                  </a:extLst>
                </p:cNvPr>
                <p:cNvPicPr/>
                <p:nvPr/>
              </p:nvPicPr>
              <p:blipFill>
                <a:blip r:embed="rId79"/>
                <a:stretch>
                  <a:fillRect/>
                </a:stretch>
              </p:blipFill>
              <p:spPr>
                <a:xfrm>
                  <a:off x="7357880" y="4330147"/>
                  <a:ext cx="95400" cy="143280"/>
                </a:xfrm>
                <a:prstGeom prst="rect">
                  <a:avLst/>
                </a:prstGeom>
              </p:spPr>
            </p:pic>
          </mc:Fallback>
        </mc:AlternateContent>
        <mc:AlternateContent xmlns:mc="http://schemas.openxmlformats.org/markup-compatibility/2006">
          <mc:Choice xmlns:p14="http://schemas.microsoft.com/office/powerpoint/2010/main" Requires="p14">
            <p:contentPart p14:bwMode="auto" r:id="rId80">
              <p14:nvContentPartPr>
                <p14:cNvPr id="46" name="Freihand 45">
                  <a:extLst>
                    <a:ext uri="{FF2B5EF4-FFF2-40B4-BE49-F238E27FC236}">
                      <a16:creationId xmlns:a16="http://schemas.microsoft.com/office/drawing/2014/main" id="{6BC64A3D-2D5E-4A0C-828F-A8A0F734578B}"/>
                    </a:ext>
                  </a:extLst>
                </p14:cNvPr>
                <p14:cNvContentPartPr/>
                <p14:nvPr/>
              </p14:nvContentPartPr>
              <p14:xfrm>
                <a:off x="7367960" y="4226467"/>
                <a:ext cx="134280" cy="201240"/>
              </p14:xfrm>
            </p:contentPart>
          </mc:Choice>
          <mc:Fallback>
            <p:pic>
              <p:nvPicPr>
                <p:cNvPr id="46" name="Freihand 45">
                  <a:extLst>
                    <a:ext uri="{FF2B5EF4-FFF2-40B4-BE49-F238E27FC236}">
                      <a16:creationId xmlns:a16="http://schemas.microsoft.com/office/drawing/2014/main" id="{6BC64A3D-2D5E-4A0C-828F-A8A0F734578B}"/>
                    </a:ext>
                  </a:extLst>
                </p:cNvPr>
                <p:cNvPicPr/>
                <p:nvPr/>
              </p:nvPicPr>
              <p:blipFill>
                <a:blip r:embed="rId81"/>
                <a:stretch>
                  <a:fillRect/>
                </a:stretch>
              </p:blipFill>
              <p:spPr>
                <a:xfrm>
                  <a:off x="7363640" y="4222147"/>
                  <a:ext cx="142920" cy="209880"/>
                </a:xfrm>
                <a:prstGeom prst="rect">
                  <a:avLst/>
                </a:prstGeom>
              </p:spPr>
            </p:pic>
          </mc:Fallback>
        </mc:AlternateContent>
        <mc:AlternateContent xmlns:mc="http://schemas.openxmlformats.org/markup-compatibility/2006">
          <mc:Choice xmlns:p14="http://schemas.microsoft.com/office/powerpoint/2010/main" Requires="p14">
            <p:contentPart p14:bwMode="auto" r:id="rId82">
              <p14:nvContentPartPr>
                <p14:cNvPr id="47" name="Freihand 46">
                  <a:extLst>
                    <a:ext uri="{FF2B5EF4-FFF2-40B4-BE49-F238E27FC236}">
                      <a16:creationId xmlns:a16="http://schemas.microsoft.com/office/drawing/2014/main" id="{300F4282-8DCF-4567-94DB-BCEE9647985C}"/>
                    </a:ext>
                  </a:extLst>
                </p14:cNvPr>
                <p14:cNvContentPartPr/>
                <p14:nvPr/>
              </p14:nvContentPartPr>
              <p14:xfrm>
                <a:off x="7416920" y="4351027"/>
                <a:ext cx="289440" cy="243360"/>
              </p14:xfrm>
            </p:contentPart>
          </mc:Choice>
          <mc:Fallback>
            <p:pic>
              <p:nvPicPr>
                <p:cNvPr id="47" name="Freihand 46">
                  <a:extLst>
                    <a:ext uri="{FF2B5EF4-FFF2-40B4-BE49-F238E27FC236}">
                      <a16:creationId xmlns:a16="http://schemas.microsoft.com/office/drawing/2014/main" id="{300F4282-8DCF-4567-94DB-BCEE9647985C}"/>
                    </a:ext>
                  </a:extLst>
                </p:cNvPr>
                <p:cNvPicPr/>
                <p:nvPr/>
              </p:nvPicPr>
              <p:blipFill>
                <a:blip r:embed="rId83"/>
                <a:stretch>
                  <a:fillRect/>
                </a:stretch>
              </p:blipFill>
              <p:spPr>
                <a:xfrm>
                  <a:off x="7412600" y="4346707"/>
                  <a:ext cx="298080" cy="252000"/>
                </a:xfrm>
                <a:prstGeom prst="rect">
                  <a:avLst/>
                </a:prstGeom>
              </p:spPr>
            </p:pic>
          </mc:Fallback>
        </mc:AlternateContent>
        <mc:AlternateContent xmlns:mc="http://schemas.openxmlformats.org/markup-compatibility/2006">
          <mc:Choice xmlns:p14="http://schemas.microsoft.com/office/powerpoint/2010/main" Requires="p14">
            <p:contentPart p14:bwMode="auto" r:id="rId84">
              <p14:nvContentPartPr>
                <p14:cNvPr id="48" name="Freihand 47">
                  <a:extLst>
                    <a:ext uri="{FF2B5EF4-FFF2-40B4-BE49-F238E27FC236}">
                      <a16:creationId xmlns:a16="http://schemas.microsoft.com/office/drawing/2014/main" id="{77B8FFF4-1B90-40CE-91B9-6BBA68C1527D}"/>
                    </a:ext>
                  </a:extLst>
                </p14:cNvPr>
                <p14:cNvContentPartPr/>
                <p14:nvPr/>
              </p14:nvContentPartPr>
              <p14:xfrm>
                <a:off x="7709960" y="4307467"/>
                <a:ext cx="107280" cy="111600"/>
              </p14:xfrm>
            </p:contentPart>
          </mc:Choice>
          <mc:Fallback>
            <p:pic>
              <p:nvPicPr>
                <p:cNvPr id="48" name="Freihand 47">
                  <a:extLst>
                    <a:ext uri="{FF2B5EF4-FFF2-40B4-BE49-F238E27FC236}">
                      <a16:creationId xmlns:a16="http://schemas.microsoft.com/office/drawing/2014/main" id="{77B8FFF4-1B90-40CE-91B9-6BBA68C1527D}"/>
                    </a:ext>
                  </a:extLst>
                </p:cNvPr>
                <p:cNvPicPr/>
                <p:nvPr/>
              </p:nvPicPr>
              <p:blipFill>
                <a:blip r:embed="rId85"/>
                <a:stretch>
                  <a:fillRect/>
                </a:stretch>
              </p:blipFill>
              <p:spPr>
                <a:xfrm>
                  <a:off x="7705640" y="4303147"/>
                  <a:ext cx="115920" cy="120240"/>
                </a:xfrm>
                <a:prstGeom prst="rect">
                  <a:avLst/>
                </a:prstGeom>
              </p:spPr>
            </p:pic>
          </mc:Fallback>
        </mc:AlternateContent>
        <mc:AlternateContent xmlns:mc="http://schemas.openxmlformats.org/markup-compatibility/2006">
          <mc:Choice xmlns:p14="http://schemas.microsoft.com/office/powerpoint/2010/main" Requires="p14">
            <p:contentPart p14:bwMode="auto" r:id="rId86">
              <p14:nvContentPartPr>
                <p14:cNvPr id="49" name="Freihand 48">
                  <a:extLst>
                    <a:ext uri="{FF2B5EF4-FFF2-40B4-BE49-F238E27FC236}">
                      <a16:creationId xmlns:a16="http://schemas.microsoft.com/office/drawing/2014/main" id="{3713021C-2CB9-46F8-ADC0-5FCA1532232C}"/>
                    </a:ext>
                  </a:extLst>
                </p14:cNvPr>
                <p14:cNvContentPartPr/>
                <p14:nvPr/>
              </p14:nvContentPartPr>
              <p14:xfrm>
                <a:off x="7798160" y="4307467"/>
                <a:ext cx="226800" cy="73440"/>
              </p14:xfrm>
            </p:contentPart>
          </mc:Choice>
          <mc:Fallback>
            <p:pic>
              <p:nvPicPr>
                <p:cNvPr id="49" name="Freihand 48">
                  <a:extLst>
                    <a:ext uri="{FF2B5EF4-FFF2-40B4-BE49-F238E27FC236}">
                      <a16:creationId xmlns:a16="http://schemas.microsoft.com/office/drawing/2014/main" id="{3713021C-2CB9-46F8-ADC0-5FCA1532232C}"/>
                    </a:ext>
                  </a:extLst>
                </p:cNvPr>
                <p:cNvPicPr/>
                <p:nvPr/>
              </p:nvPicPr>
              <p:blipFill>
                <a:blip r:embed="rId87"/>
                <a:stretch>
                  <a:fillRect/>
                </a:stretch>
              </p:blipFill>
              <p:spPr>
                <a:xfrm>
                  <a:off x="7793840" y="4303147"/>
                  <a:ext cx="235440" cy="82080"/>
                </a:xfrm>
                <a:prstGeom prst="rect">
                  <a:avLst/>
                </a:prstGeom>
              </p:spPr>
            </p:pic>
          </mc:Fallback>
        </mc:AlternateContent>
        <mc:AlternateContent xmlns:mc="http://schemas.openxmlformats.org/markup-compatibility/2006">
          <mc:Choice xmlns:p14="http://schemas.microsoft.com/office/powerpoint/2010/main" Requires="p14">
            <p:contentPart p14:bwMode="auto" r:id="rId88">
              <p14:nvContentPartPr>
                <p14:cNvPr id="51" name="Freihand 50">
                  <a:extLst>
                    <a:ext uri="{FF2B5EF4-FFF2-40B4-BE49-F238E27FC236}">
                      <a16:creationId xmlns:a16="http://schemas.microsoft.com/office/drawing/2014/main" id="{F81BD00B-60D5-4D63-835A-D072BF7558BF}"/>
                    </a:ext>
                  </a:extLst>
                </p14:cNvPr>
                <p14:cNvContentPartPr/>
                <p14:nvPr/>
              </p14:nvContentPartPr>
              <p14:xfrm>
                <a:off x="8009120" y="4183627"/>
                <a:ext cx="183600" cy="170640"/>
              </p14:xfrm>
            </p:contentPart>
          </mc:Choice>
          <mc:Fallback>
            <p:pic>
              <p:nvPicPr>
                <p:cNvPr id="51" name="Freihand 50">
                  <a:extLst>
                    <a:ext uri="{FF2B5EF4-FFF2-40B4-BE49-F238E27FC236}">
                      <a16:creationId xmlns:a16="http://schemas.microsoft.com/office/drawing/2014/main" id="{F81BD00B-60D5-4D63-835A-D072BF7558BF}"/>
                    </a:ext>
                  </a:extLst>
                </p:cNvPr>
                <p:cNvPicPr/>
                <p:nvPr/>
              </p:nvPicPr>
              <p:blipFill>
                <a:blip r:embed="rId89"/>
                <a:stretch>
                  <a:fillRect/>
                </a:stretch>
              </p:blipFill>
              <p:spPr>
                <a:xfrm>
                  <a:off x="8004800" y="4179307"/>
                  <a:ext cx="192240" cy="179280"/>
                </a:xfrm>
                <a:prstGeom prst="rect">
                  <a:avLst/>
                </a:prstGeom>
              </p:spPr>
            </p:pic>
          </mc:Fallback>
        </mc:AlternateContent>
        <mc:AlternateContent xmlns:mc="http://schemas.openxmlformats.org/markup-compatibility/2006">
          <mc:Choice xmlns:p14="http://schemas.microsoft.com/office/powerpoint/2010/main" Requires="p14">
            <p:contentPart p14:bwMode="auto" r:id="rId90">
              <p14:nvContentPartPr>
                <p14:cNvPr id="52" name="Freihand 51">
                  <a:extLst>
                    <a:ext uri="{FF2B5EF4-FFF2-40B4-BE49-F238E27FC236}">
                      <a16:creationId xmlns:a16="http://schemas.microsoft.com/office/drawing/2014/main" id="{2C3782B4-F177-4B7B-86F5-AAC577692BCB}"/>
                    </a:ext>
                  </a:extLst>
                </p14:cNvPr>
                <p14:cNvContentPartPr/>
                <p14:nvPr/>
              </p14:nvContentPartPr>
              <p14:xfrm>
                <a:off x="8222600" y="4250587"/>
                <a:ext cx="45720" cy="100440"/>
              </p14:xfrm>
            </p:contentPart>
          </mc:Choice>
          <mc:Fallback>
            <p:pic>
              <p:nvPicPr>
                <p:cNvPr id="52" name="Freihand 51">
                  <a:extLst>
                    <a:ext uri="{FF2B5EF4-FFF2-40B4-BE49-F238E27FC236}">
                      <a16:creationId xmlns:a16="http://schemas.microsoft.com/office/drawing/2014/main" id="{2C3782B4-F177-4B7B-86F5-AAC577692BCB}"/>
                    </a:ext>
                  </a:extLst>
                </p:cNvPr>
                <p:cNvPicPr/>
                <p:nvPr/>
              </p:nvPicPr>
              <p:blipFill>
                <a:blip r:embed="rId91"/>
                <a:stretch>
                  <a:fillRect/>
                </a:stretch>
              </p:blipFill>
              <p:spPr>
                <a:xfrm>
                  <a:off x="8218280" y="4246267"/>
                  <a:ext cx="54360" cy="109080"/>
                </a:xfrm>
                <a:prstGeom prst="rect">
                  <a:avLst/>
                </a:prstGeom>
              </p:spPr>
            </p:pic>
          </mc:Fallback>
        </mc:AlternateContent>
        <mc:AlternateContent xmlns:mc="http://schemas.openxmlformats.org/markup-compatibility/2006">
          <mc:Choice xmlns:p14="http://schemas.microsoft.com/office/powerpoint/2010/main" Requires="p14">
            <p:contentPart p14:bwMode="auto" r:id="rId92">
              <p14:nvContentPartPr>
                <p14:cNvPr id="53" name="Freihand 52">
                  <a:extLst>
                    <a:ext uri="{FF2B5EF4-FFF2-40B4-BE49-F238E27FC236}">
                      <a16:creationId xmlns:a16="http://schemas.microsoft.com/office/drawing/2014/main" id="{7EE85521-6505-4F1F-AB54-0EB9B6E4C56F}"/>
                    </a:ext>
                  </a:extLst>
                </p14:cNvPr>
                <p14:cNvContentPartPr/>
                <p14:nvPr/>
              </p14:nvContentPartPr>
              <p14:xfrm>
                <a:off x="8283080" y="4115947"/>
                <a:ext cx="335880" cy="159480"/>
              </p14:xfrm>
            </p:contentPart>
          </mc:Choice>
          <mc:Fallback>
            <p:pic>
              <p:nvPicPr>
                <p:cNvPr id="53" name="Freihand 52">
                  <a:extLst>
                    <a:ext uri="{FF2B5EF4-FFF2-40B4-BE49-F238E27FC236}">
                      <a16:creationId xmlns:a16="http://schemas.microsoft.com/office/drawing/2014/main" id="{7EE85521-6505-4F1F-AB54-0EB9B6E4C56F}"/>
                    </a:ext>
                  </a:extLst>
                </p:cNvPr>
                <p:cNvPicPr/>
                <p:nvPr/>
              </p:nvPicPr>
              <p:blipFill>
                <a:blip r:embed="rId93"/>
                <a:stretch>
                  <a:fillRect/>
                </a:stretch>
              </p:blipFill>
              <p:spPr>
                <a:xfrm>
                  <a:off x="8278760" y="4111627"/>
                  <a:ext cx="344520" cy="168120"/>
                </a:xfrm>
                <a:prstGeom prst="rect">
                  <a:avLst/>
                </a:prstGeom>
              </p:spPr>
            </p:pic>
          </mc:Fallback>
        </mc:AlternateContent>
      </p:grpSp>
      <p:grpSp>
        <p:nvGrpSpPr>
          <p:cNvPr id="58" name="Gruppieren 57">
            <a:extLst>
              <a:ext uri="{FF2B5EF4-FFF2-40B4-BE49-F238E27FC236}">
                <a16:creationId xmlns:a16="http://schemas.microsoft.com/office/drawing/2014/main" id="{42A0815B-3A00-46DB-B64A-A85B608E835B}"/>
              </a:ext>
            </a:extLst>
          </p:cNvPr>
          <p:cNvGrpSpPr/>
          <p:nvPr/>
        </p:nvGrpSpPr>
        <p:grpSpPr>
          <a:xfrm>
            <a:off x="4838960" y="5049787"/>
            <a:ext cx="524520" cy="282600"/>
            <a:chOff x="4838960" y="5049787"/>
            <a:chExt cx="524520" cy="282600"/>
          </a:xfrm>
        </p:grpSpPr>
        <mc:AlternateContent xmlns:mc="http://schemas.openxmlformats.org/markup-compatibility/2006">
          <mc:Choice xmlns:p14="http://schemas.microsoft.com/office/powerpoint/2010/main" Requires="p14">
            <p:contentPart p14:bwMode="auto" r:id="rId94">
              <p14:nvContentPartPr>
                <p14:cNvPr id="55" name="Freihand 54">
                  <a:extLst>
                    <a:ext uri="{FF2B5EF4-FFF2-40B4-BE49-F238E27FC236}">
                      <a16:creationId xmlns:a16="http://schemas.microsoft.com/office/drawing/2014/main" id="{12C4D365-D396-4D2D-92EE-9871826C2C47}"/>
                    </a:ext>
                  </a:extLst>
                </p14:cNvPr>
                <p14:cNvContentPartPr/>
                <p14:nvPr/>
              </p14:nvContentPartPr>
              <p14:xfrm>
                <a:off x="4869920" y="5147347"/>
                <a:ext cx="319680" cy="44280"/>
              </p14:xfrm>
            </p:contentPart>
          </mc:Choice>
          <mc:Fallback>
            <p:pic>
              <p:nvPicPr>
                <p:cNvPr id="55" name="Freihand 54">
                  <a:extLst>
                    <a:ext uri="{FF2B5EF4-FFF2-40B4-BE49-F238E27FC236}">
                      <a16:creationId xmlns:a16="http://schemas.microsoft.com/office/drawing/2014/main" id="{12C4D365-D396-4D2D-92EE-9871826C2C47}"/>
                    </a:ext>
                  </a:extLst>
                </p:cNvPr>
                <p:cNvPicPr/>
                <p:nvPr/>
              </p:nvPicPr>
              <p:blipFill>
                <a:blip r:embed="rId95"/>
                <a:stretch>
                  <a:fillRect/>
                </a:stretch>
              </p:blipFill>
              <p:spPr>
                <a:xfrm>
                  <a:off x="4865600" y="5143027"/>
                  <a:ext cx="328320" cy="52920"/>
                </a:xfrm>
                <a:prstGeom prst="rect">
                  <a:avLst/>
                </a:prstGeom>
              </p:spPr>
            </p:pic>
          </mc:Fallback>
        </mc:AlternateContent>
        <mc:AlternateContent xmlns:mc="http://schemas.openxmlformats.org/markup-compatibility/2006">
          <mc:Choice xmlns:p14="http://schemas.microsoft.com/office/powerpoint/2010/main" Requires="p14">
            <p:contentPart p14:bwMode="auto" r:id="rId96">
              <p14:nvContentPartPr>
                <p14:cNvPr id="56" name="Freihand 55">
                  <a:extLst>
                    <a:ext uri="{FF2B5EF4-FFF2-40B4-BE49-F238E27FC236}">
                      <a16:creationId xmlns:a16="http://schemas.microsoft.com/office/drawing/2014/main" id="{A3E4E676-B76A-4FCD-B28E-6B7C45B26ED5}"/>
                    </a:ext>
                  </a:extLst>
                </p14:cNvPr>
                <p14:cNvContentPartPr/>
                <p14:nvPr/>
              </p14:nvContentPartPr>
              <p14:xfrm>
                <a:off x="4838960" y="5197027"/>
                <a:ext cx="315360" cy="46440"/>
              </p14:xfrm>
            </p:contentPart>
          </mc:Choice>
          <mc:Fallback>
            <p:pic>
              <p:nvPicPr>
                <p:cNvPr id="56" name="Freihand 55">
                  <a:extLst>
                    <a:ext uri="{FF2B5EF4-FFF2-40B4-BE49-F238E27FC236}">
                      <a16:creationId xmlns:a16="http://schemas.microsoft.com/office/drawing/2014/main" id="{A3E4E676-B76A-4FCD-B28E-6B7C45B26ED5}"/>
                    </a:ext>
                  </a:extLst>
                </p:cNvPr>
                <p:cNvPicPr/>
                <p:nvPr/>
              </p:nvPicPr>
              <p:blipFill>
                <a:blip r:embed="rId97"/>
                <a:stretch>
                  <a:fillRect/>
                </a:stretch>
              </p:blipFill>
              <p:spPr>
                <a:xfrm>
                  <a:off x="4834640" y="5192707"/>
                  <a:ext cx="324000" cy="55080"/>
                </a:xfrm>
                <a:prstGeom prst="rect">
                  <a:avLst/>
                </a:prstGeom>
              </p:spPr>
            </p:pic>
          </mc:Fallback>
        </mc:AlternateContent>
        <mc:AlternateContent xmlns:mc="http://schemas.openxmlformats.org/markup-compatibility/2006">
          <mc:Choice xmlns:p14="http://schemas.microsoft.com/office/powerpoint/2010/main" Requires="p14">
            <p:contentPart p14:bwMode="auto" r:id="rId98">
              <p14:nvContentPartPr>
                <p14:cNvPr id="57" name="Freihand 56">
                  <a:extLst>
                    <a:ext uri="{FF2B5EF4-FFF2-40B4-BE49-F238E27FC236}">
                      <a16:creationId xmlns:a16="http://schemas.microsoft.com/office/drawing/2014/main" id="{1415E1BB-7016-4145-84E3-A495C1ADBDDF}"/>
                    </a:ext>
                  </a:extLst>
                </p14:cNvPr>
                <p14:cNvContentPartPr/>
                <p14:nvPr/>
              </p14:nvContentPartPr>
              <p14:xfrm>
                <a:off x="5188520" y="5049787"/>
                <a:ext cx="174960" cy="282600"/>
              </p14:xfrm>
            </p:contentPart>
          </mc:Choice>
          <mc:Fallback>
            <p:pic>
              <p:nvPicPr>
                <p:cNvPr id="57" name="Freihand 56">
                  <a:extLst>
                    <a:ext uri="{FF2B5EF4-FFF2-40B4-BE49-F238E27FC236}">
                      <a16:creationId xmlns:a16="http://schemas.microsoft.com/office/drawing/2014/main" id="{1415E1BB-7016-4145-84E3-A495C1ADBDDF}"/>
                    </a:ext>
                  </a:extLst>
                </p:cNvPr>
                <p:cNvPicPr/>
                <p:nvPr/>
              </p:nvPicPr>
              <p:blipFill>
                <a:blip r:embed="rId99"/>
                <a:stretch>
                  <a:fillRect/>
                </a:stretch>
              </p:blipFill>
              <p:spPr>
                <a:xfrm>
                  <a:off x="5184200" y="5045467"/>
                  <a:ext cx="183600" cy="291240"/>
                </a:xfrm>
                <a:prstGeom prst="rect">
                  <a:avLst/>
                </a:prstGeom>
              </p:spPr>
            </p:pic>
          </mc:Fallback>
        </mc:AlternateContent>
      </p:grpSp>
      <p:grpSp>
        <p:nvGrpSpPr>
          <p:cNvPr id="68" name="Gruppieren 67">
            <a:extLst>
              <a:ext uri="{FF2B5EF4-FFF2-40B4-BE49-F238E27FC236}">
                <a16:creationId xmlns:a16="http://schemas.microsoft.com/office/drawing/2014/main" id="{F435F6E7-A499-4BC4-8CA4-A54FE9EABC5D}"/>
              </a:ext>
            </a:extLst>
          </p:cNvPr>
          <p:cNvGrpSpPr/>
          <p:nvPr/>
        </p:nvGrpSpPr>
        <p:grpSpPr>
          <a:xfrm>
            <a:off x="5571200" y="5004787"/>
            <a:ext cx="555120" cy="242640"/>
            <a:chOff x="5571200" y="5004787"/>
            <a:chExt cx="555120" cy="242640"/>
          </a:xfrm>
        </p:grpSpPr>
        <mc:AlternateContent xmlns:mc="http://schemas.openxmlformats.org/markup-compatibility/2006">
          <mc:Choice xmlns:p14="http://schemas.microsoft.com/office/powerpoint/2010/main" Requires="p14">
            <p:contentPart p14:bwMode="auto" r:id="rId100">
              <p14:nvContentPartPr>
                <p14:cNvPr id="59" name="Freihand 58">
                  <a:extLst>
                    <a:ext uri="{FF2B5EF4-FFF2-40B4-BE49-F238E27FC236}">
                      <a16:creationId xmlns:a16="http://schemas.microsoft.com/office/drawing/2014/main" id="{EEB96652-C81C-4923-AB75-ECCB9E6C33CF}"/>
                    </a:ext>
                  </a:extLst>
                </p14:cNvPr>
                <p14:cNvContentPartPr/>
                <p14:nvPr/>
              </p14:nvContentPartPr>
              <p14:xfrm>
                <a:off x="5571200" y="5068147"/>
                <a:ext cx="182520" cy="179280"/>
              </p14:xfrm>
            </p:contentPart>
          </mc:Choice>
          <mc:Fallback>
            <p:pic>
              <p:nvPicPr>
                <p:cNvPr id="59" name="Freihand 58">
                  <a:extLst>
                    <a:ext uri="{FF2B5EF4-FFF2-40B4-BE49-F238E27FC236}">
                      <a16:creationId xmlns:a16="http://schemas.microsoft.com/office/drawing/2014/main" id="{EEB96652-C81C-4923-AB75-ECCB9E6C33CF}"/>
                    </a:ext>
                  </a:extLst>
                </p:cNvPr>
                <p:cNvPicPr/>
                <p:nvPr/>
              </p:nvPicPr>
              <p:blipFill>
                <a:blip r:embed="rId101"/>
                <a:stretch>
                  <a:fillRect/>
                </a:stretch>
              </p:blipFill>
              <p:spPr>
                <a:xfrm>
                  <a:off x="5566880" y="5063827"/>
                  <a:ext cx="191160" cy="187920"/>
                </a:xfrm>
                <a:prstGeom prst="rect">
                  <a:avLst/>
                </a:prstGeom>
              </p:spPr>
            </p:pic>
          </mc:Fallback>
        </mc:AlternateContent>
        <mc:AlternateContent xmlns:mc="http://schemas.openxmlformats.org/markup-compatibility/2006">
          <mc:Choice xmlns:p14="http://schemas.microsoft.com/office/powerpoint/2010/main" Requires="p14">
            <p:contentPart p14:bwMode="auto" r:id="rId102">
              <p14:nvContentPartPr>
                <p14:cNvPr id="60" name="Freihand 59">
                  <a:extLst>
                    <a:ext uri="{FF2B5EF4-FFF2-40B4-BE49-F238E27FC236}">
                      <a16:creationId xmlns:a16="http://schemas.microsoft.com/office/drawing/2014/main" id="{916AB741-5904-4C8B-8828-3144B91F6778}"/>
                    </a:ext>
                  </a:extLst>
                </p14:cNvPr>
                <p14:cNvContentPartPr/>
                <p14:nvPr/>
              </p14:nvContentPartPr>
              <p14:xfrm>
                <a:off x="5750840" y="5004787"/>
                <a:ext cx="375480" cy="206640"/>
              </p14:xfrm>
            </p:contentPart>
          </mc:Choice>
          <mc:Fallback>
            <p:pic>
              <p:nvPicPr>
                <p:cNvPr id="60" name="Freihand 59">
                  <a:extLst>
                    <a:ext uri="{FF2B5EF4-FFF2-40B4-BE49-F238E27FC236}">
                      <a16:creationId xmlns:a16="http://schemas.microsoft.com/office/drawing/2014/main" id="{916AB741-5904-4C8B-8828-3144B91F6778}"/>
                    </a:ext>
                  </a:extLst>
                </p:cNvPr>
                <p:cNvPicPr/>
                <p:nvPr/>
              </p:nvPicPr>
              <p:blipFill>
                <a:blip r:embed="rId103"/>
                <a:stretch>
                  <a:fillRect/>
                </a:stretch>
              </p:blipFill>
              <p:spPr>
                <a:xfrm>
                  <a:off x="5746520" y="5000467"/>
                  <a:ext cx="384120" cy="215280"/>
                </a:xfrm>
                <a:prstGeom prst="rect">
                  <a:avLst/>
                </a:prstGeom>
              </p:spPr>
            </p:pic>
          </mc:Fallback>
        </mc:AlternateContent>
      </p:grpSp>
      <p:grpSp>
        <p:nvGrpSpPr>
          <p:cNvPr id="90" name="Gruppieren 89">
            <a:extLst>
              <a:ext uri="{FF2B5EF4-FFF2-40B4-BE49-F238E27FC236}">
                <a16:creationId xmlns:a16="http://schemas.microsoft.com/office/drawing/2014/main" id="{09E99415-53C5-481A-956A-A014B6DCB860}"/>
              </a:ext>
            </a:extLst>
          </p:cNvPr>
          <p:cNvGrpSpPr/>
          <p:nvPr/>
        </p:nvGrpSpPr>
        <p:grpSpPr>
          <a:xfrm>
            <a:off x="6341240" y="4835947"/>
            <a:ext cx="1842840" cy="932400"/>
            <a:chOff x="6341240" y="4835947"/>
            <a:chExt cx="1842840" cy="932400"/>
          </a:xfrm>
        </p:grpSpPr>
        <mc:AlternateContent xmlns:mc="http://schemas.openxmlformats.org/markup-compatibility/2006">
          <mc:Choice xmlns:p14="http://schemas.microsoft.com/office/powerpoint/2010/main" Requires="p14">
            <p:contentPart p14:bwMode="auto" r:id="rId104">
              <p14:nvContentPartPr>
                <p14:cNvPr id="61" name="Freihand 60">
                  <a:extLst>
                    <a:ext uri="{FF2B5EF4-FFF2-40B4-BE49-F238E27FC236}">
                      <a16:creationId xmlns:a16="http://schemas.microsoft.com/office/drawing/2014/main" id="{8D3D46B8-0BFE-46C9-8107-83377186B7AE}"/>
                    </a:ext>
                  </a:extLst>
                </p14:cNvPr>
                <p14:cNvContentPartPr/>
                <p14:nvPr/>
              </p14:nvContentPartPr>
              <p14:xfrm>
                <a:off x="6341240" y="4998307"/>
                <a:ext cx="119160" cy="322920"/>
              </p14:xfrm>
            </p:contentPart>
          </mc:Choice>
          <mc:Fallback>
            <p:pic>
              <p:nvPicPr>
                <p:cNvPr id="61" name="Freihand 60">
                  <a:extLst>
                    <a:ext uri="{FF2B5EF4-FFF2-40B4-BE49-F238E27FC236}">
                      <a16:creationId xmlns:a16="http://schemas.microsoft.com/office/drawing/2014/main" id="{8D3D46B8-0BFE-46C9-8107-83377186B7AE}"/>
                    </a:ext>
                  </a:extLst>
                </p:cNvPr>
                <p:cNvPicPr/>
                <p:nvPr/>
              </p:nvPicPr>
              <p:blipFill>
                <a:blip r:embed="rId105"/>
                <a:stretch>
                  <a:fillRect/>
                </a:stretch>
              </p:blipFill>
              <p:spPr>
                <a:xfrm>
                  <a:off x="6336920" y="4993987"/>
                  <a:ext cx="127800" cy="331560"/>
                </a:xfrm>
                <a:prstGeom prst="rect">
                  <a:avLst/>
                </a:prstGeom>
              </p:spPr>
            </p:pic>
          </mc:Fallback>
        </mc:AlternateContent>
        <mc:AlternateContent xmlns:mc="http://schemas.openxmlformats.org/markup-compatibility/2006">
          <mc:Choice xmlns:p14="http://schemas.microsoft.com/office/powerpoint/2010/main" Requires="p14">
            <p:contentPart p14:bwMode="auto" r:id="rId106">
              <p14:nvContentPartPr>
                <p14:cNvPr id="62" name="Freihand 61">
                  <a:extLst>
                    <a:ext uri="{FF2B5EF4-FFF2-40B4-BE49-F238E27FC236}">
                      <a16:creationId xmlns:a16="http://schemas.microsoft.com/office/drawing/2014/main" id="{C3CD900D-DA7E-4B4E-8C65-3BE77A4B89A0}"/>
                    </a:ext>
                  </a:extLst>
                </p14:cNvPr>
                <p14:cNvContentPartPr/>
                <p14:nvPr/>
              </p14:nvContentPartPr>
              <p14:xfrm>
                <a:off x="6476600" y="5005147"/>
                <a:ext cx="169200" cy="127080"/>
              </p14:xfrm>
            </p:contentPart>
          </mc:Choice>
          <mc:Fallback>
            <p:pic>
              <p:nvPicPr>
                <p:cNvPr id="62" name="Freihand 61">
                  <a:extLst>
                    <a:ext uri="{FF2B5EF4-FFF2-40B4-BE49-F238E27FC236}">
                      <a16:creationId xmlns:a16="http://schemas.microsoft.com/office/drawing/2014/main" id="{C3CD900D-DA7E-4B4E-8C65-3BE77A4B89A0}"/>
                    </a:ext>
                  </a:extLst>
                </p:cNvPr>
                <p:cNvPicPr/>
                <p:nvPr/>
              </p:nvPicPr>
              <p:blipFill>
                <a:blip r:embed="rId107"/>
                <a:stretch>
                  <a:fillRect/>
                </a:stretch>
              </p:blipFill>
              <p:spPr>
                <a:xfrm>
                  <a:off x="6472280" y="5000827"/>
                  <a:ext cx="177840" cy="135720"/>
                </a:xfrm>
                <a:prstGeom prst="rect">
                  <a:avLst/>
                </a:prstGeom>
              </p:spPr>
            </p:pic>
          </mc:Fallback>
        </mc:AlternateContent>
        <mc:AlternateContent xmlns:mc="http://schemas.openxmlformats.org/markup-compatibility/2006">
          <mc:Choice xmlns:p14="http://schemas.microsoft.com/office/powerpoint/2010/main" Requires="p14">
            <p:contentPart p14:bwMode="auto" r:id="rId108">
              <p14:nvContentPartPr>
                <p14:cNvPr id="63" name="Freihand 62">
                  <a:extLst>
                    <a:ext uri="{FF2B5EF4-FFF2-40B4-BE49-F238E27FC236}">
                      <a16:creationId xmlns:a16="http://schemas.microsoft.com/office/drawing/2014/main" id="{EF3F23E3-799B-4C3E-A1FD-AF1FD857938F}"/>
                    </a:ext>
                  </a:extLst>
                </p14:cNvPr>
                <p14:cNvContentPartPr/>
                <p14:nvPr/>
              </p14:nvContentPartPr>
              <p14:xfrm>
                <a:off x="6815360" y="4850347"/>
                <a:ext cx="154440" cy="207000"/>
              </p14:xfrm>
            </p:contentPart>
          </mc:Choice>
          <mc:Fallback>
            <p:pic>
              <p:nvPicPr>
                <p:cNvPr id="63" name="Freihand 62">
                  <a:extLst>
                    <a:ext uri="{FF2B5EF4-FFF2-40B4-BE49-F238E27FC236}">
                      <a16:creationId xmlns:a16="http://schemas.microsoft.com/office/drawing/2014/main" id="{EF3F23E3-799B-4C3E-A1FD-AF1FD857938F}"/>
                    </a:ext>
                  </a:extLst>
                </p:cNvPr>
                <p:cNvPicPr/>
                <p:nvPr/>
              </p:nvPicPr>
              <p:blipFill>
                <a:blip r:embed="rId109"/>
                <a:stretch>
                  <a:fillRect/>
                </a:stretch>
              </p:blipFill>
              <p:spPr>
                <a:xfrm>
                  <a:off x="6811040" y="4846027"/>
                  <a:ext cx="163080" cy="215640"/>
                </a:xfrm>
                <a:prstGeom prst="rect">
                  <a:avLst/>
                </a:prstGeom>
              </p:spPr>
            </p:pic>
          </mc:Fallback>
        </mc:AlternateContent>
        <mc:AlternateContent xmlns:mc="http://schemas.openxmlformats.org/markup-compatibility/2006">
          <mc:Choice xmlns:p14="http://schemas.microsoft.com/office/powerpoint/2010/main" Requires="p14">
            <p:contentPart p14:bwMode="auto" r:id="rId110">
              <p14:nvContentPartPr>
                <p14:cNvPr id="64" name="Freihand 63">
                  <a:extLst>
                    <a:ext uri="{FF2B5EF4-FFF2-40B4-BE49-F238E27FC236}">
                      <a16:creationId xmlns:a16="http://schemas.microsoft.com/office/drawing/2014/main" id="{52DB7F0C-FD78-4B77-9814-7F6F8CE0F4F2}"/>
                    </a:ext>
                  </a:extLst>
                </p14:cNvPr>
                <p14:cNvContentPartPr/>
                <p14:nvPr/>
              </p14:nvContentPartPr>
              <p14:xfrm>
                <a:off x="6887360" y="4982467"/>
                <a:ext cx="75960" cy="46800"/>
              </p14:xfrm>
            </p:contentPart>
          </mc:Choice>
          <mc:Fallback>
            <p:pic>
              <p:nvPicPr>
                <p:cNvPr id="64" name="Freihand 63">
                  <a:extLst>
                    <a:ext uri="{FF2B5EF4-FFF2-40B4-BE49-F238E27FC236}">
                      <a16:creationId xmlns:a16="http://schemas.microsoft.com/office/drawing/2014/main" id="{52DB7F0C-FD78-4B77-9814-7F6F8CE0F4F2}"/>
                    </a:ext>
                  </a:extLst>
                </p:cNvPr>
                <p:cNvPicPr/>
                <p:nvPr/>
              </p:nvPicPr>
              <p:blipFill>
                <a:blip r:embed="rId111"/>
                <a:stretch>
                  <a:fillRect/>
                </a:stretch>
              </p:blipFill>
              <p:spPr>
                <a:xfrm>
                  <a:off x="6883040" y="4978147"/>
                  <a:ext cx="84600" cy="55440"/>
                </a:xfrm>
                <a:prstGeom prst="rect">
                  <a:avLst/>
                </a:prstGeom>
              </p:spPr>
            </p:pic>
          </mc:Fallback>
        </mc:AlternateContent>
        <mc:AlternateContent xmlns:mc="http://schemas.openxmlformats.org/markup-compatibility/2006">
          <mc:Choice xmlns:p14="http://schemas.microsoft.com/office/powerpoint/2010/main" Requires="p14">
            <p:contentPart p14:bwMode="auto" r:id="rId112">
              <p14:nvContentPartPr>
                <p14:cNvPr id="65" name="Freihand 64">
                  <a:extLst>
                    <a:ext uri="{FF2B5EF4-FFF2-40B4-BE49-F238E27FC236}">
                      <a16:creationId xmlns:a16="http://schemas.microsoft.com/office/drawing/2014/main" id="{98BC9C5F-2904-4F17-8C65-E1564BEB1F24}"/>
                    </a:ext>
                  </a:extLst>
                </p14:cNvPr>
                <p14:cNvContentPartPr/>
                <p14:nvPr/>
              </p14:nvContentPartPr>
              <p14:xfrm>
                <a:off x="6981680" y="4910467"/>
                <a:ext cx="182880" cy="246240"/>
              </p14:xfrm>
            </p:contentPart>
          </mc:Choice>
          <mc:Fallback>
            <p:pic>
              <p:nvPicPr>
                <p:cNvPr id="65" name="Freihand 64">
                  <a:extLst>
                    <a:ext uri="{FF2B5EF4-FFF2-40B4-BE49-F238E27FC236}">
                      <a16:creationId xmlns:a16="http://schemas.microsoft.com/office/drawing/2014/main" id="{98BC9C5F-2904-4F17-8C65-E1564BEB1F24}"/>
                    </a:ext>
                  </a:extLst>
                </p:cNvPr>
                <p:cNvPicPr/>
                <p:nvPr/>
              </p:nvPicPr>
              <p:blipFill>
                <a:blip r:embed="rId113"/>
                <a:stretch>
                  <a:fillRect/>
                </a:stretch>
              </p:blipFill>
              <p:spPr>
                <a:xfrm>
                  <a:off x="6977360" y="4906147"/>
                  <a:ext cx="191520" cy="254880"/>
                </a:xfrm>
                <a:prstGeom prst="rect">
                  <a:avLst/>
                </a:prstGeom>
              </p:spPr>
            </p:pic>
          </mc:Fallback>
        </mc:AlternateContent>
        <mc:AlternateContent xmlns:mc="http://schemas.openxmlformats.org/markup-compatibility/2006">
          <mc:Choice xmlns:p14="http://schemas.microsoft.com/office/powerpoint/2010/main" Requires="p14">
            <p:contentPart p14:bwMode="auto" r:id="rId114">
              <p14:nvContentPartPr>
                <p14:cNvPr id="66" name="Freihand 65">
                  <a:extLst>
                    <a:ext uri="{FF2B5EF4-FFF2-40B4-BE49-F238E27FC236}">
                      <a16:creationId xmlns:a16="http://schemas.microsoft.com/office/drawing/2014/main" id="{E4CA9FB6-A0E5-4CC1-A599-F153BFA57F8C}"/>
                    </a:ext>
                  </a:extLst>
                </p14:cNvPr>
                <p14:cNvContentPartPr/>
                <p14:nvPr/>
              </p14:nvContentPartPr>
              <p14:xfrm>
                <a:off x="7185080" y="4835947"/>
                <a:ext cx="105120" cy="241200"/>
              </p14:xfrm>
            </p:contentPart>
          </mc:Choice>
          <mc:Fallback>
            <p:pic>
              <p:nvPicPr>
                <p:cNvPr id="66" name="Freihand 65">
                  <a:extLst>
                    <a:ext uri="{FF2B5EF4-FFF2-40B4-BE49-F238E27FC236}">
                      <a16:creationId xmlns:a16="http://schemas.microsoft.com/office/drawing/2014/main" id="{E4CA9FB6-A0E5-4CC1-A599-F153BFA57F8C}"/>
                    </a:ext>
                  </a:extLst>
                </p:cNvPr>
                <p:cNvPicPr/>
                <p:nvPr/>
              </p:nvPicPr>
              <p:blipFill>
                <a:blip r:embed="rId115"/>
                <a:stretch>
                  <a:fillRect/>
                </a:stretch>
              </p:blipFill>
              <p:spPr>
                <a:xfrm>
                  <a:off x="7180760" y="4831627"/>
                  <a:ext cx="113760" cy="249840"/>
                </a:xfrm>
                <a:prstGeom prst="rect">
                  <a:avLst/>
                </a:prstGeom>
              </p:spPr>
            </p:pic>
          </mc:Fallback>
        </mc:AlternateContent>
        <mc:AlternateContent xmlns:mc="http://schemas.openxmlformats.org/markup-compatibility/2006">
          <mc:Choice xmlns:p14="http://schemas.microsoft.com/office/powerpoint/2010/main" Requires="p14">
            <p:contentPart p14:bwMode="auto" r:id="rId116">
              <p14:nvContentPartPr>
                <p14:cNvPr id="69" name="Freihand 68">
                  <a:extLst>
                    <a:ext uri="{FF2B5EF4-FFF2-40B4-BE49-F238E27FC236}">
                      <a16:creationId xmlns:a16="http://schemas.microsoft.com/office/drawing/2014/main" id="{959B765A-6EA0-4137-AED8-D05D506FE9E7}"/>
                    </a:ext>
                  </a:extLst>
                </p14:cNvPr>
                <p14:cNvContentPartPr/>
                <p14:nvPr/>
              </p14:nvContentPartPr>
              <p14:xfrm>
                <a:off x="7303520" y="4902187"/>
                <a:ext cx="142560" cy="27720"/>
              </p14:xfrm>
            </p:contentPart>
          </mc:Choice>
          <mc:Fallback>
            <p:pic>
              <p:nvPicPr>
                <p:cNvPr id="69" name="Freihand 68">
                  <a:extLst>
                    <a:ext uri="{FF2B5EF4-FFF2-40B4-BE49-F238E27FC236}">
                      <a16:creationId xmlns:a16="http://schemas.microsoft.com/office/drawing/2014/main" id="{959B765A-6EA0-4137-AED8-D05D506FE9E7}"/>
                    </a:ext>
                  </a:extLst>
                </p:cNvPr>
                <p:cNvPicPr/>
                <p:nvPr/>
              </p:nvPicPr>
              <p:blipFill>
                <a:blip r:embed="rId117"/>
                <a:stretch>
                  <a:fillRect/>
                </a:stretch>
              </p:blipFill>
              <p:spPr>
                <a:xfrm>
                  <a:off x="7299200" y="4897867"/>
                  <a:ext cx="151200" cy="36360"/>
                </a:xfrm>
                <a:prstGeom prst="rect">
                  <a:avLst/>
                </a:prstGeom>
              </p:spPr>
            </p:pic>
          </mc:Fallback>
        </mc:AlternateContent>
        <mc:AlternateContent xmlns:mc="http://schemas.openxmlformats.org/markup-compatibility/2006">
          <mc:Choice xmlns:p14="http://schemas.microsoft.com/office/powerpoint/2010/main" Requires="p14">
            <p:contentPart p14:bwMode="auto" r:id="rId118">
              <p14:nvContentPartPr>
                <p14:cNvPr id="70" name="Freihand 69">
                  <a:extLst>
                    <a:ext uri="{FF2B5EF4-FFF2-40B4-BE49-F238E27FC236}">
                      <a16:creationId xmlns:a16="http://schemas.microsoft.com/office/drawing/2014/main" id="{6969B206-0FB4-4836-91AB-AD164F69823D}"/>
                    </a:ext>
                  </a:extLst>
                </p14:cNvPr>
                <p14:cNvContentPartPr/>
                <p14:nvPr/>
              </p14:nvContentPartPr>
              <p14:xfrm>
                <a:off x="6689720" y="5278387"/>
                <a:ext cx="231480" cy="191520"/>
              </p14:xfrm>
            </p:contentPart>
          </mc:Choice>
          <mc:Fallback>
            <p:pic>
              <p:nvPicPr>
                <p:cNvPr id="70" name="Freihand 69">
                  <a:extLst>
                    <a:ext uri="{FF2B5EF4-FFF2-40B4-BE49-F238E27FC236}">
                      <a16:creationId xmlns:a16="http://schemas.microsoft.com/office/drawing/2014/main" id="{6969B206-0FB4-4836-91AB-AD164F69823D}"/>
                    </a:ext>
                  </a:extLst>
                </p:cNvPr>
                <p:cNvPicPr/>
                <p:nvPr/>
              </p:nvPicPr>
              <p:blipFill>
                <a:blip r:embed="rId119"/>
                <a:stretch>
                  <a:fillRect/>
                </a:stretch>
              </p:blipFill>
              <p:spPr>
                <a:xfrm>
                  <a:off x="6685400" y="5274067"/>
                  <a:ext cx="240120" cy="200160"/>
                </a:xfrm>
                <a:prstGeom prst="rect">
                  <a:avLst/>
                </a:prstGeom>
              </p:spPr>
            </p:pic>
          </mc:Fallback>
        </mc:AlternateContent>
        <mc:AlternateContent xmlns:mc="http://schemas.openxmlformats.org/markup-compatibility/2006">
          <mc:Choice xmlns:p14="http://schemas.microsoft.com/office/powerpoint/2010/main" Requires="p14">
            <p:contentPart p14:bwMode="auto" r:id="rId120">
              <p14:nvContentPartPr>
                <p14:cNvPr id="71" name="Freihand 70">
                  <a:extLst>
                    <a:ext uri="{FF2B5EF4-FFF2-40B4-BE49-F238E27FC236}">
                      <a16:creationId xmlns:a16="http://schemas.microsoft.com/office/drawing/2014/main" id="{E6E8177B-3DF9-4901-BD8B-D9851D63E6AA}"/>
                    </a:ext>
                  </a:extLst>
                </p14:cNvPr>
                <p14:cNvContentPartPr/>
                <p14:nvPr/>
              </p14:nvContentPartPr>
              <p14:xfrm>
                <a:off x="6964760" y="5352187"/>
                <a:ext cx="94680" cy="91800"/>
              </p14:xfrm>
            </p:contentPart>
          </mc:Choice>
          <mc:Fallback>
            <p:pic>
              <p:nvPicPr>
                <p:cNvPr id="71" name="Freihand 70">
                  <a:extLst>
                    <a:ext uri="{FF2B5EF4-FFF2-40B4-BE49-F238E27FC236}">
                      <a16:creationId xmlns:a16="http://schemas.microsoft.com/office/drawing/2014/main" id="{E6E8177B-3DF9-4901-BD8B-D9851D63E6AA}"/>
                    </a:ext>
                  </a:extLst>
                </p:cNvPr>
                <p:cNvPicPr/>
                <p:nvPr/>
              </p:nvPicPr>
              <p:blipFill>
                <a:blip r:embed="rId121"/>
                <a:stretch>
                  <a:fillRect/>
                </a:stretch>
              </p:blipFill>
              <p:spPr>
                <a:xfrm>
                  <a:off x="6960440" y="5347867"/>
                  <a:ext cx="103320" cy="100440"/>
                </a:xfrm>
                <a:prstGeom prst="rect">
                  <a:avLst/>
                </a:prstGeom>
              </p:spPr>
            </p:pic>
          </mc:Fallback>
        </mc:AlternateContent>
        <mc:AlternateContent xmlns:mc="http://schemas.openxmlformats.org/markup-compatibility/2006">
          <mc:Choice xmlns:p14="http://schemas.microsoft.com/office/powerpoint/2010/main" Requires="p14">
            <p:contentPart p14:bwMode="auto" r:id="rId122">
              <p14:nvContentPartPr>
                <p14:cNvPr id="72" name="Freihand 71">
                  <a:extLst>
                    <a:ext uri="{FF2B5EF4-FFF2-40B4-BE49-F238E27FC236}">
                      <a16:creationId xmlns:a16="http://schemas.microsoft.com/office/drawing/2014/main" id="{B331851B-5F65-4A67-B173-ACA3154DF4EC}"/>
                    </a:ext>
                  </a:extLst>
                </p14:cNvPr>
                <p14:cNvContentPartPr/>
                <p14:nvPr/>
              </p14:nvContentPartPr>
              <p14:xfrm>
                <a:off x="7079240" y="5279827"/>
                <a:ext cx="135360" cy="146880"/>
              </p14:xfrm>
            </p:contentPart>
          </mc:Choice>
          <mc:Fallback>
            <p:pic>
              <p:nvPicPr>
                <p:cNvPr id="72" name="Freihand 71">
                  <a:extLst>
                    <a:ext uri="{FF2B5EF4-FFF2-40B4-BE49-F238E27FC236}">
                      <a16:creationId xmlns:a16="http://schemas.microsoft.com/office/drawing/2014/main" id="{B331851B-5F65-4A67-B173-ACA3154DF4EC}"/>
                    </a:ext>
                  </a:extLst>
                </p:cNvPr>
                <p:cNvPicPr/>
                <p:nvPr/>
              </p:nvPicPr>
              <p:blipFill>
                <a:blip r:embed="rId123"/>
                <a:stretch>
                  <a:fillRect/>
                </a:stretch>
              </p:blipFill>
              <p:spPr>
                <a:xfrm>
                  <a:off x="7074920" y="5275507"/>
                  <a:ext cx="144000" cy="155520"/>
                </a:xfrm>
                <a:prstGeom prst="rect">
                  <a:avLst/>
                </a:prstGeom>
              </p:spPr>
            </p:pic>
          </mc:Fallback>
        </mc:AlternateContent>
        <mc:AlternateContent xmlns:mc="http://schemas.openxmlformats.org/markup-compatibility/2006">
          <mc:Choice xmlns:p14="http://schemas.microsoft.com/office/powerpoint/2010/main" Requires="p14">
            <p:contentPart p14:bwMode="auto" r:id="rId124">
              <p14:nvContentPartPr>
                <p14:cNvPr id="73" name="Freihand 72">
                  <a:extLst>
                    <a:ext uri="{FF2B5EF4-FFF2-40B4-BE49-F238E27FC236}">
                      <a16:creationId xmlns:a16="http://schemas.microsoft.com/office/drawing/2014/main" id="{8D4C36A0-2E25-463E-BC2F-B048ECE237DF}"/>
                    </a:ext>
                  </a:extLst>
                </p14:cNvPr>
                <p14:cNvContentPartPr/>
                <p14:nvPr/>
              </p14:nvContentPartPr>
              <p14:xfrm>
                <a:off x="7243760" y="5213947"/>
                <a:ext cx="28080" cy="200160"/>
              </p14:xfrm>
            </p:contentPart>
          </mc:Choice>
          <mc:Fallback>
            <p:pic>
              <p:nvPicPr>
                <p:cNvPr id="73" name="Freihand 72">
                  <a:extLst>
                    <a:ext uri="{FF2B5EF4-FFF2-40B4-BE49-F238E27FC236}">
                      <a16:creationId xmlns:a16="http://schemas.microsoft.com/office/drawing/2014/main" id="{8D4C36A0-2E25-463E-BC2F-B048ECE237DF}"/>
                    </a:ext>
                  </a:extLst>
                </p:cNvPr>
                <p:cNvPicPr/>
                <p:nvPr/>
              </p:nvPicPr>
              <p:blipFill>
                <a:blip r:embed="rId125"/>
                <a:stretch>
                  <a:fillRect/>
                </a:stretch>
              </p:blipFill>
              <p:spPr>
                <a:xfrm>
                  <a:off x="7239440" y="5209627"/>
                  <a:ext cx="36720" cy="208800"/>
                </a:xfrm>
                <a:prstGeom prst="rect">
                  <a:avLst/>
                </a:prstGeom>
              </p:spPr>
            </p:pic>
          </mc:Fallback>
        </mc:AlternateContent>
        <mc:AlternateContent xmlns:mc="http://schemas.openxmlformats.org/markup-compatibility/2006">
          <mc:Choice xmlns:p14="http://schemas.microsoft.com/office/powerpoint/2010/main" Requires="p14">
            <p:contentPart p14:bwMode="auto" r:id="rId126">
              <p14:nvContentPartPr>
                <p14:cNvPr id="74" name="Freihand 73">
                  <a:extLst>
                    <a:ext uri="{FF2B5EF4-FFF2-40B4-BE49-F238E27FC236}">
                      <a16:creationId xmlns:a16="http://schemas.microsoft.com/office/drawing/2014/main" id="{DB99D189-8A4A-4917-8D02-0AB6679D6069}"/>
                    </a:ext>
                  </a:extLst>
                </p14:cNvPr>
                <p14:cNvContentPartPr/>
                <p14:nvPr/>
              </p14:nvContentPartPr>
              <p14:xfrm>
                <a:off x="7303520" y="5275867"/>
                <a:ext cx="116280" cy="132480"/>
              </p14:xfrm>
            </p:contentPart>
          </mc:Choice>
          <mc:Fallback>
            <p:pic>
              <p:nvPicPr>
                <p:cNvPr id="74" name="Freihand 73">
                  <a:extLst>
                    <a:ext uri="{FF2B5EF4-FFF2-40B4-BE49-F238E27FC236}">
                      <a16:creationId xmlns:a16="http://schemas.microsoft.com/office/drawing/2014/main" id="{DB99D189-8A4A-4917-8D02-0AB6679D6069}"/>
                    </a:ext>
                  </a:extLst>
                </p:cNvPr>
                <p:cNvPicPr/>
                <p:nvPr/>
              </p:nvPicPr>
              <p:blipFill>
                <a:blip r:embed="rId127"/>
                <a:stretch>
                  <a:fillRect/>
                </a:stretch>
              </p:blipFill>
              <p:spPr>
                <a:xfrm>
                  <a:off x="7299200" y="5271547"/>
                  <a:ext cx="124920" cy="141120"/>
                </a:xfrm>
                <a:prstGeom prst="rect">
                  <a:avLst/>
                </a:prstGeom>
              </p:spPr>
            </p:pic>
          </mc:Fallback>
        </mc:AlternateContent>
        <mc:AlternateContent xmlns:mc="http://schemas.openxmlformats.org/markup-compatibility/2006">
          <mc:Choice xmlns:p14="http://schemas.microsoft.com/office/powerpoint/2010/main" Requires="p14">
            <p:contentPart p14:bwMode="auto" r:id="rId128">
              <p14:nvContentPartPr>
                <p14:cNvPr id="76" name="Freihand 75">
                  <a:extLst>
                    <a:ext uri="{FF2B5EF4-FFF2-40B4-BE49-F238E27FC236}">
                      <a16:creationId xmlns:a16="http://schemas.microsoft.com/office/drawing/2014/main" id="{67BF8A65-C382-4B24-A7DF-B0E80D2B13F7}"/>
                    </a:ext>
                  </a:extLst>
                </p14:cNvPr>
                <p14:cNvContentPartPr/>
                <p14:nvPr/>
              </p14:nvContentPartPr>
              <p14:xfrm>
                <a:off x="7426640" y="5164627"/>
                <a:ext cx="311400" cy="213480"/>
              </p14:xfrm>
            </p:contentPart>
          </mc:Choice>
          <mc:Fallback>
            <p:pic>
              <p:nvPicPr>
                <p:cNvPr id="76" name="Freihand 75">
                  <a:extLst>
                    <a:ext uri="{FF2B5EF4-FFF2-40B4-BE49-F238E27FC236}">
                      <a16:creationId xmlns:a16="http://schemas.microsoft.com/office/drawing/2014/main" id="{67BF8A65-C382-4B24-A7DF-B0E80D2B13F7}"/>
                    </a:ext>
                  </a:extLst>
                </p:cNvPr>
                <p:cNvPicPr/>
                <p:nvPr/>
              </p:nvPicPr>
              <p:blipFill>
                <a:blip r:embed="rId129"/>
                <a:stretch>
                  <a:fillRect/>
                </a:stretch>
              </p:blipFill>
              <p:spPr>
                <a:xfrm>
                  <a:off x="7422320" y="5160307"/>
                  <a:ext cx="320040" cy="222120"/>
                </a:xfrm>
                <a:prstGeom prst="rect">
                  <a:avLst/>
                </a:prstGeom>
              </p:spPr>
            </p:pic>
          </mc:Fallback>
        </mc:AlternateContent>
        <mc:AlternateContent xmlns:mc="http://schemas.openxmlformats.org/markup-compatibility/2006">
          <mc:Choice xmlns:p14="http://schemas.microsoft.com/office/powerpoint/2010/main" Requires="p14">
            <p:contentPart p14:bwMode="auto" r:id="rId130">
              <p14:nvContentPartPr>
                <p14:cNvPr id="77" name="Freihand 76">
                  <a:extLst>
                    <a:ext uri="{FF2B5EF4-FFF2-40B4-BE49-F238E27FC236}">
                      <a16:creationId xmlns:a16="http://schemas.microsoft.com/office/drawing/2014/main" id="{ED0E4240-0CCA-446C-8DE7-39AE55E60F63}"/>
                    </a:ext>
                  </a:extLst>
                </p14:cNvPr>
                <p14:cNvContentPartPr/>
                <p14:nvPr/>
              </p14:nvContentPartPr>
              <p14:xfrm>
                <a:off x="7775480" y="5155627"/>
                <a:ext cx="146880" cy="135360"/>
              </p14:xfrm>
            </p:contentPart>
          </mc:Choice>
          <mc:Fallback>
            <p:pic>
              <p:nvPicPr>
                <p:cNvPr id="77" name="Freihand 76">
                  <a:extLst>
                    <a:ext uri="{FF2B5EF4-FFF2-40B4-BE49-F238E27FC236}">
                      <a16:creationId xmlns:a16="http://schemas.microsoft.com/office/drawing/2014/main" id="{ED0E4240-0CCA-446C-8DE7-39AE55E60F63}"/>
                    </a:ext>
                  </a:extLst>
                </p:cNvPr>
                <p:cNvPicPr/>
                <p:nvPr/>
              </p:nvPicPr>
              <p:blipFill>
                <a:blip r:embed="rId131"/>
                <a:stretch>
                  <a:fillRect/>
                </a:stretch>
              </p:blipFill>
              <p:spPr>
                <a:xfrm>
                  <a:off x="7771160" y="5151307"/>
                  <a:ext cx="155520" cy="144000"/>
                </a:xfrm>
                <a:prstGeom prst="rect">
                  <a:avLst/>
                </a:prstGeom>
              </p:spPr>
            </p:pic>
          </mc:Fallback>
        </mc:AlternateContent>
        <mc:AlternateContent xmlns:mc="http://schemas.openxmlformats.org/markup-compatibility/2006">
          <mc:Choice xmlns:p14="http://schemas.microsoft.com/office/powerpoint/2010/main" Requires="p14">
            <p:contentPart p14:bwMode="auto" r:id="rId132">
              <p14:nvContentPartPr>
                <p14:cNvPr id="78" name="Freihand 77">
                  <a:extLst>
                    <a:ext uri="{FF2B5EF4-FFF2-40B4-BE49-F238E27FC236}">
                      <a16:creationId xmlns:a16="http://schemas.microsoft.com/office/drawing/2014/main" id="{F52B5987-B9F1-411C-80C3-EB76A6EB25EB}"/>
                    </a:ext>
                  </a:extLst>
                </p14:cNvPr>
                <p14:cNvContentPartPr/>
                <p14:nvPr/>
              </p14:nvContentPartPr>
              <p14:xfrm>
                <a:off x="7937840" y="5208547"/>
                <a:ext cx="77760" cy="77040"/>
              </p14:xfrm>
            </p:contentPart>
          </mc:Choice>
          <mc:Fallback>
            <p:pic>
              <p:nvPicPr>
                <p:cNvPr id="78" name="Freihand 77">
                  <a:extLst>
                    <a:ext uri="{FF2B5EF4-FFF2-40B4-BE49-F238E27FC236}">
                      <a16:creationId xmlns:a16="http://schemas.microsoft.com/office/drawing/2014/main" id="{F52B5987-B9F1-411C-80C3-EB76A6EB25EB}"/>
                    </a:ext>
                  </a:extLst>
                </p:cNvPr>
                <p:cNvPicPr/>
                <p:nvPr/>
              </p:nvPicPr>
              <p:blipFill>
                <a:blip r:embed="rId133"/>
                <a:stretch>
                  <a:fillRect/>
                </a:stretch>
              </p:blipFill>
              <p:spPr>
                <a:xfrm>
                  <a:off x="7933520" y="5204227"/>
                  <a:ext cx="86400" cy="85680"/>
                </a:xfrm>
                <a:prstGeom prst="rect">
                  <a:avLst/>
                </a:prstGeom>
              </p:spPr>
            </p:pic>
          </mc:Fallback>
        </mc:AlternateContent>
        <mc:AlternateContent xmlns:mc="http://schemas.openxmlformats.org/markup-compatibility/2006">
          <mc:Choice xmlns:p14="http://schemas.microsoft.com/office/powerpoint/2010/main" Requires="p14">
            <p:contentPart p14:bwMode="auto" r:id="rId134">
              <p14:nvContentPartPr>
                <p14:cNvPr id="79" name="Freihand 78">
                  <a:extLst>
                    <a:ext uri="{FF2B5EF4-FFF2-40B4-BE49-F238E27FC236}">
                      <a16:creationId xmlns:a16="http://schemas.microsoft.com/office/drawing/2014/main" id="{422A9C30-63C1-4382-9837-BAC1533E5086}"/>
                    </a:ext>
                  </a:extLst>
                </p14:cNvPr>
                <p14:cNvContentPartPr/>
                <p14:nvPr/>
              </p14:nvContentPartPr>
              <p14:xfrm>
                <a:off x="8073200" y="5208547"/>
                <a:ext cx="110880" cy="24120"/>
              </p14:xfrm>
            </p:contentPart>
          </mc:Choice>
          <mc:Fallback>
            <p:pic>
              <p:nvPicPr>
                <p:cNvPr id="79" name="Freihand 78">
                  <a:extLst>
                    <a:ext uri="{FF2B5EF4-FFF2-40B4-BE49-F238E27FC236}">
                      <a16:creationId xmlns:a16="http://schemas.microsoft.com/office/drawing/2014/main" id="{422A9C30-63C1-4382-9837-BAC1533E5086}"/>
                    </a:ext>
                  </a:extLst>
                </p:cNvPr>
                <p:cNvPicPr/>
                <p:nvPr/>
              </p:nvPicPr>
              <p:blipFill>
                <a:blip r:embed="rId135"/>
                <a:stretch>
                  <a:fillRect/>
                </a:stretch>
              </p:blipFill>
              <p:spPr>
                <a:xfrm>
                  <a:off x="8068880" y="5204227"/>
                  <a:ext cx="119520" cy="32760"/>
                </a:xfrm>
                <a:prstGeom prst="rect">
                  <a:avLst/>
                </a:prstGeom>
              </p:spPr>
            </p:pic>
          </mc:Fallback>
        </mc:AlternateContent>
        <mc:AlternateContent xmlns:mc="http://schemas.openxmlformats.org/markup-compatibility/2006">
          <mc:Choice xmlns:p14="http://schemas.microsoft.com/office/powerpoint/2010/main" Requires="p14">
            <p:contentPart p14:bwMode="auto" r:id="rId136">
              <p14:nvContentPartPr>
                <p14:cNvPr id="80" name="Freihand 79">
                  <a:extLst>
                    <a:ext uri="{FF2B5EF4-FFF2-40B4-BE49-F238E27FC236}">
                      <a16:creationId xmlns:a16="http://schemas.microsoft.com/office/drawing/2014/main" id="{E3A4349A-31F3-455F-8A0D-7BD0CF895B4E}"/>
                    </a:ext>
                  </a:extLst>
                </p14:cNvPr>
                <p14:cNvContentPartPr/>
                <p14:nvPr/>
              </p14:nvContentPartPr>
              <p14:xfrm>
                <a:off x="6977000" y="5648107"/>
                <a:ext cx="228240" cy="120240"/>
              </p14:xfrm>
            </p:contentPart>
          </mc:Choice>
          <mc:Fallback>
            <p:pic>
              <p:nvPicPr>
                <p:cNvPr id="80" name="Freihand 79">
                  <a:extLst>
                    <a:ext uri="{FF2B5EF4-FFF2-40B4-BE49-F238E27FC236}">
                      <a16:creationId xmlns:a16="http://schemas.microsoft.com/office/drawing/2014/main" id="{E3A4349A-31F3-455F-8A0D-7BD0CF895B4E}"/>
                    </a:ext>
                  </a:extLst>
                </p:cNvPr>
                <p:cNvPicPr/>
                <p:nvPr/>
              </p:nvPicPr>
              <p:blipFill>
                <a:blip r:embed="rId137"/>
                <a:stretch>
                  <a:fillRect/>
                </a:stretch>
              </p:blipFill>
              <p:spPr>
                <a:xfrm>
                  <a:off x="6972680" y="5643787"/>
                  <a:ext cx="236880" cy="128880"/>
                </a:xfrm>
                <a:prstGeom prst="rect">
                  <a:avLst/>
                </a:prstGeom>
              </p:spPr>
            </p:pic>
          </mc:Fallback>
        </mc:AlternateContent>
        <mc:AlternateContent xmlns:mc="http://schemas.openxmlformats.org/markup-compatibility/2006">
          <mc:Choice xmlns:p14="http://schemas.microsoft.com/office/powerpoint/2010/main" Requires="p14">
            <p:contentPart p14:bwMode="auto" r:id="rId138">
              <p14:nvContentPartPr>
                <p14:cNvPr id="81" name="Freihand 80">
                  <a:extLst>
                    <a:ext uri="{FF2B5EF4-FFF2-40B4-BE49-F238E27FC236}">
                      <a16:creationId xmlns:a16="http://schemas.microsoft.com/office/drawing/2014/main" id="{A685A31E-8B65-476E-8504-4365F173F00F}"/>
                    </a:ext>
                  </a:extLst>
                </p14:cNvPr>
                <p14:cNvContentPartPr/>
                <p14:nvPr/>
              </p14:nvContentPartPr>
              <p14:xfrm>
                <a:off x="7271480" y="5652787"/>
                <a:ext cx="238680" cy="101880"/>
              </p14:xfrm>
            </p:contentPart>
          </mc:Choice>
          <mc:Fallback>
            <p:pic>
              <p:nvPicPr>
                <p:cNvPr id="81" name="Freihand 80">
                  <a:extLst>
                    <a:ext uri="{FF2B5EF4-FFF2-40B4-BE49-F238E27FC236}">
                      <a16:creationId xmlns:a16="http://schemas.microsoft.com/office/drawing/2014/main" id="{A685A31E-8B65-476E-8504-4365F173F00F}"/>
                    </a:ext>
                  </a:extLst>
                </p:cNvPr>
                <p:cNvPicPr/>
                <p:nvPr/>
              </p:nvPicPr>
              <p:blipFill>
                <a:blip r:embed="rId139"/>
                <a:stretch>
                  <a:fillRect/>
                </a:stretch>
              </p:blipFill>
              <p:spPr>
                <a:xfrm>
                  <a:off x="7267160" y="5648467"/>
                  <a:ext cx="247320" cy="110520"/>
                </a:xfrm>
                <a:prstGeom prst="rect">
                  <a:avLst/>
                </a:prstGeom>
              </p:spPr>
            </p:pic>
          </mc:Fallback>
        </mc:AlternateContent>
        <mc:AlternateContent xmlns:mc="http://schemas.openxmlformats.org/markup-compatibility/2006">
          <mc:Choice xmlns:p14="http://schemas.microsoft.com/office/powerpoint/2010/main" Requires="p14">
            <p:contentPart p14:bwMode="auto" r:id="rId140">
              <p14:nvContentPartPr>
                <p14:cNvPr id="82" name="Freihand 81">
                  <a:extLst>
                    <a:ext uri="{FF2B5EF4-FFF2-40B4-BE49-F238E27FC236}">
                      <a16:creationId xmlns:a16="http://schemas.microsoft.com/office/drawing/2014/main" id="{D4361B65-4CC6-4E1D-9DEE-FDF76B736E23}"/>
                    </a:ext>
                  </a:extLst>
                </p14:cNvPr>
                <p14:cNvContentPartPr/>
                <p14:nvPr/>
              </p14:nvContentPartPr>
              <p14:xfrm>
                <a:off x="7522400" y="5643427"/>
                <a:ext cx="133920" cy="84240"/>
              </p14:xfrm>
            </p:contentPart>
          </mc:Choice>
          <mc:Fallback>
            <p:pic>
              <p:nvPicPr>
                <p:cNvPr id="82" name="Freihand 81">
                  <a:extLst>
                    <a:ext uri="{FF2B5EF4-FFF2-40B4-BE49-F238E27FC236}">
                      <a16:creationId xmlns:a16="http://schemas.microsoft.com/office/drawing/2014/main" id="{D4361B65-4CC6-4E1D-9DEE-FDF76B736E23}"/>
                    </a:ext>
                  </a:extLst>
                </p:cNvPr>
                <p:cNvPicPr/>
                <p:nvPr/>
              </p:nvPicPr>
              <p:blipFill>
                <a:blip r:embed="rId141"/>
                <a:stretch>
                  <a:fillRect/>
                </a:stretch>
              </p:blipFill>
              <p:spPr>
                <a:xfrm>
                  <a:off x="7518080" y="5639107"/>
                  <a:ext cx="142560" cy="92880"/>
                </a:xfrm>
                <a:prstGeom prst="rect">
                  <a:avLst/>
                </a:prstGeom>
              </p:spPr>
            </p:pic>
          </mc:Fallback>
        </mc:AlternateContent>
        <mc:AlternateContent xmlns:mc="http://schemas.openxmlformats.org/markup-compatibility/2006">
          <mc:Choice xmlns:p14="http://schemas.microsoft.com/office/powerpoint/2010/main" Requires="p14">
            <p:contentPart p14:bwMode="auto" r:id="rId142">
              <p14:nvContentPartPr>
                <p14:cNvPr id="83" name="Freihand 82">
                  <a:extLst>
                    <a:ext uri="{FF2B5EF4-FFF2-40B4-BE49-F238E27FC236}">
                      <a16:creationId xmlns:a16="http://schemas.microsoft.com/office/drawing/2014/main" id="{41560E86-8E98-46EB-9753-58C84996C433}"/>
                    </a:ext>
                  </a:extLst>
                </p14:cNvPr>
                <p14:cNvContentPartPr/>
                <p14:nvPr/>
              </p14:nvContentPartPr>
              <p14:xfrm>
                <a:off x="7690520" y="5513827"/>
                <a:ext cx="100080" cy="168120"/>
              </p14:xfrm>
            </p:contentPart>
          </mc:Choice>
          <mc:Fallback>
            <p:pic>
              <p:nvPicPr>
                <p:cNvPr id="83" name="Freihand 82">
                  <a:extLst>
                    <a:ext uri="{FF2B5EF4-FFF2-40B4-BE49-F238E27FC236}">
                      <a16:creationId xmlns:a16="http://schemas.microsoft.com/office/drawing/2014/main" id="{41560E86-8E98-46EB-9753-58C84996C433}"/>
                    </a:ext>
                  </a:extLst>
                </p:cNvPr>
                <p:cNvPicPr/>
                <p:nvPr/>
              </p:nvPicPr>
              <p:blipFill>
                <a:blip r:embed="rId143"/>
                <a:stretch>
                  <a:fillRect/>
                </a:stretch>
              </p:blipFill>
              <p:spPr>
                <a:xfrm>
                  <a:off x="7686200" y="5509507"/>
                  <a:ext cx="108720" cy="176760"/>
                </a:xfrm>
                <a:prstGeom prst="rect">
                  <a:avLst/>
                </a:prstGeom>
              </p:spPr>
            </p:pic>
          </mc:Fallback>
        </mc:AlternateContent>
        <mc:AlternateContent xmlns:mc="http://schemas.openxmlformats.org/markup-compatibility/2006">
          <mc:Choice xmlns:p14="http://schemas.microsoft.com/office/powerpoint/2010/main" Requires="p14">
            <p:contentPart p14:bwMode="auto" r:id="rId144">
              <p14:nvContentPartPr>
                <p14:cNvPr id="84" name="Freihand 83">
                  <a:extLst>
                    <a:ext uri="{FF2B5EF4-FFF2-40B4-BE49-F238E27FC236}">
                      <a16:creationId xmlns:a16="http://schemas.microsoft.com/office/drawing/2014/main" id="{FF37C356-3358-47D3-AA65-5C54262FD82F}"/>
                    </a:ext>
                  </a:extLst>
                </p14:cNvPr>
                <p14:cNvContentPartPr/>
                <p14:nvPr/>
              </p14:nvContentPartPr>
              <p14:xfrm>
                <a:off x="7814000" y="5502307"/>
                <a:ext cx="11880" cy="23040"/>
              </p14:xfrm>
            </p:contentPart>
          </mc:Choice>
          <mc:Fallback>
            <p:pic>
              <p:nvPicPr>
                <p:cNvPr id="84" name="Freihand 83">
                  <a:extLst>
                    <a:ext uri="{FF2B5EF4-FFF2-40B4-BE49-F238E27FC236}">
                      <a16:creationId xmlns:a16="http://schemas.microsoft.com/office/drawing/2014/main" id="{FF37C356-3358-47D3-AA65-5C54262FD82F}"/>
                    </a:ext>
                  </a:extLst>
                </p:cNvPr>
                <p:cNvPicPr/>
                <p:nvPr/>
              </p:nvPicPr>
              <p:blipFill>
                <a:blip r:embed="rId145"/>
                <a:stretch>
                  <a:fillRect/>
                </a:stretch>
              </p:blipFill>
              <p:spPr>
                <a:xfrm>
                  <a:off x="7809680" y="5497987"/>
                  <a:ext cx="20520" cy="31680"/>
                </a:xfrm>
                <a:prstGeom prst="rect">
                  <a:avLst/>
                </a:prstGeom>
              </p:spPr>
            </p:pic>
          </mc:Fallback>
        </mc:AlternateContent>
        <mc:AlternateContent xmlns:mc="http://schemas.openxmlformats.org/markup-compatibility/2006">
          <mc:Choice xmlns:p14="http://schemas.microsoft.com/office/powerpoint/2010/main" Requires="p14">
            <p:contentPart p14:bwMode="auto" r:id="rId146">
              <p14:nvContentPartPr>
                <p14:cNvPr id="86" name="Freihand 85">
                  <a:extLst>
                    <a:ext uri="{FF2B5EF4-FFF2-40B4-BE49-F238E27FC236}">
                      <a16:creationId xmlns:a16="http://schemas.microsoft.com/office/drawing/2014/main" id="{65004FB7-D3F8-4809-A609-EE0A7DCCAA1C}"/>
                    </a:ext>
                  </a:extLst>
                </p14:cNvPr>
                <p14:cNvContentPartPr/>
                <p14:nvPr/>
              </p14:nvContentPartPr>
              <p14:xfrm>
                <a:off x="7682600" y="5613187"/>
                <a:ext cx="126000" cy="86400"/>
              </p14:xfrm>
            </p:contentPart>
          </mc:Choice>
          <mc:Fallback>
            <p:pic>
              <p:nvPicPr>
                <p:cNvPr id="86" name="Freihand 85">
                  <a:extLst>
                    <a:ext uri="{FF2B5EF4-FFF2-40B4-BE49-F238E27FC236}">
                      <a16:creationId xmlns:a16="http://schemas.microsoft.com/office/drawing/2014/main" id="{65004FB7-D3F8-4809-A609-EE0A7DCCAA1C}"/>
                    </a:ext>
                  </a:extLst>
                </p:cNvPr>
                <p:cNvPicPr/>
                <p:nvPr/>
              </p:nvPicPr>
              <p:blipFill>
                <a:blip r:embed="rId147"/>
                <a:stretch>
                  <a:fillRect/>
                </a:stretch>
              </p:blipFill>
              <p:spPr>
                <a:xfrm>
                  <a:off x="7678280" y="5608867"/>
                  <a:ext cx="134640" cy="95040"/>
                </a:xfrm>
                <a:prstGeom prst="rect">
                  <a:avLst/>
                </a:prstGeom>
              </p:spPr>
            </p:pic>
          </mc:Fallback>
        </mc:AlternateContent>
        <mc:AlternateContent xmlns:mc="http://schemas.openxmlformats.org/markup-compatibility/2006">
          <mc:Choice xmlns:p14="http://schemas.microsoft.com/office/powerpoint/2010/main" Requires="p14">
            <p:contentPart p14:bwMode="auto" r:id="rId148">
              <p14:nvContentPartPr>
                <p14:cNvPr id="87" name="Freihand 86">
                  <a:extLst>
                    <a:ext uri="{FF2B5EF4-FFF2-40B4-BE49-F238E27FC236}">
                      <a16:creationId xmlns:a16="http://schemas.microsoft.com/office/drawing/2014/main" id="{744405D6-4D31-44F7-B3A9-502B7EE37C5D}"/>
                    </a:ext>
                  </a:extLst>
                </p14:cNvPr>
                <p14:cNvContentPartPr/>
                <p14:nvPr/>
              </p14:nvContentPartPr>
              <p14:xfrm>
                <a:off x="7784120" y="5526787"/>
                <a:ext cx="116640" cy="149040"/>
              </p14:xfrm>
            </p:contentPart>
          </mc:Choice>
          <mc:Fallback>
            <p:pic>
              <p:nvPicPr>
                <p:cNvPr id="87" name="Freihand 86">
                  <a:extLst>
                    <a:ext uri="{FF2B5EF4-FFF2-40B4-BE49-F238E27FC236}">
                      <a16:creationId xmlns:a16="http://schemas.microsoft.com/office/drawing/2014/main" id="{744405D6-4D31-44F7-B3A9-502B7EE37C5D}"/>
                    </a:ext>
                  </a:extLst>
                </p:cNvPr>
                <p:cNvPicPr/>
                <p:nvPr/>
              </p:nvPicPr>
              <p:blipFill>
                <a:blip r:embed="rId149"/>
                <a:stretch>
                  <a:fillRect/>
                </a:stretch>
              </p:blipFill>
              <p:spPr>
                <a:xfrm>
                  <a:off x="7779800" y="5522467"/>
                  <a:ext cx="125280" cy="157680"/>
                </a:xfrm>
                <a:prstGeom prst="rect">
                  <a:avLst/>
                </a:prstGeom>
              </p:spPr>
            </p:pic>
          </mc:Fallback>
        </mc:AlternateContent>
        <mc:AlternateContent xmlns:mc="http://schemas.openxmlformats.org/markup-compatibility/2006">
          <mc:Choice xmlns:p14="http://schemas.microsoft.com/office/powerpoint/2010/main" Requires="p14">
            <p:contentPart p14:bwMode="auto" r:id="rId150">
              <p14:nvContentPartPr>
                <p14:cNvPr id="88" name="Freihand 87">
                  <a:extLst>
                    <a:ext uri="{FF2B5EF4-FFF2-40B4-BE49-F238E27FC236}">
                      <a16:creationId xmlns:a16="http://schemas.microsoft.com/office/drawing/2014/main" id="{21B9CA08-6E32-4E3A-A066-EAE1640A8ADE}"/>
                    </a:ext>
                  </a:extLst>
                </p14:cNvPr>
                <p14:cNvContentPartPr/>
                <p14:nvPr/>
              </p14:nvContentPartPr>
              <p14:xfrm>
                <a:off x="7920560" y="5595187"/>
                <a:ext cx="110520" cy="77400"/>
              </p14:xfrm>
            </p:contentPart>
          </mc:Choice>
          <mc:Fallback>
            <p:pic>
              <p:nvPicPr>
                <p:cNvPr id="88" name="Freihand 87">
                  <a:extLst>
                    <a:ext uri="{FF2B5EF4-FFF2-40B4-BE49-F238E27FC236}">
                      <a16:creationId xmlns:a16="http://schemas.microsoft.com/office/drawing/2014/main" id="{21B9CA08-6E32-4E3A-A066-EAE1640A8ADE}"/>
                    </a:ext>
                  </a:extLst>
                </p:cNvPr>
                <p:cNvPicPr/>
                <p:nvPr/>
              </p:nvPicPr>
              <p:blipFill>
                <a:blip r:embed="rId151"/>
                <a:stretch>
                  <a:fillRect/>
                </a:stretch>
              </p:blipFill>
              <p:spPr>
                <a:xfrm>
                  <a:off x="7916240" y="5590867"/>
                  <a:ext cx="119160" cy="86040"/>
                </a:xfrm>
                <a:prstGeom prst="rect">
                  <a:avLst/>
                </a:prstGeom>
              </p:spPr>
            </p:pic>
          </mc:Fallback>
        </mc:AlternateContent>
        <mc:AlternateContent xmlns:mc="http://schemas.openxmlformats.org/markup-compatibility/2006">
          <mc:Choice xmlns:p14="http://schemas.microsoft.com/office/powerpoint/2010/main" Requires="p14">
            <p:contentPart p14:bwMode="auto" r:id="rId152">
              <p14:nvContentPartPr>
                <p14:cNvPr id="89" name="Freihand 88">
                  <a:extLst>
                    <a:ext uri="{FF2B5EF4-FFF2-40B4-BE49-F238E27FC236}">
                      <a16:creationId xmlns:a16="http://schemas.microsoft.com/office/drawing/2014/main" id="{BBCCEB39-61D7-4FDD-8DC0-50E71D22FB43}"/>
                    </a:ext>
                  </a:extLst>
                </p14:cNvPr>
                <p14:cNvContentPartPr/>
                <p14:nvPr/>
              </p14:nvContentPartPr>
              <p14:xfrm>
                <a:off x="8105600" y="5451907"/>
                <a:ext cx="15120" cy="223560"/>
              </p14:xfrm>
            </p:contentPart>
          </mc:Choice>
          <mc:Fallback>
            <p:pic>
              <p:nvPicPr>
                <p:cNvPr id="89" name="Freihand 88">
                  <a:extLst>
                    <a:ext uri="{FF2B5EF4-FFF2-40B4-BE49-F238E27FC236}">
                      <a16:creationId xmlns:a16="http://schemas.microsoft.com/office/drawing/2014/main" id="{BBCCEB39-61D7-4FDD-8DC0-50E71D22FB43}"/>
                    </a:ext>
                  </a:extLst>
                </p:cNvPr>
                <p:cNvPicPr/>
                <p:nvPr/>
              </p:nvPicPr>
              <p:blipFill>
                <a:blip r:embed="rId153"/>
                <a:stretch>
                  <a:fillRect/>
                </a:stretch>
              </p:blipFill>
              <p:spPr>
                <a:xfrm>
                  <a:off x="8101280" y="5447587"/>
                  <a:ext cx="23760" cy="232200"/>
                </a:xfrm>
                <a:prstGeom prst="rect">
                  <a:avLst/>
                </a:prstGeom>
              </p:spPr>
            </p:pic>
          </mc:Fallback>
        </mc:AlternateContent>
      </p:grpSp>
    </p:spTree>
    <p:extLst>
      <p:ext uri="{BB962C8B-B14F-4D97-AF65-F5344CB8AC3E}">
        <p14:creationId xmlns:p14="http://schemas.microsoft.com/office/powerpoint/2010/main" val="3882906960"/>
      </p:ext>
    </p:extLst>
  </p:cSld>
  <p:clrMapOvr>
    <a:masterClrMapping/>
  </p:clrMapOvr>
  <p:transition spd="med"/>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5">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A31FFE6D-4279-4734-AE08-9453E4297157}">
  <we:reference id="wa200005566" version="3.0.0.3" store="de-DE" storeType="OMEX"/>
  <we:alternateReferences>
    <we:reference id="wa200005566" version="3.0.0.3" stor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0</TotalTime>
  <Words>261</Words>
  <Application>Microsoft Office PowerPoint</Application>
  <PresentationFormat>Breitbild</PresentationFormat>
  <Paragraphs>16</Paragraphs>
  <Slides>4</Slides>
  <Notes>4</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4</vt:i4>
      </vt:variant>
    </vt:vector>
  </HeadingPairs>
  <TitlesOfParts>
    <vt:vector size="10" baseType="lpstr">
      <vt:lpstr>Arial</vt:lpstr>
      <vt:lpstr>Calibri</vt:lpstr>
      <vt:lpstr>Sparkasse Rg</vt:lpstr>
      <vt:lpstr>Symbol</vt:lpstr>
      <vt:lpstr>Times New Roman</vt:lpstr>
      <vt:lpstr>Office</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bjk</dc:creator>
  <cp:lastModifiedBy>Köster, Bernhard Johannes</cp:lastModifiedBy>
  <cp:revision>440</cp:revision>
  <cp:lastPrinted>2022-03-02T20:18:27Z</cp:lastPrinted>
  <dcterms:created xsi:type="dcterms:W3CDTF">2022-03-01T20:52:11Z</dcterms:created>
  <dcterms:modified xsi:type="dcterms:W3CDTF">2025-12-04T08:43:48Z</dcterms:modified>
</cp:coreProperties>
</file>