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2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notesSlides/notesSlide3.xml" ContentType="application/vnd.openxmlformats-officedocument.presentationml.notesSlide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notesSlides/notesSlide4.xml" ContentType="application/vnd.openxmlformats-officedocument.presentationml.notesSlide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notesSlides/notesSlide5.xml" ContentType="application/vnd.openxmlformats-officedocument.presentationml.notesSlide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notesSlides/notesSlide6.xml" ContentType="application/vnd.openxmlformats-officedocument.presentationml.notesSlide+xml"/>
  <Override PartName="/ppt/ink/ink1065.xml" ContentType="application/inkml+xml"/>
  <Override PartName="/ppt/notesSlides/notesSlide7.xml" ContentType="application/vnd.openxmlformats-officedocument.presentationml.notesSlide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notesSlides/notesSlide8.xml" ContentType="application/vnd.openxmlformats-officedocument.presentationml.notesSlide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notesSlides/notesSlide9.xml" ContentType="application/vnd.openxmlformats-officedocument.presentationml.notesSlide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notesSlides/notesSlide10.xml" ContentType="application/vnd.openxmlformats-officedocument.presentationml.notesSlide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notesSlides/notesSlide11.xml" ContentType="application/vnd.openxmlformats-officedocument.presentationml.notesSlide+xml"/>
  <Override PartName="/ppt/ink/ink1784.xml" ContentType="application/inkml+xml"/>
  <Override PartName="/ppt/notesSlides/notesSlide12.xml" ContentType="application/vnd.openxmlformats-officedocument.presentationml.notesSlide+xml"/>
  <Override PartName="/ppt/ink/ink1785.xml" ContentType="application/inkml+xml"/>
  <Override PartName="/ppt/ink/ink1786.xml" ContentType="application/inkml+xml"/>
  <Override PartName="/ppt/notesSlides/notesSlide13.xml" ContentType="application/vnd.openxmlformats-officedocument.presentationml.notesSlide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notesSlides/notesSlide14.xml" ContentType="application/vnd.openxmlformats-officedocument.presentationml.notesSlide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notesSlides/notesSlide15.xml" ContentType="application/vnd.openxmlformats-officedocument.presentationml.notesSlide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notesSlides/notesSlide16.xml" ContentType="application/vnd.openxmlformats-officedocument.presentationml.notesSlide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notesSlides/notesSlide17.xml" ContentType="application/vnd.openxmlformats-officedocument.presentationml.notesSlide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notesSlides/notesSlide18.xml" ContentType="application/vnd.openxmlformats-officedocument.presentationml.notesSlide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notesSlides/notesSlide19.xml" ContentType="application/vnd.openxmlformats-officedocument.presentationml.notesSlide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notesSlides/notesSlide20.xml" ContentType="application/vnd.openxmlformats-officedocument.presentationml.notesSlide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notesSlides/notesSlide21.xml" ContentType="application/vnd.openxmlformats-officedocument.presentationml.notesSlide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notesSlides/notesSlide22.xml" ContentType="application/vnd.openxmlformats-officedocument.presentationml.notesSlide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notesSlides/notesSlide23.xml" ContentType="application/vnd.openxmlformats-officedocument.presentationml.notesSlide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411" r:id="rId2"/>
    <p:sldId id="1412" r:id="rId3"/>
    <p:sldId id="1413" r:id="rId4"/>
    <p:sldId id="1414" r:id="rId5"/>
    <p:sldId id="1415" r:id="rId6"/>
    <p:sldId id="1416" r:id="rId7"/>
    <p:sldId id="1417" r:id="rId8"/>
    <p:sldId id="1418" r:id="rId9"/>
    <p:sldId id="1312" r:id="rId10"/>
    <p:sldId id="1313" r:id="rId11"/>
    <p:sldId id="1314" r:id="rId12"/>
    <p:sldId id="1315" r:id="rId13"/>
    <p:sldId id="1419" r:id="rId14"/>
    <p:sldId id="1317" r:id="rId15"/>
    <p:sldId id="1318" r:id="rId16"/>
    <p:sldId id="1319" r:id="rId17"/>
    <p:sldId id="1320" r:id="rId18"/>
    <p:sldId id="1328" r:id="rId19"/>
    <p:sldId id="1322" r:id="rId20"/>
    <p:sldId id="1329" r:id="rId21"/>
    <p:sldId id="1324" r:id="rId22"/>
    <p:sldId id="1325" r:id="rId23"/>
    <p:sldId id="1327" r:id="rId24"/>
    <p:sldId id="1420" r:id="rId25"/>
    <p:sldId id="1421" r:id="rId26"/>
    <p:sldId id="1330" r:id="rId27"/>
    <p:sldId id="1331" r:id="rId28"/>
    <p:sldId id="1332" r:id="rId29"/>
    <p:sldId id="1369" r:id="rId3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4:1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19763,'0'0'1703,"13"-9"-1522,-3 1-224,-3 3 29,-1 0 0,1 0 1,1 0-1,-1 1 0,0 0 0,1 1 1,0-1-1,0 2 0,0-1 0,0 1 1,14-2-1,67 1 170,0 4 0,118 15-1,-38-1-3,899 0-2,-193-62 1461,-1-45-467,598-40 1631,-681 114-2359,497-30 150,-1232 43-311,195-11 617,-251 17-870,0 0 0,1 0 0,-1 0 0,-1-1 0,1 1 0,0 0 0,0 0 0,0 0 0,0 0 0,-1-1 0,1 1 0,0 0 0,-1 0 0,1 0 0,0-1 0,-1 1 0,1 0 1,-1-1-1,1 1 0,-2 1 0,-9 8-391,1-1 1,-2 0 0,1-1 0,-25 14-1,-58 21-6184,30-21-132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4 166 20083,'0'0'11809,"8"6"-11142,-5-4-653,-1 0 0,1 0 0,-1-1 0,1 1 1,-1-1-1,1 0 0,0 0 0,0 0 0,0 0 0,0 0 0,0 0 1,-1-1-1,1 0 0,4 1 0,-3-2-14,-1 0 0,1 0-1,-1 0 1,1-1 0,-1 1 0,0-1-1,0 0 1,0 1 0,0-1 0,0-1-1,0 1 1,0 0 0,-1-1 0,1 0-1,2-4 1,1 1 0,-1-1 0,-1 1 0,1-1 0,-1 0 0,0 0 0,-1-1 0,0 1 0,0-1 0,0 0 0,-1 0 0,0 1 0,-1-1 0,0-1 0,0-14 0,-1 22 0,1 0 0,-1 0 0,0 0 0,0 0 0,0 0 0,0 0 0,0 0 0,0 0 0,0 0 0,0 0 0,-1 0 0,1 0 0,0 0 0,-1 0 0,1 0 0,0 1 0,-1-1 0,1 0 0,-1 0 0,0 0 0,1 1 0,-1-1 0,1 0 0,-1 0 0,0 1 0,0-1 0,1 1 0,-1-1 0,0 1 0,0-1 0,0 1 0,0-1 0,0 1 0,1 0 0,-1-1 0,0 1 0,0 0 0,0 0 0,0 0 0,0 0 0,0 0 0,0 0 0,0 0 0,-1 0 0,-1 1 0,-1 0 0,1 0 0,0 0 0,0 0 0,0 1 0,1-1 0,-1 1 0,0 0 0,0-1 0,1 1 0,0 1 0,-1-1 0,-1 3 0,-7 8 0,1 1 0,1 0 0,0 0 0,1 1 0,1 0 0,0 0 0,1 1 0,1 0 0,0 0 0,1 0 0,1 1 0,0-1 0,2 1 0,-1 0 0,3 17 0,-1-32 0,0 0 0,0 0 0,1 0 0,-1 0 0,1 0 0,0 0 0,-1-1 0,1 1 0,0 0 0,0-1 0,0 1 0,0 0 0,0-1 0,1 1 0,-1-1 0,0 0 0,1 1 0,-1-1 0,1 0 0,-1 0 0,4 2 0,-1-2 0,-1 1 0,1-1 0,0 0 0,0 0 0,0 0 0,0-1 0,0 1 0,0-1 0,0 0 0,4-1 0,5 0 0,-2-1 0,1 0 0,0-1 0,0-1 0,-1 0 0,14-6 0,16-15 0,0-1 0,-2-2 0,64-59 0,-63 53 0,-37 30 0,23-14 0,-26 17 0,0 1 0,1 0 0,-1 0 0,1 0 0,-1 0 0,1-1 0,-1 1 0,0 0 0,1 0 0,-1 0 0,1 0 0,-1 0 0,1 0 0,-1 0 0,0 0 0,1 0 0,-1 0 0,1 1 0,-1-1 0,1 0 0,-1 0 0,0 0 0,1 0 0,-1 1 0,1-1 0,-1 0 0,0 0 0,1 1 0,-1-1 0,0 0 0,0 1 0,1-1 0,-1 0 0,0 1 0,1-1 0,-1 0 0,0 1 0,0-1 0,0 1 0,0-1 0,1 0 0,-1 1 0,0-1 0,0 1 0,0-1 0,0 1 0,0-1 0,0 1 0,0-1 0,0 0 0,0 1 0,0-1 0,0 1 0,0-1 0,-1 1 0,1-1 0,0 1 0,-1 14 0,-1-1 0,-6 30 0,4-29 0,1-1 0,-2 32 0,5-45 0,0 0 0,1 0 0,-1 0 0,0 0 0,1 0 0,-1 0 0,0 0 0,1 0 0,0 0 0,-1 0 0,1 0 0,-1 0 0,1-1 0,0 1 0,0 0 0,-1 0 0,1 0 0,0-1 0,0 1 0,0-1 0,0 1 0,0-1 0,0 1 0,0-1 0,0 1 0,0-1 0,0 0 0,0 1 0,0-1 0,0 0 0,0 0 0,0 0 0,0 0 0,0 0 0,1 0 0,-1 0 0,0 0 0,0-1 0,0 1 0,0 0 0,0-1 0,1 0 0,6 0 0,-1-1 0,0 0 0,1 0 0,-1-1 0,8-4 0,13-11 0,0-1 0,-1-1 0,-1-1 0,-1-2 0,-1 0 0,-1-2 0,30-41 0,-69 107 0,6-23 0,-31 63 0,38-73 0,0 0 0,0 0 0,1 1 0,0-1 0,1 1 0,-1-1 0,2 1 0,-1 9 0,1-17-8,0 0-1,0 0 1,1 0 0,-1 1 0,0-1-1,0 0 1,1 0 0,-1 0-1,1 0 1,-1 0 0,1 0-1,-1 0 1,1 0 0,-1 0 0,1 0-1,0 0 1,0-1 0,-1 1-1,1 0 1,0 0 0,0-1 0,0 1-1,0 0 1,0-1 0,0 1-1,1 0 1,1-1-61,0 1-1,0 0 1,0-1-1,0 0 1,0 1 0,0-1-1,0-1 1,0 1-1,6-1 1,0-1-421,0-1 1,1 0 0,-1 0-1,-1-1 1,16-8 0,-9 1-3259,0 0 1,25-25-1,-7 0-4761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17072,'-6'10'3598,"2"-4"-3030,-1 1-13,0 1 0,1-1 0,0 1 0,0 0 0,1 0 0,0 0 0,0 1 0,0-1 0,2 1 0,-1 0 0,0 12 0,2-20-522,1 1-1,-1-1 1,1 0-1,-1-1 1,1 1-1,-1 0 1,1 0-1,0 0 1,0 0-1,-1 0 1,1-1-1,0 1 1,0 0-1,0 0 1,0-1-1,0 1 1,0-1-1,0 1 1,0-1-1,0 0 1,0 1-1,0-1 1,0 0-1,1 0 1,-1 1-1,0-1 1,0 0-1,0 0 0,0 0 1,0 0-1,0-1 1,2 1-1,39-7 866,-30 2-692,0-1-1,-1 0 1,0-1-1,0 0 1,-1-1-1,0 0 1,16-17 0,33-24 23,-59 49-233,1 0 0,-1-1 0,0 1 0,1 0 0,-1 0 0,0 0 0,1-1-1,-1 1 1,0 0 0,1 0 0,-1 0 0,0 0 0,1 0 0,-1 0 0,0-1 0,1 1 0,-1 0 0,1 0 0,-1 0 0,0 0 0,1 0 0,-1 1-1,1-1 1,-1 0 0,0 0 0,1 0 0,-1 0 0,0 0 0,1 0 0,-1 1 0,0-1 0,1 0 0,-1 0 0,0 0 0,1 1 0,5 17 50,-6 33 340,-1-38-229,1-4-106,0-5-18,0-1 1,0 0 0,0 0 0,0 1 0,0-1 0,1 0 0,-1 0 0,1 0 0,2 7 0,-2-9-27,0 0-1,1 0 1,-1-1 0,0 1 0,0 0 0,0 0 0,1-1 0,-1 1 0,0 0-1,1-1 1,-1 0 0,1 1 0,-1-1 0,0 0 0,1 1 0,-1-1-1,1 0 1,-1 0 0,1 0 0,-1-1 0,1 1 0,-1 0 0,0 0 0,1-1-1,-1 1 1,0-1 0,3 0 0,57-24-3861,-53 20 2929,0 1-1,0 0 0,0 1 0,0 0 1,1 0-1,-1 1 0,1 0 0,0 1 1,11-1-1,-7 2-3676,1 0-683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96 10474,'0'0'15086,"-9"-2"-11931,3 1-2980,-1 1-1,1 0 1,-1 0 0,1 1-1,0 0 1,-1 0 0,1 0-1,0 1 1,0 0 0,0 0-1,0 0 1,0 1 0,1 0-1,-1 0 1,1 1-1,0-1 1,-1 1 0,2 0-1,-1 1 1,-7 8 0,7-8-145,1-1 0,0 2 0,1-1 1,0 0-1,-1 1 0,2-1 0,-1 1 1,-3 9-1,6-14-28,0 0 1,-1 1-1,1-1 0,0 0 1,0 0-1,-1 1 1,1-1-1,0 0 0,0 1 1,1-1-1,-1 0 1,0 0-1,0 1 0,1-1 1,-1 0-1,0 0 0,1 0 1,-1 1-1,1-1 1,0 0-1,-1 0 0,1 0 1,0 0-1,0 0 1,-1 0-1,1 0 0,0 0 1,0-1-1,0 1 0,0 0 1,0 0-1,0-1 1,1 1-1,-1-1 0,0 1 1,0-1-1,0 1 1,1-1-1,-1 0 0,0 1 1,0-1-1,1 0 0,-1 0 1,0 0-1,0 0 1,3-1-1,2 2-104,0-1 0,1-1 0,-1 1-1,0-1 1,1 0 0,-1-1 0,0 1 0,0-1 0,0-1 0,0 1-1,0-1 1,0 0 0,-1 0 0,10-8 0,-7 4-68,0 0-1,-1 0 1,0-1 0,-1 1 0,0-2-1,0 1 1,0-1 0,6-16 0,-31 60 1205,15-30-885,0 1 1,0 0-1,1 1 0,0-1 1,0 1-1,0-1 0,1 1 1,0 0-1,0 0 0,1 0 1,0 0-1,0 13 0,1-18-147,0 0-1,1-1 1,-1 1-1,1 0 1,0-1-1,0 1 1,0-1-1,0 1 1,0-1 0,0 1-1,0-1 1,0 0-1,0 1 1,1-1-1,-1 0 1,0 0-1,1 0 1,-1 0-1,1 0 1,-1 0-1,1 0 1,0 0-1,-1-1 1,1 1-1,0-1 1,-1 1-1,1-1 1,0 0-1,0 0 1,0 0 0,-1 0-1,1 0 1,0 0-1,0 0 1,-1 0-1,3-1 1,5 0-6,0 0 0,0 0 1,0-1-1,-1 0 0,1-1 1,9-3-1,2-5 3,-1 0 0,19-15 0,-25 16 0,-1 1 0,2 1 0,-1 0 0,1 1 0,0 0 0,21-6 0,-35 13 0,1 0 0,0 0 0,-1-1 0,1 1 0,0 0 0,0 0 0,-1 0 0,1 0 0,0 0 0,-1 0 0,1 1 0,0-1 0,-1 0 0,1 0 0,0 0 0,-1 1 0,1-1 0,-1 0 0,1 1 0,0-1 0,-1 1 0,1-1 0,-1 0 0,1 1 0,-1-1 0,1 1 0,-1-1 0,1 1 0,-1 0 0,0-1 0,1 1 0,-1-1 0,0 1 0,1 0 0,-1-1 0,0 1 0,0 0 0,0-1 0,0 1 0,0 0 0,0-1 0,0 1 0,0 0 0,0-1 0,0 1 0,0 0 0,0 0 0,0-1 0,0 1 0,0 0 0,-1-1 0,1 1 0,-13 49 0,8-34 0,6-16 0,-1 0 0,1 0 0,-1 1 0,1-1 0,-1 0 0,1 0 0,0 0 0,-1 1 0,1-1 0,-1 0 0,1 0 0,-1 0 0,1 0 0,0 0 0,-1 0 0,1 0 0,-1 0 0,1 0 0,-1-1 0,1 1 0,0 0 0,-1 0 0,1 0 0,-1-1 0,1 1 0,-1 0 0,1-1 0,-1 1 0,1 0 0,-1-1 0,0 1 0,1-1 0,0 0 0,23-12 0,12-12 0,-20 13 0,1 0 0,1 1 0,0 0 0,0 2 0,1 0 0,35-11 0,-54 20 0,1 0 0,0 0 0,-1 0 0,1-1 0,-1 1 0,1 0 0,0 0 0,-1 0 0,1 0 0,-1 0 0,1 1 0,0-1 0,-1 0 0,1 0 0,-1 0 0,1 0 0,-1 1 0,1-1 0,-1 0 0,1 0 0,-1 1 0,1-1 0,-1 0 0,1 1 0,-1-1 0,1 1 0,-1-1 0,0 1 0,1-1 0,-1 1 0,0-1 0,1 1 0,0 24 0,-16 30 0,13-49 0,0-2 0,0 0 0,1 1 0,0-1 0,0 1 0,0 0 0,1-1 0,-1 9 0,2-12 0,-1-1 0,0 0 0,1 1 0,-1-1 0,1 0 0,-1 1 0,1-1 0,-1 0 0,1 0 0,-1 0 0,1 1 0,-1-1 0,1 0 0,0 0 0,-1 0 0,1 0 0,-1 0 0,1 0 0,-1 0 0,1 0 0,-1 0 0,1 0 0,0 0 0,-1-1 0,1 1 0,-1 0 0,1 0 0,-1 0 0,1-1 0,-1 1 0,1 0 0,-1-1 0,1 1 0,19-10 0,40-41-2340,-41 30-58,0-1 1,-2-1-1,0 0 0,19-39 1,-8 11-4063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14382,'0'0'14814,"-7"12"-13352,-1 5-1184,1 0-1,0 1 0,1-1 1,-6 35-1,10-41-211,0 0-1,1 1 1,0-1 0,1 0-1,1 1 1,0-1-1,0 1 1,1-1 0,0 0-1,7 21 1,16 17-605,-17-35 133,-1 0 1,0 1-1,7 23 0,-15-43-524,-1 0 1,0 0-1,0 0 1,-1 1-1,1-1 1,-1 1-1,-6-9 1,-3 0 1620,-1 0 1,-25-19-1,26 22 772,0 0 0,0 0 1,1-1-1,-13-17 0,23 27-1457,1 0-1,-1 0 1,0 0 0,1-1 0,-1 1-1,1 0 1,-1 0 0,1-1 0,0 1-1,-1-1 1,1 1 0,0 0 0,0-1-1,0 1 1,0 0 0,0-1 0,0 1 0,0-1-1,1 1 1,-1 0 0,0-1 0,1 1-1,-1 0 1,1-1 0,-1 1 0,1 0-1,0 0 1,0 0 0,0-1 0,-1 1-1,1 0 1,0 0 0,0 0 0,0 0-1,0 1 1,1-1 0,-1 0 0,0 0-1,0 1 1,0-1 0,1 0 0,-1 1 0,0-1-1,2 1 1,10-6-18,-1 2 0,1 0 0,21-5 0,-25 7 9,88-13-107,-62 10-1669,47-11 1,-35 0-7591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8616,'0'0'14702,"0"8"-13570,-2 181 1457,2-188-2573,-1 1 0,1 0 0,0 0 0,0-1 0,0 1 0,1 0 0,-1-1 1,0 1-1,0 0 0,1-1 0,-1 1 0,1 0 0,0-1 0,-1 1 0,1-1 0,0 1 0,0-1 0,0 1 0,0-1 1,0 0-1,0 1 0,1-1 0,-1 0 0,0 0 0,1 0 0,-1 0 0,1 0 0,-1 0 0,1 0 0,-1-1 0,1 1 1,-1 0-1,1-1 0,0 0 0,-1 1 0,1-1 0,0 0 0,-1 0 0,1 1 0,0-2 0,0 1 0,2 0 0,2-1 95,0 0 0,0-1 0,0 0 0,0 0 0,-1 0 0,1 0 0,-1-1 0,1 0 0,-1 0 0,0-1 0,5-4 0,2-2 27,-1-2 0,-1 1 0,0-1 0,0-1 0,-1 0 0,-1 0 0,0-1 0,-1 0 0,-1-1 1,0 1-1,0-1 0,-2 0 0,5-22 0,-25 107 622,11-52-617,1-1 0,1 1 0,0 0-1,1 0 1,1 28 0,1-44-139,0 0-1,0 0 1,0 0-1,1 0 1,-1 0-1,1 0 1,0 0 0,-1-1-1,1 1 1,0 0-1,0-1 1,0 1-1,0 0 1,1-1-1,-1 1 1,0-1-1,1 0 1,-1 1 0,0-1-1,1 0 1,0 0-1,-1 0 1,1 0-1,0 0 1,-1 0-1,1 0 1,0-1 0,0 1-1,0-1 1,0 1-1,0-1 1,0 0-1,0 0 1,0 1-1,-1-1 1,1-1-1,0 1 1,0 0 0,0 0-1,3-2 1,2 1-3,1-1 0,-1 0-1,0 0 1,0 0 0,0-1 0,0 0 0,0-1 0,-1 0 0,9-6 0,-7 3-1,0-1 0,-1 0 0,0-1 0,0 0 0,-1 0 0,0-1 0,-1 1 0,1-1 0,-2 0 0,0-1 0,0 1 0,-1-1 0,0 0 0,-1 1 0,0-1 0,-1 0 0,0 0 0,-1-15 0,-3 18 0,-5 15 0,-6 16 0,10-11 0,1-1 0,-1 0 0,2 1 0,0 0 0,0-1 0,1 16 0,1-26 0,0 0 0,0 0 0,0-1 0,1 1 0,-1 0 0,0-1 0,0 1 0,1 0 0,-1-1 0,1 1 0,-1-1 0,1 1 0,-1 0 0,1-1 0,-1 1 0,1-1 0,-1 1 0,1-1 0,0 0 0,-1 1 0,1-1 0,0 0 0,-1 1 0,1-1 0,0 0 0,-1 0 0,1 0 0,0 1 0,0-1 0,-1 0 0,1 0 0,0 0 0,0 0 0,-1 0 0,1 0 0,0-1 0,-1 1 0,1 0 0,0 0 0,0 0 0,-1-1 0,1 1 0,0-1 0,35-14 0,-26 7 0,-1-1 0,1 0 0,-2-1 0,1 0 0,-2 0 0,1-1 0,-1 0 0,-1 0 0,0-1 0,-1 0 0,0 0 0,-1 0 0,0-1 0,4-21 0,-40 93 0,28-49 0,0 0 0,1 1 0,0-1 0,0 1 0,2 0 0,-2 16 0,3-26 0,0-1 0,0 1 0,0 0 0,1-1 0,-1 1 0,0-1 0,0 1 0,1-1 0,-1 1 0,0-1 0,1 1 0,-1-1 0,1 1 0,-1-1 0,0 1 0,1-1 0,-1 0 0,1 1 0,-1-1 0,1 0 0,0 1 0,-1-1 0,1 0 0,-1 0 0,1 1 0,-1-1 0,1 0 0,0 0 0,-1 0 0,1 0 0,0 0 0,-1 0 0,1 0 0,-1 0 0,1 0 0,0 0 0,-1 0 0,1-1 0,-1 1 0,1 0 0,0 0 0,-1 0 0,1-1 0,-1 1 0,2-1 0,28-13 0,-22 8 0,5-4 0,0 1 0,27-13 0,-37 20 0,0 1 0,-1 0 0,1 0 0,1 0 0,-1 1 0,0-1 0,0 1 0,0-1 0,4 1 0,-6 0 0,0 0 0,0 1 0,0-1 0,0 0 0,0 1 0,0-1 0,0 0 0,0 1 0,0-1 0,0 1 0,0 0 0,0-1 0,0 1 0,0 0 0,0-1 0,0 1 0,-1 0 0,1 0 0,0 0 0,0 0 0,-1 0 0,1 0 0,-1 0 0,1 1 0,2 7 0,0 0 0,-1 0 0,-1 0 0,0 0 0,1 12 0,-2-12 0,0-1 0,1 1 0,1-1 0,-1 1 0,1-1 0,5 11 0,-7-18 0,0-1 0,0 0 0,0 1 0,0-1 0,0 0 0,0 1 0,1-1 0,-1 0 0,0 1 0,0-1 0,0 0 0,1 1 0,-1-1 0,0 0 0,1 0 0,-1 1 0,0-1 0,0 0 0,1 0 0,-1 0 0,0 0 0,1 1 0,-1-1 0,1 0 0,-1 0 0,0 0 0,1 0 0,-1 0 0,0 0 0,1 0 0,-1 0 0,1 0 0,-1 0 0,0 0 0,1 0 0,-1 0 0,0 0 0,1 0 0,-1 0 0,1-1 0,13-13 0,5-22 0,-10 12 0,-2 1 0,0-1 0,-1 0 0,-2 0 0,0 0 0,0-46 0,-6 78-3055,2-7 2689,0-1-1,0 1 1,-1-1 0,1 1-1,0 0 1,0-1-1,0 1 1,0-1-1,0 1 1,0 0-1,0-1 1,0 1-1,0 0 1,0-1 0,0 1-1,0-1 1,1 1-1,-1-1 1,0 1-1,0 0 1,1-1-1,-1 1 1,0-1-1,1 1 1,0 0-1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13068,'0'0'16240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13805,'0'0'17617,"6"13"-16587,-1-3-995,0 0 0,-1 1 0,0 0 0,0 0 0,-1 0 0,-1 0 0,0 0 0,1 21 0,-5 83-35,0-26 0,14 141 0,-10-253 0,-2-1 0,-3-33 0,-4 22 0,-2 0 0,-1 0 0,-2 1 0,-20-40 0,37 77-7,1 0 0,0-1 0,0 1 0,0-1-1,0 0 1,7 0 0,-7 0-98,53 8-3653,1-9-6482,-45-1 6467,23 0-10620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 13293,'0'0'10639,"-11"-1"-7238,2 0-3145,0 1 0,0 1 0,0-1 0,0 1 1,0 1-1,0 0 0,0 0 0,0 0 1,1 1-1,-1 1 0,1 0 0,0 0 1,0 0-1,0 1 0,1 0 0,0 0 1,-8 8-1,9-9-193,0 1 0,1-1 1,-1 1-1,1 1 0,0-1 0,0 1 1,0 0-1,1 0 0,0 0 0,0 1 1,1-1-1,-5 13 0,8-18-76,0 0 0,1-1 0,-1 1 0,0 0 0,1 0-1,-1-1 1,1 1 0,-1 0 0,1-1 0,-1 1 0,1-1 0,-1 1 0,1-1 0,-1 1 0,1-1-1,0 1 1,-1-1 0,1 1 0,0-1 0,0 0 0,-1 1 0,1-1 0,0 0 0,0 0 0,-1 0 0,1 1-1,0-1 1,0 0 0,0 0 0,-1 0 0,1 0 0,0 0 0,1-1 0,41 1-950,-31 0 551,40-1-1777,63 2-1415,-114-1 3667,-1 0-1,1 0 0,0 0 1,-1 0-1,1 0 1,-1 0-1,1 0 0,-1 0 1,1 0-1,0 1 0,-1-1 1,1 0-1,-1 0 0,1 0 1,-1 1-1,1-1 0,-1 0 1,1 1-1,-1-1 0,0 1 1,1-1-1,-1 0 0,1 1 1,-1-1-1,0 1 0,1-1 1,-1 1-1,0-1 0,0 1 1,1-1-1,-1 2 0,-7 17 1832,-24 13 383,16-19-2014,-58 49 598,65-56-815,-1 0 0,0 0 1,1-1-1,-2 0 0,1-1 0,-18 6 0,27-10-64,0 0 0,-1 0-1,1 0 1,0 1 0,0-1 0,0 0 0,-1 0-1,1 0 1,0 0 0,0 0 0,0 0 0,-1 0-1,1 0 1,0 0 0,0 0 0,0 0 0,-1 0-1,1 0 1,0-1 0,0 1 0,0 0 0,0 0-1,-1 0 1,1 0 0,0 0 0,0 0 0,0 0-1,0 0 1,-1-1 0,1 1 0,0 0 0,0 0-1,0 0 1,0 0 0,0-1 0,0 1 0,-1 0-1,1 0 1,0 0 0,0 0 0,0-1 0,0 1-1,0 0 1,0 0 0,0 0 0,0-1 0,0 1-1,0 0 1,0 0 0,0-1 0,5-15-2308,12-14-3762,7 1-580,6 0-2049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117 420 13036,'0'0'10464,"-9"7"-8804,-5 4-940,1 0-1,1 0 1,-14 16 0,21-22-504,1 1-1,0 0 1,0-1 0,0 2 0,1-1 0,-1 0 0,2 0 0,-1 1 0,1 0 0,0-1-1,0 1 1,-1 10 0,3-16-208,0 1 0,0-1-1,0 0 1,0 0 0,0 1 0,0-1-1,1 0 1,-1 0 0,0 0 0,1 1-1,-1-1 1,0 0 0,1 0 0,0 0 0,-1 0-1,1 0 1,0 0 0,-1 0 0,1 0-1,0 0 1,0 0 0,0 0 0,0-1-1,0 1 1,0 0 0,1 0 0,1 0 0,0 0 1,0 0 0,0 0-1,0 0 1,0-1 0,0 1-1,0-1 1,0 0 0,0 0-1,4 0 1,3-1 7,-1 0 0,1-1 0,-1 0 0,0-1 0,0 0 0,13-6 0,-5-2 43,0 0 0,0-2 0,-1 1 0,-1-2 0,0 0 0,-1-1 1,-1 0-1,0-1 0,-1-1 0,-1 0 0,0-1 0,15-34 0,-14 23 33,-1-1 0,-1-1 1,-2 1-1,-1-1 0,-1-1 0,-2 1 0,1-50 0,-5 77-92,0 1 0,0-1 0,-1 1 0,1-1 0,-1 1 0,1-1 0,-1 1 0,0-1 0,-1 1 0,1 0 0,-1-1 0,1 1 0,-1 0 0,0 0 0,-2-3 0,2 5 0,0-1 0,0 1 0,0-1 0,0 1 0,0 0 0,0 0 0,0 0 0,0 0 0,-1 0 0,1 0 0,0 1 0,-1-1 0,1 1 0,0 0 0,-1-1 0,1 1 0,-1 0 0,1 0 0,0 1 0,-1-1 0,1 0 0,-1 1 0,-2 1 0,-6 1 0,1 1 0,0 1 0,1-1 0,-1 2 0,1-1 0,0 1 0,0 1 0,-13 12 0,9-7 0,1 1 0,0 0 0,1 1 0,-15 24 0,24-36 0,0 0 0,1 0 0,0 0 0,-1 1 0,1-1 0,0 0 0,0 1 0,0-1 0,0 1 0,1-1 0,-1 1 0,1-1 0,0 1 0,-1-1 0,1 1 0,0-1 0,0 1 0,1-1 0,-1 1 0,0-1 0,1 1 0,0-1 0,0 1 0,-1-1 0,1 1 0,1-1 0,-1 0 0,0 0 0,0 0 0,1 1 0,-1-1 0,1 0 0,0-1 0,0 1 0,2 2 0,6 3 0,1-1 0,1 0 0,-1-1 0,1 0 0,0 0 0,13 2 0,26 11 0,-44-15 0,-1 0 0,0 0 0,0 1 0,-1 0 0,1 0 0,-1 0 0,0 0 0,0 1 0,0 0 0,-1 0 0,1 1 0,-1-1 0,5 10 0,-7-10 0,0-1 0,-1 1 0,1 0 0,-1-1 0,0 1 0,0 0 0,-1 0 0,1-1 0,-1 1 0,0 0 0,0 0 0,-1 0 0,0 0 0,0-1 0,0 1 0,0 0 0,0-1 0,-1 1 0,-4 7 0,-20 49-3198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9 590 14510,'0'0'85,"16"-4"-304,-3-2 907,-1-1 1,0 0-1,-1 0 0,19-17 0,-25 20-150,0 0 0,0 0 1,-1-1-1,0 0 0,0 0 0,0 0 0,0 0 0,-1-1 0,0 1 0,0-1 1,0 0-1,2-7 0,-5 13-430,0-1 0,0 1 0,1-1 0,-1 1 0,0-1-1,0 1 1,0-1 0,0 1 0,0-1 0,0 1 0,0-1 0,0 1 0,0-1 0,0 1 0,-1-1 0,1 1 0,0-1 0,0 1 0,0-1 0,-1 1 0,1 0 0,0-1-1,0 1 1,-1-1 0,1 1 0,0 0 0,-1-1 0,1 1 0,0 0 0,-1-1 0,1 1 0,-1 0 0,1 0 0,0-1 0,-1 1 0,1 0 0,-2 0 0,-21 3 1208,-22 22-734,37-18-498,1 0 0,1 0 0,-1 0 0,1 1-1,1 0 1,-1 0 0,1 0 0,1 1 0,-1 0 0,2 0-1,-1 0 1,1 0 0,1 1 0,-1-1 0,1 1 0,0 16 0,2-25-84,0 0 0,0 1 0,0-1 0,0 0 1,1 0-1,-1 0 0,0 0 0,1 0 0,-1 1 1,1-1-1,-1 0 0,1 0 0,0 0 0,-1 0 1,1 0-1,0 0 0,0-1 0,0 1 0,0 0 1,0 0-1,-1-1 0,1 1 0,1 0 0,-1-1 1,0 1-1,0-1 0,0 1 0,0-1 0,0 1 1,0-1-1,1 0 0,-1 0 0,0 0 0,0 0 1,0 0-1,1 0 0,-1 0 0,0 0 0,0 0 1,0 0-1,0-1 0,1 1 0,1-1 0,3 0 10,1-1-1,0 0 1,-1 0-1,1-1 0,-1 1 1,12-8-1,-6 1 18,1 0 0,-2-1-1,1 0 1,-2 0 0,1-2-1,-1 1 1,-1-1 0,0 0-1,-1-1 1,0 0 0,-1-1 0,0 0-1,-1 0 1,-1 0 0,0 0-1,3-23 1,-22 108-27,8-41 0,-7 59 0,13-88 0,0 0 0,0 0 0,0 0 0,0 0 0,0 0 0,0 0 0,0 0 0,0 0 0,0-1 0,0 1 0,1 0 0,-1 0 0,0 0 0,1 0 0,-1 0 0,1 0 0,-1-1 0,1 1 0,0 1 0,13-3 0,17-25 0,-15 4 0,0-1 0,-2 0 0,-1-1 0,0 0 0,17-52 0,-13 22 0,17-104 0,-30 133-117,-6 58 122,-2-1 1,-1 1 0,-2-1 0,-17 52 0,14-54 9,1 0-1,2 1 1,1 0 0,1 0-1,-1 57 1,7-82-15,0 0 0,0 0 0,1 0 0,0 0 0,0-1 0,1 1 0,-1-1 0,1 1 0,0-1 0,1 0 0,4 5 0,-4-4 0,0-1 0,-1 1 0,1 0 0,-1 0 0,0 0 0,-1 0 0,4 11 0,10-63 0,44-180 0,53-182 0,-101 376 0,-8 56 0,-5 19 0,-14 54 0,-1 12 0,-5 157 0,24-229 0,2-26 0,3-26 0,-3-5 0,-1 0 0,0 0 0,-2-1 0,0 1 0,-1-1 0,-1 0 0,-1 1 0,-1-1 0,-1 1 0,-7-27 0,9 43 0,-1 1 0,1-1 0,-1 1 0,0 0 0,0 0 0,-1 0 0,1 0 0,-5-4 0,-4 4 0,6 22 0,4-18 0,1 1 0,0 0 0,1-1 0,-1 1 0,0-1 0,0 1 0,1-1 0,-1 0 0,1 1 0,-1-1 0,1 1 0,0-1 0,-1 0 0,1 1 0,0-1 0,0 0 0,0 0 0,0 0 0,0 1 0,0-1 0,0 0 0,1 0 0,-1-1 0,2 2 0,0 0 0,1-1 0,-1 0 0,0 0 0,1 0 0,-1-1 0,1 1 0,-1-1 0,0 0 0,1 0 0,5 0 0,-1-1 0,-1 0 0,0-1 0,0 1 0,0-1 0,0-1 0,0 1 0,0-1 0,-1 0 0,1-1 0,7-5 0,-2-3 0,-1-1 0,-1 0 0,0-1 0,0 0 0,-2 0 0,0-1 0,0 0 0,-2 0 0,7-21 0,-4 6 0,-1-1 0,-1 0 0,5-61 0,-14 88 0,-4 9 0,-4 10 0,-13 27 0,-28 73 0,43-94 0,1 1 0,1 0 0,2 1 0,0-1 0,-2 36 0,6-55-26,0-1 1,0 0-1,0 1 0,0-1 1,0 0-1,1 1 0,-1-1 1,1 0-1,-1 0 0,1 1 1,0-1-1,0 0 0,0 0 1,0 0-1,1 0 0,-1 0 1,1 0-1,-1 0 0,1-1 1,-1 1-1,1 0 0,0-1 1,0 1-1,0-1 0,0 0 1,0 0-1,0 1 0,0-1 1,4 1-1,4 0-610,0 0 0,1 0 0,-1-1 1,0 0-1,16-1 0,-16 0-165,8 0-8195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 18449,'-9'12'7688,"1"-4"-2884,5 0-2978,2-5-1826,1-2 0,3-1 0,10 0 0,-1-8 0,-2-5-3075,-3-5-11307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55 10698,'0'0'8611,"-2"-9"-6454,1 7-2070,1 0-1,0 0 1,-1 0 0,1 0 0,-1 0 0,0 0 0,0 0 0,1 0-1,-1 0 1,-1 0 0,1 0 0,0 0 0,0 1 0,-1-1 0,1 1 0,-1-1-1,1 1 1,-1-1 0,0 1 0,1 0 0,-1 0 0,0-1 0,0 1 0,0 1-1,0-1 1,0 0 0,0 0 0,0 1 0,0-1 0,0 1 0,-1 0-1,1 0 1,0 0 0,0 0 0,0 0 0,0 0 0,-1 0 0,1 1 0,0-1-1,0 1 1,0-1 0,0 1 0,-3 1 0,-4 2-1,-1 1-1,0 0 1,1 1 0,0 0 0,0 0-1,1 1 1,0 0 0,0 0 0,1 1-1,-12 14 1,1 2 475,1 1 0,-22 44 0,29-50-261,1 0 0,1 1 0,1 0 0,0 1 0,2 0 1,0 0-1,2 0 0,0 0 0,0 23 0,3-41-292,0 1 0,0-1 0,0 1 0,1-1 0,-1 1 0,1-1 0,0 0 0,0 1 0,0-1 0,1 0 0,-1 0 0,1 0 0,-1 0 0,1 0 0,0 0 0,0 0 0,0-1 0,1 1 0,-1-1-1,1 1 1,-1-1 0,1 0 0,0 0 0,0 0 0,-1-1 0,2 1 0,-1-1 0,0 1 0,0-1 0,0 0 0,1 0 0,-1 0 0,0-1 0,1 1 0,-1-1 0,1 0 0,-1 0 0,6 0 0,1-1 11,-1 1-1,1-2 1,-1 1 0,0-1-1,1-1 1,-1 1-1,0-1 1,0-1-1,-1 0 1,1 0-1,-1-1 1,0 0-1,9-7 1,-11 6 8,0-1 0,0 1 1,-1-1-1,0 0 0,8-13 1,-12 17-12,1 1 1,-1-1-1,0 1 1,0-1-1,0 1 1,0-1 0,0 1-1,0-1 1,-1 0-1,1 0 1,-1 1-1,0-1 1,0 0-1,0 0 1,0 1-1,-1-1 1,1 0 0,-1 0-1,1 1 1,-1-1-1,0 0 1,-1-2-1,1 4-1,0 0 0,-1 0-1,1 0 1,0 0-1,-1 0 1,1 0 0,0 0-1,-1 0 1,1 1-1,-1-1 1,1 1 0,-1-1-1,1 1 1,-1 0-1,1-1 1,-1 1 0,0 0-1,1 0 1,-1 0-1,1 0 1,-1 0 0,0 0-1,1 1 1,-1-1-1,1 1 1,-1-1 0,-1 1-1,-2 1 6,0 0-1,0 0 1,0 0 0,0 1-1,1-1 1,-1 1 0,-4 4-1,5-4-10,-1 1 0,1 0 0,0 0 0,0 0 0,1 0 0,-1 1 0,1 0 0,0-1 0,0 1 0,0 0 0,1 1 0,0-1 0,0 0 0,0 1 0,0-1 0,1 1 0,0-1 0,0 8 0,1-12-9,0-1 0,0 1 0,0 0 0,0-1 0,1 1 0,-1 0 0,0-1 0,0 1 0,1 0 0,-1-1 0,0 1 0,1-1 0,-1 1 0,1-1 0,-1 1 0,0-1 0,1 1 0,0-1 0,-1 1 0,1-1 0,-1 1 0,1-1 0,-1 0 0,1 1 0,0-1 0,-1 0 0,1 0 0,0 1 0,-1-1 0,2 0 0,28-1 0,27-19 0,-23-1 0,-2-2 0,56-51 0,-48 39 0,-20 24 0,-19 11 0,-1 0 0,1 0 0,-1 0 0,0 1 0,1-1 0,-1 0 0,1 0 0,-1 0 0,0 0 0,1 1 0,-1-1 0,1 0 0,-1 0 0,0 1 0,1-1 0,-1 0 0,0 0 0,1 1 0,-1-1 0,0 0 0,0 1 0,1-1 0,-1 1 0,0-1 0,0 0 0,0 1 0,0-1 0,0 1 0,1 0 0,-1 43 0,-1-30 0,-1 8 28,-2 0-1,-11 40 1,10-42-233,0-1-1,1 1 0,1 0 1,-1 21-1,10-53-12238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 15503,'0'0'14381,"9"-4"-12881,3-2-1327,1 1 0,0 0 0,1 1 0,-1 1 0,1 0-1,-1 1 1,20-1 0,-32 3-173,0 0 0,-1 0 0,1 0 0,0 0 0,-1 0 0,1 0 0,0 0 0,-1 0 0,1 0 0,0 1 0,-1-1 0,1 0 0,-1 0 0,1 1 0,0-1 0,-1 0 0,1 1 0,-1-1 0,1 1 0,-1-1 0,1 1 0,-1-1 0,1 1 0,-1-1 0,0 1 0,1-1 0,-1 1 0,0-1 0,1 1 0,-1 0 0,-2 23 0,-21 22 0,-72 59 0,45-53 0,33-27 0,17-24 0,-1-1 0,1 1 0,0-1 0,0 1 0,0-1 0,0 1 0,1-1 0,-1 1 0,0-1 0,0 1 0,0-1 0,0 1 0,0-1 0,1 1 0,-1-1 0,0 0 0,0 1 0,1-1 0,-1 1 0,0-1 0,0 0 0,1 1 0,-1-1 0,1 1 0,-1-1 0,0 0 0,1 0 0,-1 1 0,1-1 0,-1 0 0,1 0 0,-1 1 0,1-1 0,-1 0 0,1 0 0,-1 0 0,1 0 0,-1 0 0,1 0 0,-1 0 0,1 0 0,-1 0 0,1 0 0,-1 0 0,1 0 0,-1 0 0,1 0 0,-1-1 0,1 1 0,17-1 0,0-1 0,0-1 0,0 0 0,-1-1 0,1-1 0,28-13 0,-16 5 0,-1-2 0,52-34 0,-64 34-2418,-16 15 2268,-1-1 1,0 1-1,1 0 0,-1-1 1,0 1-1,1 0 1,-1-1-1,0 1 0,1 0 1,-1-1-1,0 1 1,1-1-1,-1 1 0,0 0 1,0-1-1,0 1 1,0-1-1,1 1 0,-1-1 1,0 1-1,0-1 1,0 1-1,0-1 0,0 1 1,0-1-1,0 1 1,0-1-1,0 1 0,0-1 1,-1 1-1,1 0 1,0-1-1,0 1 0,0-1 1,0 1-1,-1-1 1,1 1-1,0 0 0,-1-1 1,1 1-1,0-1 1,0 1-1,-1-1 0,-18-3-9330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282 174 5637,'18'-24'1605,"-13"15"-247,0 1 1,0-1-1,-1 0 1,0 0 0,-1 0-1,0-1 1,-1 1-1,0-1 1,0 1 0,1-16-1,-3 24-1221,0-1 0,-1 1-1,1 0 1,0 0-1,0 0 1,0-1 0,-1 1-1,1 0 1,-1 0 0,1 0-1,-1 0 1,1 0 0,-1 0-1,0 0 1,1 0-1,-1 0 1,0 0 0,0 0-1,0 0 1,0 0 0,0 1-1,0-1 1,0 0 0,-1 0-1,-1-1 70,0 1 0,0 0 0,-1 0 0,1 0 0,0 0 0,-1 1 0,1 0 0,-7-1 0,1 1-16,0 1 1,0 0 0,1 0-1,-1 1 1,0 0-1,-10 4 1,4 2-94,0 1 1,1 0-1,0 1 0,1 1 1,0 0-1,0 1 0,1 0 0,1 1 1,0 0-1,1 1 0,1 0 1,0 0-1,0 1 0,2 0 1,0 1-1,0 0 0,2 0 1,0 0-1,1 1 0,0 0 1,2-1-1,0 1 0,0 0 1,2 0-1,1 22 0,0-35-96,-1-1 0,1 1 0,0 0 0,0 0 0,0 0 0,1 0 0,-1-1 0,1 1 0,0 0 0,0-1 0,0 1 0,0-1 0,1 0 0,-1 0 0,1 0 0,0 0 0,0-1 0,0 1 0,0-1 0,0 1 0,1-1 0,-1 0 0,1 0 0,0-1 0,-1 1 0,1-1 0,0 0 0,0 0 0,0 0 0,0 0 0,0 0 0,0-1 0,0 0 0,7-1 0,-1 1 3,1-2 1,-1 1-1,0-2 0,0 1 1,0-1-1,0-1 0,-1 1 1,1-2-1,-1 1 0,0-2 0,0 1 1,12-11-1,-7 4-11,-1 0-1,-1 0 1,0-2-1,-1 1 1,0-1-1,-1-1 1,-1 0-1,0 0 1,-1-1-1,-1 0 1,0-1-1,-2 0 1,1 1-1,3-25 1,-21 128 374,3 0 0,5 0 0,7 94 0,0-157-367,2 0 0,1 0 0,1-1 0,12 29 0,-12-36 0,0 0 0,-2 1 0,0 0 0,0 0 0,-2 0 0,0 0 0,-1 1 0,-1-1 0,-1 28 0,0-44 0,0 1 0,0-1 0,0 1 0,-1-1 0,1 1 0,0-1 0,-1 1 0,0-1 0,1 0 0,-1 1 0,0-1 0,1 0 0,-1 0 0,0 1 0,0-1 0,0 0 0,0 0 0,0 0 0,0 0 0,-1 0 0,1 0 0,0 0 0,0-1 0,-1 1 0,1 0 0,0-1 0,-1 1 0,1-1 0,-1 1 0,1-1 0,-1 0 0,1 0 0,-1 1 0,1-1 0,-1 0 0,1 0 0,-1 0 0,1-1 0,-1 1 0,1 0 0,-1-1 0,1 1 0,0-1 0,-3 0 0,-1-1 0,0 0 0,0 0 0,0-1 0,0 1 0,0-1 0,0 0 0,1-1 0,0 1 0,-1-1 0,-5-7 0,-1-6 0,1-1 0,0 0 0,2 0 0,0-1 0,1 0 0,1-1 0,1 0 0,1 0 0,0 0 0,2 0 0,0 0 0,1 0 0,3-25 0,-2 38-76,1 1 0,0 0 1,1-1-1,-1 1 0,1 0 0,1 0 1,-1 0-1,1 0 0,0 0 0,0 1 1,1-1-1,-1 1 0,1 0 0,0 0 1,8-7-1,7-4-986,-1 1 0,43-24 1,-43 28-116,-1 0 1,0-1 0,28-26 0,-21 10-7435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10922,'20'-45'5567,"-19"44"-5230,-1 0-1,1 0 0,0 0 1,-1 0-1,1 0 1,0 0-1,0 0 1,0 1-1,0-1 0,0 0 1,0 0-1,0 1 1,0-1-1,0 1 0,2-2 1,-2 3-143,0-1 1,-1 0-1,1 0 0,0 0 1,0 1-1,-1-1 0,1 0 1,0 1-1,-1-1 1,1 0-1,0 1 0,-1-1 1,1 1-1,-1-1 0,1 1 1,-1 0-1,1-1 1,-1 1-1,1-1 0,-1 1 1,1 0-1,-1-1 0,0 1 1,1 0-1,-1 0 1,0-1-1,0 1 0,1 1 1,10 37 725,-2 1 1,-1 0-1,-2 0 0,2 66 1,-1-14-265,28 174-656,-34-273-1429,2-54-10792,0 35 3226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8680,'0'0'8013,"9"1"-4628,6 3-2043,-1 1 0,1 0 0,14 8 1,54 17 1680,-77-28-2901,0-1 1,0 0-1,0 0 0,0 0 0,1-1 1,-1 0-1,0 0 0,0-1 1,1 0-1,-1 0 0,9-2 1,-11 0-23,1 1 1,-1-1-1,1 0 1,-1 0-1,0-1 1,0 1 0,0-1-1,0 0 1,-1 0-1,0 0 1,0 0-1,0-1 1,0 1 0,0-1-1,-1 0 1,3-9-1,-3 9-80,0 1 0,-1-1-1,1 0 1,-1 0-1,0 0 1,0 0-1,-1 1 1,0-1 0,1 0-1,-2 0 1,1 0-1,-1 0 1,1 0 0,-1 0-1,-1 0 1,1 0-1,-1 0 1,-2-4 0,4 7-21,-1 1 1,0 0 0,1 0-1,-1-1 1,0 1 0,0 0-1,0 0 1,0 0 0,0 0-1,0 0 1,0 0 0,0 0-1,0 0 1,-1 1-1,1-1 1,0 0 0,0 1-1,-1-1 1,1 1 0,0-1-1,-1 1 1,1 0 0,-1-1-1,1 1 1,0 0 0,-1 0-1,1 0 1,-1 0 0,1 0-1,-1 0 1,1 1 0,0-1-1,-1 0 1,1 1 0,-1-1-1,1 1 1,0-1 0,0 1-1,-1 0 1,1 0 0,0-1-1,0 1 1,-2 2 0,-2 1-21,1 1 0,-1 0 0,1-1 0,0 2 0,1-1 0,-1 0 1,1 1-1,-4 8 0,0 4 27,0 0 0,2 0-1,0 0 1,1 0 0,1 1 0,0 0 0,2 0 0,0 0 0,2 23-1,-1-41 3,0 1-1,1 0 0,-1 0 0,0 0 0,1 0 0,-1 0 0,1 0 1,0 0-1,0 0 0,0-1 0,-1 1 0,2 0 0,-1 0 0,0-1 1,0 1-1,0-1 0,1 1 0,-1-1 0,1 0 0,-1 0 0,1 1 1,0-1-1,1 1 0,0-1 13,0-1 0,0 1 0,0 0 0,0-1 0,0 0 0,0 0 0,0 0 0,0 0 0,0 0 0,0-1 0,0 0 0,0 1 0,5-3 0,3-1 33,-1 0 0,0-1 0,1-1 0,-2 0 0,1 0 0,-1-1 0,9-8 0,-2-1-52,-1-1 1,-1 0-1,-1-1 1,0-1-1,-1 0 1,-1-1-1,-1 0 1,0-1-1,-2 1 1,9-37-1,-24 160-1,6-99 0,-3 31 0,0 1 0,3 40 0,1-75 0,0 1 0,0-1 0,0 1 0,0-1 0,0 1 0,1-1 0,-1 0 0,1 1 0,-1-1 0,1 1 0,-1-1 0,1 0 0,0 1 0,-1-1 0,1 0 0,0 0 0,0 0 0,0 0 0,0 1 0,0-1 0,0-1 0,0 1 0,1 0 0,1 1 0,-1-1 0,0-1 0,1 1 0,-1-1 0,0 1 0,1-1 0,-1 0 0,1 0 0,-1 0 0,1 0 0,-1-1 0,0 1 0,1 0 0,3-2 0,2-1 0,-1 0 0,1 0 0,-1-1 0,1 0 0,-1 0 0,0-1 0,11-9 0,2-12-2214,-11-6-3307,-9 5-2087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19923,'0'0'11242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0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127 442 12396,'0'0'5509,"8"-9"-3203,-2 3-1628,30-35 821,-34 39-952,-1-1 0,1 1 0,-1-1 0,1 0-1,-1 1 1,0-1 0,0 0 0,0 1 0,-1-1-1,1 0 1,0-3 0,-2 5-454,1 1 0,0-1-1,0 1 1,-1-1 0,1 1 0,-1-1-1,1 1 1,0-1 0,-1 1 0,1-1-1,-1 1 1,1-1 0,-1 1 0,1 0-1,-1-1 1,0 1 0,1 0 0,-1 0 0,1-1-1,-1 1 1,0 0 0,1 0 0,-1 0-1,1 0 1,-1 0 0,0 0 0,1 0-1,-1 0 1,0 0 0,1 0 0,-1 0-1,0 0 1,1 0 0,-1 0 0,1 0-1,-2 1 1,-27 7 105,20-3-195,1 1 0,-1-1 0,1 1 0,1 1 0,-1 0 0,1 0 0,0 0 0,0 1 0,1 0 0,0 1 0,1-1 0,-6 12 0,4-7-6,1 1-1,0 0 1,1 0-1,0 0 0,1 1 1,1-1-1,-3 25 1,6-36 5,-1-1-1,1 0 1,0 0 0,0 0-1,0 0 1,0 0 0,1 1 0,-1-1-1,0 0 1,1 0 0,0 0-1,-1 0 1,1 0 0,0 0-1,0 0 1,0 0 0,0 0 0,1-1-1,-1 1 1,0 0 0,1-1-1,-1 1 1,4 2 0,-2-3 2,0 0 0,0 0 0,0 0 0,0 0 0,0 0-1,0-1 1,0 1 0,0-1 0,0 0 0,0 0 0,0 0 0,0-1 0,0 1 0,5-2 0,5-1 7,-1-1 0,1 0 0,-1-1-1,0-1 1,-1 0 0,21-14 0,-14 6-11,-1-1 0,-1-1 0,0 0 0,-2-1 0,0-1 0,0 0 0,-2-1 0,0 0 0,-1-1 0,8-24 0,-8 17 0,-2 0 0,-1-1 0,-1 0 0,-1-1 0,-2 0 0,0 0 0,-2-41 0,-2 64 0,-1 0 0,1 0 0,-1 0 0,0 0 0,-1 0 0,0 0 0,0 0 0,0 0 0,0 0 0,-1 1 0,0-1 0,0 1 0,-1 0 0,-7-9 0,9 12 0,0 1 0,0-1 0,0 0 0,-1 1 0,1-1 0,-1 1 0,1-1 0,-1 1 0,0 0 0,1 0 0,-1 0 0,0 1 0,0-1 0,1 1 0,-1-1 0,0 1 0,0 0 0,0 0 0,0 0 0,1 1 0,-1-1 0,0 1 0,0-1 0,0 1 0,1 0 0,-1 0 0,0 0 0,1 1 0,-1-1 0,1 0 0,-1 1 0,1 0 0,0-1 0,-3 4 0,-4 2 0,0 1 0,1 0 0,0 0 0,0 1 0,1 0 0,0 0 0,1 1 0,0 0 0,0 0 0,1 0 0,1 1 0,0 0 0,0 0 0,1 0 0,0 0 0,1 0 0,-2 15 0,5-24 0,-1-1 0,1 1 0,-1 0 0,1-1 0,-1 1 0,1-1 0,0 1 0,0-1 0,0 1 0,0-1 0,0 0 0,0 1 0,0-1 0,0 0 0,1 0 0,-1 0 0,0 0 0,1 0 0,-1 0 0,1 0 0,-1 0 0,1-1 0,-1 1 0,1 0 0,0-1 0,-1 0 0,1 1 0,3-1 0,61 8 0,-44-6 0,-12-1 0,0 1 0,0-1 0,0 2 0,-1 0 0,1 0 0,-1 0 0,1 1 0,14 9 0,-20-10 0,0 0 0,-1 0 0,1 1 0,-1-1 0,0 1 0,0-1 0,0 1 0,0 0 0,0 0 0,-1 0 0,0 1 0,0-1 0,0 1 0,-1-1 0,1 1 0,-1-1 0,0 1 0,0 0 0,-1 0 0,1 6 0,-1 6-341,0 0 0,-1-1 0,-1 1 1,-7 28-1,6-35-388,0 0 1,0 0-1,-2-1 1,1 1-1,-7 9 1,1-4-9244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177 144 6534,'0'0'8397,"2"-10"-4147,4-31-983,-6 40-3115,1 0-1,-1-1 1,0 1 0,0 0-1,0 0 1,-1 0 0,1 0-1,0 0 1,0 0 0,-1 0 0,1 0-1,0 0 1,-1 0 0,1 0-1,-1 0 1,1 0 0,-1 0-1,0 0 1,1 0 0,-1 0 0,0 0-1,0 1 1,1-1 0,-1 0-1,0 1 1,0-1 0,0 0-1,0 1 1,0-1 0,0 1-1,0 0 1,0-1 0,0 1 0,0 0-1,0-1 1,0 1 0,-1 0-1,1 0 1,0 0 0,0 0-1,0 0 1,0 0 0,-2 1 0,-2-1 5,0 1 0,0-1 0,-1 1 1,1 0-1,0 1 0,0-1 0,-5 3 1,1 1-108,1 0 1,0 0 0,0 1 0,1 0-1,-1 0 1,1 1 0,1 0-1,-1 0 1,1 1 0,0 0 0,1 0-1,0 0 1,0 0 0,1 1-1,-4 11 1,8-19-52,0-1 1,0 1-1,0-1 0,0 1 0,0-1 0,0 0 0,0 1 1,0-1-1,0 1 0,1-1 0,-1 0 0,0 1 0,0-1 1,1 0-1,-1 1 0,0-1 0,0 0 0,1 1 1,-1-1-1,0 0 0,1 1 0,-1-1 0,0 0 0,1 0 1,-1 0-1,1 1 0,-1-1 0,0 0 0,1 0 0,-1 0 1,1 0-1,-1 0 0,0 0 0,1 0 0,-1 0 1,1 0-1,-1 0 0,1 0 0,-1 0 0,0 0 0,1 0 1,-1 0-1,1 0 0,-1 0 0,0 0 0,1-1 0,-1 1 1,1 0-1,-1 0 0,0-1 0,1 1 0,-1 0 0,0 0 1,1-1-1,-1 1 0,25-13 58,-5-2 7,-14 9-112,1 1 0,0 0-1,0 0 1,1 0-1,-1 1 1,14-5 0,-20 9 37,1-1 0,0 1 1,1 0-1,-1 0 1,0 0-1,0 0 0,0 0 1,0 0-1,0 0 0,0 1 1,0-1-1,0 1 1,-1-1-1,1 1 0,0 0 1,0 0-1,0 0 1,0 0-1,-1 0 0,1 0 1,-1 0-1,1 1 0,-1-1 1,1 1-1,-1-1 1,0 1-1,1-1 0,-1 1 1,0 0-1,0 0 0,0-1 1,0 1-1,0 4 1,10 18 11,-2 0 1,0 1 0,-2 0 0,-1 1 0,-1-1 0,2 33 0,-2 160 972,-6-198-789,0 0-1,-2 0 1,-8 31-1,8-40-131,0-1 0,-1 0-1,0 0 1,0 0-1,-1-1 1,0 0 0,-1 0-1,-10 12 1,15-20-53,0 1 0,0-1 0,0 0 0,0 0 0,0 0 0,0 0 0,-1 0 0,1 0 0,0 0 0,-1 0 0,1 0 0,-1-1 0,1 1 0,-1 0 0,1-1 0,-1 1 0,1-1 0,-1 0 0,0 0 0,1 0 0,-1 1 0,0-1 0,1-1 0,-3 1 0,1-1 0,1 0 0,0 0 0,0-1 0,0 1 0,-1 0 0,1-1 0,1 0 0,-1 1 0,0-1 0,0 0 0,1 0 0,-1 0 0,1 0 0,-2-2 0,-3-7 0,1 1 0,0-1 0,0 0 0,1-1 0,-3-15 0,4 11 0,1-1 0,0 1 0,1 0 0,1-1 0,1 1 0,0 0 0,1-1 0,1 1 0,1 0 0,0 0 0,0 1 0,2-1 0,9-17 0,6-6 0,1 1 0,3 2 0,49-59 0,-57 75 0,63-82 0,-72 90 0,1-1 0,-2 0 0,0-1 0,0 0 0,-1 0 0,4-17 0,-10 30 0,1 0 0,-1-1 0,0 1 0,1 0 0,-1-1 0,0 1 0,0 0 0,0-1 0,0 1 0,0 0 0,0-1 0,-1 1 0,1 0 0,0-1 0,-2-1 0,2 2 0,0 1 0,-1 0 0,1-1 0,-1 1 0,1 0 0,0-1 0,-1 1 0,1 0 0,-1-1 0,1 1 0,-1 0 0,1 0 0,-1-1 0,1 1 0,-1 0 0,0 0 0,1 0 0,-1 0 0,1 0 0,-1 0 0,1 0 0,-1 0 0,1 0 0,-1 0 0,0 0 0,-2 1 0,0 0 0,0 0 0,0 1 0,0-1 0,0 1 0,1-1 0,-1 1 0,0 0 0,1 0 0,0 0 0,-4 3 0,0 4 0,-1 1 0,2 0 0,-1 0 0,1 0 0,1 0 0,0 1 0,1-1 0,0 1 0,0 0 0,1 0 0,0 0 0,1 1 0,1-1 0,0 19 0,0-28-22,0 0-1,1 0 1,-1 0-1,0 1 1,1-1 0,-1 0-1,1 0 1,-1 0-1,1 0 1,0 0 0,0 0-1,0-1 1,0 1-1,0 0 1,0 0 0,1-1-1,-1 1 1,1 0-1,-1-1 1,1 0 0,-1 1-1,4 1 1,0-1-124,-1 0 1,1 0-1,0 0 0,-1-1 1,1 1-1,0-1 1,0-1-1,0 1 0,9-1 1,-3 0-433,0 0 1,0-2-1,0 1 0,0-1 1,0-1-1,0 0 1,-1 0-1,17-8 1,-1-7-6892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82 163 20852,'0'0'2931,"-9"2"21,6-1-2758,0 0 1,0 0 0,0 0-1,0 0 1,0 1 0,0-1-1,0 1 1,1 0 0,-1 0-1,0 0 1,1 0 0,0 0-1,-1 1 1,1-1 0,-3 5-1,2-1 57,-1 0 0,1 1-1,1-1 1,-1 1-1,1 0 1,0 0 0,-1 14-1,1-14-181,1 0-1,0 1 1,1-1-1,0 1 0,0-1 1,0 0-1,1 1 1,3 10-1,-3-16-60,-1 0-1,1-1 0,0 1 0,0 0 1,0 0-1,0-1 0,1 1 1,-1-1-1,0 1 0,1-1 1,-1 0-1,1 0 0,-1 1 0,1-1 1,0 0-1,-1 0 0,1-1 1,0 1-1,0 0 0,0 0 1,0-1-1,0 1 0,0-1 0,-1 0 1,1 0-1,0 1 0,0-1 1,0 0-1,0-1 0,0 1 1,0 0-1,0-1 0,0 1 0,0-1 1,0 1-1,3-2 0,2-1-4,0 0-1,-1 0 0,1-1 0,-1 0 0,1 0 1,-1-1-1,0 0 0,-1 0 0,1 0 1,-1 0-1,0-1 0,0 0 0,-1 0 0,7-12 1,-1 1-5,0 0 1,-2-1 0,0 0-1,8-29 1,-9 19 1,-12 40 0,-10 36 0,11-32 0,0 0 0,1-1 0,0 1 0,0 23 0,3-38 0,0 0 0,1-1 0,-1 1 0,0-1 0,0 1 0,0-1 0,0 1 0,0-1 0,1 1 0,-1-1 0,0 1 0,0-1 0,1 1 0,-1-1 0,0 1 0,1-1 0,-1 0 0,0 1 0,1-1 0,-1 1 0,1-1 0,-1 0 0,1 1 0,-1-1 0,1 0 0,-1 0 0,1 1 0,-1-1 0,1 0 0,-1 0 0,1 0 0,-1 0 0,1 0 0,-1 0 0,1 0 0,-1 0 0,1 0 0,0 0 0,-1 0 0,1 0 0,-1 0 0,1 0 0,-1 0 0,1 0 0,-1-1 0,1 1 0,-1 0 0,1 0 0,0-1 0,27-15 0,-15 0 0,-1 1 0,0-2 0,-1 0 0,12-26 0,15-22 0,-36 70 0,-1 0 0,0 1 0,0-1 0,-1 0 0,1 1 0,-1 7 0,-3 17 0,1-20 0,1 0 0,1 0 0,0 0 0,1 14 0,-1-23 0,0-1 0,0 1 0,1 0 0,-1 0 0,0-1 0,0 1 0,1 0 0,-1 0 0,1-1 0,-1 1 0,0 0 0,1-1 0,-1 1 0,1 0 0,-1-1 0,1 1 0,0-1 0,-1 1 0,1-1 0,0 1 0,-1-1 0,1 0 0,0 1 0,-1-1 0,1 0 0,0 1 0,0-1 0,-1 0 0,1 0 0,0 0 0,0 0 0,0 0 0,-1 0 0,1 0 0,0 0 0,0 0 0,0 0 0,-1 0 0,1 0 0,0 0 0,0-1 0,-1 1 0,1 0 0,0-1 0,-1 1 0,1 0 0,1-1 0,1-1 0,1 0 0,0 0 0,-1-1 0,1 1 0,-1 0 0,0-1 0,5-5 0,8-15 0,-1-1 0,-2-1 0,0 0 0,-2 0 0,14-45 0,-29 89 0,0-1 0,2 1 0,0 37 0,2-55 0,0-1 0,0 1 0,0-1 0,0 0 0,0 1 0,0-1 0,0 1 0,0-1 0,0 1 0,0-1 0,1 0 0,-1 1 0,0-1 0,0 0 0,0 1 0,1-1 0,-1 1 0,0-1 0,0 0 0,1 0 0,-1 1 0,0-1 0,1 0 0,-1 1 0,0-1 0,1 0 0,-1 0 0,0 0 0,1 1 0,-1-1 0,1 0 0,-1 0 0,0 0 0,1 0 0,0 0 0,19-3 0,17-19 0,-26 11 0,0 0 0,0-1 0,-1 0 0,-1-1 0,0 0 0,0 0 0,-2-1 0,0 0 0,11-29 0,-37 107 0,13-48 0,1 0 0,0 1 0,1 0 0,1 0 0,0 0 0,1 1 0,1-1 0,1 0 0,2 18 0,-2-34 0,0 0 0,0-1 0,0 1 0,0-1 0,0 1 0,1 0 0,-1-1 0,0 1 0,0-1 0,1 1 0,-1 0 0,0-1 0,1 1 0,-1-1 0,1 1 0,-1-1 0,0 1 0,1-1 0,-1 0 0,1 1 0,-1-1 0,1 0 0,0 1 0,-1-1 0,1 0 0,-1 1 0,1-1 0,0 0 0,-1 0 0,1 0 0,-1 0 0,1 0 0,0 0 0,-1 1 0,1-2 0,0 1 0,-1 0 0,1 0 0,0 0 0,-1 0 0,1 0 0,-1 0 0,1-1 0,0 1 0,-1 0 0,1 0 0,-1-1 0,1 1 0,-1-1 0,1 1 0,-1 0 0,1-1 0,-1 1 0,1-1 0,0 0 0,25-29 0,-12-7-2400,-6-21-6395,-7 13-93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16400,'0'0'16367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68 355 13549,'0'0'17910,"-8"9"-17323,1-2-547,1 1 0,1-1 0,-1 1 0,1 0 1,0 1-1,1-1 0,0 1 0,1 0 0,0 0 0,0 0 0,0 0 0,2 0 0,-1 1 0,1-1 0,0 1 0,1-1 0,1 17 0,0-24-40,0 0 0,-1 0 0,1 0 0,0 0 0,0 0 0,0 0 0,1 0 0,-1 0 0,0-1 0,1 1 0,-1-1 0,1 1 0,-1-1 0,1 1 0,0-1 0,0 0 0,-1 0 0,1 0 0,0 0 0,0 0 0,0 0 0,0-1 0,0 1 0,0-1 0,1 1 0,-1-1 0,0 0 0,0 0 0,0 0 0,0 0 0,4 0 0,0-1 0,0 1 0,0-1 0,0 0 0,0 0 0,0-1 0,0 0 0,-1 0 0,1 0 0,-1-1 0,8-4 0,2-5 0,1-2 0,-2 0 0,0-1 0,0 0 0,-2-1 0,0-1 0,0 0 0,17-36 0,-10 11 0,-2 0 0,23-85 0,-37 117 0,-1 4 0,0 0 0,0 0 0,-1 0 0,0 0 0,0-1 0,-1 1 0,1 0 0,-1 0 0,-2-11 0,2 16 0,-1 1 0,0 0 0,1-1 0,-1 1 0,1 0 0,-1 0 0,1 0 0,-1-1 0,0 1 0,1 0 0,-1 0 0,0 0 0,1 0 0,-1 0 0,1 0 0,-1 0 0,0 0 0,1 1 0,-1-1 0,0 0 0,1 0 0,-1 0 0,1 1 0,-1-1 0,1 0 0,-1 0 0,0 1 0,1-1 0,-1 1 0,1-1 0,0 0 0,-1 1 0,1-1 0,-1 1 0,1-1 0,0 1 0,-1-1 0,1 1 0,-1 1 0,-18 19 0,8-5 0,1 0 0,1 0 0,0 1 0,-9 27 0,15-34 0,-1 0 0,2 0 0,0 1 0,0-1 0,0 1 0,2 0 0,-1 0 0,1-1 0,3 17 0,-3-25 0,0 1 0,1-1 0,0 0 0,-1 0 0,1 0 0,0 1 0,0-1 0,0 0 0,0 0 0,0 0 0,1-1 0,-1 1 0,1 0 0,-1 0 0,1-1 0,0 1 0,-1-1 0,1 1 0,0-1 0,0 0 0,0 0 0,0 1 0,0-2 0,0 1 0,1 0 0,-1 0 0,0-1 0,0 1 0,1-1 0,-1 1 0,0-1 0,0 0 0,1 0 0,2-1 0,0 1 0,1-1 0,-1 0 0,1 0 0,-1 0 0,1-1 0,-1 0 0,0 0 0,0 0 0,0-1 0,0 1 0,0-1 0,0-1 0,4-3 0,13-16 0,0-2 0,-2 0 0,-1-1 0,-1-1 0,-1 0 0,-1-2 0,-2 0 0,-1 0 0,14-46 0,-21 40 0,-6 35 0,0 0 0,-1 1 0,1-1 0,0 1 0,0-1 0,-1 0 0,1 1 0,0-1 0,-1 0 0,1 1 0,0-1 0,-1 0 0,1 0 0,0 1 0,-1-1 0,1 0 0,-1 0 0,1 0 0,0 0 0,-1 1 0,1-1 0,-1 0 0,1 0 0,-1 0 0,1 0 0,0 0 0,-1 0 0,1 0 0,-1 0 0,1 0 0,-1 0 0,1 0 0,-1 0 0,1-1 0,0 1 0,-1 0 0,1 0 0,-1 0 0,1-1 0,0 1 0,-1 0 0,1 0 0,0-1 0,-1 1 0,1 0 0,0-1 0,-1 1 0,1 0 0,0-1 0,0 1 0,-1-1 0,1 1 0,0 0 0,0-1 0,0 1 0,0-1 0,-1 1 0,1 0 0,0-1 0,0 1 0,0-1 0,0 1 0,0-1 0,0 1 0,0-1 0,0 1 0,0 0 0,1-2 0,-7 8 0,1 0 0,0 0 0,0 1 0,1-1 0,0 1 0,0 0 0,1 0 0,0 1 0,0-1 0,0 0 0,-1 10 0,-2 8 0,1-1 0,-2 34 0,5-38 0,-2 89 0,4-100 0,1 0 0,0 1 0,0-1 0,1 0 0,1 0 0,-1 0 0,1 0 0,0 0 0,5 8 0,-7-16 0,-1 0 0,0-1 0,1 1 0,-1 0 0,1 0 0,-1 0 0,1 0 0,-1-1 0,1 1 0,-1 0 0,1-1 0,0 1 0,-1 0 0,1-1 0,0 1 0,0-1 0,-1 1 0,1-1 0,0 1 0,0-1 0,0 0 0,0 0 0,-1 1 0,1-1 0,0 0 0,0 0 0,0 0 0,0 0 0,0 0 0,0 0 0,0 0 0,0 0 0,0 0 0,-1 0 0,1 0 0,0-1 0,0 1 0,0 0 0,0-1 0,0 1 0,-1 0 0,1-1 0,0 1 0,0-1 0,-1 0 0,1 1 0,0-1 0,-1 1 0,1-1 0,0 0 0,0-1 0,2-2 0,0 0 0,0 0 0,-1-1 0,1 1 0,-1-1 0,0 1 0,3-10 0,-2-1 0,-1 0 0,0 0 0,-1-1 0,0 1 0,-3-18 0,2 28 0,-1 1 0,0-1 0,0 0 0,0 1 0,-1 0 0,1-1 0,-1 1 0,0 0 0,-4-6 0,5 8 0,-1 0 0,1 0 0,-1 1 0,1-1 0,-1 1 0,0-1 0,0 1 0,0 0 0,1 0 0,-1 0 0,0 0 0,-1 0 0,1 0 0,0 0 0,0 1 0,0-1 0,0 1 0,0 0 0,-1-1 0,-3 1 0,5 1 0,0-1 0,-1 0 0,1 1 0,0-1 0,0 1 0,-1 0 0,1-1 0,0 1 0,0 0 0,0 0 0,0 0 0,0-1 0,0 1 0,0 0 0,0 0 0,0 1 0,0-1 0,1 0 0,-1 0 0,0 0 0,1 1 0,-1-1 0,1 0 0,-1 0 0,1 1 0,0-1 0,-1 0 0,1 1 0,0-1 0,0 1 0,0-1 0,0 0 0,0 1 0,0-1 0,0 0 0,1 1 0,-1-1 0,1 2 0,0 1 0,-1 1 0,1-1 0,0 0 0,0 1 0,0-1 0,1 0 0,-1 0 0,1 0 0,0 0 0,0-1 0,5 8 0,-3-8 0,1 0 0,-1 0 0,1 0 0,0-1 0,0 1 0,0-1 0,0 0 0,0-1 0,0 1 0,1-1 0,-1 0 0,0 0 0,1-1 0,-1 1 0,1-1 0,-1-1 0,1 1 0,-1-1 0,0 0 0,1 0 0,-1 0 0,0-1 0,0 0 0,8-3 0,-1-1 0,0 0 0,0 0 0,-1-1 0,0-1 0,0 0 0,-1 0 0,0-1 0,17-20 0,-11 13 0,-16 16 0,0 0 0,0 0 0,0 0 0,0 0 0,0 0 0,0 0 0,0-1 0,0 1 0,1 0 0,-1 0 0,0 0 0,0 0 0,0 0 0,0 0 0,0 0 0,0 0 0,0 0 0,1 0 0,-1 0 0,0 0 0,0 0 0,0 0 0,0 0 0,0 0 0,0 0 0,0 0 0,1 0 0,-1 0 0,0 0 0,0 0 0,0 0 0,0 0 0,0 0 0,0 0 0,0 0 0,0 0 0,1 1 0,-1-1 0,0 0 0,0 0 0,0 0 0,0 0 0,0 0 0,0 0 0,0 0 0,0 0 0,0 0 0,0 1 0,0-1 0,0 0 0,0 0 0,0 0 0,1 0 0,-1 0 0,0 0 0,0 0 0,0 1 0,0-1 0,0 0 0,0 0 0,0 0 0,0 0 0,-1 0 0,-8 37 0,3-20 0,1 0 0,0 0 0,1 0 0,1 0 0,1 1 0,1-1 0,0 1 0,3 28 0,-2-45 3,0 0 1,0-1-1,0 1 1,0 0-1,0 0 1,0 0-1,1 0 1,-1-1-1,0 1 0,0 0 1,1 0-1,-1 0 1,1-1-1,-1 1 1,1 0-1,-1 0 1,1-1-1,-1 1 0,1-1 1,0 1-1,-1 0 1,1-1-1,0 1 1,-1-1-1,1 1 1,0-1-1,0 0 0,0 1 1,-1-1-1,1 0 1,0 0-1,0 1 1,0-1-1,0 0 1,-1 0-1,1 0 0,0 0 1,0 0-1,0 0 1,0 0-1,0 0 1,0-1-1,-1 1 1,1 0-1,0 0 0,0-1 1,0 1-1,-1-1 1,1 1-1,0 0 1,0-1-1,-1 1 1,1-1-1,0-1 1,5-1-140,-2-1 1,1 0-1,0 0 1,-1 0 0,0-1-1,5-5 1,8-21-4793,-3-3-3501,0-9-5707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21781,'0'0'10986,"8"53"-10986,7-39 0,6-3-1858,-3-1-3907,5-6-3684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4324,'0'0'23446,"57"-16"-21364,-15 5-224,4 2-801,-1 3-1057,-3 2 0,-9 3-1409,-12 1-4997,-11 0-4613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52 18738,'0'0'2680,"-6"8"-171,0 2-1863,0 0 1,0 0-1,1 1 1,1-1-1,0 1 1,0 0-1,1 0 0,0 0 1,-2 23-1,7-1-362,1 0 1,11 51-1,-9-61-252,-1 0 0,0-1 0,-2 2 1,0-1-1,-2 0 0,-1 0 1,-3 26-1,3-46 10,0-1 1,1 1 0,-1-1-1,0 1 1,-1-1 0,1 1-1,0-1 1,-1 0-1,1 1 1,-1-1 0,0 0-1,1 0 1,-1 0 0,0 0-1,0-1 1,-4 3-1,5-3-29,0-1-1,0 1 0,0-1 1,0 0-1,0 0 0,0 1 0,0-1 1,0 0-1,0 0 0,0 0 1,0 0-1,0 0 0,0 0 0,0 0 1,0-1-1,0 1 0,0 0 1,0-1-1,0 1 0,0 0 0,0-1 1,0 1-1,0-1 0,0 1 1,0-1-1,1 0 0,-1 1 0,0-1 1,0 0-1,1 0 0,-1 0 1,0 1-1,1-1 0,-1 0 0,1 0 1,-1 0-1,1 0 0,0 0 1,-1 0-1,1 0 0,0 0 0,0 0 1,-1-1-1,-3-9-12,0 0 0,1-1 0,1 1 0,-1-1 0,2 1 0,0-1 0,0 0 0,1 0 0,0 1 0,1-1 0,1 0 0,0 1 0,0-1 0,1 1 0,0-1 0,1 1 0,1 0 0,-1 1 0,2-1 0,8-12 0,10-9 0,1 0 0,2 2 0,1 1 0,47-39 0,-21 19 0,-48 44 0,0 0 0,-1-1 0,0 0 0,0 0 0,0 0 0,3-8 0,-8 13 0,1 1 0,-1-1 0,0 0 0,1 0 0,-1 0 0,0 1 0,0-1 0,1 0 0,-1 0 0,0 0 0,0 0 0,0 0 0,0 1 0,0-1 0,0 0 0,0 0 0,-1 0 0,1 0 0,0 0 0,0 1 0,-1-1 0,1 0 0,-1-1 0,-1 1 0,1 0 0,-1 0 0,1 0 0,-1 0 0,0 0 0,1 0 0,-1 1 0,0-1 0,1 0 0,-1 1 0,0 0 0,0-1 0,1 1 0,-1 0 0,0 0 0,-3 0 0,-1 0 0,1 1 0,-1-1 0,0 1 0,1 0 0,-1 1 0,1-1 0,-1 1 0,1 0 0,0 0 0,0 1 0,0-1 0,0 1 0,0 0 0,0 1 0,1-1 0,0 1 0,-1 0 0,1 0 0,1 0 0,-1 0 0,1 1 0,0 0 0,0 0 0,0 0 0,0 0 0,1 0 0,0 0 0,0 0 0,0 1 0,1-1 0,0 1 0,0 0 0,0-1 0,1 1 0,0 0 0,0-1 0,1 8 0,-1-11-33,0-1-1,1 1 1,-1-1-1,1 1 1,-1 0-1,1-1 1,0 1-1,0-1 1,-1 0-1,1 1 1,0-1-1,0 0 1,0 1-1,1-1 1,-1 0 0,0 0-1,0 0 1,1 0-1,-1 0 1,0 0-1,1 0 1,1 0-1,1 1-197,1-1-1,-1 0 0,1 0 1,-1 0-1,1 0 0,-1-1 1,1 1-1,5-1 0,0-1-735,0 0 0,0 0 0,0-1-1,0-1 1,0 1 0,18-9 0,13-12-7986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12 12780,'0'0'14035,"-9"-3"-10651,5 1-3318,1 1 0,-1 0 0,1 0 0,-1 0-1,0 0 1,1 0 0,-1 1 0,0-1 0,0 1 0,1 0-1,-1 1 1,0-1 0,0 0 0,1 1 0,-1 0 0,0 0 0,1 0-1,-1 1 1,1-1 0,0 1 0,-1-1 0,1 1 0,0 0-1,0 1 1,0-1 0,0 0 0,0 1 0,1-1 0,-1 1-1,1 0 1,0 0 0,-1 0 0,1 0 0,1 1 0,-1-1-1,0 0 1,1 1 0,-2 6 0,2-8-87,1 0-1,-1 1 1,1-1-1,0 0 1,0 1 0,0-1-1,0 0 1,0 1 0,1-1-1,-1 0 1,0 0-1,1 1 1,0-1 0,0 0-1,-1 0 1,1 0 0,0 0-1,1 0 1,-1 0-1,0 0 1,1 0 0,-1 0-1,1-1 1,-1 1-1,1-1 1,0 1 0,0-1-1,0 1 1,0-1 0,0 0-1,0 0 1,0 0-1,0 0 1,0 0 0,3 0-1,11 4-232,1-1 0,-1-1 0,1-1-1,20 1 1,15 3-102,-48-5 447,1 0-1,-1 0 1,0 1 0,0 0-1,0-1 1,0 1 0,0 1-1,0-1 1,-1 1 0,1-1-1,-1 1 1,6 6 0,-8-8-56,0 1 1,0-1 0,0 1 0,0 0 0,-1-1 0,1 1-1,0 0 1,-1 0 0,1-1 0,-1 1 0,0 0 0,0 0-1,0 0 1,0-1 0,0 1 0,0 0 0,0 0 0,0 0-1,-1-1 1,1 1 0,-1 0 0,1 0 0,-1-1 0,0 1-1,0 0 1,0-1 0,0 1 0,0-1 0,0 1 0,0-1-1,0 1 1,0-1 0,-3 2 0,-6 6-81,-1 1 1,0-2-1,0 1 0,-1-2 1,0 1-1,0-2 1,-1 0-1,-21 8 0,14-7-1039,-1-1-1,0-1 1,-1-1-1,-40 3 1,22-6-13175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18001,'0'0'11307,"10"59"-10282,-5-18-481,2 8-352,4 1-128,0-3 1,1-4-65,1-6-481,-2-9-1185,0-12-1376,-7-11-1635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19859,'0'0'8936,"50"-59"-8391,-14 49-129,6-2-288,0 1-96,0-1-192,3-3-1025,-9 2-160,-10 4-705,-8 5-1409,-10 4-1058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9065,'0'0'19794,"59"23"-19057,-20-23-449,1-1-192,-3-5-160,-8 3-929,-5 1-1089,-9 0-672,-11 2-1602</inkml:trace>
  <inkml:trace contextRef="#ctx0" brushRef="#br0" timeOffset="1">1 221 16239,'0'0'10250,"53"6"-8392,-11-21-513,5 0-384,0-2-481,1 3-319,-9 1-161,-8 8-96,-2 4-1314,-5 0-2690,-7-2-4292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33 9417,'0'0'22587,"-4"13"-22096,2-10-444,-18 62 141,19-62-186,0 0-1,1 0 1,-1 0-1,1 0 1,-1 0-1,1 0 1,0 0-1,0 1 1,1-1 0,-1 0-1,1 0 1,-1 0-1,1 0 1,0 0-1,0 0 1,0 0-1,1 0 1,-1-1-1,1 1 1,-1 0-1,1-1 1,0 1-1,3 2 1,-3-4-2,0 0 0,1 0 0,-1 0 0,0 0 0,1-1 0,-1 1 0,1-1 0,-1 0 0,1 1 0,-1-1 0,1 0 0,-1 0 0,1-1 0,-1 1 0,1 0 0,-1-1 0,0 0 0,1 1 0,-1-1 0,0 0 0,1 0 0,-1-1 0,0 1 0,0 0 0,0-1 0,0 1 0,3-4 0,8-5 0,-1-1 0,20-24 0,-27 29 0,17-25 0,-18 24 0,0 1 0,0-1 0,1 1 0,0 1 0,0-1 0,0 1 0,0-1 0,8-4 0,-11 13 0,-1 1 0,1 0 0,-1-1 0,0 1 0,0 0 0,-1 0 0,1 0 0,-1 0 0,0 0 0,0 5 0,0-3 0,0-4 0,0 1 0,0-1 0,0 0 0,1 1 0,-1-1 0,1 0 0,-1 0 0,1 0 0,0 0 0,0 0 0,-1 1 0,2-1 0,-1 0 0,0-1 0,2 3 0,-2-3 0,0-1 0,1 0 0,-1 1 0,0-1 0,1 0 0,-1 0 0,0 0 0,1 0 0,-1 0 0,1 0 0,-1 0 0,0 0 0,1-1 0,-1 1 0,0-1 0,0 1 0,1-1 0,-1 1 0,0-1 0,0 0 0,0 1 0,0-1 0,1 0 0,-1 0 0,0 0 0,-1 0 0,2-1 0,33-28 0,28-20 0,-59 47 0,1 0 0,0 0 0,0 1 0,0-1 0,0 1 0,1 0 0,-1 1 0,1-1 0,-1 1 0,1 0 0,6 0 0,-12 1 0,1 0 0,0 0 0,0 1 0,0-1 0,0 0 0,-1 0 0,1 1 0,0-1 0,0 0 0,-1 1 0,1-1 0,0 1 0,0-1 0,-1 1 0,1-1 0,0 1 0,-1 0 0,1-1 0,-1 1 0,1 0 0,-1-1 0,1 1 0,-1 0 0,0 0 0,1-1 0,-1 1 0,0 0 0,1 1 0,3 34 0,-5-27 0,0 1 0,0-1 0,0 0 0,-2 0 0,-3 12 0,-7-2-1384,12-19 1274,1 1 1,0-1-1,-1 0 1,1 0-1,0 0 1,-1 0-1,1 0 1,0 0-1,-1 1 0,1-1 1,0 0-1,-1 0 1,1 0-1,0 0 1,-1 0-1,1 0 0,0-1 1,-1 1-1,1 0 1,0 0-1,-1 0 1,1 0-1,0 0 1,-1 0-1,1-1 0,0 1 1,-1 0-1,1 0 1,0 0-1,0-1 1,-1 1-1,-15-34-9392,7 7-897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18033,'0'0'11179,"49"30"-23767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18449,'0'0'7768,"-6"12"-4805,-5 18-2451,0 0 1,3 0-1,0 1 1,2 0-1,1 0 1,-1 45-1,5-57-512,0-1 0,1-1 0,0 0 0,1 0 0,7 30 0,-8-44 0,1 0 0,-1-1 0,1 1 0,0-1 0,0 1 0,0-1 0,0 0 0,1 1 0,-1-1 0,1 0 0,-1 0 0,1 0 0,0 0 0,0 0 0,0 0 0,0 0 0,0-1 0,0 1 0,0-1 0,0 1 0,1-1 0,-1 0 0,1 0 0,-1 0 0,1 0 0,-1 0 0,1-1 0,0 1 0,-1-1 0,1 0 0,0 1 0,-1-1 0,1-1 0,0 1 0,-1 0 0,1-1 0,4 0 0,-1-1 0,0 0 0,-1-1 0,1 0 0,-1 0 0,1 0 0,-1 0 0,0-1 0,0 0 0,-1 0 0,1 0 0,5-7 0,43-58 0,-49 64 0,19-27 0,-2-1 0,-1-1 0,-2-1 0,-1 0 0,20-60 0,-33 77 0,-4 18-17,-1 0 0,1 0 1,0 0-1,0 0 0,0 1 0,0-1 0,0 0 1,0 0-1,0 0 0,-1 0 0,1 0 0,0 0 0,0 0 1,0 0-1,0 0 0,0 1 0,-1-1 0,1 0 1,0 0-1,0 0 0,0 0 0,0 0 0,0 0 1,-1 0-1,1 0 0,0 0 0,0 0 0,0 0 0,0 0 1,-1 0-1,1 0 0,0 0 0,0-1 0,0 1 1,0 0-1,0 0 0,-1 0 0,1 0 0,0 0 1,0 0-1,0 0 0,0 0 0,0 0 0,0-1 0,-1 1 1,1 0-1,0 0 0,0 0 0,0 0 0,0 0 1,0 0-1,0-1 0,0 1 0,0 0 0,0 0 1,0 0-1,0 0 0,0-1 0,0 1 0,0 0 0,0 0 1,0 0-1,0 0 0,0-1 0,-11 11-3886,-2 2-4906</inkml:trace>
  <inkml:trace contextRef="#ctx0" brushRef="#br0" timeOffset="1">210 252 17873,'0'0'3812,"-1"53"-1122,2-26-128,14-6-1472,3-3-418,5-4-352,3-5-223,3-7-642,4-2-2274,1-6-1377,1-13 193,-6-3-2884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167 121 12620,'0'0'14227,"-11"-3"-13021,4 1-1064,4 1-95,0 0-1,0 0 0,0 0 1,1 1-1,-1-1 1,-1 1-1,1 0 1,0 0-1,0 0 0,0 0 1,0 0-1,0 0 1,0 1-1,0 0 1,0-1-1,0 1 0,1 0 1,-1 1-1,0-1 1,0 0-1,1 1 1,-1 0-1,1-1 0,-5 5 1,-41 52 1472,45-53-1353,0 0 0,0-1 0,1 1 1,-1 1-1,1-1 0,0 0 0,0 1 0,1-1 1,0 1-1,-1 10 0,2-15-164,0 0 0,1 0 0,-1 0 0,1-1 0,-1 1 0,1 0 0,-1 0 0,1-1 0,-1 1 0,1 0 0,0-1 0,-1 1 0,1-1 0,0 1 0,0-1 0,0 1 0,-1-1 0,1 1 0,0-1 0,0 0 0,0 0 0,0 1 0,0-1 0,-1 0 0,1 0 0,0 0 0,0 0 0,0 0 0,0 0 0,0 0 0,0 0 0,0 0 0,0-1 0,-1 1 0,1 0 0,0 0 0,0-1 0,0 1 0,0-1 0,41-13-18,-14-3-17,-1-1 0,28-24 0,-36 26 23,0 1-1,2 1 1,-1 1 0,1 0 0,24-9 0,-44 22 13,-1 1 0,1-1 0,-1 0 0,1 0 0,-1 1 0,1-1 0,-1 0 0,1 1 0,-1-1 0,1 0 0,-1 1 0,0-1 0,1 0 0,-1 1 0,0-1 0,1 1 0,-1-1 0,0 1 0,1-1 0,-1 1 0,0-1 0,0 1 0,0-1 0,1 1 0,-1 0 0,0-1 0,0 1 0,0-1 0,0 1 0,0-1 0,0 1 0,0 0 0,0-1 0,0 1 0,-1-1 0,1 1 0,0-1 0,0 1 0,-1 0 0,-2 29 37,-9 8-40,9-29 0,0 0 0,0 0 0,1 0 0,0 0 0,0 13 0,2-21 0,0-1 0,0 1 0,0-1 0,0 1 0,0-1 0,0 1 0,0-1 0,0 1 0,0-1 0,0 1 0,0-1 0,1 1 0,-1-1 0,0 1 0,0-1 0,1 1 0,-1-1 0,0 0 0,1 1 0,-1-1 0,0 1 0,1-1 0,-1 0 0,1 1 0,-1-1 0,0 0 0,1 0 0,-1 1 0,1-1 0,-1 0 0,1 0 0,-1 0 0,1 0 0,-1 1 0,2-1 0,22-5 0,22-20 0,14-22 0,-42 31 0,2 1 0,-1 1 0,44-23 0,-63 36 0,1 1 0,-1-1 0,0 1 0,1 0 0,-1-1 0,1 1 0,-1 0 0,1 0 0,-1-1 0,1 1 0,-1 0 0,1 0 0,-1 0 0,1 0 0,0-1 0,-1 1 0,1 0 0,-1 0 0,1 0 0,-1 0 0,1 0 0,0 0 0,-1 1 0,1-1 0,-1 0 0,1 0 0,-1 0 0,1 0 0,-1 1 0,1-1 0,-1 0 0,1 0 0,-1 1 0,1-1 0,-1 1 0,1-1 0,-1 0 0,0 1 0,1-1 0,-1 1 0,0-1 0,1 1 0,-1-1 0,0 1 0,1-1 0,-1 1 0,0-1 0,0 1 0,0-1 0,0 1 0,0-1 0,1 1 0,-1 0 0,0-1 0,0 1 0,0-1 0,0 1 0,-1-1 0,1 1 0,0-1 0,0 1 0,0 0 0,0-1 0,-1 1 0,1-1 0,0 1 0,0-1 0,-1 2 0,-21 56 0,10-30 0,12-29 0,1 1 0,-1 0 0,0 0 0,0 0 0,1 0 0,-1 0 0,0-1 0,1 1 0,-1 0 0,0 0 0,0 0 0,1 0 0,-1 0 0,0 0 0,1 0 0,-1 0 0,0 0 0,1 0 0,-1 0 0,0 0 0,0 0 0,1 0 0,-1 0 0,0 0 0,1 1 0,-1-1 0,0 0 0,0 0 0,1 0 0,-1 0 0,0 0 0,0 1 0,1-1 0,-1 0 0,0 0 0,0 1 0,0-1 0,1 0 0,-1 0 0,0 1 0,0-1 0,0 0 0,0 0 0,0 1 0,1-1 0,-1 0 0,0 1 0,0-1 0,0 0 0,0 1 0,0-1 0,0 0 0,0 0 0,0 1 0,0-1 0,0 0 0,0 1 0,0-1 0,-1 0 0,1 1 0,0-1 0,0 0 0,0 0 0,0 1 0,0-1 0,-1 1 0,13-9 0,0 0 0,-1 0 0,0-1 0,0 0 0,-1-1 0,16-20 0,10-7 0,-19 19 0,-10 10 0,0 0 0,0 1 0,0 0 0,1 1 0,1-1 0,-1 1 0,1 1 0,18-9 0,-27 18 0,0 0 0,0 0 0,-1-1 0,1 1 0,-1 0 0,0 0 0,1-1 0,-3 6 0,-11 20 0,10-21 0,0-1 0,0 1 0,1 0 0,0 1 0,1-1 0,-1 1 0,2-1 0,-2 12 0,3-19-33,0-1 0,0 0 0,1 1 0,-1-1 0,0 1 0,0-1 0,1 1 0,-1-1 1,0 0-1,1 1 0,-1-1 0,0 0 0,1 1 0,-1-1 0,0 0 0,1 1 0,-1-1 0,1 0 0,-1 0 0,1 0 0,-1 1 0,1-1 0,-1 0 0,1 0 1,-1 0-1,1 0 0,-1 0 0,0 0 0,1 0 0,-1 0 0,1 0 0,-1 0 0,1 0 0,-1 0 0,1 0 0,-1 0 0,1-1 0,-1 1 0,1 0 0,-1 0 1,1 0-1,-1-1 0,0 1 0,1 0 0,-1-1 0,1 1 0,-1 0 0,0-1 0,1 0 0,23-14-4192,20-33-8630,-21 18 3748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 4644,'0'0'20761,"-4"9"-18374,2-3-2130,-5 9 417,0 0 0,1 1 0,1-1 0,1 1 0,0 0 0,-2 25 0,6-40-674,1-1 0,-1 1 0,0 0 0,0 0 0,1 0 0,-1 0 0,1 0 0,-1 0 0,1 0 0,-1-1 0,1 1 0,-1 0 0,1 0 0,0-1 0,-1 1 0,1 0 0,0-1 0,-1 1 0,1-1 0,0 1 0,0-1 0,0 1 0,0-1 0,0 1 0,-1-1 0,1 0 0,0 0 0,0 1 0,0-1 0,0 0 0,0 0 0,0 0 0,0 0 0,0 0 0,0 0 0,0 0 0,0-1 0,0 1 0,0 0 0,0 0 0,0-1 0,-1 1 0,2-1 0,44-16 0,144-111 0,-174 119 0,-16 9 0,1 0 0,-1 0 0,0 0 0,1 0 0,-1 0 0,0 0 0,1 0 0,-1 0 0,0 0 0,1 0 0,-1 1 0,0-1 0,0 0 0,1 0 0,-1 0 0,0 0 0,1 1 0,-1-1 0,0 0 0,0 0 0,1 1 0,-1-1 0,0 0 0,0 0 0,0 1 0,1-1 0,-1 0 0,0 1 0,0-1 0,0 0 0,0 1 0,0-1 0,0 0 0,1 0 0,-1 1 0,0-1 0,0 1 0,0-1 0,0 0 0,0 1 0,0-1 0,0 0 0,-1 1 0,1-1 0,0 0 0,0 1 0,0-1 0,0 0 0,0 0 0,0 1 0,-1-1 0,1 0 0,0 1 0,0-1 0,-1 0 0,-24 47 0,21-42 0,0 0 0,0 1 0,1-1 0,0 1 0,0 0 0,1 0 0,0 0 0,0 0 0,0 1 0,0-1 0,0 7 0,3-12 0,-1-1 0,0 0 0,0 1 0,1-1 0,-1 0 0,0 1 0,0-1 0,1 0 0,-1 1 0,0-1 0,1 0 0,-1 1 0,1-1 0,-1 0 0,0 0 0,1 0 0,-1 1 0,1-1 0,-1 0 0,1 0 0,-1 0 0,1 0 0,-1 0 0,0 0 0,1 0 0,-1 0 0,1 0 0,-1 0 0,1 0 0,-1 0 0,1 0 0,-1 0 0,1 0 0,-1 0 0,1-1 0,19-5 0,4-8 0,0-2 0,-2-1 0,0-1 0,35-35 0,-24 21 0,-19 23 0,-14 21 0,-16 24 0,14-33 0,1 0 0,-1 1 0,0-1 0,1 1 0,0 0 0,0-1 0,0 1 0,0 0 0,0 0 0,1 0 0,0 6 0,0-9 0,0-1 0,0 1 0,0-1 0,0 1 0,1-1 0,-1 0 0,0 1 0,0-1 0,0 1 0,1-1 0,-1 0 0,0 1 0,1-1 0,-1 0 0,0 1 0,1-1 0,-1 0 0,1 0 0,-1 1 0,0-1 0,1 0 0,-1 0 0,1 0 0,-1 1 0,1-1 0,-1 0 0,1 0 0,-1 0 0,0 0 0,1 0 0,0 0 0,28-10 0,19-20 0,-39 23 0,1 0 0,0 0 0,0 1 0,1 1 0,0 0 0,0 0 0,0 1 0,1 0 0,16-3 0,-28 8 1,1-1 1,-1 1-1,1-1 1,-1 1-1,0-1 1,1 1-1,-1-1 1,1 1-1,-1-1 1,0 1-1,0 0 1,1-1-1,-1 1 1,0-1-1,0 1 1,0 0-1,0-1 1,1 1-1,-1 0 1,0-1-1,0 1 1,0 0-1,0-1 1,-1 1-1,1-1 0,0 1 1,0 0-1,0-1 1,0 1-1,-1 0 1,1-1-1,0 1 1,-1-1-1,1 1 1,0-1-1,-1 2 1,-10 24-276,-12 6-2088,6-12-5376,8-14-2795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4 303 10250,'0'-9'197,"-3"-34"1791,4-54-1,0 85-1382,0-1 0,1 1 0,1 0 0,0 0 0,1 0 0,0 0 0,0 1 1,1 0-1,8-13 0,-13 23-520,1-1 0,0 1 1,0-1-1,0 1 0,0 0 1,0-1-1,0 1 0,1 0 0,-1 0 1,0 0-1,1 0 0,-1 0 1,1 0-1,-1 0 0,1 0 1,-1 1-1,1-1 0,-1 1 1,1-1-1,0 1 0,-1-1 0,1 1 1,0 0-1,-1 0 0,1 0 1,0 0-1,-1 0 0,1 0 1,0 0-1,0 1 0,-1-1 1,1 1-1,-1-1 0,1 1 0,0 0 1,-1-1-1,2 2 0,4 2 91,-1 1 0,0 0 0,0 0 0,-1 0 0,1 0 0,-1 1 0,6 8 0,381 594 2796,-174-252-2153,138 147-195,-195-294-3982,-154-200 2707,22 33-2193,-22-14-3291,-9-20-421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14157,'0'0'8718,"9"2"-5579,-8-1-3072,4 0 256,1 1 0,-1-1 0,0 0 0,0 0 0,1-1 0,-1 1 0,1-1-1,-1 0 1,0-1 0,1 1 0,-1-1 0,0 0 0,1 0 0,-1-1 0,0 0 0,8-3 0,-3-1-198,0 0-1,-1-1 0,0 0 0,0-1 1,-1 1-1,11-14 0,-15 16-102,0 0 0,-1 0-1,0 0 1,0 0 0,-1 0 0,1-1-1,-1 1 1,0-1 0,-1 0-1,1 0 1,-1 0 0,0 1 0,-1-1-1,1-7 1,-1 11-22,0 1 0,0-1 0,0 1 0,-1-1 0,1 1 0,0-1 0,-1 1 0,1 0 0,-1-1 0,1 1 0,-1-1 0,0 1 0,0 0 0,1 0 0,-1-1 0,0 1 0,0 0 0,0 0 0,0 0 0,-1 0 0,1 0 0,0 0 0,0 0 0,-1 0 0,1 1 0,0-1 0,-1 0 0,1 1 0,0-1 0,-1 1 0,1 0 0,-1-1 0,1 1 0,-1 0 0,-2 0 0,1 0 0,-1 0 0,1 0 0,-1 0 0,1 1 0,-1-1 0,1 1 0,0 0 0,-1 0 0,1 1 0,0-1 0,0 0 0,-1 1 0,1 0 0,0 0 0,-2 2 0,-3 4 0,1-1 0,0 2 0,1-1 0,0 1 0,0 0 0,1 0 0,-8 20 0,10-23 0,1 0 0,-1 0 0,2 0 0,-1 1 0,1-1 0,0 0 0,0 1 0,0-1 0,1 1 0,0-1 0,1 1 0,-1-1 0,1 1 0,3 8 0,-3-13 0,1 0 0,-1 0 0,1-1 0,-1 1 0,1 0 0,0-1 0,0 1 0,0-1 0,0 0 0,0 1 0,0-1 0,0 0 0,0 0 0,0-1 0,0 1 0,1 0 0,-1-1 0,0 1 0,1-1 0,-1 0 0,0 0 0,1 0 0,3 0 0,59-7 0,-42 0 0,0-2 0,-1-1 0,0 0 0,-1-2 0,0 0 0,32-26 0,12-6 0,-60 46 0,-5 9 0,-5 10 0,-3-2 0,3-9 0,1-1 0,0 1 0,1-1 0,0 1 0,0 0 0,1 1 0,0-1 0,0 13 0,3-23 0,-1 1 0,0 0 0,1-1 0,-1 1 0,1 0 0,0-1 0,-1 1 0,1-1 0,-1 1 0,1-1 0,0 1 0,-1-1 0,1 1 0,0-1 0,-1 0 0,1 1 0,0-1 0,0 0 0,0 1 0,-1-1 0,1 0 0,0 0 0,0 0 0,0 0 0,-1 0 0,1 0 0,0 0 0,0 0 0,0 0 0,-1 0 0,1-1 0,0 1 0,0 0 0,-1 0 0,1-1 0,0 1 0,0-1 0,-1 1 0,2-1 0,34-14 0,44-46 0,-27 19 0,-68 75-902,-28 24-8211,18-29-699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4740,'0'0'21012,"68"0"-19154,-14-13-641,15-6-768,9-3 287,5-2-575,-2 1-129,-12 4-1602,-15 6-3106,-21 4-1794,-16 3-5318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12364,'0'0'7527,"54"27"-6406,-7-36-545,8-10 481,7 1-320,7-4-417,3-1-288,-1-1-1217,-6-3-3235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17809,'0'0'2114,"6"59"32,-6-13 384,0 3-1313,0 2-96,0-1-320,0 0-641,0-6-96,6-2-192,6-6-1057,0-5-1505,-3-9-2371,-1-7-5189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70 343 11691,'-8'-13'1714,"-3"-5"705,2-1 0,-1 1-1,2-2 1,-11-37 0,17 52-2265,2 1-1,-1-1 1,0 1-1,1-1 1,0 0-1,0 1 1,0-1 0,0 0-1,1 1 1,0-1-1,0 0 1,0 1-1,1-1 1,-1 1 0,1 0-1,0 0 1,0-1-1,1 1 1,-1 0-1,1 1 1,0-1-1,0 0 1,0 1 0,1 0-1,-1 0 1,1 0-1,7-5 1,7-2-141,0 0-1,1 1 1,0 1 0,0 1 0,1 1-1,0 1 1,0 0 0,25-2 0,25 1-28,73 3 0,-133 3 21,-7-1 18,1 1-1,0 0 1,0 0 0,-1 1 0,1-1 0,0 1 0,-1 0 0,1 0 0,0 0 0,-1 0 0,1 1 0,-1-1 0,0 1-1,1 0 1,-1 0 0,0 0 0,0 0 0,0 1 0,0-1 0,2 5 0,-2-3 31,-1 0 0,-1 0 1,1 0-1,0 0 0,-1 1 0,0-1 1,0 0-1,0 1 0,-1-1 0,0 1 1,1-1-1,-2 1 0,1-1 0,0 1 0,-1-1 1,-2 9-1,0-3 19,0 0 1,-1 0-1,-1 0 1,0 0-1,0-1 1,-1 0-1,0 0 0,0 0 1,-1-1-1,0 0 1,-16 14-1,5-7-60,0 0-1,-1-2 1,0 0-1,-30 14 1,27-18-1220,22-9 1142,0 0-1,0 0 1,0 0 0,0 0 0,0 0 0,0 0 0,-1 0 0,1-1 0,0 1 0,0 0-1,0 0 1,0 0 0,0 0 0,0 0 0,0 0 0,0 0 0,0 0 0,-1 0 0,1 0-1,0-1 1,0 1 0,0 0 0,0 0 0,0 0 0,0 0 0,0 0 0,0 0 0,0 0-1,0 0 1,0-1 0,0 1 0,0 0 0,0 0 0,0 0 0,0 0 0,0 0 0,0 0-1,0 0 1,0-1 0,0 1 0,0 0 0,0 0 0,0 0 0,0 0 0,0 0 0,0 0-1,1 0 1,-1 0 0,0-1 0,0 1 0,0 0 0,0 0 0,0 0 0,0 0 0,0 0-1,0 0 1,0 0 0,1 0 0,-1 0 0,0 0 0,0 0 0,0 0 0,0 0-1,0 0 1,0 0 0,0 0 0,1 0 0,-1 0 0,33-25-6883,3 8 2094,1 0-304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7175,'0'0'14814,"1"12"-12722,-1 21-858,-2-1 0,-5 35 0,1-24 391,1 67-1,5-110-1610,0 1 0,0-1 0,0 1-1,-1-1 1,1 1 0,0 0 0,0-1 0,0 1 0,1-1-1,-1 1 1,0-1 0,0 1 0,0 0 0,0-1 0,0 1-1,1-1 1,-1 1 0,0-1 0,0 1 0,1-1 0,-1 1-1,1-1 1,-1 1 0,0-1 0,1 0 0,-1 1 0,1-1 0,-1 1-1,1-1 1,-1 0 0,1 1 0,-1-1 0,1 0 0,-1 0-1,1 0 1,-1 1 0,1-1 0,-1 0 0,1 0 0,0 0-1,-1 0 1,1 0 0,-1 0 0,1 0 0,0 0 0,-1 0-1,1 0 1,-1 0 0,2-1 0,0 0 37,0 0-1,0 0 1,0 0 0,-1 0-1,1 0 1,0-1 0,0 1-1,-1-1 1,1 1 0,-1-1-1,1 0 1,0-2 0,5-7-26,-1-1 1,-1-1 0,0 1-1,-1-1 1,0 0-1,-1 0 1,0 0 0,-1 0-1,-1 0 1,0-1-1,0 1 1,-2 0 0,0-1-1,-3-15 1,4 26-26,-1 1 0,1 0 0,-1-1 0,0 1 0,0 0 0,0 0 0,0-1 0,0 1 0,-1 0 0,1 0 0,0 0 0,-1 0 0,0 1 0,1-1 0,-1 0 0,0 1 0,0-1 0,0 1 0,0 0 0,0-1 0,0 1 0,-1 0 0,1 0 0,0 1 0,0-1 0,-1 0 0,1 1 0,-1-1 0,1 1 0,-4 0 0,5 0-6,0 1-1,0-1 1,0 1 0,0 0-1,0 0 1,0-1-1,1 1 1,-1 0 0,0 0-1,0 0 1,1-1 0,-1 1-1,0 0 1,1 0-1,-1 0 1,1 0 0,0 0-1,-1 1 1,1-1 0,0 0-1,-1 0 1,1 0-1,0 0 1,0 0 0,0 2-1,0 34-314,1-29 226,-2-5 31,2 0-1,-1-1 1,0 1 0,0-1-1,1 1 1,-1-1-1,1 1 1,0-1 0,0 1-1,0-1 1,0 1-1,0-1 1,1 0 0,-1 0-1,1 0 1,-1 0-1,1 0 1,0 0 0,0 0-1,3 2 1,-2-2-320,1 0 1,0 0 0,0 0-1,0 0 1,0-1-1,0 0 1,1 0-1,-1 0 1,0-1-1,0 1 1,7-1-1,1 0-973,-1-1-1,0 0 1,1-1-1,-1 0 1,0-1-1,0 0 0,0-1 1,16-8-1,11-10-4840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9737,'0'0'8963,"-11"7"-6624,2-1-1696,-1 1 1,1 0-1,1 1 1,0 0-1,0 0 1,-11 15-1,15-18-342,0 1 0,0 0 0,1 0 0,0 1-1,0-1 1,0 1 0,1-1 0,0 1-1,0 0 1,1 0 0,0 0 0,0 0 0,1 0-1,0 9 1,0-15-280,0-1 0,0 1-1,0 0 1,0 0 0,0-1 0,1 1-1,-1 0 1,0 0 0,1-1 0,-1 1-1,0 0 1,1-1 0,-1 1 0,1 0-1,-1-1 1,1 1 0,-1-1 0,1 1-1,-1-1 1,1 1 0,0-1 0,-1 1-1,1-1 1,0 1 0,-1-1 0,1 0-1,0 1 1,1-1 0,28-1 185,-23-1-187,1-1-1,-1 1 0,0-1 1,1-1-1,8-4 0,-9 2 17,-1 0-1,1 0 1,-1 0 0,0 0-1,-1-1 1,9-12-1,-12 16 43,0 0-1,-1 0 1,1 0-1,-1 0 1,1-1-1,-1 1 1,0 0-1,0-1 1,0 1-1,-1-1 1,1 1-1,-1-1 1,0 1 0,0-1-1,0 1 1,0-1-1,-1 1 1,1-1-1,-3-4 1,2 6-128,0 0 0,0 1 1,-1-1-1,1 1 1,-1-1-1,0 1 0,1 0 1,-1-1-1,0 1 0,0 0 1,1 0-1,-1 0 1,0 0-1,0 1 0,0-1 1,0 1-1,0-1 1,0 1-1,0 0 0,-1-1 1,1 1-1,0 0 0,0 0 1,0 1-1,0-1 1,0 0-1,0 1 0,0-1 1,0 1-1,0-1 0,0 1 1,0 0-1,0 0 1,0 0-1,1 0 0,-1 1 1,0-1-1,1 0 0,-1 1 1,1-1-1,-1 1 1,1-1-1,0 1 0,-1 0 1,1-1-1,0 1 1,0 0-1,0 0 0,0 0 1,1 0-1,-1 0 0,1 0 1,-1 0-1,1 0 1,-1 4-1,2-4-135,-1-1 0,1 1-1,0-1 1,0 0 0,0 1 0,0-1 0,0 0-1,0 0 1,0 1 0,0-1 0,0 0 0,0 0 0,1 0-1,-1 0 1,0-1 0,1 1 0,-1 0 0,1-1-1,-1 1 1,1 0 0,-1-1 0,1 0 0,-1 1-1,1-1 1,0 0 0,-1 0 0,1 0 0,1 0-1,55 0-4207,-50 0 3431,41-7-4295,3-8-1976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178 240 13293,'0'0'8445,"-11"-3"-6908,8 2-1421,0 0-13,0-1 0,0 1 0,0 0 0,-1 1 0,1-1 0,0 0 0,0 1-1,-1 0 1,1 0 0,0 0 0,0 0 0,-1 0 0,1 1 0,0-1 0,0 1 0,-1 0 0,1 0 0,0 0 0,0 1 0,0-1 0,0 1 0,1-1 0,-1 1-1,0 0 1,-3 4 0,-6 6 544,1 0-1,0 1 0,-11 18 0,19-26-474,0-1-1,0 1 1,1-1-1,0 1 1,0 0-1,0 0 1,1 0-1,-1 0 0,1 0 1,0 1-1,1-1 1,-1 0-1,1 0 1,1 9-1,-1-13-162,1 1-1,0-1 1,-1 0-1,1 0 1,0 0-1,0 0 1,0 0-1,0 0 1,0 0-1,0 0 1,0 0-1,1-1 1,-1 1-1,0 0 1,0-1-1,0 1 1,1-1-1,-1 1 1,0-1-1,1 0 1,-1 0-1,1 1 1,-1-1-1,0 0 1,1 0-1,-1 0 1,0 0-1,1-1 1,-1 1-1,1 0 1,-1 0-1,0-1 1,0 1-1,2-1 1,4-1 12,1 0-1,-1 0 1,0-1 0,0 1-1,9-6 1,-2-2 27,-1 0 0,1-1 0,-2-1 0,0 0 0,0-1 0,-1 0 0,-1-1 0,0 0 0,-1 0 0,-1-1 0,8-18 0,-6 11 21,-2 0-1,0 0 0,-2 0 0,-1-1 0,0 0 0,-2 0 0,2-37 0,-6 60-68,1 0 0,0 0 0,0 1 0,0-1 0,-1 0 0,1 0 0,0 1 0,0-1 0,-1 0 0,1 0 0,0 0 0,-1 0 0,1 0 0,0 0 0,-1 1 0,1-1 0,0 0 0,-1 0 0,1 0 0,0 0 0,-1 0 0,1 0 0,0 0 0,-1 0 0,1 0 0,0 0 0,-1-1 0,1 1 0,0 0 0,0 0 0,-1 0 0,1 0 0,0 0 0,-1-1 0,1 1 0,0 0 0,0 0 0,-1 0 0,1-1 0,0 1 0,0 0 0,0 0 0,-1-1 0,1 1 0,0 0 0,0-1 0,0 1 0,0 0 0,-1 0 0,1-1 0,0 1 0,0 0 0,0-1 0,0 1 0,0 0 0,0-1 0,0 1 0,0 0 0,0-1 0,0 1 0,0 0 0,0-1 0,0 1 0,1 0 0,-1-1 0,0 1 0,0 0 0,0-1 0,-16 23 0,6 1 0,1 1 0,2 1 0,0-1 0,1 1 0,2 0 0,0 1 0,2-1 0,1 1 0,3 39 0,-2-62 0,0-1 0,0 1 0,0 0 0,1-1 0,-1 1 0,1 0 0,-1-1 0,1 1 0,0-1 0,0 1 0,0-1 0,0 1 0,1-1 0,-1 0 0,1 0 0,-1 0 0,1 0 0,0 0 0,0 0 0,0 0 0,0 0 0,0-1 0,0 1 0,0-1 0,0 1 0,1-1 0,-1 0 0,1 0 0,-1 0 0,1 0 0,-1 0 0,1-1 0,-1 1 0,1-1 0,0 0 0,-1 0 0,1 0 0,3 0 0,1-1 0,-1 0 0,1-1 0,-1 0 0,0 0 0,1-1 0,-1 1 0,0-1 0,0-1 0,0 1 0,-1-1 0,0 0 0,1 0 0,-1-1 0,5-5 0,5-7 0,-1-1 0,-1 0 0,-1-1 0,0 0 0,12-30 0,-31 67 0,1 0 0,1 1 0,1-1 0,0 1 0,-1 29 0,5-47 0,0 0 0,0 0 0,0 0 0,1 0 0,-1 0 0,0 0 0,0 0 0,1 0 0,-1 1 0,1-1 0,-1 0 0,1 0 0,-1-1 0,1 1 0,0 0 0,-1 0 0,1 0 0,0 0 0,0 0 0,-1-1 0,1 1 0,0 0 0,0-1 0,0 1 0,0-1 0,0 1 0,0-1 0,0 1 0,0-1 0,0 0 0,0 1 0,0-1 0,1 0 0,-1 0 0,0 0 0,0 0 0,0 0 0,0 0 0,0 0 0,0 0 0,0 0 0,1-1 0,-1 1 0,0 0 0,0-1 0,1 0 0,3 0 0,0-1 0,0 1 0,0-1 0,0-1 0,0 1 0,0-1 0,-1 1 0,8-7 0,3-7 0,-1-1 0,-1-1 0,-1 0 0,-1 0 0,0-1 0,9-24 0,5-5 0,-23 94 0,-5-21 0,2-14 0,-1 0 0,2 0 0,0 0 0,0 0 0,1 0 0,3 17 0,-4-26 0,1 1 0,0-1 0,0 0 0,1 1 0,-1-1 0,0 0 0,1 0 0,-1 0 0,1 0 0,0 0 0,0 0 0,0-1 0,0 1 0,0-1 0,0 1 0,0-1 0,0 1 0,1-1 0,-1 0 0,0 0 0,1 0 0,-1-1 0,1 1 0,-1-1 0,1 1 0,-1-1 0,1 0 0,-1 0 0,1 0 0,0 0 0,-1 0 0,1 0 0,3-2 0,-1 1-475,1 0-1,-1 0 1,0-1 0,0 1-1,0-1 1,0-1 0,0 1-1,0-1 1,-1 1 0,1-1-1,5-5 1,41-45-10178,-23 15-1145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15759,'0'0'13148,"-3"9"-10703,-4 11-2251,2 0-1,0 1 0,1 0 0,2-1 1,-1 29-1,2-8-108,2-1 0,7 46 0,-7-84-85,0 9 0,1 0 0,1 0 0,0 0 0,5 13 0,-8-23 0,1 1 0,-1-1 0,1 0 0,-1 1 0,1-1 0,-1 0 0,1 0 0,0 0 0,0 1 0,0-1 0,0 0 0,0 0 0,0 0 0,0 0 0,0 0 0,0-1 0,0 1 0,0 0 0,0 0 0,1-1 0,-1 1 0,0-1 0,1 1 0,-1-1 0,0 1 0,1-1 0,-1 0 0,0 0 0,1 0 0,-1 0 0,1 0 0,-1 0 0,0 0 0,1 0 0,-1 0 0,1-1 0,-1 1 0,0 0 0,1-1 0,-1 1 0,0-1 0,0 0 0,1 1 0,-1-1 0,0 0 0,1-1 0,17-14 0,-1-1 0,-1-1 0,-1-1 0,-1 0 0,18-28 0,4-4 0,-7 13 0,-11 14 0,0 0 0,-1-2 0,21-40 0,-39 66-14,0 0 1,0-1-1,0 1 0,0 0 1,0 0-1,0 0 1,0-1-1,0 1 0,0 0 1,0 0-1,-1-1 0,1 1 1,0 0-1,0 0 0,0 0 1,0-1-1,0 1 1,0 0-1,0 0 0,-1 0 1,1 0-1,0 0 0,0-1 1,0 1-1,0 0 1,-1 0-1,1 0 0,0 0 1,0 0-1,0 0 0,-1 0 1,1-1-1,0 1 0,0 0 1,0 0-1,-1 0 1,1 0-1,0 0 0,0 0 1,0 0-1,-1 0 0,1 0 1,0 0-1,0 0 0,-1 1 1,1-1-1,0 0 1,0 0-1,0 0 0,-1 0 1,1 0-1,0 0 0,0 0 1,0 0-1,0 1 0,-1-1 1,1 0-1,0 0 1,0 0-1,0 0 0,0 1 1,0-1-1,-1 0 0,1 0 1,-13 9-2662,-1 0-1,1 0 1,1 1 0,-17 17-1,-17 30-3313,38-45 5834,1-1 0,1 2 0,0-1 0,-7 21 0,11-24 1434,-1 0-1,2 0 0,-1 0 1,1 0-1,0 0 1,1 1-1,1 12 0,0-18-1091,-1 0-1,1 0 0,0 0 1,1 0-1,-1 0 0,1-1 1,-1 1-1,1 0 0,0-1 1,0 0-1,1 1 0,-1-1 1,1 0-1,3 3 0,-3-3-221,1 0-1,0 0 0,0 0 0,0 0 0,0-1 0,0 0 0,1 0 1,-1 0-1,1-1 0,-1 1 0,1-1 0,0 0 0,-1 0 1,1-1-1,0 1 0,0-1 0,-1 0 0,9-1 0,-12 0-97,0 1-1,1 0 1,-1-1-1,1 1 1,-1-1-1,1 0 1,-1 1-1,0-1 1,1 0-1,-1 0 1,0 0-1,0 0 1,0 0-1,0 0 0,0 0 1,0 0-1,0 0 1,0 0-1,1-2 1,7-18-5274,-3 1-4896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19378,'0'0'7773,"0"8"-5445,-5 119-1117,1-76-795,2-1-1,2 0 0,3 0 1,12 72-1,-13-113-415,-2-5 0,1 1 0,0 0 0,1-1 0,-1 0 0,1 1 0,0-1 0,0 0 0,0 0 0,3 4 0,-1-45 0,-8 13 0,0 0 0,-1 1 0,-2-1 0,0 1 0,-2 0 0,-16-32 0,18 46 0,5 14 0,7 17 0,-2-18 0,0 0 0,0 0 0,1 0 0,-1-1 0,1 1 0,0-1 0,0 0 0,0 0 0,1 0 0,-1-1 0,1 1 0,-1-1 0,1 0 0,0-1 0,0 1 0,0-1 0,0 0 0,0 0 0,0 0 0,0-1 0,0 0 0,0 0 0,0 0 0,6-1 0,1-1 0,-1 1 0,0-2 0,0 1 0,1-2 0,-2 1 0,1-1 0,0-1 0,-1 0 0,17-11 0,-8 1 0,0 0 0,-1-1 0,-1-1 0,0 0 0,-1-2 0,22-34 0,-35 93 0,-8 5 0,2-20 0,0 51 0,3-71 0,0 0 0,0 0 0,1 0 0,0 0 0,0 0 0,0 0 0,1 0 0,-1 0 0,1 0 0,1 0 0,-1-1 0,0 1 0,1-1 0,0 1 0,5 5 0,-6-9 0,0 1 0,0-1 0,0 1 0,-1-1 0,1 0 0,0 1 0,1-1 0,-1 0 0,0 0 0,0-1 0,0 1 0,1 0 0,-1-1 0,0 1 0,1-1 0,-1 0 0,0 0 0,1 0 0,-1 0 0,0 0 0,1 0 0,-1-1 0,0 1 0,1-1 0,-1 0 0,0 1 0,0-1 0,0 0 0,0 0 0,0-1 0,0 1 0,0 0 0,0-1 0,0 1 0,0-1 0,-1 1 0,1-1 0,-1 0 0,1 0 0,1-2 0,2-3 0,1-1 0,-1 1 0,0-1 0,-1 0 0,0 0 0,0-1 0,-1 1 0,0-1 0,2-11 0,0-53-2748,-5 60 1489,-1-1-1,-1 1 1,0-1 0,-1 1 0,0 0-1,-7-16 1,-15-24-6716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2233 19026,'-14'4'1932,"-45"15"-213,58-19-1584,-1 1-1,1-1 0,-1 1 0,0-1 1,1 0-1,-1 1 0,1-1 0,-1 0 0,0 0 1,1 0-1,-1 0 0,0-1 0,1 1 0,-1 0 1,1-1-1,-1 1 0,1-1 0,-1 1 0,1-1 1,-1 0-1,-1-1 0,2 1-75,0 0-1,0 0 1,1-1 0,-1 1-1,0 0 1,1-1 0,-1 1-1,1 0 1,0-1 0,-1 1-1,1-1 1,0 1 0,0 0-1,0-1 1,0 1 0,0-1-1,0 1 1,0-3 0,3-7 81,-1 1 0,2-1 1,-1 1-1,8-15 0,-11 25-131,30-59 1001,2 2 0,76-102 0,101-95 777,-183 225-1682,847-888-549,-500 539-3719,-221 217-1474,-25 19-4869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20884,'0'0'11178,"36"56"-10473,-18-42-705,1-1 0,1 1-577,1 0-3522,-3-3-3589,-2-1-8711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8840,'0'0'22197,"-10"6"-21278,-33 22-241,40-26-669,1 0 0,-1 1 0,1-1 1,0 1-1,0 0 0,0 0 0,0 0 1,0 0-1,1 0 0,-1 0 1,1 0-1,0 1 0,0-1 0,0 0 1,0 1-1,1-1 0,-1 7 0,1-8-10,0-1 0,0 1 0,0 0 0,0-1 0,0 1 0,0-1 1,0 1-1,1 0 0,-1-1 0,1 1 0,-1-1 0,1 1 0,-1-1 0,1 1 0,0-1 0,0 0 0,0 1 0,0-1 0,0 0 0,0 0 0,0 1 0,0-1 0,0 0 0,0 0 0,1 0 0,-1 0 0,0-1 0,1 1 0,-1 0 0,1 0 0,-1-1 0,1 1 0,2-1 0,3 1 1,0-1 0,0 0 0,0 0 0,0-1 0,0 0 0,0-1 0,0 1 0,0-1 0,0-1 0,-1 1 0,9-5 0,7-5 0,-2-1 0,21-16 0,-25 16 0,0 2 0,1 0 0,26-13 0,-42 24 0,-1 0 0,0-1 0,1 1 0,-1 0 0,1 0 0,-1 0 0,1-1 0,-1 1 0,1 0 0,-1 0 0,1 0 0,-1 0 0,1 0 0,-1 0 0,1 0 0,0 0 0,-1 0 0,1 0 0,-1 0 0,1 0 0,-1 1 0,1-1 0,-1 0 0,0 0 0,1 0 0,-1 1 0,1-1 0,-1 0 0,1 1 0,-1-1 0,0 0 0,1 1 0,0 0 0,1 20 0,-16 45 0,7-37 0,7-29 0,-1 1 0,1 0 0,0 0 0,0 0 0,0-1 0,0 1 0,0 0 0,0 0 0,0 0 0,0-1 0,0 1 0,1 0 0,-1 0 0,0-1 0,0 1 0,1 0 0,-1 0 0,1-1 0,-1 1 0,0 0 0,1-1 0,-1 1 0,1 0 0,-1-1 0,1 1 0,0-1 0,-1 1 0,1-1 0,0 1 0,1 0 0,0-1 0,0 1 0,0-1 0,0 0 0,0 0 0,0 0 0,0 0 0,0 0 0,0-1 0,0 1 0,0 0 0,0-1 0,2-1 0,64-30 0,-59 26 0,-3 3 0,5-4 0,0 1 0,0 0 0,1 1 0,0 0 0,0 1 0,0 0 0,0 1 0,22-3 0,-33 6 1,-1 0-1,1 1 1,-1-1-1,1 0 1,0 1-1,-1-1 1,1 0-1,-1 1 1,1-1-1,-1 1 1,1-1 0,-1 1-1,0-1 1,1 1-1,-1-1 1,1 1-1,-1-1 1,0 1-1,0 0 1,1-1-1,-1 1 1,0-1 0,0 1-1,0 0 1,1-1-1,-1 1 1,0 0-1,0-1 1,0 1-1,0 0 1,-1 0 0,1 28-252,0-20-39,0 31-5561,0-25-971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6:2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6296 106 6086,'-263'-32'8831,"-134"9"-9041,47 5-153,-264-14 1367,-1 52 395,527-11-1450,-797 67 805,-1-38 363,177-5-721,595-19 36,0 5 1,1 5-1,1 5 0,-121 48 0,159-46-313,2 3 0,1 3 1,3 3-1,0 4 0,3 2 0,2 2 1,2 4-1,-54 59 0,97-91-118,1 0-1,1 1 1,2 0-1,0 2 1,1-1 0,1 2-1,-12 30 1,20-43-5,1 1 1,0 0 0,0-1 0,1 1 0,1 0-1,0 0 1,0 1 0,1-1 0,1 0-1,0 0 1,1 0 0,0 0 0,1-1 0,0 1-1,1-1 1,0 1 0,11 20 0,0-9-5,1 0 1,1 0 0,1-2 0,1 0 0,1-1 0,24 19 0,144 98-44,-119-90 45,57 39 57,3-5 1,4-6 0,3-6-1,2-6 1,168 51-1,556 105-670,-627-165 534,-83-20 56,0-7 1,304 14-1,-182-40 53,-1-12-1,518-90 0,-483 25-10,426-163 0,-509 148 92,-4-9 0,374-231 0,-560 308-50,-1-1 0,-1-2 0,-1-1-1,-2-2 1,-1-1 0,-1-1-1,-1-1 1,-2-2 0,-2 0 0,-1-1-1,24-53 1,-30 54 154,-2 1-1,-1-2 0,-2 0 1,-1 0-1,-2-1 1,-1-1-1,2-46 1,-9 60-203,0 0 0,-1 0 1,-1 0-1,-2 0 1,0 1-1,-1-1 1,-1 1-1,-1 0 0,-1 1 1,-1 0-1,-1 0 1,-23-35-1,16 32-69,-1 1 0,-1 0 1,-2 1-1,0 1 0,-1 1 0,0 1 1,-2 2-1,0 0 0,-35-18 0,22 17 141,-2 1 1,1 3-1,-2 0 0,0 3 0,-77-12 0,34 14-523,1 4 0,-92 5-1,-155 23-5598,314-21 5575,-171 14-9044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6:3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7721 502 4068,'-7'-17'6448,"-12"-2"-3449,-24-14-843,38 29-1609,-4 1-552,1-1 1,-1 2-1,0-1 1,0 1-1,0 0 0,0 1 1,0 0-1,0 1 1,0-1-1,-16 3 0,-12-2-19,-61-10 600,-151-34-1,30 3 31,-789-82-280,182 27-321,-225 12 261,-3 71 167,799 16-291,1 11 1,1 12-1,1 10 0,1 12 1,-388 126-1,543-139-152,2 4-1,1 4 1,-99 64 0,126-64 0,1 2 0,3 3 0,2 3 0,-89 98 0,123-119-10,2 2-1,1 0 0,2 1 0,0 2 0,-19 45 1,30-53-4,0 0-1,1 0 1,2 0 0,1 1 0,1 0 0,1 0 0,2 1 0,1 30 0,1-49 18,1-1 1,1 0-1,0 1 1,0-1-1,0 0 1,1 0-1,1 0 1,-1 0-1,2-1 1,-1 1-1,8 10 1,-2-7 7,-1-1-1,1 0 1,1 0-1,0-1 1,0 0 0,21 12-1,3-1 45,1-3 0,1-1 1,1-1-1,57 15 0,12-2 65,163 20 1,115-7 2,-370-41-115,837 38 72,2-44-52,-830 5-18,982-31-245,-328 7 162,250 28-110,40 0-521,-705-16 640,432-75 0,-599 68 77,183-61 0,-248 69 55,0-2-1,-1-1 0,-1-1 1,0-2-1,-1-1 1,-1-1-1,0-1 0,-2-2 1,37-40-1,-53 53 61,-1-2-1,0 1 1,-1-1-1,0 0 1,-1-1 0,0 0-1,0 0 1,-2 0-1,1 0 1,-2-1 0,0 0-1,0 0 1,-1 0-1,-1 0 1,0 0 0,0 0-1,-2 0 1,0 0-1,0 0 1,-1 0-1,-1 0 1,0 0 0,0 1-1,-2-1 1,1 1-1,-2 0 1,-9-17 0,-7-3-7,-1 1-1,-1 0 1,-2 2 0,-1 1 0,-1 1 0,-2 2 0,0 1 0,-1 1 0,-2 1 0,0 2 0,-1 2-1,-64-26 1,8 13-418,0 4 1,-2 4-1,-1 4 0,-101-8 0,170 24 97,-248-37-3687,143 9-674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6:4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78 10474,'0'0'7159,"-2"-9"-5419,-6-25 257,8 34-1942,0-1 1,0 1 0,0-1 0,0 1 0,0-1 0,0 1 0,0 0 0,0-1 0,0 1-1,0-1 1,0 1 0,0-1 0,-1 1 0,1 0 0,0-1 0,0 1 0,0-1 0,-1 1 0,1 0-1,0-1 1,0 1 0,-1 0 0,1-1 0,0 1 0,-1 0 0,1-1 0,0 1 0,-1 0 0,1 0-1,-1-1 1,1 1 0,-1 0 0,1 0 0,0 0 0,-1 0 0,1 0 0,-1-1 0,1 1-1,-1 0 1,1 0 0,-1 0 0,1 0 0,0 0 0,-1 0 0,1 1 0,-1-1 0,1 0 0,-1 0-1,1 0 1,0 0 0,-1 0 0,1 1 0,-1-1 0,1 0 0,0 0 0,-1 1 0,1-1-1,0 0 1,-1 1 0,0-1 0,-10 20 239,-14 58-71,4 2 0,-13 97-1,14-71-184,-9 36 26,-29 172 159,55-294-191,1 0-1,0 0 1,2 0 0,0 0 0,4 28 0,-3-44-34,-1 1 0,2-1 0,-1 0 0,0 1 0,1-1 0,0 0 1,0 0-1,0 0 0,1 0 0,-1-1 0,1 1 0,0 0 0,0-1 0,0 0 1,0 0-1,1 0 0,-1 0 0,1-1 0,0 1 0,0-1 0,0 0 0,0 0 1,0 0-1,0 0 0,0-1 0,1 0 0,-1 0 0,0 0 0,8 0 0,165 6 320,-124-7-214,104 12 0,-73 6-68,93 33 0,-115-30-66,0-3 0,0-3-1,107 12 1,-91-25 40,0-3-1,78-12 1,150-34 55,-67 8-41,11 21-120,23-3-77,-240 16 169,-1-1 0,0-2 0,-1-1 0,1-1 0,-2-2 0,33-18 0,-58 28 105,-1 0 0,0-1 0,0 1 0,0-1 0,0 0 0,-1 0 0,1 0 1,-1-1-1,0 1 0,0-1 0,0 0 0,0 0 0,-1 0 0,0 0 0,4-9 0,-3 3 224,-1-1-1,-1 0 1,0 1-1,0-1 1,-2-17-1,1 8-238,1-36-428,15-103 1,-11 130 224,2 1 0,0 0 0,2 0 0,1 1-1,18-36 1,-23 53 179,1 0 0,1 1-1,-1-1 1,15-14 0,-17 20-223,0 1 0,0 0 0,0 0 0,0 0 1,0 1-1,0-1 0,6-1 0,19-2-3749,-28-34 4288,4 4 161,12-53-1,-10 60-423,-1-1 0,-1 0 0,0-32 0,-5 59-22,-1-1 0,0 1 0,1-1 0,-1 1 0,-1-1-1,1 1 1,0 0 0,-1-1 0,0 1 0,1 0 0,-1 0 0,0 0 0,-1 0 0,1 1-1,-1-1 1,1 0 0,-1 1 0,-4-4 0,-8-4 241,0 0 0,-25-12 1,21 12-302,3 4-32,1 1 0,-1 0 0,0 2 0,-1 0 0,1 1 0,0 0 0,-1 1 0,1 1 0,-18 2 0,0-1 0,-519 17 510,-321-7 16,349-14-148,441 8-310,-126 24 1,-18 3-122,224-32-56,0 0 0,0 0-1,0 0 1,0 0 0,0 0 0,-1-1-1,1 0 1,-7-2 0,10 3-3,1-1 0,-1 1 1,1 0-1,-1-1 0,1 1 0,-1 0 1,1-1-1,-1 1 0,1-1 0,0 1 1,-1 0-1,1-1 0,0 1 0,-1-1 1,1 0-1,0 1 0,-1-1 1,1 1-1,0-1 0,0 1 0,0-1 1,0 1-1,-1-1 0,1 0 0,0 0 1,1-1-276,-1 1 0,0-1 1,1 0-1,0 1 0,-1-1 1,1 0-1,0 1 1,0-1-1,0 1 0,0-1 1,0 1-1,0 0 1,1-2-1,17-14-5813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6:5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563 49 6118,'-13'-5'6294,"-13"-5"-4901,-2 2 0,1 0 1,-1 2-1,0 1 0,-32-1 1,44 5-1100,-1 2 1,0 0-1,1 0 1,-1 2-1,1 0 1,-29 9-1,35-8-252,1 1 0,-1 0-1,1 0 1,0 1 0,0 0 0,0 0-1,1 1 1,0 0 0,1 1 0,-1 0-1,-9 14 1,5-4 40,1 0 0,1 1 0,0 1 0,2 0 1,0 0-1,1 0 0,1 1 0,-5 38 0,4-3 72,3 1 0,3 63 0,2-96-135,1 1 0,1-1 0,1 1-1,1-1 1,1 0 0,1-1 0,1 0 0,2 0 0,0 0-1,16 24 1,-19-35-12,1 0 0,0-1-1,1 0 1,0-1 0,1 0 0,0 0-1,1-1 1,0 0 0,0-1 0,1 0-1,0-1 1,0 0 0,1-1-1,0-1 1,0 0 0,0 0 0,1-1-1,-1-1 1,20 2 0,-14-3 35,-1-2 0,0 0 0,1-1 0,-1-1 0,0-1 0,0 0 1,0-1-1,-1-1 0,1-1 0,30-15 0,-26 9 204,0-1 0,-1-1 1,0 0-1,-1-2 0,-1 0 0,-1-2 0,24-28 0,-23 23 141,0-2-1,-2 0 1,-2 0-1,0-2 0,-1 0 1,-2 0-1,-1-2 1,-1 1-1,-1-1 0,-2 0 1,-1-1-1,-1 0 1,2-55-1,-8 76-383,1 1 1,-1 0-1,-1-1 1,0 1-1,0 0 0,0 0 1,-1 0-1,0 1 1,-1-1-1,1 1 0,-2-1 1,-7-10-1,3 7-2,0 1 1,0 1-1,-1 0 0,0 0 0,-1 1 0,0 0 0,-15-8 1,-4 1-6,0 1 0,-1 2 1,-1 1-1,0 1 1,-50-8-1,59 15-580,1 0-1,0 1 1,-25 2 0,10 4-4162,2 5-4683,17-2-4344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7:4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1453 105 4837,'0'0'6923,"-9"-6"-5796,-2-2-658,-1 0-1,0 1 1,0 0 0,-1 1-1,0 1 1,0 0 0,0 0 0,-1 2-1,-19-4 1,-169-9 3533,55 2-2597,0 7-1,-172 13 1,287-3-1281,1 1 0,0 2-1,0 1 1,1 2 0,0 0 0,0 3 0,1 0 0,-39 23 0,56-27-99,-1 0 1,1 1-1,1 1 0,0-1 1,0 2-1,1 0 1,0 0-1,0 1 0,2 0 1,-1 1-1,2-1 1,0 2-1,0-1 0,1 1 1,1 0-1,0 0 0,1 0 1,1 1-1,-4 28 1,5-10-23,1 0 1,2 0-1,1 0 1,2 0-1,1 0 1,1 0-1,15 43 1,-5-32 0,2 0 0,2-2 0,1 0 0,46 65 0,-46-78-3,1-1 1,1-1 0,1-1 0,2-1 0,40 31-1,-49-43 0,1-1 0,0-1 0,1-1 0,0 0 0,1-1 0,0-2 0,0 0 0,0-1 0,1 0 0,30 2 0,-18-6 19,1-1 0,0-2 0,-1-2 1,0-1-1,0-1 0,50-15 0,187-80 72,-178 62-63,-30 14 2,303-134 55,-349 150-73,0-1 1,-1-1-1,0 0 0,-1-1 0,0 0 0,-1-1 1,13-15-1,-19 18 114,0 0-1,-1 0 1,0-1-1,0 0 1,-1 0-1,-1 0 1,1 0-1,-2-1 1,1 0-1,-2 1 1,1-1-1,0-15 1,-1 6-10,-2 0 0,0 0 0,-1 0-1,-1 1 1,-1-1 0,0 0 0,-2 1 0,0 0 0,-1 0 0,-1 0-1,-1 1 1,0 0 0,-2 1 0,0 0 0,-1 0 0,0 1-1,-1 0 1,-1 1 0,-1 0 0,0 1 0,-1 1 0,0 1 0,-1 0-1,0 0 1,-1 2 0,-34-16 0,21 14-501,0 2-1,-1 1 1,-1 1-1,1 2 1,-50-4-1,-164 5-4449,149 7 2889,29-2-4600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7:4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565 328 3235,'4'-9'1623,"16"-58"-413,-14 44 445,-1 0-1,0 0 0,-2-1 0,-1 0 1,-2-42-1,0 63-1556,0 0 0,0 0 0,-1 1 0,1-1 0,-1 0 0,0 1 0,0-1 0,0 0 1,0 1-1,0-1 0,0 1 0,-1-1 0,1 1 0,-1 0 0,1 0 0,-1 0 0,0 0 0,0 0 0,0 0 0,0 0 1,-1 0-1,1 1 0,0-1 0,-1 1 0,1 0 0,-1 0 0,1 0 0,-1 0 0,1 0 0,-1 0 0,0 1 0,0-1 0,1 1 1,-1 0-1,0 0 0,0 0 0,1 0 0,-1 0 0,0 1 0,0-1 0,-4 2 0,-6 1-74,0 0 1,0 1-1,0 1 0,1 0 0,-1 1 1,1 0-1,-14 10 0,-5 8 137,0 0 0,1 2 0,2 1 0,1 2 0,1 0 0,1 2 0,2 1 0,1 0-1,2 2 1,-27 59 0,28-46 25,1 1 0,2 1 0,3 0-1,2 1 1,2 1 0,2 0 0,0 88 0,7-125-190,0 1 1,2-1-1,0 1 1,0-1 0,1 0-1,1 0 1,1 0-1,0 0 1,0-1 0,2 0-1,12 21 1,-13-26 18,0 0 1,1 0 0,0 0-1,0-1 1,1 0-1,0-1 1,0 0 0,1 0-1,0 0 1,0-1 0,0-1-1,0 0 1,1 0-1,0 0 1,0-1 0,0-1-1,13 2 1,1-2 61,0-1 0,0-1-1,0-1 1,-1-1 0,1-1 0,0-1 0,-1-2 0,1 0 0,-2-1 0,1-1-1,-1-2 1,0 0 0,-1-1 0,0-1 0,24-18 0,-7 2 93,-2-2 1,0-1-1,-2-2 1,-2-2-1,-1 0 1,50-76-1,-64 84 81,-1-1 0,-2 0 0,-1-1 0,-1 0 0,-1-1-1,-2 0 1,-1-1 0,-1 0 0,4-52 0,-10 65-117,-1-1 1,0 1 0,-2 0-1,0 0 1,-1 0-1,0 0 1,-2 0 0,0 1-1,-1-1 1,0 1 0,-2 1-1,0-1 1,-1 2-1,0-1 1,-2 1 0,1 0-1,-2 1 1,-13-13 0,12 14-142,-1 1 1,0 1 0,0 1 0,-1 0-1,0 0 1,-1 2 0,0 0 0,0 1-1,-1 0 1,0 2 0,0 0-1,-1 0 1,1 2 0,-1 0 0,-21 0-1,20 3-656,0 0 0,-1 2 0,-22 4 0,21-1-1487,-1 0 0,-35 16-1,35-12-4340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0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6430 545,'0'0'2610,"4"0"-1377,17 2-298,-18-2-339,0 0 0,0-1 1,0 0-1,1 0 0,-1 1 1,0-2-1,0 1 1,0 0-1,0-1 0,0 1 1,-1-1-1,1 0 0,4-4 1,45-24-289,-41 24-151,1 0-1,-1 0 0,15-13 1,15-17 39,-22 18 502,0 1 0,42-27 0,90-59 1685,-139 93-2150,73-59 900,-53 40-803,51-33 0,43-15-289,3 5 0,204-82 0,-126 76-34,217-94 24,-350 132 17,86-60 0,56-32-59,-60 52 30,234-162-1,294-220-45,-457 313 22,342-182-25,-440 260 23,266-133-23,-41 22 12,403-188 39,-711 349-21,731-340 0,-456 217 24,165-83-16,94-71-8,502-273 0,-678 359 10,263-162 12,-184 95 54,-19 13 3,-367 202-24,3 5 1,113-49-1,-202 102 759,-15-1 1150,-8-10-5522,8 6-841,-3-5-4035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0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7015,'0'0'16954,"13"2"-16681,9 1-158,0-1 1,0-2 0,0 0-1,-1-1 1,32-6 0,158-39 1447,99-18 565,-227 51-1801,151-3 0,-205 16-297,19 1 118,-45-1 51,-29-1 129,-320-13-77,249 13-274,-200 6 70,240-1-76,1 3 0,-1 2 1,-63 19-1,120-28 23,0 0 0,0 0 1,0 0-1,0 0 0,1 0 1,-1 0-1,0 0 0,0 1 0,0-1 1,0 0-1,0 0 0,0 0 0,0 0 1,0 0-1,0 1 0,0-1 1,0 0-1,0 0 0,0 0 0,0 0 1,0 0-1,0 1 0,0-1 0,0 0 1,0 0-1,0 0 0,0 0 1,0 0-1,0 1 0,-1-1 0,1 0 1,0 0-1,0 0 0,0 0 1,0 0-1,0 0 0,0 0 0,0 1 1,-1-1-1,1 0 0,0 0 0,0 0 1,0 0-1,0 0 0,0 0 1,0 0-1,-1 0 0,1 0 0,0 0 1,0 0-1,25 4-164,36-1 87,61-8 113,198-35-1,-242 29-50,120-2-1,-198 13 19,0 0-1,0 0 0,1 0 0,-1 0 0,0 0 1,1 0-1,-1 0 0,0 0 0,0 0 0,1 0 1,-1 0-1,0 0 0,1 0 0,-1 0 1,0 0-1,0 0 0,1 0 0,-1 0 0,0 0 1,0 0-1,1 0 0,-1 1 0,0-1 0,0 0 1,1 0-1,-1 0 0,0 0 0,0 1 0,0-1 1,1 0-1,-1 0 0,0 1 0,0-1 1,0 0-1,0 0 0,1 1 0,-1-1 0,0 0 1,0 0-1,0 1 0,0-1 0,0 0 0,0 1 1,-9 11-12,-20 9 164,-3-7-25,-2-2 0,1-1-1,-1-1 1,-1-2 0,0-2-1,0-1 1,-49 1 0,14-6-100,1-3 0,-123-22 1,153 22-1369,41 7-2457,20 4-1010,9 0-3133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182 296 9513,'0'0'9054,"-2"-10"-4410,1 4-4175,-1 1 1,0 0-1,0-1 0,0 1 0,0 0 0,-1 0 1,0 0-1,0 0 0,-7-8 0,8 11-386,0 1-1,0-1 1,-1 0-1,1 1 1,0-1-1,0 1 1,-1 0-1,1 0 1,-1 0-1,1 0 1,-1 0-1,0 0 1,1 1-1,-1-1 1,0 1-1,1 0 1,-1 0-1,0 0 0,0 0 1,1 0-1,-1 1 1,0-1-1,1 1 1,-1 0-1,0-1 1,1 1-1,-1 0 1,-3 3-1,0 0-92,1 0-1,-1 1 0,1-1 1,0 1-1,0 0 0,1 1 1,-1-1-1,1 1 0,1 0 1,-1 0-1,1 0 0,0 0 1,0 1-1,1-1 0,-1 1 1,2-1-1,-1 1 0,1 0 0,0 0 1,0 13-1,1-20 9,0 1-1,0 0 0,0 0 1,0 0-1,0-1 1,0 1-1,0 0 1,0 0-1,1-1 1,-1 1-1,0 0 0,0 0 1,1-1-1,-1 1 1,1 0-1,-1-1 1,1 1-1,-1-1 1,1 1-1,-1 0 1,1-1-1,-1 1 0,1-1 1,-1 0-1,1 1 1,0-1-1,0 1 1,-1-1-1,1 0 1,0 1-1,0-1 0,31-2 10,-22-1 33,-1 0 1,0-1 0,0 0 0,15-9-1,-4-3 131,0 0 1,-1-1-1,-1-1 0,0-1 0,-2 0 0,0-1 1,-1-1-1,-1-1 0,-1 0 0,-1 0 0,-1-2 0,-1 1 1,-1-1-1,9-35 0,-40 148-156,12-55-40,2 1 0,1 0 0,-5 67 0,12-100-92,0 1 0,0 0 0,1 0 0,-1-1 0,1 1 0,-1-1 1,1 1-1,0 0 0,-1-1 0,2 1 0,-1-1 0,0 0 1,2 3-1,-1-3-180,-1-1 0,1 1-1,-1-1 1,1 0 0,0 0 0,0 0 0,-1 0 0,1 0 0,0-1 0,0 1 0,0 0 0,0-1 0,0 1 0,0-1-1,0 0 1,0 0 0,0 0 0,0 0 0,0 0 0,0 0 0,0 0 0,0-1 0,0 1 0,0-1 0,0 0 0,3-1-1,24-14-4261,-1-10-1542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1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6118,'-10'0'3048,"-3"0"-2805,0 0 0,0 1 0,1 1 0,-1 0-1,0 0 1,1 1 0,-1 1 0,1 0 0,0 1 0,0 0 0,1 1 0,0 0 0,-15 10 0,14-4-131,1 1 1,0 0 0,1 0 0,0 1 0,1 0 0,1 1-1,0 0 1,1 0 0,0 1 0,1-1 0,1 2 0,1-1-1,0 0 1,-1 19 0,-2 23 108,3 0-1,5 101 1,4-110-179,1-1 1,2 0 0,2 0 0,3-1-1,1-1 1,3 0 0,1-1-1,3-1 1,1-1 0,2 0 0,2-2-1,43 51 1,-55-75-46,2-1 0,0-1 0,1 0 0,0-1 0,1-1 0,0-1 0,1-1 0,1 0 0,39 15 0,-50-23 3,1 0 1,-1 0-1,0-1 0,1-1 0,0 1 0,-1-1 0,1-1 0,0 0 0,-1 0 1,1-1-1,0 0 0,-1-1 0,1 0 0,-1-1 0,0 1 0,0-2 0,0 1 0,0-1 1,0-1-1,-1 0 0,1 0 0,-1 0 0,-1-1 0,13-12 0,-1-4 155,-1-1 0,0 0 0,-2-1 0,-1-1 0,-1 0 0,-1-1 0,-1-1 0,-2 0 0,8-30-1,3-23 1023,20-157 0,-32 171-725,-3 1 1,-3-1-1,-9-115 0,4 169-451,-1 0 0,0 0 0,-1 1 0,0-1 0,-1 1-1,0 0 1,0 0 0,-1 0 0,-1 1 0,-12-16 0,-18-9-2807,-6 11-4114,9 13-3468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1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25 10346,'0'0'2423,"-9"-5"-634,-31-14-209,38 19-1530,1 0 0,-1 0 0,1-1-1,-1 1 1,0 0 0,1 0 0,-1 1 0,1-1 0,-1 0 0,0 0 0,1 1-1,-1-1 1,1 1 0,-1-1 0,1 1 0,0 0 0,-1 0 0,1-1-1,0 1 1,-1 0 0,1 0 0,0 0 0,0 0 0,0 1 0,0-1 0,0 0-1,-2 3 1,-19 39 64,18-34-49,-10 26 11,2 1-1,2 0 1,1 1 0,1 0 0,-3 55 0,4 196 468,8-210-465,-1 23-32,15 112 0,-11-182-61,2-1 1,0 1 0,2-1-1,1 0 1,2-1 0,1 0-1,1-1 1,17 27-1,-24-46 16,1 0 0,-1-1 0,2 0 0,-1 0 0,1-1 0,0 0-1,1-1 1,-1 1 0,1-2 0,0 1 0,1-1 0,0-1 0,-1 1 0,15 3-1,-18-7 2,1 1-1,-1-1 0,1 0 0,-1 0 0,1-1 0,-1 0 0,1 0 0,-1-1 0,1 1 0,-1-2 0,0 1 0,1 0 1,-1-1-1,0-1 0,0 1 0,0-1 0,0 0 0,0 0 0,-1 0 0,1-1 0,-1 0 0,0 0 0,0 0 0,6-8 1,3-6 44,-1-1 0,0-1 0,-1 0 0,-1 0 0,-1-1 0,-1 0 0,-1-1 0,6-28 0,1-13 336,11-110 1,-16 71 247,-6-163 0,-7 214-584,-2 1 1,-2-1 0,-3 2 0,-1-1-1,-22-57 1,26 90-146,0 0 0,-1 0 1,-1 1-1,0 0 0,-22-27 0,27 38-237,-1 0 1,1 0-1,-1 1 0,-1 0 1,1 0-1,-1 0 0,1 1 1,-10-4-1,11 5-240,-1 0 0,0 1 1,0 0-1,0 0 0,-1 0 0,1 0 0,0 1 0,0 0 1,0 0-1,0 0 0,-1 1 0,-4 1 0,-36 14-9712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1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148 143 9513,'0'0'3192,"-8"2"-2476,2 0-623,1 1 0,0-1 0,0 1 0,0 0 0,0 0 0,0 0 1,0 0-1,1 1 0,0 0 0,0 0 0,0 0 0,0 1 0,0-1 0,1 1 1,0 0-1,0 0 0,-2 6 0,-7 16-11,2 0-1,1 0 1,1 0 0,1 1-1,1 1 1,2-1-1,-1 31 1,8 203 818,1-201-650,3 0 0,26 107-1,-23-130-173,2-1-1,2 0 0,1-1 1,2 0-1,31 47 1,-41-73-91,0 1 0,1-1 0,0-1 0,1 0 1,0 0-1,0-1 0,1 0 0,0 0 1,1-1-1,-1-1 0,1 0 0,1 0 0,22 8 1,-27-13 6,0 1 1,1-1 0,-1 0-1,0 0 1,1-1 0,-1 0 0,1 0-1,-1-1 1,0 0 0,1 0-1,-1-1 1,0 0 0,0 0-1,0-1 1,0 0 0,0 0-1,-1 0 1,1-1 0,-1 0-1,0 0 1,0-1 0,-1 1 0,1-1-1,7-10 1,3-5 123,-1 0 0,0-1 1,-2-1-1,-1 0 0,-1 0 1,0-2-1,-2 1 0,-1-1 1,0 0-1,6-43 0,-4-8 513,-2-1 0,-4-94 0,-5 103-262,-2 1 1,-4 0 0,-16-74 0,14 105-383,0 1 1,-2 0-1,-2 1 1,-1 0 0,-1 1-1,-2 0 1,-32-44-1,41 66-180,0 0-1,0 0 1,-1 1-1,0 1 1,-1-1-1,-14-9 0,19 15-35,0 0-1,0 1 0,0-1 0,0 1 0,0 0 0,-1 1 0,1-1 0,-1 1 0,1 0 0,-1 0 0,0 1 0,1 0 0,-1 0 1,1 0-1,-1 0 0,-7 2 0,-29 15-4429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2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2057 241 7271,'0'0'4014,"-10"-9"-1841,1 0-1855,-1 0-1,0 1 1,0 0 0,-1 1-1,0 0 1,0 1 0,-14-5-1,-18-9 1098,-45-28 0,65 33-1090,0 2 0,-1 1 0,0 0 0,-1 2-1,0 1 1,-1 1 0,-39-8 0,26 14-269,0 0-1,-1 3 1,1 1-1,-1 2 1,-72 18-1,-186 73 93,198-58 54,3 5 1,1 4-1,-140 91 1,195-110-134,2 3-1,1 1 1,1 1-1,2 2 1,1 2-1,2 1 1,2 2-1,1 0 1,2 2-1,-22 47 1,39-67-49,1 1-1,0 0 1,2 1 0,1 0 0,1 0-1,0 0 1,2 0 0,1 1 0,1 46-1,3-50-18,1 1-1,1-1 1,1 0-1,0 0 1,2-1-1,0 1 1,1-1-1,1-1 0,1 0 1,0 0-1,22 27 1,-12-21-17,1 0 0,1-2 0,0-1 1,2-1-1,1 0 0,40 23 0,-25-21-34,1-1-1,1-2 1,81 24 0,-28-20-7,1-4 0,1-4 0,146 4 1,434-18 365,-180-42-140,-372 22-27,237-71 1,-295 66-95,-1-2 0,-1-4 0,-2-2 0,-1-3 0,-2-2 0,-2-4 0,-1-1 0,-2-4 0,-3-1 0,-1-3 0,-3-2 0,-1-2 1,-4-2-1,40-66 0,-67 95 11,-1-1 1,-1 0 0,-1-2 0,-2 1 0,14-57 0,-22 76 28,-1 0 0,-1 0 0,1-1 1,-2 1-1,1 0 0,-2 0 0,1-1 1,-1 1-1,-1 0 0,0 0 1,0 0-1,-1 0 0,0 0 0,-1 0 1,0 1-1,-1-1 0,1 1 0,-2 1 1,1-1-1,-2 1 0,-10-13 0,-2 5-15,0 1 0,-1 1 0,-1 0-1,-1 2 1,0 0 0,0 1 0,-1 2-1,0 0 1,-35-8 0,-31-2-50,-109-12 0,165 27 26,-248-20 45,-57-8-332,174-2-2781,119 21-242,-68-28 1,42 8-5767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3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59 7111,'0'0'1922,"-9"1"-1223,0-2-412,6 1-151,0 0 0,-1 0 0,1 0 0,0 0 0,0 0 0,0 1 0,0-1 0,0 1 0,0 0 0,0 0 0,0 0 0,-5 3 0,8-4-84,0 0-1,0 0 1,0 0-1,-1 0 1,1 0-1,0 0 1,0 0-1,0 0 1,0 0-1,0 0 1,-1 0-1,1 1 1,0-1-1,0 0 1,0 0-1,0 0 1,0 0-1,-1 0 1,1 0-1,0 0 1,0 0-1,0 1 1,0-1-1,0 0 1,0 0 0,0 0-1,0 0 1,0 0-1,0 1 1,-1-1-1,1 0 1,0 0-1,0 0 1,0 0-1,0 0 1,0 1-1,0-1 1,0 0-1,0 0 1,0 0-1,0 0 1,0 1-1,0-1 1,1 0-1,-1 0 1,0 0-1,0 0 1,0 0-1,0 1 1,0-1-1,0 0 1,0 0-1,0 0 1,0 0-1,0 0 1,1 0-1,-1 1 1,0-1-1,15 3 875,23-2-480,-35-1-170,44-2 548,73-13 0,-70 7-586,61-2 1,380 8 934,339-12 216,347 25-476,-425 11 2349,-648-33-657,-107 11-2582,-56-4-2267,53 3 983,1 0 1,0-1-1,-1 0 1,1-1 0,0 1-1,0-1 1,0 0 0,-7-5-1,-17-13-12603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3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12011,'0'0'4244,"12"-10"-4115,-8 8-128,3-5 0,1 1 0,0 1 1,1-1-1,-1 1 0,1 1 1,0 0-1,1 0 0,-1 1 1,0 0-1,18-3 1,756-28 2277,-629 33-1211,1975-2 645,-1000-44 220,-714 23-390,-352 23-1349,-40 2-57,0-2 0,0 0 1,0-2-1,24-5 0,-44-10-6201,0 0-363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4933,'0'0'-289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4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4516,'0'0'977,"-9"1"-683,-87 15 256,96-16-470,0 0 1,-1 0 0,1 0 0,0 0 0,0 1-1,-1-1 1,1 0 0,0 0 0,-1 0 0,1 1-1,0-1 1,0 0 0,-1 0 0,1 1 0,0-1-1,0 0 1,-1 0 0,1 1 0,0-1 0,0 0 0,0 1-1,0-1 1,0 0 0,0 1 0,-1-1 0,1 0-1,0 1 1,0-1 0,0 0 0,0 1 0,0-1-1,0 1 1,0-1 0,0 0 0,0 1 0,1-1-1,-1 0 1,0 1 0,0-1 0,0 0 0,0 1-1,0-1 1,1 0 0,-1 0 0,0 1 0,0-1-1,0 0 1,1 0 0,-1 1 0,0-1 0,1 0-1,-1 0 1,0 1 0,16 15 979,0-9-740,1-1-1,0 0 1,0-1-1,0-1 1,30 3-1,96 2 2108,-62-6-1432,439 18-222,84 6-19,843-1-23,-948-29 1890,214-32 908,-686 32-2936,-48 3 660,-10 1-3506,11-2-6517,13-3 480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4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6465 112 6534,'0'0'2237,"-9"-4"-1741,-10-4-423,-18-8 1177,0 1 0,-43-11 0,-10 12-1091,0 4 1,-133 3 0,98 4 263,-682 12 749,382 3-1340,-255 2 1047,-200 3-178,75 10 360,599-8-559,-384 85 1,17 71-505,475-137 20,2 4 0,2 5-1,-148 97 1,215-125 75,2 0 0,0 2 0,2 0 0,0 2 0,-36 46 1,49-55-91,1 1 0,1 0 0,0 0 0,0 1 0,2 0 0,0 0 0,1 1 0,0-1 0,2 1 0,0 0 0,0 0 0,1 25 0,2-22-14,0 0 1,2 0-1,0 0 0,1 0 1,2 0-1,-1-1 0,2 1 1,1-1-1,0-1 0,1 1 0,1-1 1,1-1-1,13 19 0,-1-7 53,2-1 0,0-1 0,2-1 0,0-1 0,56 39 0,-38-35-5,1-3 0,1-1 0,72 27 0,20-7 26,284 55 1,-347-85-51,97 20-11,429 80 58,7-41 11,898-41 189,-1437-33-264,184-5 11,0-10 1,-2-11-1,-1-12 0,-2-10 0,267-89 0,-364 88 37,189-91 0,-280 111-114,-2-3 1,-1-3-1,-2-2 0,-1-2 0,90-87 0,-117 96 138,-2-1 0,-1 0 1,-1-2-1,-2-1 0,26-55 0,-25 37 204,-1 0-1,-3-1 0,15-75 1,-27 99-302,-1 0 1,-2 0-1,-1-1 0,-1 0 1,-1 1-1,-6-45 1,3 58 17,-1 0 1,-1 0-1,0 0 1,-1 0-1,0 1 1,-1 0-1,-1 0 1,0 1-1,-1 0 0,-1 0 1,0 1-1,-1 0 1,-13-12-1,-8-2 64,-1 1 0,-2 2 0,0 1 0,-1 2 0,-1 2 0,-1 1 0,-1 1 0,-62-16 0,-28-1-1572,-179-23-1,172 37-876,3 1-1516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9:0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1843 196 5317,'-5'-8'609,"-10"-24"-101,6 15 32,1 0-1,-2 0 1,-21-27-1,27 39-403,-1 0-1,0 0 0,0 1 1,0-1-1,-1 1 0,1 0 0,-1 1 1,0-1-1,0 1 0,-1 0 0,1 1 1,0-1-1,-1 1 0,0 1 1,-8-2-1,-14 0-91,1 1-1,-1 2 1,0 1 0,-29 5-1,-115 25 842,59-8 158,10-4 125,2 5 0,1 4 0,-111 48 0,146-48-910,1 4 0,2 2-1,2 3 1,1 2 0,-82 71 0,121-91-249,1 1 0,1 1 0,1 0 0,1 2 0,1 0 0,1 0 0,1 2 0,1 0 0,-10 27 0,12-19-11,0 1 1,3 0 0,0 1-1,3 0 1,0 0 0,2 61-1,3-82 10,1 0 1,1 0-1,0 0 0,1 0 0,0-1 1,1 1-1,1-1 0,0 0 0,1 0 1,0-1-1,12 18 0,-6-12 4,2-1-1,0-1 1,1 0 0,1-1-1,0-1 1,33 23-1,-7-12 5,1-1 1,1-2-1,1-2 0,1-2 0,90 22 1,-44-21 19,1-3 1,150 5 0,195-22 8,-343-1-40,75-6 125,0-8 1,-1-7-1,-2-7 1,0-7-1,-3-8 0,163-68 1,-230 73-326,-2-4 1,101-63 0,-154 80 184,-1-1 0,-1-2 0,-2-1 1,-1-3-1,-2 0 0,52-66 0,-77 86 30,-1-1-1,0 0 0,0 0 0,-2-1 0,0 0 0,0-1 1,-2 1-1,5-24 0,-8 30 1,-1 1 0,0 0 0,-1 0 0,0 0 0,0 0 0,-1 0 0,0 0 1,-1 0-1,1 0 0,-2 0 0,0 0 0,0 0 0,0 1 0,-1 0 0,0-1 0,-1 1 0,-8-10 0,-4-3 33,-2 2-1,0 0 1,-1 1 0,-1 1-1,0 1 1,-2 1-1,0 1 1,0 1-1,-33-14 1,-5 3 89,0 3-1,-111-23 1,-69 4 341,-260-8 0,403 40-419,-1017-19-491,967 40-2507,52 2-4062,29 0-4999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16784,'0'0'3470,"-9"7"-748,-2 3-1914,1 0-1,0 1 0,1 0 0,-15 22 1,19-26-291,1 1 0,0 0 0,0 0 1,0 0-1,1 0 0,0 1 1,1-1-1,0 1 0,0 0 1,-1 14-1,3-23-515,0 0 0,0 1 0,0-1-1,0 1 1,0-1 0,1 1 0,-1-1 0,0 1 0,0-1 0,0 0 0,0 1 0,1-1-1,-1 1 1,0-1 0,0 0 0,1 1 0,-1-1 0,0 0 0,1 1 0,-1-1 0,0 0-1,1 0 1,-1 1 0,0-1 0,1 0 0,-1 0 0,1 1 0,-1-1 0,0 0-1,1 0 1,-1 0 0,1 0 0,0 0 0,21-1 14,19-15-32,-17 1 16,42-33 0,-44 31 0,0 0 0,26-13 0,-48 30 0,1-1 0,-1 1 0,0 0 0,1 0 0,-1-1 0,0 1 0,1 0 0,-1 0 0,1 0 0,-1 0 0,0-1 0,1 1 0,-1 0 0,1 0 0,-1 0 0,0 0 0,1 0 0,-1 0 0,1 0 0,-1 0 0,1 0 0,-1 0 0,0 0 0,1 1 0,-1-1 0,1 0 0,-1 0 0,0 0 0,1 0 0,-1 1 0,0-1 0,1 0 0,-1 0 0,0 1 0,1-1 0,-1 0 0,1 1 0,0 18 0,-11 24 0,-16 18 0,17-42 0,0 0 0,-9 33 0,45-77 0,-15 8 0,-1-1 0,0 0 0,-2-1 0,0-1 0,-1 1 0,-1-1 0,-1-1 0,-1 1 0,3-22 0,42 58 0,12-11-1210,-20-9-2401,0-9-4861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9:1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1653 290 16752,'0'0'2498,"-9"12"-2621,7-9 110,-3 3 8,0 1-1,0 1 1,0-1-1,1 1 0,0-1 1,1 1-1,-1 0 1,1 0-1,1 1 1,0-1-1,0 1 1,-1 13-1,2 309-1544,-13 184-210,-58-68 1836,3-24 1589,56-263-493,12-137-946,2 1-1,0-1 1,2 1 0,8 37-1,-8-51-185,1-1 0,0 0 0,0 0 0,1 0 1,0-1-1,1 1 0,-1-1 0,2 0 0,-1-1 0,1 0 0,0 0 0,0 0 0,1-1 0,0 0 0,0 0 0,1-1 0,-1 0 0,1-1 0,0 0 0,20 6 0,3-1-43,1-1 1,0-1-1,0-3 0,64 3 1,451-28 474,-114 0-1142,-174 30-727,321 54-1,-414-41 1503,33-2 769,2-9 1,-1-8-1,0-9 0,224-37 1,738-145-224,-856 113-885,-265 61 239,-1-1 0,0-2 1,-1-1-1,-1-3 0,41-28 0,-72 42 33,0 0-1,0-1 1,0 1-1,-1-2 0,0 1 1,-1-1-1,0 0 1,0 0-1,-1 0 0,6-14 1,2-14 271,16-58 0,-7 16-148,108-239-970,-2 6-683,-112 261 1322,-1 1 1,-3-2-1,-2 0 0,4-75 0,-12 82 218,-2 1 0,-10-74 0,6 92 69,-1 1-1,-2 1 1,-1-1 0,0 1 0,-2 0-1,-14-23 1,3 10 50,-1 2 0,-3 0 0,0 2 0,-2 1 0,-2 1 0,-1 1 0,-1 2 1,-1 1-1,-71-45 0,52 42-4,-2 4 0,0 1 0,-2 3 1,-1 2-1,0 3 0,-92-16 0,-355-21 790,-5 43-543,429 10-401,-1277 28 269,-468 93-1052,871-30-1478,785-63 452,1 7 1,2 7 0,-255 99 0,293-83-860,20 1-656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9:2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3 151 9513,'0'0'822,"0"10"-785,0 27-42,-1-36-1,1-1 0,0 0 0,0 1 0,0-1 0,-1 1 1,1-1-1,0 1 0,0-1 0,0 1 0,0-1 0,0 1 0,0-1 0,0 1 0,0-1 0,0 1 0,0-1 0,0 1 0,1-1 0,-1 1 1,0-1-1,0 1 0,0-1 0,1 1 0,-1-1 0,0 0 0,0 1 0,1-1 0,-1 1 0,0-1 0,1 0 0,-1 1 0,0-1 0,1 0 1,-1 1-1,1-1 0,-1 0 0,1 0 0,-1 0 0,1 1 0,-1-1 0,0 0 0,1 0 0,-1 0 0,2 0 0,7-12 722,-8-20 915,-1 17 3106,1 32-1891,1-11-2598,0 0 1,1-1 0,0 1-1,0-1 1,0 1 0,0-1-1,1 0 1,0 0 0,0-1-1,1 1 1,7 6 0,-11-10-211,1 0 0,-1 1 0,1-1 0,-1 0 0,1 0 0,0 0 1,-1 0-1,1 0 0,0-1 0,0 1 0,0 0 0,-1-1 1,1 0-1,0 1 0,0-1 0,0 0 0,0 0 0,0 0 0,0 0 1,0 0-1,-1 0 0,1-1 0,0 1 0,0-1 0,0 1 1,0-1-1,-1 0 0,1 1 0,0-1 0,-1 0 0,1 0 1,0 0-1,-1-1 0,1 1 0,-1 0 0,0 0 0,1-1 0,-1 1 1,0-1-1,2-2 0,0-2 253,0 0 0,0 0 0,0-1 1,0 1-1,-1-1 0,-1 1 0,1-1 0,-1 0 1,0 1-1,0-1 0,-1-9 0,0 13-207,1 1-1,-2-1 0,1 1 1,0-1-1,0 1 1,-1-1-1,1 1 0,-1 0 1,0-1-1,0 1 0,0-1 1,0 1-1,0 0 1,0 0-1,-1 0 0,1 0 1,-1 0-1,0 0 0,1 0 1,-1 0-1,0 1 1,0-1-1,0 0 0,0 1 1,0 0-1,-1-1 1,1 1-1,0 0 0,0 0 1,-1 1-1,1-1 0,-4 0 1,2 0-76,1 1 0,-1 0-1,1 0 1,-1 0 0,1 0 0,-1 1 0,1-1 0,0 1-1,-1 0 1,1 0 0,0 0 0,-1 0 0,1 1 0,0-1-1,0 1 1,0 0 0,0 0 0,1 0 0,-1 0 0,0 1-1,1-1 1,0 1 0,-1-1 0,1 1 0,0 0 0,-2 5-1,-1 0-19,2 0 0,-1 0 0,1 0 0,1 0 0,-1 1 0,1-1 0,1 1 0,0-1 0,-1 17 0,2-24 8,0 0 0,0 0 0,0-1 0,0 1 0,0 0 1,0 0-1,0 0 0,0 0 0,0-1 0,0 1 0,1 0 1,-1 0-1,0 0 0,0-1 0,1 1 0,-1 0 0,1 0 1,-1-1-1,1 1 0,-1 0 0,1-1 0,-1 1 0,1-1 0,-1 1 1,1-1-1,0 1 0,-1-1 0,1 1 0,0-1 0,-1 1 1,1-1-1,0 0 0,0 1 0,0-1 0,-1 0 0,1 0 1,0 0-1,0 0 0,0 1 0,-1-1 0,1 0 0,0 0 1,0-1-1,0 1 0,0 0 0,-1 0 0,1 0 0,0 0 1,0-1-1,0 1 0,-1 0 0,1-1 0,0 1 0,-1-1 1,1 1-1,0-1 0,0 0 0,6-3 19,0 0 0,-1 0 0,1-1-1,-1 0 1,5-5 0,0-1 136,-1 1 1,0-1-1,-1-1 0,0 0 0,0 0 1,-2-1-1,1 0 0,-2 0 0,0-1 1,0 0-1,6-25 0,-14 34-52,-5 11-48,-5 13-30,6-4-21,0 1 0,1 0 0,1 0 0,1 0 0,0 1 0,1 0 0,0 19 0,2-35 0,0-1 0,0 0 0,0 1 0,0-1 0,1 0 0,-1 0 0,0 1 0,0-1 0,0 0 0,0 0 0,1 1 0,-1-1 0,0 0 0,0 0 0,1 0 0,-1 1 0,0-1 0,0 0 0,1 0 0,-1 0 0,0 0 0,1 0 0,-1 1 0,0-1 0,0 0 0,1 0 0,-1 0 0,0 0 0,1 0 0,-1 0 0,0 0 0,1 0 0,-1 0 0,0 0 0,1 0 0,-1 0 0,0-1 0,0 1 0,1 0 0,-1 0 0,0 0 0,1 0 0,-1 0 0,0-1 0,0 1 0,1 0 0,-1 0 0,0 0 0,0-1 0,0 1 0,1 0 0,-1 0 0,0-1 0,16-11 0,-7 1 0,-1 0 0,-1 0 0,0-1 0,-1 0 0,0 0 0,-1 0 0,0-1 0,-1 0 0,0 0 0,-1 0 0,-1 0 0,2-26 0,-8 29 0,0 13 0,4-2 0,-7 9 0,1 1 0,1 1 0,0-1 0,0 1 0,1 0 0,1 0 0,-3 15 0,1-6 0,1-9 0,1 1 0,1 0 0,0 0 0,0 0 0,2 23 0,0-35-154,0 0 1,0 0-1,0 0 1,1 0-1,-1 1 0,0-1 1,1 0-1,-1 0 1,1 0-1,-1 0 1,1 0-1,0-1 0,-1 1 1,1 0-1,0 0 1,-1 0-1,1 0 0,0-1 1,0 1-1,0 0 1,0-1-1,0 1 0,0-1 1,0 1-1,0-1 1,0 0-1,0 1 1,0-1-1,0 0 0,0 1 1,0-1-1,0 0 1,0 0-1,1 0 0,-1 0 1,0 0-1,0 0 1,0-1-1,0 1 0,0 0 1,0 0-1,0-1 1,0 1-1,0-1 0,0 1 1,0-1-1,2-1 1,17-18-7177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5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 6118,'0'0'384,"-53"-11"-4099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5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1827 36 8936,'-8'0'678,"-20"-1"-393,0-1 0,-50-12 0,46 7 416,0 2 0,0 1 0,-1 2 0,-39 2 0,-133 17 818,149-10-629,10 1-526,-1 2 0,1 3 0,1 1 0,-55 25-1,-65 22-94,-82 18 107,197-59-249,1 1 0,-84 52 1,112-59-46,2 2-1,-1 0 1,2 2 0,0 0 0,1 1 0,1 0 0,1 2-1,1-1 1,-21 42 0,15-21 14,2 2 0,2 0-1,1 1 1,-12 66 0,25-97-74,0 0-1,1 0 1,0 0 0,1 1-1,1-1 1,0 0 0,1 0-1,0 0 1,1 0-1,0-1 1,1 1 0,1-1-1,10 21 1,-1-8 17,2-1 1,0 0-1,2-2 0,1 0 1,25 24-1,12 5 69,1-3-1,3-3 1,1-2-1,3-3 1,1-3-1,70 29 1,-79-43 55,0-4 1,1-1-1,0-4 1,96 13-1,241 1-94,-276-23-108,0-6 1,0-5-1,194-34 0,-189 14-35,-2-5 1,210-84-1,-277 92 47,-2-3 1,-1-3 0,-1-1-1,-2-3 1,-1-1-1,-1-3 1,-2-1 0,48-57-1,-54 52 10,-1-3-1,54-91 1,-81 120 34,-1 0 0,-1-1 0,0 0 1,-2-1-1,0 0 0,-1 0 0,-1 0 0,-1 0 0,0 0 1,-2-1-1,0 0 0,-3-23 0,0 31-5,-1 1 0,0-1 0,-1 1 0,0 0 1,-1 0-1,0 1 0,-1-1 0,0 1 0,0 1 0,-1-1 0,0 1 0,-1 0 0,-15-13 0,-7-5 56,-1 2 1,-57-36-1,31 29 30,0 1 1,-2 4 0,-1 2-1,-1 2 1,-75-16 0,23 13-783,-1 6 1,-121-6 0,4 18-3667,112 8-498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2434 290 5125,'0'0'3027,"-4"-10"-1458,2 3-1311,-1 1 0,1 0-1,-2 0 1,1 0 0,-1 0 0,1 0 0,-2 0-1,1 1 1,0 0 0,-1 0 0,0 0-1,0 1 1,-12-8 0,-38-15 908,-1 3 1,-1 2-1,-100-24 0,102 31-808,-17-3-76,-1 2 0,0 4 0,-1 3 0,0 3 0,-140 7 0,121 8 99,0 4 0,0 4 1,2 4-1,-110 41 0,97-25 214,-160 82 0,225-99-582,2 3 0,0 1-1,2 1 1,1 2 0,0 2 0,3 1 0,-33 38-1,45-41-10,0 1-1,2 1 1,1 0-1,2 1 1,1 1 0,1 0-1,1 1 1,2 0-1,2 1 1,0 0-1,3 0 1,0 0-1,2 1 1,2-1-1,7 62 1,-4-63-8,3 0 1,0 0-1,2 0 1,1 0-1,2-2 1,1 1-1,1-1 1,2-1-1,1 0 1,1-2-1,1 1 1,2-2-1,0-1 1,2 0-1,0-2 0,32 26 1,-21-27 31,0-1 0,2-1 0,0-2-1,1-2 1,1-1 0,0-2 0,1-1 0,0-2 0,77 9 0,-29-11 123,0-3-1,0-5 1,132-15 0,-71-6 110,244-68-1,131-85 69,41-55-203,-461 180-68,-1-4-1,-4-5 1,121-94 0,-169 112-4,-1-2 1,-3-2 0,44-54 0,-74 80-39,0-2 1,-1 0-1,-2 0 1,0-1-1,-1-1 0,0 0 1,-2 0-1,-1-1 1,-1 0-1,-1-1 0,4-26 1,-10 40 3,0 1 0,0-1 0,-1 1 1,0-1-1,0 1 0,-1-1 0,-1 1 0,0 0 0,0 0 1,0 0-1,-1 0 0,0 1 0,-1-1 0,0 1 1,-1 0-1,1 1 0,-1-1 0,-1 1 0,1 0 0,-1 1 1,-1-1-1,1 2 0,-10-7 0,-9-5 50,-1 2 0,-1 1 0,0 1 0,-1 1-1,-59-15 1,13 9 83,-1 4 0,-1 3-1,-91-1 1,-238 24-22,-167 69-264,1 44-1957,83-16-4607,241-62-2392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5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938 160 3683,'-16'-9'1090,"0"1"0,-1 1 0,0 1 0,0 0 0,0 1 0,-1 0 0,1 2 0,-22-2 0,24 4-698,-1 1 0,1 1 0,-1 0 0,1 1 0,0 1 0,-1 0 1,1 1-1,1 1 0,-26 11 0,-3 7 60,1 1 0,1 3-1,1 2 1,1 1 0,2 1 0,1 3 0,2 1 0,1 1 0,2 2-1,2 1 1,1 1 0,2 2 0,-33 72 0,46-82-133,1 1 0,1 0 1,2 0-1,1 1 0,2 0 1,2 0-1,1 1 1,1-1-1,2 1 0,9 68 1,-6-79-272,2 0 0,1-1 0,0 0 0,2 0 0,1-1 0,0 0 0,2-1 0,1 0 0,0 0 0,1-1 0,2-1 0,0 0 0,0-1 0,2-1 0,0 0 0,34 24 0,-37-31-51,2-1 1,-1-1-1,1 0 0,0 0 0,1-2 0,0 0 0,0-1 1,0-1-1,0 0 0,25 1 0,-19-4 14,1-1 0,-1-2 0,0 0 0,1-1-1,-1-1 1,0-1 0,23-9 0,1-5 34,-1-1 1,-1-3-1,-1-1 1,-1-2-1,-1-2 0,62-55 1,-43 29 407,-2-3 0,-3-2 0,-2-2 0,47-72 0,-78 99-253,-1-2 0,-1 0 0,-2-1 0,-2-1 0,-2-1 0,-1 0 0,-2-1 0,-2 0 0,10-74 0,-19 95-198,0-1 0,-1 1 0,-1-1 0,-1 1 0,0 0 0,-2-1 0,0 1-1,-1 1 1,-1-1 0,-1 1 0,0 0 0,-1 0 0,-1 1 0,-1 0 0,-1 1 0,0 0-1,-1 1 1,0 0 0,-2 0 0,1 2 0,-2 0 0,0 0 0,0 1 0,-1 1 0,-1 1 0,0 0-1,0 1 1,-1 1 0,0 1 0,-29-9 0,21 10-26,-1 0 0,1 2 1,-1 1-1,-1 1 0,1 2 0,0 0 1,-49 8-1,37 0-97,1 1-1,1 1 1,0 3 0,-63 29-1,10 9-547,2 3-1,2 4 0,-88 79 1,124-99-5182,21-19-4874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105 159 7079,'0'0'14413,"-30"-15"-9768,29 10-4803,-22-47 1586,23 51-1359,-1 0 0,1 0-1,-1-1 1,0 1 0,0 0-1,1 0 1,-1 0 0,0 0-1,0 0 1,0 0 0,0 0 0,0 0-1,0 1 1,0-1 0,-1 0-1,1 0 1,0 1 0,0-1-1,0 1 1,-1-1 0,1 1 0,0 0-1,-1-1 1,1 1 0,0 0-1,-1 0 1,1 0 0,-1 0-1,1 0 1,0 0 0,-1 0 0,1 1-1,0-1 1,-1 0 0,1 1-1,0-1 1,-2 2 0,3-2-73,-1 1 1,0-1-1,1 1 0,-1 0 1,1-1-1,-1 1 0,1 0 1,-1-1-1,1 1 1,0 0-1,-1 0 0,1-1 1,0 1-1,0 0 1,0 0-1,-1 0 0,1-1 1,0 1-1,0 0 0,0 0 1,0 0-1,0 0 1,0-1-1,1 1 0,-1 0 1,0 0-1,0 0 1,1-1-1,-1 1 0,0 0 1,1 0-1,-1-1 1,1 2-1,0 0-2,0 0 0,0 0 1,0-1-1,1 1 0,-1 0 0,0 0 0,1-1 1,-1 1-1,1-1 0,-1 1 0,4 1 1,-2-2-5,-1 0 1,1-1-1,0 1 1,-1-1-1,1 0 1,0 0 0,-1 1-1,1-2 1,0 1-1,-1 0 1,1-1-1,0 1 1,-1-1 0,1 1-1,-1-1 1,1 0-1,-1 0 1,1-1 0,-1 1-1,0 0 1,0-1-1,1 1 1,-1-1-1,0 0 1,-1 0 0,1 0-1,0 0 1,0 0-1,-1 0 1,1 0-1,1-5 1,1 1 116,0-1 0,0 1 0,-1-1 0,0 0 0,-1 0 0,1-1 0,-1 1 0,-1 0 0,1-1 0,0-9 0,-20 55 1009,2 61-1074,19-168 268,-1 17 88,-7 95-198,1 126-200,6-162 0,4-20 0,3-26 0,-3-60 0,-7 76 0,-6 69 0,-3 117 0,27-205 0,-1-101 0,-20 221-45,1-50-431,2 0 0,4 54 0,1-67-3084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6534,'0'0'22203,"2"-10"-21883,13-41 1033,-6 27-175,9-51 1,-18 81-1179,1 0 0,-1 0 0,1 0 0,1 0 0,-1 0 0,1 0 0,3 8 0,-4-13 0,-1 0 0,0 0 0,1 0 0,-1 0 0,0 0 0,1 0 0,0 0 0,-1 0 0,1 0 0,-1 0 0,1 0 0,0 0 0,0 0 0,0 0 0,-1 0 0,1-1 0,0 1 0,0 0 0,0-1 0,0 1 0,0-1 0,0 1 0,0-1 0,1 1 0,-1-1 0,0 0 0,0 0 0,0 1 0,0-1 0,0 0 0,1 0 0,-1 0 0,0 0 0,0 0 0,0-1 0,0 1 0,0 0 0,1 0 0,-1-1 0,0 1 0,0-1 0,0 1 0,0-1 0,0 1 0,0-1 0,0 0 0,0 1 0,0-1 0,-1 0 0,1 0 0,0 0 0,0 1 0,0-2 0,1-1 0,0 0 0,0 0 0,0 0 0,-1 0 0,1 0 0,-1 0 0,0 0 0,0 0 0,0 0 0,0-1 0,0 1 0,-1 0 0,1-1 0,-1 1 0,0 0 0,0-1 0,-1-4 0,1 6 0,0 0 0,-1 0 0,1 0 0,0 0 0,-1 0 0,1 0 0,-1 0 0,0 0 0,0 0 0,0 1 0,0-1 0,0 0 0,0 0 0,0 1 0,0-1 0,-1 1 0,1-1 0,-1 1 0,1-1 0,-1 1 0,0 0 0,1 0 0,-1 0 0,0 0 0,0 0 0,0 0 0,0 0 0,1 1 0,-5-2 0,5 3 0,-1-1 0,1 0 0,-1 0 0,1 1 0,-1-1 0,1 1 0,0 0 0,-1-1 0,1 1 0,0 0 0,-1 0 0,1 0 0,0 0 0,0 0 0,0 0 0,0 0 0,0 0 0,0 0 0,0 0 0,0 1 0,0-1 0,0 0 0,1 1 0,-1-1 0,0 0 0,1 1 0,0-1 0,-1 1 0,1-1 0,0 1 0,-1-1 0,1 4 0,-5 58 0,5-56 0,-1 3 0,2 30 0,-1-39 0,0 0 0,0 0 0,0 0 0,1 0 0,-1 0 0,0 0 0,1 0 0,-1 0 0,0 0 0,1 0 0,-1 0 0,1-1 0,-1 1 0,1 0 0,0 0 0,-1-1 0,1 1 0,0 0 0,0-1 0,-1 1 0,1 0 0,0-1 0,0 1 0,0-1 0,0 0 0,-1 1 0,1-1 0,0 0 0,0 1 0,0-1 0,0 0 0,2 0 0,-2 0 0,0-1 0,-1 1 0,1-1 0,0 1 0,0-1 0,-1 1 0,1-1 0,0 0 0,-1 1 0,1-1 0,0 0 0,-1 0 0,1 0 0,-1 1 0,0-1 0,1 0 0,-1 0 0,0 0 0,1 0 0,-1 0 0,0 0 0,0 0 0,0 0 0,0 0 0,0 0 0,0 0 0,0 1 0,0-1 0,0 0 0,0 0 0,0 0 0,-1 0 0,1 0 0,-1-1 0,1 0 0,0 0 0,0-1 0,-1 1 0,1 0 0,-1 0 0,0 0 0,0-1 0,1 1 0,-1 0 0,-1 0 0,1 0 0,0 0 0,0 1 0,-4-4 0,5 4 0,-1 1 0,0-1 0,0 1 0,0-1 0,1 1 0,-1 0 0,0-1 0,0 1 0,0 0 0,0 0 0,0 0 0,1 0 0,-1 0 0,0 0 0,0 0 0,0 0 0,0 0 0,0 0 0,0 0 0,1 0 0,-1 1 0,0-1 0,0 0 0,0 1 0,1-1 0,-1 1 0,0-1 0,-1 1 0,1 1 0,0 0 0,-1-1 0,1 1 0,0 0 0,0 0 0,0 0 0,0 0 0,1 0 0,-1 0 0,1 0 0,-2 4 0,-1 64 0,3-60 0,0-2-185,1 1 1,-1-1-1,1 1 1,1-1-1,0 0 1,3 12-1,8 9-6274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11403,'0'0'5723,"2"11"-2665,-2-9-2946,14 63 3998,-13-62-3808,0 0 1,0 0-1,0 0 0,1 0 0,0 0 0,0 0 0,-1-1 0,2 1 0,1 2 0,-3-4-199,0 0 1,0-1-1,0 1 0,0 0 0,0-1 0,0 1 0,0-1 0,0 1 0,0-1 1,1 0-1,-1 1 0,0-1 0,0 0 0,0 0 0,0 0 0,1 0 0,-1 0 1,0 0-1,0 0 0,0 0 0,0 0 0,1-1 0,-1 1 0,0 0 0,2-2 0,-1 1-25,0-1-1,0 0 0,0 0 1,0 0-1,0 0 0,-1 0 0,1 0 1,-1 0-1,1-1 0,-1 1 0,0 0 1,0-1-1,0 1 0,0-1 1,0 0-1,0 1 0,-1-1 0,0 0 1,1-4-1,0 0 82,0 0 0,-1 0 0,0 0 0,0 0 0,-1 0 0,-2-11 0,3 17-159,0 0 0,0 1 0,0-1 0,0 1 0,0-1 0,0 0 0,0 1 0,0-1 0,0 1 0,0-1 0,-1 0 0,1 1 0,0-1 0,0 1 0,-1-1 0,1 1 0,0-1 0,-1 1 0,1-1 0,0 1 0,-1-1 0,1 1 0,-1 0 0,1-1 0,-1 1 0,1 0 0,-1-1 0,1 1 0,-1 0 0,1-1 0,-1 1 0,0 0 0,1 0 0,-1 0 0,1 0 0,-1-1 0,0 1 0,1 0 0,-1 0 0,1 0 0,-1 0 0,0 1 0,1-1 0,-1 0 0,1 0 0,-1 0 0,0 0 0,1 0 0,-1 1 0,1-1 0,-1 0 0,1 1 0,-1-1 0,0 1 0,-1 1 0,1-1 0,-1 1 0,1 0 0,-1 0 0,1 0 0,0 0 0,0 0 0,-1 0 0,2 1 0,-1-1 0,0 0 0,-1 5 0,0 9 0,0 2 0,1 26 0,10-4 0,-8-39 0,0 0 0,-1 1 0,1-1 0,0 0 0,0 0 0,-1 0 0,1 0 0,0 0 0,0 0 0,0 0 0,0 0 0,1 0 0,-1 0 0,0-1 0,0 1 0,0 0 0,1-1 0,-1 1 0,0-1 0,1 0 0,-1 1 0,2-1 0,-2 0 0,-1 0 0,1 0 0,0 0 0,-1 0 0,1 0 0,0 0 0,-1 0 0,1 0 0,0-1 0,-1 1 0,1 0 0,0 0 0,-1-1 0,1 1 0,-1 0 0,1-1 0,0 1 0,-1-1 0,1 1 0,-1-1 0,1 1 0,-1-1 0,0 1 0,1-1 0,-1 1 0,0-1 0,1 0 0,-1 1 0,1-2 0,3-27 0,-4 23 0,0 1 0,-1-1 0,0 1 0,0-1 0,0 1 0,-1 0 0,1 0 0,-5-8 0,6 12 0,0 0 0,0 1 0,0-1 0,-1 0 0,1 1 0,0-1 0,-1 1 0,1-1 0,-1 1 0,1-1 0,0 1 0,-1-1 0,1 1 0,-1-1 0,0 1 0,1-1 0,-1 1 0,1 0 0,-1-1 0,1 1 0,-1 0 0,0 0 0,1-1 0,-1 1 0,0 0 0,1 0 0,-1 0 0,0 0 0,1 0 0,-1 0 0,0 0 0,0 0 0,-6 20 0,9 35 0,-2-53 0,0-1 0,0 1 0,1 0 0,-1-1 0,1 1 0,-1-1 0,1 1 0,0-1 0,-1 1 0,1-1 0,0 0 0,0 1 0,0-1 0,2 2 0,-2-2 0,-1-1 0,1 0 0,-1 1 0,1-1 0,0 0 0,-1 1 0,1-1 0,0 0 0,-1 0 0,1 0 0,0 0 0,0 1 0,-1-1 0,1 0 0,0 0 0,0 0 0,-1-1 0,1 1 0,0 0 0,-1 0 0,1 0 0,0 0 0,0-1 0,1 0 0,0 0 0,0-1 0,0 1 0,0 0 0,-1-1 0,1 0 0,0 1 0,-1-1 0,1 0 0,-1 0 0,0 0 0,0 0 0,0 0 0,1 0 0,-2 0 0,1 0 0,0 0 0,1-4 0,-1-3 0,1 0 0,-1 0 0,-1 0 0,1 1 0,-2-14 0,1 20 0,-1 1 0,1-1 0,0 0 0,0 1 0,-1-1 0,1 1 0,-1-1 0,1 0 0,-1 1 0,1-1 0,-1 1 0,0-1 0,0 1 0,0 0 0,0-1 0,0 1 0,0 0 0,0 0 0,-1 0 0,1 0 0,0 0 0,-1 0 0,1 0 0,0 0 0,-1 0 0,1 0 0,-1 1 0,1-1 0,-1 1 0,0-1 0,1 1 0,-1 0 0,0 0 0,1-1 0,-3 1 0,2 1 0,0 0 0,0 0 0,0 0 0,0 0 0,0 0 0,0 0 0,1 0 0,-1 0 0,0 1 0,1-1 0,-1 1 0,1-1 0,-1 1 0,1 0 0,0 0 0,0-1 0,0 1 0,0 0 0,0 0 0,0 0 0,0 0 0,1 0 0,-1 0 0,1 0 0,-1 5 0,-8 56 0,8-57 0,1 0 0,1 0 0,-1 0 0,1 0 0,0 0 0,3 11 0,-4-16 0,0 0 0,1 0 0,-1-1 0,0 1 0,1 0 0,-1-1 0,0 1 0,1 0 0,-1-1 0,1 1 0,-1-1 0,1 1 0,-1-1 0,1 1 0,0-1 0,-1 1 0,1-1 0,0 1 0,-1-1 0,1 0 0,0 1 0,-1-1 0,1 0 0,1 0 0,-1 0 0,1 0 0,-1-1 0,0 1 0,1-1 0,-1 1 0,1-1 0,-1 1 0,0-1 0,0 0 0,1 0 0,-1 0 0,0 0 0,0 0 0,0 0 0,0 0 0,0 0 0,2-3 0,2-3 0,-1 0 0,1 0 0,-1-1 0,-1 0 0,1 0 0,-1 0 0,-1 0 0,1 0 0,-2 0 0,1-1 0,-1 1 0,0-1 0,-1 0 0,0 1 0,0-1 0,-1 1 0,0-1 0,-2-8 0,3 17 0,0-1 0,0 1 0,0-1 0,0 1 0,0-1 0,0 1 0,0-1 0,-1 1 0,1-1 0,0 1 0,0 0 0,0-1 0,-1 1 0,1-1 0,0 1 0,-1 0 0,1-1 0,0 1 0,-1 0 0,1-1 0,0 1 0,-1 0 0,1-1 0,0 1 0,-1 0 0,1 0 0,-1 0 0,1-1 0,-1 1 0,1 0 0,-1 0 0,1 0 0,-1 0 0,1 0 0,0 0 0,-1 0 0,1 0 0,-1 0 0,1 0 0,-1 0 0,1 0 0,-1 0 0,1 0 0,-1 0 0,1 1 0,-1-1 0,1 0 0,0 0 0,-1 1 0,1-1 0,-1 0 0,1 0 0,0 1 0,-1-1 0,1 0 0,0 1 0,-1-1 0,1 1 0,0-1 0,0 0 0,-1 1 0,1-1 0,0 1 0,0-1 0,0 1 0,0-1 0,-1 1 0,-12 32 0,11-22 0,0 1 0,0 0 0,1 0 0,1 0 0,0 0 0,3 23 0,-3-35 0,0 0 0,0 1 0,0-1 0,0 0 0,1 0 0,-1 0 0,0 1 0,0-1 0,0 0 0,1 0 0,-1 0 0,0 1 0,0-1 0,0 0 0,1 0 0,-1 0 0,0 0 0,0 0 0,1 0 0,-1 0 0,0 0 0,0 1 0,1-1 0,-1 0 0,0 0 0,1 0 0,-1 0 0,0 0 0,0 0 0,1-1 0,-1 1 0,0 0 0,0 0 0,1 0 0,-1 0 0,0 0 0,0 0 0,1 0 0,-1 0 0,0-1 0,0 1 0,0 0 0,1 0 0,-1 0 0,0 0 0,0-1 0,0 1 0,0 0 0,1 0 0,-1-1 0,0 1 0,0 0 0,0-1 0,10-11 0,-5-1 0,-1-1 0,0 0 0,-1 0 0,0-1 0,-1 1 0,-1 0 0,0-1 0,-1 1 0,-2-17 0,-2 18 5,-3 16 1,-5 19-60,-1 32-1806,-5 23-8078,4-31-3301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8936,'-10'58'7335,"0"-3"-5797,2-2-257,5-5-544,1-3-577,2-9-128,0-2-320,0-8-994,0-1-2113,0 0-2402</inkml:trace>
  <inkml:trace contextRef="#ctx0" brushRef="#br0" timeOffset="1">88 991 9097,'-15'85'864,"0"-1"-255,2-5-353,2-5-256,0-5-704,1-1-1731,-2 0-576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15983,'0'0'8008,"-19"73"-5766,6-36-352,0 6-673,4 0-449,2-2-319,7-8-289,0-7-128,4-9-128,10-10-1121,-1-7-1346,2-6-1825,-10-17-2787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3940,'-15'104'5445,"-2"0"-4132,5 4-832,2-6-417,-1-4-64,2-14 0,0-12-64,1-12-289,0-8-1152,-1-7-1698</inkml:trace>
  <inkml:trace contextRef="#ctx0" brushRef="#br0" timeOffset="1">63 1582 12075,'-21'130'3403,"-16"131"-8841,32-148 7041,18 247 6362,-12-356-7904,-1 1 478,0 3-5122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5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3940,'0'0'11637,"-9"0"-8946,-39-3 1174,47 4-3595,0 0 1,0-1-1,0 1 1,0 0-1,1-1 1,-1 1-1,0 0 1,0 0-1,1 0 1,-1 0-1,1 0 0,-1-1 1,1 1-1,-1 0 1,1 0-1,0 0 1,-1 1-1,1-1 1,0 0-1,0 0 1,-1 2-1,3 2 1441,7-23-1295,-7 12-318,0 0 0,0 0 1,0-1-1,-1 1 0,0-1 0,0 0 1,0 1-1,-1-1 0,-1-13 0,-8 40 447,7-9-526,2 1 1,-1-1 0,2 1-1,1 12 1,-2-22-13,0 1 0,1-1 1,0 1-1,-1-1 0,1 0 0,0 0 0,0 1 1,0-1-1,0 0 0,1 0 0,2 4 1,-3-6-3,0 1 0,0 0 0,0-1 0,0 1 1,0 0-1,0-1 0,0 1 0,0-1 0,1 0 1,-1 1-1,0-1 0,0 0 0,0 0 0,1 0 1,-1 1-1,0-1 0,0-1 0,0 1 1,1 0-1,-1 0 0,0 0 0,0-1 0,0 1 1,0 0-1,2-2 0,-1 1 11,0-1-1,1 0 1,-2 1 0,1-1-1,0 0 1,0 0-1,0 0 1,-1-1 0,1 1-1,-1 0 1,0-1 0,0 1-1,0-1 1,0 1 0,0-1-1,0 1 1,-1-1 0,1 0-1,-1 1 1,0-1-1,0 0 1,0 1 0,0-1-1,-1-5 1,1 6-5,0 0-1,0-1 1,0 1 0,0 0-1,0 0 1,-1-1-1,1 1 1,-1 0 0,1 0-1,-1 0 1,0-1 0,0 1-1,0 0 1,0 0 0,-1 0-1,1 0 1,0 1-1,-1-1 1,0 0 0,1 1-1,-1-1 1,0 1 0,1-1-1,-1 1 1,0 0-1,0 0 1,0 0 0,0 0-1,-4-1 1,4 1-11,1 1 0,0 0 0,-1 0 0,1 1 0,0-1 0,-1 0 0,1 0 0,-1 1 0,1-1 0,0 1 0,0-1 0,-1 1 0,1-1 0,0 1 0,0 0 0,0 0 0,0 0 0,-1-1 0,1 1 0,0 0 0,1 0 0,-1 0 0,0 1 0,0-1 0,0 1 0,-1 1 0,0 0 0,1 0 0,0 1 0,0-1 0,0 0 0,0 1 0,1-1 0,-1 0 0,1 1 0,0 4 0,0-5 0,0 0 0,0 1 0,1-1 0,-1 0 0,1 0 0,0 0 0,0 0 0,0 0 0,0 0 0,3 5 0,-3-7 0,-1 0 0,1 0 0,0-1 0,-1 1 0,1 0 0,0 0 0,0-1 0,-1 1 0,1 0 0,0-1 0,0 1 0,0-1 0,0 1 0,0-1 0,0 1 0,0-1 0,0 0 0,0 1 0,0-1 0,0 0 0,0 0 0,0 0 0,0 0 0,0 0 0,0 0 0,0 0 0,0 0 0,1 0 0,0-1 0,1 0 0,-1-1 0,1 1 0,-1-1 0,0 1 0,1-1 0,-1 0 0,0 0 0,0 0 0,0 0 0,0-1 0,-1 1 0,1-1 0,-1 1 0,1-1 0,-1 1 0,0-1 0,0 0 0,0 1 0,0-1 0,0 0 0,0-4 0,1-3 0,0-1 0,-1 0 0,0 1 0,-2-17 0,1 26 0,0 1 0,1-1 0,-2 0 0,1 1 0,0-1 0,0 0 0,0 1 0,0-1 0,0 0 0,-1 1 0,1-1 0,0 0 0,0 1 0,-1-1 0,1 0 0,0 1 0,-1-1 0,1 1 0,-1-1 0,1 1 0,-1-1 0,1 1 0,-1-1 0,1 1 0,-1 0 0,0-1 0,1 1 0,-1 0 0,1-1 0,-1 1 0,0 0 0,1 0 0,-1 0 0,0-1 0,1 1 0,-1 0 0,0 0 0,0 0 0,1 0 0,-1 0 0,0 0 0,1 1 0,-1-1 0,0 0 0,1 0 0,-2 1 0,1-1 0,-1 1 0,1-1 0,-1 1 0,0 0 0,1 0 0,0-1 0,-1 1 0,1 0 0,-1 1 0,1-1 0,0 0 0,0 0 0,0 0 0,0 1 0,0-1 0,0 1 0,0-1 0,-1 2 0,-2 28-3489,3-30 3039,1 0 0,0 1-1,-1-1 1,1 0-1,0 0 1,0 0 0,0 1-1,0-1 1,0 0-1,1 0 1,-1 0 0,0 0-1,0 1 1,1-1-1,-1 0 1,1 0 0,-1 0-1,1 0 1,-1 0-1,1 0 1,0 0 0,1 2-1,10-3-17731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19 6566,'0'0'16330,"-8"9"-15294,3-4-808,0 1 1,0 0-1,1 0 1,0 0-1,0 0 0,0 1 1,1 0-1,0 0 1,0 0-1,1 0 0,0 0 1,0 0-1,0 11 1,-2 34 1278,-5 40-516,19-212-1274,13 17 1885,-36 303-967,14-282-237,-3 67-427,1 0 0,1 0 1,0 0-1,1 0 1,1 0-1,0 0 1,1 0-1,1 1 1,7-19-1,-8 32-102,-1 9 27,1 180 36,-6-108-6895,1-70-3019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1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216 204 16239,'0'0'3033,"-5"12"-1640,-6 17-625,1 1-1,2 0 1,1 1 0,-4 46-1,-38 215 1940,28-190-1972,4 0 0,-3 134 0,20-195-723,1-2 32,-2-1 1,-1 1-1,-2-1 0,-1 0 0,-16 56 0,16-76-10,-8 27 6,8-41-8,3-27 22,3-91 120,23-175-1,0 139-164,1 5-48,12-267 0,-37 397 29,0-9-443,-3 38 104,-25 239 443,-17 320 667,47-364-398,-12-270-43,1 11-336,-2-131-724,14-185 1,25 80-536,-11 143 1061,-13 126 283,0 0 0,1 0 0,1 0 1,1 0-1,0 1 0,2 0 0,11-17 1,15-34-48,-20 30 16,-12 27-3,1-1-1,0 1 1,0 0 0,1 0-1,10-14 1,-13 41 264,-5 35 162,-3 0 1,-2 0 0,-22 77 0,8-40-62,-47 272 741,58-275-1128,4 1 0,5 106 0,3-164-594,2 0 0,9 40 1,15 8-6956,-12-49-2057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2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6278,'0'0'20542,"7"2"-19287,61 4 255,1-2 1,107-9 0,-58-6-1435,184-43 0,-180 29-68,-52 21-8,-49 5 0,-21-1 0,0 0 0,0 0 0,0 0 0,1 0 0,-1 0 0,0 0 0,0 0 0,0 0 0,0 0 0,0 0 0,0 1 0,0-1 0,1 0 0,-1 0 0,0 0 0,0 0 0,0 0 0,0 0 0,0 1 0,0-1 0,0 0 0,0 0 0,0 0 0,0 0 0,0 0 0,0 1 0,0-1 0,0 0 0,0 0 0,0 0 0,0 0 0,0 0 0,0 1 0,0-1 0,0 0 0,0 0 0,0 0 0,0 0 0,-1 0 0,1 1 0,0-1 0,0 0 0,0 0 0,0 0 0,0 0 0,0 0 0,0 0 0,0 0 0,-1 0 0,1 0 0,0 1 0,0-1 0,0 0 0,0 0 0,0 0 0,0 0 0,-1 0 0,1 0 0,0 0 0,0 0 0,0 0 0,0 0 0,-1 0 0,-8 7 0,-24 0 0,1-2 0,-2-1 0,1-1 0,-38-2 0,13 0 0,-355 1 0,355-8 0,54 6 0,1-1 0,-1 1 0,1-1 0,0 0 0,-1 0 0,1 0 0,0-1 0,0 1 0,0-1 0,0 0 0,0 0 0,0 0 0,0 0 0,-3-4 0,41 4 0,312-19 0,-151 6 0,-73 5 0,111-3 0,-304 31 0,-109 15 0,0-8 0,-262 4 0,404-30 0,418-27 0,-147 27 0,92-8 0,-342 11 0,-12 0 0,-56 13 0,-22 21-2056,2-1-3271,74-28-2729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13 539 6662,'0'0'20292,"-3"-11"-18905,0 3-1064,1-1 0,0 1 0,1-1-1,0 0 1,0 0 0,1 1 0,0-1-1,1 0 1,0 0 0,3-15 0,16-59 36,-2 8-101,13-117 0,-33 173-941,4 32-673,-11-36-4812,-2-6 764,10 28 5509,1 1 0,-1-1 0,0 0 0,1 1 0,-1-1-1,1 1 1,-1-1 0,0 1 0,1-1 0,-1 1 0,0 0 0,0-1 0,1 1 0,-1 0 0,0 0-1,0-1 1,0 1 0,1 0 0,-1 0 0,-1 0 0,1 1 156,1 0 1,-1 0 0,1 0-1,-1 0 1,1 0-1,-1 0 1,1 0-1,0 0 1,0 0-1,-1 0 1,1 0-1,0 0 1,0 1 0,0-1-1,0 0 1,0 0-1,0 0 1,1 0-1,-1 0 1,0 0-1,1 2 1,7 27 2162,-5-27-2374,-1-1-1,0 0 0,1 0 0,-1 0 1,1 0-1,0-1 0,0 1 0,0-1 1,-1 1-1,1-1 0,1 0 0,-1 0 1,0-1-1,0 1 0,0 0 0,0-1 1,0 0-1,1 0 0,-1 0 0,0 0 1,4-1-1,8-2 313,0 0 0,-1-1 1,21-8-1,-24 8-223,0 0 1,1 0-1,-1 2 1,14-3-1,-17 5-139,0-1 0,0 1 0,0 1 0,0 0 0,0 0 0,0 0 0,-1 1 0,1 0 0,0 1 0,11 5 0,-9-4-1297,-9-4 1048,-1 0 0,1 0 1,-1 0-1,1 0 1,-1 0-1,1 0 1,-1 0-1,1 1 0,-1-1 1,0 0-1,1 0 1,-1 0-1,1 1 1,-1-1-1,1 0 0,-1 1 1,0-1-1,1 0 1,-1 1-1,0-1 1,1 1-1,-1-1 0,0 1 1,0-1-1,1 0 1,-1 1-1,0-1 1,0 1-1,0-1 0,0 1 1,1-1-1,-1 1 1,0-1-1,0 1 1,0-1-1,0 1 0,0-1 1,-1 2-1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5477,'0'0'24445,"4"-1"-24002,-2 0-381,0 0 0,-1 0 0,1 0 0,0 0 0,-1 0 0,1-1 0,-1 1 0,1-1 0,-1 1 0,0-1 1,1 1-1,-1-1 0,0 0 0,0 0 0,0 0 0,0 1 0,-1-1 0,1 0 0,0 0 0,-1 0 0,0 0 0,1 0 0,-1-4 0,8-67 639,-5 35-510,-2 19-169,-1 14-22,0 0 0,0 0 0,1 0 0,0 0-1,-1 0 1,2 0 0,-1 0 0,0 1 0,4-8 0,-7 16-3399,-2 15-11310,0-8 8065,4-11 6803,0 1-1,-1-1 1,1 0 0,0 0 0,-1 0 0,1 1-1,-1-1 1,1 0 0,0 0 0,-1 0 0,1 0-1,-1 0 1,1 0 0,0 0 0,-1 0 0,1 0-1,-1 0 1,1 0 0,0 0 0,-1 0 0,1 0-1,0-1 1,-1 1 0,1 0 0,-1 0 0,1 0-1,0 0 1,-1-1 0,1 1 0,-1-1 0,-10-12 10892,8 1-6800,3 12-4182,1-1 0,-1 1 0,0 0 0,1-1-1,-1 1 1,1 0 0,-1 0 0,0-1 0,1 1 0,-1 0 0,1 0-1,-1 0 1,1 0 0,-1-1 0,1 1 0,-1 0 0,1 0 0,-1 0 0,1 0-1,-1 0 1,1 0 0,-1 0 0,0 1 0,1-1 0,-1 0 0,1 0 0,-1 0-1,1 0 1,-1 0 0,1 1 0,-1-1 0,0 0 0,1 0 0,-1 1-1,1-1 1,-1 0 0,1 1 0,18 10-113,-14-6 65,0-1-1,0 0 1,1 0-1,-1-1 0,1 1 1,0-1-1,0-1 1,0 1-1,0-1 1,1 0-1,-1 0 1,1-1-1,-1 0 1,1 0-1,-1 0 1,1-1-1,7 0 1,-13 0-1148,5 0 2618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12268,'0'0'17114,"2"-5"-16585,30-70-365,-29 67-906,-1 0 1,0 0-1,-1 0 0,1-17 0,0 39-4995,2 0 8816,-1-15-2687,0-1 0,0 1-1,0-1 1,0 0 0,0 0 0,0 0 0,0 0 0,0 0 0,4-6 0,11-7 445,62-30 754,-59 35-1368,0-1 0,-1-1 0,-1 0 1,34-30-1,-84 87 894,8-10-1092,18-28-19,3-3-7,-1 0 1,1-1-1,0 0 0,-1 0 1,0 0-1,0 0 1,0 0-1,0 0 0,-1-1 1,1 1-1,0-1 1,-1 0-1,0 0 0,0 0 1,1-1-1,-1 1 1,-6 0-1,10-3-19,-1-1-1,1 0 1,0 1 0,0-1 0,0 0 0,0 1-1,0-1 1,0 0 0,0 0 0,0 1 0,1-1-1,-1 0 1,2-2 0,9-9-117,2 1-1,-1 0 1,1 1 0,1 0 0,0 1-1,23-12 1,-35 21 78,-7 2 174,1-1-1,-1 1 0,0 0 1,0 1-1,1-1 0,-1 1 0,-7 3 1,8-3-9,0 0 0,0 0-1,-1 0 1,1-1 0,0 0 0,-1 0 0,-6 1 0,10-3-106,1 1 0,-1 0 0,1-1 0,0 1 0,-1 0 0,1-1 0,0 1 0,-1-1 0,1 1 0,0 0 0,0-1 0,0 1 0,-1-1 0,1 1 0,0-1 0,0 1 0,0-1 0,0 1 0,0-1 0,0 1 0,0-1 0,0 1 0,0-1 0,0 1 0,0-1 0,0 1 0,0-1 0,0 1 0,1-1 0,-1 1 0,0-1 0,5-17 0,-2 15-156,0-1-1,-1 1 1,1 0-1,0 0 1,1 0-1,-1 0 1,0 0-1,1 1 1,0-1-1,-1 1 1,1 0-1,0 0 1,0 1-1,0-1 1,7-1-1,-11 3 19,1 1-1,-1-1 0,0 0 1,1 0-1,-1 0 0,0 0 1,1 0-1,-1 1 1,0-1-1,0 0 0,1 0 1,-1 1-1,0-1 0,1 0 1,-1 0-1,0 1 0,0-1 1,0 0-1,1 1 0,-1-1 1,0 0-1,0 1 1,0-1-1,0 0 0,0 1 1,0-1-1,0 0 0,0 1 1,0-1-1,0 1 0,0-1 1,0 0-1,0 1 0,0-1 1,0 0-1,0 1 1,0-1-1,0 0 0,0 1 1,-1 0-1,-3 17-1490,-13 6-1030,-6 4-1937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11755,'0'0'7367,"2"56"-6566,-1-17-449,-1 12-256,0 12-64,0 12-96,0 6-576,0 6-834,-5 0-2530,-6-6-5380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11307,'-16'98'1377,"-4"-6"-1793,-2-4-5734</inkml:trace>
  <inkml:trace contextRef="#ctx0" brushRef="#br0" timeOffset="1">17 893 14350,'-7'50'2882,"1"-3"-2818,4 1-224,0-2-1121,2-4-256,0-8 1056,2-3-672,3-4-4324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19186,'0'0'5702,"48"0"-3108,-18 0-640,2 0-577,4 0-704,1 0-513,-6 4-96,-4 1-1121,-10 3-1954,-13 0-2850,-4-1-2563</inkml:trace>
  <inkml:trace contextRef="#ctx0" brushRef="#br0" timeOffset="1">1 206 9225,'0'0'19634,"56"31"-17295,-16-35-770,4-7-1569,-4-1 0,-3 2 0,-11 2-865,-12 4-2658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5605,'0'73'545,"0"-2"-673,0-1-609,-1-3-672</inkml:trace>
  <inkml:trace contextRef="#ctx0" brushRef="#br0" timeOffset="1">25 1315 8776,'-2'73'545,"-3"-6"-4645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10090,'-1'84'2874,"-14"102"1,12-147-2456,1 1 0,2-1 0,2 0 0,1 1 0,12 52 0,-9-47 131,-3 1 0,-3 63-1,-1-48-2422,-1-56-956,-10-4-3695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19346,'0'0'3299,"-21"68"-928,18-32-546,3 1-319,0-6-481,3-7-289,12-6-383,6-11-225,6-7-32,3 0-32,3-9 0,3-9-769,-1 0-992,-3-1-1346,-2-3-1409,-10 1-1666,-1 0-5253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15599,'0'0'3715,"-48"85"-640,21-35-865,2 5-160,-1 0-576,2-3-546,4-4-575,2-8-257,4-7-64,5-9-160,5-5-1121,-1-7-1762,5-4-2466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14670,'0'0'14317,"11"-6"-13857,4-3-540,-1-2 1,0 1-1,-1-1 1,0-1-1,-1 0 1,-1-1 0,12-15-1,-8 4-517,-12 18 271,1-1-1,0 1 1,1 0-1,-1 0 1,1 1-1,9-8 1,-14 13 319,0-1 1,0 1 0,0 0 0,1 0 0,-1 0-1,0 0 1,0 0 0,0 0 0,0 0 0,1 0 0,-1 0-1,0 0 1,0 0 0,0 0 0,1 0 0,-1 0 0,0 0-1,0 0 1,0 0 0,0 0 0,1 0 0,-1 0-1,0 0 1,0 0 0,0 0 0,0 0 0,1 1 0,-1-1-1,0 0 1,0 0 0,0 0 0,0 0 0,0 0-1,0 0 1,1 1 0,-1-1 0,0 0 0,0 0 0,0 0-1,0 0 1,0 1 0,0-1 0,0 0 0,0 0 0,0 0-1,0 0 1,0 1 0,0-1 0,0 0 0,0 0-1,0 0 1,0 1 0,2 18 105,-5 19 541,-13 34 155,8-43-543,-5 45-1,13-64-912,-1 1 0,1-1 0,1 0 0,2 18-1,4-13-6278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7303,'0'0'12876,"12"4"-12593,6 1-163,-1-1 1,1-1-1,0-1 1,1 0-1,-1-1 0,0-1 1,0-1-1,21-3 1,37-9 249,38-8 416,169-7 1,264 45-620,-107 1 1326,647-41 1529,-610 7-2767,215-13 2164,-572 25-2109,-69 4-5948,-52-5-2257,-8-7 1227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12748,'0'0'8969,"10"-1"-7870,151-16 3255,101 13-3072,-199 5-1280,-49-1 90,4-1-109,0 1 0,0 1 0,0 0 0,-1 2 1,29 7-1,-43-9 56,0 0 1,0 0-1,0 0 0,0 1 1,0 0-1,0-1 1,0 1-1,0 0 1,-1 0-1,1 1 0,-1-1 1,0 0-1,0 1 1,0 0-1,0-1 1,0 1-1,0 0 0,-1 0 1,1 0-1,-1 0 1,0 0-1,0 0 1,0 0-1,0 1 0,0-1 1,-1 0-1,0 1 1,0-1-1,0 0 1,0 1-1,0-1 0,0 0 1,-1 0-1,0 1 1,1-1-1,-1 0 1,-2 4-1,-5 13 364,0 0 1,-2 0-1,0-1 0,-1-1 0,-24 31 1,-1 3 0,-43 68-404,-86 137 0,148-225 0,14-20 129,8-11 1,7-11-1425,13-30-6499,6-18-11499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6951,'0'0'21567,"9"6"-20809,6 4-659,1 1 70,1-1 1,0 0 0,32 12-1,-43-19-260,-1-2 0,0 1 0,1-1-1,0 0 1,-1 0 0,1 0 0,0-1 0,-1 0-1,1 0 1,0 0 0,-1-1 0,1 0 0,-1 0 0,1 0-1,-1-1 1,1 0 0,-1 0 0,0 0 0,6-4-1,1-2-1356,0-1 0,0 0-1,18-22 1,-26 28 779,0-2 0,0 1 1,-1 0-1,0-1 0,0 1 1,0-1-1,0 0 0,-1 0 0,0 0 1,0 0-1,0-1 0,-1 1 0,2-8 1,-38 49 6300,10 3-2263,-31 63 0,24-31-1138,-27 89 0,58-157-2255,-1 3-96,0 0-1,0 1 0,1-1 1,0 1-1,-1 12 0,12-17-7383,-6-3 632,-1-5-1504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4 173 10826,'0'0'6214,"-2"-10"-4201,1 5-1770,1 0 1,-1 0-1,1 0 1,0-1-1,0 1 1,1 0-1,0 0 1,0 0-1,0 0 1,0 0-1,1 0 1,0 1-1,0-1 1,0 0-1,1 1 1,-1-1-1,1 1 1,0 0-1,0 0 1,1 0-1,-1 0 1,1 1-1,0-1 1,0 1-1,6-4 1,-6 3-17,1 0-1,0 0 1,1 0 0,-1 0 0,1 1-1,0 0 1,0 0 0,0 1-1,0 0 1,0 0 0,0 0-1,0 1 1,1-1 0,9 1 0,-15 2-197,0 0 1,1-1 0,-1 1-1,0 1 1,0-1 0,0 0-1,0 0 1,0 0 0,0 1-1,0-1 1,0 0 0,-1 1-1,1-1 1,0 1 0,-1-1 0,1 1-1,-1-1 1,1 1 0,-1-1-1,0 1 1,0 0 0,0-1-1,0 1 1,0-1 0,0 1-1,0-1 1,0 1 0,-1 2-1,-8 50 447,-1-25-379,-3-2-1,0 0 1,-1 0 0,-2-1-1,-1-1 1,-25 30 0,40-53 24,39-20-106,-7 6-675,0 0-1,45-10 1,-25 8-4217,-16 3-2459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3972,'0'0'13976,"29"-3"-11403,16-2-4054,1 2 0,77 6 0,-26 0-6675,-72-3 4622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17713,'0'0'5573,"11"-1"-3176,6-1-2155,0-2 0,0 0 0,0-1 0,0 0 0,-1-2 0,0 0 0,-1 0 0,27-18 0,6-13-3190,-36 27 1799,1 1 1,0 1-1,15-9 0,-28 18 1186,1-1-1,-1 1 1,1 0 0,-1 0-1,1-1 1,0 1-1,-1 0 1,1 0 0,0 0-1,-1 0 1,1 0 0,-1 0-1,1 0 1,0 0 0,-1 0-1,1 0 1,0 0 0,-1 0-1,1 0 1,-1 0 0,1 1-1,0-1 1,-1 0 0,1 0-1,-1 1 1,1-1 0,-1 0-1,1 1 1,-1-1 0,1 1-1,-1-1 1,1 1 0,-1-1-1,1 1 1,-1-1-1,0 1 1,1-1 0,-1 1-1,12 32 1428,-12-30-1293,1 0 0,-1 0-1,1 0 1,0 0 0,0 0 0,0 0 0,0 0 0,1-1 0,-1 1-1,1-1 1,-1 1 0,1-1 0,4 4 0,-3-4-39,0-1 0,1 0 0,-1 0 0,0-1-1,1 1 1,-1-1 0,1 1 0,-1-1 0,1 0 0,0-1 0,-1 1 0,1 0 0,-1-1 0,0 0 0,1 0-1,-1 0 1,1 0 0,-1-1 0,4-1 0,9-6-35,0-1 0,22-17 1,-11 7-129,-20 16-50,-2 0-95,1 0 1,0 1-1,0-1 1,0 1-1,0 0 1,0 1-1,1 0 1,8-2-1,-15 4 161,1 0 0,0 1-1,0-1 1,0 1 0,-1-1-1,1 1 1,0 0-1,0-1 1,-1 1 0,1 0-1,-1-1 1,1 1 0,0 0-1,-1 0 1,0-1-1,1 1 1,-1 0 0,1 0-1,-1 0 1,0 0 0,0-1-1,1 1 1,-1 0 0,0 0-1,0 0 1,0 0-1,0 0 1,0 0 0,0 0-1,0 0 1,0 0 0,-1-1-1,1 1 1,-1 2-1,-3 35 939,-10 5 422,11-33-952,-1 0 0,1 0 1,1 0-1,0 1 0,-1 15 1,3-26-369,0 1 1,0-1-1,0 0 1,0 1-1,0-1 1,0 0-1,1 1 1,-1-1-1,0 0 1,0 1 0,0-1-1,1 0 1,-1 1-1,0-1 1,0 0-1,1 0 1,-1 1-1,0-1 1,1 0-1,-1 0 1,0 0-1,1 1 1,-1-1 0,0 0-1,1 0 1,-1 0-1,0 0 1,1 0-1,-1 0 1,1 0-1,-1 0 1,0 0-1,1 0 1,-1 0 0,1 0-1,-1 0 1,0 0-1,1 0 1,-1 0-1,0 0 1,1 0-1,-1 0 1,0-1-1,1 1 1,-1 0-1,0 0 1,1 0 0,-1-1-1,0 1 1,1 0-1,-1 0 1,0-1-1,0 1 1,1 0-1,-1-1 1,19-12 348,17-24-357,7-7-288,-11 20-3612,-27 23-2882,-5 7 3474,-6 7-298,-5 2-2460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4420,'0'0'4741,"65"-9"-4325,-48 9-64,1 0 289,1 0-545,2 5 32,3 2 160,1 0-95,1-1-97,3-4-96,2-2-1185,0 0-4325</inkml:trace>
  <inkml:trace contextRef="#ctx0" brushRef="#br0" timeOffset="1">536 15 7431,'0'0'3523,"57"-10"-2946,-39 10-193,-2 0-192,4 0-224,-1 0-1473,4-1-1922,5-2-1762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3972,'0'0'2114,"10"-1"-54,60-9 2943,3 1-3930,179-20-8528,-144 17 7409,211-14 5283,-201 20-7620,127 9 1,-125 1 5313,-2-4 4540,66 7-6314,-24 0-2260,-79-8-2944,0-1 3607,162-9 6719,-151 6-6588,0 1-4703,-86 3 5050,22-2-2191,-18-3 3938,-6-6 5170,39 6-6288,-12 6-9101,-17 0 549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154 104 9673,'7'0'5806,"24"0"-3145,-7-6-174,-26 2-143,-11 2-1516,11 2-819,-5-1 19,0 1 0,0 0-1,-1 1 1,1 0 0,-10 2-1,15-3-23,1 1 0,-1 0 0,1-1-1,-1 1 1,1 0 0,-1 0 0,1-1 0,-1 1-1,1 0 1,0 1 0,0-1 0,0 0 0,-1 0-1,1 0 1,0 1 0,0-1 0,1 0 0,-1 1-1,0-1 1,0 1 0,1-1 0,-1 1 0,1 0 0,-1-1-1,1 1 1,0-1 0,-1 1 0,1 0 0,0-1-1,0 3 1,1-3 25,0 0-1,-1 0 1,1 0 0,0 0-1,0 0 1,-1 0 0,1 0-1,0-1 1,0 1 0,0 0-1,0 0 1,0-1 0,0 1-1,0-1 1,0 1 0,0-1 0,1 1-1,-1-1 1,0 0 0,0 1-1,0-1 1,1 0 0,-1 0-1,0 0 1,0 0 0,0 0-1,1 0 1,-1 0 0,0-1-1,2 0 1,42-5 774,-37 3-760,0-1 0,0 0 0,-1 0 0,0-1 1,0 1-1,7-7 0,-12 9-34,1 1 1,-1-1 0,0 0-1,-1 0 1,1 0 0,0 0-1,0 0 1,-1 0 0,0 0 0,1 0-1,-1-1 1,0 1 0,0 0-1,0-1 1,0 1 0,0-1-1,-1 0 1,1 1 0,-1-1-1,0 1 1,0-1 0,0 0 0,0-3-1,-1 6-9,1-1-1,-1 0 1,0 0-1,0 1 0,0-1 1,0 1-1,1-1 1,-1 0-1,0 1 1,0 0-1,0-1 1,0 1-1,0-1 0,-1 1 1,1 0-1,0 0 1,0 0-1,0 0 1,0 0-1,0 0 1,0 0-1,0 0 1,0 0-1,0 0 0,0 0 1,0 1-1,0-1 1,-1 1-1,-32 9-47,30-7 99,0-1-1,0 1 1,0 0 0,1 0-1,-1 1 1,1-1-1,0 1 1,0 0-1,0 0 1,0 0 0,0 0-1,1 0 1,0 0-1,0 1 1,0-1 0,0 1-1,1-1 1,0 1-1,0 0 1,-1 7 0,3-11-4,-1 0 0,1 0 0,-1 0 1,1 0-1,0 0 0,-1 0 0,1-1 1,0 1-1,0 0 0,-1 0 0,1 0 1,0-1-1,0 1 0,0 0 0,0-1 1,0 1-1,0-1 0,0 0 0,0 1 1,0-1-1,0 1 0,1-1 0,-1 0 1,0 0-1,0 0 0,0 0 0,0 0 1,0 0-1,3 0 0,36-2 671,-40 2-718,5-1 33,1-1 0,0 1 0,-1-1 0,1 0-1,-1 0 1,1 0 0,-1-1 0,9-5 0,-12 6-23,0 1 0,0-1 0,0 1 0,-1-1-1,1 1 1,0-1 0,0 0 0,-1 0 0,1 0 0,-1 0 0,0 0-1,0 0 1,1-1 0,-1 1 0,-1 0 0,1 0 0,0-1 0,-1 1 0,1-1-1,-1 1 1,1-1 0,-1-4 0,-1 7-14,1-1 1,-1 0-1,1 1 0,-1-1 1,0 0-1,1 1 1,-1-1-1,0 1 0,1-1 1,-1 1-1,0 0 0,0-1 1,0 1-1,1 0 1,-1-1-1,0 1 0,0 0 1,0 0-1,0 0 0,1 0 1,-1 0-1,0 0 0,0 0 1,0 0-1,0 0 1,1 0-1,-1 0 0,0 0 1,-1 1-1,-27 6-101,25-4 114,0 0-1,0 0 0,0 0 0,1 0 0,-1 0 0,1 1 1,0-1-1,0 1 0,0 0 0,1 0 0,-1 0 0,1 0 0,0 1 1,0-1-1,1 0 0,-1 1 0,1 0 0,-2 7 0,4-12 5,-1 1 0,1 0 0,-1 0 1,0 0-1,1-1 0,-1 1 0,1 0 0,0-1 0,-1 1 0,1 0 0,-1-1 0,1 1 0,0-1 0,0 1 0,-1-1 0,1 1 0,0-1 0,0 1 0,0-1 1,-1 0-1,1 0 0,0 1 0,0-1 0,0 0 0,0 0 0,0 0 0,0 0 0,-1 0 0,1 0 0,0 0 0,2 0 0,30-3 290,-26 1-286,-1-1 0,0 1-1,0-1 1,-1-1 0,1 1 0,-1-1 0,1 0 0,-1 0-1,0 0 1,-1-1 0,1 1 0,4-8 0,-7 10-29,0 0 1,0-1 0,0 1 0,0-1 0,-1 1-1,1-1 1,-1 0 0,0 1 0,0-1-1,0 0 1,0 0 0,0 0 0,0 0 0,-1 0-1,0 0 1,1 0 0,-1 0 0,0 0-1,-1 0 1,1 0 0,0 0 0,-1 0 0,0 0-1,1 1 1,-1-1 0,-1 0 0,1 0-1,-3-4 1,2 4-7,-1 1 0,0-1 0,0 1 0,0 0 0,0 0 0,0 0 0,0 0 0,-1 1 0,1-1-1,-1 1 1,1 0 0,-1 0 0,1 0 0,-1 0 0,0 1 0,1 0 0,-1-1 0,0 1 0,0 1 0,1-1 0,-1 0-1,0 1 1,-4 1 0,3-1 17,0 0 0,0 1 0,0-1 0,0 1-1,0 0 1,1 0 0,-1 0 0,0 1 0,1 0 0,0 0-1,0 0 1,0 0 0,0 1 0,0-1 0,1 1 0,-4 4-1,6-7 10,0 0-1,1 1 0,-1-1 0,0 0 0,1 0 1,-1 0-1,1 0 0,-1 1 0,1-1 0,0 0 1,0 1-1,-1-1 0,1 0 0,0 0 0,0 1 1,0-1-1,0 0 0,0 1 0,1-1 0,-1 0 1,0 1-1,0-1 0,1 0 0,-1 0 0,1 0 1,0 1-1,-1-1 0,1 0 0,0 0 0,-1 0 1,1 0-1,0 0 0,0 0 0,0 0 0,0 0 1,0 0-1,0-1 0,0 1 0,0 0 0,0-1 1,0 1-1,1-1 0,-1 1 0,0-1 0,0 1 1,1-1-1,-1 0 0,0 0 0,3 1 0,9 1 49,0 0-1,0-1 0,26-1 0,-30 0-38,14 0 20,-1-1-1,26-4 0,-42 4-37,0 0-1,-1 0 1,1-1-1,-1 0 0,1 0 1,-1 0-1,0 0 1,0-1-1,0 0 1,0 0-1,0 0 0,-1 0 1,1-1-1,3-5 1,-7 9-2,-1 0-1,0 0 1,0 0 0,1-1 0,-1 1 0,0 0 0,0 0 0,0-1-1,1 1 1,-1 0 0,0-1 0,0 1 0,0 0 0,0-1-1,0 1 1,0 0 0,0-1 0,0 1 0,1 0 0,-1-1 0,0 1-1,0 0 1,0-1 0,-1 1 0,1 0 0,0-1 0,0 1-1,0 0 1,0-1 0,0 1 0,0 0 0,0 0 0,0-1 0,-1 1-1,1 0 1,0-1 0,0 1 0,0 0 0,-1 0 0,1-1-1,-17-3-98,-22 5-19,27 2 124,1-1 0,-1 1 0,1 1 0,0 0 0,0 0-1,-14 9 1,20-11 35,0 1 0,0 0 0,0 0-1,0 1 1,1 0 0,-1-1 0,1 1 0,0 1-1,0-1 1,1 1 0,-1-1 0,1 1 0,0 0-1,0 0 1,-2 6 0,5-11-34,0 1 0,0 0 1,0-1-1,0 1 0,0 0 0,1-1 0,-1 1 1,0-1-1,0 1 0,0 0 0,1-1 0,-1 1 0,0-1 1,0 1-1,1-1 0,-1 1 0,1 0 0,-1-1 1,0 0-1,1 1 0,-1-1 0,1 1 0,-1-1 1,1 1-1,-1-1 0,1 0 0,0 0 0,-1 1 1,1-1-1,-1 0 0,1 0 0,0 1 0,-1-1 0,1 0 1,0 0-1,-1 0 0,1 0 0,-1 0 0,2 0 1,34 2 121,-30-2-94,16 0-36,-1-1 1,0-1 0,39-8 0,-51 8-104,0 0 0,0-1 0,-1 0 0,1-1 0,-1 0 0,0 0 0,0-1 0,-1 0 0,0 0-1,1-1 1,10-11 0,-16 16 91,-1 0 0,0 0-1,1-1 1,-1 1 0,0 0-1,0-1 1,0 1 0,0-1-1,0 1 1,0-1 0,0 1-1,0-1 1,-1 0 0,1 1-1,0-1 1,-1 0 0,0 0-1,1 1 1,-1-1 0,0 0-1,0 0 1,0 0 0,0 1-1,0-1 1,-1 0 0,1 0-1,0 0 1,-1 1 0,0-1-1,1 0 1,-1 1 0,0-1-1,-1-2 1,-1 1 3,0 1-1,0 0 1,0 0 0,0 0-1,0 0 1,-1 1 0,1-1-1,0 1 1,-1 0 0,1 0-1,-1 0 1,1 0 0,-1 1-1,0 0 1,-5-1 0,-8 1-20,0 1 0,0 0 0,0 1 0,0 1-1,-26 8 1,35-9 95,0 1-1,0 0 1,0 1-1,0-1 1,0 2-1,1-1 1,0 1-1,0 0 0,0 0 1,1 1-1,0 0 1,0 0-1,-6 8 1,11-13-58,1-1-1,-1 1 1,1 0 0,-1-1 0,1 1 0,-1 0 0,1-1 0,-1 1-1,1 0 1,0 0 0,-1-1 0,1 1 0,0 0 0,0 0 0,0 0 0,0 0-1,0-1 1,-1 1 0,1 0 0,1 0 0,-1 0 0,0 0 0,0-1-1,0 1 1,0 0 0,1 0 0,-1 0 0,0-1 0,1 1 0,-1 0-1,0 0 1,1-1 0,-1 1 0,1 0 0,-1-1 0,1 1 0,0-1 0,-1 1-1,1-1 1,-1 1 0,1-1 0,0 1 0,0-1 0,-1 1 0,1-1-1,0 0 1,0 1 0,-1-1 0,1 0 0,1 0 0,48 7 152,-43-7-120,16 2-109,0-2-1,0-1 0,0-1 1,27-6-1,-44 7-50,1 0 0,-1-1 1,0 0-1,1 0 0,-1 0 0,0-1 0,0 0 0,0 0 0,0-1 1,-1 1-1,0-1 0,1-1 0,-1 1 0,-1-1 0,1 1 0,-1-2 1,0 1-1,0 0 0,4-7 0,-7 10 100,0 1 1,-1 0-1,1-1 1,0 1-1,-1-1 0,1 1 1,-1-1-1,0 1 0,1-1 1,-1 1-1,0-1 1,0 1-1,0-1 0,0 0 1,0 1-1,0-1 1,-1 1-1,1-1 0,0 1 1,-1-1-1,1 1 0,-1-1 1,0 1-1,1 0 1,-1-1-1,0 1 0,0 0 1,-1-2-1,-1 1 1,0 0 0,0 0 0,0 0-1,0 1 1,0-1 0,0 1 0,-1 0 0,1 0-1,0 0 1,-1 0 0,1 0 0,-5 1 0,-11-2-30,-1 2 1,0 1 0,-29 4-1,13 1 92,0 3 0,1 1 0,1 1 0,0 2-1,0 2 1,-44 26 0,-30 30-2473,69-40-4378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92 125 3716,'0'0'4078,"-9"5"-2834,8-4-1258,-46 30 3096,44-29-2626,0 0 0,1 0 0,-1 0 0,1 1 0,-1-1 0,1 1 0,0-1 0,0 1 0,0 0 0,0 0 0,1 0 0,-1 0 1,1 0-1,0 0 0,0 1 0,-2 5 0,6-8-442,0-1-1,0 0 1,0 0 0,0 0 0,0 0 0,0 0-1,-1 0 1,1-1 0,0 0 0,0 1-1,4-3 1,-5 2 25,-1-1 0,0 1 0,0-1 0,0 1 1,0-1-1,0 1 0,0-1 0,0 0 0,-1 0 0,1 1 0,-1-1 0,1 0 0,-1 0 0,0 0 0,0 1 0,1-1 0,-1 0 0,0 0 0,-1-2 0,-5-4 1285,-7 21-487,10-9-798,1 1 0,0 0 0,0-1 0,1 1 0,-1 0 1,1 0-1,0 0 0,0 7 0,1-12-39,0 0 0,0 0 0,0 0 1,1 0-1,-1 0 0,0 0 0,0-1 0,0 1 0,1 0 0,-1 0 1,0 0-1,0 0 0,0 0 0,1 0 0,-1 0 0,0 0 0,0 0 0,0 0 1,1 0-1,-1 0 0,0 0 0,0 0 0,0 1 0,1-1 0,-1 0 0,0 0 1,0 0-1,0 0 0,0 0 0,1 0 0,-1 0 0,0 1 0,0-1 1,0 0-1,0 0 0,0 0 0,1 0 0,-1 1 0,0-1 0,0 0 0,0 0 1,0 0-1,0 1 0,0-2-1,9-16 52,-1-1 0,-1 0 0,0-1-1,-2 0 1,0 0 0,-1 0-1,-1-1 1,0 1 0,-2-34 0,-11 66-9,1 11-11,0 0 0,2 1-1,1 0 1,0 0 0,2 0-1,1 0 1,0 34 0,3-59-32,0 0 1,0 0 0,0 0-1,1 0 1,-1 0 0,0-1 0,0 1-1,0 0 1,0 0 0,0 0-1,0 0 1,0 0 0,0 0-1,0 0 1,0 0 0,0 0-1,0 0 1,1 0 0,-1 0-1,0 0 1,0 0 0,0 0-1,0 0 1,0 0 0,0 0-1,0 0 1,0 0 0,0 0-1,1 0 1,-1 0 0,0 0-1,0 0 1,0 0 0,0 0-1,0 0 1,0 0 0,0 0-1,0 0 1,0 0 0,1 0-1,-1 0 1,0 0 0,0 0-1,0 0 1,0 0 0,0 0-1,0 0 1,0 1 0,9-20 39,7-26 119,-9 10-24,-2 1-1,2-70 1,-7 104-116,0-1 0,0 0 1,0 0-1,0 0 0,0 0 1,0 1-1,0-1 0,0 0 0,0 0 1,0 0-1,0 1 0,0-1 1,-1 0-1,1 0 0,0 0 1,-1 1-1,1-1 0,0 0 0,-1 1 1,1-1-1,-1 0 0,0 0 1,-10 9 407,-9 30-195,11-2-185,1 0 0,2 0 0,2 0 0,0 64 0,9-78-44,-4-22-4,-1 1 0,0-1 0,1 0 0,-1 0 0,1 0 0,-1 0 0,0 0 0,1 1 0,-1-1 0,1 0 0,-1 0 0,0 0 0,1 0 0,-1 0 0,0 0 0,1 0 0,-1 0 0,1-1 0,-1 1 0,0 0 0,1 0 0,-1 0 0,1 0 0,-1 0 0,0-1 0,1 1 0,-1 0 0,0 0 0,0-1 0,1 1 0,-1 0 0,1-1 0,1-2 4,1 0 0,0 0-1,-1 0 1,1-1 0,-1 1-1,0-1 1,0 1 0,2-8 0,5-19 74,-3-1 1,0 1-1,-2-1 1,-2 0-1,0-35 1,-3 58-27,-1 9-29,-5 15-37,-4 31-39,1 21 105,0 130 1,10-197-51,-1 0 1,1 0-1,0 0 0,0-1 1,0 1-1,0 0 0,0 0 1,0 0-1,0 0 0,0 0 1,0 0-1,1 0 0,-1 0 1,0-1-1,1 1 0,-1 0 1,0 0-1,1 0 0,-1 0 1,1-1-1,-1 1 0,1 0 1,-1-1-1,1 1 0,0 0 1,-1-1-1,2 2 0,-1-3 2,0 1-1,-1-1 1,1 0-1,0 1 1,0-1-1,-1 1 1,1-1-1,-1 0 1,1 0-1,0 1 1,-1-1-1,1 0 1,-1 0-1,0 0 1,1 1-1,-1-1 1,0 0-1,1 0 1,-1 0-1,0 0 1,0 0-1,0 0 1,0 0-1,0 0 1,0-1-1,3-25 79,-2 1 0,0-1 0,-2 0 0,-4-29 1,4 56-82,1 0 0,0 0 0,0 0 1,0 0-1,0 0 0,0 0 1,0 0-1,0 0 0,-1 0 1,1 0-1,0 0 0,0 0 1,0 0-1,0 0 0,0 0 0,0 0 1,-1 0-1,1 0 0,0 0 1,0 0-1,0 0 0,0 0 1,0 0-1,0 0 0,0 0 0,-1 0 1,1 0-1,0 0 0,0 0 1,-3 31-48,0 42 47,3-67 2,0-4-2,-1 0-1,1 1 1,0-1 0,0 0 0,0 0-1,0 0 1,0 0 0,0 0 0,0 0-1,1 0 1,-1 0 0,1 0 0,0 0-1,-1 0 1,1 0 0,0-1 0,0 1-1,0 0 1,0 0 0,1-1 0,1 3-1,-2-4 2,-1 0 0,1 0 0,0 0 0,-1 0 0,1-1 0,-1 1 0,1 0-1,-1-1 1,1 1 0,0 0 0,-1-1 0,1 1 0,-1-1 0,0 1-1,1 0 1,-1-1 0,1 1 0,-1-1 0,0 1 0,1-1 0,-1 0 0,0 1-1,1-1 1,-1 1 0,0-1 0,0 0 0,0 1 0,0-1 0,0 1 0,0-1-1,0-1 1,6-27 59,-5 23-44,3-94 181,-3 78-249,-1 70-229,-1-23 137,0-3-30,1-1 0,3 27 1,-3-44 4,1-1 0,-1 0 0,1 0 1,-1 1-1,1-1 0,0 0 0,0 0 1,1 0-1,-1 0 0,0 0 0,1 0 0,0 0 1,0 0-1,0-1 0,0 1 0,0-1 1,1 1-1,-1-1 0,1 0 0,-1 0 1,6 3-1,-7-5-124,0 1-1,1-1 1,-1 1 0,1-1 0,-1 0 0,1 0-1,-1 0 1,1 0 0,-1 0 0,1 0 0,-1 0-1,1 0 1,-1-1 0,1 1 0,-1 0 0,0-1-1,1 0 1,-1 1 0,1-1 0,-1 0 0,0 1-1,0-1 1,1 0 0,-1 0 0,0 0 0,2-2-1,14-25-7403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46 11243,'-2'4'410,"0"-1"145,1 1 0,-1-1 0,0 1-1,1 0 1,0 0 0,0-1-1,0 1 1,0 0 0,0 4-1,1-8-52,7-37 1009,-6 11-311,0 48-185,1-25-577,0-2 96,-1 16-262,0-3-164,0-17 91,1-16 7,-2 25-297,33-1-5119,-31 1 4741,-1-1 0,1 1 0,0-1 0,0 0 0,-1 0 0,1 0 0,0 0 0,-1 0 0,1 0 0,-1-1 0,0 1 0,2-2 0,8-8-4015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12172,'0'0'8744,"-33"59"-8264,33-22-288,0 8-95,2 0-1,7 3-64,3-1-577,-6-5-2626,-5-3-5221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1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9513,'0'0'9929,"19"-44"-10121,-12 44-737,-4 12-800,-3 2-2051,0 3-6694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126 158 9161,'0'0'16276,"-5"2"-16126,4-2-133,1 0 1,-1 1-1,0-1 1,1 0-1,-1 1 0,1-1 1,-1 0-1,0 0 1,1 0-1,-1 0 1,1 0-1,-1 0 0,0 0 1,1 0-1,-1 0 1,1 0-1,-1 0 1,0 0-1,1 0 0,-1 0 1,0 0-1,1-1 1,-1 1-1,1 0 1,-1-1-1,1 1 0,-1 0 1,1-1-1,-1 1 1,1 0-1,-1-1 1,1 1-1,-1-1 0,1 1 1,0-1-1,-1 1 1,1-1-1,0 1 1,-1-2-1,3-31 1414,1-6-420,-2 38-965,-1 0 0,0-1-1,0 1 1,1-1 0,-1 1 0,0 0 0,-1-1 0,1 1 0,0 0-1,0-1 1,-1 1 0,1-1 0,0 1 0,-1 0 0,1 0-1,-1-1 1,0 1 0,1 0 0,-1 0 0,0 0 0,0 0 0,0 0-1,0 0 1,0 0 0,0 0 0,0 0 0,0 0 0,0 0 0,0 1-1,0-1 1,-1 0 0,1 1 0,0-1 0,-1 1 0,1-1 0,0 1-1,-1 0 1,1 0 0,0-1 0,-2 1 0,0 1 3,0-1 0,0 1 1,1 0-1,-1 0 1,0 0-1,1 0 0,-1 1 1,1-1-1,-1 1 0,1-1 1,0 1-1,0 0 0,-1 0 1,1 0-1,0 0 0,1 0 1,-1 0-1,0 1 0,-1 2 1,-1 1-28,1 0 1,0 1-1,0-1 1,0 1-1,1 0 1,0 0-1,0-1 1,1 2-1,0-1 1,0 0-1,0 0 1,1 0-1,1 8 1,-1-15-18,0 1 0,0-1 0,0 1 0,1-1 0,-1 1 1,0-1-1,0 1 0,1-1 0,-1 1 0,0-1 1,1 1-1,-1-1 0,1 0 0,-1 1 0,0-1 0,1 0 1,-1 1-1,1-1 0,-1 0 0,1 0 0,-1 1 0,1-1 1,-1 0-1,1 0 0,-1 0 0,1 0 0,-1 0 1,1 1-1,-1-1 0,1 0 0,0 0 0,-1 0 0,1-1 1,-1 1-1,1 0 0,-1 0 0,1 0 0,-1 0 1,1 0-1,-1-1 0,1 1 0,-1 0 0,1 0 0,-1-1 1,1 1-1,-1 0 0,0-1 0,1 0 0,21-17 291,-16 10-275,-1 0 0,-1 0-1,1-1 1,-1 0 0,-1 1-1,1-1 1,-2-1 0,1 1-1,-1 0 1,-1 0-1,0-1 1,0 1 0,0-1-1,-2-10 1,1 19-21,0 1 0,0-1 0,0 0 0,0 0 0,0 1 0,0-1 0,0 0 0,0 0 0,-1 1 0,1-1 0,0 0 0,-1 1 0,1-1 0,0 0 0,-1 1 0,1-1 0,0 0 0,-1 1 0,1-1 0,-1 1 0,0-1 0,1 1 0,-1-1 0,1 1 0,-1-1 0,0 1 0,1 0 0,-1-1 0,0 1 0,1 0 0,-1-1 0,0 1 0,1 0 0,-1 0 0,0 0 0,0 0 0,1 0 0,-1 0 0,0 0 0,0 0 0,0 0 0,-1 0 0,0 1 0,1-1 0,-1 1 0,1 0 0,-1-1 0,1 1 0,-1 0 0,1 0 0,0 0 0,-1 0 0,1 0 0,0 0 0,0 0 0,0 1 0,0-1 0,0 0 0,-2 4 0,-2 6 0,1 0 0,0 1 0,0 0 0,1-1 0,1 2 0,0-1 0,1 0 0,0 0 0,1 0 0,2 22 0,-2-34 0,0 1 0,0 0 0,0-1 0,1 1 0,-1-1 0,0 1 0,0 0 0,1-1 0,-1 1 0,1-1 0,-1 1 0,0-1 0,1 1 0,-1-1 0,1 1 0,-1-1 0,1 0 0,-1 1 0,1-1 0,-1 0 0,1 1 0,0-1 0,-1 0 0,1 0 0,-1 1 0,1-1 0,0 0 0,-1 0 0,1 0 0,0 0 0,-1 0 0,1 0 0,-1 0 0,1 0 0,0 0 0,-1 0 0,1 0 0,0-1 0,-1 1 0,1 0 0,-1 0 0,1-1 0,1 1 0,24-17 0,-20 9 0,-1-1 0,0 0 0,-1 1 0,0-2 0,-1 1 0,1 0 0,-2-1 0,1 1 0,-1-1 0,-1 0 0,0 0 0,0 0 0,-2-14 0,1 23 0,1 1 0,-1 0 0,0-1 0,0 1 0,0 0 0,0-1 0,0 1 0,0-1 0,0 1 0,0 0 0,0-1 0,0 1 0,0 0 0,0-1 0,0 1 0,0 0 0,0-1 0,-1 1 0,1-1 0,0 1 0,0 0 0,0-1 0,0 1 0,-1 0 0,1 0 0,0-1 0,0 1 0,-1 0 0,1 0 0,0-1 0,-1 1 0,1 0 0,0 0 0,-1-1 0,1 1 0,0 0 0,-1 0 0,1 0 0,0 0 0,-1 0 0,1 0 0,0 0 0,-1 0 0,1 0 0,-1 0 0,1 0 0,0 0 0,-1 0 0,1 0 0,0 0 0,-1 0 0,1 0 0,0 0 0,-1 0 0,1 0 0,-1 1 0,1-1 0,0 0 0,0 0 0,-1 0 0,1 1 0,0-1 0,-1 0 0,1 0 0,0 1 0,0-1 0,-1 1 0,-17 21 0,13-7 0,-1 0 0,2 1 0,0-1 0,1 1 0,1 0 0,0 0 0,1 1 0,1-1 0,0 0 0,4 26 0,-4-41 0,1 0 0,-1 0 0,0 0 0,0 0 0,1-1 0,-1 1 0,1 0 0,-1 0 0,1 0 0,-1 0 0,1 0 0,0-1 0,-1 1 0,1 0 0,0 0 0,-1-1 0,1 1 0,0 0 0,0-1 0,0 1 0,0-1 0,0 1 0,0-1 0,0 0 0,0 1 0,0-1 0,0 0 0,0 0 0,0 0 0,0 1 0,0-1 0,0 0 0,0 0 0,0-1 0,0 1 0,0 0 0,0 0 0,0 0 0,0-1 0,0 1 0,-1 0 0,1-1 0,0 1 0,0-1 0,0 1 0,0-1 0,0 1 0,-1-1 0,1 0 0,1-1 0,4-2 0,-1 0 0,0 0 0,0-1 0,0 1 0,-1-1 0,6-7 0,-5 2 0,0 0 0,0 0 0,-1 0 0,0-1 0,-1 1 0,0-1 0,0 0 0,-2 0 0,1 0 0,-1-21 0,-1 31 0,0 1 0,0 0 0,1 0 0,-1 0 0,0 0 0,0-1 0,0 1 0,0 0 0,0 0 0,0 0 0,0 0 0,0-1 0,0 1 0,-1 0 0,1 0 0,0 0 0,0 0 0,0 0 0,0-1 0,0 1 0,0 0 0,0 0 0,0 0 0,0 0 0,0 0 0,0-1 0,-1 1 0,1 0 0,0 0 0,0 0 0,0 0 0,0 0 0,0 0 0,-1 0 0,1 0 0,0 0 0,0 0 0,0-1 0,0 1 0,0 0 0,-1 0 0,1 0 0,0 0 0,0 0 0,0 0 0,0 0 0,-1 0 0,1 0 0,0 0 0,0 1 0,0-1 0,0 0 0,-1 0 0,1 0 0,0 0 0,-12 9 0,-8 14 0,9-5 0,1 1 0,1 0 0,0 0 0,1 1 0,2 0 0,0 0 0,-6 38 0,12-58 0,0 0 0,0 0 0,0 0 0,0 1 0,0-1 0,0 0 0,-1 0 0,1 0 0,0 1 0,0-1 0,0 0 0,0 0 0,0 1 0,0-1 0,0 0 0,0 0 0,0 1 0,0-1 0,0 0 0,1 0 0,-1 0 0,0 1 0,0-1 0,0 0 0,0 0 0,0 0 0,0 1 0,0-1 0,1 0 0,-1 0 0,0 0 0,0 1 0,0-1 0,0 0 0,1 0 0,-1 0 0,0 0 0,0 0 0,0 0 0,1 1 0,-1-1 0,0 0 0,0 0 0,0 0 0,1 0 0,-1 0 0,0 0 0,0 0 0,1 0 0,12-10 0,10-20 0,-12 12 0,-2 0 0,0-1 0,-1 0 0,-1 0 0,0 0 0,-2-1 0,0 0 0,-2-1 0,0 1 0,0-30 0,-3 50 0,1 0 0,-1-1 0,0 1 0,0 0 0,0-1 0,0 1 0,0 0 0,0-1 0,0 1 0,0 0 0,0-1 0,0 1 0,0-1 0,0 1 0,0 0 0,0-1 0,0 1 0,0 0 0,0-1 0,0 1 0,0 0 0,0-1 0,-1 1 0,1 0 0,0-1 0,0 1 0,0 0 0,-1-1 0,1 1 0,0 0 0,0 0 0,-1-1 0,1 1 0,0 0 0,-1 0 0,1 0 0,0-1 0,-1 1 0,1 0 0,0 0 0,-1 0 0,1 0 0,0 0 0,-1 0 0,1 0 0,-1-1 0,1 1 0,0 0 0,-1 0 0,1 1 0,0-1 0,-1 0 0,1 0 0,-1 0 0,1 0 0,0 0 0,-1 0 0,1 0 0,0 1 0,-1-1 0,1 0 0,0 0 0,-1 0 0,1 1 0,-18 19 0,8-1 0,2 0 0,-11 36 0,16-46 0,1 1 0,0 0 0,0 0 0,1 0 0,0 0 0,1 0 0,0 0 0,2 10 0,-2-20 1,0 1 0,0-1-1,1 1 1,-1-1 0,0 1 0,0-1-1,0 1 1,1-1 0,-1 0 0,0 1 0,1-1-1,-1 1 1,0-1 0,1 0 0,-1 1-1,0-1 1,1 0 0,-1 0 0,1 1 0,-1-1-1,1 0 1,-1 0 0,1 1 0,-1-1-1,1 0 1,-1 0 0,1 0 0,-1 0 0,1 0-1,-1 0 1,1 0 0,-1 0 0,1 0-1,-1 0 1,1 0 0,-1 0 0,1 0 0,-1 0-1,1-1 1,-1 1 0,0 0 0,1 0-1,-1 0 1,1-1 0,-1 1 0,1 0 0,0-1-1,20-15-186,1-17-2743,-11 6-3778,3-15-9164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3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68 174 10410,'0'0'6545,"-9"-2"-5109,-1-2-986,6 3-99,1-1 1,-1 1-1,0 0 1,0 0 0,1 0-1,-1 1 1,0-1-1,-7 1 1,15 21 806,-3-19-1143,1 0 1,-1 0-1,1 0 0,0-1 0,0 1 0,-1 0 0,1-1 1,0 1-1,0-1 0,1 0 0,-1 0 0,0 0 0,0 0 1,0 0-1,1 0 0,-1 0 0,1-1 0,-1 1 1,0-1-1,1 0 0,-1 0 0,1 1 0,-1-2 0,1 1 1,-1 0-1,1 0 0,-1-1 0,0 1 0,1-1 0,-1 0 1,0 0-1,1 0 0,-1 0 0,0 0 0,0-1 0,0 1 1,0 0-1,0-1 0,0 0 0,0 1 0,-1-1 0,1 0 1,-1 0-1,1 0 0,-1 0 0,0 0 0,1 0 0,-1 0 1,0-1-1,-1 1 0,1 0 0,0-1 0,-1 1 1,1 0-1,-1-1 0,1-3 0,-1 4 73,0 0 0,0 0-1,0-1 1,0 1 0,0 0-1,0-1 1,-1 1 0,1 0 0,-1 0-1,0 0 1,1-1 0,-1 1 0,0 0-1,0 0 1,0 0 0,-1 0 0,1 0-1,0 1 1,-1-1 0,1 0-1,-1 0 1,0 1 0,0-1 0,1 1-1,-1 0 1,0 0 0,0-1 0,0 1-1,0 0 1,0 1 0,-1-1-1,1 0 1,0 0 0,0 1 0,-1 0-1,1-1 1,0 1 0,0 0 0,-1 0-1,1 0 1,0 0 0,-1 1 0,1-1-1,0 1 1,0-1 0,-1 1-1,1 0 1,0 0 0,0 0 0,0 0-1,0 0 1,-2 2 0,0 2-86,0 0 1,1 0-1,0 0 1,0 0 0,1 1-1,-1-1 1,1 1-1,1 0 1,-1 0-1,1-1 1,0 1 0,0 0-1,0 10 1,1-12-6,0-1 1,0 0 0,0 1 0,0-1 0,1 0 0,-1 1-1,1-1 1,0 0 0,0 0 0,0 0 0,3 6 0,-3-8 0,0 0 1,0 0-1,-1 0 1,1 0-1,0-1 1,0 1 0,1 0-1,-1 0 1,0 0-1,0-1 1,0 1-1,0-1 1,1 1-1,-1-1 1,0 1 0,1-1-1,-1 0 1,0 0-1,0 1 1,1-1-1,-1 0 1,0 0-1,1 0 1,-1 0 0,0-1-1,1 1 1,-1 0-1,3-1 1,-1-1 34,1 0 0,-1 0 0,0 0 0,0 0 0,0 0 0,0 0 0,0-1 0,0 0 0,0 1 0,-1-1 0,0 0 0,1 0 0,-1 0 0,0-1 0,-1 1 0,1 0 0,0-1 0,1-5 0,2-5 181,-1 1 0,-1 0 1,4-25-1,-7 36-184,2-48 961,-8 32-228,5 18-738,1 0-1,-1-1 0,1 1 1,-1 0-1,0 0 0,1 0 0,-1 0 1,1 0-1,-1 0 0,0 0 1,1 0-1,-1 0 0,0 0 1,1 0-1,-1 1 0,1-1 1,-1 0-1,1 0 0,-1 1 1,0-1-1,1 0 0,-1 1 0,1-1 1,-1 0-1,1 1 0,0-1 1,-1 1-1,1-1 0,-1 1 1,1-1-1,-1 1 0,-3 5-15,0 0-1,0 0 1,0 1-1,0-1 1,1 1-1,0-1 1,1 1-1,0 0 1,0 0-1,-2 13 1,-7 77-28,11-93 19,1 37 0,-1-41 0,0 1 0,0 0 0,0-1 0,0 1 0,0-1 0,0 1 0,0-1 0,0 1 0,0-1 0,0 1 0,0 0 0,0-1 0,0 1 0,0-1 0,1 1 0,-1-1 0,0 1 0,1-1 0,-1 1 0,0-1 0,1 1 0,-1-1 0,0 0 0,1 1 0,-1-1 0,1 1 0,-1-1 0,0 0 0,1 1 0,-1-1 0,1 0 0,-1 0 0,1 1 0,0-1 0,-1 0 0,1 0 0,-1 0 0,1 0 0,-1 0 0,1 0 0,-1 0 0,1 0 0,0 0 0,-1 0 0,1 0 0,-1 0 0,1 0 0,-1 0 0,1 0 0,-1-1 0,1 1 0,-1 0 0,1 0 0,-1-1 0,1 1 0,0-1 0,2-2 0,0 0 0,0-1 0,0 1 0,-1-1 0,0 1 0,1-1 0,-1 0 0,-1 0 0,1 0 0,-1 0 0,1 0 0,-1 0 0,1-6 0,7-59 0,-8 49 0,1-6 0,-1 0 0,-1 0 0,-4-35 0,-5 96 0,8-23 0,-2 67 0,3-74 0,0 0 0,0 1 0,1-1 0,0 0 0,0 1 0,0-1 0,1 0 0,-1 0 0,1 0 0,1 0 0,3 7 0,-6-11 0,1 0 0,0 0 0,-1 0 0,1 0 0,0 0 0,0 0 0,0-1 0,-1 1 0,1 0 0,0 0 0,0-1 0,0 1 0,0 0 0,0-1 0,0 1 0,1-1 0,-1 1 0,0-1 0,0 0 0,0 1 0,0-1 0,1 0 0,-1 0 0,2 0 0,-2-1 0,0 1 0,0-1 0,0 0 0,1 1 0,-1-1 0,0 0 0,-1 0 0,1 0 0,0 0 0,0 0 0,0 0 0,-1 0 0,1 0 0,0-1 0,-1 1 0,1 0 0,-1 0 0,1-2 0,2-5 0,-1-1 0,0 0 0,-1 1 0,1-1 0,-1-9 0,-8-48 0,7 63 0,-1 0 0,1 1 0,-1-1 0,0 0 0,0 1 0,0-1 0,0 1 0,0-1 0,-1 1 0,1 0 0,-1-1 0,0 1 0,1 0 0,-1 0 0,0 0 0,0 0 0,0 0 0,-1 1 0,1-1 0,0 1 0,-5-3 0,5 4 0,1 0 0,0 1 0,-1-1 0,1 0 0,0 0 0,-1 1 0,1-1 0,0 1 0,0-1 0,-1 1 0,1 0 0,0 0 0,0-1 0,0 1 0,0 0 0,0 0 0,0 0 0,0 0 0,0 0 0,0 0 0,1 0 0,-1 0 0,0 1 0,1-1 0,-1 0 0,0 0 0,1 1 0,0-1 0,-1 0 0,1 1 0,0-1 0,0 2 0,-13 55 0,12-51 0,-4 29 0,0 66 0,8-90 0,4-17 0,6-21 0,-7-1 0,-2 0 0,-1 0 0,-1-1 0,-2-28 0,0 53 0,-7-20 0,1 24 0,1 13 0,-1 24 0,2 0 0,1 69 0,3-102 0,3 2 0,5-16 0,3-18 0,-6 3 0,-2 0 0,-1 0 0,0 0 0,-2-1 0,-3-28 0,-9 25 0,4 25 0,0 18 0,1 13 0,3 1 0,0 0 0,1 0 0,2 0 0,5 54 0,-4-82 0,0-1 0,0 1 0,0 0 0,0 0 0,0 0 0,0 0 0,1-1 0,-1 1 0,0 0 0,0 0 0,1 0 0,-1-1 0,1 1 0,-1 0 0,1 0 0,-1-1 0,1 1 0,-1 0 0,1-1 0,-1 1 0,1-1 0,0 1 0,-1-1 0,1 1 0,0-1 0,0 1 0,-1-1 0,1 0 0,1 1 0,-1-1 0,-1 0 0,1-1 0,0 1 0,0 0 0,0 0 0,-1-1 0,1 1 0,0 0 0,-1-1 0,1 1 0,0-1 0,-1 1 0,1-1 0,-1 0 0,1 1 0,-1-1 0,1 1 0,-1-1 0,1 0 0,-1 1 0,1-1 0,-1 0 0,0 0 0,0 1 0,1-1 0,-1 0 0,0 0 0,0 1 0,0-1 0,0-1 0,6-59 0,-5 56 0,-1 1 0,0-1 0,-1 1 0,1-1 0,-1 1 0,0-1 0,0 1 0,0-1 0,-1 1 0,-3-8 0,5 12-2,0-1 0,-1 0 1,1 1-1,0-1 0,-1 1 0,1 0 1,-1-1-1,1 1 0,-1-1 0,1 1 1,-1 0-1,1-1 0,-1 1 0,1 0 1,-1-1-1,1 1 0,-1 0 0,0 0 1,1 0-1,-1-1 0,1 1 0,-1 0 1,0 0-1,1 0 0,-1 0 0,0 0 1,1 0-1,-1 0 0,1 0 0,-1 0 1,0 1-1,1-1 0,-1 0 0,1 0 1,-1 1-1,1-1 0,-1 0 0,0 0 1,1 1-1,-1-1 0,1 1 0,-1-1 1,1 0-1,0 1 0,-1-1 0,1 1 1,-1-1-1,1 1 0,0 0 0,0-1 1,-1 1-1,1-1 0,0 2 0,-14 32-293,9-14-327,1 1 0,1 0-1,1 22 1,1-7-3029,1-1-3653,0-32 6634,0 11-10674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4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3940,'0'0'23136,"-9"-3"-22031,3 1-1000,5 1-63,-1 0 0,1 1 1,-1-1-1,1 0 0,-1 1 0,0-1 1,1 1-1,-1-1 0,0 1 0,1 0 1,-1 0-1,0 0 0,1 0 0,-1 0 0,0 0 1,1 0-1,-1 0 0,0 1 0,1-1 1,-1 1-1,0-1 0,1 1 0,-1 0 1,1-1-1,-1 1 0,1 0 0,-1 0 1,1 0-1,0 0 0,0 0 0,-1 1 1,1-1-1,0 0 0,0 0 0,0 1 1,0-1-1,0 1 0,0-1 0,1 1 0,-2 2 1,-2 5 52,1 1 0,0-1-1,1 1 1,0 0 0,0 0 0,1 0 0,0 0 0,1 18 0,0-27-93,1 0 0,-1 0 0,0 0 0,1 0 1,-1 0-1,0 0 0,1 0 0,-1-1 0,1 1 0,0 0 0,-1 0 1,1 0-1,0-1 0,-1 1 0,1 0 0,0-1 0,0 1 0,-1 0 1,1-1-1,0 1 0,0-1 0,0 1 0,0-1 0,0 0 0,0 1 1,0-1-1,0 0 0,0 0 0,0 0 0,0 0 0,0 0 0,0 0 1,0 0-1,0 0 0,0 0 0,0 0 0,0 0 0,0-1 0,0 1 0,0 0 1,0-1-1,1 0 0,3 0 18,0 0-1,0-1 1,0 0-1,0 0 1,0 0 0,9-6-1,22-29 38,-35 36-45,1-1 1,-1 0-1,0 1 0,0-1 0,0 0 0,0 0 1,0 0-1,0 0 0,0 0 0,-1 0 1,1 0-1,-1 0 0,1 0 0,-1 0 0,0 0 1,0 0-1,0-1 0,0 1 0,0 0 1,0 0-1,-2-4 0,0 5 52,0 0 0,-1 0-1,1 0 1,-1 0 0,1 1 0,-1-1-1,1 1 1,-1-1 0,1 1 0,-1 0-1,1 0 1,-1 0 0,1 1 0,-1-1 0,0 0-1,1 1 1,-4 1 0,-1 1-55,0 0 0,1 1 0,-1 0 0,1 0 1,0 0-1,1 1 0,-1 0 0,1 0 0,0 0 0,0 1 0,0 0 1,1 0-1,0 0 0,0 0 0,1 1 0,-1-1 0,2 1 1,-1 0-1,1 0 0,-2 9 0,4-15-9,0 0 0,0-1 0,0 1 0,0 0 0,0 0 0,1-1 0,-1 1 0,0 0 0,1 0 0,-1-1 0,0 1 0,1 0 0,-1-1 0,1 1 0,-1 0 0,1-1 0,-1 1 0,1-1 0,0 1 0,-1-1 0,1 1 0,0-1 0,-1 0 0,1 1 0,0-1 0,-1 0 0,1 1 0,0-1 0,0 0 0,0 0 0,-1 0 0,1 0 0,0 0 0,0 0 0,0 0 0,-1 0 0,1 0 0,0 0 0,0 0 0,-1 0 0,1 0 0,0-1 0,0 1 0,-1 0 0,1-1 0,1 0 0,3 0 0,0 0 0,-1-1 0,1 0 0,-1 0 0,1 0 0,6-5 0,-3 1 0,0-1 0,-1-1 0,0 1 0,8-13 0,-13 17 0,0 1 0,0-1 0,-1 1 0,1-1 0,-1 0 0,0 0 0,0 0 0,0 0 0,0 0 0,0 0 0,-1 0 0,1 0 0,-1 0 0,0 0 0,0-1 0,0 1 0,0 0 0,-1-5 0,0 8 0,1 0 0,-1-1 0,1 1 0,-1-1 0,1 1 0,-1 0 0,1-1 0,-1 1 0,1 0 0,-1-1 0,0 1 0,1 0 0,-1 0 0,1 0 0,-1-1 0,0 1 0,1 0 0,-1 0 0,0 0 0,1 0 0,-1 0 0,0 0 0,1 1 0,-1-1 0,0 0 0,1 0 0,-1 0 0,1 0 0,-1 1 0,-1 0 0,-18 8 0,11-1 0,0 0 0,1 1 0,1-1 0,0 2 0,0-1 0,0 1 0,1 0 0,1 0 0,0 1 0,0 0 0,1 0 0,0 0 0,1 0 0,-3 20 0,7-31 0,-1 1 0,0-1 0,1 0 0,-1 1 0,0-1 0,1 0 0,-1 1 0,0-1 0,1 0 0,-1 1 0,1-1 0,-1 0 0,0 0 0,1 1 0,-1-1 0,1 0 0,-1 0 0,1 0 0,-1 0 0,1 0 0,-1 0 0,1 0 0,-1 0 0,1 0 0,-1 0 0,1 0 0,-1 0 0,1 0 0,-1 0 0,1 0 0,-1 0 0,1 0 0,-1-1 0,1 1 0,-1 0 0,0 0 0,1-1 0,-1 1 0,1-1 0,20-8 0,-9 1 0,-2-1 0,1 0 0,14-18 0,-21 22 0,0 0 0,0 0 0,0 0 0,-1 0 0,0-1 0,0 1 0,0-1 0,-1 0 0,0 0 0,2-9 0,-4 15 0,0 0 0,0-1 0,0 1 0,0-1 0,0 1 0,0 0 0,0-1 0,0 1 0,-1 0 0,1-1 0,0 1 0,0 0 0,0-1 0,0 1 0,-1 0 0,1-1 0,0 1 0,0 0 0,-1 0 0,1-1 0,0 1 0,-1 0 0,1 0 0,0-1 0,-1 1 0,1 0 0,0 0 0,-1 0 0,1 0 0,0 0 0,-1-1 0,1 1 0,0 0 0,-1 0 0,1 0 0,-1 0 0,1 0 0,0 0 0,-1 0 0,1 0 0,0 0 0,-1 1 0,1-1 0,0 0 0,-1 0 0,1 0 0,0 0 0,-1 0 0,1 1 0,0-1 0,-1 0 0,1 0 0,0 1 0,-1-1 0,-5 5 0,0 0 0,0 0 0,1 0 0,-1 1 0,1 0 0,1 0 0,-1 0 0,1 1 0,0 0 0,1-1 0,-1 1 0,1 0 0,1 1 0,-1-1 0,1 1 0,1-1 0,-1 1 0,0 11 0,2-19 0,0 1 0,0-1 0,0 1 0,0-1 0,1 1 0,-1-1 0,0 1 0,0-1 0,0 1 0,0-1 0,1 1 0,-1-1 0,0 1 0,0-1 0,1 0 0,-1 1 0,0-1 0,1 0 0,-1 1 0,1-1 0,-1 0 0,0 1 0,1-1 0,-1 0 0,1 0 0,-1 1 0,1-1 0,-1 0 0,0 0 0,1 0 0,-1 0 0,1 1 0,-1-1 0,1 0 0,0 0 0,25-5 0,20-17 0,-35 14 0,-1 0 0,0-1 0,-1-1 0,14-17 0,-20 24 0,-1 0 0,0 0 0,1 0 0,-1 0 0,0-1 0,-1 1 0,1-1 0,-1 0 0,0 1 0,1-1 0,-2 0 0,1 0 0,0 0 0,-1 1 0,0-1 0,0 0 0,0 0 0,0 0 0,0 0 0,-2-4 0,2 8-2,-1-1 1,1 0-1,-1 1 1,0-1-1,1 1 1,-1-1-1,0 1 1,0-1-1,1 1 1,-1-1-1,0 1 1,0 0-1,0-1 1,1 1-1,-1 0 1,0 0-1,0 0 1,0-1-1,0 1 0,0 0 1,0 0-1,1 0 1,-1 1-1,0-1 1,0 0-1,0 0 1,-1 1-1,-25 6-104,19-2 104,0 1 0,1-1 0,0 1 0,-1 1 1,2 0-1,-1 0 0,-7 10 0,-34 33-3011,45-48 2102,0 1-1,-1-1 0,1 0 1,-1 0-1,0 0 0,1-1 1,-1 1-1,-5 0 1,-12 0-11410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143 137 13933,'0'0'9145,"-8"3"-5446,-2 0-3228,1 0-1,1 1 1,-1 0-1,0 1 1,1 0-1,0 1 0,-8 6 1,10-7-300,1-1 0,0 1 1,0 0-1,0 0 0,1 0 0,0 0 1,0 1-1,0 0 0,1 0 0,-1 0 1,1 0-1,-3 11 0,6-16-171,0-1 0,1 1 0,-1-1 0,0 1 0,0-1 0,1 1 0,-1 0 0,0-1 0,1 1 0,-1-1 0,0 1 0,1-1 0,-1 0 0,1 1 0,-1-1 0,1 1 0,-1-1 0,1 0 0,-1 1 0,1-1 0,-1 0 0,1 0 0,0 1 0,-1-1 0,1 0 0,-1 0 0,1 0 0,0 0 0,-1 0 0,1 0 0,0 0 0,-1 0 0,1 0 0,-1 0 0,2 0 0,32 0 0,-26 0 0,5 0-17,12-1-397,-1 1 0,1 1 0,0 2 1,46 10-1,-65-11 351,0 0 0,0 1 0,0-1 0,0 1 1,0 0-1,0 1 0,-1-1 0,0 1 0,1 0 1,-1 1-1,-1-1 0,1 1 0,-1 0 0,0 0 0,0 0 1,0 1-1,-1-1 0,1 1 0,-2 0 0,1 0 1,0 0-1,-1 1 0,0-1 0,0 7 0,0-2 187,-1 1-1,0 0 1,-1 0-1,-1-1 1,1 1-1,-2 0 1,0 0-1,0-1 1,-1 0 0,-1 1-1,0-1 1,0 0-1,-1 0 1,0-1-1,-10 14 1,8-13-4,-1 0 0,0 0 0,0-1 0,-1 0 0,-1 0 0,0-1 0,0-1 0,-1 1 0,0-2 0,0 1 0,-1-2 0,0 1 0,-17 5 0,27-11-120,1 0 0,-1 0 0,0-1 0,0 1 0,0-1 0,0 0 0,0 1 0,0-1 0,0 0 0,0 0 0,0 0 0,0 0 0,0-1 0,0 1 0,0 0 0,0-1 0,0 1 0,0-1 0,0 0 0,0 0 0,0 0 0,1 0 0,-1 0 0,-3-2 0,3 0 0,0 0 0,1 1 0,-1-1 0,0 0 0,1 0 0,0 0 0,0 0 0,0 0 0,0-1 0,0 1 0,0 0 0,1 0 0,-1-7 0,1-1 0,0-1 0,1 1 0,1 0 0,-1 0 0,2 0 0,-1 0 0,2 0 0,6-16 0,0 11 0,1 0 0,0 0 0,1 1 0,0 0 0,2 1 0,-1 1 0,2 0 0,21-15 0,22-11 0,62-30 0,-42 25 0,-42 24 0,-1-1 0,-2-2 0,0-1 0,-1-2 0,-2-1 0,28-32 0,-55 55 0,1 0 0,-1 0 0,0-1 0,-1 0 0,1 1 0,2-11 0,-4 14 0,-1 1 0,0-1 0,0 0 0,0 0 0,0 1 0,1-1 0,-1 0 0,0 0 0,0 1 0,-1-1 0,1 0 0,0 0 0,0 1 0,0-1 0,0 0 0,-1 0 0,1 1 0,0-1 0,-1 0 0,1 1 0,0-1 0,-1 1 0,1-1 0,-1 0 0,1 1 0,-1-1 0,1 1 0,-1-1 0,0 1 0,1-1 0,-1 1 0,1 0 0,-1-1 0,0 1 0,0 0 0,1-1 0,-1 1 0,0 0 0,1 0 0,-1 0 0,0 0 0,0 0 0,1 0 0,-1 0 0,0 0 0,0 0 0,1 0 0,-1 0 0,0 0 0,0 0 0,1 0 0,-2 1 0,-7 1 0,0 0 0,0 0 0,0 1 0,0 0 0,1 1 0,-1 0 0,1 0 0,0 1 0,0 0 0,0 0 0,1 1 0,-14 13 0,4-3 0,1 2 0,0 0 0,-26 40 0,36-48 0,0 0 0,1 0 0,0 1 0,1 0 0,0 0 0,0 0 0,1 0 0,-2 16 0,5-24 0,-1 1 0,1-1 0,0 1 0,1 0 0,-1-1 0,1 1 0,-1-1 0,1 1 0,0-1 0,0 1 0,0-1 0,1 0 0,-1 1 0,1-1 0,0 0 0,0 0 0,0 0 0,0 0 0,1-1 0,-1 1 0,1 0 0,-1-1 0,1 0 0,0 0 0,0 0 0,0 0 0,0 0 0,0 0 0,1-1 0,4 2 0,8 2-179,1-1 0,-1-1 0,0-1 0,1 0 0,0-1 0,-1-1-1,1 0 1,0-2 0,-1 1 0,18-6 0,46-18-8901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23510,'0'0'7495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14350,'-2'5'611,"0"-1"1,0 1-1,0 0 1,1 0-1,0 1 1,0-1-1,-1 8 1,3 72 1909,1-44-2050,2 92-2082,12 65-9090,0 0 4595,-11-65 12679,-3 63-3743,4-66-9018,-4-92 1623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4292,'-2'104'5719,"2"75"757,2-148-6899,13 57 0,-10-52 129,-1 0-1,-1 0 0,-2 0 1,-2 1-1,-7 49 0,0 52-3606,7-117 2689,1-8-420,0 0 1,0 0 0,1 0 0,6 24-1,-1-14 1061</inkml:trace>
  <inkml:trace contextRef="#ctx0" brushRef="#br0" timeOffset="1">43 1185 5926,'0'61'4324,"-6"2"-1442,3 0 33,1-3-993,2-1-1345,0-9-481,0-5-769,0-8-2882,5-5-5029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9353,'-6'65'6118,"2"-5"-4100,1-7-609,1-7-1089,2-9-448,0-2-1730,0-2-2690,0-1-4517</inkml:trace>
  <inkml:trace contextRef="#ctx0" brushRef="#br0" timeOffset="1">25 987 5637,'-4'48'3492,"-1"1"-2179,2-4-1153,1 0-3811</inkml:trace>
  <inkml:trace contextRef="#ctx0" brushRef="#br0" timeOffset="2">4 1661 7655,'-1'53'-64,"-2"-4"-5797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9993,'0'0'3107,"0"87"-2274,0-47 192,0-3-929,0-2-352,2-2 96,1 3 256,-2 1 64,1-1 64,0 4-160,2 0 193,2 2-65,0-2-128,-1-2-288,2 2-1474,-1-3-672,-2-1-3043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18449,'0'0'865,"0"89"-801,0-50 0,2-5-896,1-5 287,-1-6-192,-2-1-1473,0-7-2883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9833,'0'14'5808,"-2"25"-4431,0-7-1010,1 0 0,8 64-1,16-35-1001,-1-5 1970,-11-17-239,-2 1 1,-1 0-1,-2 0 1,1 52-1,-7-64-2745,0 1-5259,0-21-795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6342,'0'0'4180,"-9"2"-2733,-14 3 447,0 0 0,-27 12 1,-42 11-436,30-20-8254,54-8 1718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23 9065,'0'0'1953,"-54"-7"-415,28 5-481,5-2-449,0 1-191,0 0-257,-4 1-128,-1 0-416,-3 2-321,-1 0 513,-1 0 128,-1 0 128,2 0-32,0 1-32,5 2-224,-2-1-1506,5-1-2050,1-1-1921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965 11 5862,'-11'-1'3288,"-126"-9"2671,-15 13-4583,130 0-2697,1 1 1,-27 8-1,31-7 835,-1-1 1,0 0-1,0-1 1,-22 1-1,-55-5 1372,-125-18 0,210 17-407,0 1 0,0 0 0,1 1-1,-1 0 1,0 0 0,0 1 0,0 0 0,1 1 0,-1 0-1,1 1 1,-1 0 0,-11 5 0,17-6-647,-1 0 233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3748,'34'480'6793,"-11"-274"-11590,-9-20 1883,-27 253 14299,4-288-13428,-6 39 3667,-2 58 4012,17-201-7133,11 74-1,-4-55-7122,-6 1 4900,-6 12 3912,-7 40 4988,-1 7-725,10-42-6394,2-23 364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12396,'0'0'14349,"4"15"-13484,5 21-410,-2 0 0,-1 1 0,-2 0-1,-1 42 1,-31 307 1803,20-282-1895,8-104-360,-1 0-1,1 1 1,0-1-1,0 0 1,0 0 0,0 1-1,0-1 1,0 0-1,0 0 1,0 1-1,0-1 1,0 0-1,0 0 1,0 1-1,0-1 1,0 0-1,0 1 1,0-1-1,0 0 1,0 0-1,0 1 1,1-1-1,-1 0 1,0 0-1,0 0 1,0 1-1,0-1 1,0 0-1,1 0 1,-1 0-1,0 1 1,0-1-1,0 0 1,1 0-1,-1 0 1,0 0-1,0 0 1,1 1-1,-1-1 1,0 0-1,0 0 1,1 0 0,-1 0-1,0 0 1,0 0-1,1 0 1,-1 0-1,0 0 1,0 0-1,1 0 1,-1 0-1,0 0 1,0 0-1,1 0 1,-1 0-1,0 0 1,0 0-1,1-1 1,-1 1-1,0 0 1,0 0-1,1 0 1,-1 0-1,0 0 1,0-1-1,1 1 1,13-15 74,-7 1-75,-1 0 0,0-1 0,-1 1 0,-1-1 0,0 0 0,-1-1 0,0 1 0,-1 0 0,0-27 0,-2 15-3,-2 0 0,0 0 1,-2 0-1,-11-45 0,12 60 1,1 2 0,-1 2 0,0-1 0,0 0 0,-1 0 0,-6-9 0,9 58-320,2-35 217,1 0-1,-1 0 1,1 0 0,1-1 0,-1 1 0,1-1-1,-1 1 1,1-1 0,0 0 0,1 0 0,-1 0-1,1 0 1,0-1 0,0 1 0,0-1 0,0 0-1,0 0 1,1-1 0,0 1 0,-1-1 0,1 0-1,0 0 1,9 2 0,-6-2-646,0-1-1,0 1 1,0-1-1,1-1 1,-1 0 0,11-1-1,-11 1-633,-1-2 0,1 1 0,-1-1 0,0 0 0,1-1 1,11-5-1,18-14-9369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10250,'0'57'1121,"0"-3"-1089,5-2-385,3-4-4227</inkml:trace>
  <inkml:trace contextRef="#ctx0" brushRef="#br0" timeOffset="1">38 385 4837,'4'50'5188,"2"2"-4419,1 3-32,0 4-481,1-2-768,0 2-2307,-3 1-1217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5830,'-8'149'7124,"23"200"-2330,-11-287-1888,22 118-303,-16-127-2416,-2 1 1,1 64 0,-22 85 2277,0-8-1325,12-164-1111,3 0 1,0 0 0,2 0-1,10 37 1,-9-50-328,-1 0 0,-1 0 0,0 0 0,-2 0 0,0 0 0,-1 1 1,0-1-1,-2 0 0,-4 23 0,2 3-3819,4-41 3088,0 1-3589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8360,'0'0'17969,"-6"9"-15823,1 0-1687,0 0 0,0 0 0,1 1 0,0-1 0,0 1 1,1 0-1,1-1 0,-4 21 0,5-12-376,-1-4-60,1 0 1,1 0-1,0 0 0,3 24 0,-3-35-24,1-1-1,0 1 1,-1 0 0,1-1-1,0 1 1,0-1 0,1 1 0,-1-1-1,0 1 1,1-1 0,-1 0-1,1 1 1,0-1 0,0 0-1,0 0 1,0-1 0,0 1 0,0 0-1,1-1 1,-1 1 0,0-1-1,1 0 1,-1 1 0,1-1-1,0 0 1,-1-1 0,1 1 0,0 0-1,5-1 1,-1 1-446,1-1 0,-1 0 0,1 0 0,0-1 0,-1 0 0,1-1 0,-1 0 0,0 0 0,1 0 0,-1-1 0,13-7 0,-6 2-1370,0-2-1,-1 1 1,0-1-1,17-19 1,-6 4-6474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12139,'0'0'5622,"-7"10"-1528,-24 33-2535,3 1 0,1 1 0,2 2 0,2 0-1,2 2 1,-25 85 0,44-121-4202,1 8-6581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26 174 11691,'0'0'9668,"-4"8"-6833,-1-1-2083,3-5-501,1 0 0,-1 1 0,0-1 0,1 1 0,-1-1-1,1 1 1,0 0 0,0 0 0,0-1 0,0 1 0,0 0 0,0 5 0,4-8 1,-1-1 1,1 0-1,-1 0 0,1 0 1,-1 0-1,0 0 1,1 0-1,-1-1 0,0 1 1,3-4-1,18-18 43,-2-1 0,22-31 1,-26 32-401,1 0 0,40-38 0,-58 60 101,0 1 0,0 0 0,0 0 0,0 0 0,0-1 0,1 1 0,-1 0 0,0 0 0,0 0 0,0 0 0,0 0 0,1-1 0,-1 1 0,0 0 1,0 0-1,0 0 0,0 0 0,1 0 0,-1 0 0,0 0 0,0 0 0,0 0 0,1 0 0,-1 0 0,0 0 0,0 0 0,1 0 0,-1 0 0,0 0 0,0 0 0,0 0 0,1 0 0,-1 0 0,0 0 0,0 0 0,0 0 0,1 0 0,-1 0 0,0 0 0,0 1 0,0-1 0,1 0 0,-1 0 0,0 0 0,0 0 0,0 0 0,0 1 0,0-1 0,0 0 0,1 0 0,-1 0 0,0 1 0,0-1 0,0 0 0,1 19-56,-8 23 206,-10 9 66,13-42-299,0 1-1,1-1 1,0 1-1,1-1 1,-1 1-1,2 0 1,0 0 0,0 0-1,1 14 1,9-29-8828,0-10-887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20692,'0'0'9961,"-34"81"-8103,18-41-1602,-2 2-256,1 0 0,4-4 0,4-3 0,5-9 0,-2-4-3940,4-9-8167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1192 79 4708,'-9'-5'4853,"-15"-7"-4434,0 0 0,-1 2 0,0 1 0,-1 1 0,0 2 0,0 0 0,0 2 0,-1 0 0,0 2 0,1 1 0,-1 1-1,-36 5 1,25 0 113,0 0 0,1 3 0,0 1 0,0 1 0,1 2 0,1 2 0,0 1 0,-48 29 0,50-21-159,1 1 1,2 2-1,0 1 0,2 1 1,1 1-1,1 2 1,1 0-1,2 2 1,-26 50-1,27-42-185,3 1 0,1 0 0,2 2-1,2-1 1,2 2 0,2 0 0,-9 87 0,18-110-247,1 0-1,1 0 1,1 0 0,0 0 0,2 0 0,0-1-1,2 1 1,0-1 0,2 0 0,0-1 0,1 0-1,1 0 1,1-1 0,1 0 0,0-1 0,2-1 0,0 0-1,0 0 1,2-2 0,0 0 0,1 0 0,20 13-1,-23-19-115,0 0-1,0-1 0,1-1 0,0 0 0,0 0 0,1-2 0,0 0 1,0-1-1,0 0 0,0-2 0,0 0 0,1 0 0,-1-2 1,1 0-1,-1-1 0,31-5 0,-18-1 230,-1-1 0,0-1 0,0-2 0,-1-1 0,0-1 0,-1-1 0,-1-1 0,37-29 0,-6-1 352,-2-2 0,-2-3 0,-3-1-1,70-95 1,-83 96-45,-3-2-1,-2-1 0,-2-2 0,-2 0 0,31-100 0,-50 129-151,-1 0 0,-2 0 0,0-1 0,-2 0-1,-1 0 1,-1 1 0,-1-1 0,-4-28 0,2 45-134,1 0 1,-2 1-1,1-1 1,-1 1-1,0 0 1,-1 0-1,0 0 1,-1 0 0,0 1-1,0 0 1,-1 0-1,0 0 1,0 0-1,-1 1 1,0 0-1,0 1 1,0-1 0,-1 1-1,0 1 1,0 0-1,-1 0 1,0 0-1,0 1 1,0 0-1,-11-2 1,-10-2-136,1 2 0,-1 2-1,0 0 1,-1 2 0,1 2 0,0 0 0,0 2-1,-32 7 1,-243 63-4260,205-45 1575,-55 13-4051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6758,'0'0'9834,"-29"59"-8233,23-31-864,2 3-193,2 2 65,1 3-353,1-2-192,0-1-96,0-4-1025,7-3-1409,2-4-2531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13357,'-4'63'1121,"-2"-3"128,6-5-512,0-8-1058,10-8-2465,5-7-5670</inkml:trace>
  <inkml:trace contextRef="#ctx0" brushRef="#br0" timeOffset="1">89 797 11723,'-10'76'609,"-1"1"-257,4 0 897,1-3-736,4-7-385,2-7-96,0-4-1377,2-8-1090,5-3-2561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 0 5317,'0'0'19304,"-3"5"-15636,-8 15-2628,3-17-710,0 0-1,0 0 1,0-1 0,-1 1-1,1-2 1,-1 1 0,1-1-1,-15-1 1,-25 5 13,26-2-326,0-2 0,0-1-1,0 0 1,0-2 0,-27-4 0,-26-2 10,-12-5-27,74 10 0,0 0 0,-1 1 0,0 0 0,1 1 0,-1 0 0,0 1 0,0 1 0,1 0 0,-1 1 0,-20 6 0,6-4-2483,13-2-1615,27-2-1541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10730,'0'0'9817,"-11"9"-7606,-1 2-1602,0 0 1,1 1 0,0 0 0,-15 23 0,20-27-325,1 0-1,1 0 1,-1 1-1,1-1 1,1 1 0,-1 0-1,2 0 1,-1 1 0,1-1-1,1 1 1,-1 10-1,2-19-278,0 0 1,0-1-1,0 1 0,0 0 0,0 0 0,0-1 0,0 1 0,0 0 0,1-1 0,-1 1 1,0-1-1,1 1 0,-1 0 0,0-1 0,1 1 0,-1-1 0,0 1 0,1-1 0,-1 1 1,1-1-1,-1 1 0,1-1 0,-1 1 0,1-1 0,0 0 0,-1 1 0,1-1 0,0 0 1,-1 0-1,1 1 0,-1-1 0,1 0 0,0 0 0,-1 0 0,1 0 0,0 0 0,0 0 1,-1 0-1,1 0 0,0 0 0,-1 0 0,1 0 0,0 0 0,-1 0 0,1-1 0,0 1 1,0-1-1,33-15 554,-21 4-467,0-1-1,-1 0 0,0-1 0,-1 0 0,-1-1 0,0 0 0,-1 0 0,-1-1 0,-1 0 0,0 0 0,7-25 1,-33 101-749,14-47 572,0 0 0,1 1 0,1-1 1,0 1-1,-1 25 0,3-38-17,1-1-1,0 1 1,0 0-1,0 0 1,0-1-1,0 1 1,1 0-1,-1-1 1,0 1 0,0 0-1,0 0 1,1-1-1,-1 1 1,0 0-1,1-1 1,-1 1-1,0-1 1,1 1 0,-1 0-1,1-1 1,-1 1-1,1-1 1,-1 1-1,1-1 1,-1 1-1,1-1 1,0 0 0,-1 1-1,1-1 1,0 0-1,-1 1 1,1-1-1,0 0 1,29-5-3060,-20 1 1529,-1-1 0,0 0-1,-1 0 1,11-8 0,16-19-9008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18 4548,'0'0'11894,"-2"-17"1292,1 28-12725,-1 0 0,0-1-1,-1 1 1,-7 20 0,-4 16-96,-20 153 105,34-199-571,7-28-14548,-5 10-2727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5701,'0'0'13870,"0"65"-12525,0-41-352,2 3-545,1 0-352,4 1-192,1-3-1121,1 0-961,-5-2-256,1-1-1602,-4-3-4068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9577,'0'0'5061,"-22"64"-3812,12-33 449,6-8-1282,3-2-448,1-5-1185,0 0-1538,1-1-1825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4228,'1'15'1169,"12"150"-803,-1-12-3988,-9 130 14432,-3-72-10458,2-180-4014</inkml:trace>
  <inkml:trace contextRef="#ctx0" brushRef="#br0" timeOffset="1">50 1410 192,'-10'59'16464,"-4"-2"-15792,4-2-479,3-4-225,2-6-4741,2-2-4131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3043,'0'52'7431,"0"3"-6278,0 4-897,2 0-288,-1 0-1697,-1 3-1955</inkml:trace>
  <inkml:trace contextRef="#ctx0" brushRef="#br0" timeOffset="1">73 1648 9705,'2'50'-416,"-2"-5"-2595,2-7 769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5189,'7'407'3896,"-4"219"3504,-38-273-3044,34-334-3815,1-16-1920,0-7-3618,0-12-4083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16496,'0'0'8146,"-9"9"-5952,-24 33-390,31-40-1703,1 0-1,0 0 0,0 0 1,0 1-1,0-1 0,0 0 1,0 1-1,1-1 0,-1 1 0,1-1 1,-1 0-1,1 1 0,0-1 1,0 1-1,0-1 0,1 1 1,-1-1-1,0 1 0,1-1 0,0 1 1,0-1-1,-1 0 0,1 1 1,0-1-1,1 0 0,-1 0 1,0 0-1,1 0 0,-1 0 0,4 3 1,-1-1-83,0 0 0,0 0 0,1 0 0,-1-1 0,1 0 0,0 0 0,0 0 0,0-1 0,0 1 0,0-1 0,7 1 0,-7-1-608,1-1 1,0-1-1,-1 1 0,1-1 0,0 0 0,-1 0 0,1-1 0,0 1 0,-1-1 1,1-1-1,-1 1 0,1-1 0,10-4 0,-12 3-858,0 1 0,0-1 0,0 0-1,-1 0 1,1 0 0,-1-1 0,1 1 0,-1-1-1,0 0 1,4-7 0,-2 3-6010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3940,'0'12'5989,"-3"12"-1120,-7 10-1089,-4 7-802,-1 7-639,-2 0-225,1 0-64,-1-1-865,4-8-833,4-8-224,3-10-64,3-6-32,3-9-256,0-2-1602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4708,'0'0'20452,"2"-9"-19198,0 4-1092,-2 3-72,0-1 1,1 0 0,-1 1 0,1-1 0,0 1 0,0-1 0,0 0 0,0 1 0,0 0 0,1-1-1,-1 1 1,1 0 0,-1 0 0,1 0 0,0 0 0,0 0 0,0 0 0,0 0 0,0 1 0,0-1-1,1 1 1,-1-1 0,0 1 0,1 0 0,-1 0 0,1 0 0,-1 0 0,6 0 0,-7 1-69,0 0 1,0 1-1,0-1 0,0 1 1,0-1-1,0 1 1,0-1-1,0 1 1,0 0-1,0-1 0,-1 1 1,1 0-1,0 0 1,-1 0-1,1-1 1,0 1-1,-1 0 0,1 0 1,-1 0-1,1 0 1,-1 0-1,0 0 1,1 0-1,-1 0 0,0 0 1,0 1-1,0-1 1,1 0-1,-1 0 1,-1 1-1,3 43 166,-2-37-121,-1 7 51,-1 1 1,0-1-1,-1 0 1,0 0-1,-2 0 1,0-1-1,0 1 1,-1-1-1,-1 0 1,-11 16-1,-3 11 944,20-40-1004,14-6-106,3-5-505,0-1 0,0 0-1,23-23 1,10-19-7862,-25 17-1611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18770,'0'0'11787,"-32"57"-11371,32-30-159,0 4-193,0 1-32,0-1 0,2 1-32,9-4-449,-3-2-2273,3-10-3652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75 245 16047,'-7'11'2152,"6"-10"-2146,-45 88 4308,42-80-3887,1 0-1,0 0 1,0 0-1,1 0 0,0 0 1,1 1-1,0-1 1,0 0-1,1 1 0,1 13 1,-1-21-419,1 0 0,0 0 0,0-1 0,0 1 1,0 0-1,0 0 0,0 0 0,0-1 0,0 1 0,1-1 1,-1 1-1,1-1 0,-1 1 0,1-1 0,0 0 0,-1 0 1,1 0-1,0 0 0,0 0 0,0 0 0,0 0 0,0 0 1,0-1-1,0 1 0,0-1 0,0 0 0,0 0 0,0 1 1,0-1-1,0 0 0,3-1 0,2 1 19,-1 0 0,0-1-1,1 0 1,-1 0 0,0-1-1,0 1 1,0-1 0,0-1 0,8-3-1,1-5 7,-1 0-1,0 0 1,-1-2-1,0 1 0,0-2 1,-2 0-1,0 0 1,0-1-1,-1-1 1,8-18-1,-4 6-23,-1-1 0,-1 0 0,-2-1 0,-1 0 0,5-33 0,-13 55-14,1 0 11,-1-1 0,1 1 0,-2-1 0,1 1 0,-1-1 0,0 0 0,-3-12 0,3 20-1,-1 0-1,1 0 1,-1 0 0,0 0-1,0 0 1,1 0 0,-1 1-1,0-1 1,0 0 0,0 0-1,0 1 1,0-1 0,0 1-1,0-1 1,0 1 0,0-1-1,0 1 1,0-1-1,-1 1 1,1 0 0,0 0-1,0 0 1,0-1 0,0 1-1,0 0 1,-1 0 0,1 1-1,0-1 1,0 0 0,0 0-1,0 1 1,0-1 0,-1 0-1,1 1 1,0-1 0,0 1-1,0-1 1,0 1 0,-1 1-1,-42 23 221,25-10-81,1 1-1,0 0 0,2 1 1,0 1-1,1 1 1,0 0-1,-16 31 1,30-49-140,0 1-1,0 0 1,0 0 0,0 0 0,1 0 0,-1 0-1,1 0 1,-1 0 0,1 0 0,0 1 0,0-1 0,0 0-1,0 0 1,0 4 0,1-5-4,-1 0 0,1 0 1,-1 0-1,1 0 0,0 0 0,-1 0 0,1 0 0,0 0 1,0-1-1,-1 1 0,1 0 0,0 0 0,0-1 0,0 1 1,0 0-1,0-1 0,0 1 0,0-1 0,0 0 1,1 1-1,7 1-30,-1-1 1,1 0 0,0 0-1,-1-1 1,18-2 0,-3 1-102,-2 0-17,-13 0-52,1 1 0,-1 0 1,1 0-1,-1 1 1,1 0-1,9 3 1,-16-4 172,0 1-1,0 0 1,0 0 0,0 1 0,0-1 0,0 0 0,0 0-1,0 1 1,-1-1 0,1 1 0,-1 0 0,1 0 0,-1-1-1,1 1 1,-1 0 0,0 0 0,0 0 0,0 0 0,0 0-1,0 1 1,-1-1 0,1 0 0,-1 0 0,1 0 0,-1 1-1,0-1 1,0 4 0,0 11 364,0 0 0,-2 0 0,0 0 0,-1 0 0,-5 17 0,-7 46-1873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3141 255 19250,'-5'2'435,"0"-1"0,0 1-1,0-1 1,0 0 0,0-1 0,0 1-1,-10-1 1,-3-2-567,0 0 0,-27-8 0,-10-1 195,-31 5 1053,-165 8 0,-87 32-629,67-5-457,7-8 997,-415-19 0,581-10-656,1-3 0,0-5 0,1-4 1,1-4-1,1-5 0,2-3 0,-141-71 0,193 79-411,31 17-134,-1 1 0,-1 0-1,1 0 1,-1 1 0,0 0-1,0 1 1,0 0 0,-1 1 0,-16-3-1,57 15-13673,-15-9 3156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149 491 3299,'0'0'14537,"-7"9"-12253,-20 32-319,20-22 348,15-14-298,-7-5-1864,0 0 0,1-1-1,-1 1 1,0 0 0,1-1 0,-1 1 0,0-1-1,0 0 1,1 1 0,-1-1 0,0 0 0,0 0 0,0 1-1,0-1 1,0 0 0,2-2 0,0-6 94,1 0 0,-2 0 1,1 0-1,-1 0 0,0-1 0,-1 1 1,0-1-1,-1-17 0,-10-78 1338,3 71-1583,-1 0 0,-2 1 0,-1-1 0,-2 2 0,-1 0 0,-1 1 0,-2 0 0,-31-42 0,45 62 0,16 9 0,28 13 0,-29-7 0,51 9-503,0-3 1,1-2-1,0-3 0,0-3 1,104-11-1,-71-7-7969,-2-10-9252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86 7719,'0'0'7084,"4"-9"-2888,-2 6-4040,15-37 3760,-17 39-3791,1 0 1,-1 0-1,0 0 0,0 0 0,0 0 1,0-1-1,1 1 0,-1 0 0,-1 0 1,1 0-1,0 0 0,0 0 0,0 0 1,0 0-1,-1 0 0,1 0 0,-1 0 0,1 0 1,0 0-1,-1 1 0,0-1 0,1 0 1,-1 0-1,1 0 0,-1 0 0,0 1 1,0-1-1,0 0 0,1 1 0,-1-1 1,0 1-1,0-1 0,0 1 0,0-1 1,0 1-1,0-1 0,0 1 0,0 0 1,0 0-1,0-1 0,0 1 0,0 0 0,-2 0 1,-8 0 51,-1 0 1,0 1-1,0 0 1,1 1 0,-1 0-1,0 1 1,1 0-1,0 1 1,0 0-1,0 1 1,0 0-1,-11 8 1,-3 3 265,0 1-1,1 2 1,-34 33-1,21-8-308,36-42-136,-1 1 0,0 0 1,1-1-1,0 1 0,0 0 1,0 0-1,0 0 0,0 0 1,0 0-1,1 0 0,-1 0 1,1 0-1,0 0 0,0 1 1,1 3-1,-1-6-1,1 1 0,0-1 0,-1 0 0,1 0 1,0 0-1,0 0 0,0 0 0,0 0 0,0-1 0,0 1 0,0 0 0,0 0 0,0-1 1,0 1-1,1-1 0,-1 1 0,0-1 0,0 1 0,1-1 0,-1 0 0,0 1 0,0-1 0,1 0 1,1 0-1,41 2-279,-30-2 65,-7 0 17,8 1-125,0 0-1,-1 0 1,1 1 0,-1 1-1,24 8 1,-36-10 315,1 0 1,-1 0-1,1 0 0,-1 0 1,1 1-1,-1 0 0,0-1 1,0 1-1,0 0 0,0 0 0,0 0 1,0 0-1,0 0 0,-1 1 1,1-1-1,-1 0 0,1 1 1,-1-1-1,0 1 0,0-1 1,0 1-1,-1 0 0,1 0 1,-1-1-1,1 1 0,-1 0 1,0 0-1,0-1 0,0 1 1,0 0-1,0 0 0,-1-1 0,0 1 1,1 0-1,-1 0 0,0-1 1,-2 5-1,-1 2 174,-1 0 0,0-1-1,0 1 1,-1-1 0,0 0 0,0 0-1,-1-1 1,0 1 0,-15 10 0,4-3 199,-1-2 0,0 0 1,-27 13-1,36-22-363,-1 1 0,0-2 0,0 0 0,0 0 0,-15 2 0,23-5 0,0 0 0,-1 0 0,1 0 0,0 0 0,0 0 0,0-1 0,0 1 0,0-1 0,0 0 0,-5-2 0,7 3 0,-1-1 0,1 0 0,0 0 0,0 1 0,0-1 0,0 0 0,1 0 0,-1 0 0,0 0 0,0 0 0,0 0 0,1 0 0,-1-1 0,1 1 0,-1 0 0,1 0 0,-1 0 0,1-1 0,0 1 0,0 0 0,-1-1 0,1 1 0,0 0 0,0 0 0,0-1 0,1 0 0,-1-1-152,1 0 0,0 1 0,0-1 0,0 1 0,0-1 1,0 1-1,0-1 0,1 1 0,-1 0 0,1 0 0,0-1 0,0 1 0,0 1 0,0-1 0,0 0 1,0 0-1,0 1 0,0-1 0,3 0 0,55-28-5984,-49 25 4831,42-15-7012,3-2-5302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16720,'0'0'8824,"-12"6"-5744,4-2-2862,1 1 0,-1-1 1,1 1-1,-1 0 0,1 1 0,1 0 0,-1 0 0,1 0 0,0 1 0,1 0 0,-1 0 0,1 0 0,1 1 0,0-1 0,0 1 0,0 0 0,1 1 0,-5 15 0,7-20-218,1 1 0,-1-1 0,1 0 0,0 0 0,0 0 0,0 0 0,0 1 0,1-1 0,-1 0 0,1 0 0,0 0 0,0 0 0,1 0 0,-1 0 0,1 0 0,0-1 0,0 1 0,0-1 0,1 1 0,-1-1 0,5 5 0,-3-5 0,1-1 0,-1 1 0,0-1 0,1 0 0,-1 0 0,1 0 0,-1-1 0,1 0 0,0 0 0,0 0 0,-1 0 0,1-1 0,0 0 0,0 0 0,0 0 0,0 0 0,0-1 0,7-2 0,-5 1 0,0 0 0,-1 0 0,1 0 0,0-1 0,-1-1 0,0 1 0,0-1 0,0 0 0,0 0 0,-1 0 0,0-1 0,0 0 0,0 0 0,0 0 0,-1-1 0,0 0 0,0 0 0,0 0 0,-1 0 0,0 0 0,0-1 0,0 1 0,-1-1 0,0 0 0,0 0 0,-1 0 0,0 0 0,0 0 0,-1-11 0,0 17 0,0 0 0,0 0 0,0 0 0,0 0 0,-1 0 0,1 0 0,0 0 0,-1 1 0,1-1 0,-1 0 0,1 0 0,-1 0 0,1 0 0,-1 0 0,1 1 0,-1-1 0,0 0 0,0 1 0,1-1 0,-1 0 0,0 1 0,0-1 0,0 1 0,0-1 0,1 1 0,-1-1 0,0 1 0,0 0 0,0 0 0,0-1 0,0 1 0,0 0 0,0 0 0,0 0 0,0 0 0,0 0 0,0 0 0,0 0 0,0 0 0,0 1 0,0-1 0,0 0 0,0 0 0,0 1 0,-1 0 0,0-1 0,0 1 0,0-1 0,-1 0 0,1 0 0,0 0 0,0 0 0,-1 0 0,1 0 0,0-1 0,0 1 0,0-1 0,-1 1 0,-1-2 0,45-22-64,-24 17-309,0 0 0,1 2-1,-1 0 1,1 0 0,0 2 0,1 0 0,-1 1 0,0 1 0,32 3-1,-48-2 406,0-1 0,0 2 0,0-1 0,1 0 0,-1 0 0,0 1 0,0-1 0,0 1 0,0-1 0,-1 1 0,1 0 0,0 0 0,0 0 0,0 0 0,-1 0 0,1 0 0,0 0 0,-1 1 0,1-1 0,-1 1 0,1-1 0,-1 1 0,0-1 0,0 1 0,0 0 0,0 0 0,0 0 0,0-1 0,0 1 0,0 0 0,-1 0 0,1 0 0,-1 0 0,0 0 0,1 0 0,-1 0 0,0 1 0,0-1 0,0 0 0,-1 0 0,1 0 0,-1 3 0,-3 10 397,0 0 1,-1 0-1,-1-1 0,-12 25 0,5-12-155,12-26-274,0 0 0,0 1 0,1-1 0,-1 0 0,0 1 0,1-1 0,-1 1 0,1 0 0,-1-1 0,1 1 0,0-1 0,0 1 0,-1 0 0,1-1 0,0 1 0,1-1 0,-1 1 0,0 0 0,0-1 0,1 1 0,-1-1 0,1 1 0,-1-1 0,1 1 0,0-1 0,-1 1 0,1-1 0,2 3 0,-1-4 0,0 0 0,0 1 0,1-1 0,-1 0 0,0 0 0,1 0 0,-1 0 0,0 0 0,1-1 0,-1 1 0,0-1 0,0 0 0,1 1 0,-1-1 0,0 0 0,0 0 0,0 0 0,0-1 0,0 1 0,3-3 0,13-9 0,-1-1 0,0-1 0,24-27 0,29-25 0,-70 67 0,0 0 0,0 0 0,0 0 0,1-1 0,-1 1 0,0 0 0,0 0 0,0 0 0,0 0 0,0 0 0,0 0 0,1 0 0,-1 0 0,0 0 0,0-1 0,0 1 0,0 0 0,0 0 0,1 0 0,-1 0 0,0 0 0,0 0 0,0 0 0,0 0 0,1 0 0,-1 0 0,0 0 0,0 0 0,0 0 0,0 0 0,0 0 0,1 0 0,-1 1 0,0-1 0,0 0 0,0 0 0,0 0 0,0 0 0,1 0 0,-1 0 0,0 0 0,0 0 0,0 0 0,0 1 0,0-1 0,0 0 0,0 0 0,1 0 0,-1 0 0,0 0 0,0 1 0,0-1 0,0 0 0,0 0 0,0 0 0,0 15 0,-5 18 0,3-27 0,0 1 0,1 0 0,0 0 0,1 1 0,0-1 0,0 0 0,0 0 0,1 0 0,0 0 0,0 0 0,1 0 0,2 7 0,-2-11 0,0 1 0,0-1 0,0 0 0,0 0 0,0 0 0,1 0 0,-1 0 0,1-1 0,0 1 0,0-1 0,0 1 0,0-1 0,0 0 0,1-1 0,-1 1 0,1 0 0,-1-1 0,1 0 0,-1 0 0,1 0 0,0 0 0,-1 0 0,1-1 0,4 0 0,-1 1 0,-1 0 0,1-1 0,0-1 0,0 1 0,-1-1 0,1 0 0,0 0 0,-1-1 0,1 0 0,-1 0 0,0 0 0,0-1 0,0 0 0,10-7 0,-11 7 0,-1-1 0,0 0 0,0 0 0,-1 0 0,1 0 0,-1-1 0,0 1 0,0-1 0,-1 0 0,1 0 0,-1 0 0,0 0 0,0 0 0,-1-1 0,1 1 0,-1-1 0,-1 1 0,1-9 0,0 10 0,-1 0 0,0-1 0,0 1 0,-1 0 0,1 0 0,-1-1 0,0 1 0,0 0 0,0 0 0,0 0 0,-1 0 0,0 0 0,0 0 0,0 1 0,-3-5 0,3 6 0,0 0 0,0 0 0,0 1 0,-1-1 0,1 0 0,0 1 0,-1 0 0,1-1 0,-1 1 0,1 0 0,-1 0 0,1 1 0,-1-1 0,0 1 0,0-1 0,1 1 0,-1 0 0,0 0 0,0 0 0,1 0 0,-1 0 0,0 1 0,0-1 0,-4 2 0,7-2 0,0 1 0,0-1 0,1 0 0,-1 0 0,0 0 0,0 0 0,0 1 0,0-1 0,0 0 0,0 0 0,0 0 0,1 0 0,-1 1 0,0-1 0,0 0 0,0 0 0,0 0 0,0 1 0,0-1 0,0 0 0,0 0 0,0 0 0,0 1 0,0-1 0,0 0 0,0 0 0,0 0 0,-1 1 0,1-1 0,0 0 0,0 0 0,0 0 0,0 0 0,0 1 0,0-1 0,0 0 0,0 0 0,-1 0 0,1 0 0,0 0 0,0 1 0,0-1 0,0 0 0,-1 0 0,1 0 0,0 0 0,0 0 0,0 0 0,0 0 0,-1 0 0,1 0 0,0 0 0,0 1 0,0-1 0,-1 0 0,19 4 0,9-4-671,5 1-5303,51-7-1,-48 1-4307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 19058,'-9'2'4612,"-7"1"-3487,1 1-1,0 0 0,-1 2 0,-25 12 1,37-16-1001,0 0 0,1-1 0,-1 1 0,1 1 0,-1-1 0,1 0 1,0 1-1,0 0 0,0-1 0,0 1 0,1 1 0,-1-1 0,1 0 0,0 0 0,0 1 1,0 0-1,0-1 0,0 1 0,1 0 0,0 0 0,0-1 0,0 1 0,0 0 1,1 0-1,-1 0 0,1 1 0,0 3 0,1-7-124,-1 0 0,1 1 0,-1-1 0,1 0 0,0 0 0,0 1 0,0-1 0,-1 0 0,1 0 0,0 0 0,1 0 0,-1 0 0,0 0 0,0 0 0,0 0 0,0-1 0,1 1 0,-1 0 0,0-1 0,1 1 0,-1-1 0,0 1 0,1-1 0,-1 0 0,1 0 0,2 1 0,44 1 0,-40-2 0,-2 0 0,1 0 0,-1-1 0,0 0 0,0 0 0,1 0 0,-1-1 0,0 0 0,0 0 0,-1 0 0,1-1 0,0 0 0,-1 0 0,1-1 0,-1 1 0,0-1 0,0 0 0,-1-1 0,1 1 0,-1-1 0,0 0 0,0 0 0,-1 0 0,1 0 0,-1-1 0,0 1 0,0-1 0,-1 0 0,0 0 0,0 0 0,0 0 0,-1 0 0,0 0 0,0-1 0,-1 1 0,1 0 0,-2-7 0,1 12 0,0 1 0,0-1 0,0 0 0,0 1 0,0-1 0,0 1 0,0-1 0,0 1 0,0-1 0,0 1 0,-1-1 0,1 1 0,0-1 0,0 1 0,-1-1 0,1 1 0,0-1 0,0 1 0,-1-1 0,1 1 0,-1-1 0,1 1 0,0 0 0,-1-1 0,1 1 0,-1 0 0,1-1 0,-1 1 0,1 0 0,-1 0 0,1 0 0,-1-1 0,0 1 0,1 0 0,-1 0 0,1 0 0,-1 0 0,1 0 0,-1 0 0,1 0 0,-1 0 0,0 0 0,1 0 0,-1 0 0,1 0 0,-1 1 0,1-1 0,-1 0 0,1 0 0,-1 0 0,1 1 0,-1-1 0,1 0 0,-1 1 0,-1 0 0,0 0 0,0 0 0,0 1 0,0-1 0,0 0 0,0 1 0,0-1 0,1 1 0,-1 0 0,1-1 0,-1 1 0,1 0 0,-2 4 0,2-5-128,0 0 0,0 1 0,1-1 0,-1 0 0,1 1-1,-1-1 1,1 1 0,0-1 0,-1 1 0,1-1 0,0 1 0,0-1 0,0 1 0,0-1 0,0 1 0,1-1-1,-1 1 1,0-1 0,1 1 0,-1-1 0,1 1 0,-1-1 0,1 0 0,0 1 0,-1-1 0,1 0 0,0 0-1,0 1 1,0-1 0,0 0 0,0 0 0,0 0 0,1 0 0,-1 0 0,0 0 0,0-1 0,1 1 0,-1 0-1,0-1 1,1 1 0,-1 0 0,1-1 0,-1 0 0,1 1 0,2-1 0,1 1-622,0-1 1,1 0-1,-1 0 1,0 0-1,1-1 1,-1 0-1,0 0 1,1 0-1,-1 0 0,0-1 1,0 0-1,6-4 1,19-14-7670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 5990,'0'0'5957,"2"-8"-933,3-26-930,-10 39 3258,-21 30-5265,19-23-1861,1 0 0,0 1 1,1 0-1,0 0 0,1 1 1,0-1-1,1 1 0,1 0 1,-1 22-1,3-35-226,0 1 0,0-1 0,0 0 0,0 0 0,0 1 0,0-1 0,0 0 0,1 0 0,-1 1 0,1-1 0,-1 0 0,1 0 0,-1 0 0,1 0 0,-1 0 0,1 0 0,0 0 0,0 0 0,0 0 0,0 0 0,0 0 0,0 0 0,0 0 0,0-1 0,1 2 0,1-1 0,0 0 0,-1 0 0,1-1 0,0 1 0,-1-1 0,1 0 0,0 0 0,0 0 0,0 0 0,-1 0 0,5-1 0,3-1 0,0-1 0,0 0 0,0 0 0,0-1 0,13-7 0,-22 10 0,-1 1 0,1-1 0,0 0 0,1 1 0,-1-1 0,0 1 0,0-1 0,0 1 0,0-1 0,0 1 0,1 0 0,-1-1 0,0 1 0,0 0 0,0 0 0,1 0 0,-1 0 0,0 0 0,0 0 0,2 1 0,-2 0 0,-1-1 0,1 1 0,-1-1 0,1 1 0,-1 0 0,0 0 0,1-1 0,-1 1 0,0 0 0,0 0 0,0-1 0,1 1 0,-1 0 0,0 0 0,0 0 0,0-1 0,0 1 0,0 0 0,0 0 0,0 0 0,-1-1 0,1 1 0,0 1 0,-24 63 0,15-43 0,9-22 0,-2 4-12,0 1 0,1 0 0,-1 0 0,1 0 0,0 0 0,0 0 0,1 0 0,-1 0 0,1 1 0,0-1 0,2 8 0,7-17-4470,-3-3-1537,8-16-14437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15535,'0'0'9897,"-26"53"-6662,8-16-1473,1 2-545,0 5-256,6 1-801,3 0-160,6 1 0,2-3 0,5-9-1826,9-5-5573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17168,'0'0'6374,"-8"13"-3833,-5 10-1272,1 1 0,-14 39-1,21-50-953,1 0-1,0 1 1,1-1-1,0 1 0,2-1 1,-1 1-1,2 0 1,0 16-1,0-29-313,1 1 1,-1-1-1,0 1 1,1-1-1,-1 0 1,1 1-1,0-1 1,-1 1-1,1-1 0,0 0 1,0 0-1,0 1 1,0-1-1,0 0 1,0 0-1,0 0 1,0 0-1,1 0 0,-1 0 1,0-1-1,0 1 1,1 0-1,-1-1 1,1 1-1,-1-1 1,1 1-1,-1-1 0,1 1 1,-1-1-1,1 0 1,-1 0-1,1 0 1,-1 0-1,1 0 1,-1 0-1,1 0 0,-1-1 1,1 1-1,-1 0 1,3-2-1,10-2-3,-1 0 0,0 0 0,19-10-1,-17 7 1,-11 5-2,-1 1 0,1-1 1,0 1-1,0 0 0,0 0 0,0 0 1,-1 1-1,1-1 0,0 1 0,0 0 0,6 1 1,-8-1 0,-1 1 0,0 0 0,1-1 0,-1 1 0,0 0 0,0 0 0,0 0 0,1 0 0,-1 0-1,0 0 1,0 0 0,0 1 0,-1-1 0,1 0 0,0 0 0,0 1 0,-1-1 0,1 0 0,-1 1 0,1-1 0,-1 1 0,1-1 0,-1 1 0,0-1 0,0 1 0,0-1 0,0 1 0,0-1 0,0 1 0,-1 2 0,1 2 6,-1 1-1,0-1 0,0 1 1,-1-1-1,0 0 0,0 1 1,0-1-1,-1 0 1,0-1-1,0 1 0,0 0 1,-1-1-1,-4 6 0,1-3 8,0-1-1,0 1 1,0-2 0,-1 1-1,0-1 1,0 0-1,-1 0 1,-13 6-1,17-10-7,-1 1 1,0-1-1,1 0 0,-1-1 0,0 1 0,0-1 1,1 0-1,-1 0 0,0-1 0,0 0 0,0 0 0,0-1 1,0 1-1,-7-2 0,9 0-8,0 0 0,0 1 0,0-1 0,0-1 0,0 1 0,0-1 0,0 1 0,1-1 0,0 0 0,-1 0 0,1-1 1,0 1-1,0 0 0,1-1 0,-1 0 0,1 0 0,0 0 0,0 0 0,0 0 0,-2-8 0,3 9-215,0-1 0,0 0 1,0 1-1,0-1 0,1 0 1,-1 0-1,1 0 0,0-5 0,1 7-208,-1 0 0,1-1 0,-1 1 0,1 0 0,0 0 0,0 0 0,0-1-1,0 1 1,0 0 0,0 0 0,1 0 0,-1 0 0,1 1 0,-1-1-1,1 0 1,0 1 0,0-1 0,-1 1 0,1-1 0,0 1 0,0 0 0,3-1-1,24-10-6627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15 148 22133,'0'0'8483,"8"-6"-7442,2-1-888,0 0 1,-1 0 0,0-1 0,9-11 0,-14 15-142,-1 0 0,0-1 0,0 1 0,0-1 0,-1 1 0,1-1 0,-1 0 0,0 0 0,0 0 0,-1 0 0,0 0 1,0 0-1,0 0 0,0-6 0,-1 10-11,0 0-1,0 1 1,1-1 0,-1 1 0,0-1-1,-1 1 1,1-1 0,0 0 0,0 1 0,0-1-1,0 1 1,0-1 0,-1 1 0,1-1-1,0 1 1,0-1 0,-1 0 0,1 1-1,0 0 1,-1-1 0,1 1 0,-1-1 0,1 1-1,0-1 1,-1 1 0,1 0 0,-1-1-1,1 1 1,-1 0 0,1 0 0,-1-1 0,0 1-1,1 0 1,-1 0 0,1 0 0,-1 0-1,1 0 1,-1-1 0,0 1 0,1 0-1,-1 0 1,1 1 0,-1-1 0,1 0 0,-1 0-1,0 0 1,1 0 0,-1 1 0,-2-1-10,0 1-1,0 1 1,1-1 0,-1 0 0,1 0 0,-1 1 0,1 0 0,0-1 0,-4 4-1,-1 4 16,0 0 0,1 1-1,-1-1 1,2 1 0,-1 1-1,2-1 1,-1 1 0,1 0 0,1 0-1,0 0 1,1 0 0,0 1-1,0-1 1,2 1 0,-1 17-1,1-26-2,1-1-1,-1 1 0,0 0 0,1-1 1,-1 1-1,1-1 0,0 1 1,0-1-1,0 1 0,0-1 0,0 0 1,0 1-1,1-1 0,-1 0 1,1 0-1,0 0 0,-1 0 0,1 0 1,0 0-1,0-1 0,0 1 1,0-1-1,1 1 0,-1-1 1,0 0-1,1 0 0,-1 0 0,0 0 1,1 0-1,0 0 0,-1-1 1,1 1-1,-1-1 0,1 0 0,0 0 1,-1 0-1,1 0 0,3 0 1,3-1 0,0 0 0,0-1 0,0 1 0,-1-2 0,1 1 0,-1-1 0,1-1 0,-1 1 0,0-1 0,11-8 0,-6 3-3,-1 0 0,0-2 0,0 0 0,-1 0 0,0-1 0,-1 0 0,-1-1 0,0 0 0,0 0 0,-2-1 0,1 0 0,-2 0 0,0-1 0,6-22 0,-42 110 0,28-64 0,0 0 0,0 0 0,1 0 0,0 1 0,1-1 0,1 18 0,-1-25 0,1 0 0,-1 0 0,1 0 0,0 0 0,-1 1 0,1-2 0,0 1 0,0 0 0,0 0 0,0 0 0,1 0 0,-1-1 0,0 1 0,1 0 0,-1-1 0,1 1 0,-1-1 0,1 0 0,0 1 0,0-1 0,0 0 0,0 0 0,-1 0 0,1-1 0,0 1 0,1 0 0,-1-1 0,0 1 0,0-1 0,0 0 0,0 1 0,0-1 0,0 0 0,3-1 0,-1 1-194,0 0-1,0 0 1,0-1-1,0 1 1,0-1-1,-1 0 1,1 0-1,0-1 1,0 1-1,-1-1 1,1 1-1,-1-1 1,0-1-1,1 1 1,-1 0-1,0-1 1,4-4-1,-2 2-591,-1-1-1,0 0 1,-1 1-1,1-2 1,-1 1 0,0 0-1,-1 0 1,0-1-1,3-11 1,3-26-9341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19250,'0'0'11403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17969,'0'0'1836,"-1"12"599,-10 38 405,-19 56 0,-12 55 160,41-126-2716,1-34-271,0 0 0,0-1 0,0 1 0,1 0 0,-1-1 0,0 1 0,0-1 0,1 1 0,-1 0 0,0-1 0,1 1 0,-1-1 0,1 1 0,-1-1 0,1 1 0,-1-1 0,1 1 0,-1-1 0,1 0 0,-1 1 0,1-1 0,0 0 0,-1 1 0,1-1 0,1 0 0,1 0 42,0-1-1,1 1 1,-1-1 0,0 0-1,1 0 1,-1 0-1,0-1 1,0 1 0,0-1-1,0 0 1,0 0-1,-1 0 1,1 0 0,4-4-1,19-18 122,27-22-105,-50 44-75,-1 0-1,1 0 1,0 0 0,0 1-1,0-1 1,0 1-1,0 0 1,1-1-1,-1 1 1,0 1 0,0-1-1,1 0 1,-1 1-1,0 0 1,7 0-1,-9 0-3,0 1 0,0 0 0,0-1 0,0 1-1,0 0 1,0-1 0,0 1 0,0 0 0,0 0-1,0 0 1,0 0 0,-1 0 0,1 0 0,0 0-1,-1 0 1,1 0 0,-1 0 0,1 1 0,-1-1-1,1 0 1,-1 0 0,0 0 0,1 1 0,-1-1-1,0 0 1,0 2 0,0 42 77,0-33-13,-14 121 24,14-132-163,-1-1-1,1 0 0,0 0 0,0 0 0,0 0 0,0 0 0,0 1 0,0-1 0,0 0 0,0 0 0,0 0 1,0 0-1,0 0 0,0 0 0,0 1 0,0-1 0,0 0 0,0 0 0,0 0 0,0 0 0,0 0 0,0 1 1,0-1-1,1 0 0,-1 0 0,0 0 0,0 0 0,0 0 0,0 0 0,0 0 0,0 1 0,0-1 0,0 0 1,0 0-1,1 0 0,-1 0 0,0 0 0,0 0 0,0 0 0,0 0 0,0 0 0,0 0 0,1 0 1,-1 0-1,0 0 0,0 0 0,0 0 0,0 0 0,0 0 0,1 0 0,-1 0 0,0 0 0,0 0 0,0 0 1,1 0-1,8-8-3381,8-13-3986,1-8-7983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16688,'0'0'5162,"-3"8"-1831,-6 13-2138,-1-1 0,-1 0 0,0 0 0,-15 17-1,-66 77 510,59-77-2015,2 2 0,-43 72 0,119-167-5971,71-117-7061,-67 98 9453,1 1 4057,-46 68 656,0 0 1,0 1-1,1-1 0,0 1 1,0 0-1,8-5 1,-13 10-684,1 0 1,-1 1 0,1-1 0,-1 0-1,1 1 1,-1-1 0,1 1 0,-1-1 0,0 1-1,1-1 1,-1 1 0,1-1 0,-1 1-1,0 0 1,0-1 0,1 1 0,-1-1 0,0 1-1,0 0 1,0-1 0,0 1 0,0 0-1,0-1 1,0 1 0,0-1 0,0 1 0,0 0-1,0-1 1,0 1 0,0 0 0,0-1 0,0 1-1,-1 0 1,-1 29 1068,-5-1-127,-2-1 0,0 0 1,-2-1-1,-25 44 0,-9 25 1415,42-90-2363,-2 7 91,0-1 0,0 2 0,1-1-1,1 0 1,0 1 0,-1 19 0,3-33-228,1 0 1,0 1-1,0-1 0,0 1 1,-1-1-1,1 0 0,0 1 1,0-1-1,0 1 0,0-1 1,0 1-1,0-1 0,0 0 1,0 1-1,0-1 0,0 1 1,0-1-1,0 1 0,0-1 1,0 0-1,0 1 0,1-1 1,-1 1-1,0-1 0,0 0 1,0 1-1,1-1 0,-1 0 1,0 1-1,0-1 0,1 0 1,-1 1-1,0-1 0,1 0 1,-1 0-1,0 1 0,1-1 1,-1 0-1,1 0 0,-1 0 0,0 1 1,1-1-1,-1 0 0,1 0 1,-1 0-1,0 0 0,1 0 1,-1 0-1,1 0 0,-1 0 1,1 0-1,-1 0 0,0 0 1,1 0-1,-1 0 0,1 0 1,-1-1-1,1 1 0,-1 0 1,0 0-1,1 0 0,-1 0 1,1-1-1,1 0-119,0-1 0,-1 1-1,1-1 1,0 0 0,-1 1 0,1-1-1,-1 0 1,1 0 0,-1 0 0,2-4-1,0-4-624,0-1 0,-1 1 0,0-1 0,-1 0 0,0 0 0,0 0-1,-2-15 1,1 20 627,-1 1-1,1 0 1,-1-1-1,0 1 0,0 0 1,-1 0-1,1 0 1,-1 0-1,0 0 0,-1 0 1,1 0-1,-1 1 1,0-1-1,0 1 0,0 0 1,-8-8-1,11 12 223,-1-1 0,1 1 0,-1-1 0,0 1 0,0-1-1,1 1 1,-1-1 0,0 1 0,0 0 0,1-1 0,-1 1 0,0 0-1,0 0 1,0 0 0,1 0 0,-1-1 0,0 1 0,0 0-1,0 0 1,0 0 0,1 1 0,-1-1 0,0 0 0,0 0 0,0 0-1,0 1 1,1-1 0,-1 0 0,0 1 0,0-1 0,1 1-1,-1-1 1,0 1 0,1-1 0,-1 1 0,0-1 0,1 1 0,-1 0-1,1-1 1,-1 1 0,1 0 0,-1-1 0,1 1 0,0 0 0,-1 0-1,1-1 1,0 1 0,0 0 0,-1 0 0,1 0 0,0 1-1,0-1 11,-1 1-1,1-1 0,0 1 1,-1-1-1,1 1 0,0-1 1,0 1-1,0-1 0,0 1 1,1-1-1,-1 1 0,0-1 1,1 0-1,-1 1 0,1-1 1,-1 1-1,1-1 0,0 0 1,-1 1-1,1-1 0,0 0 1,0 0-1,0 0 0,0 0 1,0 1-1,0-1 0,0-1 1,0 1-1,2 1 0,3 0-30,1 0-1,0 0 1,0-1-1,0 0 1,0 0 0,0 0-1,0-1 1,0 0-1,0-1 1,0 0-1,7-1 1,9-4 36,-1 0 0,23-11 0,-34 12-206,0 0 0,0 1-1,0 0 1,0 1 0,1 0 0,-1 0-1,1 2 1,0-1 0,0 2 0,0-1-1,-1 2 1,15 1 0,-25-2 73,1 1 0,-1-1 1,0 1-1,1-1 1,-1 1-1,0-1 0,0 1 1,0 0-1,0 0 0,0 0 1,0-1-1,0 1 0,0 0 1,0 0-1,0 1 0,0-1 1,0 0-1,-1 0 0,1 0 1,-1 0-1,1 1 0,0 1 1,0 1 43,0-1-1,-1 1 1,1 0 0,-1 0 0,0 0-1,0 0 1,-1 7 0,-2 2 462,0-1-1,0 1 1,-9 20 0,7-12 789,18-31-590,21-29-425,-14 10-413,21-29-517,-39 56 286,1-1 1,-1 0-1,1 1 0,0 0 0,0 0 1,0-1-1,0 2 0,6-4 0,-8 5-8,0 1-1,-1 0 0,1-1 1,0 1-1,0 0 1,-1 0-1,1-1 1,0 1-1,-1 0 0,1 0 1,-1 0-1,1 0 1,-1 0-1,1 0 1,-1 0-1,1 0 1,-1 0-1,0 0 0,0 0 1,0 0-1,0 0 1,1 0-1,-1 0 1,-1 1-1,5 10-4936,6 1-5836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31 14830,'0'0'3251,"-4"10"-379,-8 18-1331,2 2 0,1-1 0,-9 54 0,15-58-1106,1 0 1,1 0-1,0 0 0,3 0 1,6 40-1,-7-57-301,3 9-34,-1 0 0,0 0 0,-2 1 0,0-1-1,-1 0 1,-2 21 0,2-38-95,0 0 0,0 1-1,0-1 1,0 1 0,0-1 0,0 0-1,0 1 1,0-1 0,0 0-1,-1 1 1,1-1 0,0 0 0,0 1-1,0-1 1,0 0 0,-1 1-1,1-1 1,0 0 0,0 0 0,-1 1-1,1-1 1,0 0 0,0 0-1,-1 1 1,1-1 0,0 0-1,-1 0 1,1 0 0,0 0 0,-1 1-1,1-1 1,0 0 0,-1 0-1,1 0 1,-1 0 0,-10-9 207,-6-16 111,13 11-416,0-1 0,0 1 0,2-1 0,0 1 0,1-1-1,0 0 1,1 0 0,0 1 0,2-1 0,-1 0 0,2 1 0,0-1 0,1 1 0,0 0 0,9-19 0,-4 14-49,1 0 0,1 1 0,1 0 1,1 1-1,0 1 0,1-1 1,1 2-1,0 0 0,1 1 0,18-12 1,-3 6 142,-23 15 8,0 0 0,0 0 0,0 0 0,-1-1 0,1 0 0,11-14 0,-19 20 11,0 0-1,0 0 1,0 0 0,0-1 0,0 1-1,1 0 1,-1 0 0,0 0 0,0 0 0,0 0-1,0-1 1,0 1 0,0 0 0,0 0-1,0 0 1,0-1 0,0 1 0,0 0-1,0 0 1,0 0 0,0 0 0,0-1 0,0 1-1,0 0 1,0 0 0,0 0 0,0-1-1,0 1 1,0 0 0,0 0 0,0 0 0,-1 0-1,1 0 1,0-1 0,0 1 0,0 0-1,0 0 1,0 0 0,0 0 0,-1 0 0,1 0-1,0-1 1,0 1 0,0 0 0,0 0-1,0 0 1,-1 0 0,1 0 0,0 0-1,-14-1 455,-15 7 167,21-3-528,0 1 1,0 0-1,0 1 1,0 0-1,1 0 0,0 1 1,0-1-1,1 2 0,-1-1 1,1 1-1,1 0 1,-1 0-1,1 0 0,0 1 1,1 0-1,0 0 1,0 0-1,1 0 0,0 1 1,-4 17-1,7-25-113,0 1 0,0 0 0,1 0 0,-1-1 0,0 1 0,1 0 0,-1-1 0,1 1 0,0-1 0,-1 1 0,1 0 0,0-1 0,0 0 0,0 1 0,0-1 0,0 1 0,0-1 0,1 0 0,-1 0 0,0 0 0,1 0 0,-1 0 0,1 0 0,-1 0 0,1 0 0,-1-1 0,1 1 0,-1 0 0,1-1 0,0 1 0,0-1 0,-1 0 0,1 0 0,3 1 0,8 0 0,1 0 0,-1-1 0,20-2 0,-24 1 0,0 0-517,1 0 1,-1-1-1,1 0 0,-1-1 1,0 0-1,0-1 1,12-5-1,-8 1-1135,-1 0 0,1 0 0,-1-1 0,0-1 0,-1 0-1,-1-1 1,12-13 0,10-19-11363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10474,'0'0'8728,"-11"9"-3971,-3 3-3694,0 1 0,0 0 1,1 1-1,-12 17 1,21-25-846,-1 1 0,1-1 0,0 1 1,1 0-1,-1 0 0,1 1 0,1-1 0,-1 0 1,1 1-1,1 0 0,-1-1 0,2 1 0,-1 0 1,1 0-1,0 8 0,0-13-246,1-1-1,-1 0 1,1 1-1,-1-1 1,1 1-1,0-1 1,0 0 0,0 0-1,0 0 1,1 1-1,-1-1 1,1 0 0,-1 0-1,1-1 1,-1 1-1,1 0 1,0 0-1,0-1 1,0 1 0,0-1-1,0 0 1,0 0-1,1 1 1,-1-1 0,0-1-1,0 1 1,5 1-1,6 0-283,-1 0-1,1-1 0,0-1 1,19-1-1,-23 0 154,0 1 1,0 0-1,0 0 0,0 1 0,0 0 1,14 4-1,-21-5 169,0 1 1,-1 0-1,1 0 0,-1 0 0,1 1 1,-1-1-1,0 0 0,0 0 0,1 1 1,-1-1-1,0 1 0,0-1 0,0 1 1,0-1-1,-1 1 0,1 0 0,0-1 1,-1 1-1,1 0 0,-1 0 0,0-1 1,1 1-1,-1 0 0,0 0 0,0 0 1,0 0-1,0-1 0,0 1 0,-1 0 1,1 0-1,-1 0 0,1-1 0,-1 1 1,1 0-1,-1-1 0,0 1 0,-1 2 1,-1 3 282,-1-1 1,1 0-1,-1 1 1,0-1 0,0-1-1,-1 1 1,0-1 0,-6 7-1,7-9-267,0 0 0,0-1 0,0 1-1,0-1 1,0 0 0,-1 0 0,1 0 0,-1 0-1,1-1 1,-1 0 0,0 0 0,1 0 0,-1-1-1,-5 1 1,7-1-24,1-1 0,0 1-1,0-1 1,0 1-1,-1-1 1,1 0 0,0 0-1,0 0 1,0 0 0,0 0-1,0 0 1,1 0 0,-1-1-1,0 1 1,1-1-1,-1 1 1,0-1 0,1 0-1,0 1 1,-1-1 0,1 0-1,0 0 1,0 0 0,0 0-1,0 0 1,1 0-1,-1 0 1,0-1 0,1 1-1,-1-4 1,-2-38-2834,3 40 2277,0 1 1,0-1 0,1 0-1,0 1 1,-1-1-1,1 1 1,0 0 0,1-1-1,-1 1 1,1 0-1,-1 0 1,1-1 0,0 1-1,0 1 1,0-1-1,3-3 1,20-11-7977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92 287 13741,'0'0'11568,"-10"5"-9491,10-4-2054,-6 1 123,1 1 0,0 0 1,0 0-1,0 1 1,0-1-1,1 1 0,-1 0 1,1 1-1,0-1 0,0 1 1,1-1-1,-1 1 0,1 0 1,0 0-1,0 1 0,1-1 1,0 1-1,0-1 0,0 1 1,-1 7-1,2-10-116,1-1 0,-1 1 1,1 0-1,0-1 0,0 1 0,0-1 0,0 1 0,1-1 0,-1 1 0,1-1 1,-1 1-1,1-1 0,0 1 0,0-1 0,0 0 0,0 1 0,0-1 0,1 0 0,-1 0 1,3 3-1,-1-3-22,0 0 1,1-1-1,-1 1 1,1-1 0,-1 0-1,1 0 1,0 0-1,-1 0 1,1-1 0,0 1-1,0-1 1,0 0-1,5 0 1,0-2-78,-1 1 1,1-1 0,0 0-1,-1-1 1,1 0-1,-1 0 1,0-1-1,0 0 1,-1 0 0,1-1-1,-1 0 1,0-1-1,0 1 1,0-1-1,-1 0 1,0-1 0,0 0-1,8-12 1,3-6 19,-1 1 1,-1-2-1,-1 0 1,14-38-1,-8-4 871,-20 68 155,0 0-970,-1 0-1,1 0 1,0 0-1,0 0 1,0 0-1,0 1 1,0-1-1,-1 0 1,1 0-1,0 0 1,0 0-1,0 1 1,0-1-1,0 0 1,0 0-1,0 0 1,-1 1 0,1-1-1,0 0 1,0 0-1,0 0 1,0 1-1,0-1 1,0 0-1,0 0 1,0 1-1,0-1 1,0 0-1,0 0 1,0 0-1,0 1 1,1-1-1,-1 0 1,0 0-1,0 0 1,0 1-1,0-1 1,0 0 0,0 0-1,0 0 1,1 0-1,-1 1 1,12 3-39,11-2-729,-20-3 655,0 0 0,0 0 1,0-1-1,0 1 1,0-1-1,-1 0 0,1 0 1,0 0-1,-1 0 1,0 0-1,1-1 0,-1 1 1,0 0-1,0-1 0,-1 0 1,1 0-1,0 1 1,-1-1-1,0 0 0,1 0 1,-1 0-1,-1 0 1,2-4-1,1-6 164,0 1 1,0 0-1,-1-1 1,0-20 0,-2 33-33,0 0 0,0 0 0,0 0 0,0-1 0,0 1 0,0 0 1,0 0-1,0 0 0,0 0 0,0-1 0,0 1 0,0 0 0,0 0 1,0 0-1,0-1 0,0 1 0,0 0 0,0 0 0,0 0 0,0 0 1,0-1-1,0 1 0,0 0 0,0 0 0,-1 0 0,1 0 1,0 0-1,0-1 0,0 1 0,0 0 0,0 0 0,-1 0 0,1 0 1,0 0-1,0 0 0,0 0 0,0-1 0,-1 1 0,1 0 0,0 0 1,0 0-1,0 0 0,0 0 0,-1 0 0,1 0 0,0 0 0,0 0 1,0 0-1,-1 0 0,1 0 0,-11 9 479,-6 12-219,7-2-150,1-1 0,1 1 1,1 1-1,0-1 0,2 1 0,0 0 0,1 1 0,1-1 0,1 1 0,1-1 1,1 1-1,1-1 0,4 32 0,-4-48-136,0-1 0,-1 1 0,1-1 0,1 1 0,-1-1 0,1 1 0,-1-1 0,1 0 0,0 1 0,0-1 0,0 0 0,1-1 0,-1 1 0,1 0 0,4 3 0,-6-7 0,-1 0 0,1 0 0,-1 0 0,0 0 0,1 0 0,-1 0 0,0-1 0,0 1 0,1 0 0,-1 0 0,0 0 0,0-1 0,-1 1 0,1 0 0,0 0 0,0 0 0,-1-3 0,-81-171-2691,46 73 2681,37 102 50,-1 0-1,0 0 1,0 0 0,0-1-1,0 1 1,0 0 0,0 0 0,0 0-1,0-1 1,0 1 0,0 0 0,1 0-1,-1 0 1,0 0 0,0-1 0,0 1-1,0 0 1,1 0 0,-1 0-1,0 0 1,0 0 0,0 0 0,0-1-1,1 1 1,-1 0 0,0 0 0,0 0-1,0 0 1,1 0 0,-1 0 0,0 0-1,0 0 1,1 0 0,-1 0 0,0 0-1,0 0 1,0 0 0,1 0-1,-1 0 1,0 0 0,0 0 0,0 0-1,1 1 1,-1-1 0,0 0 0,0 0-1,0 0 1,1 0 0,-1 0 0,0 0-1,0 1 1,0-1 0,0 0-1,0 0 1,1 0 0,-1 0 0,0 1-1,0-1 1,15 7-25,4 2 38,0 0 0,0-1 0,1-1 0,0-1 0,1-1 0,23 3 0,-33-7-492,0 0 0,0-1-1,0 0 1,16-3 0,-26 3 117,-1 0 0,1-1-1,-1 1 1,1 0 0,0 0 0,-1-1 0,1 1 0,-1 0 0,1-1 0,0 1 0,-1 0 0,1-1 0,-1 1 0,1-1 0,-1 1 0,0-1 0,1 1 0,-1-1 0,0 0 0,1 1 0,-1-1 0,0 1 0,1-1 0,-1 0 0,0 1 0,0-1 0,0 0-1,1 0 1,-1-2-1544,5-12-14261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16047,'0'0'14270,"4"2"-12172,-3-2-2091,-1 0 0,1 0 0,0 0 1,-1 0-1,1 0 0,0 0 0,-1 0 1,1 0-1,-1 1 0,1-1 0,0 0 1,-1 0-1,1 1 0,-1-1 0,1 0 1,-1 1-1,1-1 0,-1 0 0,1 1 1,-1-1-1,1 1 0,-1-1 0,1 1 0,-1-1 1,0 1-1,1 0 0,-1-1 0,0 1 1,0-1-1,1 1 0,-1 0 0,0-1 1,0 1-1,0-1 0,0 1 0,0 0 1,0-1-1,0 1 0,0 0 0,0-1 1,0 1-1,0 0 0,0-1 0,0 1 1,0-1-1,-1 1 0,1 0 0,0-1 1,-1 1-1,1-1 0,0 1 0,-1-1 0,1 1 1,0-1-1,-2 2 0,-6 17-60,0 26 53,9-41 0,-1 0 0,0-1 0,-1 1 0,1 0 0,-1-1 0,1 1 0,-1 0 0,0-1 0,0 1 0,-1-1 0,1 0 0,-1 1 0,0-1 0,0 0 0,0 0 0,0 0 0,0 0 0,-1 0 0,1-1 0,-1 1 0,0-1 0,-4 4 0,-8 4 0,-103 61 0,108-65 0,-1-1 0,0-1 0,0 0 0,0 0 0,0-1 0,-1 0 0,1-1 0,-1-1 0,-13 1 0,3-8-737,6-18-2946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42 5605,'0'0'20852,"-8"-8"-19918,-28-22-459,34 29-468,1 1-1,0-1 0,-1 1 1,1-1-1,-1 1 0,1 0 1,-1 0-1,0-1 0,1 1 1,-1 0-1,1 0 0,-1 1 1,1-1-1,-1 0 0,1 0 0,-1 1 1,1-1-1,-1 1 0,1-1 1,0 1-1,-1 0 0,1 0 1,-2 0-1,-28 25 13,23-19-3,-4 3-11,2-3-2,1 1 1,-1 0 0,2 0-1,-1 1 1,1 0 0,0 0-1,1 1 1,-7 12 0,14-21-5,0-1 0,0 0 1,0 1-1,0-1 1,0 1-1,0-1 1,0 1-1,0-1 1,0 1-1,1-1 0,-1 0 1,0 1-1,0-1 1,1 1-1,-1-1 1,0 0-1,0 1 1,1-1-1,-1 0 0,0 1 1,1-1-1,-1 0 1,0 0-1,1 1 1,-1-1-1,1 0 1,-1 0-1,0 0 0,1 1 1,-1-1-1,1 0 1,-1 0-1,1 0 1,-1 0-1,1 0 1,-1 0-1,1 0 0,-1 0 1,0 0-1,1 0 1,-1 0-1,1 0 1,29 0-22,-22-1 30,25 1 61,-19-1-86,1 0 0,-1 1 0,0 1 0,1 1-1,22 5 1,-33-6 34,-1 0 1,1 0-1,-1 1 0,0 0 0,1 0 0,-1 0 0,0 0 0,0 0 0,0 1 0,0-1 0,-1 1 0,1 0 0,-1 0 0,1 0 0,-1 0 1,0 0-1,0 0 0,-1 1 0,1-1 0,-1 1 0,1-1 0,-1 1 0,0-1 0,0 1 0,-1 0 0,1 5 0,0-4 85,0 1 0,-1-1 0,1 0 1,-1 1-1,0-1 0,-1 1 0,1-1 0,-1 0 0,0 0 0,-1 1 0,1-1 0,-1 0 0,0 0 0,0 0 0,0 0 0,-1-1 0,0 1 0,0-1 1,0 1-1,-1-1 0,1 0 0,-1 0 0,0-1 0,0 1 0,0-1 0,0 0 0,-1 0 0,0 0 0,1 0 0,-1-1 0,0 0 0,0 0 0,0 0 1,0-1-1,-1 0 0,1 0 0,0 0 0,-1 0 0,1-1 0,0 0 0,-7 0 0,-41-8-47,52 8-62,-1 0-1,1 0 1,0 0 0,-1-1 0,1 1 0,0-1-1,0 1 1,-1-1 0,1 1 0,0-1 0,0 0-1,0 1 1,0-1 0,0 0 0,0 0 0,0 0-1,0 0 1,0 0 0,0 0 0,0 0 0,1 0-1,-1 0 1,0 0 0,1 0 0,-1-1 0,1 1-1,0 0 1,-1 0 0,1-1 0,0 1 0,-1 0-1,1-1 1,0 1 0,0 0 0,0-1 0,0 1-1,1-2 1,2 2-641,0 0 0,0-1-1,0 1 1,0 1 0,0-1 0,1 0-1,-1 1 1,0 0 0,7 0 0,-2-1-1278,22-4-4523,1-2-3587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21204,'0'0'4196,"-15"76"-1730,10-44-1377,2 0-704,3-2-321,0-6-32,0-6-1089,8-8-2210,0-6-2307,2-4-4035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195 232 16752,'0'0'8691,"-12"2"-7346,3 1-1180,0 0 0,0 0 0,1 1 0,-1 0 1,1 0-1,-1 1 0,1 0 0,1 1 0,-1 0 0,1 0 0,0 0 0,0 1 0,-9 13 1,9-13-48,1 1 1,0 0-1,0 0 1,1 1-1,0 0 1,0-1 0,1 2-1,1-1 1,-1 0-1,1 1 1,1 0 0,0-1-1,-1 12 1,3-20-116,0 0 1,0 0 0,0 0-1,0 0 1,0 0-1,0 0 1,0 0 0,1 0-1,-1-1 1,0 1-1,0 0 1,1 0 0,-1 0-1,1 0 1,-1 0-1,1-1 1,-1 1 0,1 0-1,-1-1 1,1 1-1,0 0 1,-1-1 0,1 1-1,0 0 1,0-1-1,-1 1 1,1-1 0,0 0-1,0 1 1,0-1-1,1 1 1,1-1 10,0 1-1,0-1 1,0 0-1,0 0 1,0-1 0,-1 1-1,1 0 1,0-1 0,0 0-1,3-1 1,4-1 23,0-2 1,0 1 0,-1-1 0,0 0-1,10-7 1,-4 0-46,-1-1-1,0-1 1,-1 1 0,0-2 0,-1 0-1,-1-1 1,0 0 0,-1 0 0,-1-1-1,7-19 1,-40 104-412,17-52 460,0 0-1,2 0 0,-1 1 0,2 0 0,1 0 0,0 0 0,-1 23 0,4-40-33,0 1-1,0-1 1,0 1-1,0 0 1,0-1-1,0 1 0,1-1 1,-1 1-1,0 0 1,0-1-1,0 1 1,0-1-1,1 1 0,-1-1 1,0 1-1,1-1 1,-1 1-1,0-1 1,1 1-1,-1-1 0,1 1 1,-1-1-1,1 0 1,-1 1-1,1-1 1,-1 0-1,1 1 0,-1-1 1,1 0-1,-1 1 1,2-1-1,21-4 131,20-23 56,-15 0-170,-1-1 0,-1-2 0,-2-1 0,-1 0-1,-1-2 1,-2 0 0,-1-2 0,-2 0 0,-1-1 0,14-50-1,-28 78-25,0 0 0,0 0-1,-1 1 1,0-1-1,0-9 1,-2 17-4,0 0 1,0 0 0,0 0 0,0 0-1,0 0 1,0 0 0,0 0-1,0 0 1,0 0 0,0 1 0,0-1-1,0 0 1,0 1 0,0-1 0,0 0-1,0 1 1,0-1 0,1 1-1,-1 0 1,0-1 0,-1 2 0,-11 10 29,0 0-1,1 1 1,1 0 0,0 1 0,-11 19 0,-42 80 791,59-104-754,-21 49 90,25-55-149,-1 1 1,1-1-1,0 1 1,1 0-1,-1-1 1,1 1-1,-1 0 0,1 0 1,0-1-1,0 1 1,1 0-1,-1 0 1,2 5-1,0-7 0,-1 0 0,0-1 0,0 1 0,1 0 0,-1-1 0,0 1 0,1-1 0,0 0 0,-1 1 0,1-1 0,0 0 0,0 0 0,0 0 0,-1 0 0,1 0 0,3 0 0,40 11 0,-18-5 0,-19-4-690,0 1 1,0 0-1,0 0 1,0 1-1,12 10 1,-13-12-4068,-2-3-2108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15022,'0'0'6977,"-9"0"-4996,-3 1-1571,0 1 1,0 0-1,0 0 0,-14 6 0,22-7-199,0 0 0,1 1 0,-1-1 0,1 1-1,-1-1 1,1 1 0,0 0 0,0 0 0,0 0-1,0 1 1,0-1 0,0 1 0,0 0 0,1 0-1,-1 0 1,1 0 0,0 0 0,0 0 0,0 0-1,1 1 1,-3 4 0,5-7-187,0-1-1,-1 1 1,1 0 0,0-1 0,0 1-1,0 0 1,-1-1 0,1 1 0,0-1-1,0 1 1,0-1 0,0 0-1,0 1 1,0-1 0,0 0 0,0 1-1,0-1 1,0 0 0,0 0 0,0 0-1,0 0 1,0 0 0,0 0-1,2-1 1,38 1-129,-32 0 17,31-3-1180,-30 2 806,1 0 1,-1 0 0,0 1-1,0 0 1,0 1 0,0 0-1,17 5 1,-26-6 487,1 1 1,-1-1-1,0 1 1,0-1-1,0 1 1,0 0-1,0 0 0,0-1 1,0 1-1,-1 0 1,1 0-1,0 0 1,0 0-1,-1 0 0,1 0 1,0 0-1,-1 0 1,1 0-1,-1 1 1,0-1-1,1 0 0,-1 0 1,0 0-1,1 0 1,-1 1-1,0-1 1,0 0-1,0 0 0,0 1 1,0-1-1,-1 0 1,1 0-1,0 0 1,-1 1-1,1-1 0,0 0 1,-1 0-1,1 0 1,-1 0-1,0 0 1,1 0-1,-1 0 0,0 0 1,-1 2-1,-2 2 443,0 0 1,0 0-1,-1 0 0,1 0 0,-1-1 0,-10 8 1,6-7-252,0 1 0,-1-1 1,1-1-1,-1 1 0,0-2 1,0 1-1,-1-2 0,1 1 1,-21 1-1,28-8-457,10-4-504,9-6-2418,32-7-10318,-15 12 64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47 14670,'0'0'7933,"-8"-2"-4992,2 0-2717,1 1-1,0 1 0,-1-1 1,1 1-1,-1 0 0,1 0 1,-1 1-1,1-1 0,-1 1 1,1 1-1,-1-1 0,1 1 1,0-1-1,0 2 1,0-1-1,0 0 0,0 1 1,1 0-1,-1 0 0,1 1 1,0-1-1,-1 1 0,2 0 1,-6 5-1,-20 29 801,28-36-993,0 0-1,0 0 1,0 0 0,0 0 0,0 0-1,0 0 1,0 0 0,1 0 0,-1 0-1,1 0 1,0 0 0,0 1 0,0-1-1,0 0 1,0 0 0,0 0 0,0 0-1,1 1 1,0 2 0,0-4-31,0 0 0,1 0 0,-1 0 0,0 0 0,1 0 0,-1 0 0,1 0 0,0 0 0,-1-1 0,1 1 0,-1 0 0,1-1 0,0 0 0,-1 1 0,1-1 0,0 0 0,0 0 0,-1 0 0,1 0 0,0 0 0,-1 0 0,1 0 0,2-1 0,42-11 0,-24-1-18,-1 0 0,0-2 1,-1-1-1,0 0 0,-1-2 0,-2 0 0,1 0 1,16-26-1,-65 81 33,24-29-3,-1 0 1,1 0-1,0 1 0,1 0 0,0 0 0,1 0 0,0 1 0,0 0 0,1 0 0,0 0 0,-4 17 0,8-25-12,0-1 0,0 0 0,-1 0 0,1 0 0,1 1 0,-1-1 0,0 0 0,0 0 0,0 0 0,0 0 0,1 1 0,-1-1 0,1 0 0,-1 0 0,1 0 0,-1 0 0,1 0 0,0 0 0,-1 0 0,1 0 0,0 0 0,0 0 0,0-1 0,-1 1 0,1 0 0,0 0 0,0-1 0,0 1 0,0 0 0,1-1 0,-1 0 0,0 1 0,0-1 0,0 1 0,0-1 0,0 0 0,1 0 0,-1 0 0,0 0 0,0 0 0,0 0 0,1 0 0,-1 0 0,0 0 0,0 0 0,0-1 0,2 0 0,5 0 0,0-1 0,0 0 0,0 0 0,-1-1 0,1 0 0,7-4 0,7-5 0,0-1 0,-1 0 0,-1-2 0,0-1 0,-1 0 0,0-2 0,30-37 0,-76 90 0,21-29 0,1 0 0,-1 1 0,1 0 0,1 0 0,-1 1 0,1-1 0,0 1 0,1 0 0,0 0 0,-3 11 0,6-18 0,0 0 0,-1-1 0,1 1 0,0-1 0,0 1 0,0-1 0,0 1 0,0-1 0,0 1 0,0-1 0,0 1 0,0 0 0,0-1 0,0 1 0,1-1 0,-1 1 0,0-1 0,0 1 0,0-1 0,1 1 0,-1-1 0,0 1 0,1-1 0,-1 1 0,0-1 0,1 0 0,-1 1 0,1-1 0,-1 1 0,0-1 0,1 0 0,-1 0 0,1 1 0,20-4 0,21-19 0,-22 6 0,34-36 0,-3 1 0,-51 52 0,0-1 0,0 0 0,0 0 0,0 0 0,0 0 0,0 0 0,0 1 0,0-1 0,0 0 0,0 0 0,0 0 0,0 0 0,0 1 0,0-1 0,0 0 0,0 0 0,0 0 0,0 0 0,0 1 0,0-1 0,0 0 0,0 0 0,0 0 0,0 0 0,0 0 0,0 1 0,1-1 0,-1 0 0,0 0 0,0 0 0,0 0 0,0 0 0,0 0 0,0 1 0,0-1 0,1 0 0,-1 0 0,0 0 0,0 0 0,0 0 0,0 0 0,1 0 0,-1 0 0,0 0 0,0 0 0,0 0 0,0 0 0,1 0 0,-1 0 0,0 0 0,0 0 0,0 0 0,0 0 0,1 0 0,-1 0 0,0 0 0,-26 53 0,20-45 0,1-1 0,1 1 0,0 1 0,0-1 0,0 0 0,1 1 0,0 0 0,1 0 0,0 0 0,0 0 0,1 0 0,0 17 0,2-25-142,-1 0-1,1 0 1,-1 0-1,1 0 1,0 0 0,0-1-1,-1 1 1,1 0-1,0 0 1,0 0-1,0-1 1,0 1 0,0 0-1,0-1 1,0 1-1,0-1 1,0 1 0,0-1-1,0 0 1,0 1-1,1-1 1,-1 0-1,0 0 1,0 0 0,0 0-1,0 0 1,1 0-1,-1 0 1,0 0 0,2-1-1,38-7-7283,-7-8 786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12 344 12908,'0'0'12593,"10"1"-11605,-8-1-962,39-1 853,-39 1-788,-1 0 0,1-1-1,-1 1 1,1-1 0,-1 0-1,1 1 1,-1-1 0,0 0-1,1 0 1,-1 0 0,0 0-1,0 0 1,0 0 0,0 0-1,0 0 1,0 0 0,0-1-1,0 1 1,0 0-1,-1-1 1,1 1 0,0 0-1,-1-1 1,1 1 0,-1-1-1,1 1 1,-1-1 0,0 1-1,0-1 1,0 0 0,0-2-1,0 4-122,0 0-155,1-1 198,-1 1 0,0-1-1,1 1 1,-1-1 0,0 1 0,0-1-1,1 0 1,-1 1 0,0-1-1,0 1 1,0-1 0,0 0-1,0 1 1,0-1 0,0 0-1,0 1 1,0-1 0,0 1-1,0-1 1,-1 0 0,1 1-1,0-1 1,0 1 0,-1-1-1,1 1 1,0-1 0,-1 1-1,1-1 1,0 1 0,-1-1-1,1 1 1,-1-1 0,1 1-1,0 0 1,-1-1 0,1 1 0,-1 0-1,0-1 1,1 1 0,-1 0-1,1 0 1,-1-1 0,1 1-1,-1 0 1,0 0 0,1 0-1,-1 0 1,1 0 0,-1 0-1,0 0 1,1 0 0,-1 0-1,1 0 1,-1 0 0,0 0-1,1 0 1,-1 1 0,1-1-1,-1 0 1,1 0 0,-1 1-1,0-1 1,1 0 0,-1 1-1,0 0 1,-6 5 1145,-12 3-5675,10-9 6884,45 16-347,-32-15-1984,0-1 1,0 1-1,0-1 1,0 0-1,0-1 0,1 1 1,-1-1-1,0 1 1,0-1-1,0-1 1,0 1-1,0 0 1,0-1-1,-1 0 1,6-3-1,-7 3-17,0 1-1,0-1 1,0 0-1,0 0 1,0-1 0,0 1-1,-1 0 1,1 0-1,-1-1 1,0 1 0,0-1-1,0 1 1,0-1-1,0 0 1,0 1 0,-1-1-1,1 0 1,-1 1-1,0-1 1,0 0 0,0 0-1,0 1 1,0-1-1,-1-3 1,1 5-17,-1 1 0,1-1 0,-1 0 0,1 0 0,-1 1 0,1-1 0,-1 0 0,0 1 0,1-1 0,-1 0 0,0 1 0,1-1 0,-1 1 0,0-1 0,0 1 0,0 0 0,1-1 0,-1 1 0,0 0 0,0-1 0,0 1 0,0 0 0,0 0 0,1 0 0,-1 0 0,0 0 0,0 0 0,-2 0 0,-27 4 0,24 1 0,-1-1 0,1 0 0,-1 1 0,1 0 0,0 1 0,1 0 0,0-1 0,0 2 0,0-1 0,0 0 0,-4 10 0,2-4 0,1 1 0,0 0 0,0 0 0,2 1 0,-6 19 0,10-30 0,-1-1 0,0 0 0,1 0 0,0 1 0,-1-1 0,1 0 0,0 1 0,0-1 0,0 1 0,1-1 0,-1 0 0,0 0 0,1 1 0,0-1 0,-1 0 0,1 0 0,0 1 0,0-1 0,0 0 0,0 0 0,1 0 0,2 3 0,-2-4 0,1 1 0,0-1 0,0 0 0,0 0 0,0 0 0,0 0 0,0 0 0,0-1 0,0 0 0,0 1 0,0-1 0,0 0 0,0 0 0,0-1 0,0 1 0,6-2 0,1-1 0,0 0 0,-1 0 0,1-1 0,-1 0 0,0 0 0,0-1 0,0-1 0,-1 1 0,1-1 0,12-13 0,-7 5 0,0 0 0,-1-1 0,-1 0 0,18-28 0,-53 123 0,19-68 0,1 1 0,1 0 0,0 0 0,0 0 0,1 0 0,2 18 0,-1-30 0,0 0 0,0 0 0,1 0 0,-1-1 0,1 1 0,-1 0 0,1 0 0,-1-1 0,1 1 0,-1 0 0,1-1 0,-1 1 0,1-1 0,0 1 0,0 0 0,-1-1 0,1 1 0,0-1 0,0 0 0,-1 1 0,1-1 0,0 0 0,0 1 0,0-1 0,0 0 0,-1 0 0,1 0 0,0 0 0,0 0 0,0 0 0,0 0 0,0 0 0,0 0 0,-1 0 0,1 0 0,0-1 0,0 1 0,0 0 0,1-1 0,36-14 0,-21 2-26,-1 0 0,-1-1 0,0-1 0,-1 0 1,-1-1-1,0-1 0,-2 1 0,1-2 0,12-27 0,-2-5-66,-1-1 1,17-71-1,-29 96 201,-6 18-38,-1 0 0,1 1 0,-1-1-1,-1 0 1,2-13 0,-17 41-71,-79 217 0,83-206 0,2 1 0,1 0 0,1 0 0,2 0 0,-1 59 0,5-91 0,0 1 0,0-1 0,0 0 0,0 1 0,0-1 0,0 0 0,0 1 0,0-1 0,0 0 0,0 1 0,0-1 0,0 0 0,0 1 0,0-1 0,0 0 0,0 0 0,1 1 0,-1-1 0,0 0 0,0 1 0,0-1 0,0 0 0,1 0 0,-1 1 0,0-1 0,0 0 0,0 0 0,1 1 0,-1-1 0,0 0 0,1 0 0,-1 0 0,0 0 0,0 1 0,1-1 0,-1 0 0,0 0 0,1 0 0,-1 0 0,0 0 0,1 0 0,-1 0 0,0 0 0,1 0 0,-1 0 0,0 0 0,1 0 0,-1 0 0,0 0 0,1 0 0,-1 0 0,0 0 0,0-1 0,1 1 0,-1 0 0,0 0 0,1 0 0,-1 0 0,0-1 0,14-15 0,-11 4-70,0-1 0,-1 0 0,-1 0 0,0 0 0,-1 0 0,0 0 0,-1 0 1,0 0-1,-1 0 0,-1 0 0,0 1 0,0-1 0,-1 1 0,-1-1 0,0 2 0,-1-1 0,0 0 0,-1 1 0,-9-11 0,17 22 101,-1-1 0,1 0 0,-1 1 0,1-1 0,0 1 0,-1-1 0,1 1 0,-1-1-1,1 1 1,0 0 0,-1-1 0,1 1 0,0 0 0,0-1 0,-1 1 0,1 0 0,0 0 0,0 0-1,-1 0 1,1 0 0,0 0 0,0 0 0,-1 0 0,1 0 0,1 0 0,25-2 564,8 2-1073,-24 1-488,1-1 1,-1 0-1,0-1 0,21-4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144 202 15983,'-9'6'3844,"-9"4"-1815,1 2-1,-32 25 1,45-33-1769,0-1 0,0 1 0,0 0 0,0 0-1,1 1 1,-1-1 0,1 1 0,0-1 0,0 1 0,1 0 0,-1 0-1,1 0 1,1 0 0,-1 1 0,0-1 0,1 1 0,0-1 0,0 10 0,2-14-258,-1 1 0,1-1 0,-1 0 1,1 1-1,0-1 0,0 0 1,0 1-1,0-1 0,0 0 0,0 0 1,0 0-1,0 0 0,1 0 1,-1 0-1,0 0 0,0 0 0,1 0 1,-1-1-1,1 1 0,-1 0 1,1-1-1,-1 1 0,1-1 1,-1 0-1,1 0 0,-1 1 0,1-1 1,-1 0-1,1 0 0,1-1 1,52-1-256,-43-1 184,0 0 0,0 0 0,0-1 0,-1-1 0,0 0 0,0 0 0,0-1 0,0-1 0,-1 0 0,0 0 1,0-1-1,-1 0 0,0-1 0,12-16 0,-7 9 65,-2 0-1,0-2 1,-1 1 0,-1-2 0,0 1 0,-2-1 0,12-38-1,-18 50-34,0 0-1,0 0 1,-1 0-1,0 0 1,0 0-1,-1 0 1,0 0-1,-2-14 1,2 20 30,-1 0 0,1-1 0,-1 1 1,1-1-1,-1 1 0,0 0 0,1 0 0,-1-1 0,0 1 0,0 0 0,0 0 1,0 0-1,0 0 0,0 0 0,0 0 0,0 0 0,0 1 0,-3-3 1,1 3 6,1-1 1,-1 0 0,0 1 0,1-1 0,-1 1 0,0 0 0,0 0 0,1 0 0,-1 0 0,0 1-1,1-1 1,-1 1 0,-4 1 0,-3 1 99,0 1 0,0 1 0,1 0 0,-1 0 0,-13 10 0,20-13-38,-1 1 1,1-1-1,-1 1 1,1 0 0,0-1-1,0 2 1,0-1-1,0 0 1,1 0 0,0 1-1,-1 0 1,1-1-1,0 1 1,1 0 0,-1 0-1,-1 7 1,3-9-67,0 0 0,1 0 0,-1-1 0,1 1 0,0 0 0,-1 0 0,1-1 0,0 1 0,0 0 0,0-1 0,0 1 0,0-1 0,1 1 0,-1-1 0,0 1 0,1-1 0,-1 0 0,1 0 0,-1 0 0,1 0 0,3 2 0,45 20-662,-32-15 149,-7-4 159,9 5 61,1 1 0,-2 0 0,1 1 0,-2 2-1,21 16 1,-35-26 408,0 1 0,-1-1-1,1 1 1,-1 0 0,0 0-1,0 0 1,0 1 0,-1-1 0,1 1-1,-1 0 1,0-1 0,-1 1 0,1 0-1,-1 0 1,0 0 0,0 0 0,-1 0-1,1 0 1,-1 0 0,0 1-1,0-1 1,-1 0 0,0 0 0,0 0-1,0 0 1,0 0 0,-1 0 0,-3 8-1,3-8-102,-1 0 0,1 0 0,-1 0 0,0 0 0,0-1 0,-1 1 0,1-1 0,-1 0 0,0 0 0,0 0 0,-9 6 0,11-9-744,-1 1-1,1-1 0,0 0 0,-1 0 0,1 0 0,-1-1 0,0 1 0,1-1 1,-1 1-1,-3-1 0,-13 0-18106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12940,'0'0'9962,"1"55"-7304,-13-7-864,-4 13-961,1 7-545,1 1-192,4-5-32,2-10-64,5-13-256,3-16-513,0-21-32,13-5-352,0-27-961,0-16-1825,0-11-1667,-5-10-2337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10122,'0'0'9278,"-6"8"-7992,0 3-1117,0 0-1,0 1 0,2-1 1,-1 1-1,1 0 1,1 0-1,0 0 0,1 0 1,0 0-1,0 18 1,0-7 363,2 1-1,0 0 1,2-1 0,0 1 0,6 23 0,-7-42-498,1 0 0,-1 0 0,1 0 0,0 0 0,0 0 0,1-1 0,-1 1 0,1-1 0,0 0 0,0 1 0,1-1 0,-1-1 0,1 1 0,0 0 0,0-1 0,0 0 0,0 0 0,0 0 0,1 0 0,0-1 0,-1 0 0,1 0 0,0 0 0,0 0 1,0-1-1,0 0 0,0 0 0,0 0 0,7 0 0,-2-1-3,1 0 0,-1-1 0,1 0-1,-1 0 1,1-1 0,-1-1 0,0 0 0,0 0 0,0-1 0,-1 0 0,1-1 0,-1 0 0,0 0 0,0-1 0,0 0 0,-1 0 0,0-1 0,0-1 0,-1 1 0,13-17 0,-12 12-9,0 0 0,-1 0 0,-1 0 0,0-1 0,0 0 0,-1 0 0,-1 0 1,0-1-1,-1 1 0,0-1 0,-1 0 0,-1 0 0,0 0 0,-1 0 0,-2-19 0,1 28 25,0 1 0,0-1 0,-1 1 0,0 0 0,0-1 0,0 1-1,0 0 1,0 0 0,-1 0 0,0 0 0,0 1 0,0-1 0,0 1 0,-7-6-1,8 7-1,-1 0-1,0 0 1,1 0-1,-1 1 0,0-1 1,0 1-1,0-1 1,0 1-1,0 0 0,0 0 1,0 0-1,0 1 1,0-1-1,-1 1 0,1 0 1,0 0-1,0 0 1,0 0-1,-1 0 0,1 1 1,0-1-1,-4 2 1,6-1-47,0 0 1,0-1 0,0 1 0,0 0 0,0 0 0,0 0 0,0 0 0,0 0-1,0 0 1,0 0 0,1 0 0,-1 0 0,0 1 0,1-1 0,-1 0 0,1 0-1,-1 1 1,1-1 0,0 0 0,-1 1 0,1-1 0,0 0 0,0 1 0,0-1 0,0 0-1,0 1 1,0-1 0,0 1 0,1-1 0,-1 0 0,0 1 0,1-1 0,-1 0-1,1 0 1,0 1 0,0 0 0,2 4-20,-1-1 0,1 1 1,0-1-1,0 0 0,0 0 0,1 0 0,4 4 0,41 32-3137,-13-15-4820,-20-15 959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13837,'0'0'11419,"-7"9"-10399,6-8-1010,-32 48 1466,31-47-1394,0 1 0,1 0 0,0 0 1,-1 0-1,1 1 0,0-1 0,0 0 0,1 0 0,-1 1 0,1-1 0,-1 0 0,1 0 0,0 1 0,1-1 0,-1 0 1,0 1-1,1-1 0,0 0 0,1 4 0,-1-6-69,-1 0 0,1 0 1,0 0-1,0 0 0,0 0 0,0-1 1,0 1-1,1 0 0,-1-1 1,0 1-1,0-1 0,0 1 0,1-1 1,-1 1-1,0-1 0,0 0 1,1 0-1,-1 0 0,0 0 0,1 1 1,-1-2-1,0 1 0,0 0 0,1 0 1,-1 0-1,0-1 0,0 1 1,1 0-1,1-2 0,35-16 213,-29 10-188,1 0-1,-1-1 1,-1 0-1,11-14 0,-16 18-27,1 0 0,-1 1 0,-1-1 0,1-1-1,-1 1 1,1 0 0,-2-1 0,1 1-1,0-1 1,-1 1 0,1-11 0,-2 16-9,0-1 0,0 1 0,0 0 0,0-1 0,0 1 1,0-1-1,0 1 0,0 0 0,0-1 0,0 1 0,0 0 0,0-1 1,0 1-1,-1 0 0,1-1 0,0 1 0,0 0 0,0-1 0,0 1 1,-1 0-1,1-1 0,0 1 0,0 0 0,-1-1 0,1 1 0,0 0 1,0 0-1,-1-1 0,1 1 0,0 0 0,-1 0 0,1 0 0,0 0 1,-1-1-1,1 1 0,0 0 0,-1 0 0,1 0 0,-1 0 0,1 0 1,0 0-1,-1 0 0,1 0 0,0 0 0,-1 0 0,1 0 0,-1 0 1,1 0-1,0 0 0,-1 0 0,1 1 0,0-1 0,-1 0 1,1 0-1,0 0 0,-1 1 0,1-1 0,0 0 0,-1 0 0,1 1 1,-20 17-67,16-12 73,0 1 0,0 1 1,0-1-1,1 0 0,0 1 0,1 0 0,0 0 0,0-1 0,1 1 1,0 1-1,0-1 0,0 0 0,2 10 0,-1-15-142,1 1-1,-1-1 1,1 0-1,0 1 1,0-1-1,0 1 1,0-1-1,1 0 1,-1 0-1,1 0 0,0 0 1,0 0-1,0 0 1,0 0-1,0-1 1,1 1-1,-1-1 1,1 0-1,0 1 1,0-1-1,-1 0 1,1-1-1,1 1 1,-1 0-1,0-1 1,0 0-1,1 0 1,-1 0-1,0 0 0,1 0 1,6 0-1,-3 0-583,0-1 0,1 1-1,-1-1 1,0-1-1,1 1 1,-1-1 0,0-1-1,0 1 1,1-1-1,-1 0 1,-1-1 0,1 0-1,11-6 1,19-17-6500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123 238 13164,'-8'8'4100,"-10"11"-2239,1 1-1,-28 41 1,41-54-1473,-1 0 0,1 0 0,1 0 1,-1 1-1,1-1 0,1 1 0,-1 0 0,1 0 1,0 0-1,1 0 0,0 0 0,0 0 0,1 0 0,0 0 1,2 12-1,-2-18-370,1 0-1,-1-1 1,1 1 0,-1 0 0,1-1 0,0 1 0,0-1-1,0 0 1,0 1 0,0-1 0,0 1 0,0-1-1,0 0 1,1 0 0,-1 0 0,0 0 0,1 0 0,-1 0-1,0 0 1,1 0 0,0-1 0,2 2 0,0-1 2,0 0 0,1 0 0,-1-1 1,0 1-1,1-1 0,-1 0 0,1 0 1,6-2-1,1 0-15,-1-1 1,0 0-1,0-1 1,0 0-1,-1 0 0,12-7 1,-6 1-64,-1-2 1,1 1 0,-2-2-1,0 0 1,0 0-1,-1-2 1,-1 1 0,0-2-1,-2 1 1,1-2-1,-2 1 1,0-1 0,-1-1-1,-1 0 1,0 0 0,-2 0-1,0-1 1,-1 1-1,-1-1 1,0 0 0,-2 0-1,0-1 1,-3-31-1,2 48 53,0 1 0,-1-1 0,1 0 0,-1 0-1,0 0 1,0 0 0,0 1 0,0-1-1,0 0 1,0 1 0,-1-1 0,0 1-1,1-1 1,-1 1 0,0 0 0,0 0 0,0 0-1,0 0 1,0 0 0,-1 0 0,1 0-1,-1 1 1,1-1 0,-1 1 0,-2-1 0,2 1 12,-1 1 0,1-1 0,0 1 0,-1 0 0,1 0 0,0 0 1,-1 0-1,1 1 0,0-1 0,0 1 0,-1 0 0,1 0 0,0 0 1,0 0-1,0 1 0,0-1 0,0 1 0,1 0 0,-1-1 1,0 2-1,-3 2 0,-12 11 231,1 2 0,0 0 0,-24 35 0,34-43-38,0 1 0,1 0 0,0 0 0,0 0 0,2 1 0,-1 0 0,1 0 0,1 0 0,-2 15 0,5-26-202,0 1 0,0-1 0,1 1 0,-1-1 0,0 1 0,1-1 0,-1 0 0,1 1 0,-1-1 0,1 1 0,0-1 0,0 0 0,0 0 0,-1 1 0,1-1 0,0 0 0,0 0 0,1 0 0,-1 0 0,0 0 0,0 0 0,0-1 0,1 1 0,-1 0 0,0 0 0,1-1 0,-1 1 0,0-1 0,1 1 0,-1-1 0,1 0 0,-1 0 0,1 1 0,-1-1 0,1 0 0,-1 0 0,1-1 0,2 1 0,11 0-455,-1-1 0,29-4 0,-36 3 112,23-3-1100,-10 0-227,0 2-1,0 0 1,39 1 0,-56 1 1592,0 1-1,0 0 0,0 1 1,0-1-1,1 0 0,-1 1 1,0 0-1,0 0 1,0 0-1,0 0 0,-1 0 1,1 1-1,0-1 0,0 1 1,-1-1-1,1 1 0,-1 0 1,1 0-1,-1 1 1,0-1-1,0 0 0,0 1 1,0-1-1,0 1 0,-1 0 1,1-1-1,-1 1 1,0 0-1,1 0 0,-1 0 1,1 6-1,-1 6 389,0 1-1,-1-1 1,-1 1-1,-2 16 1,-1 26-2647,16-73-7339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14221,'0'0'2867,"-7"14"-710,-10 22-891,3 1 0,0 1 1,3 0-1,-8 45 0,-19 368 5270,32-334-5881,7-85-655,8-54 0,2-10 0,12-29-52,2 1-1,4 2 1,1 1 0,48-67-1,-78 123 47,1 0 0,0 0 0,-1 0 0,1 0-1,-1 0 1,1 0 0,0 0 0,0 0 0,0 0 0,0 0-1,-1 0 1,1 1 0,0-1 0,0 0 0,0 1-1,0-1 1,1 1 0,-1-1 0,0 1 0,0 0-1,0-1 1,2 1 0,-3 1-6,1 0 0,-1 0 0,1-1 1,-1 1-1,0 0 0,1 0 0,-1 0 0,0 0 0,0 1 0,0-1 1,0 0-1,0 0 0,0 0 0,0 0 0,0 0 0,0 0 1,0 0-1,-1 1 0,-15 57-90,-12-6 534,28-53-428,1 0-1,-1 0 1,0 0-1,0 0 1,0 0 0,0 0-1,0-1 1,0 1-1,0 0 1,0 0-1,0 0 1,0 0 0,0 0-1,0 0 1,0-1-1,0 1 1,0 0 0,0 0-1,0 0 1,0 0-1,0 0 1,0-1 0,0 1-1,0 0 1,0 0-1,0 0 1,0 0-1,0 0 1,0 0 0,0-1-1,0 1 1,0 0-1,0 0 1,0 0 0,0 0-1,0 0 1,0 0-1,-1 0 1,1-1-1,0 1 1,0 0 0,0 0-1,0 0 1,0 0-1,0 0 1,-1 0 0,1 0-1,0 0 1,0 0-1,0 0 1,0 0 0,0 0-1,0 0 1,-1 0-1,1 0 1,0 0-1,0 0 1,0 0 0,0 0-1,0 0 1,-1 0-1,1 0 1,0 0 0,2-14 65,35-78-69,-27 71 0,-1 1 0,-1-1 0,0-1 0,6-34 0,-7 64 0,0 1 0,1-1 0,-1-1 0,2 1 0,10 7 0,23 5-2426,-30-16 554,0-1 0,0 0-1,1-1 1,19 2 0,-26-4 985,1 0 0,0 0 1,-1 0-1,1-1 0,-1 0 1,0 0-1,1-1 0,-1 0 1,0 0-1,6-3 0,-9 4 647,0-1 0,0 0 0,-1 0-1,1 0 1,-1 0 0,1 0 0,-1 0 0,0-1-1,0 1 1,0-1 0,0 0 0,2-4 0,-3 5 343,0 0 1,0 0 0,0-1-1,0 1 1,0 0 0,-1 0-1,1-1 1,-1 1 0,0 0-1,1-1 1,-1 1 0,-1-5-1,1 7 136,0-1 0,0 0 0,0 1 0,-1-1 0,1 0 0,0 1 0,-1-1 0,1 0 0,0 1 0,-1-1 0,1 1 0,-1-1 0,1 1 0,-1-1 0,1 1 0,-1-1 0,1 1 0,-1-1 0,0 1 0,1-1 0,-1 1 0,0 0 0,1 0 0,-1-1 0,0 1 0,0 0 0,-1 0 173,0-1 0,1 2 0,-1-1 1,0 0-1,0 0 0,1 0 0,-1 1 0,0-1 1,1 1-1,-1-1 0,1 1 0,-1 0 1,0-1-1,1 1 0,0 0 0,-3 2 0,-15 18-432,16-15 416,-1 1 0,1 0 1,0 0-1,1 0 0,-1 1 0,-1 13 1,3-19-366,1-1 1,-1 1 0,1-1-1,0 1 1,0-1 0,0 1-1,0-1 1,0 0 0,0 1 0,0-1-1,0 1 1,1-1 0,-1 1-1,1-1 1,-1 0 0,1 1 0,-1-1-1,1 0 1,0 1 0,-1-1-1,1 0 1,0 0 0,0 0-1,0 1 1,0-1 0,0 0 0,0 0-1,0-1 1,1 1 0,-1 0-1,0 0 1,0 0 0,1-1 0,-1 1-1,0-1 1,1 1 0,-1-1-1,1 0 1,-1 1 0,1-1 0,1 0-1,4 0-180,-1-1-1,1 0 1,-1 0-1,1 0 1,-1-1 0,0 0-1,1 0 1,-1 0-1,0-1 1,-1 0-1,1-1 1,0 1 0,-1-1-1,0 0 1,6-5-1,-5 4-119,0-1 0,0-1 0,0 1-1,-1-1 1,0 1 0,-1-2 0,1 1 0,-1 0-1,-1-1 1,1 0 0,3-12 0,-26 46 2132,16-19-1492,0 0 1,1 0-1,-1 0 1,2 0-1,-1 1 1,1-1-1,0 0 1,0 1-1,1-1 1,0 1-1,1 9 1,0-17-362,0 1 1,0 0 0,-1 0-1,1 0 1,0-1 0,0 1 0,0 0-1,0-1 1,0 1 0,0-1 0,0 1-1,0-1 1,0 1 0,0-1 0,1 0-1,-1 1 1,0-1 0,0 0 0,0 0-1,0 0 1,0 0 0,1 0 0,-1 0-1,0 0 1,2-1 0,32-5-1251,-13-2-236,18-7-1746,-39 15 3045,1-1 0,0 1 1,0-1-1,0 1 0,0 0 0,-1 0 0,1 0 1,0 0-1,0 0 0,0 0 0,0 0 0,0 1 1,-1-1-1,1 1 0,0-1 0,2 2 0,-2 1 270,-1-1 0,0 1 0,0 0 0,0 0 0,0 0 0,-1-1 0,1 1 0,-1 0 0,1 0 0,-1 0 0,0 0 0,-1 0 0,1 0 0,-1 5 0,0 5 429,0 23 603,-3-1 1,0 1-1,-3-1 1,-11 39-1,-54 134 4912,66-194-5909,5-8-125,-2 1 0,1-1 0,-1 0 0,0-1 0,0 1 0,0 0 0,-1-1 0,-5 6 0,9-11-3,-1 0 0,1 0 0,-1-1 0,1 1 0,-1 0 0,1-1 0,-1 1 0,1-1 0,0 1 0,-1 0 0,1-1 0,0 1 0,-1-1 0,1 1 0,0-1 0,-1 1 0,1-1 0,0 0 0,0 1 0,0-1 0,0 1 0,0-1 0,-1 1 0,1-1 0,0 0 0,0 1 0,0-1 0,1 1 0,-1-1 0,0 1 0,0-1 0,0 1 0,1-2 0,-2-30 0,1 30 0,1-26-305,2-1 1,1 1-1,1 0 1,1 0-1,2 0 1,0 1-1,2 0 1,1 1-1,2 0 1,30-48-1,11-4-1384,124-136 1,-168 203 1694,6-12 856,-16 23-831,-1 0-1,1 0 1,0 0 0,0-1-1,0 1 1,0 0-1,0 0 1,0-1 0,0 1-1,0 0 1,0 0 0,-1 0-1,1 0 1,0-1 0,0 1-1,0 0 1,0 0 0,0 0-1,-1 0 1,1-1 0,0 1-1,0 0 1,0 0 0,-1 0-1,1 0 1,0 0 0,0 0-1,-1 0 1,1 0 0,0 0-1,0 0 1,0 0 0,-1 0-1,1 0 1,0 0-1,0 0 1,-1 0 0,1 0-1,0 0 1,0 0 0,0 0-1,-1 0 1,1 0 0,0 0-1,0 0 1,0 0 0,-1 1-1,1-1 1,-6 2 185,1 0 0,0 1 0,0-1 0,0 1 0,0 0 0,-7 6 0,4-3-60,1 0 1,-1 1-1,1 0 1,1 0 0,0 1-1,0-1 1,0 1-1,1 1 1,0-1 0,0 1-1,1 0 1,1 0-1,-1 0 1,1 0 0,1 1-1,0-1 1,-2 15-1,5-22-160,-1 1 0,0 0-1,0-1 1,1 1 0,0-1-1,-1 1 1,1-1 0,0 1-1,0-1 1,0 0 0,1 1-1,-1-1 1,0 0 0,1 0-1,0 0 1,-1 0 0,1 0-1,0 0 1,0-1 0,0 1-1,0-1 1,0 1 0,0-1-1,1 0 1,-1 1 0,0-1-1,1-1 1,-1 1 0,1 0-1,-1 0 1,5 0 0,3 1-749,1-1 0,-1 1 0,1-2 1,-1 1-1,1-2 0,17-1 1,15-9-5857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 7655,'-4'-14'15793,"-7"28"-12261,-6 29-3393,13-30 45,1 0 0,1-1 1,0 1-1,1 0 0,0 0 0,1 0 0,2 22 0,-2-33-158,1-1 0,-1 0-1,0 1 1,1-1 0,-1 0 0,1 1-1,0-1 1,-1 0 0,1 0-1,0 1 1,0-1 0,0 0-1,0 0 1,0 0 0,0 0-1,0 0 1,0-1 0,0 1-1,1 0 1,-1 0 0,0-1 0,3 2-1,-1-1 25,1 0-1,-1-1 1,1 1-1,0-1 0,-1 0 1,1 0-1,-1 0 1,1 0-1,3-2 1,3 1 35,-1-2 0,0 1 0,0-1 0,0-1 1,0 0-1,9-5 0,-1-3-38,-1 1 0,0-2 0,16-16 0,-26 23-29,0-1-1,-1 1 0,0-1 1,0 0-1,0 0 0,-1 0 1,0 0-1,0-1 0,-1 0 1,3-8-1,-31 58-60,18-25 73,0 2 0,1-1 0,1 0 0,1 1 0,1 0 0,0 0 0,2 0-1,0 0 1,2 32 0,-1-49-60,1 0-1,-1 0 0,1 0 1,-1 0-1,1 0 0,0 0 1,-1 0-1,1 0 0,0 0 1,0-1-1,0 1 0,1 0 1,-1 0-1,0-1 0,1 1 1,-1-1-1,1 1 0,-1-1 1,1 0-1,0 0 0,-1 0 1,1 1-1,0-2 1,0 1-1,0 0 0,0 0 1,0-1-1,0 1 0,0-1 1,0 1-1,0-1 0,0 0 1,0 0-1,4 0 0,-1 0-347,0-1 0,0 0-1,0 0 1,0 0 0,0 0 0,0-1-1,0 0 1,-1 0 0,1 0 0,-1 0-1,1-1 1,-1 0 0,5-4 0,24-29-4625,-1-7-1851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7207,'0'0'13250,"-11"13"-11643,-4 6-904,1 0 1,0 0-1,2 1 1,1 1 0,0 0-1,1 1 1,1-1-1,2 2 1,-10 43 0,16-64-640,1 0 1,0 0 0,0 0-1,0-1 1,0 1 0,0 0 0,0 0-1,0 0 1,1 0 0,-1 0-1,0 0 1,1 0 0,0 0 0,-1-1-1,1 1 1,0 0 0,0 0-1,0-1 1,0 1 0,1-1-1,-1 1 1,3 2 0,-2-3-30,1 0 1,-1 1 0,1-1-1,0-1 1,-1 1-1,1 0 1,0 0-1,-1-1 1,1 0-1,0 1 1,0-1-1,-1 0 1,1-1 0,3 1-1,10-3-23,0-1 0,0 0 0,0-1 0,16-8 0,-31 13-6,26-12-296,-13 5 50,-1 1 1,1 1 0,0 0-1,1 1 1,-1 0 0,1 1-1,27-1 1,-41 4 253,0 0-1,0 0 1,0 1-1,0-1 1,-1 1-1,1-1 1,0 1-1,0-1 1,-1 1-1,1-1 1,0 1-1,-1 0 1,1-1-1,0 1 1,-1 0-1,1 0 1,-1-1-1,1 1 1,-1 0-1,0 0 1,1 0 0,-1 0-1,0-1 1,1 1-1,-1 0 1,0 0-1,0 0 1,0 0-1,0 0 1,0 0-1,0 0 1,0 0-1,0-1 1,0 1-1,-1 2 1,-7 35 1058,1-23-890,0-1 1,-1 0-1,0 0 1,-1-1-1,-1 0 1,-14 15-1,21-24-141,-1 0 1,0 0-1,1 0 0,-1-1 0,0 1 1,-1-1-1,1 0 0,-1-1 0,1 1 1,-1-1-1,0 1 0,0-1 0,0-1 1,0 1-1,0-1 0,0 0 0,0 0 1,-1 0-1,1-1 0,0 0 0,-1 0 1,-8-1-1,12 0-172,0 0-1,0-1 1,1 1 0,-1 0 0,0-1-1,0 1 1,1-1 0,-1 1 0,1-1-1,0 0 1,-1 1 0,1-1 0,0 0-1,0 0 1,0 0 0,0 0-1,1 0 1,-1 0 0,0 0 0,1-1-1,-1 1 1,1 0 0,0 0 0,0 0-1,0 0 1,0-1 0,0-1 0,0-1-363,0 1 1,1-1-1,-1 0 1,1 1 0,0-1-1,0 1 1,0-1-1,1 1 1,-1 0 0,1 0-1,0-1 1,3-3-1,11-8-5501,1 3-2295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2 146 13677,'0'0'5023,"10"0"-651,-4 0-3899,-1 0 0,1 0-1,0 0 1,-1-1 0,1 0-1,-1 0 1,0-1-1,1 1 1,-1-1 0,0 0-1,0-1 1,0 1-1,0-1 1,0 0 0,-1 0-1,8-7 1,24-32 721,-34 40-1174,-1 1-1,0-1 0,1 0 1,-1 1-1,0-1 1,0 0-1,0 0 0,0 0 1,0 0-1,-1 0 1,1 0-1,-1 0 1,1 0-1,-1 0 0,0 0 1,0 0-1,0 0 1,0 0-1,0-1 0,0 1 1,0 0-1,-1 0 1,0-3-1,-3 3-19,1 1 0,-1 0 0,1 0 0,-1 0 0,1 0 0,-1 1 0,0-1 0,0 1 0,1 0 0,-1 0 0,0 1 0,1-1 0,-1 1 0,0-1 0,-4 3 0,1-1 0,0 1 0,0 0 0,0 1 0,1 0 0,0 0 0,-1 0 0,1 1 0,-6 6 0,9-9 0,1 0 0,0 0 0,0 0 0,0 0 0,0 0 0,0 1 0,1-1 0,-1 1 0,1-1 0,-1 1 0,1-1 0,0 1 0,0 0 0,0 0 0,0 0 0,1-1 0,-1 1 0,1 0 0,-1 0 0,1 0 0,0 0 0,0 0 0,1 0 0,0 3 0,0-4 0,0-1 0,0 0 0,0 1 0,0-1 0,0 0 0,0 0 0,1 0 0,-1 0 0,1 0 0,-1 0 0,0 0 0,1-1 0,-1 1 0,1 0 0,0-1 0,-1 1 0,1-1 0,0 0 0,-1 1 0,1-1 0,2 0 0,44 1 0,-36-2 0,-3 1 0,223-8 0,-231 7 0,0 0 0,-1 0 0,1 0 0,0 0 0,0 0 0,-1 0 0,1 0 0,-1-1 0,1 1 0,-1 0 0,1 0 0,-1 0 0,0-1 0,0 1 0,1 0 0,-1 0 0,0-1 0,0 1 0,0 0 0,0 0 0,-1-1 0,1 1 0,0 0 0,0 0 0,-2-2 0,-5-36 0,-2-21 0,18 57-2660,16 3-7695,-21 0 6970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17072,'0'0'5061,"71"-30"-2627,-28 29-1505,1 1-512,6 0-321,-2 2-2915,4-2-8103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 21749,'-9'-10'2978,"8"-1"193,1 6-2498,10 4-1121,6 1-2723,2 0-3524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33 5701,'0'0'22016,"-11"-6"-20804,-34-18-449,42 23-749,0 1 0,0-1 0,-1 1 0,1 0 0,0 0 0,-1 0 0,1 0 0,0 0 0,-1 1 0,1 0 0,0 0 0,0 0 0,0 0 0,0 0 0,0 0 0,0 1 0,0-1 0,0 1 0,0 0 0,1 0 0,-4 3 0,3-3-18,-1 1 0,1-1 0,0 1-1,1 0 1,-1 0 0,0 0 0,1 0-1,0 0 1,-1 1 0,1-1 0,1 1-1,-1-1 1,0 1 0,1 0 0,-2 6-1,4-9-21,-1 0-1,1-1 1,0 1-1,-1 0 1,1-1-1,0 1 1,0 0-1,0-1 1,-1 1-1,1-1 1,0 1-1,0-1 1,0 1 0,0-1-1,0 0 1,0 0-1,0 1 1,0-1-1,0 0 1,0 0-1,0 0 1,0 0-1,1 0 1,33 2-740,-27-1 390,-4-1 225,78 11-2774,-76-10 2796,-1 0-1,0 1 0,0-1 0,1 1 1,-1 0-1,0 1 0,-1-1 1,1 1-1,0 0 0,-1 0 0,0 0 1,7 8-1,-10-10 223,0 0 0,0 0 0,-1 1 1,1-1-1,-1 0 0,1 1 0,-1-1 0,1 0 1,-1 1-1,0-1 0,0 1 0,0-1 0,0 1 1,0-1-1,0 0 0,0 1 0,0-1 0,-1 1 1,1-1-1,0 1 0,-1-1 0,1 0 0,-1 1 1,0-1-1,1 0 0,-1 0 0,0 0 1,0 1-1,0-1 0,0 0 0,0 0 0,0 0 1,0 0-1,0 0 0,0 0 0,0-1 0,-1 1 1,1 0-1,-2 0 0,-57 29 3226,57-29-3234,-8 5 139,0-2 0,-1 1 1,0-2-1,0 0 0,0 0 0,0-1 0,0 0 1,-1-1-1,-18-1 0,31 0-235,-1 0 1,1 0-1,-1 0 1,1-1-1,0 1 0,-1 0 1,1 0-1,-1 0 1,1-1-1,0 1 1,-1 0-1,1 0 0,0-1 1,-1 1-1,1 0 1,0-1-1,0 1 0,-1 0 1,1-1-1,0 1 1,0 0-1,-1-1 0,1 1 1,0-1-1,0 1 1,0 0-1,0-1 0,0 1 1,0-1-1,-1 1 1,1-1-1,0 1 1,0-1-1,1 1 0,-1 0 1,0-1-1,0 1 1,0-1-1,0 1 0,0-1 1,0 1-1,0 0 1,1-1-1,-1 1 0,0-1 1,14-17-1975,-4 10-120,1 1 0,0 1-1,0 0 1,0 1 0,1 0-1,0 1 1,15-4 0,22-4-9010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121 270 16432,'0'0'9763,"-11"0"-8257,6 0-1423,1 0 0,-1 1 0,1-1 1,-1 1-1,1 0 0,0 0 0,-1 0 0,1 1 0,0-1 1,0 1-1,0 0 0,0 0 0,0 1 0,0-1 1,1 1-1,-1 0 0,1 0 0,0 0 0,0 0 0,0 1 1,0-1-1,0 1 0,1 0 0,-1-1 0,1 1 0,0 0 1,1 1-1,-1-1 0,1 0 0,-2 9 0,2-11-49,0 0-1,0 0 0,1 1 1,-1-1-1,1 0 0,0 0 1,-1 1-1,1-1 0,0 0 1,1 1-1,-1-1 0,0 0 1,1 1-1,-1-1 0,1 0 1,0 0-1,-1 0 0,1 1 1,0-1-1,0 0 0,1 0 1,-1 0-1,0 0 0,1-1 0,-1 1 1,1 0-1,2 1 0,0-1-1,0 0-1,1 0 0,-1-1 1,0 1-1,1-1 0,0 0 0,-1-1 1,1 1-1,0-1 0,-1 0 1,1 0-1,8-1 0,-3-1-6,0 0 0,-1-1 0,1 0 0,0-1 0,-1 0 0,0 0 0,0-1 0,0 0-1,-1-1 1,1 0 0,-1 0 0,-1-1 0,1 0 0,-1 0 0,0 0 0,7-12 0,-2 4-5,-1-1-1,-1 0 1,0 0 0,-1-1 0,-1-1 0,0 0-1,8-32 1,-13 36 30,-1 0 0,0-1 0,-1 1-1,0-1 1,-3-26 0,2 38-38,-1 0-1,1 0 1,-1 0-1,0 0 1,0 1-1,0-1 1,0 0-1,0 1 1,0-1-1,-1 1 1,0-1-1,1 1 1,-1-1 0,0 1-1,-3-2 1,3 2-9,0 1 0,0 0 1,0 1-1,0-1 1,0 0-1,0 1 1,0-1-1,0 1 0,-1 0 1,1-1-1,0 1 1,0 0-1,-1 1 1,1-1-1,0 0 1,0 0-1,0 1 0,-1 0 1,1-1-1,0 1 1,0 0-1,0 0 1,-2 1-1,-6 5-3,1 0 0,-1 1 0,1 0 0,1 0 0,0 1 0,0 0 0,1 1 0,0 0 0,0 0 0,1 0 0,1 1 0,-1 0 0,-5 17 0,11-26 0,-1 0 0,0-1 0,1 1 0,-1 0 0,1 0 0,-1 0 0,1-1 0,0 1 0,0 0 0,0 0 0,0 0 0,0 0 0,0 0 0,0-1 0,1 1 0,-1 0 0,1 0 0,-1 0 0,1-1 0,0 1 0,-1 0 0,1-1 0,0 1 0,0-1 0,0 1 0,1-1 0,-1 1 0,0-1 0,0 0 0,1 1 0,1 0 0,3 0 0,0 1 0,0-1 0,0-1 0,0 1 0,0-1 0,1 0 0,9 0 0,3 1 0,-8-1-85,1 0 0,-1 1-1,0 1 1,-1 0 0,1 0 0,0 1-1,11 6 1,-19-8 55,1 1 0,-1-1 0,0 0 0,1 1 0,-1 0 0,0 0 0,-1 0 0,1 0 0,-1 1 0,1-1 0,-1 1 0,0-1 0,0 1 0,-1 0 0,1-1 0,-1 1 0,1 0 0,-1 0 0,-1 0 0,1 1 0,0-1 0,-1 6 0,0 12 477,-1-15-813,1 0 1,0 0 0,1 0 0,0 0 0,0 0 0,3 12 0,-3-18 166,-1 0 1,0 0-1,1 0 0,-1 0 0,1 0 1,0 0-1,-1-1 0,1 1 1,0 0-1,-1 0 0,1-1 0,0 1 1,0 0-1,0-1 0,0 1 1,0-1-1,0 1 0,0-1 0,0 0 1,1 1-1,1-1-278,-1 0 0,0 0 0,1 0 0,-1 0-1,0 0 1,1-1 0,-1 1 0,0-1 0,0 0 0,1 1 0,-1-1 0,0 0 0,2-2-1,19-13-5655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16624,'0'0'8595,"-7"10"-6225,0 1-1987,0 1 0,0 0 0,1 0-1,1 1 1,0 0 0,-4 15 0,8-24-297,0 0 0,0 0 0,1 0 0,-1 0 1,1 0-1,0 0 0,0 1 0,1-1 0,-1 0 0,1 0 0,0 0 0,2 6 0,-2-8-77,1 0 0,-1 1 0,1-1 0,-1 0 1,1 0-1,0 0 0,-1-1 0,1 1 0,0 0 0,1-1 0,-1 1 0,0-1 1,0 0-1,0 0 0,1 1 0,-1-2 0,1 1 0,-1 0 0,1 0 1,-1-1-1,1 1 0,3-1 0,2 0-6,-1 0 1,0 0-1,0-1 1,0 1-1,0-2 1,0 1 0,0-1-1,0 0 1,-1-1-1,1 1 1,-1-2-1,1 1 1,-1 0-1,0-1 1,0 0-1,-1-1 1,1 1-1,-1-1 1,0 0-1,7-9 1,-6 6-20,1 0 0,-1 0 0,0-1 0,-1 0 0,0 0 0,-1-1 0,0 1 0,0-1 0,-1 0 0,0 0 0,-1 0 0,0 0 0,1-17 0,-3 26 19,0 1 1,0-1-1,0 1 0,1 0 0,-1-1 0,0 1 0,0 0 0,-1-1 0,1 1 0,0-1 0,0 1 0,0 0 0,0-1 0,0 1 0,0 0 0,0-1 0,0 1 0,-1 0 0,1-1 1,0 1-1,0 0 0,-1-1 0,1 1 0,0 0 0,0-1 0,-1 1 0,1 0 0,0 0 0,-1 0 0,1-1 0,0 1 0,-1 0 0,1 0 0,0 0 0,-1 0 0,1 0 0,0-1 0,-1 1 1,1 0-1,0 0 0,-1 0 0,1 0 0,-1 0 0,1 0 0,0 0 0,-1 0 0,1 0 0,0 1 0,-1-1 0,1 0 0,-1 0 0,1 0 0,0 0 0,-1 0 0,1 1 0,0-1 1,-1 0-1,1 0 0,0 1 0,0-1 0,-1 0 0,1 0 0,0 1 0,0-1 0,-1 1 0,-19 19 233,14-10-162,0 0-1,1 1 0,1-1 1,0 1-1,0 0 1,1 0-1,1 0 0,-1 0 1,2 0-1,0 1 1,0 17-1,1-28-89,0 0 0,0 1 0,0-1 1,0 0-1,0 0 0,0 1 0,1-1 0,-1 0 0,0 0 0,1 0 1,-1 1-1,1-1 0,-1 0 0,1 0 0,-1 0 0,1 0 0,0 0 1,0 0-1,-1 0 0,1 0 0,0 0 0,0 0 0,0-1 0,0 1 1,0 0-1,2 1 0,0-2-79,0 1 0,-1 0 0,1-1 0,0 0 0,0 1 1,-1-1-1,1 0 0,0-1 0,0 1 0,-1 0 0,6-2 0,1-1-410,0 0 0,0 0-1,-1-1 1,1 0 0,-1 0 0,12-9 0,-6 1-2992,1-2 0,17-21 1,-4-2-3012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121 231 11883,'-7'15'3107,"-45"95"3495,46-94-5811,0 0-1,1 1 0,1 0 1,1 0-1,0 1 0,0 19 0,12 59-1524,-5-72-726,-2 0 1,0 41-1,-2-57 1538,-1 0 1,0 0-1,-1-1 0,0 1 1,0 0-1,-1-1 0,1 1 1,-2-1-1,1 0 1,-1 0-1,0 0 0,-6 8 1,9-15 0,1 0 0,0 1-1,0-1 1,0 0 0,0 0 0,0 1 0,0-1 0,0 0 0,-1 1 0,1-1 0,0 0 0,0 0 0,-1 1-1,1-1 1,0 0 0,0 0 0,-1 1 0,1-1 0,0 0 0,0 0 0,-1 0 0,1 0 0,0 0-1,-1 1 1,1-1 0,0 0 0,-1 0 0,1 0 0,0 0 0,-1 0 0,1 0 0,0 0 0,0 0-1,-1 0 1,1 0 0,0 0 0,-1 0 0,0-15 749,11-24-570,76-222 1139,15-44-1139,-94 288-264,3-12 28,26-48-1,-34 72-34,1 0 0,0 0-1,0 0 1,0 0-1,1 1 1,0-1 0,0 1-1,0 0 1,0 0 0,1 0-1,0 1 1,0-1-1,-1 1 1,2 0 0,9-4-1,-14 7-17,0 0 0,0 0 1,0-1-1,0 1 0,0 0 0,0 0 0,0 0 0,0 0 0,0 0 0,0 0 0,0 0 0,-1 1 0,1-1 0,0 0 0,0 0 0,0 1 0,0-1 0,0 1 0,0-1 1,-1 1-1,1-1 0,0 1 0,0-1 0,-1 1 0,1 0 0,0-1 0,-1 1 0,1 0 0,0 0 0,0 1 0,0 1-10,1 0 0,-1 0 0,0 0 0,0 1 0,-1-1-1,1 1 1,-1-1 0,1 0 0,-1 4 0,0 4 114,-1 0-1,0 0 1,0-1 0,-1 1-1,-4 11 1,1-11 278,0 0 0,-1 0 1,-1-1-1,-10 13 0,10-15 202,1 1-1,0 0 1,0 1-1,1-1 1,-7 16 0,12-24-553,1-1 1,-1 1 0,0 0 0,0-1 0,0 0 0,0 1 0,1-1-1,-1 1 1,0-1 0,0 1 0,1-1 0,-1 1 0,1-1 0,-1 0-1,0 1 1,1-1 0,-1 0 0,0 1 0,1-1 0,-1 0 0,1 1-1,-1-1 1,1 0 0,-1 0 0,1 0 0,-1 1 0,1-1 0,-1 0-1,1 0 1,-1 0 0,1 0 0,-1 0 0,1 0 0,0 0 0,-1 0-1,1 0 1,-1 0 0,1-1 0,-1 1 0,1 0 0,-1 0 0,1 0-1,0-1 1,-1 1-1,71-9-512,-49 5-15,1 1-1,0 0 1,40 3 0,-57 0 459,0 1-1,0 0 1,0 0 0,0 0 0,-1 1-1,1 0 1,0 0 0,-1 1-1,1-1 1,-1 1 0,0 0 0,0 1-1,0-1 1,0 1 0,-1 0-1,1 0 1,-1 1 0,7 9 0,-9-12 96,0 1 0,0 0 0,-1 0 1,1-1-1,-1 1 0,0 0 0,1 0 1,-1 1-1,-1-1 0,1 0 0,0 0 1,-1 0-1,0 0 0,1 1 0,-1-1 0,-1 0 1,1 0-1,0 1 0,-1-1 0,1 0 1,-2 4-1,-1-2 84,1-1 0,-1 1 0,0 0 1,0-1-1,0 0 0,-1 0 0,1 0 0,-1 0 0,0 0 0,0-1 1,-9 6-1,0-1 132,-1 0 0,-1-1 0,1 0-1,-1-1 1,0-1 0,-1 0 0,-25 3 0,33-6-270,0-1 0,0-1 0,0 1 1,0-1-1,0-1 0,0 0 0,0 0 0,0 0 0,0-1 1,-10-4-1,14 4-157,0 0 0,1 0 0,-1 0 0,1-1 0,0 1 0,0-1 0,0 0 1,0 0-1,0 0 0,1 0 0,-1-1 0,1 1 0,0-1 0,0 0 0,0 1 0,1-1 0,-1 0 1,1 0-1,0 0 0,0 0 0,-1-8 0,-1-18-10467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15535,'0'0'2274,"8"4"-561,-4-2-1477,0 1-1,1-1 0,-1 0 0,1-1 0,-1 1 0,1-1 0,0 0 1,0 0-1,-1 0 0,1-1 0,0 1 0,0-1 0,0 0 0,0-1 0,0 1 1,0-1-1,-1 0 0,1 0 0,0-1 0,-1 1 0,7-4 0,1-2-57,0-1-1,0 0 1,-1-1-1,0 0 1,-1-1-1,0 0 1,0 0-1,-1-1 1,-1 0-1,1-1 1,-2 0-1,0 0 1,0-1-1,-1 0 1,-1 0-1,0 0 1,-1-1-1,0 1 1,1-16-1,-4 26-139,-1 0-1,0 1 0,0-1 1,0 1-1,0-1 0,0 1 1,0-1-1,-1 1 0,1-1 1,-1 1-1,0-1 0,1 1 1,-1 0-1,0-1 0,-1 1 1,1 0-1,0 0 0,-1 0 1,1 0-1,-1 0 0,0 0 1,1 0-1,-1 0 0,0 1 1,0-1-1,0 0 0,0 1 0,-1 0 1,1 0-1,0 0 0,0 0 1,-1 0-1,1 0 0,-1 0 1,1 1-1,-1-1 0,1 1 1,-1 0-1,1-1 0,-1 1 1,1 1-1,-6-1 0,0 1-29,-1 0-1,1 1 0,0 0 0,-1 0 1,1 1-1,0-1 0,0 2 1,0-1-1,1 1 0,-1 1 0,-12 9 1,9-4 35,1 0 0,0 2 1,1-1-1,0 1 1,1 0-1,0 1 0,1 0 1,0 0-1,1 1 0,0 0 1,2 0-1,-1 0 1,2 1-1,0-1 0,-2 28 1,4-40-38,1 1 0,0 0 0,0 0 0,0-1 0,0 1 0,1 0 0,-1 0 0,1-1 0,0 1 0,-1 0 0,1-1 0,0 1 0,1-1 0,-1 1 0,0-1 0,1 0 0,-1 1 0,1-1 0,0 0 1,0 0-1,3 3 0,-2-3 3,1 0 0,0 0 0,-1 0 1,1-1-1,0 1 0,0-1 1,0 0-1,1 0 0,-1 0 0,0-1 1,0 0-1,8 0 0,3-1 26,0 0 0,0-2-1,0 0 1,0-1 0,0 0-1,26-12 1,17-15 24,-45 22-54,0 1-1,1 1 1,0 0 0,0 1 0,1 0-1,0 2 1,0-1 0,18-2 0,-32 7 1,0 0 0,0 1 1,1-1-1,-1 0 0,0 0 1,0 1-1,1-1 0,-1 0 1,0 1-1,0-1 0,0 1 1,1 0-1,-1-1 0,0 1 1,0 0-1,0 0 0,0-1 1,0 1-1,0 0 0,-1 0 1,1 0-1,0 0 0,0 0 1,-1 0-1,1 1 0,-1-1 1,1 0-1,-1 0 0,1 0 1,-1 1-1,0-1 0,1 0 1,-1 0-1,0 1 0,0 0 1,1 57 541,-2-39-342,0 55 349,13-115-555,-2 1 0,-1-2 0,-2 0 0,4-76 0,-14 95 0,3 21 0,0 1 0,0 0 0,0-1 0,0 1 0,0-1 0,0 1 0,0 0 0,0-1 0,0 1 0,0-1 0,0 1 0,-1 0 0,1-1 0,0 1 0,0 0 0,0-1 0,-1 1 0,1 0 0,0-1 0,0 1 0,-1 0 0,1 0 0,0-1 0,-1 1 0,1 0 0,0 0 0,-1 0 0,1-1 0,0 1 0,-1 0 0,1 0 0,-1 0 0,1 0 0,0 0 0,-1 0 0,1 0 0,-1 0 0,1 0 0,0 0 0,-1 0 0,1 0 0,-1 0 0,1 0 0,0 0 0,-1 0 0,0 0 0,0 2-206,0 0 0,0 0 1,0 0-1,0 0 0,1 0 0,-1 0 1,0 0-1,1 0 0,0 0 0,-1 0 0,1 0 1,0 0-1,0 0 0,0 1 0,1 1 1,3 34-6651,10-19-965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192 294 17617,'0'0'7596,"-9"0"-5509,6 1-1993,-1-1 0,1 0-1,-1 1 1,1-1 0,0 1-1,-1 0 1,1 0-1,0 0 1,0 1 0,0-1-1,0 1 1,0 0-1,0-1 1,0 1 0,-3 4-1,1-1 37,0 1 0,1-1 1,0 1-1,0 0 0,0 0 0,1 0 0,0 1 1,-3 8-1,3-8-152,1 1 1,0 0 0,0 0-1,1 1 1,0-1 0,0 0-1,1 0 1,0 1 0,0-1-1,1 0 1,0 0-1,1 0 1,-1 0 0,2 0-1,-1 0 1,1 0 0,0 0-1,1-1 1,0 0 0,7 11-1,2 6-6,-1 2 1,-1-1-1,-1 1 0,-1 1 0,-2 0 0,-1 0 0,4 32 1,-9-47 53,-1 0 1,0 0 0,0 0-1,-1 0 1,-1-1 0,0 1-1,-1 0 1,-5 15 0,5-19 47,0-1 0,-1 0-1,0 1 1,-1-2 0,1 1 0,-1-1 0,0 1 0,-1-1 0,0-1-1,0 1 1,0-1 0,0 0 0,-12 6 0,16-9-6,0-1 0,0 1 0,-1-1 1,1 1-1,0-1 0,-1 0 0,1 0 0,-1 0 0,1-1 0,-1 1 1,0-1-1,1 1 0,-1-1 0,0 0 0,0 0 0,1 0 0,-1 0 1,0-1-1,1 1 0,-1-1 0,1 1 0,-4-2 0,3 0-30,1 0 0,0 0-1,-1 0 1,1 0-1,0 0 1,1-1 0,-1 1-1,0-1 1,1 1-1,-1-1 1,1 1 0,0-1-1,-1 0 1,2 0-1,-1 0 1,-1-5 0,0-6-129,0 0 1,1 0 0,1 0-1,0-1 1,1 1 0,0 0-1,5-20 1,1 11-201,1 0-1,1 1 1,0 0 0,2 0-1,1 1 1,21-30-1,100-111 113,-2 3 257,-127 155-77,-1-1-1,0 1 1,-1-1-1,1 0 1,-1 1 0,0-1-1,0 0 1,0 0-1,1-9 1,-3 13-1,0 1 1,0 0 0,0 0-1,0-1 1,0 1 0,0 0-1,0 0 1,-1 0 0,1-1 0,0 1-1,0 0 1,0 0 0,0 0-1,-1 0 1,1-1 0,0 1-1,0 0 1,0 0 0,-1 0 0,1 0-1,0 0 1,0 0 0,-1 0-1,1 0 1,0 0 0,0-1-1,-1 1 1,1 0 0,0 0-1,0 0 1,-1 0 0,1 1 0,0-1-1,0 0 1,-1 0 0,1 0-1,0 0 1,0 0 0,-1 0-1,1 0 1,0 0 0,0 0-1,0 0 1,-1 1 0,1-1 0,0 0-1,0 0 1,0 0 0,0 0-1,-1 1 1,1-1 0,0 0-1,0 0 1,0 1 0,0-1-1,-14 11 36,6-2 58,1 0 0,1 1 0,0 0-1,0 1 1,1-1 0,0 1 0,1 0-1,0 0 1,1 1 0,0-1 0,1 1-1,0-1 1,1 1 0,0 0 0,2 12-1,-2-23-86,1 1-1,0-1 1,1 0-1,-1 1 0,0-1 1,0 1-1,1-1 0,-1 0 1,0 1-1,1-1 0,0 0 1,-1 0-1,1 1 1,0-1-1,-1 0 0,1 0 1,0 0-1,0 0 0,0 0 1,0 0-1,0 0 0,0 0 1,0 0-1,0-1 1,1 1-1,0 0 0,1 0 13,-1 0 0,1-1 0,0 0 0,-1 0 0,1 1 0,0-2 0,-1 1 0,1 0 0,0 0 0,-1-1-1,1 0 1,4-1 0,3-2 36,0 0 0,-1-1 0,1 0 0,-1 0 0,17-14 0,-6 0-43,0 0 0,-1-2 1,-1 0-1,-1-1 0,29-48 1,-37 53-126,-1 0 1,-1-1-1,0 0 0,-1-1 1,-1 1-1,0-1 1,-2 0-1,0 0 1,0-28-1,-3 46 114,0 1-1,0-1 0,0 1 1,0 0-1,0-1 0,0 1 1,0-1-1,0 1 0,0-1 1,0 1-1,0 0 1,0-1-1,0 1 0,-1-1 1,1 1-1,0 0 0,0-1 1,-1 1-1,1-1 0,0 1 1,0 0-1,-1-1 1,1 1-1,0 0 0,-1 0 1,1-1-1,-1 1 0,1 0 1,0 0-1,-1-1 0,1 1 1,-1 0-1,1 0 1,0 0-1,-1 0 0,1 0 1,-1 0-1,1 0 0,-1 0 1,1 0-1,0 0 0,-1 0 1,1 0-1,-1 0 1,1 0-1,-1 0 0,1 0 1,-1 0-1,1 0 0,0 1 1,-1-1-1,1 0 0,0 0 1,-1 1-1,1-1 1,-1 0-1,1 1 0,-23 17 49,16-6-13,0 1 1,1 0 0,0 0 0,1 0 0,0 1 0,-2 15-1,-14 88 513,18-97-469,2-17-65,-2 17 40,0 1 1,1 0-1,2 0 1,2 35-1,-2-53-50,0 0 1,0 0-1,1 0 1,-1-1-1,1 1 0,0 0 1,0 0-1,0-1 0,0 1 1,0 0-1,0-1 1,1 1-1,-1-1 0,1 0 1,0 1-1,0-1 0,-1 0 1,2 0-1,-1 0 0,0 0 1,0 0-1,1-1 1,-1 1-1,0-1 0,1 0 1,0 1-1,-1-1 0,1 0 1,0 0-1,0-1 1,-1 1-1,1-1 0,0 1 1,0-1-1,0 0 0,0 0 1,0 0-1,-1 0 0,1-1 1,0 1-1,0-1 1,0 0-1,4-1 0,-3 0-2,0 0 0,0 0 1,0 0-1,0 0 0,-1-1 0,1 0 0,-1 1 0,1-1 0,-1-1 0,0 1 0,0 0 1,-1-1-1,1 1 0,-1-1 0,1 0 0,-1 0 0,0 0 0,-1 0 0,1 0 1,0-5-1,4-10 3,-1 0 0,-1 0 1,3-23-1,-7 39-6,2-13 0,0 1 0,-1-1 0,-1 0 0,0 0 0,-4-20 0,5 36 0,-1-1 0,0 0 0,0 1 0,0-1 0,0 0 0,0 1 0,0-1 0,-1 1 0,1-1 0,0 0 0,0 1 0,0-1 0,-1 1 0,1-1 0,0 0 0,0 1 0,-1-1 0,1 1 0,0-1 0,-1 1 0,1-1 0,-1 1 0,1-1 0,-1 1 0,1 0 0,-1-1 0,1 1 0,-1 0 0,1-1 0,-1 1 0,0 0 0,1 0 0,-1-1 0,1 1 0,-1 0 0,0 0 0,1 0 0,-1 0 0,1 0 0,-1 0 0,0 0 0,1 0 0,-1 0 0,0 0 0,1 0 0,-1 0 0,1 1 0,-1-1 0,0 0 0,1 0 0,-1 1 0,1-1 0,-1 0 0,1 1 0,-1-1 0,1 0 0,-1 1 0,0 0 0,-1 1 0,0 0 0,0 1 0,0-1 0,0 0 0,0 1 0,1 0 0,-1-1 0,1 1 0,0 0 0,-2 5 0,2-3 0,0-1 0,0 1 0,0-1 0,1 1 0,0 0 0,0-1 0,0 1 0,0 0 0,1-1 0,0 1 0,0-1 0,0 1 0,0-1 0,1 1 0,3 7 0,-2-9 0,-1-1 0,0 0 0,1 0 0,-1 0 0,1 0 0,-1 0 0,1 0 0,0-1 0,0 1 0,0-1 0,0 0 0,0 0 0,0 0 0,0 0 0,0 0 0,0-1 0,1 0 0,-1 1 0,0-1 0,0 0 0,0 0 0,1-1 0,5-1 0,-2 1 0,0-1 0,1 0 0,-1-1 0,-1 0 0,1 0 0,0-1 0,-1 1 0,1-1 0,-1-1 0,0 1 0,-1-1 0,1 0 0,-1 0 0,6-7 0,1-4 0,1 0 0,-2 0 0,0-1 0,9-21 0,-12 23 0,-1-1 0,-1 0 0,-1 0 0,0 0 0,-1-1 0,0 1 0,-2-1 0,0 0 0,0-33 0,-2 50 0,0-1 0,0 0 0,0 1 0,0-1 0,0 1 0,0-1 0,0 1 0,-1-1 0,1 0 0,0 1 0,0-1 0,0 1 0,0-1 0,-1 1 0,1-1 0,0 1 0,-1-1 0,1 1 0,0-1 0,-1 1 0,1-1 0,-1 1 0,1 0 0,0-1 0,-1 1 0,1 0 0,-1-1 0,1 1 0,-1 0 0,1-1 0,-1 1 0,0 0 0,1 0 0,-1 0 0,1 0 0,-1 0 0,1-1 0,-1 1 0,0 0 0,1 0 0,-1 0 0,1 1 0,-1-1 0,1 0 0,-1 0 0,0 0 0,1 0 0,-1 0 0,1 1 0,-1-1 0,1 0 0,-1 0 0,1 1 0,-1-1 0,1 0 0,-1 1 0,1-1 0,0 1 0,-1-1 0,1 1 0,-1-1 0,1 1 0,-28 29 0,15-4 0,2 0 0,1 1 0,1 0 0,1 1 0,1-1 0,2 2 0,1-1 0,1 0 0,1 1 0,2-1 0,4 39 0,8-17 0,-12-48 0,1-1 0,0 1 0,-1-1 0,1 1 0,0-1 0,0 1 0,0-1 0,0 1 0,0-1 0,0 0 0,0 1 0,0-1 0,0 0 0,1 0 0,-1 0 0,1 0 0,-1 0 0,1 0 0,-1-1 0,1 1 0,-1 0 0,1-1 0,-1 1 0,1-1 0,0 1 0,2-1 0,-3 0 0,-1-1 0,1 1 0,0 0 0,0-1 0,0 1 0,0-1 0,-1 0 0,1 1 0,0-1 0,0 1 0,-1-1 0,1 0 0,-1 0 0,1 1 0,0-1 0,-1 0 0,0 0 0,1 0 0,-1 0 0,1 1 0,-1-1 0,0 0 0,0 0 0,1 0 0,-1 0 0,0 0 0,0 0 0,0 0 0,0-1 0,1-36 0,-1 30 0,-1-10 0,-2-1 0,0 0 0,-1 1 0,0 0 0,-2 0 0,0 0 0,-1 0 0,-1 1 0,-1 0 0,-10-16 0,6 9 0,13 24 0,0 0 0,0 0 0,0-1 0,0 1 0,0 0 0,0 0 0,0-1 0,0 1 0,0 0 0,0-1 0,0 1 0,0 0 0,0 0 0,0-1 0,0 1 0,0 0 0,0 0 0,1-1 0,-1 1 0,0 0 0,0 0 0,0 0 0,0-1 0,1 1 0,-1 0 0,0 0 0,0 0 0,0 0 0,1-1 0,-1 1 0,0 0 0,0 0 0,1 0 0,-1 0 0,0 0 0,1 0 0,-1 0 0,0 0 0,0-1 0,1 1 0,-1 0 0,0 0 0,0 0 0,1 1 0,-1-1 0,0 0 0,0 0 0,1 0 0,-1 0 0,0 0 0,1 0 0,-1 0 0,0 0 0,1 1 0,14 1 0,28 12-2280,-31-9 522,0-1 0,0-1 0,0 0 0,0 0 0,20 1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16816,'0'-2'2306,"7"2"-800,15 0-1186,13 4-320,8 10-1442,6 3-2657,2 0-7048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75 19635,'0'0'6352,"-14"-2"-3672,12 2-2615,-24-3 788,-1 0 0,-45 3 0,66 0-779,-1 1 0,0-1 0,1 1-1,-1 0 1,1 1 0,0-1 0,-1 1 0,1 0-1,0 1 1,0 0 0,0 0 0,0 0 0,1 1-1,-1-1 1,1 1 0,0 1 0,0-1-1,1 1 1,-6 6 0,9-11-86,1 1 0,-1-1 0,1 1-1,-1-1 1,1 1 0,0 0 0,-1-1 0,1 1 0,-1 0 0,1-1 0,0 1-1,0 0 1,0-1 0,-1 1 0,1 0 0,0 0 0,0-1 0,0 1-1,0 0 1,0 0 0,0-1 0,0 1 0,0 0 0,0 0 0,1-1 0,-1 1-1,0 0 1,0-1 0,1 1 0,-1 0 0,0-1 0,1 1 0,-1 0-1,1-1 1,-1 1 0,1-1 0,-1 1 0,1-1 0,-1 1 0,1-1 0,-1 1-1,1-1 1,0 1 0,-1-1 0,1 0 0,0 0 0,-1 1 0,1-1 0,0 0-1,0 0 1,-1 0 0,2 1 0,45 1-1059,-35-3 847,38 0-661,-35-1 843,1 1 0,-1 1-1,1 0 1,-1 1 0,1 1 0,-1 0-1,0 1 1,0 1 0,20 7-1,-33-11 60,-1 1-1,0-1 0,0 1 1,1-1-1,-1 1 1,0 0-1,0 0 1,0-1-1,0 1 0,0 0 1,0 0-1,0 0 1,0 0-1,0 0 0,0 0 1,-1 1-1,1-1 1,0 0-1,-1 0 0,1 0 1,-1 1-1,1-1 1,-1 0-1,0 1 0,0-1 1,1 0-1,-1 1 1,0 1-1,-1-1 59,0 1 0,0-1-1,0 1 1,0-1 0,0 0 0,-1 1-1,1-1 1,-1 0 0,1 0 0,-1 0-1,0 0 1,0 0 0,-3 2 0,-9 7 351,-2 0 0,1-2 0,-20 10 0,30-16-407,1-1-19,-36 19 0,-65 24 0,121-57-2297,34-21-6019,0 2-225</inkml:trace>
  <inkml:trace contextRef="#ctx0" brushRef="#br0" timeOffset="1">538 0 13196,'0'0'9001,"-15"49"-6342,-3-10-834,0 5-287,2-1-321,6 1-512,5-10-449,5-3-224,0-10 0,7-10-160,9-11-385,-3 0-1184,3-13-1891,-1-12-1537,-1-10-3395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14221,'0'0'12140,"-50"7"-10699,42 12-480,5 3-737,3 4-224,4-1-2178,14-3-2434,5-1-2787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135 329 18161,'0'0'5184,"-10"5"-3161,-1 0-1466,1 1-1,-1 0 1,1 1-1,0 0 1,1 1-1,-11 10 1,16-14-379,0 0 0,0 1 0,1 0 0,-1-1 0,1 1 0,0 0 0,0 1 0,0-1 0,1 0 0,0 1 0,0 0 0,0-1 0,1 1 0,0 0 0,0 0 0,0 0 0,1 6 0,0-10-173,0-1 0,0 1-1,0-1 1,1 1 0,-1-1 0,1 0-1,-1 1 1,1-1 0,0 0 0,-1 1 0,1-1-1,0 0 1,0 0 0,0 0 0,0 1-1,0-1 1,0 0 0,0 0 0,0-1 0,0 1-1,0 0 1,2 1 0,1 0 5,0-1 1,0 0 0,0 1-1,0-1 1,0 0 0,0-1-1,0 1 1,4-1 0,4 0 4,0 0 1,-1-1-1,1 0 1,-1-1-1,13-3 1,-10-1-86,1 0 0,-1 0-1,0-2 1,-1 0 0,0 0 0,0-1 0,-1 0 0,0-1-1,0-1 1,-1 0 0,-1-1 0,0 0 0,0 0-1,-2-1 1,1 0 0,7-17 0,-7 12-28,-1 0 0,0-1 0,-2 0 0,0 0 0,-1-1 0,-1 0 0,0 1 0,-2-2 0,-1 1 0,0 0 1,-1 0-1,-3-21 0,3 39 95,-1-1 0,1 0 0,0 0 0,-1 1 0,0-1 0,1 0 0,-1 1 0,0-1 0,-1 1 1,1-1-1,0 1 0,-1-1 0,1 1 0,-1 0 0,0 0 0,1 0 0,-1 0 0,0 0 0,0 0 0,-1 0 1,1 0-1,0 1 0,-1 0 0,1-1 0,0 1 0,-1 0 0,0 0 0,1 0 0,-1 0 0,0 1 0,1-1 0,-1 1 1,0-1-1,0 1 0,1 0 0,-1 0 0,-5 1 0,0 1 23,0-1 0,1 1 0,-1 1 0,0-1 0,1 1 0,0 1 0,0-1 0,0 1 0,0 1 0,0-1 0,1 1 0,-7 6 0,4-1 141,0 0-1,0 0 1,1 0-1,1 1 1,0 1-1,0-1 1,-5 14-1,10-22-140,1 1 1,-1-1-1,1 1 0,0-1 1,0 1-1,0 0 1,0-1-1,1 1 0,-1 0 1,1 0-1,0-1 1,0 1-1,1 0 0,-1 0 1,1-1-1,-1 1 0,1 0 1,1-1-1,-1 1 1,0 0-1,1-1 0,0 0 1,-1 1-1,1-1 0,1 0 1,-1 0-1,0 0 1,1 0-1,2 2 0,15 8-173,0-1 0,1-1 0,43 17 0,-42-20-73,0 2-1,0 0 0,-1 1 0,0 1 1,23 19-1,-40-27 217,1 0 0,-1 0 1,0 1-1,0-1 0,-1 1 0,1 0 1,-1 0-1,0 0 0,0 1 0,-1-1 1,0 1-1,0-1 0,0 1 0,-1 0 1,1 0-1,-1 0 0,-1 0 0,1 0 0,-1 0 1,0 0-1,-1 0 0,1 0 0,-1 0 1,0-1-1,-3 10 0,1-6 2,0 1 0,-1-1 0,0 0 0,-1 0 0,-10 15 0,-19 14-2768,8-19-3475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14318,'0'0'10522,"0"10"-8627,-23 189 861,12-126-2370,-3 100 0,14-171-380,0 0 0,0 0 0,0 0 0,0 0 0,0 0 0,1 0-1,-1 1 1,1-1 0,-1 0 0,1 0 0,0 0 0,-1 0 0,1 0 0,0-1-1,1 1 1,-1 0 0,0 0 0,0-1 0,1 1 0,-1 0 0,1-1-1,-1 0 1,3 2 0,-2-2 45,1 0-1,0 0 0,0-1 0,-1 1 1,1-1-1,0 1 0,0-1 1,0 0-1,0 0 0,0 0 1,0-1-1,-1 1 0,1-1 0,0 1 1,0-1-1,-1 0 0,5-2 1,9-5 96,0-1 0,0-1 0,-1 0 0,-1-1-1,0-1 1,0 0 0,13-16 0,42-34 135,-69 61-282,1 1 0,-1-1 0,1 0 0,-1 1 0,1-1 0,0 1 0,-1-1 0,1 1 0,0-1 0,-1 1 0,1-1 0,0 1 0,-1 0 0,1-1 0,0 1 0,0 0 0,0 0 0,-1-1 0,1 1 0,0 0 0,0 0 0,0 0 0,-1 0 0,1 0 0,0 0 0,0 0 0,0 1 0,-1-1 0,1 0 0,0 0 0,0 1 0,1-1 0,-2 2 0,1 0 0,-1-1 0,1 1 0,-1-1 0,1 1 0,-1 0 0,0-1 0,0 1 0,0 0 0,0-1 0,0 1 0,0 0 0,-1-1 0,0 3 0,-17 59 0,15-56-2,-3 6-178,1 0 0,1 0 1,-1 0-1,2 1 0,0 0 1,-1 20-1,4-34 63,0 1 0,0-1 1,0 1-1,0-1 0,0 1 0,0-1 0,0 1 0,0-1 0,0 1 0,0-1 0,0 0 1,1 1-1,-1-1 0,0 1 0,0-1 0,1 0 0,-1 1 0,0-1 0,1 1 1,-1-1-1,0 0 0,1 1 0,-1-1 0,0 0 0,1 0 0,-1 1 0,1-1 0,-1 0 1,0 0-1,1 0 0,-1 1 0,1-1 0,-1 0 0,1 0 0,-1 0 0,2 0 1,22-5-3136,21-19-2032,-30 11 3498,0 0 0,-2-1 0,0-1 0,0 0 0,20-34 0,-27 37 2277,0 0-1,0 0 0,7-26 0,-11 31 908,0-1 0,-1 0 0,1 1 0,-2-1 0,1 0 0,-1 1 0,-2-14 0,2 21-1315,0 0 1,0-1-1,0 1 1,0 0-1,0 0 0,0-1 1,0 1-1,0 0 0,0 0 1,0 0-1,-1-1 1,1 1-1,0 0 0,0 0 1,0 0-1,0-1 1,0 1-1,0 0 0,-1 0 1,1 0-1,0 0 1,0 0-1,0-1 0,0 1 1,-1 0-1,1 0 1,0 0-1,0 0 0,0 0 1,-1 0-1,1 0 0,0 0 1,0 0-1,0 0 1,-1-1-1,1 1 0,0 0 1,0 0-1,-1 0 1,1 0-1,0 1 0,0-1 1,-12 6 1046,-5 13-588,8-7-157,0 1-1,0 1 0,2-1 1,-1 1-1,2 1 0,0 0 1,1-1-1,0 2 1,1-1-1,0 0 0,-1 25 1,5-39-361,0 0 0,0 0 0,1 0 1,-1 0-1,0 0 0,1 0 0,-1 0 0,0 0 1,1 0-1,-1 0 0,1 0 0,-1-1 1,1 1-1,0 0 0,-1 0 0,1-1 1,0 1-1,0 0 0,-1-1 0,1 1 1,0 0-1,0-1 0,0 1 0,0-1 1,0 0-1,0 1 0,0-1 0,0 0 0,0 1 1,0-1-1,0 0 0,0 0 0,0 0 1,0 0-1,0 0 0,0 0 0,0 0 1,0 0-1,0-1 0,0 1 0,0 0 1,0 0-1,1-2 0,5 1 102,0-1-1,0 0 1,0-1 0,0 0-1,7-4 1,13-11-126,0-2 0,-2-1 0,37-38 0,25-21 0,-87 80 0,0 0 0,1 0 0,-1 0 0,0 0 0,0 0 0,0 0 0,1 0 0,-1 0 0,0 0 0,0 0 0,0 0 0,0 0 0,1 0 0,-1 0 0,0 0 0,0 0 0,0 1 0,0-1 0,0 0 0,1 0 0,-1 0 0,0 0 0,0 0 0,0 0 0,0 1 0,0-1 0,0 0 0,0 0 0,0 0 0,0 0 0,1 1 0,-1-1 0,0 0 0,0 0 0,0 0 0,0 0 0,0 1 0,0-1 0,0 0 0,0 0 0,0 0 0,0 1 0,0-1 0,0 0 0,-1 0 0,1 0 0,0 0 0,0 1 0,0-1 0,0 0 0,0 0 0,0 0 0,0 0 0,0 0 0,0 1 0,-1-1 0,1 0 0,0 0 0,0 0 0,0 0 0,0 0 0,-5 17 0,-23 47-1074,19-48 276,1 1 1,1 0-1,1 0 0,0 1 1,1 0-1,1 0 0,1 0 1,-2 19-1,8-23-4434,11-12-1782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15567,'3'1'472,"0"1"0,0 0 0,0-1-1,0 1 1,1-1 0,-1 0 0,0 0 0,0-1 0,1 1 0,-1 0 0,0-1 0,8 0 0,-5-1-104,0 1-1,0-1 1,0-1-1,0 1 1,-1-1-1,10-4 1,1-2-1,-1-1-1,0 0 1,26-23 0,-24 19-239,-2-2 1,0 0-1,16-20 1,-27 31-115,-1 0 1,0-1 0,0 0 0,0 1-1,0-1 1,-1-1 0,1 1 0,-1 0-1,-1 0 1,1-1 0,-1 1 0,0-1-1,0 0 1,0 1 0,-1-1 0,0 0-1,-1-5 1,1 9-9,-1-1 0,0 1 0,0 0 0,0 0-1,0 0 1,-1 0 0,1 0 0,0 0 0,-1 0 0,0 0 0,1 0 0,-1 1-1,0-1 1,0 1 0,0-1 0,0 1 0,0 0 0,0 0 0,0 0 0,0 0-1,0 0 1,-1 0 0,1 0 0,0 1 0,-1-1 0,1 1 0,-1 0-1,1 0 1,0 0 0,-1 0 0,1 0 0,-4 1 0,-1-1-9,0 1 1,0 0-1,0 0 1,0 1-1,0 0 0,1 0 1,-1 0-1,0 1 1,1 0-1,-7 4 1,2 3 88,0 0 1,0 1 0,1 0 0,1 1 0,0 0 0,0 0 0,1 1 0,1 0 0,0 0 0,1 1-1,0-1 1,1 2 0,0-1 0,2 0 0,-1 1 0,2 0 0,-2 21 0,4-33-59,0-1 1,0 1-1,0 0 1,0-1 0,0 1-1,1-1 1,-1 1-1,1-1 1,-1 1-1,1-1 1,0 1-1,0-1 1,0 1 0,0-1-1,1 0 1,-1 0-1,0 1 1,1-1-1,0 0 1,0-1-1,-1 1 1,4 2 0,-1-1-13,1-2 0,-1 1 1,1 0-1,-1-1 1,1 0-1,-1 0 1,1 0-1,-1-1 1,1 1-1,0-1 0,9-1 1,-3-1 10,0 1 0,0-2 0,0 1 0,0-2 0,0 1 0,-1-2 0,0 1 0,0-1 0,0-1 0,0 0 0,-1 0 0,10-9 0,-7 5 9,-1 1 0,-1-2 1,0 0-1,0 0 0,-1 0 1,0-1-1,-1-1 0,12-25 1,-44 119 362,20-69-136,2-1 0,-1 1-1,2-1 1,-1 1 0,2 0 0,0 0 0,0 0 0,3 15 0,-2-25-256,0-1-1,0 1 1,0-1 0,0 1-1,0-1 1,0 0 0,1 1 0,-1-1-1,0 0 1,1 0 0,-1 0-1,1 0 1,0-1 0,-1 1-1,1 0 1,-1 0 0,1-1-1,0 1 1,0-1 0,-1 0-1,1 0 1,0 1 0,0-1-1,0 0 1,-1 0 0,1-1-1,0 1 1,1-1 0,6 1-2,0-1 0,0-1 0,0 0 0,12-4 0,2-4-5,-1-1 0,39-26 0,-45 26 0,0 1 0,0 1 0,1 0 0,0 1 0,0 1 0,22-7 0,-38 15 0,0-1 0,0 0 0,-1 1 0,1-1 0,0 1 0,0-1 0,-1 1 0,1-1 0,0 1 0,-1 0 0,1-1 0,-1 1 0,1 0 0,-1-1 0,1 1 0,-1 0 0,0 0 0,1 0 0,-1-1 0,0 1 0,1 0 0,-1 0 0,0 0 0,0 0 0,0-1 0,0 1 0,0 0 0,0 0 0,0 0 0,0 0 0,0 0 0,-1 1 0,0 39 0,1-36 0,0 3 0,-1-4 0,0 0 0,1 1 0,0-1 0,0 0 0,0 1 0,1-1 0,0 0 0,-1 1 0,3 4 0,-2-8 0,0 0 0,0 0 0,0 0 0,0 0 0,1 0 0,-1 0 0,0 0 0,1-1 0,-1 1 0,0 0 0,1-1 0,-1 1 0,1-1 0,-1 0 0,1 1 0,-1-1 0,1 0 0,-1 0 0,1 0 0,-1 0 0,1 0 0,-1 0 0,1 0 0,-1-1 0,1 1 0,-1 0 0,1-1 0,-1 1 0,0-1 0,3-1 0,13-4 0,-1-1 0,0-1 0,0 0 0,0-1 0,18-14 0,-24 15 0,2 0 0,-1 0 0,1 1 0,0 1 0,1 0 0,-1 0 0,1 2 0,0-1 0,1 2 0,16-4 0,-30 7 0,1 0 0,-1 0 0,1 0 0,-1 0 0,1 0 0,-1 0 0,1 1 0,0-1 0,-1 0 0,1 0 0,-1 0 0,1 0 0,-1 1 0,1-1 0,-1 0 0,0 0 0,1 1 0,-1-1 0,1 0 0,-1 1 0,0-1 0,1 1 0,-1-1 0,1 0 0,-1 1 0,0-1 0,0 1 0,1-1 0,-1 1 0,0-1 0,0 1 0,0-1 0,1 1 0,-1 0 0,-2 25 0,-16 22 0,8-29 6,7-13-286,1-1 0,-1 1 0,-1-1 0,1 0 0,-1 0 0,1 0 0,-2 0 0,-6 6 0,4-10-6879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18225,'0'0'7559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53 11563,'0'0'16869,"-6"14"-15748,-12 20-882,-1-1 0,-1-1 0,-31 36 0,-5 0-181,-10 13-250,25-29-2754,87-120-3597,39-81 1,-26 44 4245,4 4 5384,-63 101-2876,0-1-1,0 1 1,1-1-1,-1 0 0,0 1 1,0-1-1,0 1 1,1-1-1,-1 1 0,0-1 1,1 1-1,-1-1 1,0 1-1,1 0 0,-1-1 1,1 1-1,-1-1 1,1 1-1,-1 0 0,1 0 1,-1-1-1,1 1 1,-1 0-1,1 0 1,-1-1-1,1 1 0,0 0 1,-1 0-1,2 0 1,-5 19 1823,-19 46-2267,19-56 741,2-5-511,-39 125 946,36-114-610,1 1 0,1 0 0,0 0 1,2 0-1,-1 0 0,4 23 0,-2-36-299,0 0-1,0 1 0,0-1 1,0 0-1,1 0 0,-1-1 1,1 1-1,0 0 0,0 0 1,0-1-1,0 1 0,0-1 1,0 0-1,1 0 0,-1 1 1,1-1-1,0-1 1,-1 1-1,1 0 0,0-1 1,0 0-1,0 1 0,0-1 1,4 1-1,28 3-4443,-37-11-2505,-18-21 5902,-11-1 1683,18 16 973,0-1 1,0 1 0,1-2 0,-20-29-1,31 42-1519,1 0 0,-1 0-1,0-1 1,1 1 0,0 0-1,-1-1 1,1 1-1,0 0 1,0-1 0,-1 1-1,1 0 1,0-1 0,0 1-1,1-1 1,-1 1 0,0 0-1,0-1 1,1 1-1,-1 0 1,0-1 0,1 1-1,0 0 1,-1 0 0,1-1-1,0 1 1,-1 0-1,1 0 1,0 0 0,0 0-1,0 0 1,0 0 0,0 0-1,0 0 1,0 0 0,1 1-1,-1-1 1,2 0-1,6-4-156,1 0 0,-1 1-1,1 0 1,11-3 0,-2 1 439,3-3-370,1 1-1,1 0 0,-1 2 0,1 0 0,0 2 0,31-2 0,-54 6-29,1 0-1,-1 0 1,1 0 0,-1 0-1,1 1 1,-1-1 0,0 0-1,1 1 1,-1-1 0,1 1 0,-1-1-1,0 1 1,1 0 0,-1 0-1,0-1 1,0 1 0,1 0-1,-1 0 1,0 0 0,0 0-1,0 0 1,0 1 0,1 1-1,-1 0 27,1 0 0,-1 0 0,0 0 0,-1 0 0,1 1 0,0-1 0,-1 0-1,0 0 1,0 0 0,0 6 0,-2 7 216,-1-1 0,0 1 0,-9 22 0,0-7 500,8-21-593,0 1-1,1-1 1,-1 0 0,2 1-1,-3 21 1,5-31-155,0-1 1,0 1-1,1-1 1,-1 1-1,0-1 1,0 0-1,1 1 0,-1-1 1,0 0-1,1 1 1,-1-1-1,1 0 1,-1 1-1,0-1 1,1 0-1,-1 1 0,1-1 1,-1 0-1,1 0 1,-1 0-1,0 1 1,1-1-1,-1 0 0,1 0 1,-1 0-1,1 0 1,-1 0-1,1 0 1,-1 0-1,1 0 0,-1 0 1,1 0-1,-1 0 1,1 0-1,-1-1 1,1 1-1,-1 0 1,1 0-1,-1 0 0,1-1 1,-1 1-1,0 0 1,1-1-1,-1 1 1,1-1-1,23-11-4,-3-5 4,0 0 0,24-28 0,21-19 0,-65 64-2,-1-1 0,0 1 1,0 0-1,1-1 0,-1 1 0,0-1 0,1 1 1,-1 0-1,1-1 0,-1 1 0,0 0 0,1-1 1,-1 1-1,1 0 0,-1 0 0,1-1 0,-1 1 1,1 0-1,-1 0 0,1 0 0,-1 0 0,1 0 1,-1 0-1,1 0 0,-1 0 0,1 0 0,0 0 1,-1 0-1,1 0 0,-1 0 0,1 0 0,-1 0 1,1 0-1,-1 1 0,1-1 0,-1 0 0,1 0 1,-1 1-1,0-1 0,1 0 0,-1 1 0,1-1 1,-1 0-1,0 1 0,1 0 0,2 31-289,-15 41-1171,5-47-2114,6-7-5447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14926,'0'0'14467,"-9"11"-13618,-7 14-619,0 1 0,2 0 1,1 1-1,2 1 0,0 0 0,2 0 0,-8 39 1,11-19-237,3 0 0,3 66 0,1-47 50,1-74-53,-1-1 0,2 1 0,-1 0 0,1 0-1,0 0 1,7-10 0,3-10-87,146-341-2562,-154 358 2657,0 1 0,0-1 1,1 1-1,0 0 1,14-14-1,-20 21 7,1 1 0,0 0 0,0-1 1,0 1-1,0 0 0,1 0 0,-1 0 0,0 0 1,0 0-1,1 0 0,-1 0 0,1 0 0,-1 1 0,0-1 1,1 1-1,-1-1 0,1 1 0,0-1 0,-1 1 0,1 0 1,-1 0-1,1 0 0,0 0 0,-1 0 0,1 0 1,-1 0-1,1 0 0,0 0 0,-1 1 0,1-1 0,-1 1 1,1-1-1,-1 1 0,1 0 0,-1 0 0,0-1 1,1 1-1,-1 0 0,0 0 0,0 0 0,0 1 0,1-1 1,-1 0-1,0 0 0,0 1 0,-1-1 0,1 0 0,1 3 1,0-1-27,-1-1 0,0 0 0,0 1 0,0 0 0,0-1 0,0 1 0,0-1 0,0 1 0,-1 0 0,0 0 0,1-1 0,-1 1 0,0 0 0,0 0-1,-1 0 1,1-1 0,-1 1 0,1 0 0,-1-1 0,-1 5 0,-1-2 18,1-1 0,-1 1-1,0 0 1,-1-1 0,1 0-1,-1 0 1,0 0 0,0 0-1,-8 5 1,-7 4 559,-1 0-1,-1-2 1,-37 15 0,53-24-285,-8 3 144,6-1-355,-1 0-1,0-1 1,0 0 0,0 0 0,0-1-1,0 0 1,0 0 0,-1-1-1,1 0 1,-17-1 0,25-1-236,0 0 0,1 0 0,-1 0 0,1 0 0,-1-1 0,1 1 0,0 0 0,-1 1 0,1-1 1,0 0-1,0 0 0,0 0 0,0 0 0,0 1 0,-1-1 0,3-1 0,58-30-10801,-23 17 1421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 10762,'0'0'19197,"-10"9"-18775,6-5-395,-39 42 590,41-42-558,-1 0 0,0 0 0,1 0 1,0 0-1,0 0 0,0 1 0,1-1 0,-1 1 1,1-1-1,0 1 0,0 0 0,1 0 0,0-1 1,0 7-1,0-10-55,0 0 0,1 0 0,0 1 0,-1-1 0,1-1 0,0 1 0,0 0 0,-1 0 0,1 0 0,0 0 0,0-1 0,0 1 1,0 0-1,0-1 0,0 1 0,0 0 0,0-1 0,0 1 0,0-1 0,1 0 0,-1 1 0,0-1 0,0 0 0,0 0 0,0 0 0,1 0 0,-1 0 0,0 0 0,0 0 0,0 0 0,0 0 0,1-1 0,-1 1 1,0 0-1,2-2 0,44-13-97,-35 8-17,-1-1 0,0 0-1,0 0 1,-1-1-1,15-18 1,-20 22 67,-1 0-1,0-1 1,0 1-1,-1-1 1,1 0-1,-1 0 1,-1 0-1,1 0 1,-1 0 0,0 0-1,0-1 1,-1 1-1,1-11 1,-2 16 30,0 1 1,0 0-1,-1 0 1,1 0-1,0 0 1,-1 0-1,1-1 1,0 1-1,-1 0 1,1 0-1,0 0 1,0 0-1,-1 0 0,1 0 1,0 0-1,-1 0 1,1 0-1,0 0 1,-1 0-1,1 0 1,0 1-1,-1-1 1,1 0-1,0 0 1,0 0-1,-1 0 1,1 0-1,0 1 1,-1-1-1,1 0 1,0 0-1,0 0 1,0 1-1,-1-1 1,1 0-1,0 0 1,0 1-1,0-1 1,0 0-1,-1 1 1,1-1-1,0 0 0,0 1 1,-13 12-51,6-1-81,-1 0 1,2 1 0,-8 19-1,4 19-3078,10-49 2730,0-2 313,0 1 0,0-1 1,0 0-1,0 1 0,-1-1 0,1 1 1,0-1-1,0 0 0,0 1 1,0-1-1,1 1 0,-1-1 1,0 0-1,0 1 0,0-1 1,0 0-1,0 1 0,0-1 1,0 0-1,1 1 0,-1-1 0,0 0 1,0 1-1,1-1 0,-1 0 1,0 1-1,0-1 0,1 0 1,-1 0-1,0 0 0,1 1 1,-1-1-1,0 0 0,1 0 1,-1 0-1,0 0 0,1 1 0,-1-1 1,0 0-1,1 0 0,-1 0 1,0 0-1,1 0 0,-1 0 1,1 0-1,19 0-7305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3427,'0'0'11302,"-9"2"-6840,-4 0-3678,0 1 0,1 1-1,0 1 1,0-1-1,0 2 1,0-1 0,1 2-1,0 0 1,0 0-1,1 1 1,0 0 0,0 0-1,-15 19 1,25-27-776,0 0 1,-1 1 0,1-1-1,0 1 1,-1-1 0,1 0-1,0 1 1,-1-1-1,1 1 1,0-1 0,0 1-1,0-1 1,-1 1-1,1-1 1,0 1 0,0-1-1,0 1 1,0-1 0,0 1-1,0-1 1,0 1-1,0-1 1,0 1 0,0 0-1,0-1 1,0 1-1,1-1 1,-1 1 0,0-1-1,0 1 1,0-1-1,1 0 1,0 2 0,19 3-35,32-10-889,-48 4 746,29-4-514,1 2-1,0 1 1,56 4 0,-88-2 710,0 0-1,0 0 1,0 0 0,0 1-1,0-1 1,0 1 0,0-1-1,-1 1 1,1 0 0,0 0-1,0 0 1,-1 0 0,1 0-1,0 0 1,1 2 0,-2-2 42,0 0 1,-1 0 0,0-1 0,1 1-1,-1 0 1,1 0 0,-1 0-1,0 0 1,0 0 0,1 0 0,-1 0-1,0 0 1,0 0 0,0 0 0,0 0-1,0 0 1,0 0 0,-1 0-1,1 0 1,0 0 0,-1 1 0,-1 2 173,0 0 0,0 0 0,0-1 0,-1 1 1,1-1-1,-1 1 0,0-1 0,0 0 1,0 0-1,0-1 0,-8 6 0,-4 2-127,-1-1 0,-1-1 0,0 0 0,0-1 0,-1 0 0,1-2 0,-1 0 0,0-1 0,-1-1 0,-23 1 0,42-4-128,-1 0-1,1 0 1,0 0-1,0 0 1,-1 0-1,1 0 1,0 0-1,-1 0 1,1 0-1,0 0 1,-1-1-1,1 1 1,0 0-1,-1 0 1,1 0 0,0-1-1,0 1 1,-1 0-1,1 0 1,0 0-1,0-1 1,0 1-1,-1 0 1,1-1-1,0 1 1,0 0-1,0 0 1,0-1 0,0 1-1,0 0 1,-1-1-1,1 1 1,0 0-1,0-1 1,0 1-1,0 0 1,0-1-1,0 1 1,0 0-1,0-1 1,0 1-1,1 0 1,-1-1 0,0 1-1,0 0 1,0 0-1,0-1 1,0 1-1,1 0 1,-1-1-1,0 1 1,0 0-1,0 0 1,1-1-1,-1 1 1,13-19-3032,12-2-2957,7-4-1905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16688,'0'0'10399,"-9"-1"-7773,2 1-2487,-1 0 0,0 0 0,0 1 0,0 0-1,1 0 1,-1 1 0,0 0 0,1 0 0,0 1-1,-1 0 1,1 0 0,0 0 0,0 1 0,1 0-1,-1 1 1,1 0 0,0 0 0,0 0 0,1 1-1,-1-1 1,-5 9 0,11-13-154,-1 0 1,0 0-1,1 0 0,-1 0 0,1 0 1,0 0-1,-1 0 0,1 0 0,0 0 1,-1 0-1,1 0 0,0 0 0,0 0 1,0 0-1,0 0 0,0 0 0,0 0 1,1 0-1,-1 0 0,0 0 0,0 0 1,1 0-1,-1 0 0,0 0 0,1 0 1,-1 0-1,1 0 0,0 0 0,-1 0 1,1 0-1,0-1 0,-1 1 0,1 0 1,0 0-1,0-1 0,-1 1 0,1 0 1,0-1-1,0 1 0,0-1 0,0 0 1,0 1-1,0-1 0,0 0 0,2 1 0,8 2-250,-1 0-1,1-1 0,19 2 0,-8-2 49,-10 0 197,32 7-102,-43-9 144,0 0 1,0 0-1,0 1 1,1-1-1,-1 0 1,0 1 0,0-1-1,0 1 1,0-1-1,0 1 1,0 0-1,0-1 1,0 1-1,0 0 1,0 0 0,0 0-1,0-1 1,0 1-1,-1 0 1,1 0-1,0 0 1,-1 1-1,1-1 1,0 2 0,-1-2 39,0 1 1,-1 0-1,1-1 1,-1 1 0,0-1-1,0 0 1,1 1-1,-1-1 1,0 0 0,0 1-1,0-1 1,0 0-1,0 0 1,-1 0 0,1 0-1,0 0 1,0 0-1,-1 0 1,-1 1 0,-33 17 50,27-15-74,-7 4-143,-23 11-621,12-12-3230,1-6-4196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 14574,'0'0'14574,"-8"11"-13640,1 0-788,1-1 1,0 1 0,0 0-1,1 0 1,-3 13 0,7-22-134,0 1 1,0-1 0,0 0 0,0 1 0,1 0-1,-1-1 1,1 1 0,0-1 0,0 1 0,0 0-1,0-1 1,0 1 0,1-1 0,-1 1 0,1-1-1,-1 1 1,1-1 0,0 1 0,0-1-1,0 1 1,0-1 0,1 0 0,-1 0 0,1 0-1,-1 1 1,1-2 0,0 1 0,0 0 0,0 0-1,0 0 1,0-1 0,0 1 0,0-1 0,0 0-1,1 0 1,-1 1 0,4 0 0,3 0 7,0 0-1,0-1 1,0 0 0,0 0 0,0-1 0,1 0-1,-1-1 1,0 0 0,0 0 0,0-1 0,0 0 0,0 0-1,0-1 1,0-1 0,-1 1 0,0-1 0,12-8-1,10-7 38,0-2-1,-2-1 0,27-26 0,-36 38-70,-19 10 13,0 0 0,1 0 0,-1 0 0,1 0 0,-1 0 0,0 0 0,1 0 0,-1 1 0,1-1 1,-1 0-1,0 0 0,1 0 0,-1 1 0,0-1 0,1 0 0,-1 1 0,0-1 0,1 0 0,-1 0 0,0 1 0,0-1 0,1 1 0,-1-1 0,0 0 0,0 1 0,0-1 0,0 0 0,1 1 0,2 45 25,-1-4-6,-1-40-72,-1 0 0,1 0 0,0-1 0,0 1-1,0 0 1,0-1 0,0 1 0,0-1 0,1 1 0,-1-1 0,0 0 0,1 1 0,-1-1-1,1 0 1,0 0 0,-1 0 0,1 0 0,0 0 0,-1-1 0,1 1 0,3 1 0,0-2-130,-1 1 0,1-1 0,-1 0 0,1 0 0,-1 0 0,1-1 0,-1 1 0,1-1 1,4-2-1,7-2-678,-1-1-1,1-1 1,-1 0 0,14-10 0,-12 7 701,-1-1 0,0 0 0,-1-2 0,-1 0-1,0 0 1,21-26 0,-40 45 241,1 0-1,0 0 1,0 1-1,1-1 1,0 1-1,0 0 1,1 0 0,0 0-1,0 0 1,0 0-1,1 1 1,0-1-1,1 0 1,-1 1-1,2-1 1,-1 0-1,1 1 1,0-1 0,2 9-1,5 8-124,0-1 0,2 0 0,0-1 0,18 29-1,-11-22-299,-12-20 558,-1 1 0,1-1 0,-2 1 0,1 0 0,-1 0 0,-1 1 1,0-1-1,0 0 0,-1 1 0,0-1 0,-1 1 0,0-1 0,-3 14 0,2-16 35,-1-1 1,0 0 0,0 0 0,-1 0-1,0 0 1,0 0 0,0-1 0,-1 1 0,0-1-1,-1 0 1,1 0 0,-1 0 0,-1-1-1,1 0 1,0 0 0,-1 0 0,0 0-1,-1-1 1,-8 5 0,12-8-249,0 0 0,0 1 1,0-1-1,-1 0 0,1-1 0,0 1 1,-1-1-1,1 1 0,0-1 0,-1 0 1,1 0-1,0-1 0,-1 1 0,1-1 1,0 1-1,-1-1 0,1 0 0,0 0 1,0 0-1,0-1 0,0 1 0,0-1 1,0 0-1,0 0 0,1 0 0,-1 0 1,1 0-1,-1-1 0,1 1 0,0-1 1,-3-3-1,-6-9-3,0 0 1,0-1-1,2 0 1,-9-20-1,12 25 4,1 0-1,1 0 1,0-1-1,1 0 1,0 1-1,0-1 1,0-18-1,2 25-4,1 0 0,1 0 0,-1 0 1,0 0-1,1 0 0,0 0 0,1 0 0,-1 0 0,1 0 0,0 0 1,0 1-1,0-1 0,1 1 0,-1-1 0,1 1 0,0 0 0,0 0 1,1 0-1,-1 1 0,5-4 0,17-10-1876,0 1-1,1 1 1,1 1-1,38-13 1,11-7-5641,-28 10 1423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18225,'0'0'4837,"9"0"-2515,2-2-1980,-1 0-1,1 0 1,-1-1-1,0 0 1,0-1-1,0 0 1,0-1 0,0 0-1,-1 0 1,0-1-1,16-13 1,-10 6-142,0 0 1,0-2-1,-2 0 0,1 0 1,20-34-1,-31 44-120,0 0 0,-1 0 0,0 0 0,0 0 0,-1 0 0,1 0 1,-1-1-1,0 1 0,-1 0 0,1-1 0,-1 1 0,0-1 0,0 1 0,-2-9 0,2 12-51,-1 1 1,1-1-1,-1 1 0,1-1 1,-1 1-1,0 0 0,0-1 1,1 1-1,-1 0 0,0-1 1,0 1-1,0 0 0,0 0 1,-1 0-1,1 0 0,0 0 1,0 0-1,-1 0 0,1 0 0,-3-1 1,1 2-14,0-1 1,1 1-1,-1 0 1,0 0 0,0 0-1,0 0 1,0 0-1,0 1 1,1-1 0,-1 1-1,0 0 1,0-1-1,1 1 1,-1 1-1,-4 1 1,0 2-17,0-1 0,0 1 0,1 1 0,-1-1 0,1 1 0,0 0 0,1 1 0,0-1 0,0 1 0,0 0 0,1 0 0,0 1 0,-3 7 0,3-8 0,1-1 0,1 1 0,-1 0 0,1 0 0,1 0 0,-1 0 0,1 0 0,0 1 0,1-1 0,0 0 0,0 1 0,0-1 0,1 0 0,0 0 0,4 12 0,-4-16-64,1-1 0,-1 1 0,1-1 0,0 1 0,0-1 0,0 0 0,0 0 0,0 1 0,0-2 1,1 1-1,-1 0 0,1 0 0,0-1 0,-1 1 0,1-1 0,0 0 0,3 1 0,60 15-2866,-11-3-810,-40-6-3237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96 14574,'0'0'3683,"7"-9"-645,20-22-379,-25 30-2412,-1-1-1,1 1 0,-1-1 1,0 1-1,0-1 0,0 1 1,0-1-1,0 0 1,0 0-1,0 0 0,0 1 1,-1-1-1,1 0 1,-1 0-1,0 0 0,1 0 1,-1 0-1,0 0 1,0 0-1,0 0 0,0 0 1,0 0-1,-1 0 0,0-3 1,-1 4-142,0 0 0,0 0 1,0 0-1,0 0 0,0 1 0,0-1 1,0 0-1,0 1 0,0 0 0,-1-1 1,1 1-1,0 0 0,0 0 0,0 0 1,-1 1-1,1-1 0,-4 1 0,-38 12 334,29-5-391,1 0 0,0 1 0,0 1 0,-13 12 0,21-17-41,1-1-1,0 1 1,0 1 0,0-1-1,1 1 1,-1 0 0,1 0-1,1 0 1,-1 1 0,1-1-1,-4 14 1,7-19-7,0 0 0,0 0 0,0 0 0,0 0 0,0 0 0,0 0 0,0 0 0,1-1 0,-1 1 0,0 0 0,0 0 0,1 0 0,-1 0 0,1-1 0,-1 1 0,1 0 0,-1 0 0,1-1 0,0 1 0,-1 0 0,1-1 0,0 1 0,-1-1 0,1 1 0,0-1 0,0 1 0,-1-1 0,1 1 0,0-1 0,0 0 0,0 0 0,0 1 0,0-1 0,0 0 0,-1 0 0,1 0 0,0 0 0,0 0 0,0 0 0,1 0 0,49-1 0,-38 0 0,34-4 0,-35 2 0,0 2 0,0-1 0,1 2 0,-1 0 0,0 0 0,0 1 0,22 4 0,-32-4 0,-1-1 0,1 1 0,-1-1 0,1 1 0,-1 0 0,0 0 0,1-1 0,-1 1 0,0 0 0,1 0 0,-1 0 0,0 0 0,0 1 0,0-1 0,0 0 0,0 0 0,0 1 0,-1-1 0,1 0 0,0 1 0,-1-1 0,1 1 0,-1-1 0,1 1 0,-1-1 0,1 1 0,-1-1 0,0 1 0,0 0 0,0-1 0,0 1 0,0-1 0,0 1 0,-1-1 0,1 1 0,0 0 0,-1-1 0,1 1 0,-1-1 0,-1 2 0,1 1 0,-1 0 0,0 0 0,0 0 0,-1-1 0,1 1 0,-1-1 0,0 0 0,0 1 0,0-1 0,0-1 0,0 1 0,-1 0 0,-6 3 0,-12 2 0,1-2 0,-1-1 0,0 0 0,0-2 0,-1 0 0,1-1 0,-38-3 0,78-11 0,13 2-1941,22-7-6170,-18 4 258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17969,'0'0'1447,"-9"14"405,-29 53 1237,2 1 0,-49 135 1,84-199-2964,-1 1 0,1-1 1,0 0-1,1 1 0,-1-1 1,1 1-1,0 7 0,0-11-97,1 0 0,-1 0 0,1 0 0,-1 0 0,1 0 0,-1 0 0,1 0 0,-1-1 0,1 1 0,0 0 0,-1 0-1,1 0 1,0-1 0,0 1 0,0 0 0,0-1 0,0 1 0,-1-1 0,1 1 0,0-1 0,0 0 0,0 1 0,0-1 0,0 0 0,0 1-1,1-1 1,-1 0 0,0 0 0,0 0 0,0 0 0,0 0 0,0 0 0,0-1 0,1 1 0,7-2 7,0 1-1,-1-2 1,1 1 0,-1-1 0,0-1-1,1 1 1,-2-1 0,12-7 0,-14 7-167,1 0 0,-1 0 1,1 1-1,0 0 0,0 0 0,1 0 1,-1 1-1,1 0 0,-1 1 0,1-1 1,0 1-1,-1 0 0,1 1 1,0 0-1,0 0 0,7 1 0,-13 0 125,0-1-1,-1 1 0,1 0 1,0 0-1,-1 0 0,1 0 1,-1-1-1,1 1 0,-1 0 1,0 0-1,1 0 0,-1 0 1,0 0-1,0 0 0,1 0 1,-1 0-1,0 0 0,0 1 1,0-1-1,0 0 0,0 0 1,-1 0-1,1 0 0,0 0 1,-1 1-1,-6 28 367,2-21-257,0 0 1,-1-1-1,1 1 0,-1-1 1,-1-1-1,0 1 0,0-1 1,0-1-1,-9 7 0,11-9-39,-1 0-1,0 0 1,0 0-1,0-1 1,-1 0-1,1 0 1,-1-1-1,0 1 1,1-2-1,-1 1 1,0-1-1,0 0 1,-11 0-1,16-1-163,1 0 0,-1-1 0,0 0 0,0 1 0,0-1-1,1 0 1,-1 0 0,0 0 0,1 0 0,-1 0 0,1 0 0,-1 0 0,1-1 0,-1 1 0,1 0-1,0-1 1,0 1 0,0-1 0,0 0 0,0 1 0,0-1 0,0 0 0,0 0 0,1 1 0,-1-1 0,1 0-1,-1 0 1,1 0 0,0-3 0,-1 2-297,1-1 0,-1 1 1,1-1-1,0 1 0,0-1 0,0 1 0,1-1 0,-1 1 0,1-1 0,0 1 1,0-1-1,0 1 0,0 0 0,1 0 0,3-6 0,9-6-6874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46 18706,'0'0'11088,"-9"7"-10437,0 3-521,0-1 1,1 1 0,0 1-1,0-1 1,-8 18-1,12-22-22,1 0 0,0 0-1,0 1 1,1 0 0,-1-1-1,1 1 1,1 0-1,0 0 1,0 0 0,0 0-1,1 0 1,-1 0-1,3 14 1,-1-21-107,-1 1 1,1 0-1,0 0 0,-1-1 1,1 1-1,0 0 0,0-1 1,0 1-1,-1 0 0,1-1 1,0 1-1,0-1 0,0 0 1,0 1-1,0-1 0,0 0 1,0 0-1,0 1 0,0-1 1,0 0-1,0 0 0,0 0 1,0 0-1,0 0 0,0 0 1,0-1-1,0 1 0,0 0 1,1-1-1,33-9-9,-17-3 8,1 0 0,-2-2 0,0 0 0,-1-2 0,0 1 0,-1-2 0,-1 0 0,-1 0 0,21-40 0,-30 47 0,-17 31 0,-20 36 0,19-32 0,-35 76 0,44-89 0,1 1 0,1-1 0,-1 1 0,2 0 0,0 0 0,-2 22 0,4-34 0,1 1 0,-1 0 0,0 0 0,0-1 0,1 1 0,-1 0 0,0 0 0,1-1 0,-1 1 0,0-1 0,1 1 0,-1 0 0,1-1 0,-1 1 0,1-1 0,-1 1 0,1-1 0,0 1 0,-1-1 0,1 1 0,0-1 0,-1 0 0,1 1 0,0-1 0,-1 0 0,1 0 0,0 1 0,0-1 0,-1 0 0,1 0 0,0 0 0,0 0 0,-1 0 0,1 0 0,0 0 0,0 0 0,-1 0 0,1 0 0,0-1 0,0 1 0,-1 0 0,1 0 0,0-1 0,-1 1 0,1-1 0,1 0 0,36-17 0,-18 0 0,-1-2 0,-1 0 0,0 0 0,-2-2 0,-1 0 0,0-1 0,-2-1 0,0 0 0,-2 0 0,0-1 0,9-36 0,-43 113 0,17-41 0,0 0 0,1 1 0,0 0 0,1-1 0,0 2 0,1-1 0,0 0 0,-1 23 0,4-35 0,1 1 0,0-1 0,0 1 0,-1 0 0,1-1 0,0 1 0,0-1 0,0 0 0,0 1 0,-1-1 0,1 0 0,0 1 0,0-1 0,0 0 0,0 0 0,0 0 0,0 0 0,0 0 0,0 0 0,0 0 0,0 0 0,1 0 0,25-3 0,-22 2 0,0-1 0,0-1 0,0 1 0,0-1 0,-1 0 0,1 0 0,-1 0 0,0 0 0,1-1 0,-2 0 0,1 0 0,0 0 0,-1 0 0,0 0 0,0-1 0,0 1 0,0-1 0,-1 0 0,4-9 0,-3 5 0,0-1 0,-1 1 0,0-1 0,0 1 0,-1-1 0,0 0 0,0 1 0,-1-1 0,-1 0 0,-1-12 0,2 22 0,-1 1 0,1-1 0,0 0 0,0 0 0,0 1 0,-1-1 0,1 0 0,0 0 0,0 0 0,-1 0 0,1 0 0,0 1 0,0-1 0,-1 0 0,1 0 0,0 0 0,0 0 0,-1 0 0,1 0 0,0 0 0,-1 0 0,1 0 0,0 0 0,0 0 0,-1 0 0,1 0 0,0 0 0,-1 0 0,1 0 0,0 0 0,0 0 0,-1 0 0,1-1 0,0 1 0,0 0 0,-1 0 0,1 0 0,0 0 0,0-1 0,-1 1 0,1 0 0,0 0 0,0 0 0,0-1 0,0 1 0,-1 0 0,1 0 0,0-1 0,0 1 0,0 0 0,0-1 0,0 1 0,0 0 0,0 0 0,0-1 0,0 1 0,0 0 0,0-1 0,0 1 0,0 0 0,0-1 0,-14 30 0,10-18 0,-3 0 0,1 0 0,1 1 0,0 0 0,1 0 0,0 0 0,0 0 0,2 1 0,-1 0 0,2-1 0,0 1 0,0 0 0,1 0 0,1 0 0,2 16 0,-3-28 0,0 0 0,1-1 0,-1 1 0,1 0 0,-1 0 0,0-1 0,1 1 0,-1 0 0,1-1 0,0 1 0,-1-1 0,1 1 0,-1-1 0,1 1 0,0-1 0,-1 1 0,1-1 0,0 1 0,0-1 0,-1 0 0,1 1 0,0-1 0,0 0 0,0 0 0,-1 0 0,1 0 0,0 0 0,0 0 0,0 0 0,-1 0 0,1 0 0,0 0 0,0 0 0,1-1 0,22-7 0,29-43 0,-49 48 0,-1 0 0,1 0 0,0 0 0,0 1 0,1 0 0,-1 0 0,0 0 0,1 1 0,-1-1 0,1 1 0,-1 0 0,1 0 0,5 0 0,-9 2 0,0 0 0,-1 0 0,1 0 0,-1 0 0,1 0 0,-1 0 0,1 0 0,-1 0 0,1 0 0,-1 0 0,0 0 0,0 0 0,0 1 0,1-1 0,-1 0 0,0 0 0,-1 0 0,1 0 0,0 0 0,0 0 0,-1 2 0,-2 26 0,-18 14 0,25-72 0,56-94 0,-59 122-82,0-1 0,0 1 0,0 0 0,1 0 0,-1 0 0,1 0 0,-1 0 0,1 0 0,-1 0 0,1 0 0,-1 0 1,1 1-1,0-1 0,-1 1 0,1-1 0,0 1 0,-1 0 0,1 0 0,0 0 0,0 0 0,2 0 0,-3 0-95,0 0 0,0 0 0,0 1 0,0-1 0,0 0 0,0 0 0,0 0 0,0-1 0,0 1 0,0 0 0,0 0 0,0 0 0,0-1 0,0 1 0,0 0 0,0-1 0,-1 1 0,1-1 0,0 1 0,0-1 0,0 0 0,0 1 0,-1-1 0,1 0 0,0 1 0,-1-1 0,1 0 0,0 0 0,-1 0 0,1 0 0,-1 0 0,0 1 0,1-3 0,0-11-9715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20948,'0'-9'4580,"0"-1"-1793,0 6 63,0 1-1248,10 3-1602,2 0 0,2 0 0,-1 0 0,2 6-2947,-6 1-2690,2 0-3075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14221,'0'0'16758,"-3"13"-16016,-53 205-88,-13 57-262,68-268-392,0 0 0,0 0 0,0 0 0,1 0 0,0 1 0,0-1 0,2 9 0,-1-15 0,-1 0 0,0 0 0,0 0 0,1 0 0,-1-1 0,1 1 0,-1 0 0,1 0 0,-1 0 0,1 0 0,0-1 0,-1 1 0,1 0 0,0-1 0,-1 1 0,1 0 0,0-1 0,0 1 0,0-1 0,0 1 0,0-1 0,-1 0 0,2 1 0,1-1 0,-1 0 0,1 0 0,-1 0 0,0 0 0,1 0 0,-1-1 0,0 1 0,1-1 0,-1 0 0,0 1 0,1-1 0,-1 0 0,4-3 0,7-4 0,-1-1 0,0 0 0,0 0 0,-1-1 0,19-23 0,46-64 0,-72 92 0,96-147 0,11-14 0,-118 175-203,-55 67-9833,38-50 1057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12620,'0'0'7746,"-3"10"-3614,1 1-3217,-1-1 20,1 1 1,0-1-1,1 0 0,0 17 1,1-25-853,0 0 1,0 0 0,0 0-1,0 0 1,1 0 0,-1 0-1,1 0 1,-1 0 0,1 0-1,0 0 1,0 0 0,-1-1-1,1 1 1,1 0 0,-1 0-1,0-1 1,0 1 0,1-1-1,-1 1 1,1-1 0,-1 1-1,1-1 1,-1 0 0,1 0-1,0 0 1,0 0 0,0 0-1,-1 0 1,1-1 0,0 1-1,4 0 1,0 0-94,-1 0 1,1 0-1,0-1 0,-1 0 1,1-1-1,0 1 0,-1-1 0,1 0 1,-1 0-1,1-1 0,-1 0 1,1 0-1,-1 0 0,0 0 1,0-1-1,0 0 0,0 0 1,-1 0-1,1-1 0,-1 1 1,0-1-1,7-8 0,-2 0-9,0-1 0,0-1-1,-1 1 1,-1-1 0,0-1 0,9-28-1,-16 42 229,-13 36-60,8-21-149,0-1 0,1 2 0,0-1 0,1 1 0,-2 25 0,6-39 0,-1 0 0,0 0 0,1 0 0,-1 0 0,1-1 0,-1 1 0,1 0 0,-1 0 0,1 0 0,0-1 0,-1 1 0,1 0 0,0-1 0,0 1 0,-1-1 0,1 1 0,0-1 0,0 1 0,0-1 0,0 1 0,0-1 0,-1 0 0,1 1 0,0-1 0,0 0 0,0 0 0,0 0 0,0 0 0,0 0 0,0 0 0,0 0 0,0 0 0,1-1 0,38-3 0,-7-7-4,1-2 0,-2-1 0,54-33 0,-67 37-12,-19 10-11,0-1 1,0 1-1,1 0 0,-1 0 0,0 0 1,0-1-1,0 1 0,1 0 1,-1 0-1,0 0 0,0 0 1,1 0-1,-1-1 0,0 1 0,0 0 1,1 0-1,-1 0 0,0 0 1,1 0-1,-1 0 0,0 0 0,0 0 1,1 0-1,-1 0 0,0 0 1,0 0-1,1 0 0,-1 0 1,0 0-1,0 0 0,1 1 0,-1-1 1,0 0-1,0 0 0,1 0 1,-1 0-1,0 0 0,0 1 1,1-1-1,-2 12 21,1-12-23,-1 1-1,1-1 1,0 1 0,0-1 0,-1 1 0,1-1 0,0 1 0,0-1-1,0 1 1,0-1 0,0 1 0,0-1 0,0 1 0,0-1 0,0 1 0,0-1-1,0 1 1,0-1 0,0 1 0,0-1 0,0 1 0,0-1 0,0 1-1,1-1 1,-1 1 0,0-1 0,0 1 0,1-1 0,-1 1 0,0-1 0,1 0-1,-1 1 1,0-1 0,1 0 0,-1 1 0,1-1 0,-1 0 0,1 1-1,-1-1 1,1 0 0,9 0-440,-1-1 0,0-1-1,1 0 1,-1 0 0,15-7-1,-15 6 406,0 0-1,0 0 1,0 1-1,1 0 1,15-1-1,-25 32 1800,-4 33-1150,-12 269 1318,16-305-1871,1 3 108,-1 0 0,-2-1 0,-1 1 0,-7 33 0,8-56-106,0 0 1,0 0 0,0 0 0,-1 0-1,0 0 1,0-1 0,0 1 0,-1-1-1,0 0 1,-7 8 0,8-11-26,0 1 1,-1-1-1,1 1 0,-1-1 0,1 0 1,-1-1-1,0 1 0,0 0 0,0-1 1,0 0-1,0 0 0,0 0 1,0-1-1,-1 1 0,1-1 0,0 0 1,-7-1-1,10 1-9,-1-1 0,1 1 0,-1 0 0,1-1 0,0 1 0,0-1 0,-1 0 0,1 0 0,0 1 0,0-1 0,0 0 0,0 0 0,0 0 0,0 0 0,0 0 0,0 0 0,0 0 0,0 0 0,0-1 0,1 1 0,-1 0 0,1 0 0,-1-1 0,1 1 0,-1 0 0,1-1 0,0 1 0,-1 0 0,1-4 0,-1-48 0,1 43 0,1-12 0,2 0 0,0 0 0,2 1 0,0-1 0,1 1 0,1 0 0,1 1 0,1 0 0,1 0 0,23-36 0,-22 41 0,1 0 0,0 0 0,1 1 0,0 1 0,1 0 0,0 0 0,1 2 0,1 0 0,0 1 0,0 0 0,1 1 0,0 1 0,20-6 0,27-3-423,30-11-4540,-57 10-5058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19667,'-4'9'2792,"-4"14"-1577,1-1 1,1 2 0,1-1-1,-2 29 1,4-27-661,2 0-1,1 1 1,1-1-1,5 32 1,-5-52-531,0 1 1,0-1-1,1 0 1,-1 0 0,1 0-1,1 0 1,-1 0-1,1 0 1,-1-1-1,1 1 1,1-1 0,-1 0-1,1 1 1,-1-2-1,1 1 1,0 0-1,0-1 1,9 6 0,-9-8-18,0 1 0,0-1 1,0 1-1,0-1 0,0 0 1,1-1-1,-1 1 1,0-1-1,0 1 0,1-1 1,-1-1-1,0 1 0,0-1 1,0 1-1,1-1 1,-1 0-1,0-1 0,0 1 1,0-1-1,0 0 0,-1 0 1,1 0-1,0 0 1,3-3-1,9-9-96,-1 0-1,0-1 1,-1-1 0,0 0-1,-2-1 1,0-1 0,0 1-1,11-28 1,-16 33 44,-7 12 44,0 0-1,0-1 1,0 1 0,0 0-1,0 0 1,0-1-1,0 1 1,0 0 0,0 0-1,0-1 1,0 1 0,0 0-1,0 0 1,1-1-1,-1 1 1,0 0 0,0 0-1,0 0 1,0-1 0,1 1-1,-1 0 1,0 0-1,0 0 1,0 0 0,1-1-1,-1 1 1,0 0 0,0 0-1,1 0 1,-1 0-1,0 0 1,0 0 0,1 0-1,-1 0 1,0 0 0,0 0-1,1 0 1,-1 0-1,0 0 1,0 0 0,1 0-1,-1 0 1,0 0 0,0 0-1,1 0 1,-1 0-1,0 0 1,0 0 0,1 0-1,3 18 148,-3 38 303,-1-47-388,0 114 959,0-122-1019,0 0 0,1-1 0,-1 1 1,0 0-1,0 0 0,0-1 0,1 1 0,-1 0 1,0 0-1,1-1 0,-1 1 0,0 0 0,1-1 0,-1 1 1,1 0-1,-1-1 0,1 1 0,0-1 0,-1 1 1,1-1-1,0 1 0,-1-1 0,1 1 0,0-1 0,-1 0 1,1 1-1,0-1 0,0 0 0,-1 0 0,1 0 0,0 1 1,0-1-1,0 0 0,-1 0 0,1 0 0,0 0 1,0 0-1,0-1 0,-1 1 0,1 0 0,0 0 0,0 0 1,-1-1-1,1 1 0,0 0 0,0-1 0,-1 1 0,1 0 1,0-1-1,0 0 0,37-22-13,34-44 12,-56 50 0,1 0 0,1 2 0,1-1 0,31-18 0,-49 34 0,-1-1 0,1 0 0,0 1 0,0 0 0,-1-1 0,1 1 0,0-1 0,0 1 0,0 0 0,0 0 0,0-1 0,0 1 0,0 0 0,0 0 0,-1 0 0,1 0 0,0 0 0,0 0 0,0 0 0,0 1 0,0-1 0,0 0 0,0 0 0,0 1 0,-1-1 0,1 0 0,1 2 0,-1-1 0,0 0 0,0 0 0,0 1 0,0-1 0,-1 0 0,1 1 0,-1-1 0,1 1 0,-1-1 0,1 1 0,-1-1 0,0 1 0,1 0 0,-1 2 0,-7 63 0,6-62 0,-5 25 0,-4 45 0,11-74 0,-1-1 0,1 0 0,-1 1 0,1-1 0,0 0 0,-1 0 0,1 1 0,0-1 0,-1 0 0,1 0 0,0 0 0,0 0 0,-1 0 0,1 0 0,0 0 0,-1 0 0,1 0 0,0 0 0,0 0 0,-1 0 0,1-1 0,0 1 0,-1 0 0,1 0 0,-1-1 0,1 1 0,0-1 0,14-8 0,-1-1 0,-1 0 0,0-1 0,-1 0 0,0-1 0,13-17 0,10-7 0,-9 9 0,-17 15 0,2 1 0,-1 1 0,2 0 0,-1 0 0,1 1 0,14-8 0,-25 17 0,-1 0 0,0-1 0,1 1 0,-1 0 0,0 0 0,1 0 0,-1 0 0,0 0 0,1-1 0,-1 1 0,0 0 0,1 0 0,-1 0 0,0 0 0,1 0 0,-1 0 0,0 0 0,1 0 0,-1 0 0,0 0 0,1 1 0,-1-1 0,0 0 0,1 0 0,-1 0 0,0 0 0,1 0 0,-1 1 0,0-1 0,0 0 0,1 0 0,-1 0 0,0 1 0,0-1 0,1 0 0,-1 0 0,0 1 0,0-1 0,0 0 0,1 1 0,-1-1 0,0 0 0,0 1 0,0-1 0,0 0 0,0 1 0,0 25 0,-14 24 0,5-27-139,-1 0 0,-2-1 1,-15 23-1,15-34-3318,2-10-2535,0-2-3030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17072,'0'0'5830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51 108 20435,'0'0'3347,"-1"11"-1286,-11 131 1314,-3 89-1379,15-228-1989,1-1 1,-1 1-1,0-1 1,0 1 0,1-1-1,0 1 1,-1-1-1,1 1 1,0-1 0,0 0-1,0 0 1,1 1 0,2 3-1,-3-6-2,-1 1 0,1-1 0,0 1-1,0-1 1,0 1 0,0-1 0,-1 1 0,1-1 0,0 0-1,0 0 1,0 1 0,0-1 0,0 0 0,0 0-1,0 0 1,0 0 0,0 0 0,0 0 0,0 0 0,0 0-1,0-1 1,0 1 0,-1 0 0,1 0 0,0-1 0,0 1-1,0-1 1,0 1 0,0-1 0,-1 1 0,1-1-1,0 1 1,-1-1 0,1 0 0,0 1 0,-1-1 0,1 0-1,0 0 1,-1 0 0,1-1 0,5-5 6,-1-1 1,-1 1-1,1-1 0,-1 0 1,-1-1-1,1 1 0,-2-1 1,1 1-1,-1-1 1,0 0-1,1-14 0,0-13-164,-3-55-1,-2 59-83,-1 1 1,-10-46-1,9 63 125,0 0-1,0 0 0,-1 0 0,-1 1 0,0 0 0,-1 0 1,-13-19-1,19 31 112,1 0 0,-1 0-1,1 0 1,-1 0 0,1 1 0,-1-1 0,0 0 0,0 0 0,1 0 0,-1 1-1,0-1 1,0 1 0,0-1 0,0 0 0,0 1 0,0 0 0,0-1 0,0 1 0,0-1-1,0 1 1,0 0 0,0 0 0,0 0 0,0 0 0,-2 0 0,2 0 3,0 1 0,1 0 1,-1-1-1,0 1 1,0 0-1,0 0 1,0 0-1,1 0 0,-1 0 1,1 0-1,-1 0 1,0 0-1,1 0 0,0 0 1,-1 0-1,1 0 1,0 0-1,-1 2 1,-4 55 135,5-54-115,0 0 0,0 0 0,1 0 0,0 0 0,0 0 1,0 0-1,0 0 0,0 0 0,1-1 0,0 1 0,-1 0 0,2-1 1,-1 1-1,0-1 0,1 0 0,-1 0 0,1 0 0,0 0 1,0 0-1,0-1 0,0 1 0,1-1 0,-1 0 0,1 0 0,-1 0 1,1 0-1,0-1 0,-1 1 0,1-1 0,7 1 0,-4-1 13,-1 0 0,1 0 0,-1-1 0,1 0 0,0 0-1,-1-1 1,1 0 0,-1 0 0,1 0 0,-1-1 0,1 0-1,-1 0 1,0-1 0,0 0 0,0 0 0,0 0 0,-1 0-1,8-7 1,-6 3 22,1-1 0,-2 1 0,1-1 0,-1 0 0,0-1 0,-1 0-1,0 0 1,0 0 0,-1 0 0,6-19 0,0 1 53,-11 72-291,3-23 130,-6 80-158,1-63-211,2 1 0,1-1 0,10 68 0,-9-101-94,1 0 1,0 0 0,0-1-1,0 1 1,1-1 0,-1 1-1,1-1 1,0 0 0,8 8 0,-9-10-152,1-1 1,-1 1-1,1-1 1,-1 0-1,1 0 1,0 0-1,0 0 1,0-1 0,0 1-1,0-1 1,6 2-1,21-1-6628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64 7079,'0'0'11370,"-10"0"-8572,7-1-2621,-1 1 1,1 0-1,0 0 0,0 1 1,0-1-1,-1 0 0,1 1 1,0 0-1,0 0 0,0 0 1,0 0-1,0 0 1,-3 3-1,2-1 14,1-1 0,0 2 0,0-1-1,0 0 1,1 0 0,-1 1 0,1 0 0,0-1 0,0 1 0,0 0 0,0 0 0,-2 7-1,2-4 44,0 0-1,0 0 0,0-1 1,1 1-1,-1 0 0,2 0 0,-1 1 1,1-1-1,0 0 0,1 0 1,-1 0-1,3 8 0,-2-13-187,-1 0 0,1 0 0,0 0 0,0 0 0,0 0 0,1 0 0,-1-1 0,0 1 0,1 0 0,-1-1 0,1 1 0,-1-1 0,1 1 0,0-1 0,0 0 0,-1 0 0,3 2 0,0-2-32,0 0 1,-1 0 0,1 0 0,0 0-1,0-1 1,0 1 0,0-1 0,0 0-1,0 0 1,0-1 0,-1 1 0,7-2-1,-2-1 5,-1 0-1,1 0 1,-1-1-1,1 1 0,-1-2 1,-1 1-1,1-1 1,0 0-1,-1 0 1,0-1-1,-1 0 0,1 0 1,-1 0-1,0-1 1,0 0-1,6-13 0,-6 12-75,-1 0-1,0 0 0,0-1 0,-1 0 0,0 0 0,0 0 0,-1 0 0,0 0 0,-1 0 1,0-1-1,0 1 0,-1-1 0,-1 1 0,-1-14 0,2 23 8,0-1 0,0 1 1,0-1-1,-1 0 0,1 1 0,0-1 0,0 0 0,-1 1 1,1-1-1,0 1 0,-1-1 0,1 1 0,-1-1 0,1 1 1,0-1-1,-1 1 0,1-1 0,-1 1 0,0 0 0,1-1 1,-1 1-1,1 0 0,-1-1 0,1 1 0,-1 0 0,0 0 1,1-1-1,-1 1 0,0 0 0,1 0 0,-1 0 0,0 0 1,1 0-1,-1 0 0,0 0 0,1 0 0,-1 0 0,1 1 0,-1-1 1,0 0-1,1 0 0,-1 0 0,0 1 0,1-1 0,-1 0 1,0 1-1,-1 0-76,-1 1 1,1-1 0,0 1-1,0-1 1,0 1 0,0-1 0,1 1-1,-1 0 1,0 0 0,-2 4-1,2 0-125,-1 0 1,1 1-1,0-1 0,1 1 0,-1-1 0,1 1 0,1 0 1,-1 12-1,1-16-58,0 1 0,0-1 1,1 0-1,-1 0 1,1 0-1,0 0 0,-1 0 1,1 0-1,1 0 0,-1 0 1,0-1-1,1 1 0,-1 0 1,1-1-1,0 1 1,0-1-1,0 1 0,0-1 1,0 0-1,5 4 0,23 6-4127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147 259 15054,'-10'1'1986,"4"0"-1757,0 1-1,0-1 0,1 1 1,-1 0-1,0 1 1,1-1-1,0 1 1,-1 0-1,1 0 0,0 1 1,1-1-1,-1 1 1,0 0-1,1 1 1,0-1-1,0 1 0,1 0 1,-7 10-1,5-7 197,0-1 0,1 2 0,0-1 0,1 0 0,-1 1 0,2-1 0,-1 1 0,1 0 0,0 0 0,1 0 0,0 0-1,1 0 1,0 1 0,2 16 0,-2-24-410,1 0 0,0 0-1,0 0 1,0 0 0,0 0-1,0 0 1,1-1 0,-1 1-1,0 0 1,1-1 0,0 1-1,-1-1 1,1 0 0,0 1-1,-1-1 1,1 0 0,0 0-1,0 0 1,0 0 0,0 0 0,0-1-1,0 1 1,0-1 0,1 1-1,-1-1 1,0 0 0,0 0-1,0 0 1,3 0 0,3 0-19,0 0 1,0-1-1,0 0 1,0 0 0,0-1-1,14-5 1,-6 0-112,-1-1-1,1 0 1,-2-2 0,1 0 0,-1 0 0,0-1 0,-1-1 0,-1 0 0,0-1-1,-1 0 1,19-28 0,-16 19 62,-1 0-1,-1-2 1,-1 1-1,-1-1 1,-1-1-1,-1 0 0,6-33 1,-11 45 127,0-1 0,-2 1 0,1-1 0,-2 1 0,0-1 0,-2-19 0,2 32-58,0 1 0,0 0 0,0 0 0,0-1-1,0 1 1,0 0 0,-1 0 0,1-1 0,0 1 0,0 0 0,0 0 0,0-1 0,0 1 0,0 0 0,0 0 0,0-1 0,-1 1 0,1 0 0,0 0-1,0 0 1,0-1 0,0 1 0,-1 0 0,1 0 0,0 0 0,0 0 0,-1 0 0,1-1 0,0 1 0,0 0 0,-1 0 0,1 0 0,0 0 0,0 0-1,-1 0 1,1 0 0,0 0 0,0 0 0,-1 0 0,1 0 0,0 0 0,-1 0 0,-10 10 387,-5 17 9,-1 12 136,2 2 1,1-1-1,2 2 1,2-1-1,2 1 1,2 1-1,-2 65 1,8-104-548,0 0 1,0 0-1,1 0 0,-1 0 1,1 1-1,0-1 0,0 0 1,0 0-1,1 0 0,0-1 1,-1 1-1,1 0 0,0-1 1,1 1-1,-1-1 0,1 1 1,-1-1-1,1 0 0,0 0 1,0 0-1,0-1 0,7 5 1,-6-5-39,1 0 0,1 0 0,-1-1 0,0 1 0,0-1 0,1-1 0,-1 1 0,0 0 0,1-1 0,-1 0 0,0-1 0,1 1 0,-1-1 0,0 0 0,1 0 0,-1-1 0,8-3 0,-2 1-955,-1-1 1,1 0 0,-1-1-1,-1-1 1,15-10 0,18-23-7934,-13 4-4106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3 358 19699,'0'0'2994,"-1"9"-239,1-9-2734,-1 3 156,1 0 0,-1 0 1,1 0-1,0 0 1,0 0-1,1 0 1,-1 0-1,1 0 1,-1 0-1,2 4 1,-1-6-97,0 1-1,1-1 1,-1 0 0,0 1 0,0-1 0,1 0 0,-1 0-1,1 0 1,-1 0 0,1 0 0,0 0 0,-1 0-1,1 0 1,0-1 0,-1 1 0,1-1 0,0 1-1,0-1 1,0 0 0,-1 1 0,1-1 0,0 0 0,0 0-1,2-1 1,12 0 0,-1-1-1,1 0 0,-1-2 1,0 1-1,0-2 0,-1 0 1,1-1-1,-1 0 0,0-1 1,-1-1-1,0 0 0,0-1 1,0 0-1,-1-1 1,-1 0-1,0-1 0,0 0 1,14-20-1,-22 26-69,0 0 0,0 0 0,-1 0-1,1 0 1,-1 0 0,2-8 0,-4 12-8,1 0 1,-1 1-1,0-1 0,0 0 0,1 0 1,-1 0-1,0 0 0,0 0 1,0 0-1,0 0 0,0 0 0,0 0 1,0 0-1,0 0 0,-1 0 0,1 0 1,0 0-1,0 0 0,-1 0 1,1 0-1,-1 0 0,1 0 0,-1 0 1,1 1-1,-1-1 0,0 0 0,1 0 1,-1 1-1,0-1 0,1 0 1,-1 1-1,0-1 0,0 1 0,0-1 1,0 1-1,0-1 0,1 1 0,-1 0 1,0-1-1,0 1 0,-2-1 1,-5 1-11,-1 0 1,1 1-1,0-1 1,0 2-1,0-1 1,0 1-1,0 0 1,0 1 0,0 0-1,1 0 1,-1 0-1,1 1 1,0 0-1,0 1 1,0 0-1,1 0 1,0 0 0,-1 1-1,2 0 1,-8 8-1,5-4 84,0 0-1,1 0 0,0 0 1,0 1-1,1 0 1,1 0-1,0 0 0,0 1 1,1 0-1,1 0 1,0 0-1,0 0 0,0 14 1,3-24-64,0 0 0,0 0 0,0 0 0,0 0 0,0 1 0,1-1 0,-1 0 0,1 0 0,-1 0 0,1 0 0,0 0 0,0 0 0,0 0 0,0 0 0,0 0 0,0-1 0,1 1 0,-1 0 0,0-1 0,1 1-1,0-1 1,2 3 0,0-2-26,0 0 0,0 0-1,0-1 1,0 1-1,0-1 1,0 0 0,1-1-1,-1 1 1,0-1-1,0 1 1,5-2 0,5 1-203,0-2 0,0 0 1,-1-1-1,1 0 0,-1-1 0,20-8 1,-9 0-436,-1-2 0,0 0 1,-1-1-1,-1-1 0,38-37 1,-39 32 589,-1 0 0,-1-1 1,0-1-1,-2-1 0,-1 0 1,-1-1-1,-1-1 0,-1 0 1,10-34-1,-14 17 285,-25 59 1356,-3 11-882,1 2-1,-29 57 1,42-73-468,0 1 0,0 0 0,2 1 0,0-1 0,0 1 0,2 0 0,-1-1 0,2 1 1,0 18-1,1-30-224,1 0 0,0 0 1,-1 0-1,1 0 0,0 0 0,1 0 1,-1 0-1,0 0 0,1 0 1,0-1-1,-1 1 0,1-1 0,0 1 1,0-1-1,1 0 0,-1 0 1,0 0-1,1 0 0,-1 0 0,1 0 1,0-1-1,-1 1 0,1-1 1,0 1-1,0-1 0,0 0 1,0-1-1,0 1 0,0 0 0,0-1 1,0 0-1,1 0 0,-1 0 1,3 0-1,5 0 5,-1 0 1,0-1 0,1 0-1,-1 0 1,0-1 0,1-1-1,-1 0 1,0 0-1,12-7 1,4-5-12,0-1 0,-1-1 0,-1-1 0,-1-2 0,36-37 0,-48 44 0,0 1 0,0-1 0,-2-1 0,1 0 0,-2-1 0,0 0 0,-1 0 0,0 0 0,-1-1 0,-1 0 0,6-28 0,-11 42 0,1 0 0,-1-1 0,0 1 0,0 0 0,0 0 0,0 0 0,0 0 0,0-1 0,0 1 0,-1 0 0,1 0 0,-1 0 0,0 0 0,0 0 0,1 0 0,-1 0 0,-1 0 0,-1-3 0,2 4 0,-1 0 0,0 1 0,1-1 0,-1 0 0,1 1 0,-1-1 0,0 1 0,1 0 0,-1-1 0,0 1 0,1 0 0,-1 0 0,0 0 0,1 0 0,-1 0 0,0 1 0,0-1 0,1 0 0,-1 1 0,1-1 0,-1 1 0,0 0 0,1-1 0,-1 1 0,-1 1 0,-5 3 0,-1 0 0,1 1 0,0 0 0,0 1 0,1-1 0,0 1 0,0 1 0,-8 10 0,-2 6 0,-24 42 0,35-57 10,1 1 1,0 1-1,1-1 0,0 1 0,1-1 1,0 1-1,1 0 0,0 0 0,-1 19 1,3-25-30,0-1 0,1 1 0,-1-1 0,1 1 0,0-1 0,1 1 0,-1-1 0,1 0-1,0 0 1,0 0 0,0 0 0,0 0 0,0 0 0,1 0 0,0-1 0,0 0 0,0 1 0,0-1 0,1 0 0,-1 0 0,1-1 0,0 1 0,-1-1 0,1 0 0,0 0 0,5 2 0,38 9-2947,1-10-4643,7-3-6933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19442,'0'0'5734,"-2"13"-4341,-11 69 857,-34 119 1,3-24-554,40-159-2102,1 0-1,1 0 1,0 1 0,2-1-1,0 1 1,4 34 0,-3-49 216,0 0 1,-1 0 0,1 0 0,0-1 0,1 1 0,-1 0 0,1-1-1,0 1 1,0-1 0,0 1 0,0-1 0,0 0 0,1 0 0,0 0-1,-1 0 1,1-1 0,0 1 0,0-1 0,0 1 0,1-1 0,-1 0-1,1 0 1,-1-1 0,1 1 0,-1-1 0,1 0 0,0 0 0,0 0-1,0 0 1,0-1 0,-1 1 0,1-1 0,0 0 0,0 0 0,0 0-1,0-1 1,0 0 0,4-1 0,21-6-10777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19763,'-2'8'1815,"-27"236"5421,26 9-3897,4-248-3298,-1 1 0,1 0-1,0 0 1,0 0 0,1-1-1,-1 1 1,1-1 0,1 1-1,4 8 1,-6-13-35,0 1-1,0-1 0,0 0 1,0 1-1,1-1 1,-1 0-1,0 0 1,1 0-1,-1 0 1,1 0-1,-1 0 0,1 0 1,-1-1-1,1 1 1,0-1-1,-1 1 1,1-1-1,0 1 1,0-1-1,-1 0 0,1 0 1,0 0-1,0 0 1,-1 0-1,1 0 1,0 0-1,0-1 1,-1 1-1,1-1 0,0 1 1,-1-1-1,1 0 1,-1 0-1,1 1 1,-1-1-1,1 0 1,1-2-1,8-4-5,-1-1 0,1 0 0,-1-1 0,-1 0 0,0-1 0,0 0 0,10-16 0,50-86 0,-52 83 0,-25 79 0,1-24 0,0 0 0,2 0 0,1 1 0,2-1 0,0 53 0,2-77 0,0 0 0,0 1 0,1-1 0,-1 0 0,0 0 0,1 0 0,-1 1 0,1-1 0,0 0 0,0 0 0,0 0 0,0 0 0,0 0 0,0 0 0,1 0 0,-1-1 0,0 1 0,1 0 0,0-1 0,-1 1 0,1-1 0,0 0 0,0 1 0,0-1 0,-1 0 0,1 0 0,3 1 0,-3-2 0,1 0 0,-1 0 0,0 0 0,1 0 0,-1 0 0,0 0 0,0-1 0,1 1 0,-1-1 0,0 1 0,0-1 0,0 0 0,1 0 0,-1 0 0,0 0 0,-1 0 0,1-1 0,0 1 0,0-1 0,0 1 0,-1-1 0,1 1 0,-1-1 0,1 0 0,-1 0 0,2-2 0,9-16 0,-1 0 0,-1-1 0,-1 0 0,0-1 0,-2 0 0,0 0 0,3-28 0,-13 90 0,1-1 0,5 62 0,-3-100 0,0 1 0,0 0 0,0-1 0,0 1 0,0 0 0,1-1 0,-1 1 0,1 0 0,-1-1 0,1 1 0,-1-1 0,1 1 0,0-1 0,0 0 0,0 1 0,0-1 0,0 0 0,0 1 0,0-1 0,0 0 0,1 0 0,-1 0 0,0 0 0,4 1 0,-3-1 0,1 0 0,-1-1 0,1 0 0,-1 1 0,1-1 0,0 0 0,-1-1 0,1 1 0,0 0 0,-1-1 0,1 1 0,-1-1 0,1 0 0,2-1 0,7-4 0,1 0 0,-1-1 0,0 0 0,16-14 0,5-8 0,-27 22 0,1 0 0,1 0 0,-1 1 0,1 0 0,1 0 0,-1 1 0,1 0 0,-1 0 0,19-6 0,-26 11 0,0 1 0,-1-1 0,1 0 0,0 0 0,0 1 0,-1-1 0,1 0 0,0 1 0,-1-1 0,1 0 0,-1 1 0,1-1 0,-1 1 0,1 0 0,-1-1 0,1 1 0,-1-1 0,1 1 0,-1 0 0,1-1 0,-1 1 0,0 0 0,1-1 0,-1 1 0,0 0 0,0-1 0,0 1 0,0 0 0,0 0 0,1-1 0,-1 1 0,0 0 0,0 0 0,-1-1 0,1 2 0,0 41 0,0-27 0,0-14 0,0-1 0,0 0 0,0 1 0,0-1 0,1 0 0,-1 1 0,0-1 0,1 0 0,-1 1 0,1-1 0,-1 0 0,1 0 0,0 0 0,-1 1 0,1-1 0,0 0 0,0 0 0,0 0 0,0 0 0,0 0 0,0 0 0,0-1 0,0 1 0,0 0 0,0 0 0,2 0 0,1 0 0,-1 0 0,0-1 0,0 1 0,1-1 0,-1 0 0,1 0 0,-1 0 0,0 0 0,1-1 0,4 0 0,7-3 0,0-1 0,-1 0 0,22-11 0,-12 3-452,-15 7-281,0 1 0,1 0 0,-1 1 0,1 0 0,0 0 1,0 1-1,21-3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18481,'0'0'10603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15214,'0'0'8734,"3"-8"-7479,0 2-1103,0 0 1,0 1-1,0-1 1,1 1-1,0 0 1,0 0-1,1 0 1,-1 0 0,1 1-1,0 0 1,0 0-1,1 0 1,-1 1-1,1-1 1,0 2 0,-1-1-1,1 0 1,8-1-1,59-22 741,-67 24-864,0 1-1,1-1 1,-1 1 0,0 1-1,0-1 1,1 1 0,-1 0 0,0 0-1,12 3 1,-17-3-26,0 1-1,0-1 1,-1 1 0,1-1-1,0 1 1,-1 0-1,1-1 1,0 1 0,-1 0-1,1-1 1,-1 1 0,1 0-1,-1-1 1,0 1-1,1 0 1,-1 0 0,0 0-1,1 0 1,-1-1 0,0 1-1,0 0 1,0 0-1,0 0 1,0 0 0,0 0-1,0-1 1,0 1 0,0 0-1,0 0 1,0 0-1,-1 0 1,1 0 0,-1 1-1,-11 29 171,-35 32 367,38-54-418,1 1 0,0 0 1,1 0-1,0 0 0,1 1 0,0 0 0,0 0 0,1 0 0,-5 21 0,9-31-110,1 0-1,0-1 0,0 1 0,0 0 0,0 0 1,0 0-1,0 0 0,0 0 0,0-1 1,0 1-1,0 0 0,1 0 0,-1 0 0,0 0 1,1-1-1,-1 1 0,0 0 0,1 0 1,-1-1-1,1 1 0,-1 0 0,1-1 0,-1 1 1,1 0-1,0-1 0,-1 1 0,1-1 1,0 1-1,-1-1 0,1 1 0,0-1 1,0 0-1,0 1 0,3 0 43,-1 0 0,1-1 0,-1 1 0,1-1 0,-1 0 0,1 0 0,-1 0 0,7-1 0,4-2 95,0 0-1,0 0 1,19-9 0,-8 2-149,0-2 0,-1-1 0,-1-1 0,0 0 0,-1-2 0,-1-1 0,0 0 0,-1-2 0,-1 0 0,-1-1 0,-1-1 0,15-24 0,-22 24 0,-8 10 0,-5 10 0,-4 6 0,-7 14 0,-1 0 0,2 1 0,1 1 0,0 0 0,2 0 0,0 1 0,2 1 0,-11 41 0,18-59 0,0 1 0,0 0 0,0-1 0,0 1 0,1 0 0,0-1 0,0 1 0,1 0 0,1 8 0,-1-12 0,0-1 0,0 1 0,-1-1 0,2 1 0,-1-1 0,0 0 0,0 1 0,0-1 0,0 0 0,1 0 0,-1 0 0,1 0 0,-1 0 0,1 0 0,-1 0 0,1 0 0,-1-1 0,1 1 0,0-1 0,-1 1 0,1-1 0,0 1 0,0-1 0,-1 0 0,1 0 0,0 0 0,0 0 0,-1 0 0,1 0 0,0-1 0,0 1 0,-1-1 0,3 0 0,6-2 0,0 0 0,0 0 0,0-1 0,0-1 0,-1 0 0,0 0 0,0-1 0,0 0 0,-1 0 0,0-1 0,8-9 0,6-5 0,-1-2 0,28-39 0,-42 52 0,1-1 0,-2 0 0,1 0 0,-2-1 0,9-22 0,-13 33 0,-1 1 0,0 0 0,0 0 0,0 0 0,1-1 0,-1 1 0,0 0 0,0 0 0,0-1 0,1 1 0,-1 0 0,0-1 0,0 1 0,0 0 0,0 0 0,0-1 0,0 1 0,0 0 0,0-1 0,0 1 0,0 0 0,0-1 0,0 1 0,0 0 0,0 0 0,0-1 0,0 1 0,0 0 0,0-1 0,0 1 0,0 0 0,0-1 0,-1 1 0,1 0 0,0 0 0,0-1 0,0 1 0,-1 0 0,1 0 0,0 0 0,0-1 0,0 1 0,-1 0 0,1 0 0,0 0 0,-1-1 0,1 1 0,0 0 0,-1 0 0,-6 5 0,7-5 0,-10 12 0,1 2 0,0-1 0,1 1 0,1 0 0,0 1 0,1 0 0,1 0 0,0 0 0,1 1 0,1 0 0,0-1 0,0 29 0,2-43 0,1 0 0,0 0 0,0 0 0,0 0 0,0 0 0,0 0 0,1 0 0,-1 0 0,0 0 0,0 0 0,1 0 0,-1 0 0,1 0 0,-1 0 0,0 0 0,1 0 0,0 0 0,-1-1 0,1 1 0,0 0 0,-1 0 0,1-1 0,0 1 0,0 0 0,-1-1 0,1 1 0,0-1 0,0 1 0,0-1 0,0 1 0,1 0 0,1-1 0,0 0 0,0 0 0,0 0 0,0 0 0,0 0 0,0 0 0,0-1 0,0 0 0,0 1 0,5-3 0,7-3 0,-1-1 0,0 0 0,15-11 0,128-93 0,-157 110 0,1 1 0,-1 0 0,0-1 0,1 1 0,-1 0 0,1-1 0,-1 1 0,0 0 0,1 0 0,-1 0 0,1-1 0,-1 1 0,1 0 0,-1 0 0,1 0 0,-1 0 0,1 0 0,-1 0 0,1 0 0,-1 0 0,1 0 0,-1 0 0,1 0 0,-1 0 0,1 0 0,-1 0 0,1 1 0,-1-1 0,0 0 0,1 0 0,-1 1 0,1-1 0,-1 0 0,1 1 0,5 20 0,-11 48 0,1-36 0,5-32 0,-1 0 0,1 0 0,-1 0 0,1 0 0,-1 0 0,1 0 0,-1 0 0,1-1 0,0 1 0,-1 0 0,1 0 0,0-1 0,0 1 0,-1 0 0,1-1 0,0 1 0,0-1 0,0 1 0,0-1 0,0 0 0,0 1 0,0-1 0,0 0 0,0 1 0,0-1 0,0 0 0,0 0 0,0 0 0,0 0 0,0 0 0,0 0 0,0 0 0,0-1 0,0 1 0,0 0 0,1-1 0,44-9 0,31-21 0,24-9 0,-91 37 0,1 0 0,1 1 0,-1 0 0,0 0 0,0 1 0,1 1 0,11 0 0,-23 0 0,1 0 0,-1 0 0,0 0 0,1 1 0,-1-1 0,1 0 0,-1 0 0,1 0 0,-1 0 0,0 0 0,1 1 0,-1-1 0,1 0 0,-1 0 0,0 1 0,1-1 0,-1 0 0,0 1 0,1-1 0,-1 0 0,0 1 0,1-1 0,-1 0 0,0 1 0,0-1 0,0 1 0,1-1 0,-1 1 0,0-1 0,0 0 0,0 1 0,0-1 0,0 2 0,-4 18 0,-16 15 0,7-18 0,8-10 0,-1 0 0,1 1 0,0 0 0,1 0 0,-1 0 0,-3 12 0,8-20 0,0 0 0,0 1 0,0-1 0,0 0 0,1 1 0,-1-1 0,0 0 0,0 1 0,0-1 0,0 0 0,0 0 0,1 1 0,-1-1 0,0 0 0,0 0 0,1 1 0,-1-1 0,0 0 0,0 0 0,1 0 0,-1 1 0,0-1 0,0 0 0,1 0 0,-1 0 0,0 0 0,1 0 0,-1 0 0,0 0 0,1 0 0,-1 1 0,0-1 0,1 0 0,-1 0 0,0 0 0,1-1 0,-1 1 0,0 0 0,1 0 0,-1 0 0,0 0 0,0 0 0,1 0 0,-1 0 0,0 0 0,1-1 0,-1 1 0,0 0 0,20-6 0,13-9 0,43-27 0,-43 22 0,43-18 0,-61 31 0,-1 1 0,1 0 0,0 1 0,1 1 0,-1 1 0,1 0 0,24-1 0,-39 4 0,0 0 0,-1 0 0,1 0 0,0 0 0,-1 0 0,1 0 0,0 0 0,-1 0 0,1 1 0,0-1 0,-1 0 0,1 1 0,-1-1 0,1 0 0,0 1 0,-1-1 0,1 1 0,-1-1 0,1 1 0,-1-1 0,1 1 0,-1-1 0,0 1 0,1-1 0,-1 1 0,0 0 0,1-1 0,-1 1 0,0 0 0,0 0 0,-2 25 0,-18 23 0,15-40 19,1-4-67,1 0 1,1 0-1,-1 0 0,1 1 0,0-1 0,0 1 1,0-1-1,-1 13 0,3-16-3043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56 12364,'1'-3'284,"-1"1"0,0-1 1,0 1-1,0-1 1,0 1-1,0-1 0,0 1 1,0 0-1,-1-1 0,0 1 1,1-1-1,-1 1 0,0 0 1,0 0-1,0-1 0,0 1 1,-2-2-1,1 3-84,0 0 0,0-1 0,0 1-1,-1 0 1,1 0 0,0 1 0,0-1 0,-1 0 0,1 1-1,0-1 1,-1 1 0,1 0 0,-1 0 0,1 0 0,-1 0-1,1 0 1,0 1 0,-4 0 0,-2 1 51,1-1 0,0 2-1,-1-1 1,1 1 0,0 0 0,0 0 0,0 1 0,1 0 0,0 0 0,-12 11 0,-56 59 1253,58-56-1183,8-9-173,-90 108 1902,90-106-1887,0 0 0,1 0 0,1 0 0,0 1 0,1 0 0,0 1 0,0-1 0,2 1 0,-4 15 0,7-26-155,0 0 0,0 0 0,0 0 0,0 0 0,0 0 0,0 0 0,0 0 0,1 0 0,-1 0 0,1 0-1,-1-1 1,1 1 0,0 0 0,0 0 0,0-1 0,0 1 0,0 0 0,0-1 0,0 1 0,0-1 0,1 1 0,-1-1 0,2 1 0,1 1 4,0-1 1,0 0 0,0 0-1,0 0 1,1 0 0,-1-1-1,0 0 1,1 0 0,7 1-1,3-1 20,1 0 0,-1-1-1,1-1 1,-1-1 0,17-3-1,-22 3-23,1-2-1,-1 0 0,0 0 0,16-9 1,-23 12-14,-1-1 1,1 1-1,0-1 1,0 1-1,-1-1 0,1 0 1,-1 0-1,0-1 1,1 1-1,-1 0 1,0-1-1,0 1 1,-1-1-1,1 0 0,0 1 1,-1-1-1,0 0 1,0 0-1,0 0 1,1-3-1,-2 5 5,0 1 0,0 0 0,0 0-1,0-1 1,0 1 0,0 0 0,0 0 0,0 0 0,0-1-1,0 1 1,0 0 0,0 0 0,0 0 0,-1-1-1,1 1 1,0 0 0,0 0 0,0 0 0,0 0 0,0-1-1,-1 1 1,1 0 0,0 0 0,0 0 0,0 0 0,0 0-1,-1 0 1,1-1 0,0 1 0,0 0 0,0 0-1,-1 0 1,1 0 0,0 0 0,0 0 0,0 0 0,-1 0-1,1 0 1,0 0 0,0 0 0,0 0 0,-1 0 0,1 0-1,-15 6-43,-10 11-18,-27 40 169,48-53-1,0 1 1,1 1-1,0-1 1,0 0-1,0 1 0,1 0 1,0-1-1,0 1 0,0 0 1,-1 8-1,3-14-94,0 1 0,0-1 0,0 1 0,0-1 0,0 1 1,0-1-1,0 1 0,0-1 0,1 0 0,-1 1 0,0-1 0,0 1 0,0-1 0,1 1 0,-1-1 0,0 0 0,0 1 0,1-1 0,-1 0 0,0 1 0,1-1 0,-1 0 0,0 1 1,1-1-1,-1 0 0,0 0 0,1 1 0,-1-1 0,1 0 0,-1 0 0,0 0 0,1 1 0,-1-1 0,1 0 0,0 0 0,24-1 118,23-14-21,-25 1-81,-1 0-1,0-1 0,-1-2 0,-1 0 0,-1-1 0,23-27 1,3-2 131,-58 86 381,-5-2-519,7-18-19,1 1 0,1 1 0,0 0 0,2 0 0,0 0-1,2 1 1,-5 40 0,9-62-31,1 1 1,0 0-1,0-1 0,0 1 1,0 0-1,0-1 1,0 1-1,0 0 0,1-1 1,-1 1-1,0 0 0,0-1 1,0 1-1,1 0 1,-1-1-1,0 1 0,1 0 1,-1-1-1,0 1 0,1-1 1,-1 1-1,1-1 1,-1 1-1,1-1 0,-1 0 1,1 1-1,-1-1 0,1 1 1,0-1-1,-1 0 1,1 1-1,-1-1 0,2 0 1,25-6-2430,-18 1 1281,-1 0-1,0 0 1,0-1-1,8-8 1,15-19-4449,1-9-1937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13421,'0'0'10783,"-4"9"-9624,0 0-883,-141 337 5160,139-331-5424,0 1 1,2-1 0,0 1-1,0 0 1,2 0 0,0 0-1,0 27 1,2-41-114,0 0 0,0 0 0,0 0 1,1 0-1,-1 0 0,0-1 0,1 1 0,0 0 0,-1 0 0,1 0 0,0-1 0,0 1 0,0 0 0,0-1 1,0 1-1,0-1 0,1 1 0,-1-1 0,0 1 0,1-1 0,-1 0 0,1 0 0,0 0 0,-1 0 0,1 0 1,0 0-1,-1 0 0,1 0 0,0-1 0,0 1 0,0-1 0,0 1 0,0-1 0,3 0 0,-1 0-319,0 0 0,0 0 0,0-1 0,0 1 0,-1-1 1,1 0-1,0 0 0,0 0 0,-1-1 0,1 0 0,-1 1 0,0-1 0,1 0 0,-1 0 0,0-1 0,5-4 0,17-23-5864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61 14446,'-3'9'2733,"0"-2"-2229,0 2 414,0 1 0,0-1 0,1 1 0,-2 12 0,4-20-775,-1-1 0,1 1 0,0 0-1,0 0 1,0-1 0,0 1-1,0 0 1,0-1 0,1 1 0,-1 0-1,0-1 1,1 1 0,0 0-1,-1-1 1,1 1 0,0-1 0,0 1-1,0-1 1,0 1 0,0-1-1,0 0 1,0 1 0,0-1 0,0 0-1,1 0 1,-1 0 0,0 0-1,1 0 1,-1 0 0,1 0 0,-1-1-1,1 1 1,0 0 0,2 0-1,6 0 17,1 0-1,-1-1 0,1 0 0,-1 0 1,0-1-1,1-1 0,-1 1 0,0-2 1,0 1-1,0-2 0,0 1 0,0-1 1,12-8-1,-14 9-69,-1-1 0,0-1 1,0 1-1,-1-1 0,1-1 1,-1 1-1,0-1 0,-1 0 0,1 0 1,-1-1-1,0 1 0,-1-1 0,0-1 1,0 1-1,0 0 0,-1-1 1,4-11-1,-7 18-91,1 0 1,-1 0-1,1 0 1,-1 0-1,0 0 1,0 0-1,1 1 1,-1-1-1,0 0 1,0 0-1,0 0 1,0 0-1,0 0 1,0 0-1,0 0 1,0 0-1,0 0 1,-1 0-1,1 0 1,0 0-1,-1 0 1,1 0-1,0 0 1,-1 0-1,1 0 1,-1 0-1,0 1 1,1-1-1,-1 0 1,1 0-1,-1 1 1,0-1-1,0 0 1,0 1-1,1-1 1,-1 1-1,0-1 1,0 1-1,0-1 1,0 1-1,0 0 1,0-1-1,0 1 1,0 0-1,0 0 1,0 0-1,0 0 1,0 0-1,0 0 1,0 0-1,0 0 1,0 0-1,0 0 1,0 0-1,-1 1 1,-3 0-10,0 1 1,-1 0 0,1 0 0,0 0 0,0 1-1,0-1 1,1 1 0,-9 7 0,0 2 141,1 0 1,0 2 0,1-1 0,1 2-1,0-1 1,-12 27 0,17-31-55,0 0 1,1 0-1,1 1 1,-1-1-1,2 1 1,-1 0-1,2 0 1,0 0-1,0 0 1,0 0-1,3 18 1,-1-27-78,-1 1 0,1-1 0,0 0 0,0 0 0,1 1 0,-1-1 0,0 0 0,1 0 0,-1 0 0,1-1 0,-1 1 0,1 0 0,0 0 0,0-1 0,0 1 0,0-1 0,0 0 0,0 0 0,0 0 0,1 0 0,-1 0 0,0 0 0,0 0 0,1-1 0,-1 1 0,1-1 0,-1 1 0,0-1 0,1 0 0,-1 0 0,4-1 0,4 1 0,-1 0 0,1-1 0,0 0 0,-1-1 0,1 0 0,17-6 0,-5-3 0,0-1 0,-1 0 0,-1-2 0,0 0 0,-1-1 0,0-1 0,-2-1 0,0-1 0,0 0 0,-2-1 0,22-34 0,-76 123-108,34-62 36,1 0 0,0 1 1,1-1-1,0 1 0,0 0 0,1 0 1,0 0-1,0 0 0,1 0 0,0 0 1,1 0-1,1 12 0,-1-20-155,1 0 0,-1-1 0,1 1 0,-1-1-1,1 1 1,-1-1 0,1 0 0,-1 1 0,1-1 0,0 1 0,-1-1 0,1 0-1,0 0 1,-1 1 0,1-1 0,0 0 0,-1 0 0,1 0 0,0 0 0,-1 0-1,1 0 1,0 0 0,0 0 0,-1 0 0,1 0 0,0 0 0,-1 0 0,1 0-1,0-1 1,0 1 0,0 0 67,19-6-5980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19987,'0'0'7527,"-54"14"-7335,54 9-160,0 2-160,6 2-2210,13 0-2467,3-4-3170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93 278 15663,'0'0'9940,"-7"9"-8702,-47 64 1126,49-65-2036,1-1 0,0 1 0,1 0 0,-1 0 0,2 1 0,-1-1-1,1 1 1,0-1 0,-1 18 0,3-25-322,0 0 1,0 1-1,0-1 0,0 0 0,0 1 1,1-1-1,-1 0 0,0 0 0,1 0 0,-1 1 1,1-1-1,-1 0 0,1 0 0,0 0 1,-1 0-1,1 0 0,0 0 0,0 0 1,0 0-1,0 0 0,0 0 0,0 0 1,0-1-1,0 1 0,0 0 0,0-1 1,1 2-1,2-1 2,-1 0 0,1-1 1,-1 1-1,1-1 0,-1 1 1,1-1-1,-1 0 0,1 0 0,6-2 1,2 0-5,0-1 0,-1 0 0,0 0 1,0-2-1,16-7 0,-8 0-4,0 0 0,-1-1 0,-1-1 0,0-1 0,-1 0 0,-1-1 0,0-1 0,-1 0 0,-1-1 0,0 0 0,-2-1 0,0-1 0,-1 0 0,-1 0 0,-1-1 0,-1 0 0,-1 0 0,0-1 0,-2 0 0,0 0 0,0-25 0,-4 46 0,0-1 0,0 0 0,0 0 0,0 0 0,0 0 0,0 0 0,-1 1 0,1-1 0,0 0 0,-1 0 0,0 1 0,1-1 0,-1 0 0,0 1 0,0-1 0,0 0 0,0 1 0,0-1 0,0 1 0,-2-2 0,1 2 0,1 0 0,0 1 0,-1 0 0,1-1 0,-1 1 0,1 0 0,0-1 0,-1 1 0,1 0 0,-1 0 0,1 0 0,-1 1 0,1-1 0,0 0 0,-1 0 0,1 1 0,-1-1 0,1 1 0,0-1 0,-2 2 0,-4 1 0,0 1 0,0 1 0,1-1 0,0 1 0,0 0 0,0 1 0,-10 11 0,7-5 0,0 0 0,1 1 0,0 0 0,1 1 0,1 0 0,0 0 0,1 0 0,-5 20 0,9-25 0,-1-1 0,1 0 0,1 1 0,-1-1 0,2 1 0,-1-1 0,1 1 0,0-1 0,1 0 0,0 1 0,0-1 0,1 0 0,0 0 0,0 0 0,1-1 0,5 10 0,-8-15-1,9 11-917,-1 0 0,-1 1 0,-1 0 0,0 0 0,-1 1 0,7 22 0,-8-8-6236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135 155 5990,'0'0'149,"8"-12"705,-2 5 67,30-42 2358,-34 46-2219,0-1-1,0 1 0,-1 0 0,1 0 1,-1-1-1,0 1 0,0-1 0,0 1 1,0-6-1,-7 12 4837,-17 16-3720,-28 45-285,48-60-1819,0 0 1,1 0 0,-1 1 0,1-1-1,0 1 1,0 0 0,0 0 0,1 0-1,0 0 1,0-1 0,0 2 0,0-1-1,1 9 1,0-13-73,1-1 0,0 1 0,-1 0 0,1-1 0,0 1 0,0-1 0,0 1 0,0-1 0,-1 1 0,1-1 0,0 1 0,0-1 0,0 0 0,0 0 0,0 1 0,0-1 0,0 0 0,0 0 0,0 0 0,0 0 0,0 0 0,0 0 0,0 0 0,1-1 0,26-2 0,-21 1-8,1-1 1,0 1-1,-1-2 0,0 1 0,9-6 1,-11 5-14,1 1 1,0 0 0,0 0-1,1 0 1,-1 1 0,0 0-1,1 0 1,6-1-1,-12 4 9,0-1 0,0 0 0,0 0 0,-1 1 0,1-1 0,0 1 0,0-1 0,-1 0 0,1 1 0,0-1 0,-1 1 0,1 0 0,0-1 0,-1 1 0,1 0 0,-1-1 0,1 1 0,-1 0 0,0-1 0,1 1 0,-1 0 0,0 0 0,1 0 0,-1-1 0,0 1 0,0 0 0,0 0 0,1 0-1,-1 0 1,0-1 0,0 1 0,0 0 0,-1 1 0,1 40 12,0-31-7,-1 34 79,-2-1 0,-2 0-1,-2 0 1,-2 0 0,-2-1 0,-1 0-1,-3-1 1,-26 55 0,34-84-72,-1 0 0,0-1 0,0 0 0,-16 16 0,23-25 0,-1-1 0,0 0 0,0 0 0,0 0 0,0 0 0,0-1 0,0 1 0,0 0 0,0-1 0,-1 0 0,1 1 0,-1-1 0,1 0 0,-1 0 0,1-1 0,-1 1 0,0 0 0,1-1 0,-1 0 0,0 1 0,0-1 0,1 0 0,-1 0 0,0-1 0,1 1 0,-1-1 0,0 1 0,1-1 0,-1 0 0,1 0 0,-1 0 0,-4-2 0,4 0 0,0 0 0,1 0 0,-1 0 0,1 0 0,-1-1 0,1 1 0,0-1 0,0 1 0,1-1 0,-1 0 0,1 0 0,0 1 0,0-1 0,0 0 0,0 0 0,0-5 0,0-70 0,1 75 0,1-14-34,1 0-1,2 0 1,-1 0-1,2 0 1,0 1 0,2 0-1,-1 0 1,2 1-1,0 0 1,1 0-1,1 1 1,21-26 0,11-7-226,3 1 1,65-51 0,10-11-16,-113 102 260,-4 5 46,0-1 0,0 1-1,0-1 1,0 0-1,-1 1 1,1-1 0,-1 0-1,0-1 1,0 1-1,0 0 1,0-1 0,-1 1-1,1-1 1,-1 1-1,1-6 1,-19 18 684,7 2-691,1 0 0,0 1 0,0 0 0,1 1-1,1 0 1,0 0 0,1 0 0,0 1 0,1 0 0,1 0-1,0 0 1,-3 25 0,7-37-24,0 0 0,0-1 0,0 1 0,0 0 0,0-1 0,0 1 0,0 0 0,1-1 0,-1 1 0,1 0 0,-1-1 0,1 1 0,-1-1 0,1 1 0,0-1 0,0 1 0,0-1 0,0 1 0,0-1 0,0 0 0,0 0 0,0 1 0,1-1 0,1 1 0,0-1 0,-1 1 0,1-2 0,0 1 0,0 0 0,0 0 0,0-1 0,0 1 0,0-1 0,0 0 0,-1 0 0,1 0 0,6-1 0,2-1 0,0-1 0,0 0 0,0-1 0,0 0 0,-1 0 0,15-9 0,-7 1 0,0 0 0,-2-1 0,1-1 0,26-30 0,-37 37 0,0 0 0,0 0 0,-1 0 0,0-1 0,-1 0 0,0 0 0,0 0 0,0-1 0,-1 1 0,0-1 0,-1 0 0,0 0 0,2-18 0,-5 27 0,0 0 0,0 0 0,1 1 0,-1-1 0,1 0 0,-1 0 0,0 0 0,1 1 0,-1-1 0,0 0 0,1 0 0,-1 1 0,1-1 0,-1 1 0,1-1 0,-1 1 0,1-1 0,-1 1 0,1-1 0,-1 1 0,1-1 0,0 1 0,-1-1 0,1 1 0,0 0 0,-1-1 0,1 1 0,0 1 0,-19 23 0,15-17 0,-44 77 0,44-76 0,0 0 0,1 1 0,0-1 0,0 1 0,1-1 0,1 1 0,-2 16 0,3-24 0,0-1 0,0 0 0,0 0 0,1 0 0,-1 0 0,0 0 0,1 0 0,-1 0 0,1 0 0,-1 0 0,1 0 0,-1 0 0,1 0 0,-1 0 0,1 0 0,0 0 0,0 0 0,0 0 0,-1-1 0,1 1 0,0 0 0,0-1 0,0 1 0,0 0 0,0-1 0,0 1 0,0-1 0,0 0 0,0 1 0,1-1 0,-1 0 0,0 0 0,0 1 0,0-1 0,0 0 0,0 0 0,0 0 0,1-1 0,-1 1 0,0 0 0,0 0 0,0-1 0,0 1 0,2-1 0,3-1 0,1 1 0,-1-1 0,1-1 0,-1 1 0,0-1 0,9-5 0,5-6 0,0-1 0,-1-1 0,0-1 0,-2 0 0,0-1 0,-1-1 0,-1-1 0,0 0 0,13-26 0,-40 69 0,5-12 0,1 1 0,0 1 0,1-1 0,0 1 0,1 0 0,-4 24 0,7-33 0,1-1 0,-1 1 0,1-1 0,0 1 0,0-1 0,1 1 0,-1-1 0,1 1 0,0-1 0,-1 1 0,2-1 0,-1 0 0,0 1 0,1-1 0,-1 0 0,1 0 0,0 0 0,0 0 0,0 0 0,1-1 0,2 4 0,-2-5 0,0 1 0,0 0 0,0-1 0,0 0 0,0 0 0,1 0 0,-1 0 0,0 0 0,1-1 0,-1 0 0,1 1 0,-1-1 0,1-1 0,-1 1 0,0 0 0,1-1 0,-1 1 0,1-1 0,-1 0 0,0 0 0,0-1 0,6-2 0,1-1 0,-1 1 0,0-1 0,0-1 0,0 0 0,-1 0 0,0-1 0,0 0 0,0 0 0,-1-1 0,0 0 0,-1 0 0,0-1 0,0 1 0,-1-1 0,0-1 0,0 1 0,-1-1 0,0 1 0,-1-1 0,0-1 0,-1 1 0,0 0 0,0 0 0,-1-15 0,0 24 0,-1 1 0,0-1 0,0 1 0,-1 0 0,1-1 0,0 1 0,0-1 0,0 1 0,0-1 0,0 1 0,0-1 0,-1 1 0,1-1 0,0 1 0,0 0 0,-1-1 0,1 1 0,0-1 0,0 1 0,-1 0 0,1-1 0,-1 1 0,1 0 0,0 0 0,-1-1 0,1 1 0,-1 0 0,1 0 0,0-1 0,-1 1 0,1 0 0,-1 0 0,1 0 0,-1 0 0,1 0 0,-1 0 0,1 0 0,-1 0 0,1 0 0,-1 0 0,1 0 0,-1 0 0,1 0 0,0 0 0,-1 0 0,1 0 0,-1 1 0,1-1 0,-1 0 0,1 0 0,-1 1 0,1-1 0,0 0 0,-1 0 0,1 1 0,0-1 0,-1 0 0,1 1 0,0-1 0,-1 1 0,-1 1 0,-1-1 0,1 1 0,0 0 0,0 0 0,0 0 0,0 0 0,0 0 0,1 1 0,-4 4 0,4-5 0,0 0 0,1 1 0,-1-1 0,0 1 0,1-1 0,-1 1 0,1-1 0,0 1 0,0-1 0,0 1 0,0-1 0,0 1 0,1-1 0,-1 0 0,1 1 0,-1-1 0,1 1 0,1 2 0,-1-4 0,0 0 0,1 1 0,-1-1 0,0 0 0,0 0 0,1 0 0,-1 0 0,1 0 0,-1 0 0,1 0 0,-1 0 0,1-1 0,0 1 0,-1-1 0,1 1 0,0-1 0,-1 1 0,1-1 0,3 0 0,2 0 0,1-1 0,-1 1 0,0-1 0,1-1 0,-1 0 0,0 0 0,0 0 0,0-1 0,-1 1 0,1-2 0,6-4 0,11-10 0,-2-2 0,22-23 0,-37 36 0,-18 26 0,0 0 0,-16 40 0,24-52 0,0 1 0,0-1 0,1 1 0,1 0 0,-1 0 0,1 0 0,0 0 0,1 0 0,0 0 0,0 0 0,3 13 0,-3-20 3,1-1 1,-1 1-1,1 0 1,-1-1-1,1 1 1,-1 0-1,1-1 1,0 1-1,-1-1 1,1 1-1,0-1 1,-1 1-1,1-1 1,0 1-1,0-1 1,0 0-1,-1 1 1,1-1-1,0 0 1,0 0-1,0 1 1,0-1-1,0 0 1,0 0-1,-1 0 1,1 0-1,0 0 1,0-1-1,0 1 1,0 0-1,0 0 1,-1 0-1,2-1 1,1 0-54,-1 1 1,1-1-1,-1 0 1,1 0-1,-1 0 1,0 0-1,1 0 1,-1-1-1,0 1 1,0-1-1,2-1 1,2-5-2304,0 1-1,-1-1 1,0 0 0,0-1-1,6-16 1,-1-7-6402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 10442,'-5'-10'6598,"1"8"-3747,1 2 832,3 12-2946,0 4-353,3 0-256,7 2-768,2 1-2915,4-4-3748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9652 722 3587,'-87'0'1020,"0"-4"0,-131-24-1,-620-154 4230,-127-25-2074,239 116-2630,-8 51 1315,490 29-1281,-1876-50 1952,1804 70-2305,-361 55 1,-303 121-536,797-141 496,2 7-1,-189 84 1,287-99-4,1 3 0,2 5 0,3 2 0,1 4 1,3 4-1,-99 91 0,136-108-205,1 0-1,2 3 1,2 0 0,-34 59 0,52-77 7,2 1 0,0 0 0,2 0-1,0 1 1,2 0 0,0 0 0,2 1 0,0 0-1,2 0 1,0 41 0,4-54 17,0 1 1,1-1-1,1 0 0,0 0 1,1 0-1,0 0 0,0-1 1,1 0-1,1 0 0,0 0 1,1 0-1,0-1 0,0 0 1,1 0-1,0-1 0,1 0 1,0-1-1,0 0 0,1 0 1,16 9-1,6 2 59,1-1 0,1-2 1,0-2-1,1-1 0,60 15 0,61 6 126,197 19-1,165-13 174,-333-28-260,270 19-38,747 46 43,3-41-48,241-46-11,-3-68-1,1190-334-386,-2577 399 345,216-53 29,-226 52-28,-2-2 1,0-2-1,75-41 0,-107 51-16,0 0-1,0-1 0,-1 0 1,0 0-1,-1-1 0,0-1 1,-1 0-1,0 0 0,0-1 1,7-13-1,-12 17 5,0 0 1,-1 1-1,0-1 0,0-1 0,-1 1 1,0 0-1,-1 0 0,0-1 0,0 1 1,-1-1-1,0 1 0,0-1 1,-1 1-1,0-1 0,0 1 0,-1-1 1,0 1-1,-6-13 0,1 7 10,-1 0-1,0 0 1,-1 0 0,-1 1-1,0 1 1,0 0 0,-2 0-1,1 1 1,-1 0 0,-26-17-1,-7 0 35,0 1-1,-52-21 1,-21-3 542,-182-51-1,-132-8 528,-767-102-447,610 119-608,-2-14-9,-152-24-14,-5 35-60,236 60-2026,-569 35 0,768 26-1033,1 14-2429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68 109 13933,'0'0'11862,"-5"10"-10090,-13 28-528,18-37-1217,-1-1 0,1 1 0,0 0 0,0-1 0,0 1 0,0-1 0,0 1 0,0 0 0,0-1 0,0 1 0,0-1 0,0 1 0,1 0 0,-1-1 0,0 1-1,0-1 1,0 1 0,1-1 0,-1 1 0,0-1 0,1 1 0,-1-1 0,0 1 0,1-1 0,-1 1 0,1-1 0,-1 0 0,1 1 0,-1-1 0,1 1 0,-1-1 0,1 0 0,-1 0 0,1 1 0,-1-1-1,1 0 1,-1 0 0,1 0 0,0 0 0,-1 0 0,1 1 0,0-1 0,29 1 857,-26-2-583,0 1-259,1 0 1,-1-1-1,0 1 1,0-1-1,0 0 0,0 0 1,0-1-1,-1 1 1,1-1-1,0 0 0,0 0 1,-1 0-1,0-1 1,1 1-1,-1-1 1,0 0-1,0 0 0,0 0 1,-1 0-1,1 0 1,-1-1-1,1 1 1,-1-1-1,0 1 0,-1-1 1,1 0-1,-1 0 1,1 0-1,-1 0 1,0 0-1,-1 0 0,1 0 1,-1 0-1,0 0 1,1 0-1,-2-1 1,0-5-1,1 9-42,-1-1 0,0 0 0,0 0 0,0 1 0,0-1 0,0 0 0,0 1 0,0-1 0,-1 1 0,1 0 0,0-1 0,-1 1 0,1 0 0,-1 0 0,1 0 0,-1 0 0,0 0 0,0 0 0,1 0 0,-1 0 0,0 1 0,0-1 0,0 1 0,0-1 0,1 1 0,-1 0 0,0 0 0,0 0 0,0 0 0,0 0 0,0 0 0,0 0 0,0 1 0,0-1 0,-1 2 0,-4-1 0,1 0 0,-1 1 0,1 0 0,0 0 0,-1 1 0,1 0 0,0 0 0,1 0 0,-7 5 0,5-1 0,-1 0 0,1 1 0,0 0 0,-7 11 0,12-16 0,0-1 0,1 1 0,-1-1 0,1 1 0,0 0 0,-1 0 0,1-1 0,0 1 0,1 0 0,-1 0 0,0 0 0,1 0 0,0 0 0,0 0 0,0 0 0,0 0 0,0 0 0,0 0 0,2 5 0,-1-6 0,1 0 0,-1 0 0,1-1 0,0 1 0,-1-1 0,1 1 0,0-1 0,0 0 0,0 0 0,0 0 0,0 0 0,0 0 0,0 0 0,0 0 0,0-1 0,0 1 0,1-1 0,-1 0 0,0 1 0,3-1 0,57 1 0,-44-2 0,208-1 0,-225 2 0,-1 0 0,1 0 0,0 0 0,-1 0 0,1 0 0,-1 0 0,1 0 0,-1 0 0,1 1 0,0-1 0,-1 0 0,1 0 0,-1 0 0,1 1 0,-1-1 0,1 0 0,-1 1 0,1-1 0,-1 0 0,1 1 0,-1-1 0,1 0 0,-1 1 0,0-1 0,1 1 0,-1-1 0,0 1 0,1 0 0,-3-7 0,0-21 0,0-5 0,0 0 0,5-48 0,-2 78-15,-1 1 0,1-1 0,-1 1 0,1-1 0,0 1 0,-1 0 0,1-1 0,0 1-1,0 0 1,0 0 0,0-1 0,0 1 0,1 0 0,-1 0 0,0 0 0,0 0 0,1 1 0,-1-1 0,0 0 0,1 0 0,-1 1 0,1-1 0,-1 1 0,1-1 0,-1 1 0,1 0-1,0 0 1,-1-1 0,3 1 0,56 0-3179,-39 2 119,13-2-10415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130 352 17585,'0'0'8445,"-8"1"-6630,1 0-1604,0 1 0,1 0 0,-1 0 0,1 0 0,0 1 0,0 0 0,0 0 0,0 1 0,0-1 0,-8 8 0,10-8-126,1 0 0,-1 0 0,1 1 0,-1 0-1,1 0 1,0 0 0,0 0 0,1 0 0,-1 0 0,1 1 0,0-1 0,0 1 0,1 0-1,-1-1 1,1 1 0,0 0 0,-1 8 0,3-12-77,-1 0-1,1 1 1,-1-1 0,1 0 0,-1 0-1,1 0 1,0 0 0,-1 0 0,1 0-1,0 0 1,0 0 0,0 0 0,0 0-1,0 0 1,0 0 0,0 0 0,0-1-1,0 1 1,1-1 0,-1 1 0,0-1-1,0 1 1,0-1 0,1 1 0,-1-1-1,0 0 1,1 0 0,-1 0 0,0 0-1,1 0 1,-1 0 0,0 0 0,0 0-1,3-1 1,50-5 89,-37 0-71,-1 0 0,0 0-1,0-2 1,-1 0 0,0-1-1,0 0 1,-1-1 0,0-1-1,20-20 1,-15 12 33,-1-1-1,-1-1 1,0-1 0,-2 0-1,20-36 1,-27 40-41,0 0 0,-1-1 0,4-20 0,-8 30-16,-1 1 1,-1-1-1,0 1 1,0-1-1,-1 0 0,0 0 1,0 1-1,-1-1 1,-2-10-1,2 17-2,0 0 0,1 1 0,-1-1 0,0 0 0,0 1 0,0-1 0,0 1 0,0-1 0,-1 1 0,1 0 0,0-1 0,-1 1 0,1 0 0,-1 0 0,1 0 0,-1 0 0,1 0 0,-1 0 0,0 0 0,1 1 0,-1-1 0,0 1 0,0-1 0,0 1 0,1 0 0,-1-1 0,0 1 0,0 0 0,0 0 0,0 0 0,1 1 0,-5 0 0,-2 0 0,0 1 0,0-1 0,0 2 0,1-1 0,-1 1 0,-8 5 0,-6 4 0,0 2 0,-29 23 0,43-31 0,1 0 0,0 1 0,0-1 0,1 1 0,0 1 0,0-1 0,1 1 0,0 0 0,-8 17 0,12-23 1,1 0 0,-1 0 0,1 0 0,0-1 0,0 1 0,0 0 1,0 0-1,0 0 0,0 0 0,0 0 0,1 0 0,-1 0 0,1 0 0,-1-1 0,1 1 0,0 0 0,-1 0 0,1-1 1,0 1-1,0 0 0,0-1 0,1 1 0,-1-1 0,0 0 0,1 1 0,-1-1 0,0 0 0,1 0 0,0 1 0,-1-1 1,1 0-1,0-1 0,3 2 0,6 3-26,1 0 0,0-1 0,0-1 0,13 3 0,-16-4-36,44 8-1112,52 13-686,-97-21 1827,1 1 0,-1 0 0,1 0 0,-1 1 0,0 0-1,-1 1 1,1 0 0,13 11 0,-19-14 76,0-1 1,-1 1-1,1 0 1,0 0-1,-1 0 0,0 0 1,1 0-1,-1 0 1,0 0-1,0 0 0,0 0 1,0 1-1,0-1 1,-1 0-1,1 1 0,-1-1 1,1 1-1,-1-1 1,0 1-1,0-1 0,0 0 1,0 1-1,-1-1 1,1 1-1,0-1 0,-3 5 1,0 1 120,-2-1 0,1 0 0,-1 0 1,0 0-1,0 0 0,-9 7 0,-15 21-417,51-44-4600,-12 1 2732,0-1 0,0 0-1,-1-1 1,0 0 0,-1 0 0,15-23 0,3-12-5743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81 8392,'4'-12'4885,"0"-4"-3139,14-37 4168,-20 75-1857,1-2-3768,-5 11 160,-9 35 403,4 1 0,2 0-1,3 0 1,3 81 0,15-95-4402,-24-88-12220,-20-15 14867,-2 2 4093,-39-64 9567,72 110-12648,-1 1 1,2-1-1,-1 0 0,0 0 1,0 0-1,1 0 0,-1 1 1,1-1-1,-1 0 0,1 0 1,0 0-1,0 0 1,0 0-1,0 0 0,0-3 1,1 4-4,-1 0 0,1 0 1,-1 0-1,1 0 0,-1 0 1,1 0-1,0 0 0,-1 0 1,1 0-1,0 0 0,0 0 1,0 0-1,0 0 0,0 1 1,0-1-1,0 1 0,0-1 1,0 0-1,1 1 0,6-3 406,0 1-1,1 0 0,-1 1 0,0 0 0,17 1 0,-14-1-402,82 1-1070,45-4-4025,-76-6-2392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11819,'0'0'13229,"53"43"-10250,-41-12-1794,1 0-737,1 0-352,5-6-32,6-7-160,7-13-512,8-5-674,2-2-511,-3-18-385,-4-1-1410,-9-4-191,-6 2-1154,-8 1-2594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6 1698,'0'-6'11082,"-3"17"-7430,-13 18-353,-8 10-961,-2 10-865,-5 6-800,1 4-129,-2 3-31,3-6 128,2-2-225,9-9-256,13-16-160,5-16-1473,21-27-13389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0 22838,'0'0'2060,"-13"6"-245,9-5-1690,-7 4 143,0 0 0,0 0 0,1 1 0,-1 1 0,1 0 0,0 0 0,-16 17 0,-236 302 426,320-377-4602,28-53 540,-67 77 3388,0 0 1,-2-2-1,-1 1 0,14-38 0,-100 200 3322,61-116-2919,1 0 0,0 0 0,2 1 0,0-1 0,1 1 0,1 1 0,0-1-1,0 32 1,4-50-399,0 0-1,0 0 0,0 0 1,0-1-1,0 1 0,0 0 1,1 0-1,-1 0 0,0 0 1,1-1-1,-1 1 0,0 0 1,1 0-1,-1 0 0,1-1 1,-1 1-1,1 0 0,0-1 0,-1 1 1,1 0-1,0-1 0,-1 1 1,1-1-1,0 1 0,0-1 1,-1 0-1,2 1 0,28-1 420,-24-2-398,0 0 0,0 0 0,1-1 1,-2 1-1,1-2 0,0 1 1,6-5-1,-9 5-62,1 0 1,0 0 0,-1 0 0,0-1-1,0 0 1,0 1 0,0-1-1,-1 0 1,1-1 0,-1 1-1,0 0 1,0-1 0,-1 1-1,1-1 1,-1 1 0,0-1 0,0 0-1,-1 1 1,1-1 0,-1 0-1,0 0 1,0 1 0,-1-1-1,0 0 1,1 0 0,-1 1 0,-1-1-1,1 1 1,-3-6 0,1 4-13,-1 0 0,0 1 0,0-1 0,0 1 1,0 0-1,-1 0 0,0 1 0,0-1 0,0 1 0,0 0 1,-1 0-1,0 1 0,0 0 0,0 0 0,0 0 0,0 1 1,0 0-1,-1 0 0,1 0 0,-10 0 0,5 0 15,0 1-1,0 1 0,-1 0 0,-17 2 0,26-1 59,0-1 0,-1 1 0,1 0-1,0-1 1,0 2 0,-1-1-1,1 0 1,0 1 0,0-1 0,0 1-1,1 0 1,-1 0 0,0 0 0,1 0-1,-1 1 1,1-1 0,0 1 0,0-1-1,-3 5 1,5-7-19,0 0 0,0 1 0,0-1 0,0 0 1,0 1-1,0-1 0,-1 0 0,1 1 0,0-1 0,0 0 0,0 0 0,0 1 0,1-1 0,-1 0 0,0 1 0,0-1 0,0 0 0,0 0 0,0 1 1,0-1-1,0 0 0,0 1 0,1-1 0,-1 0 0,0 0 0,0 1 0,0-1 0,1 0 0,-1 0 0,0 0 0,0 1 0,1-1 0,-1 0 1,0 0-1,0 0 0,1 0 0,-1 0 0,0 1 0,1-1 0,-1 0 0,0 0 0,0 0 0,1 0 0,-1 0 0,0 0 0,1 0 0,-1 0 0,0 0 1,1 0-1,-1 0 0,0 0 0,0 0 0,1 0 0,-1-1 0,0 1 0,1 0 0,-1 0 0,0 0 0,0 0 0,1 0 0,-1-1 0,0 1 1,22-8 305,-20 7-329,0-1-1,0 1 0,-1-1 0,1 0 1,-1 0-1,1 0 0,-1 0 1,0 0-1,0 0 0,0 0 1,0-1-1,0 1 0,0 0 0,-1 0 1,1-1-1,-1 1 0,0 0 1,1-1-1,-1 1 0,0-1 0,-1 1 1,1 0-1,0-1 0,-1 1 1,1 0-1,-1-1 0,1 1 1,-1 0-1,0 0 0,0-1 0,0 1 1,-3-3-1,45 4-257,-29 2 126,225 8-490,-135-13-2661,-12-7-3418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9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1735 59 12236,'-94'-5'372,"0"3"1,1 5 0,-1 4-1,1 4 1,0 4 0,2 4 0,0 3-1,1 5 1,1 4 0,-167 84-1,209-89-293,1 3 0,1 1 0,1 3 0,2 1 0,2 2 0,-51 59 0,67-68-9,3 2-1,0 0 1,2 1 0,1 1-1,1 1 1,2 1-1,1 0 1,2 1 0,1 0-1,-11 60 1,18-58-36,1 1-1,2-1 1,2 1 0,1-1-1,1 0 1,2 0-1,2 0 1,2 0 0,0-1-1,3 0 1,1-1 0,1-1-1,2 0 1,1-1-1,2 0 1,42 53 0,-37-55-41,2-1 1,1-2 0,1 0-1,1-2 1,1-1 0,2-1-1,0-2 1,1-1-1,1-2 1,1-1 0,0-2-1,1-1 1,1-2 0,0-2-1,74 12 1,-48-17 198,0-3 0,-1-2 0,1-4 1,0-1-1,-1-4 0,0-2 0,0-3 0,73-28 1,-57 13 288,-3-3 0,0-4 1,-2-3-1,-2-3 0,120-94 1,-144 97-286,-2-2 0,-2-2 1,-1-2-1,-3-1 1,-1-3-1,56-96 0,-73 106-39,-2 0-1,-2-1 1,-1-1-1,-2 0 1,-2-1-1,-2-1 1,-2 0-1,-2 0 1,-1-1-1,-2-53 1,-4 76-72,-1 0 0,-1 0-1,0 0 1,-2 1 0,0-1 0,-1 1 0,-2 1 0,0-1 0,-1 1 0,0 1-1,-19-27 1,10 21-37,-1 2-1,-1 0 1,-1 1-1,0 1 1,-2 0-1,0 2 1,-42-24-1,12 13-19,-1 3-1,-1 2 1,-2 2-1,0 3 1,0 3-1,-105-16 1,17 14-1531,-235 2 0,346 16 13,-1 1 0,-54 11 0,69-8-263,1 1-1,0 1 1,-22 10 0,-19 17-9073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0:3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8072,'11'2'4495,"170"13"-1957,233-9 1,-250-7-1557,1755 54 3006,-1681-44-3828,1391 34 1246,-149-6-218,714 8 1161,-1473-54-887,-4-54-725,-693 61-662,-16 1 13,0 1 1,1-1 0,-1 0-1,0-1 1,0 0 0,0 0-1,0-1 1,0 0 0,14-8-1,-61 7-2672,3 4-2065,-10 0-2692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12107,'0'0'1789,"10"6"-1309,10 8-25,-1 1 0,0 1 0,-1 1 1,-1 0-1,0 1 0,19 29 0,84 138 646,-92-141-1074,157 290-39,-162-285 493,-3 2 0,-2 1-1,-2 0 1,18 108-1,-3 123 1273,30 187-783,-41-327-638,-6 2 1,-4 147-1,7 112 518,-8-340-762,-4-35 871,2 46 1,-7-74-378,-4-21-559,1-1-1,1 0 1,1-30 0,5 45-8324,-7-3 3165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5701,'4'2'624,"1"0"-1,-1 0 0,0 0 0,1 0 0,0-1 0,-1 0 1,1 1-1,0-2 0,-1 1 0,1-1 0,0 1 1,0-1-1,0-1 0,5 0 0,-4 1-413,0-1-1,0 1 1,-1 0 0,1 1-1,0-1 1,0 1 0,-1 0-1,1 1 1,0-1-1,6 4 1,7 7-122,-1 0 0,-1 1 1,0 0-1,0 2 0,-2 0 0,0 1 0,17 22 0,-9-6 132,-1 0 0,-1 2 1,19 43-1,64 188 730,-19-43 358,-35-87-457,-5 3 1,-7 1-1,35 239 1,-39 20 204,0 3-452,-24-342 944,2 98 0,-17-156-572,2-1-5702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9769,'185'292'7647,"-124"-205"-7194,-4 3 0,64 135 0,-1 78 2019,85 340-1,-171-520-2237,-6 2 0,-5 1 0,-5 0 0,1 175 0,-20-247 638,-12 69 1,7-55 104,3 82-1,3-116-495,-1-41-815,0 1 0,0 0 0,-1 0-1,0 0 1,-5-11 0,1 2-1157,-12-29-4824,-7-10-6215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17040,'0'0'4068,"0"8"-1420,-4 61-189,1-49-2269,1 1 0,1-1-1,1 1 1,1-1 0,0 1 0,2-1-1,9 36 1,-12-54-155,1 0 0,-1 0 0,1-1 1,0 1-1,0 0 0,0 0 0,0-1 0,0 1 0,0-1 1,0 1-1,1-1 0,-1 1 0,0-1 0,1 0 0,0 1 1,-1-1-1,1 0 0,-1 0 0,1 0 0,0 0 0,0-1 1,0 1-1,3 1 0,-2-2 59,-1-1-1,1 1 1,0 0 0,-1-1-1,1 0 1,-1 1 0,1-1-1,-1 0 1,1 0 0,-1-1 0,0 1-1,1 0 1,-1-1 0,0 1-1,2-3 1,6-6 159,0 0 0,-1 0-1,0 0 1,-1-1 0,11-20 0,-10 14-208,0 1 1,-1-2 0,-2 1 0,1-1-1,-2-1 1,5-25 0,-16 103-283,2-32 209,1 55 0,3-76 32,0 0-1,1 0 1,0 0 0,0 0 0,0 0 0,1 0 0,0 0 0,0-1 0,0 1 0,1-1-1,0 1 1,0-1 0,0 0 0,7 8 0,-7-11 16,0 1 0,1 0 0,-1-1-1,1 1 1,0-1 0,-1 0 0,1-1 0,0 1 0,1 0 0,-1-1 0,0 0 0,0 0-1,0 0 1,1-1 0,-1 0 0,0 1 0,1-2 0,-1 1 0,0 0 0,1-1-1,-1 0 1,0 0 0,0 0 0,0 0 0,0-1 0,0 1 0,0-1 0,6-4 0,1 0 36,0 0 1,-1-1 0,0 0 0,0-1 0,-1-1 0,0 1 0,0-1 0,12-17 0,-15 16-57,0 0 0,-1 0 0,0-1 0,0 1 0,-1-1 0,-1 0 0,0 0 0,0 0 0,-1-1 0,-1 1 0,0-1 0,0 1 0,-1-1 0,-3-22 0,3 33 0,-1-1 0,1 1 0,0-1 0,-1 1 0,1-1 0,-1 1 0,1-1 0,-1 1 0,0 0 0,0-1 0,1 1 0,-1 0 0,0 0 0,0 0 0,0-1 0,0 1 0,-1 0 0,1 0 0,0 1 0,0-1 0,-1 0 0,1 0 0,0 1 0,-1-1 0,1 0 0,0 1 0,-3-1 0,3 1 0,-1 0 0,1 0 0,0 0 0,0 0 0,0 0 0,0 0 0,0 0 0,0 1 0,-1-1 0,1 0 0,0 1 0,0-1 0,0 1 0,0-1 0,0 1 0,0 0 0,0-1 0,1 1 0,-1 0 0,0 0 0,0-1 0,0 1 0,1 0 0,-1 0 0,0 0 0,1 0 0,-1 0 0,1 0 0,-1 0 0,1 0 0,0 0 0,-1 0 0,1 0 0,0 1 0,-1 0 0,0 3 0,0 1 0,0-1 0,0 0 0,1 1 0,0-1 0,0 1 0,0-1 0,1 1 0,-1-1 0,1 0 0,1 1 0,-1-1 0,1 0 0,0 0 0,0 0 0,0 0 0,1 0 0,0 0 0,5 7 0,-3-7 0,0-1 0,0 0 0,1 0 0,-1-1 0,1 1 0,0-1 0,-1-1 0,1 1 0,1-1 0,-1 0 0,0 0 0,1-1 0,-1 1 0,0-2 0,1 1 0,8-1 0,-1 0 0,0 0 0,0-1 0,0-1 0,0 0 0,0-1 0,0 0 0,-1-1 0,1-1 0,-1 0 0,18-11 0,-25 14 0,-1-1 0,0-1 0,0 1 0,0-1 0,0 0 0,-1 0 0,1-1 0,-1 1 0,0-1 0,0 0 0,-1 0 0,0 0 0,0 0 0,0-1 0,0 1 0,-1-1 0,0 0 0,0 0 0,0 0 0,-1 0 0,0 0 0,0 0 0,-1 0 0,1 0 0,-1 0 0,-1-8 0,1 12 0,0 1 0,-1-1 0,1 1 0,0-1 0,-1 1 0,1-1 0,0 0 0,-1 1 0,0 0 0,1-1 0,-1 1 0,0-1 0,0 1 0,0 0 0,0-1 0,0 1 0,0 0 0,0 0 0,0 0 0,0 0 0,-1 0 0,1 0 0,0 0 0,-1 0 0,1 1 0,-1-1 0,1 0 0,-1 1 0,1-1 0,-1 1 0,1 0 0,-1-1 0,0 1 0,1 0 0,-1 0 0,1 0 0,-1 0 0,0 0 0,1 1 0,-1-1 0,1 0 0,-1 1 0,-2 0 0,-1 1 0,1-1 0,-1 1 0,0 0 0,0 1 0,1-1 0,-1 1 0,1 0 0,0 0 0,0 0 0,0 1 0,0-1 0,-3 6 0,-6 9 0,2 0 0,0 2 0,-9 23 0,16-35 0,1 0 0,1 0 0,-1 0 0,1 1 0,1-1 0,-1 0 0,1 1 0,1-1 0,0 1 0,0-1 0,2 12 0,-1-18 2,0-1 0,0 1 0,0 0 0,0-1-1,0 1 1,1-1 0,-1 1 0,0-1 0,1 0 0,0 1 0,-1-1 0,1 0-1,0 0 1,-1 0 0,1 0 0,0-1 0,0 1 0,0 0 0,0-1 0,0 1-1,0-1 1,-1 0 0,1 1 0,0-1 0,0 0 0,4-1 0,58-2-256,-15-9-1777,-2-8-4031,2-7-3963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3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2515 4388,'0'0'8851,"-3"-2"-7666,2 2-1151,1 0 1,-1-1-1,1 1 0,-1 0 0,1 0 0,-1-1 0,1 1 0,-1 0 0,1 0 0,-1 0 0,1 0 0,-1 0 1,0 0-1,1 0 0,-1 0 0,1 0 0,-1 0 0,1 0 0,-1 1 0,1-1 0,-1 0 0,1 0 1,-1 0-1,1 1 0,-1-1 0,1 0 0,-1 0 0,1 1 0,-1-1 0,1 1 0,0-1 0,-1 0 1,1 1-1,0-1 0,-1 1 0,0 0-18,1 0-1,0 0 1,-1 0 0,1 1 0,0-1 0,0 0 0,0 0-1,-1 0 1,1 0 0,0 0 0,1 0 0,-1 0-1,0 0 1,0 0 0,0 0 0,1 1 0,-1-1-1,0 0 1,1 0 0,-1 0 0,1 0 0,-1-1 0,1 1-1,0 1 1,-1-2-9,0 0 0,0 0-1,0-1 1,0 1 0,0 0-1,0 0 1,0-1 0,0 1 0,0 0-1,0 0 1,0-1 0,0 1-1,0 0 1,0 0 0,1 0-1,-1-1 1,0 1 0,0 0 0,0 0-1,0-1 1,0 1 0,0 0-1,1 0 1,-1 0 0,0-1 0,0 1-1,0 0 1,0 0 0,1 0-1,-1 0 1,0 0 0,0-1 0,1 1-1,-1 0 1,0 0 0,0 0-1,0 0 1,1 0 0,-1 0-1,0 0 1,0 0 0,1 0 0,-1 0-1,0 0 1,0 0 0,1 0-1,-1 0 1,0 0 0,0 0 0,1 0-1,-1 0 1,0 0 0,0 0-1,1 0 1,-1 1 0,0-1-1,0 0 1,0 0 0,1 0 0,-1 0-1,0 1 1,0-1 0,0 0-1,1 0 1,-1 0 0,0 1 0,0-1-1,3-24 772,-3 22-645,8-58 590,2 1 0,3 0 0,35-102 1,88-166-670,-72 183 90,180-361-31,29 14 262,-217 392-196,85-179 426,-4 7-233,-134 266-364,22-33 410,-24 36-390,1 1 1,-1 0-1,0-1 0,1 1 0,-1 0 1,1 0-1,-1 0 0,1 0 1,0 0-1,-1 0 0,1 1 0,0-1 1,0 0-1,0 1 0,-1-1 0,1 1 1,0 0-1,0 0 0,0 0 0,3 0 1,-3 2-9,-1 0 0,1 0 1,-1 0-1,0 1 1,0-1-1,0 0 0,0 1 1,0-1-1,0 1 1,-1-1-1,1 1 0,-1-1 1,0 1-1,0-1 1,0 1-1,0 2 0,1 3 29,0 2-192,2 8-258,-2-6-3529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 5285,'-9'-8'6155,"8"7"-5493,-1 0 1,1 0-1,-1 0 0,1 0 0,0-1 0,0 1 1,-1 0-1,1-1 0,0 1 0,0-1 1,0 1-1,0-1 0,1 1 0,-1-1 1,0 0-1,1 0 0,-1 1 0,0-4 1501,48 18 3271,-44-13-5375,1-1 0,-1 1 0,0 0 0,1 1 1,-1-1-1,0 0 0,1 1 0,-1 0 0,0 0 0,0 0 0,1 0 0,-1 1 0,0-1 0,0 1 0,0-1 0,3 4 0,-2 0 42,-1 0-1,1 0 1,-1 1-1,0 0 1,-1-1-1,1 1 1,2 11-1,-4-14-98,9 33-2,-1-1 0,-2 2 0,5 63 0,-9-62 0,2 1 0,1-1 0,15 45 0,-15-61 0,-1 1 0,3 34 0,-7-40 0,2 0 0,0 0 0,1 0 0,0 0 0,12 28 0,-5-17-2803,-11-39-5444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4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1003 6919,'0'0'11861,"-5"3"-11727,-16 8 106,20-15 251,1 1 0,0-1 1,0 0-1,0 0 0,1 0 0,-1 0 0,1 0 0,0 1 0,2-7 0,7-14 92,1 1-1,26-41 1,11-24-548,75-176 262,39-93 805,-143 287-527,-17 56-377,1 1 0,1 0 0,10-25 0,-14 38-177,0 0 0,0 0 1,0-1-1,0 1 0,0 0 1,0 0-1,0 0 0,0-1 1,0 1-1,0 0 0,1 0 1,-1 0-1,0-1 0,0 1 1,0 0-1,0 0 0,0 0 1,0 0-1,1 0 0,-1-1 1,0 1-1,0 0 0,0 0 1,1 0-1,-1 0 0,0 0 1,0 0-1,0 0 0,0 0 1,1 0-1,-1-1 0,0 1 1,0 0-1,1 0 0,-1 0 1,0 0-1,0 0 0,0 0 1,1 0-1,-1 1 0,0-1 1,0 0-1,0 0 0,1 0 1,-1 0-1,0 0 0,0 0 1,0 0-1,1 0 0,-1 0 1,0 1-1,0-1 0,0 0 1,0 0-1,0 0 0,1 0 1,-1 1-1,0-1 0,0 0 1,0 0-1,0 0 0,0 0 1,0 1-1,0-1 0,0 0 1,1 0-1,-1 1 0,2 6-1845,-2-4-2453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5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4691 443 4420,'0'0'2376,"1"-9"-502,-2 2-1519,1-1 1,-2 1-1,1-1 1,-1 1-1,0 0 1,-1-1-1,1 1 1,-2 0-1,1 1 1,-1-1-1,0 1 1,0-1 0,0 1-1,-11-10 1,3 0 881,10 12-1109,-1 0 0,0 0 0,0 1 0,0-1-1,0 1 1,0 0 0,-1 0 0,1 0 0,-1 0 0,0 1 0,0-1-1,0 1 1,0 0 0,0 0 0,0 1 0,-9-3 0,-76-14-5,-124-9 0,100 15 47,-324-43 906,-662-69-289,831 107-797,-376 23 0,468 9 22,1 7 0,2 7-1,-198 62 1,304-71 37,1 3 0,1 3 0,2 3 0,-105 64 0,139-74-49,0 2-1,2 1 0,1 2 0,0 0 0,2 2 0,1 0 0,1 2 0,1 0 1,2 2-1,0 0 0,-17 42 0,22-40-2,1 1 1,2 1-1,2 0 0,1 0 1,1 1-1,2 0 0,2 0 1,1 0-1,1 0 0,2 1 1,2-1-1,1 0 0,2 0 0,1-1 1,2 1-1,1-1 0,1-1 1,2 0-1,2-1 0,1-1 1,1 0-1,2-1 0,22 28 1,-9-21 7,2-1 0,2-1 0,1-2 0,1-2 0,2-2 0,1-1 0,83 41 1,-26-23 42,3-5 1,161 43 0,-45-30 76,2-10 1,309 22-1,454-54 54,-708-30-135,370-73 0,-422 44-90,-2-11 1,224-89 0,-312 93 39,158-88 0,-226 106 78,-2-3 0,-2-3-1,-2-3 1,67-66 0,-103 89 222,-1-1 1,-2 0 0,0-2-1,-2 0 1,-1-1 0,26-55-1,-36 67-178,-1-1 0,0-1 0,-1 1 0,0-1 0,-2 1 0,0-1 0,0 0 0,-2 0 0,0 0 0,0 0 0,-2 0 0,0 0 0,-1 1 0,0-1 0,-7-17 0,1 12-95,-1 1-1,-1 0 1,-1 0-1,0 1 1,-2 0 0,0 1-1,-1 1 1,-1 0-1,-32-26 1,1 6-24,-2 2 0,-84-46 1,11 20-242,-3 5 0,-2 6 0,-2 5 1,-156-32-1,-131-7-2844,0 19-3577,372 58 5684,-257-35-10224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1:1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73 9801,'0'0'2653,"-9"0"-1911,-26 0-117,25-2 31,11-2-343,10-3-98,-10 7-166,15-4 406,1 0 0,0 1 0,1 1 0,-1 0 0,22 2-1,91 10 86,-88-6-259,819 7 1522,-450-19-979,924-15-56,-384 4 1132,-757 17-1141,-166 3-1249,34-2 1934,-44-1-3439,-18 2 1893,0 0-1,0 0 1,0 0 0,-1 0-1,1 0 1,0 0-1,0 0 1,0 0-1,0 0 1,0 0-1,0 0 1,-1 0-1,1 0 1,0 0-1,0 0 1,0 0-1,0 0 1,0 0 0,0 0-1,0 0 1,0 0-1,-1 0 1,1 0-1,0 0 1,0-1-1,0 1 1,0 0-1,0 0 1,0 0-1,0 0 1,0 0-1,0 0 1,0 0-1,0 0 1,0-1 0,0 1-1,0 0 1,-1 0-1,1 0 1,0 0-1,0 0 1,0 0-1,0 0 1,0-1-1,0 1 1,0 0-1,0 0 1,1 0-1,-1 0 1,0 0 0,0 0-1,0-1 1,0 1-1,0 0 1,0 0-1,0 0 1,0 0-1,0 0 1,0 0-1,0 0 1,0 0-1,-22-11-6495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2:5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1074 1 8808,'-30'4'176,"0"1"-1,1 2 0,0 1 1,0 1-1,0 2 0,2 0 1,-1 2-1,1 1 0,1 1 1,1 2-1,0 0 0,-42 40 1,17-7-53,2 2-1,3 3 1,-68 105 0,49-51 843,-63 146 0,86-154-622,4 2-1,5 2 0,4 1 1,-23 180-1,29-51-294,8 258 1,15-382-18,5 1 1,6-1 0,4-1 0,5 0 0,67 204 0,-65-254 19,3 0 0,3-2 1,2-1-1,68 93 0,-69-112 14,2-2 0,1-1 1,1-1-1,3-2 0,0-1 0,2-2 0,46 26 0,-50-37 31,1 0 0,0-3 0,1-1 0,1-1 0,0-3 0,0-1 0,1-1 0,1-3 0,-1-1 0,0-1-1,1-3 1,0-1 0,-1-2 0,0-2 0,0-1 0,0-2 0,0-2 0,-2-1 0,1-2 0,-1-2 0,-1-1 0,-1-2 0,0-2 0,33-24 0,-6-4 284,-2-3 0,-2-2 0,-2-3 1,-3-3-1,73-103 0,-32 22 109,118-240 0,-144 239-398,-5-4 1,73-256 0,-113 313-55,-5-2 1,-3 0 0,-4-1 0,-4 0 0,-4 0 0,-10-100 0,2 145-8,-2-1-1,-3 1 1,-1 1 0,-3 0 0,-1 0 0,-2 2-1,-3 0 1,-1 1 0,-35-53 0,24 50 2,-2 1 0,-2 1 0,-2 2-1,-2 2 1,-1 1 0,-2 2 0,-73-45 0,38 33 36,-2 3 0,-161-64-1,184 89-356,0 2 0,-1 2 0,-1 4 0,0 1 0,-86-3 0,120 14-486,0 0 0,0 1 0,0 2 0,0 1 0,0 0 0,1 2 0,-1 1 0,-31 13 0,-64 41-8899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3:2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384 9929,'2'-14'4655,"0"3"-4154,-1-1 0,0 0 0,-1 0-1,-2-23 1,0 29-374,1 0 1,0 1-1,-1-1 1,0 1-1,-1-1 1,1 1-1,-1 0 1,0 0-1,0 0 1,-1 0-1,1 0 1,-1 1-1,0-1 1,-1 1-1,-4-4 0,-2 0 98,-2-1 0,1 2-1,-1 0 1,0 0 0,-1 1 0,1 1-1,-1 0 1,0 1 0,-1 0-1,1 1 1,-1 1 0,1 1-1,-1 0 1,0 0 0,1 1-1,-1 1 1,-16 4 0,3-1-182,1 2 0,1 2 0,-1 0 0,1 2-1,1 0 1,-1 2 0,2 1 0,-30 20 0,7 2 22,1 3-1,1 2 0,2 1 0,2 3 0,2 1 1,2 2-1,3 1 0,1 2 0,2 1 1,3 1-1,-42 111 0,43-87-14,4 2 0,3 0 1,3 1-1,4 1 0,3 0 0,4 1 0,3 0 1,11 106-1,-5-154-93,2 1 0,2-1 1,1 1-1,1-2 0,2 1 0,1-2 1,30 57-1,-34-73 29,1-1 0,1 0 0,0 0 0,1-1 0,1 0 0,0-1 0,0-1 0,1 0 1,0 0-1,1-1 0,1-1 0,-1 0 0,1-1 0,1-1 0,-1 0 0,1-1 0,24 5 0,-16-7 33,1-1 0,-1-2 0,1 0 0,-1-2 0,1 0 0,-1-2 0,1 0 0,-1-2 0,0-1 0,-1-1 0,1-1 0,-1-1 0,-1 0 0,42-26 0,-1-6 442,-2-2 1,-2-2-1,88-89 0,-71 59 179,-4-3-1,-4-4 1,116-178-1,-152 205-502,-1-2 1,-4 0-1,-1-2 0,-4-1 1,-1-1-1,-4-1 1,18-123-1,-31 149-61,-2 1 0,-2-1-1,-1 0 1,-2 0 0,-2 0 0,-1 1 0,-11-40 0,9 50-53,-2 0 0,0 1 1,-1 0-1,-2 1 1,0 0-1,-1 1 1,-2 0-1,0 2 1,-1-1-1,-26-23 1,16 22-223,0 1-1,-2 1 1,0 1 0,-1 1 0,0 2 0,-2 1-1,0 2 1,0 1 0,-1 1 0,-1 2 0,-57-8-1,64 13-329,-1 2-1,1 2 0,-1 0 1,1 2-1,-1 1 0,-41 9 1,49-6-198,0 0 0,0 1 0,1 1 0,1 0 0,-1 2 0,1 0 0,1 1 0,0 1 0,-20 18 1,-32 43-5985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201 130 12011,'0'0'855,"-10"-1"356,-76-5 1654,78 6-2503,1 0 0,-1 1-1,0 0 1,0 0 0,1 1 0,-1 0-1,1 0 1,0 1 0,-1 0-1,-10 6 1,17-9-352,1 0 1,-1 1-1,1-1 0,-1 0 1,1 0-1,-1 1 0,1-1 0,-1 1 1,1-1-1,-1 0 0,1 1 0,-1-1 1,1 1-1,0-1 0,-1 1 1,1-1-1,0 1 0,-1-1 0,1 1 1,0-1-1,0 1 0,-1 0 1,1-1-1,0 1 0,0-1 0,0 1 1,0 0-1,0-1 0,0 1 0,0 0 1,0-1-1,0 1 0,0-1 1,0 2-1,21 10 75,32-3 127,82-5 878,218-21 1,-180 5-699,-145 11-336,1792-91 822,-338 67 254,-722 17-721,-557 5-414,770-7-966,-854 8-2100,-41-4-2953,5-7-8845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5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900 182 224,'0'0'15999,"-2"-8"-13922,0 2-1671,0 0 1,0 0-1,0 0 0,-1 1 1,0-1-1,0 1 0,-1 0 0,1 0 1,-1 0-1,0 0 0,0 1 1,-1-1-1,1 1 0,-1 0 1,0 1-1,0-1 0,-6-2 1,-11-7-119,0 2 0,-1 0 0,0 2 0,0 0 0,-1 1 1,0 2-1,0 1 0,-1 0 0,1 2 0,-1 1 0,-33 1 0,31 2-181,0 0 0,0 3 0,0 0 0,0 1 0,0 2 0,1 1 0,0 0 0,1 2-1,0 1 1,-27 17 0,38-18-97,0 1-1,1 1 0,0 0 0,1 0 1,1 1-1,0 1 0,0 0 1,1 0-1,1 1 0,1 0 0,0 1 1,1 0-1,1 0 0,-6 22 0,2-2-2,2 0-1,1 1 0,2-1 0,2 1 0,2 62 0,1-90-9,1-1 0,0 1 0,0-1-1,1 0 1,0 0 0,0 1-1,1-1 1,0-1 0,0 1 0,1 0-1,0-1 1,1 0 0,0 0-1,0 0 1,0 0 0,11 10-1,-8-11 9,1 0-1,-1 0 1,1-1-1,0 0 0,0 0 1,1-1-1,-1-1 1,1 1-1,0-1 0,0-1 1,0 0-1,0-1 0,17 1 1,1-2 14,0-1 1,0-2-1,0-1 0,0-1 1,-1-1-1,1-2 0,-2 0 1,1-2-1,-1-1 0,25-15 1,8-8 100,-1-2 0,-2-3 1,51-46-1,-104 83-114,45-37 447,73-81 1,-110 108-398,-1 0 0,0-1 0,-1 0 1,-1 0-1,0-1 0,-1 0 0,0-1 1,-1 0-1,-1 0 0,0 0 1,-1 0-1,3-22 0,-7 33-56,1 0 0,-1 0 0,-1 0 0,1 0 0,0 0 0,-1 0 0,0 0 0,0 0 0,0 0 0,0 0 0,-1 0 0,0 0 0,1 1 0,-1-1 0,0 1 0,-1-1 0,1 1 0,-4-3 0,1 1 0,0 1 0,0 0 0,-1 0 0,1 0 0,-1 1 0,0 0 0,0 0 0,0 1 0,-1-1 0,-6-1 0,-16-1 0,0 0 0,0 2 0,0 1 0,-30 2 0,41 0 0,-78 7-2941,2-1-5302,58-6-4756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6026 517 6951,'0'0'5973,"-9"-8"-5284,2 1-563,-1 1 0,0 0 0,0 0 0,-1 1 0,0 0 0,0 1 0,0 0 0,0 0 0,-18-4 0,-398-62 2882,61 12-1420,-509-92 297,613 114-1881,-481-58 36,-3 49-4,561 45 160,0 9 0,1 8 0,-260 56 0,-41 52-253,15 42 355,396-135-211,2 3 1,-77 51 0,121-69-51,1 2-1,0 0 1,2 2-1,0 1 1,2 0-1,0 2 1,1 0 0,-21 36-1,33-46-37,1 0 0,0 1 0,1 0-1,1 1 1,0-1 0,1 1 0,1 0 0,0 0 0,1 0-1,1 0 1,0 1 0,1-1 0,1 0 0,3 17 0,1-11-13,1 0 1,0 0 0,2-1 0,0 0 0,2 0-1,0 0 1,1-2 0,1 1 0,21 24 0,8 6-112,3-2 1,2-2-1,90 69 1,176 92-232,-217-156 358,3-4 0,1-5 0,153 45 0,325 46 22,-233-79-261,454 13 1,354-55-321,-990-13 546,13-2 100,0-7 0,-1-9 0,-1-7 0,-2-7 1,-1-8-1,256-96 0,-362 111 124,-1-3 0,-1-2 0,-2-3 1,77-58-1,-110 71-81,0-2 1,-2 0 0,-1-2-1,-1 0 1,-2-2 0,0 0-1,-1-2 1,-2 0 0,-1-1 0,22-56-1,-24 45-48,-2 0 0,-1-1 0,-2-1 0,-2 0 0,3-75 0,-10 94-21,-2-1 0,0 1 0,-2 0 0,-1 0 0,-1 0 0,0 0 0,-2 1 0,-1 0 0,-1 0 0,-1 0 0,-22-35 0,5 19-20,-3 2 0,-1 1 1,-1 2-1,-2 1 0,-1 2 0,-2 1 0,-1 2 1,-1 1-1,-1 2 0,-66-30 0,17 17-45,0 3 0,-3 4 0,0 4 0,-114-18 0,-121 1-2604,109 24-3479,199 18 5230,-161-14-12789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15567,'0'0'6422,"-13"5"-2589,-2 2-3011,1 1 1,0 0-1,0 1 0,-15 13 1,24-18-679,1 0 0,-1 0 1,1 0-1,0 0 0,0 1 1,0-1-1,1 1 1,-1 0-1,1 1 0,1-1 1,-1 0-1,1 1 0,0-1 1,0 1-1,0 0 0,1 0 1,-1 9-1,1-14-144,1 0 0,0 0 1,0 0-1,1 0 0,-1 0 0,0 0 0,0 0 0,0 0 1,1 0-1,-1 0 0,0 0 0,1 0 0,-1-1 0,1 1 1,-1 0-1,1 0 0,-1 0 0,1 0 0,0-1 0,-1 1 1,1 0-1,0-1 0,-1 1 0,1 0 0,0-1 0,0 1 1,1 0-1,1-1 0,-1 1 0,0-1 0,1 1 0,-1-1 0,0 0 0,1 0 0,-1 0 0,0 0 0,1-1 0,-1 1 0,4-1 0,0-1-11,1 0 0,-1-1-1,1 1 1,-1-1 0,0-1-1,0 1 1,9-7 0,2-7-551,0-1 1,18-26-1,2-15-3572,-41 91 3544,3-10 641,-18 89 3288,-9 209 0,28-311-3339,0 0 0,-1 0 0,0 0 0,-4 12 0,5-20 0,-1 1 0,1-1 0,0 0 0,-1 0 0,1 0 0,-1 0 0,0 0 0,1 0 0,-1 0 0,0 0 0,1 0 0,-1 0 0,0 0 0,0-1 0,0 1 0,0 0 0,0 0 0,-1 0 0,1-1 0,-1 0 0,1 0 0,0 0 0,0 0 0,0 0 0,0 0 0,-1 0 0,1-1 0,0 1 0,0 0 0,0-1 0,0 1 0,0-1 0,0 1 0,0-1 0,0 0 0,0 1 0,0-1 0,0 0 0,0 0 0,1 0 0,-1 1 0,-1-3 0,-6-7 0,0 0 0,1 0 0,0-1 0,1 0 0,0 0 0,-7-22 0,-22-76 0,35 106 0,-2-2-151,0 0 0,1 1-1,0-1 1,0 0 0,1 0 0,0 0 0,-1 0-1,1 0 1,2-9 0,-1 12 0,0 0-1,0 0 1,0 0-1,0 0 1,0 0 0,1 0-1,-1 0 1,1 0 0,0 0-1,-1 1 1,1-1 0,0 1-1,0-1 1,0 1 0,0 0-1,0 0 1,0 0-1,0 0 1,0 0 0,1 0-1,2 0 1,52-16-12186,-22 8-240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86 11243,'0'0'7329,"2"-10"-4654,4-29-1143,-6 37-1439,0 1 1,0 0-1,0-1 1,0 1-1,-1 0 1,1-1-1,-1 1 1,1 0 0,-1-1-1,1 1 1,-1 0-1,0-1 1,1 1-1,-1 0 1,0 0-1,0 0 1,0 0-1,0 0 1,0 0-1,0 0 1,0 0-1,-1 1 1,1-1-1,0 0 1,0 1-1,-1-1 1,1 0-1,0 1 1,-1 0-1,1-1 1,-3 1-1,-45-4 657,44 4-568,-5 1-61,0 0 1,0 0 0,0 2 0,0-1 0,0 1-1,1 1 1,-1-1 0,1 2 0,0-1 0,0 1-1,1 1 1,-1-1 0,1 2 0,-9 8 0,12-11-114,0 0 1,1 1 0,0-1-1,0 1 1,0 0 0,0 0 0,1 0-1,0 1 1,0-1 0,1 1-1,-1-1 1,1 1 0,0 0-1,1 0 1,-1 0 0,1 0 0,0 1-1,1-1 1,0 0 0,0 0-1,0 0 1,0 0 0,1 1-1,3 10 1,-2-12-9,1 0 1,0 0-1,0 0 0,1 0 0,-1 0 0,1 0 0,0-1 1,0 0-1,1 0 0,-1 0 0,10 6 0,66 36-132,-53-32 91,-12-6 5,-1 0-1,-1 1 0,0 1 0,0 0 1,-1 0-1,16 18 0,-26-26 49,0 1 0,0 0 0,1-1 0,-1 1-1,-1 0 1,1 0 0,0 0 0,-1 0 0,0 1 0,1-1 0,-1 0-1,-1 1 1,1-1 0,0 0 0,-1 1 0,0-1 0,1 1 0,-2-1-1,1 1 1,0-1 0,0 0 0,-1 1 0,0-1 0,0 1 0,0-1-1,0 0 1,0 0 0,-1 0 0,0 0 0,1 0 0,-1 0 0,0 0-1,0 0 1,-1-1 0,1 1 0,-4 3 0,-4 2 183,1 0 0,-2 0 0,1-1 0,-1 0 0,0-1 0,0 0 0,-1-1 0,0 0 0,0-1 0,-19 4 0,9-4 177,-1 0 1,1-2 0,-1-1 0,-45-2 0,65 1-452,-1-1 0,1 1 0,-1-1 0,1 0 0,-1 0 0,1 0 0,-1-1 0,1 1 0,0-1 1,0 1-1,0-1 0,-6-4 0,9 5 9,-1 0-1,0 0 1,0 0 0,1 0 0,-1 0 0,1 0 0,-1 0 0,1 0-1,-1-1 1,1 1 0,0 0 0,-1 0 0,1 0 0,0-1-1,0 1 1,0 0 0,0 0 0,0 0 0,0-1 0,0 1 0,0 0-1,1 0 1,-1 0 0,0-1 0,1 1 0,-1 0 0,1 0 0,-1 0-1,1 0 1,0 0 0,-1 0 0,1 0 0,0 0 0,0 0 0,0 0-1,0 1 1,-1-1 0,1 0 0,0 0 0,2 0 0,55-46-12454,-19 17-1479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21877,'0'0'4057,"1"12"-2370,0 55 628,-2-22-1813,3 0 0,1 1 0,3-1 0,14 59 1,-8-68-500,-6-21-214,0 1-1,-2 0 1,0 1-1,-1-1 1,2 24-1,-5-40 195,0 0 0,0 1 0,0-1 0,0 0 0,0 0 0,0 0 0,0 0 0,-1 1 0,1-1 0,0 0 0,0 0 0,0 0 0,0 0 0,0 0 0,-1 0 0,1 0 0,0 1 0,0-1 0,0 0 0,0 0 0,-1 0 0,1 0 0,0 0 0,0 0 0,0 0 0,-1 0 0,1 0 0,0 0 0,0 0 0,0 0 0,0 0 0,-1 0 0,1 0 0,0 0 0,0 0 0,0 0 0,-1 0 0,1-1 0,0 1 0,0 0 0,0 0 0,0 0 0,-1 0 0,1 0 0,0 0 0,0 0 0,0-1 0,0 1 0,0 0 0,0 0 0,0 0 0,-1 0 0,1-1 0,0 1 0,0 0 0,0 0 0,0 0 0,0 0-1,0-1 1,0 1 0,0 0 0,-10-11-235,-23-42-572,3-1 0,-25-62 0,54 114 835,1 2-10,0-1 1,0 1-1,0-1 1,0 0-1,0 1 1,0-1-1,0 1 1,0-1-1,0 1 1,0-1-1,0 0 1,1 1-1,-1-1 1,0 1-1,0-1 1,1 1-1,-1-1 1,0 1-1,1-1 1,-1 1-1,1 0 1,-1-1-1,0 1 1,1-1-1,-1 1 1,1 0-1,-1 0 1,1-1-1,-1 1 1,1 0-1,-1 0 1,1-1-1,-1 1 1,1 0-1,0 0 1,-1 0-1,1 0 1,-1 0-1,1 0 1,-1 0-1,1 0 1,0 0-1,-1 0 1,1 0-1,-1 0 1,1 0-1,-1 1 1,1-1-1,40 2-1691,-37-1 1193,77 8-7741,-31-5 1523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65 7944,'0'0'16073,"-9"-2"-13911,3 2-2001,0-1 0,0 1 0,0 0 0,-1 1 0,1-1 0,0 1 0,1 1 0,-1-1 0,0 1 0,0 0 0,1 0-1,-1 1 1,1 0 0,-1-1 0,1 2 0,0-1 0,0 1 0,1 0 0,-1 0 0,1 0 0,0 0 0,0 1-1,0 0 1,0 0 0,1 0 0,0 0 0,-3 6 0,5-9-142,0 0 1,0 0-1,0 1 1,1-1-1,-1 0 0,0 0 1,1 1-1,0-1 0,-1 1 1,1-1-1,0 0 1,0 1-1,0-1 0,1 0 1,-1 1-1,1-1 0,-1 1 1,2 1-1,-1-2-11,0 0-1,0-1 0,0 1 1,0-1-1,1 1 1,-1-1-1,1 0 1,-1 0-1,1 1 1,-1-1-1,1 0 0,0 0 1,-1-1-1,1 1 1,0 0-1,0-1 1,3 2-1,2-1 20,0 0 0,0-1 0,1 1 1,-1-1-1,0-1 0,0 1 0,0-1 0,0-1 0,0 1 0,0-1 0,8-3 0,-3-1 47,1-1 0,-1 1 0,-1-2-1,1 0 1,-1 0 0,-1-1 0,0 0-1,0-1 1,-1 0 0,0-1 0,0 0-1,-1 0 1,-1-1 0,0 0 0,7-17-1,-21 47-25,1-5-39,1 1 0,0 1 0,1-1 0,-2 17 0,5-28-10,0 0 0,1 0 1,0 1-1,0-1 0,0 0 1,0 0-1,0 0 1,1 1-1,-1-1 0,1 0 1,0 0-1,0 0 0,0 0 1,0 0-1,1 0 0,-1 0 1,1-1-1,0 1 0,-1 0 1,1-1-1,1 1 0,-1-1 1,0 0-1,0 0 0,1 0 1,3 3-1,4 0-495,-1-1 0,1 0-1,0-1 1,0 0 0,0 0 0,0-1 0,0 0-1,0-1 1,1 0 0,-1-1 0,1 0 0,-1-1-1,0 0 1,20-4 0,-16 1-363,0 0-1,-1 0 1,0-1 0,0-1-1,0 0 1,-1-1-1,1 0 1,-2-1 0,1 0-1,14-15 1,-15 12-967,-1 0 0,0-1 0,13-21 0,-4-8 698,-13 2 4889,-6 38-3603,-1 0-1,1 1 1,0-1-1,0 1 1,-1-1 0,1 0-1,-1 1 1,1-1-1,-1 1 1,1-1 0,-1 1-1,1-1 1,-1 1-1,1 0 1,-1-1 0,1 1-1,-1 0 1,0-1 0,1 1-1,-1 0 1,0 0-1,1-1 1,-1 1 0,0 0-1,1 0 1,-1 0-1,0 0 1,1 0 0,-1 0-1,0 0 1,1 0-1,-1 0 1,0 0 0,1 0-1,-1 1 1,0-1 0,1 0-1,-1 0 1,0 1-1,1-1 1,-1 0 0,1 1-1,-2 0 1,-30 15 2532,10-2-1335,1 2 0,1 0 0,-19 20 0,32-29-994,1 0 1,0 0-1,0 0 1,0 1 0,1 0-1,0 0 1,1 0-1,-1 1 1,2 0-1,-1-1 1,-3 18 0,7-24-361,0-1 0,0 0 0,0 1 0,0-1 0,0 1-1,1-1 1,-1 0 0,0 1 0,1-1 0,-1 0 0,1 1 0,0-1 0,-1 0 0,1 0 0,0 1 0,0-1 0,-1 0 0,1 0 0,0 0 0,0 0 0,0 0 0,1 0 0,-1 0 0,0-1 0,0 1 0,0 0 0,1-1 0,-1 1 0,0 0 0,1-1 0,-1 0 0,0 1 0,1-1 0,-1 0 0,0 0 0,1 0 0,-1 0 0,1 0 0,-1 0 0,2 0 0,4 0 22,0 0 0,0 0 0,0-1 0,0 0 0,-1 0 0,1 0 0,9-4 0,-7 1-2,-1-1 1,1 0 0,-1-1-1,0 0 1,-1 0-1,1 0 1,-1-1-1,-1 0 1,1-1 0,-1 0-1,6-9 1,-5 6 23,0 0-1,-1 0 1,-1 0 0,0-1 0,0 0-1,-1 0 1,-1 0 0,3-16 0,-36 109-51,29-75 45,-1 0 0,1 1 0,0-1 0,1 0 0,0 1 0,0-1 0,0 1 0,1-1 0,0 0 0,0 1-1,0-1 1,5 11 0,-4-14-44,0 0 0,0 0 0,1 0 0,-1 0 0,1 0 0,0 0 0,0-1 0,0 0 0,0 1 0,0-1 0,1 0 0,-1 0 0,1-1 0,-1 1 0,1-1-1,0 1 1,-1-1 0,1-1 0,0 1 0,0 0 0,0-1 0,4 0 0,4 1-422,-1 0 0,0-1 0,1-1-1,-1 0 1,0 0 0,1-1 0,-1 0 0,0-1 0,0-1-1,-1 0 1,1 0 0,-1-1 0,16-9 0,-13 4-914,0 0 1,0 0 0,-1-2-1,0 0 1,-1 0 0,0-1-1,-1 0 1,15-26-1,11-26-5615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16271,'0'0'7447,"-9"10"-5818,-1 2-1128,0 1 0,1-1 0,0 1 1,1 1-1,1 0 0,0 0 0,1 1 0,-9 29 1,11-23-502,1 0 0,1 0 0,1 0 0,1 1 0,0-1 0,2 0 0,0 0 0,2 0 0,0 0 0,1 0 0,1-1 0,1 0 0,1 0 0,1 0 0,1-1 0,0-1 0,1 0 0,1 0 0,17 18 0,-51-81-737,-79-83 292,27 48 3837,125 80-2693,59 10-5392,-63-4-584,1-2-1,77-4 0,-119-1 4621,0 0 0,0-1 0,0 0 0,-1 0 0,1-1 1,-1 1-1,8-6 0,8-13 3186,-21 20-2176,1 0 1,-1 0-1,0 0 0,1 0 1,-1 0-1,0 0 1,0 0-1,0 0 0,0 0 1,0 0-1,0 0 0,0 0 1,0 0-1,0 0 0,0 0 1,-1 0-1,1 0 1,0 0-1,-1 0 0,1 0 1,-1 0-1,1 0 0,-2-1 1,0 0 18,0 0 0,0 1 1,-1-1-1,1 1 1,-1 0-1,1-1 0,-1 1 1,0 0-1,0 1 0,1-1 1,-1 0-1,0 1 1,0 0-1,1 0 0,-1-1 1,0 2-1,0-1 0,-3 1 1,-2-1 227,0 1 0,0 0 1,0 0-1,0 1 0,-10 4 0,15-5-443,0 0-1,0 1 0,1-1 0,-1 1 0,1 0 1,-1 0-1,1 0 0,-1 0 0,1 0 0,0 1 1,0-1-1,0 1 0,-2 3 0,4-5-160,0 0 0,-1 0 0,1 0-1,0 0 1,0 0 0,0 0 0,0 0 0,0 0 0,0 1-1,0-1 1,0 0 0,0 0 0,0 0 0,1 0-1,-1 0 1,0 0 0,1 0 0,-1 0 0,1-1 0,-1 1-1,1 0 1,-1 0 0,1 0 0,0 0 0,-1-1 0,1 1-1,0 0 1,0 0 0,0-1 0,-1 1 0,1-1 0,0 1-1,0-1 1,0 1 0,0-1 0,0 0 0,0 1 0,0-1-1,0 0 1,0 0 0,0 1 0,2-1 0,82 21-1970,-59-15 1157,0 0 0,-1 1 0,0 2 0,0 0 0,30 18 0,-53-26 832,0 0-1,0 0 1,0 0 0,0 0 0,0 1-1,-1-1 1,1 1 0,0-1-1,-1 1 1,1 0 0,-1-1 0,0 1-1,1 0 1,-1 0 0,0 0 0,0 0-1,0 0 1,0 0 0,-1 1 0,1 1-1,-1-2 83,0 0 0,0 0-1,-1 0 1,1 0-1,-1 0 1,1 0 0,-1 0-1,0-1 1,0 1 0,0 0-1,0-1 1,0 1-1,0 0 1,0-1 0,0 1-1,-1-1 1,1 0 0,-3 3-1,-4 2 209,-1 0 0,0-1 0,0 0 0,-1 0 0,0-1 0,1 0 0,-13 3 1,-43 5 518,23-13-4195,13-6-5560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35 13229,'0'0'5946,"-12"-6"-3655,-39-19-738,48 24-1522,0 0 0,0 1 0,0-1 0,0 1 0,0 0 0,0 0 0,0 0 0,0 0 0,-1 0 0,1 1 0,0 0 0,0-1 0,1 1 0,-1 0 0,0 0 0,0 1 0,0-1 0,1 0 0,-1 1 0,0 0 0,1 0 0,0 0 0,-1 0 0,1 0 0,0 0 0,0 0 0,0 1-1,0-1 1,0 1 0,1-1 0,-1 1 0,-1 4 0,-3 4 45,1 0 0,0 1 0,1-1 0,0 1 0,1 0 0,-3 17 0,6-27-57,-1 1 1,1-1-1,-1 1 1,1-1-1,0 1 1,0 0-1,0-1 1,0 1-1,1 0 1,-1-1-1,1 1 1,0-1-1,-1 1 1,1-1 0,0 1-1,1-1 1,-1 0-1,0 1 1,1-1-1,-1 0 1,1 0-1,-1 0 1,1 0-1,3 2 1,-2-2 68,0-1-1,1 0 1,-1 0 0,1 0 0,-1 0 0,1-1 0,-1 1-1,1-1 1,-1 0 0,1 0 0,-1 0 0,1 0-1,-1-1 1,1 1 0,-1-1 0,1 0 0,-1 0-1,5-2 1,3-2 198,0 0 0,-1-1-1,0 0 1,0 0 0,0-1-1,-1 0 1,0-1-1,14-16 1,-17 19-203,-1-1 0,0 0-1,0-1 1,0 1 0,-1-1-1,0 0 1,-1 0 0,0 0 0,0-1-1,0 1 1,-1-1 0,0 1-1,0-1 1,0-9 0,-9 22-527,-3 9 258,4-3 177,0 1 0,0-1 1,2 1-1,-1 1 0,2-1 1,0 0-1,0 1 0,1 0 0,0 0 1,1 20-1,2-31 10,-1 0 1,1 0-1,-1 0 1,1 0 0,0 0-1,0-1 1,0 1-1,0 0 1,0 0-1,1 0 1,-1-1-1,0 1 1,1-1-1,-1 1 1,1-1-1,0 0 1,-1 1-1,1-1 1,0 0-1,0 0 1,0 0 0,0 0-1,0-1 1,0 1-1,0 0 1,0-1-1,0 0 1,0 1-1,0-1 1,0 0-1,0 0 1,0 0-1,0 0 1,4-1-1,1 1 70,0-1-1,0 0 1,0 0-1,0 0 1,0-1-1,0 0 1,-1-1-1,1 1 0,8-6 1,-5 2-22,-1-1 1,-1 0-1,1-1 0,-1 0 0,0 0 1,-1-1-1,0 0 0,0 0 1,-1-1-1,0 0 0,-1 0 1,0 0-1,-1-1 0,0 1 0,0-1 1,2-15-1,-28 64-679,22-37 630,-22 54 78,21-52-39,0 0-1,0 0 1,0 0-1,0 0 1,1 1-1,-1-1 1,1 0-1,0 0 1,0 1-1,0-1 1,0 0-1,1 0 1,0 0-1,-1 1 1,3 4-1,-1-7-9,-1 0-1,1 1 1,0-1-1,-1-1 1,1 1-1,0 0 1,0 0-1,0-1 1,0 1 0,0-1-1,0 0 1,0 1-1,0-1 1,0 0-1,0 0 1,0 0-1,0 0 1,3-1-1,38-8 546,-32 3-562,-1-1-1,-1 1 1,1-1 0,-1-1 0,0 0-1,-1 0 1,0-1 0,0 0 0,-1 0-1,0-1 1,-1 0 0,0 0 0,0 0-1,5-17 1,-25 94-12,14-66-3,-3 11-800,0-1 0,1 1 1,0 0-1,1 12 1,0-22 622,1 0 0,0 0 0,0 0 1,0-1-1,0 1 0,1 0 0,-1 0 1,0 0-1,1-1 0,0 1 0,-1 0 0,1-1 1,0 1-1,0-1 0,-1 1 0,1 0 1,0-1-1,1 0 0,-1 1 0,0-1 0,0 0 1,1 1-1,-1-1 0,0 0 0,1 0 1,-1 0-1,1 0 0,0-1 0,-1 1 0,1 0 1,0-1-1,-1 1 0,1-1 0,3 1 1,21 0-5907,2-4-3945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16720,'0'0'2071,"-9"6"-218,7-4-1572,-40 31 1995,40-32-2230,1 1 0,-1-1 0,1 1 0,-1-1 0,1 1 0,0 0 0,0-1 0,0 1 0,0 0 0,0 0 0,0 0 0,0 0 0,1 0 0,-1 0 0,1 0 0,-1 0 0,1 0 0,0 0 0,0 0 0,0 0 0,0 0 0,0 0 0,0 0 0,1 0 0,-1 0 0,0 0 0,1 0 0,1 3 0,2-2-86,0 0 0,1 0 0,-1 0 0,1-1-1,0 1 1,0-1 0,0 0 0,0 0 0,0-1 0,0 0-1,1 0 1,5 1 0,10 3-126,-9-2 38,0 1 1,-1 0 0,19 11 0,-27-14 203,-1 0 1,0 0 0,0 1 0,1-1 0,-1 1 0,0 0 0,0-1 0,-1 1 0,1 0 0,0 0 0,-1 0 0,1 0 0,-1 1 0,0-1 0,1 0 0,-1 0 0,0 1 0,0-1 0,-1 1 0,1-1-1,0 1 1,-1-1 0,0 1 0,1 3 0,-2-4 145,0 0-1,0 0 1,0 0 0,-1 0-1,1 0 1,0 0-1,-1 0 1,1 0 0,-1 0-1,0-1 1,1 1-1,-1-1 1,0 1 0,0-1-1,0 0 1,0 0-1,0 0 1,-1 0 0,1 0-1,0 0 1,0 0-1,-1-1 1,-1 1 0,-58 12 1730,59-13-2133,-55 4 1012,30-7-2718,9-9-5423,12-2-3094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75 18834,'0'-9'2824,"0"6"-2807,0-2 502,0 1 0,0-1-1,0 0 1,0 1-1,-1-1 1,0 1 0,-2-7-1,2 10-414,1 0 1,-1-1-1,0 1 0,0 0 0,1 0 0,-1 0 0,0 0 0,0 0 0,0 0 0,0 0 0,0 0 1,-1 0-1,1 0 0,0 0 0,0 1 0,-1-1 0,1 1 0,0-1 0,-1 1 0,1-1 0,0 1 1,-1 0-1,1-1 0,-1 1 0,1 0 0,0 0 0,-1 0 0,1 0 0,-1 0 0,1 1 0,0-1 1,-1 0-1,1 1 0,-3 0 0,-1 1-101,1 0-1,-1 1 1,1-1 0,-1 1 0,1 0-1,0 1 1,0-1 0,1 1 0,-1-1-1,0 1 1,1 0 0,0 0 0,0 1 0,1-1-1,-1 1 1,-3 8 0,-2 5-54,0 0-1,-9 39 1,13-45-27,2 0 0,-1 1-1,2-1 1,-1 1 0,2-1-1,0 1 1,0-1 0,3 14-1,-3-25 72,1 0-1,0 0 0,0 0 1,-1 0-1,1 0 1,0 0-1,0 0 0,0 0 1,0 0-1,1 0 0,-1 0 1,0-1-1,0 1 0,0-1 1,1 1-1,-1 0 0,0-1 1,1 0-1,-1 1 0,0-1 1,1 0-1,-1 0 0,0 0 1,1 0-1,-1 0 0,1 0 1,-1 0-1,0 0 1,1 0-1,-1-1 0,0 1 1,1-1-1,-1 1 0,0-1 1,2 0-1,4-1 33,0-1 1,0 0-1,0 0 1,-1 0-1,8-6 1,23-26-266,-30 27-436,0 1 0,0 0-1,0 1 1,1 0 0,13-9-1,-20 17 500,0-1 1,0 0-1,-1 1 0,1-1 0,-1 1 1,1-1-1,-1 1 0,1-1 0,-1 1 1,0 0-1,0-1 0,0 1 0,0-1 1,0 1-1,0 0 0,0-1 0,-1 3 1,1-1-17,-3 56 621,-14 80 0,-2 26 2704,18-92-1628,2-44-656,-2 0 0,-1 0 0,-1-1 0,-13 57 0,16-83-818,-1-1 0,1 1-1,0-1 1,-1 1-1,1-1 1,-1 1 0,0-1-1,1 0 1,-1 1 0,0-1-1,0 0 1,0 1 0,0-1-1,0 0 1,0 0 0,0 0-1,0 0 1,-1 0-1,1 0 1,0 0 0,-1-1-1,1 1 1,0 0 0,-1-1-1,1 1 1,-1-1 0,1 1-1,-1-1 1,1 0-1,-1 0 1,1 1 0,-1-1-1,0 0 1,1 0 0,-1-1-1,1 1 1,-1 0 0,1-1-1,-1 1 1,1 0 0,-1-1-1,-1 0 1,-2-2 60,0 0-1,0 0 1,0 0 0,0-1 0,0 0 0,1 0 0,0 0-1,0 0 1,-6-9 0,-2-4-118,2-1 0,0 1 0,1-2 1,1 1-1,0-1 0,2-1 0,0 1 0,1-1 0,1 0 1,1 0-1,1-1 0,1 1 0,2-38 0,0 51-620,1 1-1,0 0 0,1 1 0,-1-1 0,1 0 1,0 1-1,0-1 0,1 1 0,0 0 1,0 0-1,0 0 0,0 1 0,1 0 1,0-1-1,0 1 0,8-5 0,23-16-6061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 19474,'0'0'1848,"-11"-2"41,4 1-1574,4 0-228,1 0 0,-1 1 1,0-1-1,1 1 0,-1-1 0,0 1 0,1 0 1,-1 0-1,0 0 0,0 0 0,1 1 0,-1-1 1,0 1-1,1 0 0,-1-1 0,0 1 0,1 0 1,-1 1-1,1-1 0,-1 0 0,1 1 0,0-1 1,0 1-1,0 0 0,0 0 0,-3 3 0,-2 5 47,1 0-1,0 0 1,1 1-1,0 0 1,-6 17-1,9-22-135,1 1 0,-1-1 0,1 0 0,0 0 0,1 0 0,-1 1 0,1-1 0,0 0 0,1 1 0,0-1 0,0 0 0,2 8 0,-2-12-50,1 0-1,-1 1 1,1-1 0,0 0 0,0 0 0,0 0 0,0 0 0,0 0 0,0-1 0,0 1 0,0-1 0,1 1 0,-1-1 0,1 0 0,-1 0 0,1 0 0,0 0 0,-1 0 0,1-1 0,0 1 0,-1-1 0,1 0 0,0 1 0,0-1 0,-1-1 0,5 1-1,1-1-17,0 1 0,0-1-1,0-1 1,0 1-1,-1-1 1,1 0-1,0-1 1,7-4-1,-3 0 1,0-1 1,-1 0-1,-1-1 0,1-1 0,-2 1 0,1-1 0,14-21 1,-3 0-2388,28-57 0,-73 149 551,9-16 2526,5-25-535,2 1 1,0 0-1,2 1 1,0 0-1,-3 32 0,8-51-197,1-2-13,0 0 0,0-1 1,0 1-1,-1 0 0,1 0 0,0 0 1,0 0-1,0-1 0,0 1 0,0 0 1,0 0-1,0 0 0,1-1 0,-1 1 1,0 0-1,0 0 0,1 0 0,-1-1 1,0 1-1,1 0 0,-1 0 0,1-1 0,-1 1 1,1-1-1,-1 1 0,1 0 0,-1-1 1,1 1-1,0-1 0,-1 1 0,1-1 1,0 1-1,0-1 0,0 1 0,20 0-5693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10186,'0'0'2770,"-9"6"108,-2 1-2532,1 2 1,-1 0 0,2 0 0,0 0-1,0 1 1,0 1 0,2 0 0,-1 0-1,1 0 1,1 1 0,0 0 0,0 0-1,2 0 1,-1 1 0,2 0 0,-1 0-1,2 0 1,0 0 0,0 0 0,1 1-1,2 25 1,0-36-370,-1-1-1,1 1 0,0 0 1,0 0-1,0 0 1,0-1-1,0 1 0,1 0 1,-1-1-1,1 0 1,0 1-1,0-1 1,0 0-1,0 0 0,0 0 1,0 0-1,0 0 1,1 0-1,-1 0 0,1-1 1,-1 1-1,1-1 1,0 0-1,-1 0 0,1 0 1,6 1-1,7 2-656,1-2 0,0 0-1,29 0 1,-3 1-2512,-3 6-1,-6 11 3411,-33-18 35,1-1 1,-1 1-1,1 0 1,-1 0-1,1 0 1,-1 0-1,0 0 1,0 0 0,0 1-1,0-1 1,0 0-1,-1 0 1,1 1-1,-1-1 1,1 0-1,-1 1 1,0-1 0,0 1-1,0-1 1,0 0-1,0 1 1,-1-1-1,1 0 1,-1 1-1,1-1 1,-1 0-1,0 1 1,0-1 0,0 0-1,0 0 1,0 0-1,-2 2 1,-2 3 248,0 0 0,-1-1 0,1 1 0,-1-1 0,0 0-1,-1-1 1,1 0 0,-1 0 0,0 0 0,-1-1 0,1 0 0,-11 4 0,11-5-338,0 0 1,1-1-1,-1 1 0,-1-2 1,1 1-1,0-1 0,0 0 1,0-1-1,-1 1 0,1-1 0,0-1 1,0 0-1,-1 0 0,-12-4 1,17 4-315,0 0 0,0 0 0,1-1 0,-1 0 0,1 1 0,-1-1 0,1 0 0,0 0 0,0 0 0,-1-1 1,2 1-1,-1 0 0,0-1 0,0 1 0,1-1 0,-3-5 0,2 3-1017,0-1-1,1 0 1,-1 0-1,1 1 1,0-1-1,1 0 1,0-11-1,1-14-7315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166 107 15791,'0'0'14430,"1"-11"-13566,3-37-458,-4 46-398,0 0-1,0 0 1,-1 0-1,1 0 1,0 0-1,-1 0 1,1 0-1,-1 1 1,0-1 0,0 0-1,0 0 1,0 0-1,0 1 1,0-1-1,0 0 1,0 1-1,-1-1 1,1 1-1,0 0 1,-1-1-1,0 1 1,1 0 0,-1 0-1,0 0 1,1 0-1,-1 0 1,0 0-1,0 1 1,0-1-1,0 0 1,0 1-1,0 0 1,0-1-1,0 1 1,-2 0 0,0 0-24,0 0 0,-1 0 1,1 0-1,0 1 0,0-1 1,0 1-1,0 0 1,0 1-1,0-1 0,0 1 1,0-1-1,0 1 1,0 0-1,-3 3 0,1 1-1,0 0 0,1 0-1,0 0 1,0 0 0,1 1-1,0 0 1,0 0-1,0 0 1,1 1 0,0-1-1,0 1 1,1-1 0,0 1-1,-1 12 1,3-17-22,-1 0 0,1 1 0,0-1 0,0 0 1,1 1-1,-1-1 0,1 0 0,-1 1 0,1-1 0,0 0 1,0 0-1,1 0 0,-1 0 0,0 0 0,1 0 0,0 0 1,0 0-1,0-1 0,0 1 0,0-1 0,1 1 0,-1-1 1,1 0-1,-1 0 0,1 0 0,0 0 0,0 0 0,0-1 1,0 1-1,0-1 0,0 0 0,0 0 0,0 0 0,1 0 1,-1-1-1,4 1 0,3 1 28,0-1 1,0-1 0,1 0-1,-1 0 1,0-1-1,0 0 1,0 0-1,-1-1 1,1-1-1,0 1 1,-1-2-1,1 1 1,-1-1 0,0-1-1,0 0 1,-1 0-1,1-1 1,-1 0-1,0 0 1,-1-1-1,0 0 1,0 0-1,8-10 1,-13 17 751,-2 7-226,-3 23 80,-1 30 495,5-58-1082,0-1 0,0 0 0,1 0 0,-1 0-1,0 0 1,0 0 0,1-1 0,-1 1 0,0 0-1,1 0 1,-1-1 0,1 1 0,-1-1 0,1 1-1,-1-1 1,1 0 0,-1 0 0,1 0 0,-1 0-1,1 0 1,-1 0 0,1 0 0,0 0-1,1-1 1,41-4 43,-27-1-51,1-1 0,-1 0 0,-1-1 0,21-14 0,-26 15 0,0 0 0,1 0 0,0 1 0,0 1 0,0 0 0,1 0 0,0 2 0,-1-1 0,2 2 0,14-2 0,-26 4-54,-1 0 0,0 0 0,0 0 0,1 0 0,-1 1 0,0-1 0,0 0 0,1 1 0,-1-1 0,0 1 0,0-1 0,0 1 0,0 0 0,0 0 0,1-1 0,-1 1 0,-1 0 0,1 0 0,0 0 0,0 0 0,0 0 0,0 0 0,-1 0 0,1 0 0,0 2 0,11 38-3425,2 4-1292,-14-43 4589,1-1 0,0 1 0,0-1 0,0 0 0,0 0-1,0 1 1,0-1 0,0 0 0,0 0 0,1 0 0,-1 0 0,0 0 0,0-1 0,1 1 0,-1 0 0,1 0 0,-1-1 0,1 1 0,-1-1 0,1 0 0,-1 1 0,1-1 0,-1 0 0,4 0 0,7 0-8867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38 17777,'-9'0'3256,"4"-1"-3002,0 0 0,0 1-1,1-1 1,-1 1 0,0 0-1,0 1 1,0-1 0,0 1-1,1 0 1,-1 0 0,0 1-1,1-1 1,-1 1 0,1 0-1,-1 0 1,1 1 0,0-1-1,0 1 1,0 0 0,0 0 0,0 0-1,1 0 1,0 1 0,-5 5-1,1 1 71,2-1 1,-1 1-1,-8 20 0,13-26-263,-1 0 0,1 0-1,0 1 1,0-1-1,0 0 1,1 0 0,-1 1-1,1-1 1,0 0 0,0 0-1,1 1 1,-1-1 0,3 6-1,-2-8-47,-1-1-1,1 0 1,1 1 0,-1-1-1,0 0 1,0 0-1,0 0 1,1 0-1,-1 0 1,0 0 0,1-1-1,-1 1 1,1 0-1,-1-1 1,1 1-1,-1-1 1,1 1 0,-1-1-1,1 0 1,0 0-1,-1 1 1,1-1-1,0 0 1,-1-1 0,1 1-1,-1 0 1,4-1-1,43-12 266,-41 10-496,1-1 0,-1 1 0,1 1-1,-1-1 1,1 2 0,0-1 0,0 1 0,11-1-1,-17 2 143,0 0-1,1 1 0,-1-1 0,0 0 0,0 1 1,0 0-1,0-1 0,1 1 0,-1 0 0,0 0 1,0 0-1,-1 0 0,1 1 0,0-1 0,0 0 1,0 1-1,-1-1 0,1 1 0,-1 0 0,1 0 1,-1-1-1,0 1 0,0 0 0,0 0 0,0 0 1,0 0-1,0 0 0,0 1 0,-1-1 0,1 0 1,-1 0-1,1 0 0,-1 4 0,3 14 456,-1 0-1,-1 0 1,-1 1-1,-1-1 1,0 0-1,-2 1 0,0-1 1,-1 0-1,-1-1 1,-1 1-1,-1-1 1,-1 0-1,0 0 1,-1-1-1,-1 0 1,-1-1-1,-1 0 1,-22 25-1,33-41-378,0 1 0,0-1 0,0 0 0,0 1 0,-1-1 0,1 0 0,0 1 0,-1-1 0,1 0 0,-1 0 0,0 0 0,1 0 0,-1-1 0,0 1 0,1 0 0,-1-1 0,0 1 0,0-1 0,1 0 0,-1 1 0,0-1 0,0 0 0,0 0 0,-2 0 0,2-1 0,1-1 0,-1 1 0,1 0 0,0 0 0,-1-1 0,1 1 0,0 0 0,0-1 0,0 1 0,0-1 0,0 0 0,0 1 0,1-1 0,-1 0 0,0 1 0,1-1 0,-1 0 0,1 0 0,-1-2 0,-1-9 0,1-1 0,0 0 0,1 1 0,0-1 0,3-17 0,-1 22-26,1-1-1,0 1 1,0 1-1,1-1 1,0 0-1,1 1 1,0 0-1,0 0 1,1 0-1,0 1 1,8-9-1,12-10-359,45-33 1,-61 51 284,77-58-976,-46 36 1155,0-1 1,-3-2-1,56-59 0,-92 89 3,0 0 0,0 0 0,0 0 0,0 0 0,0-1 0,0 1 1,-1 0-1,0-1 0,2-6 0,-3 9-56,0 0 0,0 0 0,0 1 0,0-1 1,0 0-1,0 0 0,0 0 0,0 0 0,0 1 1,0-1-1,-1 0 0,1 0 0,0 0 0,-1 1 1,1-1-1,0 0 0,-1 0 0,1 1 0,-1-1 0,1 0 1,-1 1-1,0-1 0,1 1 0,-1-1 0,0 1 1,1-1-1,-1 1 0,0-1 0,1 1 0,-1 0 1,0-1-1,0 1 0,0 0 0,1 0 0,-1-1 0,0 1 1,0 0-1,0 0 0,0 0 0,1 0 0,-3 0 1,-6 1-24,0 0 1,0 0-1,0 1 1,0 0 0,0 0-1,0 1 1,0 0-1,1 1 1,-1 0-1,1 0 1,0 1 0,0 0-1,1 0 1,-1 1-1,1 0 1,0 0 0,1 1-1,0 0 1,0 0-1,0 0 1,1 1 0,0 0-1,0 0 1,1 0-1,0 0 1,1 1-1,0 0 1,0 0 0,1 0-1,0 0 1,0 0-1,0 13 1,2-20 2,0-1 0,1 1 0,-1 0 0,0 0 0,1-1 0,0 1 0,-1 0 0,1 0 0,0-1 0,0 1 0,0-1 0,0 1 0,0-1 0,0 1 0,0-1 0,0 0 0,1 1 0,-1-1 0,0 0 0,1 0 0,-1 0 0,3 1 0,1 0 8,-1 0 0,1 0 0,0-1 0,0 1 0,0-1-1,0 0 1,0-1 0,6 1 0,1-1-157,-1 0-1,0-1 1,1 0 0,-1-1-1,0 0 1,0 0 0,13-6-1,20-18-6143,2-7-7608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19282,'0'0'5317,"68"11"-4356,-35-1-801,3-4-1729,3-1-4901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29 291 6822,'0'0'9631,"0"12"-6519,-13 125 682,-2 34-744,15-169-3035,0-1 1,-1 0-1,1 1 1,0-1-1,0 0 1,1 1-1,-1-1 1,0 1-1,0-1 1,1 0-1,-1 0 1,0 1-1,1-1 1,0 0-1,-1 1 1,1-1-1,0 0 1,-1 0-1,1 0 1,0 0-1,0 0 0,0 0 1,0 0-1,0 0 1,0 0-1,0 0 1,0-1-1,0 1 1,1 0-1,-1-1 1,0 1-1,2 0 1,-1-1 34,0 0 1,0 0 0,0-1-1,0 1 1,0 0 0,0-1-1,0 1 1,0-1 0,0 0-1,0 0 1,0 0 0,0 0-1,0 0 1,0 0 0,-1 0-1,1 0 1,0-1 0,-1 1-1,1-1 1,1-2 0,10-14 200,0-1 1,-1-1-1,-1 0 1,-1 0 0,-1-1-1,0 0 1,-2-1-1,8-37 1,5-10 687,-19 160-1185,-13-18 327,7-52-14,1 1 1,-1 35-1,5-57-63,0 0 0,0 1 0,0-1 0,0 1 0,0-1 0,0 1 0,0-1 0,0 1 0,0-1 0,0 1 0,0-1 0,1 1 0,-1-1 0,0 1 0,0-1 0,1 0 0,-1 1 0,0-1 0,0 1-1,1-1 1,-1 0 0,0 1 0,1-1 0,-1 0 0,1 1 0,-1-1 0,0 0 0,1 0 0,-1 1 0,1-1 0,-1 0 0,1 0 0,-1 0 0,1 0 0,-1 0 0,1 1 0,-1-1 0,1 0 0,-1 0 0,0 0 0,1 0 0,-1 0 0,1-1 0,-1 1 0,1 0-1,-1 0 1,1 0 0,-1 0 0,1 0 0,-1-1 0,1 1 0,-1 0 0,0 0 0,1-1 0,-1 1 0,1 0 0,-1-1 0,0 1 0,1 0 0,-1-1 0,0 1 0,1-1 0,26-23 227,-7-3-142,-2-1 1,-1 0-1,20-44 1,12-21-27,-49 93-69,0 0-1,0-1 1,0 1-1,0 0 0,0-1 1,0 1-1,0 0 0,0 0 1,1-1-1,-1 1 1,0 0-1,0 0 0,0-1 1,0 1-1,1 0 0,-1 0 1,0 0-1,0-1 1,1 1-1,-1 0 0,0 0 1,0 0-1,1 0 0,-1-1 1,0 1-1,0 0 1,1 0-1,-1 0 0,0 0 1,1 0-1,-1 0 1,0 0-1,0 0 0,1 0 1,-1 0-1,0 0 0,1 0 1,-1 0-1,4 13-191,-3 31 15,-1-35 192,-11 78 59,7-71 89,2 0 0,0 0 0,0 0 0,2 0-1,1 27 1,0-42-152,-1 0-1,1 0 0,-1 0 1,1 0-1,-1-1 1,1 1-1,0 0 0,-1 0 1,1-1-1,0 1 0,0 0 1,-1-1-1,1 1 0,0-1 1,0 1-1,0-1 0,0 0 1,0 1-1,0-1 0,0 0 1,0 1-1,0-1 1,0 0-1,0 0 0,0 0 1,0 0-1,0 0 0,0 0 1,0 0-1,0 0 0,0 0 1,0-1-1,-1 1 0,1 0 1,0-1-1,0 1 0,0 0 1,0-1-1,0 1 1,0-1-1,0 0 0,40-22 75,-28 11-79,-1 0 0,0-1 0,-1-1 0,-1 0 0,0-1 0,-1 1 0,0-2 0,-1 0 0,-1 0 0,0 0 0,-2 0 0,1-1 0,-2 0 0,-1-1 0,3-21 0,-9 56 0,0 1 0,-2-1 0,-5 17 0,-6 20 0,14-46 0,-2 7 0,0 1 0,1 0 0,1 0 0,1 0 0,0 0 0,2 18 0,-1-33 0,0 0 0,1 1 0,-1-1 0,1 0 0,-1 0 0,1 0 0,-1 0 0,1 0 0,0 0 0,-1 0 0,1 0 0,0 0 0,0 0 0,0-1 0,0 1 0,0 0 0,0 0 0,0-1 0,0 1 0,0-1 0,0 1 0,0-1 0,0 1 0,1-1 0,-1 0 0,0 1 0,0-1 0,0 0 0,1 0 0,-1 0 0,0 0 0,0 0 0,0 0 0,1 0 0,-1-1 0,0 1 0,0 0 0,0-1 0,0 1 0,1-1 0,-1 1 0,2-2 0,3 0 0,0 0 0,0-1 0,-1 0 0,1 0 0,0 0 0,8-8 0,-4 1 0,-1-1 0,0-1 0,-1 1 0,0-1 0,-1-1 0,0 1 0,-1-1 0,-1 0 0,0-1 0,0 1 0,-1-1 0,-1 0 0,-1 0 0,0-1 0,0 1 0,-2-22 0,-25 118 0,19-60 0,1 0 0,2 0 0,0 1 0,1 0 0,1 34 0,1-55 0,1-1 0,-1 1 0,1-1 0,0 0 0,-1 1 0,1-1 0,0 0 0,0 1 0,-1-1 0,1 0 0,0 0 0,0 0 0,1 0 0,-1 0 0,0 0 0,0 0 0,0 0 0,1-1 0,-1 1 0,0 0 0,1-1 0,-1 1 0,0-1 0,1 1 0,-1-1 0,1 0 0,-1 1 0,1-1 0,-1 0 0,1 0 0,-1 0 0,1 0 0,-1-1 0,1 1 0,1-1 0,5 1 0,-1-1 0,0-1 0,0 1 0,1-1 0,-1 0 0,7-4 0,3-4 0,0 0 0,0-2 0,-1 0 0,-1-1 0,0 0 0,0-2 0,-2 1 0,0-2 0,0 0 0,17-31 0,-3 1 0,-3-2 0,34-90 0,-51 118 0,0 0 0,-1 0 0,-1-1 0,-1 0 0,-1 0 0,1-30 0,-4 51 0,0-1 0,0 1 0,1 0 0,-1-1 0,0 1 0,0-1 0,-1 1 0,1-1 0,0 1 0,0 0 0,0-1 0,0 1 0,0-1 0,0 1 0,0 0 0,-1-1 0,1 1 0,0-1 0,0 1 0,-1 0 0,1-1 0,0 1 0,-1 0 0,1-1 0,0 1 0,-1 0 0,1 0 0,0-1 0,-1 1 0,1 0 0,0 0 0,-1 0 0,1-1 0,-1 1 0,1 0 0,-1 0 0,1 0 0,-19 7 0,-15 23 0,19-9 0,0 2 0,2 0 0,0 0 0,2 1 0,0 1 0,2 0 0,0 0 0,2 1 0,1 0 0,1 0 0,1 1 0,2-1 0,0 1 0,4 45 0,-2-67 0,1 0 0,-1 0 0,1-1 0,0 1 0,1 0 0,-1 0 0,1 0 0,0-1 0,0 1 0,0-1 0,0 0 0,1 1 0,0-1 0,0 0 0,0 0 0,0-1 0,1 1 0,-1-1 0,1 0 0,0 1 0,0-2 0,0 1 0,1 0 0,-1-1 0,1 0 0,-1 0 0,1 0 0,0-1 0,-1 1 0,1-1 0,0 0 0,0-1 0,0 1 0,0-1 0,0 0 0,0 0 0,0 0 0,0-1 0,0 0 0,0 0 0,-1 0 0,1-1 0,0 1 0,-1-1 0,1 0 0,-1-1 0,1 1 0,-1-1 0,0 1 0,0-1 0,5-5 0,9-9 0,-1 0 0,-1-2 0,-1 0 0,0 0 0,-1-1 0,-1-1 0,-1 0 0,17-45 0,-13 24 0,-2 0 0,-2-2 0,13-85 0,-23 114 0,-1 10 0,0-1 0,0 0 0,0 0 0,-1 0 0,0 0 0,0 1 0,0-1 0,-1 0 0,-1-8 0,1 15 0,0-1 0,0 0 0,0 0 0,0 1 0,1-1 0,-1 0 0,0 1 0,0-1 0,1 1 0,-1-1 0,0 1 0,1-1 0,-1 1 0,1 0 0,-1-1 0,0 1 0,1 0 0,0-1 0,-1 1 0,1 0 0,-1 0 0,1 0 0,0-1 0,-1 1 0,1 1 0,-11 23 0,2 0 0,1 1 0,1 0 0,1 0 0,1 0 0,-2 38 0,3-1 0,9 103 0,-4-155 0,0-1 0,0 1 0,1-1 0,1 0 0,0 0 0,0 0 0,1 0 0,7 13 0,-11-24 0,0 1 0,0-1 0,0 1 0,0-1 0,0 1 0,0 0 0,0-1 0,0 1 0,0-1 0,0 1 0,1 0 0,-1-1 0,0 1 0,0 0 0,0-1 0,1 1 0,-1 0 0,0-1 0,1 1 0,-1 0 0,0 0 0,1-1 0,-1 1 0,0 0 0,1 0 0,-1-1 0,0 1 0,1 0 0,-1 0 0,1 0 0,-1 0 0,0 0 0,1 0 0,-1 0 0,1 0 0,-1 0 0,0 0 0,1 0 0,-1 0 0,1 0 0,-1 0 0,0 0 0,1 0 0,-1 0 0,1 0 0,-1 0 0,0 1 0,1-1 0,-1 0 0,0 0 0,1 0 0,-1 1 0,0-1 0,1 0 0,-1 1 0,0-1 0,1 0 0,-1 1 0,0-1 0,0 0 0,0 1 0,1-1 0,-1 0 0,0 1 0,0-1 0,0 1 0,5-36 0,-4 14 0,-2-1 0,0 1 0,-6-30 0,5 43 0,0-1 0,0 1 0,0 0 0,-1 0 0,-1 1 0,1-1 0,-1 1 0,0-1 0,-1 1 0,0 1 0,-10-12 0,15 18 0,0 1 0,0-1 0,0 1 0,0-1 0,1 1 0,-1-1 0,0 1 0,-1-1 0,1 1 0,0-1 0,0 1 0,0-1 0,0 1 0,0-1 0,0 1 0,-1-1 0,1 0 0,0 1 0,0-1 0,-1 1 0,1-1 0,0 0 0,-1 1 0,1-1 0,0 0 0,-1 1 0,1-1 0,0 0 0,-1 1 0,1-1 0,-1 0 0,1 0 0,-1 1 0,1-1 0,0 0 0,-1 0 0,1 0 0,-1 0 0,1 0 0,-1 0 0,1 0 0,-1 0 0,1 0 0,-1 0 0,1 0 0,-1 0 0,1 0 0,-1 0 0,1 0 0,-1 0 0,1-1 0,-1 1 0,1 0 0,0 0 0,-1-1 0,1 1 0,-1 0 0,1 0 0,0-1 0,-1 1 0,1 0 0,0-1 0,-1 1 0,1-1 0,0 1 0,0 0 0,-1-1 0,1 5 0,0-1 0,1 1 0,-1 0 0,1 0 0,-1 0 0,1-1 0,1 1 0,1 4 0,-1-5 0,1 0 0,-1 0 0,1 0 0,0-1 0,0 1 0,0-1 0,1 0 0,-1 0 0,1 0 0,-1 0 0,1-1 0,-1 1 0,1-1 0,0 0 0,0 0 0,-1 0 0,1-1 0,0 1 0,0-1 0,0 0 0,0 0 0,0 0 0,0-1 0,7-1 0,-2 0 0,0 0 0,0 0 0,0-1 0,0 0 0,0-1 0,0 0 0,-1 0 0,0-1 0,11-7 0,23-31-84,-33 32 47,1 1 1,0 0 0,16-12-1,-26 59-310,-20 55 524,14-75-127,1 1 0,1-1 0,1 1 0,1 0 0,0 0 0,1 0 0,3 29 0,-2-46-77,1 0 1,-1 0-1,0 0 0,1-1 1,-1 1-1,1 0 0,-1 0 0,1-1 1,-1 1-1,1-1 0,-1 1 1,1 0-1,0-1 0,0 1 1,-1-1-1,1 1 0,0-1 1,0 0-1,-1 1 0,1-1 0,0 0 1,0 0-1,0 1 0,-1-1 1,1 0-1,0 0 0,0 0 1,0 0-1,0 0 0,0 0 1,-1 0-1,1 0 0,0 0 0,0-1 1,0 1-1,0 0 0,-1 0 1,1-1-1,0 1 0,0-1 1,-1 1-1,1-1 0,0 1 1,-1-1-1,1 1 0,0-1 0,-1 1 1,1-1-1,-1 0 0,1 1 1,-1-1-1,1 0 0,-1 0 1,1 1-1,-1-1 0,1-1 1,2-53-10683,-3 14 1607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20083,'-5'0'3683,"-1"0"-992,3 0-1730,3 2-833,0 9-128,0 0-480,6 7-1987,-1-2-2658,2 0-2722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50 8648,'-4'86'8843,"-6"-1"-3643,-5 84 872,14-153-5950,1 0 1,0-1-1,2 1 0,-1-1 0,2 1 1,0-1-1,1 0 0,1 0 0,11 26 1,-16-41-113,0 1 0,0-1 0,0 0 0,1 1 0,-1-1 1,0 1-1,0-1 0,0 0 0,0 1 0,1-1 0,-1 0 0,0 1 1,0-1-1,1 0 0,-1 0 0,0 1 0,0-1 0,1 0 0,-1 0 0,0 1 1,1-1-1,-1 0 0,0 0 0,1 0 0,-1 0 0,1 0 0,-1 1 1,0-1-1,1 0 0,-1 0 0,1 0 0,-1 0 0,1 0 0,5-13 440,-1-30 194,-5 35-641,32-238-307,-25 213 107,1 0 0,1 0 1,2 1-1,1 1 1,22-40-1,-33 68 188,0 1-1,0 0 1,1 0 0,-1-1-1,1 1 1,0 0 0,-1 0-1,1 1 1,0-1 0,0 0-1,0 0 1,0 1 0,1 0-1,-1-1 1,0 1 0,1 0-1,-1 0 1,5-1 0,-6 2 4,1 0 0,-1 0 1,0 1-1,0-1 1,1 1-1,-1-1 1,0 1-1,0-1 1,0 1-1,1 0 0,-1-1 1,0 1-1,0 0 1,0 0-1,0 0 1,0 0-1,0 0 0,-1 0 1,1 0-1,0 0 1,0 0-1,-1 0 1,1 1-1,-1-1 1,1 0-1,-1 0 0,0 1 1,1-1-1,-1 0 1,0 1-1,0-1 1,0 0-1,0 1 0,0-1 1,0 3-1,0 7 36,0-1-1,0 1 1,-1 0-1,0-1 1,-1 1-1,-1-1 1,1 0-1,-1 1 0,-1-1 1,0 0-1,-1-1 1,0 1-1,0-1 1,-12 16-1,9-14 146,-1-1-1,0 0 1,-1 0-1,0-1 1,0 0-1,-1-1 0,0 0 1,-1 0-1,0-2 1,0 1-1,-17 6 1,28-13-211,0 1 0,1-1-1,-1 0 1,0 1 0,0-1 0,0 0 0,1 1 0,-1-1 0,0 0 0,0 0 0,0 0 0,0 0-1,0 0 1,0 0 0,1 0 0,-1 0 0,0 0 0,0 0 0,0 0 0,0 0 0,0-1 0,1 1-1,-1 0 1,0-1 0,0 1 0,0 0 0,0-2 0,1 1-103,-1 0 1,1 0-1,0 0 1,0 0-1,0 0 0,0-1 1,0 1-1,0 0 1,0 0-1,1 0 1,-1 0-1,0 0 0,1-1 1,-1 1-1,1 0 1,-1 0-1,2-1 1,36-57-6472,-31 49 5007,25-36-5279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14510,'-5'14'3726,"-7"20"-2017,-3 6 448,1 1-1,2 1 1,-11 77-1,22-108-2068,1-1-1,0 1 0,0-1 1,1 1-1,1-1 1,2 12-1,-3-20-97,-1 0 0,1 0-1,0 0 1,0 0 0,0 0-1,0 0 1,0 0 0,0 0-1,0 0 1,1 0 0,-1-1-1,1 1 1,-1-1 0,1 1-1,0-1 1,0 0 0,0 1-1,-1-1 1,1 0 0,0 0-1,0 0 1,1 0 0,-1-1-1,0 1 1,0-1 0,0 1-1,0-1 1,1 0 0,-1 0-1,0 0 1,0 0 0,0 0-1,1 0 1,-1 0 0,4-2-1,-1 0-34,-1 0-1,1 0 1,-1 0-1,0-1 1,1 1 0,-1-1-1,0 0 1,-1-1-1,1 1 1,0-1-1,-1 1 1,0-1-1,0 0 1,0 0-1,-1 0 1,1-1 0,-1 1-1,2-6 1,5-9-193,-2 1 0,-1-1 0,5-21 0,-10 38 217,-2 23 566,-2 1-1,0-1 1,-9 30-1,7-30 133,0 0-1,2 1 1,-2 23-1,5-39-545,4 35 469,-4-40-596,1 0 1,-1 0-1,1-1 0,-1 1 1,1 0-1,-1 0 0,1-1 1,0 1-1,-1 0 0,1-1 1,0 1-1,0-1 0,-1 1 0,1-1 1,0 1-1,0-1 0,0 1 1,0-1-1,0 0 0,-1 1 1,1-1-1,0 0 0,0 0 1,0 0-1,0 0 0,0 0 1,0 0-1,0 0 0,0 0 1,0 0-1,0 0 0,0-1 0,0 1 1,0 0-1,-1-1 0,1 1 1,0 0-1,0-1 0,0 1 1,0-2-1,3 0-341,0 0 0,-1-1 0,1 1-1,-1-1 1,1 0 0,-1 0 0,0-1 0,0 1 0,-1 0-1,1-1 1,-1 0 0,0 0 0,0 0 0,0 0 0,0 0-1,-1 0 1,1 0 0,0-5 0,3-9-3229,-2-1 0,4-34 0,-4-9-6107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 7783,'0'0'18322,"-11"53"-22038,18-44-1184,2-5-5350</inkml:trace>
  <inkml:trace contextRef="#ctx0" brushRef="#br0" timeOffset="1">142 0 18706,'0'0'2583,"0"11"-677,-3 35-396,-2-1-1,-18 76 1,12-79-501,3 0-1,2 1 1,1-1-1,2 65 1,3-107-1009,0 1 0,0 0 0,0 0 0,0 0 0,0-1 0,0 1 0,0 0 0,0 0 0,1 0 0,-1-1 0,0 1 0,0 0 0,1 0 0,-1-1 0,1 1 0,-1 0 0,1-1 0,-1 1 0,1-1 0,-1 1 0,1 0 0,-1-1 0,1 1 0,0-1 0,-1 1 0,1-1 0,0 0 0,0 1 0,-1-1 0,1 0 0,0 1 0,0-1 0,0 0 0,-1 0 0,1 0 0,0 0 0,0 0 0,0 0 0,-1 0 0,1 0 0,0 0 0,0 0 0,0 0 0,-1 0 0,1-1 0,0 1 0,0 0 0,-1-1 0,1 1 0,0 0 0,0-1 0,-1 1 0,1-1 0,-1 1 0,1-1 0,0 1 0,0-2 0,38-31 0,-4-12-34,-3-2 0,-2-2 0,-2 0-1,25-61 1,-51 105-760,5-13 643,-8 11-3894,-7 4-6708,-4 3-5844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17617,'0'0'8968,"54"48"-8712,-27-48-544,0 0-2082,2-9-2851,-2-8-3331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134 306 17328,'-9'7'3070,"0"0"-2366,-9 7 1119,0 1-1,-24 26 1,39-38-1688,-1 1-1,1 0 0,-1 0 0,1 0 0,1 0 1,-1 0-1,0 1 0,1-1 0,0 1 0,0 0 1,1-1-1,-1 1 0,1 0 0,0 0 0,0 0 1,1 0-1,-1 0 0,1 0 0,1 8 0,0-12-151,-1 0 0,1 0 0,0 0 0,0-1 0,-1 1 0,1 0-1,0 0 1,0-1 0,0 1 0,0-1 0,0 1 0,0-1 0,0 1-1,0-1 1,1 1 0,-1-1 0,0 0 0,0 0 0,0 0 0,0 1 0,0-1-1,1 0 1,-1 0 0,0-1 0,0 1 0,0 0 0,0 0 0,0 0-1,0-1 1,1 1 0,0-2 0,39-13-492,-26 4 35,-1-2 1,0 0-1,-1 0 0,0-1 0,-1-1 0,19-28 0,21-27-3682,-52 70 4116,0 1 0,0-1 1,0 0-1,0 0 0,0 0 1,0 0-1,0 1 1,0-1-1,0 0 0,1 0 1,-1 0-1,0 0 0,0 0 1,0 1-1,0-1 0,0 0 1,0 0-1,0 0 1,1 0-1,-1 0 0,0 0 1,0 0-1,0 0 0,0 1 1,1-1-1,-1 0 0,0 0 1,0 0-1,0 0 1,0 0-1,1 0 0,-1 0 1,0 0-1,0 0 0,0 0 1,0 0-1,1 0 0,-1 0 1,0 0-1,0 0 1,0 0-1,0 0 0,1-1 1,-1 1-1,0 0 0,0 0 1,0 0-1,0 0 0,1 0 1,-1 0-1,0 0 1,0-1-1,0 1 0,0 0 1,0 0-1,0 0 0,0 0 1,1 0-1,-1-1 0,0 1 1,0 0-1,0 0 1,0 0-1,0 0 0,0-1 1,0 1-1,0 0 0,-2 23-221,-12 27 879,13-47-597,-1 3 188,-1 0 0,1 1 0,0-1 0,0 1 0,1 0 0,-1 11 0,2-18-199,0 0 0,0 0 0,0 1 0,0-1 0,0 0 0,0 0 0,0 0 0,0 1 0,0-1-1,0 0 1,0 0 0,0 0 0,0 0 0,0 1 0,0-1 0,1 0 0,-1 0 0,0 0 0,0 0-1,0 0 1,0 1 0,0-1 0,0 0 0,1 0 0,-1 0 0,0 0 0,0 0 0,0 0 0,0 0-1,0 1 1,1-1 0,-1 0 0,0 0 0,0 0 0,0 0 0,1 0 0,-1 0 0,0 0-1,0 0 1,0 0 0,0 0 0,1 0 0,-1 0 0,0 0 0,0 0 0,0 0 0,1 0 0,-1-1-1,0 1 1,0 0 0,0 0 0,1 0 0,14-9 275,10-14 64,18-25-515,60-89 0,-84 109 185,-2-1-1,-1 0 0,-1-2 0,19-61 1,-34 93 38,0-1 1,0 0 0,0 0 0,0 0-1,0 0 1,0 0 0,0 0 0,0 0 0,0 0-1,-1 0 1,1 0 0,0 0 0,0 0-1,0 0 1,0 0 0,0 0 0,0 0-1,0 0 1,0 0 0,0 0 0,-1 0-1,1 0 1,0 0 0,0 0 0,0 0-1,0 0 1,0-1 0,0 1 0,-12 21 786,-15 34 336,9-12-22,2 1 0,2 0-1,2 1 1,2 0 0,2 1-1,-4 84 1,12-129-1153,0 1 0,0 0-1,0-1 1,1 1 0,-1 0 0,0-1 0,0 1 0,1-1-1,-1 1 1,1-1 0,0 1 0,-1-1 0,1 1 0,0-1-1,0 1 1,0-1 0,0 0 0,0 1 0,0-1 0,0 0-1,0 0 1,1 0 0,1 2 0,-2-3-3,0 0-1,0 0 1,0 0 0,0 0-1,1 0 1,-1 0 0,0 0-1,0 0 1,0 0 0,0 0-1,0 0 1,0-1 0,0 1-1,0-1 1,0 1 0,0-1-1,0 1 1,0-1 0,0 1-1,0-1 1,-1 0 0,1 1-1,0-1 1,0 0 0,-1 0-1,1 0 1,0 1 0,-1-1-1,1 0 1,-1 0 0,1 0-1,-1 0 1,1 0 0,-1 0-1,1-2 1,4-11-2,0 0 0,-1 0 0,-1-1 0,0 1 0,-1-1 0,1-24 0,-2 30 0,-1-1 0,-1 0 0,1 0 0,-2 0 0,1 0 0,-1 0 0,-1 1 0,0-1 0,0 1 0,-8-16 0,10 24-20,1 0 0,0 0 0,-1 0 0,1 0 0,-1 0 0,0 0 0,1 0 0,-1 0 0,0 0 0,0 0 0,1 0 0,-1 1 0,0-1 0,0 0 0,0 1 0,0-1 1,0 1-1,0-1 0,0 1 0,0-1 0,0 1 0,0-1 0,0 1 0,0 0 0,0 0 0,-2 0 0,2 0-47,0 1 0,-1 0 0,1-1 0,0 1 0,1 0 0,-1 0 0,0 0 0,0 0 0,0 0 0,0 0 0,1 0 1,-1 0-1,1 0 0,-1 1 0,1-1 0,-1 0 0,1 0 0,-1 3 0,-1 1-176,1 1 1,0-1-1,0 1 1,1-1-1,-1 1 1,1 0-1,1-1 1,-1 1-1,1-1 1,1 8-1,1-10-378,-1 0 1,1 0-1,0 0 0,1 0 0,-1 0 0,0-1 1,1 1-1,-1-1 0,1 0 0,0 0 1,0 0-1,0-1 0,0 1 0,0-1 0,0 0 1,0 0-1,0-1 0,1 1 0,-1-1 1,7 0-1,24 1-5855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83 227 4132,'0'0'23446,"-10"5"-22533,1 0-719,1 1-1,-1-1 1,1 2-1,-12 11 1,19-17-183,-1 0 1,1 0-1,0 0 1,-1 1-1,1-1 1,0 0-1,0 1 1,0-1-1,0 1 1,0-1 0,0 1-1,0 0 1,1-1-1,-1 1 1,1 0-1,-1-1 1,1 1-1,-1 0 1,1 0-1,0 0 1,0-1-1,0 1 1,0 0-1,0 0 1,0 0-1,1-1 1,-1 1-1,0 0 1,1 0-1,0-1 1,-1 1-1,1 0 1,0-1-1,0 1 1,0-1-1,0 1 1,0-1-1,0 1 1,0-1-1,1 0 1,-1 1-1,3 0 1,8 6-25,0 0 1,1-1 0,0-1-1,0 0 1,0-1 0,1 0-1,0-1 1,19 3 0,-2-2 97,1-2 0,54 0 0,-84-3-49,1 0 0,0 0 1,-1-1-1,1 1 0,0-1 0,-1 0 1,1 1-1,-1-1 0,1 0 1,-1 0-1,1-1 0,-1 1 0,0 0 1,1-1-1,-1 0 0,0 1 0,0-1 1,0 0-1,0 0 0,-1 0 1,1 0-1,0 0 0,-1-1 0,0 1 1,1 0-1,-1-1 0,0 1 0,0-1 1,0 0-1,-1 1 0,1-1 1,-1 1-1,1-1 0,-1 0 0,0 1 1,0-1-1,0 0 0,-1-3 0,1-7 144,-1-1-1,-1 1 0,-1 0 0,0-1 1,0 1-1,-8-17 0,-21-39-179,19 44 0,2-2 0,-12-34 0,23 60 0,0-1 0,-1 1 0,1 0 0,0 0 0,0-1 0,-1 1 0,1 0 0,0 0 0,0-1 0,1 1 0,-1 0 0,0 0 0,0-1 0,0 1 0,1 0 0,-1 0 0,1 0 0,-1 0 0,1-1 0,0 1 0,-1 0 0,1 0 0,0 0 0,-1 0 0,1 0 0,0 0 0,0 1 0,0-1 0,0 0 0,0 0 0,0 1 0,0-1 0,0 0 0,1 1 0,-1-1 0,0 1 0,0 0 0,0-1 0,1 1 0,1-1 0,7 0 0,0 0 0,1 0 0,-1 1 0,13 1 0,-4 0 0,182-1-3801,-112 0-4185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5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3235,'0'0'15086,"21"-52"-14765,-21 48-289,5 3-64,-2 0-1153,2 0-1698,-3 1-1441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17873,'0'0'9737,"-5"69"-8328,-2-26 129,1 9-609,1 3-353,1-4-287,2 0-193,2-7-32,0-6-32,3-11-224,7-9-1154,3-9-1088,0-9-2114,2-6-2307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5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82 11371,'0'0'1788,"-10"-5"-181,-7-2-994,-17-8 892,0 1 1,-1 2-1,-48-10 0,73 20-1367,0 0 1,0 1 0,0 0-1,0 1 1,-1 0-1,1 0 1,0 1 0,0 1-1,0-1 1,0 2-1,1-1 1,-1 1 0,0 1-1,1 0 1,0 0-1,0 1 1,-17 11 0,10-1-107,0 0-1,0 1 1,2 0 0,0 1 0,1 1 0,1 1 0,0-1 0,1 2 0,2-1 0,0 2 0,1-1 0,-7 29 0,6-15-5,2 1 1,2-1-1,1 2 1,2-1-1,1 0 1,1 0-1,7 37 1,-6-63-33,0 1 0,1 0 0,1-1-1,-1 1 1,2-1 0,-1 0 0,1 0 0,1 0 0,-1 0 0,12 14 0,-12-18 31,0-1 0,1 1-1,0-1 1,0 0 0,0 0 0,0 0 0,1-1 0,-1 0 0,1 0 0,0 0 0,0-1 0,0 0 0,0 0 0,0 0 0,0-1 0,1 0 0,9 0 0,5-1 134,1-1 0,-1-1 0,0-1 0,1 0 0,-1-2 0,-1-1 0,1 0 0,-1-2 0,0 0 0,-1-1 0,23-15 0,-11 5 125,-1-1 0,-1-2 0,0-1 0,-2-1 0,47-54 0,-62 63-38,-1-1 0,0 0-1,-1-1 1,-1 0 0,0-1 0,-1 0 0,-1 0 0,-1 0-1,-1-1 1,0 0 0,-2 0 0,0 0 0,-1-1 0,0 1-1,-2-1 1,-2-23 0,0 34-254,1 1 0,-1-1 0,-1 0 0,0 1 0,0-1 0,-1 1 0,1 0 0,-2 0 0,1 1 0,-1-1 0,-1 1 0,1 0 0,-1 0 0,0 1 0,-1 0 0,1 0 0,-1 0 0,0 1 0,-1 0 0,1 0 0,-1 1 0,0 0 0,0 0 0,-18-4 0,11 3-68,0 1 1,0 1-1,0 0 0,-1 1 0,1 1 0,-1 1 0,1 0 1,-1 1-1,1 0 0,-1 1 0,1 1 0,0 0 0,-23 9 1,-47 26-7769,55-27-805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4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5013 273 5541,'0'0'1153,"-4"-8"2488,0 0-3370,-1 0-1,-1 1 1,1-1-1,-1 1 1,0 1-1,-1-1 0,1 1 1,-2 0-1,1 0 1,0 1-1,-1 0 1,0 1-1,0-1 1,-16-5-1,-55-19 63,-2 3 0,0 4-1,-2 3 1,-124-12 0,-345 3 647,415 25-992,-1213-5 1304,1127 15-1266,0 11-1,-256 52 1,292-29 240,3 7 0,-333 136 0,467-163-71,1 2-1,2 3 0,0 1 0,-42 34 0,70-45-185,0 0 0,1 1 0,1 1-1,1 1 1,0 0 0,2 1 0,0 1 0,1 0-1,1 0 1,-17 47 0,19-39 68,1-1 1,2 1-1,1 1 0,2-1 0,0 1 0,2 0 1,3 46-1,0-56-39,2 0 0,0 0 1,1 0-1,2-1 0,-1 1 1,2-1-1,1 0 0,0-1 1,1 0-1,1 0 0,1-1 1,14 17-1,3-4-13,0-1 1,2-1-1,1-2 1,1-1-1,2-2 1,0-1-1,1-2 1,60 26-1,27 2 63,168 43 1,-16-22-18,3-12 1,399 30 0,572-52 33,-887-49-24,-1-15 1,-1-15-1,674-176 1,-856 169-38,203-89 1,-309 109-11,-2-4 0,-1-2 0,-2-4 0,-1-2 0,89-79 0,-128 98 92,-2-1-1,0-1 1,-2-1-1,-1-1 1,-1 0-1,-1-2 1,28-61-1,-41 76-49,0 0-1,-1 0 1,-1-1-1,0 1 1,-1-1-1,-1 0 1,0 0 0,-1 0-1,-1 0 1,-1 0-1,0 1 1,-1-1-1,0 0 1,-2 0-1,0 1 1,0-1-1,-1 1 1,-1 1-1,-12-23 1,0 11-56,-1 1 0,0 0 0,-2 1 1,-1 1-1,-1 2 0,-1 0 1,-1 1-1,0 2 0,-2 0 1,0 2-1,-42-19 0,-11 0-41,-1 3 1,-162-39-1,69 34-252,-1 8-1,-190-6 0,-360 21-4457,411 19-314,-1 11-4201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4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229 3107,'0'0'2023,"-7"-11"-587,-6-9-307,0 0-1,-2 0 0,-1 2 1,0 0-1,-1 0 1,-1 2-1,-29-21 0,33 29-835,-1 1-1,0 1 1,0 0 0,0 1-1,-1 0 1,0 1-1,0 1 1,-32-2-1,2 4-108,-89 8 0,103-4 0,0 2 0,-1 1 1,2 2-1,-1 1 0,1 2 1,1 1-1,0 1 0,1 1 1,-45 30-1,58-33-133,0 1-1,1 1 1,1 1-1,0 0 1,0 0 0,2 1-1,0 1 1,0 0 0,2 1-1,0 0 1,1 1-1,1 0 1,0 0 0,1 1-1,1 0 1,1 0 0,-3 22-1,4-3 61,0 0-1,3 0 1,1 0-1,2 0 1,2 0-1,1 0 1,17 64-1,-14-75-91,2 0 0,0-1 0,2-1 0,0 0 0,2 0 0,1-1-1,1-1 1,0-1 0,2 0 0,1-1 0,26 23 0,-33-34-23,1 0 0,0 0 1,1-1-1,0-1 1,1-1-1,-1 0 1,2 0-1,-1-2 1,0 0-1,31 6 0,-26-9 91,1 0 0,-1-2-1,0 0 1,1-1 0,-1-1-1,0-1 1,35-9 0,-4-6 431,-1-2 0,-1-2 0,0-2 1,-2-2-1,71-53 0,-70 45-34,-2-1 1,-1-3-1,-3-1 0,-1-3 0,42-54 1,-67 76-346,-2 0 0,0-1 0,-1-1 0,-2 0 0,0-1 0,-1 0 0,-1-1 0,-1 0 0,-2 0 0,0 0 0,-1-1 0,-2 0 0,-1 0 0,0-38 1,-3 51-120,-1 0 0,0 0 0,0 0 1,-1 1-1,-1-1 0,0 1 1,0 0-1,-1 0 0,0 1 1,-1-1-1,-1 1 0,1 0 1,-1 1-1,-1 0 0,0 0 1,-14-13-1,10 14-182,1-1 0,-1 2 0,0-1 0,-1 2 0,0 0 0,0 0 0,0 1 0,0 1 0,-1 0 0,0 1 1,0 0-1,0 1 0,-22 0 0,-51 2-3684,29 3-4154,27 0-4353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4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1176 54 10826,'-17'-6'1399,"-21"-6"-1087,-1 2 0,-1 1 1,-61-6-1,61 13-138,1 2 1,0 2-1,0 1 0,0 2 0,1 2 1,-1 1-1,2 2 0,-1 2 0,1 1 1,1 2-1,1 2 0,0 1 0,-56 38 1,58-32-31,2 0 0,1 2 0,1 1 0,1 1 0,1 2-1,2 1 1,1 0 0,1 2 0,-28 56 0,41-70-105,2 0 0,0 1 0,1 0-1,1 0 1,0 1 0,2 0 0,1 0 0,0 0-1,1 0 1,2 1 0,0-1 0,1 0 0,1 0-1,1 1 1,1-1 0,1-1 0,1 1 0,1-1-1,13 29 1,-6-23-19,1 0-1,2 0 1,0-1 0,2-2-1,0 1 1,2-2 0,0-1-1,2-1 1,0 0 0,40 24-1,-31-25-8,1-1-1,1-2 1,0-2-1,1 0 0,0-3 1,1-1-1,1-1 0,44 4 1,-17-8 187,1-1 0,-1-4 0,0-3 0,1-2 0,-2-3 0,1-3-1,-1-3 1,-1-2 0,90-37 0,-106 33 137,-2-2 1,0-1-1,-2-3 0,0-1 0,55-49 0,-69 51-114,-1-2 1,-1-1-1,-2-1 0,0-1 0,-2-1 0,-2-2 1,28-56-1,-36 62 12,-1 0-1,-2-1 1,0 0 0,-2-1 0,-2 0-1,0 0 1,-2 0 0,-1 0-1,-2-33 1,-1 48-149,0 0-1,-1-1 0,0 1 1,-2 0-1,1 0 0,-2 1 1,0-1-1,0 1 1,-1 0-1,-1 0 0,0 1 1,-1 0-1,0 0 1,-1 0-1,0 1 0,-1 1 1,0 0-1,-1 0 1,0 1-1,-16-11 0,5 8-84,0 1-1,-1 1 0,0 1 1,-1 1-1,0 1 0,0 1 1,-1 1-1,-30-2 0,-2 3-308,0 3 0,-87 8 1,58 7-2296,0 3 0,-143 49 0,206-59 1686,-89 29-5284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5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680 158 6182,'-13'-2'6758,"-17"-2"-5428,-49 1-1,66 3-1145,-1 1 0,1 1 1,-1 0-1,1 0 0,0 1 0,0 1 0,-15 6 0,2 4 105,1 1 0,1 0 0,1 2 1,0 1-1,1 1 0,1 1 0,0 0 0,2 2 0,1 0 0,-19 31 0,11-13 164,2 2 0,1 1 1,3 1-1,1 0 0,-16 62 0,27-75-257,1-1 1,1 1-1,1 0 0,2 1 0,2-1 1,0 1-1,6 40 0,-3-58-177,0 1 0,1-1 0,1 0 0,0-1 1,1 1-1,0-1 0,2 0 0,-1 0 0,1 0 0,1-1 0,0-1 0,1 1 0,0-1 0,1 0 0,0-1 0,1 0 0,0-1 0,13 9 1,-9-9-23,0 0 1,1-1-1,0-1 1,1-1-1,0 0 1,-1-1-1,2 0 1,-1-2 0,24 3-1,-15-5 21,1-1 0,0-1-1,-1-1 1,1-1 0,41-11 0,-14-2 149,0-3 0,-1-2 0,-2-2-1,0-3 1,54-36 0,-57 31 210,-1-2 0,-2-2-1,-1-2 1,-2-2 0,-2-2 0,55-72-1,-77 88-232,-1-2 1,-1 0-1,-2-1 0,0 0 0,16-53 0,-24 59-83,-1-1-1,-1 1 1,-1 0-1,-1-1 1,-1 0-1,-1 1 1,-1-1-1,-6-39 1,2 43-23,0 1-1,-1 0 1,0 1 0,-2-1 0,0 1-1,-1 0 1,-1 1 0,0 0 0,-1 1 0,-1 0-1,0 1 1,-1 0 0,-1 1 0,0 0 0,0 2-1,-2-1 1,-26-14 0,27 17-169,-1 1 0,1 0-1,-2 2 1,1 0 0,-1 0 0,1 2 0,-1 0 0,-1 1-1,1 1 1,0 0 0,-1 1 0,1 1 0,-1 1 0,1 0-1,0 2 1,0 0 0,-1 0 0,2 2 0,-22 8 0,10 0-1087,2 2 1,0 1 0,1 0 0,-33 30 0,-20 22-4260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5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5317,'0'0'4063,"13"4"-3460,30 5 436,2-3 0,87 3 0,755-19 4770,76-25-3862,-194 2-1385,1922 36 2267,-2523-1-2578,319 15 1174,-485-17-1401,0 1 0,-1-1-1,1 0 1,0 0 0,-1 1 0,1-1-1,0 0 1,0-1 0,-1 1 0,1 0-1,0 0 1,-1-1 0,1 1 0,0-1-1,-1 1 1,1-1 0,-1 0 0,1 1-1,-1-1 1,1 0 0,-1 0 0,0 0-1,1 0 1,-1-1 0,0 1-1,0 0 1,0 0 0,0-1 0,0 1-1,0-1 1,0 1 0,0-1 0,0 1-1,-1-1 1,1 1 0,-1-1 0,1 0-1,-1 1 1,0-1 0,1-2 0,11-28-85,-11 31 3,-1 1-1,0-1 1,1 1-1,-1-1 1,0 1 0,1-1-1,-1 1 1,1-1-1,-1 1 1,1 0-1,-1-1 1,1 1 0,-1 0-1,1-1 1,-1 1-1,1 0 1,-1 0 0,1-1-1,0 1 1,-1 0-1,1 0 1,-1 0-1,2 0 1,9-3-4914,-1-5-1333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17296,'0'0'5381,"13"-5"-3074,3-1-1663,156-57 3151,106-25-3852,-262 86-2325,-20 6-3739,-14 6-1034,4-4 5416,-21 10-7924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11082,'0'0'12941,"92"15"-10827,-38-29-705,7-5-1025,4 0-352,-4-1 65,-5 1-482,-10 4-1409,-8-1-2049,-6 1-2147,-7-1-7911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6278,'0'0'23072,"-9"5"-22249,8-4-770,-39 24 575,39-24-618,0 0 0,-1 0 0,1-1 0,0 1 0,0 1 0,0-1 0,-1 0 0,1 0 0,0 0 0,1 1-1,-1-1 1,0 0 0,0 1 0,0-1 0,1 1 0,-1-1 0,1 1 0,-1-1 0,1 1 0,0-1 0,0 1 0,-1-1 0,1 1 0,0-1 0,0 1 0,0 0 0,1-1 0,-1 1-1,0-1 1,1 1 0,-1-1 0,1 1 0,0 1 0,3 0-16,0-1 1,0 1-1,0-1 0,0 0 0,1 0 0,-1-1 0,1 1 1,-1-1-1,1 0 0,-1 0 0,1 0 0,0-1 1,5 0-1,5 2-94,9 2-117,61 12-253,-80-15 452,0 0 1,0 1-1,-1 0 0,1 0 1,-1 0-1,1 0 0,-1 1 1,0-1-1,0 1 0,0 0 0,0 1 1,0-1-1,5 7 0,-8-7 16,0-1 0,0 1-1,0-1 1,-1 1 0,1-1-1,-1 1 1,0-1 0,0 1-1,0-1 1,0 1 0,0 0-1,0-1 1,-1 1 0,1-1-1,-1 1 1,1-1-1,-1 1 1,0-1 0,0 0-1,0 1 1,-1-1 0,1 0-1,-1 0 1,1 0 0,-1 0-1,1 0 1,-1 0 0,0 0-1,0 0 1,-4 2 0,-5 6 157,-1-1 1,0 0 0,-25 13-1,21-13 59,-1 0 0,0-1 1,0 0-1,-1-2 0,0 0 0,0-1 0,-1 0 0,1-2 0,-25 2 0,42-5-264,0 0 0,0 0-1,0-1 1,0 1 0,0 0 0,0 0 0,0-1 0,0 1-1,0 0 1,0-1 0,0 1 0,0-1 0,0 0-1,0 1 1,0-1 0,0 0 0,1 1 0,-1-1 0,0 0-1,0 0 1,1 0 0,-1 1 0,1-1 0,-1 0-1,1 0 1,-2-2 0,1-1-370,0 0-1,0 0 1,0 0 0,0-1-1,1 1 1,0 0 0,0-6-1,1-5-1713,0 1 0,1 0-1,6-20 1,5-9-6456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10858,'0'0'10891,"68"-35"-9386,-40 26-64,0 1-223,3 2-642,3 0-480,-1 3-512,1-1-2019,-1-1-3330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59 19218,'0'0'2936,"-12"3"-64,4-1-2619,-1 1-1,1 0 1,-1 0-1,1 1 1,0 0-1,1 0 1,-1 1-1,1 0 1,-1 0-1,2 1 1,-1 0-1,1 0 1,-1 1-1,2-1 1,-1 1-1,1 1 1,0-1-1,0 1 1,-4 11-1,7-15-188,0 0 0,1 0-1,0 1 1,0-1 0,0 0-1,0 1 1,1-1 0,-1 0-1,1 1 1,0-1 0,0 1-1,1-1 1,1 6 0,-1-8-27,0 0 0,0 0-1,0-1 1,0 1 0,0-1 0,0 1 0,1-1 0,-1 0 0,1 1 0,-1-1-1,1 0 1,-1 0 0,1 0 0,0 0 0,-1 0 0,1 0 0,0-1 0,0 1-1,0 0 1,0-1 0,-1 0 0,1 1 0,0-1 0,0 0 0,0 0 0,0 0-1,0 0 1,0 0 0,0-1 0,0 1 0,3-2 0,5 0 1,-1-1-1,1 0 1,-1 0 0,0-1 0,0-1 0,0 1-1,-1-2 1,0 1 0,0-1 0,0 0 0,13-14 0,-2 1 3,-2-1 0,0 0 1,17-29-1,-28 41-41,-1-1 0,-1 1 0,0 0 0,0-1 0,0 0 0,-1 0 0,3-16 0,-6 25 0,0 0 0,-1 1 0,1-1 0,0 0 0,0 0 0,-1 1 0,1-1 0,0 0 0,0 0 0,-1 0 0,1 1 0,0-1 0,-1 0 0,1 0 0,0 0 0,-1 0 0,1 0 0,0 0 0,-1 0 0,1 0 0,0 0 0,-1 0 0,1 0 0,-1 0 0,1 0 0,0 0 0,-1 0 0,1 0 0,0 0 0,-1 0 0,1 0 0,0 0 0,-1-1 0,1 1 0,0 0 0,0 0 0,-1 0 0,1-1 0,0 1 0,-1 0 0,1 0 0,0-1 0,0 1 0,0 0 0,-1 0 0,1-1 0,0 1 0,0 0 0,0-1 0,0 1 0,-1 0 0,1-1 0,0 1 0,0 0 0,0-1 0,0 1 0,0 0 0,0-1 0,0 1 0,0 0 0,0-1 0,0 1 0,0-1 0,0 1 0,0 0 0,1-1 0,-1 1 0,0-1 0,-6 7 0,1-1 0,0 1 0,0 0 0,0 0 0,1 1 0,0-1 0,0 1 0,1 0 0,-1 0 0,-2 11 0,-2 5 0,2 0 0,-5 29 0,10-47-5,-1 3-119,1 1-1,0-1 1,0 1-1,1-1 0,1 17 1,-1-23 67,1-1 0,-1 1 0,1 0 0,0-1 0,-1 1 0,1 0 0,0-1 0,0 1 0,0-1 0,0 1 0,0-1 0,0 0 0,0 1 0,1-1 0,-1 0 0,0 0 0,1 0 0,-1 0 0,1 0 0,-1 0 0,1 0 0,-1-1 0,1 1 0,0 0 0,-1-1 0,1 0 0,0 1 0,0-1-1,-1 0 1,1 0 0,0 0 0,0 0 0,2 0 0,1 0-534,-1 0 0,0-1 0,1 1 0,-1-1 0,0 0 0,1 0 0,-1 0 0,0-1 0,0 1 0,0-1 0,0 0 0,0 0 0,4-4 0,25-20-6861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61 126 16976,'0'0'8782,"2"11"-8163,-1 4-531,0 0 0,-1-1-1,-1 1 1,0 0 0,-1-1 0,-1 1-1,0-1 1,-8 22 0,1-7-6,3-9 62,0 1 1,2-1 0,0 1 0,1 0-1,-1 26 1,5-47-122,0 1-1,0-1 1,0 0-1,0 0 1,0 0-1,-1 1 1,1-1-1,0 0 1,0 0 0,1 0-1,-1 1 1,0-1-1,0 0 1,0 0-1,0 0 1,0 0-1,0 1 1,0-1-1,0 0 1,0 0-1,0 0 1,0 0-1,0 1 1,1-1-1,-1 0 1,0 0 0,0 0-1,0 0 1,0 0-1,0 1 1,1-1-1,-1 0 1,0 0-1,0 0 1,0 0-1,0 0 1,1 0-1,-1 0 1,0 0-1,0 0 1,0 0-1,1 0 1,-1 0 0,0 0-1,0 0 1,0 0-1,1 0 1,-1 0-1,0 0 1,0 0-1,0 0 1,0 0-1,1 0 1,13-10 873,9-15 274,-14 7-1055,0 1-1,-1-1 1,-1 0-1,-1 0 1,0-1-1,-1 0 0,3-30 1,-3 6 35,-3 0 1,-4-58-1,2 101-150,0 0-1,0 1 1,0-1-1,0 0 1,0 0-1,0 0 1,-1 0 0,1 0-1,0 0 1,0 0-1,0 0 1,0 1-1,0-1 1,0 0 0,-1 0-1,1 0 1,0 0-1,0 0 1,0 0-1,0 0 1,0 0 0,-1 0-1,1 0 1,0 0-1,0 0 1,0 0-1,0 0 1,0 0 0,-1 0-1,1 0 1,0 0-1,0 0 1,0 0-1,0 0 1,0 0 0,-1 0-1,1-1 1,0 1-1,0 0 1,0 0-1,0 0 1,0 0 0,0 0-1,0 0 1,-1 0-1,1 0 1,0-1-1,0 1 1,0 0 0,0 0-1,0 0 1,0 0-1,0 0 1,0-1-1,0 1 1,0 0 0,0 0-1,0 0 1,0 0-1,0 0 1,0-1-1,-7 12-57,5-3 49,0 0 0,0 0 1,1 1-1,0-1 0,0 0 1,1 0-1,1 13 0,0-20 11,-1 0 1,1 0-1,-1 0 0,1-1 0,0 1 1,-1 0-1,1 0 0,0 0 0,0-1 0,0 1 1,0 0-1,0-1 0,0 1 0,0-1 1,0 1-1,0-1 0,0 1 0,0-1 0,0 0 1,0 1-1,0-1 0,0 0 0,0 0 1,0 0-1,0 0 0,1 0 0,-1 0 0,0 0 1,0 0-1,0-1 0,0 1 0,2-1 1,39-11 78,-28 3-81,0-1 0,0-1 0,-1 0 0,-1-1 0,0 0 0,0-1 0,-1 0 0,-1 0 0,0-1 0,-1-1 0,7-15 0,-33 97 0,7-39 0,1-2 0,0 0 0,2 0 0,0 1 0,2 0 0,-2 44 0,7-69-22,0-1 0,0 1 0,0-1 0,0 1 0,0-1 0,1 1 0,-1-1 0,1 0 0,-1 1 0,1-1 0,-1 0 0,1 1 0,0-1 0,0 0 0,-1 1 0,1-1 0,0 0 0,0 0 0,0 0 0,0 0 0,1 0 0,-1 0 0,2 1 0,0-1-94,0 1-1,0-1 1,1 0-1,-1 0 1,0 0-1,1-1 1,-1 1-1,1-1 0,-1 0 1,4 0-1,2 0-261,1-1 0,-1 0-1,0-1 1,0 0-1,-1 0 1,1-1 0,13-6-1,-6-1-1377,1-1 0,27-25 0,7-4 432,-51 39 1325,1 1 1,-1-1-1,1 0 1,-1 1-1,1-1 1,-1 1 0,1-1-1,0 1 1,-1 0-1,1-1 1,0 1-1,-1 0 1,1-1 0,0 1-1,0 0 1,-1 0-1,1-1 1,0 1-1,-1 0 1,1 0 0,0 0-1,0 0 1,0 0-1,-1 0 1,1 0-1,0 0 1,0 1-1,-1-1 1,1 0 0,0 0-1,-1 1 1,1-1-1,0 0 1,0 1-1,0 1 18,-1 0-1,1-1 0,-1 1 0,1 0 0,-1 0 1,0-1-1,0 1 0,0 0 0,0 0 0,0-1 1,0 1-1,-1 0 0,0 3 0,-20 57 1242,15-52-855,3-5-87,1 0 1,-1 0 0,1 0-1,0 0 1,0 0-1,0 0 1,1 1 0,-1 6-1,19-32 2992,-1-6-2654,-2-1-1,-1 0 1,-2-1-1,12-41 1,-22 68-797,0-1 1,0 1-1,0 0 1,1 0-1,-1 0 1,0 0-1,0 0 1,0 1-1,1-1 1,-1 0-1,1 0 1,-1 1-1,0-1 1,1 1-1,-1-1 1,1 1-1,-1 0 1,1 0-1,-1 0 1,1-1-1,0 1 0,-1 1 1,1-1-1,1 0 1,47 5-5898,-42-4 4971,26 3-3919,3 0-2376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94 17457,'-8'-1'3448,"-3"0"-2730,-1 1-1,0 0 0,1 0 1,-1 1-1,0 1 1,1 0-1,-1 0 1,-12 6-1,19-7-587,1 1-1,0-1 1,0 1-1,0 0 0,0 1 1,0-1-1,0 1 1,0-1-1,1 1 1,0 0-1,-1 1 1,1-1-1,0 1 0,0-1 1,1 1-1,-1 0 1,1 0-1,0 0 1,0 0-1,0 0 1,1 0-1,-1 1 0,1-1 1,0 1-1,-1 8 1,2-12-125,0 0-1,0 0 1,0-1 0,0 1 0,0 0-1,1 0 1,-1 0 0,0 0 0,0-1 0,1 1-1,-1 0 1,0 0 0,1 0 0,-1-1-1,1 1 1,-1 0 0,1-1 0,-1 1 0,1 0-1,0-1 1,-1 1 0,1-1 0,0 1-1,-1-1 1,1 1 0,1 0 0,28 5 212,-20-6-94,-1-1 0,1 1 0,0-2 0,12-2 0,-9-1-30,0-1 1,-1 0 0,1-1 0,-1 0-1,0-1 1,-1 0 0,0-1 0,0 0-1,-1-1 1,15-18 0,-9 9-121,-1-1 0,-1-1 0,19-34 0,-45 78-5,5-11-1,0 0 0,2 1 0,-1-1 0,1 1 0,1 0 0,0 1 0,1-1 0,1 0 0,0 1 0,0 22 0,2-34-206,0 0-1,0-1 0,1 1 1,-1 0-1,1 0 1,-1 0-1,1-1 0,-1 1 1,1 0-1,0-1 1,0 1-1,0 0 0,0-1 1,0 1-1,0-1 1,1 0-1,-1 1 0,0-1 1,1 0-1,-1 0 1,1 0-1,2 2 0,27 5-7483,1-7-3669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11691,'0'0'19282,"-13"12"-18956,1-2-195,-8 6 276,-34 36 1,50-48-379,1-1 0,-1 1 0,1 0 0,0 0 0,0 1 0,0-1 0,1 1 0,-1-1 0,1 1 0,0 0 0,1 0 0,-1 0 0,1 0 0,0 0 0,0 0 0,1 0 0,-1 10 0,2-14-29,0 1 0,0 0 0,0 0 0,0 0 0,0-1 0,0 1 0,0-1 0,1 1 0,-1-1 0,0 1 0,1-1 0,0 0 0,-1 0 0,1 0 0,0 1 0,-1-2 0,1 1 0,0 0 0,0 0 0,0-1 0,0 1 0,0-1 0,0 1 0,-1-1 0,5 0 0,61 3 0,-52-3 0,14-1-437,-1 0 0,1-2 0,-1 0 0,0-3 0,0 0 0,39-15 0,-42 9-4047,-16 0-2317,-7-1-5664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64 100 7815,'0'0'18130,"86"-23"-16305,-31 8-383,11-1-161,2 0-384,-4 3-577,-7 3-288,-9 3-929,-14 7-1986,-16 0-2978,-13 0-1794</inkml:trace>
  <inkml:trace contextRef="#ctx0" brushRef="#br0" timeOffset="1">1 192 13581,'0'0'10986,"80"-9"-9256,-14-3-385,15-4-320,13 1-448,8-3-385,4-2-128,-2-2-2178,-1-5-6502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2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18449,'0'0'5686,"12"0"-3684,202-7 2805,-31-1-4355,-1 11-3821,-175 1-2630,-19 1 2631,-20 4-676,-12-2-1636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2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10570,'0'0'10634,"2"57"-7943,44-54-1,18-3-416,11 0-832,8-11-674,-2-1-383,-7 1-289,-12 3-384,-13 8-1858,-8 0-3075,-7 0-5317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2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67 16624,'0'0'5226,"4"-10"-2840,10-29-405,-14 39-1936,0-1 0,0 0 0,0 1 1,0-1-1,0 0 0,0 1 0,0-1 0,0 0 0,0 1 1,0-1-1,-1 1 0,1-1 0,0 0 0,0 1 1,-1-1-1,1 1 0,0-1 0,-1 0 0,1 1 1,-1-1-1,1 1 0,-1 0 0,1-1 0,-1 1 0,1-1 1,-1 1-1,1 0 0,-1-1 0,1 1 0,-1 0 1,0-1-1,1 1 0,-1 0 0,1 0 0,-1 0 1,0 0-1,1-1 0,-1 1 0,0 0 0,1 0 0,-1 0 1,0 1-1,1-1 0,-1 0 0,0 0 0,1 0 1,-1 0-1,0 0 0,1 1 0,-1-1 0,0 1 0,-3-1 190,-12 1-156,1 1 1,-1 1 0,1 0-1,0 1 1,0 0 0,0 1 0,1 1-1,0 0 1,-20 12 0,-3 5 67,1 1 0,-38 34 0,56-43-49,0 1 0,1 1-1,-26 34 1,38-45-83,0 2 0,1-1 1,0 0-1,0 1 0,0 0 0,1 0 0,0 0 0,1 0 1,-1 1-1,2-1 0,-1 0 0,1 1 0,0 15 0,2-22-26,-1 1 1,0 0-1,1 0 0,0 0 0,0-1 0,0 1 0,0 0 0,0-1 0,0 1 1,0-1-1,1 1 0,0-1 0,-1 0 0,1 0 0,0 1 0,0-1 0,0 0 1,3 1-1,0 1-105,1-1 1,-1 1-1,1-2 1,0 1-1,0 0 1,0-1-1,11 2 1,8 1-934,0-2 0,1-1 0,27-1 0,-44-1 439,64 0-4451,2-2-2316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2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18770,'-16'6'2786,"5"-1"-2406,-11 3 670,1 2 0,-1 1 0,-22 15 0,38-22-758,0 0 0,1 1 0,-1 0-1,1 0 1,0 1 0,0-1 0,-4 7 0,8-9-201,-1-1 0,1 1 1,-1 0-1,1 0 0,0 0 1,0 0-1,0 0 0,1 0 0,-1 0 1,1 0-1,-1 0 0,1 1 0,0-1 1,0 0-1,1 0 0,-1 0 1,1 4-1,1-4-75,-1-1-1,1 1 1,0-1 0,0 1 0,0-1 0,0 0 0,0 0-1,0 0 1,1 0 0,-1 0 0,1 0 0,-1 0 0,1-1-1,0 0 1,0 1 0,-1-1 0,1 0 0,0 0 0,0 0-1,0-1 1,0 1 0,0-1 0,0 0 0,6 0-1,7 1 117,1 0 0,-1-1 0,21-3 0,-28 1-49,0 0 0,0 0 0,-1-1 0,1 0 0,-1 0 0,1-1 0,-1 0 0,0-1 0,-1 0 0,15-11 0,-19 13-46,1 0 0,0-1 1,-1 1-1,0-1 0,1 0 0,-2 0 0,1 0 0,0 0 0,-1-1 0,0 1 1,0-1-1,0 1 0,0-1 0,-1 0 0,0 0 0,0 1 0,0-1 0,-1 0 1,1 0-1,-1 0 0,-1-8 0,-1 10-62,1 0-1,-1 0 1,1 0 0,-1 0-1,0 1 1,-1-1 0,1 1-1,0-1 1,-1 1-1,1 0 1,-1 0 0,1 0-1,-1 0 1,0 0 0,0 1-1,0-1 1,0 1 0,0 0-1,-1 0 1,1 0 0,0 0-1,0 1 1,-1-1-1,1 1 1,-4 0 0,2-1-47,1 1 0,-1 0 0,0 0 0,1 0 0,-1 1 0,1-1 1,-1 1-1,-6 2 0,10-2 41,-1-1 1,1 1-1,-1-1 1,1 1-1,-1 0 1,1 0-1,0 0 1,-1 0-1,1 0 1,0 0 0,0 0-1,0 0 1,0 0-1,0 0 1,0 1-1,0-1 1,0 0-1,0 1 1,1-1-1,-1 1 1,0-1-1,0 3 1,1-3-151,0 0 1,0 0-1,1 0 1,-1-1 0,0 1-1,0 0 1,0 0-1,1 0 1,-1 0-1,0-1 1,1 1 0,-1 0-1,1 0 1,-1-1-1,1 1 1,-1 0-1,1 0 1,0-1 0,-1 1-1,1-1 1,0 1-1,-1-1 1,1 1-1,0-1 1,0 1-1,0-1 1,-1 0 0,1 1-1,0-1 1,0 0-1,0 0 1,0 1-1,0-1 1,-1 0 0,1 0-1,0 0 1,0 0-1,1 0 1,43 0-5462,-39-1 4404,33-2-5676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18001,'0'0'2082,"-50"54"1025,29-22-288,6 2-705,9 0-705,3-2-833,3-1-479,4-5-65,6-2-609,0-5-640,2-3-1346,-7-9-1024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17713,'0'0'9353,"90"-14"-7976,-33 13-576,6 0-449,6-1-288,0 0-256,-1-2-1538,-3-1-1313,0-4-2146,-5-5-384,-5-4-2338</inkml:trace>
  <inkml:trace contextRef="#ctx0" brushRef="#br0" timeOffset="1">854 0 5157,'0'0'16079,"-51"51"-14573,43-28-674,3 3-447,3 3-321,2 1 0,0 1-32,0 1-385,0 1-671,0-2-962,-1-3-737,-2-4-1057,-4-6-2369</inkml:trace>
  <inkml:trace contextRef="#ctx0" brushRef="#br0" timeOffset="2">553 401 0,'0'0'26201,"76"-25"-24696,-19 13-416,5-3-288,6 0-160,0 3-65,-4-1-256,-4 1-255,-12 3-610,-6 0-1249,-15 0-2177,-16-5-1411,-11 0-2689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16752,'0'0'7303,"-10"4"-5413,-5 5-990,-1 1 1,1 0-1,-25 22 1,33-26-631,1 1 0,-1-1 0,1 1 0,0 0 0,0 0 0,1 1-1,0 0 1,0 0 0,1 0 0,-6 17 0,10-24-267,0 0 0,0-1 1,1 1-1,-1 0 0,0-1 0,1 1 0,-1-1 0,1 1 1,-1-1-1,0 1 0,1-1 0,-1 1 0,1-1 1,-1 1-1,1-1 0,0 0 0,-1 1 0,1-1 0,-1 0 1,1 1-1,0-1 0,-1 0 0,1 0 0,0 0 0,-1 1 1,1-1-1,0 0 0,-1 0 0,1 0 0,0 0 0,-1 0 1,1 0-1,0-1 0,-1 1 0,1 0 0,1-1 0,30-2 94,39-20-1323,-60 18 680,0 0 1,1 1-1,-1 0 0,1 1 1,0 0-1,0 1 1,0 0-1,0 1 1,1 1-1,-1 0 1,23 2-1,-34-1 567,0 0 1,1-1-1,-1 1 1,0 0-1,0 0 1,0-1-1,0 1 1,0 0-1,0 0 1,0 0-1,0 0 1,0 1-1,-1-1 1,1 0-1,0 0 1,-1 0-1,1 1 0,-1-1 1,1 0-1,-1 0 1,0 1-1,1-1 1,-1 1-1,0-1 1,0 0-1,0 1 1,0-1-1,0 0 1,0 1-1,0-1 1,-1 0-1,1 1 1,0-1-1,-2 3 1,1 2 352,-1 0 1,0 0-1,0-1 1,0 1 0,-1 0-1,-5 7 1,-6 6 491,-1 0 0,-23 21 0,34-35-734,-1 0-1,0-1 0,0 0 0,0 0 1,-1 0-1,1-1 0,-1 1 0,0-1 1,0-1-1,0 1 0,0-1 0,-1 0 1,-8 1-1,14-3-184,1 0 0,-1 0 0,1-1 0,-1 1 0,0 0 0,1 0 0,-1-1 0,1 1 0,-1 0 0,1-1 0,-1 1 0,1-1 0,-1 1 0,1-1 0,-1 1 0,1-1 0,-1 1 0,1-1 0,0 1 0,-1-1 0,1 1 0,0-1 0,0 0 0,-1 1 0,1-1 0,0 1 0,0-1 0,0 0-1,0 1 1,0-1 0,0 0 0,0 1 0,0-1 0,0 0 0,0 1 0,0-1 0,0 1 0,0-1 0,1-1 0,7-30-4846,10 3-1630,5-3-2055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11979,'0'0'7912,"54"-14"-5990,-4 8 31,7-1-255,10 2-417,1 3-704,4 2-513,-4 0-1666,-14-2-2786,-8 2-5189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17873,'0'0'5413,"-7"73"-3427,7-41-673,0 2-768,2 0-449,4 2-64,-1 1-961,-5-5-897,0-1-672,0-5-129,0-7-287,-9-7-1186,0-8-2755</inkml:trace>
  <inkml:trace contextRef="#ctx0" brushRef="#br0" timeOffset="1">1 223 11018,'0'0'13197,"57"-47"-12428,-17 45-257,9 2-384,3-4-288,7-3-3523,2-5-8201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69 15086,'0'0'3476,"-1"-10"-700,1 8-2707,0 0 15,0 0-1,1 0 1,-1 0 0,0 0 0,-1 0 0,1-1-1,0 1 1,-1 0 0,1 0 0,-1 0 0,1 0-1,-1 0 1,0 0 0,0 0 0,0 0 0,0 1-1,0-1 1,-1 0 0,1 0 0,-1 1 0,1-1-1,-1 1 1,1-1 0,-1 1 0,0 0 0,1 0-1,-1 0 1,0 0 0,0 0 0,0 0 0,0 0-1,0 0 1,0 1 0,0-1 0,0 1 0,0 0 0,-1-1-1,1 1 1,0 0 0,0 0 0,0 0 0,-2 1-1,-6 0-44,0 1-1,0 0 0,1 0 0,-1 1 1,1 1-1,0-1 0,0 2 0,0-1 1,1 1-1,-1 0 0,1 1 0,-8 7 1,-7 6 188,0 1 1,-33 40-1,46-47 40,0 0 1,0 1-1,1 0 0,1 1 0,1 0 0,0 0 1,1 0-1,0 1 0,-5 25 0,10-35-234,0-1 1,0 0-1,1 0 0,-1 1 0,1-1 0,1 0 1,-1 0-1,1 1 0,-1-1 0,2 0 0,-1 0 1,0 0-1,1 0 0,0 0 0,0 0 0,1 0 1,-1-1-1,1 1 0,0-1 0,0 0 0,0 0 1,1 0-1,0 0 0,0 0 0,0-1 0,0 0 1,0 1-1,0-2 0,1 1 0,0 0 0,-1-1 1,1 0-1,8 2 0,-4-1 91,0-1 1,1 0-1,0-1 0,-1 0 1,1 0-1,0-1 0,0 0 1,-1-1-1,1 0 0,0 0 1,11-4-1,-17 4-90,-1 0 0,0 0-1,0 0 1,0 0 0,0 0 0,0-1 0,0 1-1,0-1 1,-1 0 0,1 0 0,0 0 0,-1 0-1,0 0 1,1 0 0,-1-1 0,0 1-1,0-1 1,0 0 0,-1 0 0,1 1 0,-1-1-1,1 0 1,-1 0 0,0 0 0,0-1 0,0 1-1,-1 0 1,1 0 0,-1 0 0,0-1-1,0 1 1,0 0 0,0 0 0,0-1 0,-1 1-1,1 0 1,-2-4 0,0 3-34,1 0 0,-1 1 0,0-1 0,0 1 0,0-1 0,0 1 0,-1 0 0,1 0 0,-1 0 0,0 0 0,0 1 0,0-1 0,0 1 0,0-1 0,-1 1 0,1 0 0,-1 0 0,-4-1 0,2 0 0,1 1 0,-1 0 0,0 0 0,0 1 0,0 0 0,0 0 0,-1 0 0,1 1 0,0 0 0,0 0 0,-7 1 0,12-1 0,1 0 0,-1 0 0,0 1 0,1-1 0,-1 0 0,0 1 0,1-1 0,-1 0 0,1 1 0,-1-1 0,1 1 0,-1-1 0,1 1 0,-1-1 0,1 1 0,-1-1 0,1 1 0,0-1 0,-1 1 0,1-1 0,0 1 0,0 0 0,-1-1 0,1 1 0,0 0 0,0-1 0,0 1 0,0 0 0,0-1 0,0 1 0,0 0 0,0-1 0,0 1 0,0 0 0,0-1 0,0 1 0,0 0 0,1-1 0,-1 1 0,0 0 0,0-1 0,1 1 0,-1-1 0,0 1 0,1 0 0,-1-1 0,1 1 0,-1-1 0,1 1 0,0 0 0,4 1 0,0 1 0,1-1 0,-1 0 0,0-1 0,1 1 0,-1-1 0,1 0 0,0-1 0,8 1 0,63-3 0,-50 1 0,3-2 0,0-1 0,34-9 0,-38 7 0,1 1 0,51-3 0,-77 8 0,-1 0 0,1 0 0,-1 1 0,1-1 0,-1 0 0,1 0 0,-1 1 0,1-1 0,-1 0 0,1 1 0,-1-1 0,1 1 0,-1-1 0,0 1 0,1-1 0,-1 0 0,0 1 0,1 0 0,-1-1 0,0 1 0,0-1 0,1 1 0,-1-1 0,0 1 0,0-1 0,0 1 0,0 0 0,0-1 0,0 1 0,0-1 0,0 1 0,0-1 0,0 1 0,0 0 0,0-1 0,0 1 0,-1-1 0,1 1 0,0 0 0,-8 26 0,-27 40-310,28-57-143,1 0 0,0 0-1,1 1 1,0 0 0,0 0 0,1 0 0,1 1-1,0-1 1,-3 25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22709,'0'0'1826,"-7"14"-897,-8 16 448,0 6-480,0 7-641,-1 6-223,6-3-1,3-7-513,4-6-960,3-6 160,0-9-193,0-10-608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10762,'0'0'10570,"72"-9"-8712,-29 9-1121,7 0-673,9 0-481,-2 0-3458,0 0-4421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0 19795,'-11'0'1996,"-9"2"-1416,0 0-1,0 2 1,0 0-1,1 1 1,0 1-1,0 1 1,0 0-1,-19 11 1,17-6-307,-1 1 0,1 1 0,-19 17 0,36-27-221,-1-1 0,1 1-1,0 0 1,0 0-1,0 1 1,1-1 0,-1 1-1,1 0 1,0-1-1,1 1 1,-1 1 0,1-1-1,0 0 1,0 1 0,1-1-1,-1 1 1,1-1-1,1 1 1,-1 8 0,2-11-49,0-1 1,0 0 0,0 1 0,0-1-1,1 0 1,-1 0 0,1 0 0,0 0 0,-1 0-1,1 0 1,0-1 0,0 1 0,0-1 0,0 1-1,1-1 1,-1 0 0,0 1 0,1-1-1,-1 0 1,0-1 0,1 1 0,-1 0 0,1-1-1,3 1 1,69 10 136,-70-11-150,93 3-4200,-76-3 1389,11 0-3201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18321,'0'0'11499,"-10"7"-9876,-31 27-614,39-33-999,0 0 1,1 0-1,-1 1 1,0-1-1,1 0 1,0 1-1,-1 0 1,1-1-1,0 1 1,0 0-1,0 0 0,0-1 1,0 1-1,0 0 1,0 0-1,0 0 1,1 0-1,-1 0 1,1 0-1,0 0 1,0 1-1,0-1 0,0 0 1,0 0-1,0 0 1,0 0-1,0 0 1,1 0-1,0 3 1,0-4-11,1 1 0,-1 0 0,1 0 0,-1-1 0,1 1 0,0-1 0,-1 1 0,1-1 0,0 0 0,0 0 0,0 0 0,0 0 0,0 0 0,0 0 1,0 0-1,1-1 0,-1 1 0,0-1 0,0 0 0,0 1 0,1-1 0,1 0 0,5 0-3,-1-1 0,0 0 0,1 0-1,-1 0 1,0-1 0,0-1 0,0 1 0,0-1 0,-1 0-1,15-9 1,-6 1-33,0-1-1,-1-1 0,21-20 0,-57 55-275,-28 44-1,16-22 682,33-44-367,-20 26 105,1 0 1,-25 46-1,40-65-101,0 0 1,1 1 0,0-1 0,1 1-1,-1-1 1,1 1 0,1 0 0,-1 0-1,1 0 1,1 0 0,0 0-1,0 0 1,0 0 0,1 0 0,0 0-1,4 12 1,-5-20-79,0 0 0,0 1 1,0-1-1,0 1 0,0-1 0,0 1 1,1-1-1,-1 1 0,0-1 0,0 0 1,1 1-1,-1-1 0,0 1 0,1-1 1,-1 0-1,0 1 0,1-1 0,-1 0 1,0 0-1,1 1 0,-1-1 0,1 0 1,-1 0-1,1 0 0,-1 1 0,1-1 1,-1 0-1,0 0 0,1 0 1,-1 0-1,1 0 0,-1 0 0,1 0 1,-1 0-1,1 0 0,-1 0 0,1 0 1,-1 0-1,1 0 0,-1 0 0,1-1 0,15-14-6416,-6-7-1979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24888,'0'0'7879,"40"12"-15022,-30-12-2274</inkml:trace>
  <inkml:trace contextRef="#ctx0" brushRef="#br0" timeOffset="1">200 4 13869,'0'0'18898,"69"30"-19346,-48-30-2467,3 0-897,-6-4-352,0-9-1505,-2-4-2755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15054,'0'0'11910,"-3"8"-10783,-35 69 1211,-57 90 0,85-152-2338,-54 98 0,59-102 0,-1 1 0,2 0 0,0 0 0,0 0 0,1 1 0,1-1 0,-3 25 0,5-37-23,0 1 0,0 0 0,0-1 0,1 1-1,-1-1 1,0 1 0,0 0 0,0-1 0,0 1 0,1-1 0,-1 1 0,0 0-1,0-1 1,1 1 0,-1-1 0,0 1 0,1-1 0,-1 1 0,1-1 0,-1 1-1,1-1 1,-1 0 0,1 1 0,-1-1 0,1 0 0,-1 1 0,1-1 0,-1 0 0,1 1-1,0-1 1,-1 0 0,1 0 0,0 0 0,-1 0 0,1 0 0,0 0 0,1 0-256,0 0 0,-1 0 1,1 0-1,0 0 1,0-1-1,-1 1 0,1-1 1,-1 1-1,1-1 1,0 0-1,-1 1 1,1-1-1,-1 0 0,2-2 1,14-16-7981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15022,'0'0'2098,"-10"11"-806,2-3-970,0 0 0,0 1 0,1 0 0,0 1 0,1 0 0,0 0-1,1 0 1,0 0 0,-7 21 0,-7 45 873,4 1 0,-9 135 0,15 162-762,8-281-330,-2 482 207,10-587-2216,-1-11-416,-1-1 0,2-30 0,-1-25-5483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15054,'0'0'4367,"-13"5"-609,-3 1-2984,0 0-1,0 1 1,1 1 0,0 1-1,0 0 1,1 1-1,1 0 1,-1 1-1,2 1 1,-17 18 0,28-30-770,1 1 0,-1-1 0,1 1 0,-1-1 0,1 1 0,0-1 0,-1 1 0,1-1 0,0 1 0,0 0 0,-1-1 0,1 1 0,0-1 0,0 1 0,0 0 0,-1-1 0,1 1 0,0 0 0,0-1 0,0 1 0,0-1 0,0 1 0,1 0 0,-1-1 0,0 1 0,0 0 0,0-1 0,0 1 0,1-1 0,-1 1 0,0 0 0,1-1 0,-1 1 0,0-1 0,1 1 0,-1-1 0,0 1 0,1-1 0,-1 0 0,1 1 0,-1-1 0,1 1 0,-1-1 0,1 0 0,0 1 0,-1-1 0,1 0 0,-1 0 0,1 1 0,0-1 0,-1 0 0,1 0 0,0 0 0,-1 0 0,1 0 0,-1 0 0,1 0 0,1 0 0,50 0 118,-36-1-53,23 0-17,-20 0-442,0 0 1,1 2-1,-1 0 1,0 1-1,0 1 1,29 8-1,-47-11 391,1 1-1,0-1 1,-1 1-1,1 0 0,-1 0 1,1 0-1,-1-1 1,1 1-1,-1 1 1,0-1-1,1 0 1,-1 0-1,0 0 0,0 1 1,0-1-1,0 0 1,0 1-1,0-1 1,0 1-1,-1 0 1,1-1-1,0 1 0,0 2 1,-1-2 90,0 1 0,0 0 0,-1-1 0,1 1 0,0 0 0,-1-1 0,0 1 1,0-1-1,1 1 0,-2-1 0,1 1 0,0-1 0,-3 4 0,-5 6 308,0 0 0,-1 0-1,-1-1 1,-12 10 0,21-19-433,-18 17 98,10-10-77,0 1 1,0-1 0,-1 0-1,0-1 1,-16 8-1,27-16-72,0 0 0,0 1 0,-1-1 0,1 0 0,0 0 0,0 0 0,-1 0 0,1 0 0,0 0 0,0 0 0,-1 1 0,1-1 0,0 0 0,-1 0 0,1 0 0,0 0 0,-1 0 0,1 0 0,0-1 0,0 1 0,-1 0 0,1 0 0,0 0 0,0 0 1,-1 0-1,1 0 0,0 0 0,0 0 0,-1-1 0,1 1 0,0 0 0,0 0 0,-1 0 0,1-1 0,0 1 0,0 0 0,0 0 0,-1-1 0,1-13-2984,9-16-4940,8 0-4317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18417,'10'-8'1020,"14"-8"-515,-1 1-1,2 1 0,0 2 1,1 0-1,31-9 1,251-66 1007,41-13-1305,-349 100-157,1-1 0,-1 1 0,1 0 0,0-1-1,-1 1 1,1 0 0,0 0 0,-1 0 0,1-1 0,0 1 0,-1 0 0,1 0 0,0 0 0,0 0 0,-1 0 0,1 1 0,0-1-1,-1 0 1,1 0 0,0 0 0,-1 0 0,1 1 0,-1-1 0,1 0 0,0 1 0,-1-1 0,1 0 0,-1 1 0,1-1 0,-1 1-1,1-1 1,-1 1 0,1-1 0,-1 1 0,1 0 0,-1-1 0,0 1 0,1-1 0,-1 1 0,0 0 0,0-1 0,1 1-1,-1 0 1,0-1 0,0 1 0,0 0 0,0-1 0,0 1 0,0 0 0,0-1 0,0 1 0,0 1 0,-9 45 67,6-35 179,-37 198 368,8 2-1,-4 224 1,-48 243 1866,73-609-2268,-6-111-9120,14 37 7386,-17-31-7475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21204,'0'0'3043,"88"-3"-1089,0-17-96,23-5-193,12-2-448,4-1-672,-9 8-417,-11 5-160,-18 2-2338,-27 4-3716,-24-3-5541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16303,'0'0'7111,"-3"60"-6438,-11-12 896,5 7 385,0 5-1217,7-1-417,2-4-192,0-7-64,13-9-64,3-12-128,-1-7-480,0-9-225,-4-11-769,-8 0-1441,-3-13-960,-11-5-3012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17745,'0'0'9481,"76"-36"-7720,-16 18-383,12-2-866,6 0-416,3-3-128,-2 3-1409,-11 1-2883,-17-1-3908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24247,'0'0'1057,"-21"51"448,2-8 737,-8 11-1088,-8 9-578,-4 6-224,-2 3-223,0-3-97,1-5-32,7-6-353,4-14-480,6-11 97,9-14-65,8-12-512,7-27-4164,19-22-1,8-13-5060</inkml:trace>
  <inkml:trace contextRef="#ctx0" brushRef="#br0" timeOffset="1">372 26 13741,'0'0'4431,"-5"11"-2531,-29 66 414,-50 130 2688,76-183-4514,1 1 1,2 0-1,0 0 1,2 0 0,1 0-1,1 50 1,2-70-490,0-1 1,0 1 0,1 0-1,-1 0 1,1 0-1,0-1 1,0 1 0,1-1-1,-1 0 1,1 1-1,0-1 1,0 0 0,0-1-1,1 1 1,-1-1-1,1 1 1,0-1 0,0 0-1,0 0 1,0-1-1,8 4 1,12 3-3614,0-7-3504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18738,'0'0'6438,"75"6"-4709,-20-21-736,8-4-544,6-3-353,1-5-64,2 0-737,3-5-1185,-3-4-1537,-3-4-1698,-2-2-6117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15086,'-14'3'3449,"-3"0"-2749,1 2 0,0 0 0,0 1 0,1 1-1,0 0 1,0 1 0,0 0 0,-25 21 0,25-16-339,1 0 0,1 1 0,0 1 0,1 0 0,1 0 0,0 1 0,1 1 0,0 0 0,2 0 0,0 1 0,1 0 0,1 0 0,-5 22 0,9-29-287,0 0-1,1 0 1,0-1-1,1 1 1,0 0-1,0 0 1,2 0-1,-1 0 1,1-1-1,1 1 1,0-1-1,0 1 1,1-1-1,0 0 1,1 0-1,0-1 1,1 1-1,0-1 1,0-1-1,1 1 1,0-1-1,0 0 1,1 0-1,14 10 1,-15-13-45,0 0 0,0-1 0,0 1 0,0-2 0,0 1 0,1-1 0,0 0 1,0 0-1,-1-1 0,1 0 0,1-1 0,-1 0 0,0 0 0,0-1 0,0 0 0,1 0 0,12-3 0,-19 3-21,-1 0 0,1-1 0,-1 1-1,0-1 1,1 1 0,-1-1 0,0 1 0,1-1-1,-1 0 1,0 0 0,0 0 0,0 0 0,0 0-1,0 0 1,0 0 0,0 0 0,0 0-1,0 0 1,0-1 0,-1 1 0,1 0 0,0 0-1,-1-1 1,1 1 0,-1-1 0,0 1 0,1 0-1,-1-1 1,0 1 0,0-1 0,0 1 0,0-1-1,0 1 1,0-1 0,0 1 0,0 0 0,-1-1-1,1 1 1,-1-1 0,1 1 0,-1 0 0,1-1-1,-2 0 1,0-3 8,-1 0 0,0 1 0,0-1 0,0 1 0,0 0 0,-1 0-1,0 0 1,0 0 0,0 1 0,-7-5 0,-60-20-16,41 17 0,24 8 0,11 2 0,27-1 0,0 0 0,1-3 0,-1-1 0,-1-1 0,0-1 0,0-2 0,0-1 0,-1-2 0,42-24 0,-72 37 0,1 0 0,-1 0 0,0-1 0,0 1 0,0 0 0,1 0 0,-1 0 0,0-1 0,0 1 0,1 0 0,-1 0 0,0 0 0,0 0 0,1 0 0,-1 0 0,0 0 0,0-1 0,1 1 0,-1 0 0,0 0 0,0 0 0,1 0 0,-1 0 0,0 0 0,1 0 0,-1 0 0,0 1 0,0-1 0,1 0 0,-1 0 0,0 0 0,0 0 0,1 0 0,-1 0 0,0 0 0,0 1 0,1-1 0,-1 0 0,0 0 0,0 0 0,0 1 0,1-1 0,-4 15 0,-19 25 0,19-35 0,-6 12 0,-12 20 0,-16 40 0,32-66 0,1 1 0,0 0 0,1 0 0,0 0 0,1 0 0,0 0 0,1 0 0,0 17 0,2-27-9,-1 0 0,0 0 1,1 0-1,-1 0 0,1 0 0,0 0 0,-1 0 0,1 0 1,0 0-1,0 0 0,1 0 0,-1 0 0,0-1 0,1 1 1,-1 0-1,1-1 0,-1 1 0,1-1 0,-1 0 0,1 1 1,0-1-1,0 0 0,0 0 0,0 0 0,2 1 0,1-1-637,-1 1-1,1-1 0,0 0 0,0-1 0,0 1 0,-1-1 0,1 0 0,0 0 0,0 0 0,9-2 0,27-12-19553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17 15567,'0'0'3454,"-9"-3"-726,-2 0-2337,1 0-1,-1 1 1,1 0 0,-1 0 0,0 1 0,0 0 0,0 1 0,0 1 0,0-1 0,0 2 0,0-1 0,1 2 0,-1-1 0,1 2 0,-1-1 0,-12 7 0,3 3-249,1 1 0,0 0 1,1 2-1,1 0 0,-18 21 0,28-29-96,0 0 0,0 0 0,1 1 0,1 0-1,-1 0 1,1 1 0,1-1 0,0 1 0,0 0-1,1 1 1,0-1 0,1 0 0,-2 18 0,4-26-48,0 0 1,1 0 0,-1 0-1,1 0 1,-1 0-1,1 0 1,0 0 0,0 0-1,0 0 1,0 0 0,0 0-1,0-1 1,0 1-1,0 0 1,1-1 0,-1 1-1,1-1 1,-1 1 0,1-1-1,2 2 1,47 23 29,-45-23-21,1-1-1,-1 1 1,0 1 0,1-1 0,-1 1-1,-1 0 1,9 8 0,-12-10 0,0 1 1,0-1-1,0 1 0,-1 0 1,1-1-1,-1 1 0,0 0 1,0 0-1,0 0 0,0 0 1,0 0-1,-1 0 0,1 0 1,-1 1-1,0-1 0,0 0 1,0 0-1,-1 0 0,1 0 1,-1 0-1,0 3 1,-3 6 226,0-1 0,-1-1 0,0 1 0,-10 14 0,10-20-199,1 1 0,1 0 0,-1 0 0,1 0-1,0 0 1,1 0 0,-1 1 0,1-1 0,0 1 0,1 0 0,0-1 0,0 1-1,0 11 1,1-17-144,1 0 0,0 1 0,-1-1 0,1 1 0,0-1-1,0 0 1,0 0 0,0 1 0,0-1 0,0 0 0,0 0-1,1 0 1,-1 0 0,0 0 0,0 0 0,1-1 0,-1 1-1,3 0 1,34 14-1157,-15-6 469,-20-8 799,0 1 1,-1-1-1,1 1 0,-1 0 1,0 0-1,1 0 0,-1 0 1,0 0-1,0 0 0,0 0 0,-1 1 1,1-1-1,0 1 0,-1 0 1,0-1-1,1 1 0,-1 0 1,0 0-1,-1 0 0,1 0 1,0 0-1,-1 0 0,1 0 0,-1 0 1,0 0-1,0 0 0,-1 0 1,1 0-1,0 0 0,-1-1 1,0 1-1,0 0 0,0 0 0,0 0 1,-2 3-1,-5 13 489,-1-2 1,-1 1-1,0-1 0,-16 19 1,13-18-128,-18 25 258,7-11 97,-26 46 0,45-68-872,0 0 0,0 0-1,1 1 1,0 0 0,1 0 0,0 0 0,1 0 0,0 0 0,0 16 0,3-24 104,-1 0 0,1 0 0,0 0 0,0 0 1,0 0-1,1 0 0,-1 0 0,1-1 0,-1 1 0,1 0 1,0-1-1,0 1 0,0-1 0,4 3 0,38 34-464,-33-30 478,0 0-447,0-1 1,1 0-1,24 12 1,-32-18 35,0-1 1,-1 1-1,1-1 1,1 0-1,-1 1 0,0-2 1,0 1-1,0 0 1,0-1-1,1 0 1,-1 0-1,0 0 1,0-1-1,1 1 1,-1-1-1,0 0 1,6-2-1,14-15-15895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2 17104,'0'0'2499,"-12"-1"138,2 1-2273,0-1 0,0 2 0,0-1 1,1 2-1,-1-1 0,0 1 0,1 0 1,-1 1-1,1 0 0,0 1 0,0 0 1,-15 9-1,8-2-158,1 1 0,0 1-1,1 0 1,1 0 0,0 1 0,-13 19 0,20-23-144,0-1 1,0 1-1,1 0 0,0 0 0,1 0 1,0 1-1,1-1 0,0 1 1,1 0-1,0 0 0,-1 22 1,3-31-57,0 1 1,0-1 0,1 0-1,-1 0 1,1 0 0,-1 0-1,1 0 1,0 0 0,-1 0-1,1 0 1,0 0 0,0 0-1,1 0 1,-1 0 0,0 0-1,1-1 1,-1 1 0,1-1-1,-1 1 1,1-1 0,2 2-1,1 0-13,-1-1 0,1 1-1,0-1 1,0 0 0,1 0 0,-1-1-1,0 0 1,8 2 0,4-2-936,-1 0 1,0-1 0,0 0-1,0-2 1,18-3-1,6-8-5228,-2-5-4842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28 17264,'-8'10'3326,"1"-2"-2758,1-2-27,0 0 0,0 1 0,0 0 0,1 0 0,0 0 0,1 1 0,0-1 0,0 1 1,0 0-1,1 0 0,0 1 0,-2 10 0,5-18-517,0 0 0,0-1 1,0 1-1,1 0 0,-1 0 0,0 0 0,0-1 1,0 1-1,1 0 0,-1 0 0,0-1 1,1 1-1,-1 0 0,0 0 0,1-1 0,-1 1 1,1 0-1,-1-1 0,1 1 0,0-1 0,-1 1 1,1-1-1,0 1 0,-1-1 0,1 1 0,0-1 1,-1 0-1,3 1 0,28 2 181,31-16 30,-46 7-150,-1-1-1,1-1 1,27-19-1,-38 24-53,-1-1 0,1 0 0,-1 0-1,0 0 1,0-1 0,7-9 0,-10 12 1,0 0 0,0 0 0,0 0 0,0 0 1,0 0-1,-1-1 0,1 1 0,-1 0 0,1 0 0,-1-1 0,0 1 0,0 0 1,0 0-1,0-1 0,0 1 0,-1 0 0,1 0 0,-1-4 0,0 5-5,0-1 0,0 0 0,0 0 0,-1 1 0,1-1-1,0 1 1,0-1 0,-1 1 0,1 0 0,-1-1 0,0 1 0,1 0-1,-1 0 1,0 0 0,1 0 0,-1 0 0,0 0 0,0 1 0,0-1 0,0 1-1,-4-1 1,-44-3-2824,47 4 1966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44 12556,'0'0'17649,"-12"-7"-15487,5 1-2100,-1 2 1,0-1-1,-1 1 1,1 0-1,-1 1 1,0 0 0,-15-3-1,20 5-67,-1 1 0,0-1 0,0 1 0,0 0 0,0 1 0,1-1 0,-1 1 0,0 0 0,0 0 0,1 0 0,-1 1 0,1-1 0,-1 1 0,1 0 0,-1 1 0,1-1 0,0 1 0,0 0 0,-6 5 0,5-3 5,1-1 0,0 0 0,0 1 0,0 0 0,1 0 0,0 0 0,0 0 0,0 0 0,1 1 0,-1 0 0,1-1 0,0 1 0,-1 9 0,3-12 0,0-1 0,0 1 0,0-1 0,0 1 0,0-1 0,1 1 0,-1-1 0,1 1 0,0-1 0,0 0 0,-1 1 0,2-1 0,-1 0 0,0 0 0,0 0 0,1 0 0,-1 0 0,1 0 0,-1 0 0,1 0 0,0 0 0,0-1 0,0 1 0,0-1 0,0 1 0,0-1 0,0 0 0,1 0 0,-1 0 0,0 0 0,1 0 0,-1-1 0,5 2 0,9 1 0,0 0 0,0-1 0,0-1 0,0 0 0,0-1 0,0-1 0,0-1 0,0 0 0,29-8 0,4-5 0,81-38 0,-82 32 0,-48 21 0,0 0 0,-1 0 0,1 1 0,0-1 0,0 0 0,0 0 0,0 1 0,0-1 0,0 0 0,0 0 0,0 1 0,0-1 0,0 0 0,0 0 0,0 1 0,0-1 0,0 0 0,0 0 0,0 1 0,0-1 0,0 0 0,0 1 0,0-1 0,0 0 0,1 0 0,-1 0 0,0 1 0,0-1 0,0 0 0,0 0 0,0 0 0,1 1 0,-1-1 0,0 0 0,0 0 0,0 0 0,1 0 0,-1 1 0,0-1 0,0 0 0,1 0 0,-1 0 0,0 0 0,0 0 0,1 0 0,-1 0 0,0 0 0,0 0 0,1 0 0,-1 0 0,0 0 0,1 0 0,-1 0 0,0 0 0,0 0 0,1 0 0,-1 0 0,0 0 0,0 0 0,1 0 0,-1-1 0,0 1 0,1 0 0,-6 10 0,0 0 0,0 0 0,0-1 0,-11 14 0,10-16 0,0 1 0,1 0 0,0 0 0,1 1 0,0-1 0,0 1 0,-5 17 0,9-25 0,0 0 0,1 0 0,-1-1 0,0 1 0,0 0 0,0-1 0,1 1 0,-1 0 0,0-1 0,0 1 0,1 0 0,-1-1 0,1 1 0,-1-1 0,0 1 0,1-1 0,-1 1 0,1-1 0,0 1 0,-1-1 0,1 1 0,-1-1 0,1 0 0,0 1 0,-1-1 0,1 0 0,0 1 0,-1-1 0,1 0 0,0 0 0,-1 0 0,1 0 0,0 0 0,0 0 0,-1 0 0,1 0 0,0 0 0,-1 0 0,1 0 0,0 0 0,-1 0 0,1 0 0,0-1 0,0 1 0,39-9 0,14-12 0,-1-3 0,51-31 0,18-9 0,-99 58 0,-13 13 0,-9-4 0,-1 0 0,0 1 0,0-1 0,0 0 0,0 0 0,-1 1 0,1-1 0,-1 0 0,0 0 0,-2 5 0,-13 38 0,11-36 0,1 0 0,0 1 0,1-1 0,0 0 0,1 1 0,0 0 0,1 0 0,0 0 0,0 18 0,2-28-29,-1-1-1,0 1 1,0-1 0,1 1-1,-1 0 1,0-1 0,1 1-1,-1-1 1,0 1 0,1-1-1,-1 1 1,1-1 0,-1 1-1,1-1 1,-1 0 0,1 1-1,-1-1 1,1 0 0,0 1-1,-1-1 1,1 0 0,-1 1-1,1-1 1,0 0 0,-1 0-1,1 0 1,0 0 0,-1 0-1,1 0 1,0 0 0,-1 0-1,1 0 1,0 0 0,-1 0-1,1 0 1,0 0 0,-1-1-1,1 1 1,-1 0 0,1 0-1,0-1 1,-1 1 0,2-1-1,26-16-5048,-6-5-3831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17617,'0'0'5573,"-30"53"-3523,8-19 416,1 2-480,2 1-673,4-3-704,5-5-353,7-7-224,3-3-64,0-1-1153,0-4-865,0-2-1633,0-6-1122</inkml:trace>
  <inkml:trace contextRef="#ctx0" brushRef="#br0" timeOffset="1">1 147 18514,'0'0'5701,"54"-18"-5157,-17 11-31,9 0-353,4-2-96,2 0-192,-1-2-2306,-5-5-2467,-2-2-6310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13485,'0'0'9929,"-17"52"-8071,10-27-225,1 3-576,2 1-480,2 1-417,2-3-96,0 1-32,0-3-256,0 0-1570,0-3-1184,-6-7-1250,-1-4-3268</inkml:trace>
  <inkml:trace contextRef="#ctx0" brushRef="#br0" timeOffset="1">1 363 7559,'0'0'17713,"55"19"-16144,-22-28-544,7-5-672,0-4-225,-1-1-96,-3 3-513,-7 1-2337,-11 3-898,-11-1-1537,-7 1-4100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14990,'0'0'10602,"72"-27"-10121,-33 21-193,5 2-224,0 4-192,-5 0-1730,-2 0-2562,-4 0-3363</inkml:trace>
  <inkml:trace contextRef="#ctx0" brushRef="#br0" timeOffset="1">501 101 13453,'0'0'8039,"-9"66"-5092,4-41-256,0 2-1218,3-2-864,1-1-353,1-4-192,0-2-64,0-3-833,1-4-1025,-1-5-832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15150,'0'0'6951,"64"-27"-7079,-27 17 0,6-3-3139,2-2-4004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17713,'0'0'3496,"-12"2"-608,5-1-2619,0 0-1,-1 1 0,1 0 0,0 0 1,0 0-1,0 1 0,0 0 0,0 1 1,1-1-1,0 1 0,-1 0 1,1 1-1,1 0 0,-1 0 0,-8 9 1,8-5-98,0 0 0,1 0 1,0 1-1,0-1 1,1 1-1,1 0 1,-1 0-1,2 1 0,-1-1 1,1 1-1,1-1 1,0 1-1,1 18 1,0-24-164,0-1 0,1 1 1,-1-1-1,1 1 0,0-1 0,0 0 1,1 1-1,-1-1 0,1 0 1,0 0-1,0 0 0,1 0 1,-1 0-1,1 0 0,0-1 0,0 1 1,0-1-1,0 0 0,0 0 1,1 0-1,0 0 0,-1-1 0,1 1 1,0-1-1,0 0 0,0 0 1,1-1-1,-1 1 0,0-1 1,1 0-1,-1 0 0,1 0 0,-1-1 1,7 1-1,-3-1 2,0 0 1,0-1-1,0 0 0,0 0 1,-1-1-1,1 0 0,8-3 1,-14 5 1,0-1 1,0 0-1,0 1 1,0-1 0,0 0-1,0 0 1,0 0-1,0 0 1,-1-1 0,1 1-1,0 0 1,-1-1-1,1 1 1,-1-1 0,1 0-1,-1 1 1,0-1-1,0 0 1,0 0 0,0 0-1,0 0 1,0 0-1,0 0 1,-1 0 0,1 0-1,-1 0 1,0 0-1,1 0 1,-1 0 0,0 0-1,0-4 1,-1 5 15,0 1 0,1-1 1,-1 0-1,0 0 0,1 0 0,-1 1 0,0-1 1,0 0-1,0 1 0,0-1 0,0 1 1,0-1-1,0 1 0,0-1 0,0 1 0,0 0 1,0 0-1,0-1 0,0 1 0,0 0 1,0 0-1,0 0 0,0 0 0,-2 0 0,-35 0 211,27 1-201,-7-2 20,11 1-35,1-1 0,-1 1 0,0 1 0,1-1 0,-1 1 0,-7 2 0,53-10-23,37-24-985,-50 19 357,0 1 0,0 1-1,1 2 1,38-8-1,-64 16 635,0 0 0,0 0 0,0-1 0,0 1 0,0 0 0,0 0 0,0 1 0,0-1 0,0 0 0,-1 0 0,1 0 0,0 1 0,0-1 0,0 0 0,0 1 1,0-1-1,-1 1 0,1-1 0,0 1 0,0-1 0,-1 1 0,1-1 0,0 1 0,-1 0 0,1 0 0,1 1 0,-2 0 59,1 0 1,0 0-1,0 1 1,-1-1-1,1 0 1,-1 1-1,1-1 1,-1 1-1,0-1 1,-1 4-1,-13 63 1185,12-60-1279,-13 52-44,10-35-2503,5-24 2305,-4 16-7694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49 9993,'-12'3'7656,"2"-1"-6353,1 0-722,0-1 0,1 1 0,-1 1 1,0 0-1,1 0 0,0 0 0,0 1 1,-12 8-1,20-12-541,0 0 0,0 1 0,-1-1 0,1 0 0,0 1 0,0-1 0,0 0 0,0 1 0,0-1 0,0 1 0,-1-1 0,1 0 0,0 1 0,0-1 0,0 0 0,0 1 0,0-1 0,1 1 0,-1-1 0,0 0 0,0 1 0,0-1-1,0 1 1,0-1 0,0 0 0,1 1 0,-1-1 0,0 0 0,0 1 0,0-1 0,1 0 0,-1 0 0,0 1 0,1-1 0,-1 0 0,0 0 0,1 1 0,-1-1 0,0 0 0,1 0 0,-1 0 0,0 1 0,1-1 0,-1 0 0,0 0 0,1 0 0,-1 0 0,1 0 0,-1 0 0,0 0 0,1 0 0,-1 0 0,0 0 0,1 0 0,-1 0 0,1 0 0,-1 0 0,1-1 0,29 4 233,-29-3-183,948-43 3078,-913 40-3165,31 0-98,48-6 154,-44-8-2932,-71 17 2647,1 0-1,0 0 1,-1 0 0,1-1-1,-1 1 1,1 0 0,-1 0-1,1-1 1,-1 1 0,1 0 0,-1-1-1,1 1 1,-1 0 0,1-1-1,-1 1 1,1-1 0,-1 1-1,0-1 1,1 1 0,-1-1-1,0 1 1,1-1 0,-1 1-1,0-1 1,0 0 0,0 1 0,1-1-1,-1 1 1,0-1 0,0 1-1,0-1 1,0-1 0,0-10-6148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21396,'0'0'1906,"13"0"-449,58 1 1405,103 15-1,-140-10-2759,1 0 1,-1 3-1,0 1 0,-1 1 1,42 21-1,-72-31-103,-1 0 0,1 1 0,0-1 0,-1 1 0,1-1 0,-1 1 0,0 0 0,0 0 0,1 0 0,-1 0 0,0 0 0,-1 1 0,1-1 0,0 1 0,-1-1 0,1 1 0,-1-1 0,0 1 0,0 0 0,0 0 0,0-1 0,0 1 0,0 5 0,-2-4 9,1-1 1,-1 1-1,0-1 1,0 1-1,0-1 0,-1 0 1,1 1-1,-1-1 1,1 0-1,-1 0 0,0 0 1,-1 0-1,1-1 1,0 1-1,-1 0 1,1-1-1,-1 0 0,0 1 1,-4 1-1,-50 34 336,-99 48 0,41-25-2772,92-48-3903,14-10-6140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15887,'0'0'1927,"-2"9"-571,-1 0-955,0 0 1,1 0-1,1 0 0,-1 0 0,2 0 0,-1 1 1,1 8-1,1-13-236,-1 0 0,1 0 0,0-1 0,1 1 0,-1 0 1,1-1-1,-1 1 0,2-1 0,-1 0 0,0 1 0,1-1 0,-1 0 0,1 0 1,0-1-1,1 1 0,-1-1 0,7 6 0,-2-4 53,-1-1 0,0-1-1,1 1 1,0-1 0,0 0 0,0-1-1,0 0 1,0 0 0,0-1 0,1 0-1,10 0 1,12 0 779,51-7 0,133-34 588,-137 23-1502,89-8 0,-109 20-75,75 5 0,-110 1-46,0 2 0,0 0 0,-1 2 0,1 1-1,-1 0 1,25 12 0,69 18-2829,-109-30-581,-7 3-6316,-9-4 21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17136,'9'-2'2701,"125"-47"3343,65-19-3549,-173 61-2357,-1 1-1,1 2 1,0 0-1,0 2 0,52 2 1,-74 1-98,-1 0 0,1 0 0,0 0-1,-1 1 1,1-1 0,-1 1 0,0 0 0,0 0 0,0 0 0,1 0 0,-2 0 0,1 1-1,0-1 1,0 1 0,-1 0 0,0 0 0,1 0 0,-1 0 0,0 0 0,-1 0-1,4 7 1,-2-5 82,-1 0-1,1 0 1,1 0-1,-1-1 1,1 1 0,0-1-1,0 0 1,0 0-1,5 4 1,3-3-38,-1 1 0,1-2 0,0 0 0,0 0 0,0-1 0,0 0 0,1-1 0,-1-1 0,21 0 0,12-1 233,57-8-1,-70 4-316,-1-1 0,0-1 0,0-2 0,-1-1 0,0-1 0,-1-2 0,52-28 0,-79 39 0,0-1 0,1 1 0,-1-1 0,0 1 0,0-1 0,0 0 0,0 0 0,0 0 0,0 0 0,-1 0 0,1 0 0,-1 0 0,1 0 0,-1-1 0,0 1 0,0-1 0,0 1 0,0-1 0,0 1 0,0-1 0,-1 0 0,1 1 0,-1-1 0,0 0 0,0 1 0,0-5 0,7-3-5143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18417,'0'0'13357,"-14"12"-13261,-256 217 96,246-203-1932,23-19 84,18-12-62,-8-1-351,1 0-1,-1-1 1,14-14-1,-18 17 1150,28-27-5395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24439,'0'0'8328,"0"57"-8328,0-19 0,-1 10 0,-4 3 0,1-1 0,0 3 0,-1-6 0,2 0-4196,0-5-6662</inkml:trace>
  <inkml:trace contextRef="#ctx0" brushRef="#br0" timeOffset="1">8 738 25048,'0'0'6662,"-8"65"-6021,9-53-481,12-12-1345,5 0-5766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8168,'0'0'19576,"-1"8"-18632,-3 27-234,2-21-676,-1 0 0,2 0-1,0 1 1,1-1 0,0 0-1,1 1 1,1-1 0,0 0-1,6 20 1,9 10-3576,-13-13-5355,-4-23 1723</inkml:trace>
  <inkml:trace contextRef="#ctx0" brushRef="#br0" timeOffset="1">1 273 17809,'0'0'10922,"48"0"-9737,-5-2-416,8-5-449,9 1-256,2-2-32,-3 2-416,-5-2-1794,-4 0-1634,-7-2-1505,-2-1-3715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13933,'0'0'897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18097,'0'0'14190,"9"4"-13763,2 2-418,-1 0-1,0 0 1,0 1 0,-1 1 0,13 12 0,-18-17-172,1 0 1,0 0-1,-1 0 1,1 0-1,0-1 0,1 0 1,-1 0-1,0 0 1,1-1-1,-1 0 0,1 0 1,-1 0-1,1-1 1,-1 1-1,1-1 0,-1-1 1,11-1-1,-5 1-454,1-1 0,-1-1 0,0 0 0,0 0 0,0-1 0,-1-1 0,17-9 0,-13 5-2629,-1 0 0,21-21 0,-10 4-3144</inkml:trace>
  <inkml:trace contextRef="#ctx0" brushRef="#br0" timeOffset="1">430 0 15599,'0'0'8039,"-46"69"-4611,13-24-1346,-5 5-449,0 3-95,3 0-1090,8-3-448,7-4 0,9-4 0,8-3 0,3-9 0,0-12-2979,1-11-4260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111 8552,'-18'-10'5461,"-9"-5"-5138,0 1 0,-1 1 0,-1 2 0,0 1 0,-1 1 0,0 1 0,-32-4 0,-11 6-106,1 3 1,-1 3-1,0 3 1,-74 14-1,104-10 159,1 2-1,0 1 1,0 3 0,1 1-1,1 2 1,0 2 0,2 2 0,-41 26-1,65-36-203,0 1 0,1 0 0,0 1-1,1 0 1,1 1 0,0 0 0,0 1 0,1 0-1,1 1 1,1 0 0,0 1 0,1-1 0,-8 25-1,12-27-122,-1 0-1,2 1 0,0-1 0,1 1 0,0 0 1,1 0-1,0-1 0,1 1 0,1 0 0,0-1 0,1 1 1,0-1-1,1 0 0,1 0 0,0 0 0,1-1 1,8 16-1,-1-9-31,1 0 0,1-1 0,0 0 0,2-1 0,-1-1 0,2-1-1,0 0 1,1-1 0,1-1 0,0-1 0,0-1 0,1-1 0,1 0 0,0-2 0,23 7 0,16 0 282,1-2 0,0-2 1,1-3-1,86-1 0,-72-6 14,1-4 1,-1-3 0,134-27 0,-173 24-114,-1-1 0,0-2 0,-1-2 0,-1-1 0,0-1 1,-1-3-1,-1 0 0,-1-2 0,47-39 0,-66 47-154,0 0 0,0-1-1,-1-1 1,-1 0 0,-1 0-1,0-1 1,-1 0 0,0-1-1,-1 0 1,7-25 0,-12 32-44,0-1-1,-1 1 1,0-1 0,-1 0 0,-1 1 0,1-1 0,-1 0-1,-1 0 1,0 1 0,-1-1 0,0 0 0,0 1 0,-1 0-1,-1-1 1,0 1 0,0 0 0,-1 1 0,0-1-1,-8-10 1,0 3-78,-1 2-1,-1-1 1,-1 2 0,0 0-1,0 1 1,-2 0-1,1 2 1,-2 0 0,0 1-1,0 0 1,0 2-1,-1 0 1,0 2 0,-35-8-1,2 4-754,0 3 0,-1 2 0,0 2 0,-88 6 0,27 11-3039,9 6-2541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4 9065,'0'0'13687,"-11"-1"-12171,5 0-1340,2 1-74,0-1 1,0 1 0,0 0-1,0 0 1,0 0-1,-1 0 1,1 1 0,0-1-1,0 1 1,1 0-1,-1 0 1,0 1-1,0-1 1,0 1 0,1 0-1,-1 0 1,1 0-1,-6 5 1,-1 2 210,-88 84 1382,87-80-1626,0-1 1,0 2-1,2-1 0,-1 1 0,-13 30 1,22-43-90,1 0 1,-1 1 0,0-1 0,0 1-1,1-1 1,-1 1 0,1-1 0,-1 1 0,1-1-1,0 1 1,-1-1 0,1 1 0,0 0 0,0-1-1,0 1 1,0-1 0,1 1 0,-1 0-1,0-1 1,1 1 0,-1-1 0,1 1 0,-1-1-1,1 1 1,0-1 0,-1 0 0,1 1-1,0-1 1,2 2 0,0-1-47,1 0 1,0 0-1,0-1 1,0 1-1,0-1 1,0 0-1,0 0 0,0-1 1,5 1-1,-6-1 51,1 0 0,-1 0 0,0 0 0,0 0 0,0 1 0,1-1 0,-1 1 0,0 0 0,0 0 1,0 0-1,0 1 0,0-1 0,-1 1 0,1-1 0,0 1 0,-1 0 0,1 0 0,-1 0 0,1 1 0,-1-1 0,0 0 0,0 1 0,0-1 0,2 4 0,-2 3 112,-1 0 0,1 0 0,-1 0 1,-1 1-1,0-1 0,0 0 0,-1 0 0,0 0 1,0 0-1,-1 0 0,-1 0 0,-3 10 0,2-6 146,-1-1 0,0 0 0,-1-1-1,0 1 1,-1-1 0,0 0 0,-1-1 0,-10 11-1,20-23-514,-1 1-1,1 0 0,0-1 1,-1 1-1,1 0 0,0 0 0,0 0 1,0 0-1,0 0 0,0 1 1,0-1-1,2 0 0,-2 1 250,0 0 0,-1 0-1,1 0 1,0 0 0,-1 0-1,1 0 1,0 0 0,-1 1 0,1-1-1,0 0 1,-1 1 0,1 0-1,-1-1 1,1 1 0,-1 0 0,1 0-1,-1 0 1,1 0 0,-1 0-1,0 0 1,1 0 0,-1 0-1,0 1 1,0-1 0,0 0 0,0 1-1,0-1 1,0 1 0,-1-1-1,1 1 1,0-1 0,-1 1-1,1 0 1,-1-1 0,0 1 0,1 0-1,-1-1 1,0 1 0,0 0-1,0 2 1,0 10 168,-1 1-1,0-1 1,0 1 0,-2-1-1,0 0 1,-6 19 0,-40 79 3182,49-112-3326,0 0 0,0 1 0,0-1 0,0 0-1,-1 1 1,1-1 0,0 0 0,0 1 0,0-1-1,0 1 1,0-1 0,0 0 0,0 1 0,0-1 0,0 0-1,1 1 1,-1-1 0,0 0 0,0 1 0,0-1 0,0 0-1,0 1 1,0-1 0,1 0 0,-1 1 0,0-1 0,0 0-1,1 0 1,-1 1 0,0-1 0,0 0 0,1 0 0,-1 0-1,0 1 1,1-1 0,-1 0 0,0 0 0,1 0 0,-1 0-1,0 0 1,1 1 0,24 3-217,30-6-2505,-53 2 2442,26-6-4078,0-8-3036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 13325,'-4'-13'9781,"-1"14"-4171,-5 28-2927,2 22-5032,5-29 3776,2 9-1326,4 57 1,2-38-4285,-3-32 919,-2-16 2374,0 3-2206,-13-3-11186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12556,'0'0'14317,"72"-36"-13708,-41 30-385,5 1-160,-2 2-64,-5 3-1313,-3-1-2723,-7-2-1665,-2-1-5478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17 18449,'0'0'5131,"-5"10"-4037,-19 37 13,-2 6-487,-2-1 1,-41 55-1,69-107-757,0-1-1,0 1 1,0 0-1,0 0 1,0-1-1,0 1 0,0 0 1,-1 0-1,1-1 1,0 1-1,0 0 1,0 0-1,0 0 1,0-1-1,-1 1 1,1 0-1,0 0 1,0 0-1,-1-1 1,1 1-1,0 0 0,0 0 1,0 0-1,-1 0 1,1 0-1,0 0 1,0 0-1,-1 0 1,1-1-1,0 1 1,-1 0-1,1 0 1,0 0-1,0 0 1,-1 0-1,1 0 0,0 1 1,0-1-1,-1 0 1,1 0-1,0 0 1,0 0-1,-1 0 1,1 0-1,0 0 1,0 0-1,-1 1 1,7-30-5423,7-4-1881</inkml:trace>
  <inkml:trace contextRef="#ctx0" brushRef="#br0" timeOffset="1">152 1 17328,'0'0'7100,"-3"10"-5589,-7 23-287,1 1 0,1 0 0,-5 69 0,14-91-1262,-1 0 1,2-1-1,5 23 1,0-6-2887,-2-10-1076,-3-10-323,-2-3-1534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5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12268,'0'0'10506,"72"3"-10378,-41-18-1666,5-1-1601,-5-5-1729,-2-2-4806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5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12940,'0'0'8243,"-8"5"-6482,-1 1-1589,1 1 0,1 0-1,-1 0 1,1 1-1,1 0 1,-1 0 0,1 0-1,1 1 1,0 0-1,0 0 1,0 0-1,1 1 1,-5 19 0,6-18-23,0 0 0,1 0 1,0 1-1,1-1 0,1 0 1,-1 1-1,2-1 0,0 1 0,0-1 1,5 20-1,-5-27-126,1 0 0,-1 1 0,1-1 0,0 0 0,0 0 0,1-1 0,-1 1 0,1 0 0,0-1 0,0 1 0,0-1 0,0 0 0,0 0 0,1 0 0,0 0 0,-1-1 0,1 0 0,0 1 0,0-1 0,0-1 0,1 1 0,-1-1 0,0 1 0,1-1 0,-1 0 0,0-1 0,1 1 1,-1-1-1,8 0 0,-11 0 67,1 0 1,-1 0 0,1 1 0,-1-1 0,1-1 0,-1 1 0,0 0-1,1 0 1,-1 0 0,1-1 0,-1 1 0,0-1 0,1 1 0,-1-1-1,0 0 1,1 1 0,-1-1 0,0 0 0,0 0 0,0 0 0,0 0 0,0 0-1,0 0 1,0 0 0,0 0 0,0 0 0,0 0 0,0-1 0,-1 1-1,1 0 1,-1-1 0,1 1 0,-1 0 0,1-1 0,-1 1 0,0 0 0,0-1-1,1 1 1,-1-1 0,0 1 0,0-1 0,-1 1 0,1-1 0,0 1-1,0 0 1,-1-1 0,0-1 0,1 2-75,0 0 0,-1 0 0,1 0 1,-1 0-1,1 0 0,-1 0 0,1 0 0,-1 0 1,1 0-1,-1 0 0,0 1 0,0-1 0,1 0 0,-1 0 1,0 1-1,0-1 0,0 0 0,0 1 0,0-1 0,0 1 1,0-1-1,0 1 0,0 0 0,-2-1 0,-32-4 213,31 5-220,1 0 1,-1 0-1,1 0 0,-1-1 0,1 1 1,0-1-1,-1 0 0,1 0 1,-5-3-1,11 1-9,0 0 0,0 0 0,0 1 0,1-1 0,-1 1 0,1 0 0,0 0 0,-1 0 0,6-2 0,38-20-279,-30 14 75,0 1 0,0 0 0,0 2-1,1 0 1,0 1 0,25-5 0,-42 11 191,-1 1 1,1-1-1,0 0 0,0 1 1,-1-1-1,1 0 1,0 1-1,-1-1 1,1 1-1,0-1 0,-1 1 1,1-1-1,-1 1 1,1-1-1,-1 1 1,1 0-1,-1-1 0,1 1 1,-1 0-1,0 0 1,1-1-1,-1 1 0,0 0 1,0 0-1,0-1 1,1 1-1,-1 0 1,0 0-1,0 0 0,0-1 1,0 1-1,0 0 1,0 0-1,-1 1 1,-1 37 284,2-34-142,-9 70 586,3-36-823,0 44 0,8-68-3229,6-13-4672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11050,'0'0'18103,"1"12"-17398,-1 18-374,-2 1 0,-1-2 0,-1 1 0,-1 0 0,-17 50 0,12-43-300,1 1-1,1 0 1,-4 68-1,12-106-78,0 0-1,1 0 1,-1 0 0,0 0-1,0 0 1,0 0 0,0 0-1,0 0 1,0 0-1,0 0 1,1 0 0,-1 0-1,0 0 1,0 0-1,0 0 1,0 0 0,0 0-1,0 0 1,0 0-1,1 0 1,-1 0 0,0 0-1,0 0 1,0 0 0,0 0-1,0 0 1,0 0-1,0 0 1,1 0 0,-1 0-1,0 0 1,0 0-1,0 0 1,0 0 0,0 0-1,0 0 1,0 1-1,0-1 1,0 0 0,1 0-1,-1 0 1,0 0 0,0 0-1,0 0 1,0 0-1,0 1 1,0-1 0,0 0-1,0 0 1,0 0-1,0 0 1,0 0 0,0 0-1,0 0 1,0 1-1,0-1 1,0 0 0,0 0-1,0 0 1,0 0-1,0 0 1,0 0 0,0 1-1,0-1 1,0 0 0,9-14-1742,9-23-882,-8 7-2359,10-58-1,-8 15-2490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 6919,'0'0'10505,"-9"0"-8033,-1-2-1612,7 1-520,-1 1-1,1-1 0,-1 1 0,1 0 0,-1 0 0,1 0 1,-1 0-1,1 0 0,0 1 0,-5 1 0,8-2-269,0 0 0,0 0 0,-1 0 0,1 0-1,0 0 1,0 0 0,-1 0 0,1 0 0,0 0 0,0 0-1,0 0 1,-1 0 0,1 0 0,0 1 0,0-1 0,0 0 0,0 0-1,-1 0 1,1 0 0,0 0 0,0 1 0,0-1 0,0 0 0,0 0-1,0 0 1,-1 0 0,1 1 0,0-1 0,0 0 0,0 0-1,0 0 1,0 1 0,0-1 0,0 0 0,0 0 0,0 0 0,0 1-1,0-1 1,0 0 0,0 0 0,0 0 0,0 1 0,0-1-1,0 0 1,0 1 0,10 8 652,14 4-626,19 1 368,1-2 1,1-2 0,81 8 0,138-9 908,-213-8-1167,223 14 605,-272-14-974,-10 1-2546,-7-2-4605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1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1080 358 4068,'14'-16'606,"-1"0"0,0-1 0,-2-1 0,0 0 0,0 0 0,10-28 0,-19 41-314,0 0-1,0-1 1,-1 1 0,0 0 0,0-1-1,0 1 1,-1-1 0,0 1-1,0-1 1,0 1 0,-1 0 0,1-1-1,-1 1 1,-1-1 0,1 1-1,-1 0 1,0 0 0,0 0 0,0 0-1,-1 0 1,1 0 0,-1 1-1,-1-1 1,1 1 0,-1 0 0,1 0-1,-1 0 1,0 0 0,-8-5-1,0 2-184,0-1-1,-1 2 1,0 0-1,0 0 1,-1 1-1,0 1 1,0 0-1,0 1 1,0 1-1,0 0 1,0 1-1,-1 0 1,1 1-1,0 1 1,-1 0-1,-26 6 0,1 2-52,1 2-1,1 1 0,0 3 1,-63 32-1,49-19 142,1 2 1,2 2-1,1 3 1,1 1-1,3 3 0,1 1 1,-65 80-1,86-90 4,1 0-1,1 2 1,2 0-1,1 2 1,-21 56 0,30-63-125,0 1 1,2 0 0,1 0 0,1 0-1,2 0 1,1 1 0,1-1 0,3 31-1,0-41-72,0 1 0,1-1 0,1 1 0,0-1 0,1-1 0,1 1 0,1-1 1,1 0-1,0-1 0,1 0 0,1 0 0,0-1 0,1-1 0,1 0 0,0 0 0,1-1 0,17 12 0,-8-9 27,1-1 0,1-1 0,0-1 1,1-2-1,0 0 0,1-2 0,0-1 0,1-1 1,0-1-1,49 4 0,-24-6 263,-1-3 1,0-2-1,0-2 0,1-3 0,-2-1 1,1-3-1,-2-3 0,84-31 1,-99 30-63,0-2 0,-1-2 1,-1-1-1,-1-2 1,-1 0-1,0-3 1,-2 0-1,-1-2 1,-1-1-1,-1-1 1,-2-2-1,35-52 1,-48 63-148,0-1 0,0 0 0,-2-1 0,-1 0 0,0-1 0,-2 0 0,-1 0 0,0 0 0,-1-1 0,0-30 0,-4 39-72,-1 0 1,0 0-1,-1 1 0,0-1 0,-1 0 0,-1 1 1,0 0-1,0 0 0,-2 0 0,1 1 0,-2-1 1,0 1-1,0 1 0,-1-1 0,0 1 0,-1 1 1,-1 0-1,-11-10 0,-2 2-243,0 1 0,-2 1 0,0 1 0,-1 1 0,0 2 0,-1 0 0,0 2 0,-1 1 0,0 1 0,0 2 0,-1 0 0,-44-2 0,25 5-1254,0 2-1,-74 9 1,72-2-1217,0 3 1,-54 17-1,-33 22-9276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2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7015,'0'0'15673,"15"-1"-14659,290-31 1478,15-1-996,859 12-276,-464 20-486,-660-3 284,-50 4-59,-33 2-576,2 4-205,3 0-1413,8-7-4291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3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261 5765,'-130'-66'7562,"69"32"-6657,-1 3-1,-2 3 0,-118-36 0,119 51-614,-1 3 1,0 2-1,0 3 0,0 3 0,-1 3 1,1 3-1,0 2 0,1 4 0,-75 20 1,78-14-69,0 3 0,1 3 0,2 3 1,0 1-1,2 4 0,1 1 0,1 3 0,2 3 1,-70 63-1,96-76-182,2 1 0,0 1 0,1 1 0,2 0 0,1 2 0,1 0 0,1 2 0,2 0 0,1 0 0,2 1 0,1 1 0,1 0 0,2 0 0,1 1 0,2 0 0,1 0 1,2 1-1,1-1 0,7 60 0,-2-71-67,1 1 1,0-1-1,2 0 0,1 0 1,1-1-1,1 0 1,1-1-1,0 0 1,2-1-1,0 0 1,2-1-1,0 0 1,1-1-1,0-1 1,2-1-1,24 18 1,-13-13-14,1-2 0,0-1 1,2-1-1,0-2 1,0-2-1,2 0 1,0-2-1,0-2 1,0-1-1,51 5 0,25-5 409,1-5 0,0-5 0,167-23 0,322-100 1353,-478 92-1285,231-97 0,-301 106-344,-2-2-1,0-2 1,-2-3-1,-1-1 1,-2-3-1,72-70 1,-101 88-21,-1-1 1,0-1-1,-2 0 1,0-1-1,-1 0 1,-1-1-1,-1-1 1,0 0 0,-2 0-1,6-26 1,-11 34-36,0 0 1,-2 0 0,1 0 0,-2 0 0,0 0-1,0 0 1,-1 0 0,-1 0 0,-1 0 0,0 0-1,0 1 1,-2-1 0,1 1 0,-2 0 0,0 0-1,0 1 1,-1-1 0,-11-12 0,-2 0-178,-1 1 0,-2 2 0,0 0 0,-1 1 1,-2 2-1,0 0 0,0 2 0,-2 1 0,0 1 0,-1 1 1,-43-13-1,-35-6-1810,-211-37-1,193 47 568,20 0-4948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4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2130 392 10442,'-6'-15'1772,"-2"-5"-1239,0 2-1,-2-1 1,0 1-1,-1 1 1,0 0-1,-2 0 1,-27-28-1,12 22-208,-1 1 0,-1 2-1,-1 0 1,0 2-1,-2 2 1,0 1 0,0 1-1,-2 2 1,1 1 0,-1 2-1,-53-6 1,39 9-92,0 2 0,0 3 1,-1 2-1,1 2 0,0 2 0,0 2 0,1 2 1,-47 16-1,-5 8 61,3 4 1,1 4 0,-93 55-1,128-60-248,2 2-1,1 3 1,2 2-1,3 3 1,-70 76-1,100-96-48,2 0-1,1 2 1,1 1 0,1 0-1,2 1 1,1 1-1,1 0 1,2 1-1,-13 51 1,22-67 2,0-1 1,1 1-1,0 0 1,1 0-1,1 0 1,1 0-1,0 0 1,1 0-1,0 0 0,2-1 1,0 1-1,0-1 1,2 0-1,0 0 1,0-1-1,2 1 1,-1-1-1,2-1 0,0 0 1,1 0-1,0-1 1,15 15-1,0-6 18,1 0 0,1-2-1,1-1 1,0-1 0,2-1-1,-1-2 1,2-1 0,0-1-1,1-2 1,63 12 0,-11-9 53,1-3 0,0-4 0,95-6 0,-68-7 162,0-4 0,197-46 1,-157 16 61,209-85 1,-271 88-111,130-74 1,-187 92 12,-1-1 0,0-2 0,-2 0 1,-1-3-1,-1 0 0,45-56 0,-63 68-71,-1 1-1,0-2 0,-1 1 1,-1-1-1,0 0 0,-1-1 1,-1 0-1,0 0 1,-1 0-1,2-19 0,-5 24-102,-1 0 0,0 0-1,0 0 1,-1 0-1,0 0 1,-1 0-1,0 0 1,-1 0 0,0 1-1,-1 0 1,0-1-1,-1 1 1,0 0-1,0 1 1,-1 0 0,-7-10-1,-5-1-22,-2 0-1,0 1 1,-1 1-1,-1 2 1,0 0 0,-1 1-1,-1 1 1,0 1-1,-1 1 1,-31-10-1,-29-7-96,-157-30-1,-8 21-2657,85 25-5822,115 12 528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0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43 164 5958,'0'0'8493,"-9"5"-6705,-24 15-85,43-19 540,13-7-2115,55-28 469,1 3 1,2 4 0,1 4 0,107-18 0,30 22 77,310 11-1,-308 10 545,-218-2-1309,-2-1 49,0 1 0,0 0 0,0 0 0,0 0-1,0-1 1,0 1 0,0 0 0,0 0 0,0 0-1,0 1 1,0-1 0,0 0 0,0 0 0,0 0-1,0 1 1,0-1 0,0 1 0,0-1 0,0 0-1,0 1 1,-1 0 0,1-1 0,0 1 0,0-1-1,-1 1 1,1 0 0,0 0 0,-1-1 0,1 1-1,0 2 1,-10-3-14212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1388 179 9065,'1'-2'162,"0"0"0,-1 0 0,1 1 0,0-1 0,-1 0 0,1 0 1,-1-1-1,0 1 0,0 0 0,0 0 0,0 0 0,0 0 0,0 0 1,0 0-1,-1 0 0,1 0 0,-1 0 0,1 0 0,-1 0 0,0 0 0,0 0 1,0 1-1,0-1 0,0 0 0,0 0 0,-1 1 0,1-1 0,0 1 1,-1-1-1,0 1 0,1 0 0,-1-1 0,-3-1 0,-3 0 154,-1 0 1,0 1-1,0-1 0,0 2 0,0-1 0,-14 1 0,-3-2 36,-430-83 3977,435 81-4345,13 3 6,-1 1 0,0 0 0,0 0 0,0 0-1,0 1 1,0 1 0,0-1 0,0 1 0,0 1 0,0 0 0,0 0 0,0 1 0,-14 6 0,9-1-5,1 0 1,0 1-1,0 0 1,1 1 0,0 1-1,1 0 1,-11 13 0,-32 40 14,3 2 1,3 2-1,2 2 1,4 2-1,3 2 1,3 1-1,3 2 1,4 2 0,-33 142-1,49-161-9,-54 271 38,58-265-43,2 0-1,4 0 1,4 71 0,2-118-51,0 0 1,1 0-1,1 0 1,1-1-1,1 1 1,0-1-1,1-1 1,1 0-1,1 0 1,0 0-1,1-1 1,1-1-1,22 23 1,-2-6-617,2-2 0,1 0 0,1-3 0,68 39 0,-94-60 505,0-1 1,0-1 0,0 0 0,1 0 0,0-1-1,0 0 1,0-1 0,0 0 0,0-1 0,0-1 0,13 0-1,-6-1 148,1-1-1,-1-2 1,0 1-1,0-2 1,0-1 0,19-8-1,10-9 199,-1-2-1,-1-2 1,73-58 0,-25 13 393,-3-3 0,-4-4 0,-4-4 1,-3-4-1,97-136 0,-132 155-98,-2-1 0,-4-1 0,41-103 0,-63 130 72,-3-1 0,-1 0 0,-2-1 0,-2 0-1,-2 0 1,-2 0 0,-3-69 0,-4 92-368,0 0-1,-1 1 1,-1-1 0,-1 1 0,-2 0-1,0 0 1,0 1 0,-2 0-1,-1 1 1,0 0 0,-1 1-1,-1 0 1,-1 1 0,-1 0-1,-31-27 1,24 24-197,-1 2 0,-1 0 0,0 2 1,-2 1-1,0 0 0,0 2 0,-1 2 0,-1 0 1,0 1-1,0 2 0,-41-7 0,36 11-847,-24-4-2386,21 0-1983,-13-9-10045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5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0 769 4837,'0'0'7906,"6"-9"-6283,11-16 136,34-35 1,78-67-595,7-8-1093,177-219 131,-304 345-94,-6 6 29,1 0 0,-1-1-1,0 1 1,0-1 0,-1 1-1,1-1 1,-1 0 0,0 0-1,0 0 1,0 0 0,2-5 0,-28 34 1271,15-15-1318,0 1 1,0 0-1,1 1 1,1 0-1,0 0 1,1 1-1,0 0 1,0 0-1,2 0 1,-1 1-1,2-1 1,0 1-1,1 0 1,0 0-1,1 0 1,0 0-1,1 0 1,1 0-1,0 0 1,1 0-1,4 15 1,32 169 110,3 14-148,-31-163-25,-8-35 18,0 0 1,1 0 0,1 0-1,1 0 1,6 14 0,6-18 1022,-14-9 30,-13-1-163,-233-16 122,0-1-325,203 19-496,29 0-98,-1-2 0,0 1 0,0-1 0,1-1 1,-19-3-1,29 3-144,1 1 0,-1 0 0,1 0 1,0-1-1,-1 1 0,1 0 1,0-1-1,-1 1 0,1-1 0,0 1 1,-1 0-1,1-1 0,0 1 0,0-1 1,-1 1-1,1-1 0,0 1 0,0-1 1,0 1-1,0-1 0,0 1 0,0-1 1,0 1-1,0-1 0,0 1 0,0-1 1,0 1-1,0-1 0,0 1 0,0-1 1,0 1-1,0-1 0,0 1 0,1-1 1,-1 1-1,0-1 0,0 1 0,1-1 1,-1 1-1,0 0 0,1-1 0,-1 1 1,0-1-1,1 1 0,-1 0 1,1 0-1,-1-1 0,1 1 0,-1 0 1,1-1-1,22-21-1350,-21 21 1052,4-5-580,29-26-8721,-16 10-3198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0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51 10858,'-11'1'2274,"-5"-1"-1457,-35 6 2151,123-3 983,262-29-457,-74 4-2376,170 10-112,632 62 1,409 7 50,-1442-57-852,-17 1 13,0-1 1,0 0 0,1-1-1,-1 0 1,0-1-1,21-6 1,-33 8-191,1 0 0,-1 0-1,1 0 1,-1-1 0,0 1 0,1 0 0,-1 0 0,1 0 0,-1 0 0,0 0 0,1-1 0,-1 1 0,0 0 0,1 0 0,-1-1 0,0 1 0,1 0 0,-1-1 0,0 1-1,1 0 1,-1-1 0,0 1 0,0 0 0,0-1 0,1 1 0,-1 0 0,0-1 0,0 1 0,0-1 0,0 1 0,0 0 0,0-1 0,0 1 0,0-1 0,-12-8-84,-22 1-5009,33 8 5003,-7-2-3938,4-3-1707,4-4-6150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0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2544 368 3812,'0'0'977,"-1"-9"-1,1 4-783,0 1 0,-1-1 0,0 1 0,0-1 0,0 1 0,0-1 0,-1 1-1,1 0 1,-1 0 0,0 0 0,-1 0 0,1 0 0,-1 0 0,0 0 0,0 1 0,0-1-1,0 1 1,0 0 0,-1 0 0,1 0 0,-1 1 0,-7-5 0,-22-12 395,-1 2 0,0 2 1,-1 0-1,-67-16 0,-158-23 120,199 44-124,-28-7-229,-371-56 2215,371 64-1916,0 4 0,-1 4 0,-104 11 0,149-2-599,0 1 0,0 2 0,2 3 0,-1 1 0,2 2 0,0 2 0,1 1 0,1 3-1,1 1 1,1 2 0,1 2 0,2 1 0,1 1 0,1 2 0,1 2 0,3 0 0,0 3 0,2 0 0,2 1-1,-35 73 1,39-63-244,2 0-1,3 1 0,1 1 0,3 0 0,2 1 0,2 0 1,3 0-1,0 70 0,6-110 160,-1-1 1,1 0-1,1 0 1,0 0-1,0-1 1,1 1-1,0 0 1,1-1-1,0 1 1,1-1-1,0-1 0,0 1 1,0 0-1,1-1 1,1 0-1,-1-1 1,1 1-1,1-1 1,-1-1-1,1 1 0,0-1 1,1-1-1,0 0 1,-1 0-1,2 0 1,-1-1-1,19 5 1,16 5 147,0-2 1,1-3 0,1-1 0,52 2 0,193-4 1387,-187-7-1039,37 2-30,428-14 255,-484 6-624,0-5 0,0-3 0,-1-4-1,131-47 1,-1-27 1841,327-193-1,-526 277-1580,0 0-1,0-1 1,-1 0-1,-1-1 1,0-1-1,22-24 0,-30 29-243,-1 0-1,1 0 0,-1-1 1,-1 1-1,0-1 0,0 0 0,0 0 1,-1 0-1,0 0 0,0-1 1,-1 1-1,0-1 0,-1 1 1,0 0-1,-1-17 0,-2 12-75,0-1-1,-1 1 1,0 0 0,-1 0-1,0 1 1,-1 0-1,0-1 1,-1 2 0,-1-1-1,0 1 1,0 0 0,-1 1-1,0 0 1,-1 0-1,0 1 1,-1 1 0,-16-11-1,-7-4-399,-2 1-1,0 3 1,-1 1-1,-61-21 0,-27 2-3842,-135-23 0,217 51 2707,-98-21-5380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22197,'0'0'9107,"11"12"-7895,-1-2-1119,86 86 127,-81-82-230,1-1-1,0 0 1,2-1 0,-1-1-1,23 10 1,-19-12-1281,1 0 1,34 7-1,-51-15 856,0 0 0,0 0-1,0 0 1,0 0 0,1-1 0,-1 0-1,0 0 1,1 0 0,-1-1-1,0 0 1,0 0 0,0 0-1,0-1 1,0 1 0,0-1 0,0 0-1,7-5 1,12-18-8934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7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3171,'0'0'20334,"5"-3"-19795,2 0-323,1 0 0,-1 0 0,0 1 0,1 0 0,0 0 0,-1 1 0,16-1 0,68 3 1025,-42 0-767,574-21 980,-414 10-906,283 17 669,-393-7 844,-97-18-11304,-2 18 8615,-2-15-6349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19282,'0'0'3972,"-61"83"-1313,26-32 608,-1 6-737,0 3-1473,3-2-1057,4 1 0,7-8 0,4-2 0,7-7 0,5-6 0,6-8-1057,0-5-1409,0-7-1090,3-7-1825,5-7-3299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15022,'0'0'9962,"62"-5"-8169,-5-8 1,15-2-385,9 1-512,0 1-673,-2 0-224,-10 4-448,-12 4-865,-12 5-1025,-14 0-2435,-17 0-1889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17457,'0'0'8776,"57"27"-6374,-5-27-704,9-4-866,2-7-607,-1 4-161,-5 1-545,-6-2-2594,-9 2-4228,-6-6-6822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52 10634,'2'-1'591,"22"-21"3863,-23 22-4133,0-1 0,0 1 0,-1-1 0,1 0 0,0 1 0,-1-1 0,1 0 0,-1 0 0,1 0 0,0 1 0,-1-1 1,0 0-1,1 0 0,-1 0 0,0 0 0,1 0 0,-1 0 0,0 0 0,0 0 0,0 0 0,0 0 0,0 0 0,0 0 0,0 0 0,0 0 1,0 0-1,0-1 0,-5 1-15,1 0 1,-1 0 0,1 1-1,-1-1 1,1 1 0,-1 0-1,1 1 1,-1-1 0,-8 2-1,12-2-233,-21 5 128,1 0 0,-1 1 1,2 1-1,-1 1 0,-34 19 0,-92 65 412,127-78-537,1 0 0,0 2-1,-22 24 1,37-36-59,1-1-1,-1 2 1,1-1-1,0 0 1,0 0-1,0 1 1,0 0-1,1 0 1,0 0 0,0 0-1,0 0 1,0 0-1,1 0 1,0 0-1,0 1 1,1-1 0,-1 0-1,1 1 1,0-1-1,1 0 1,1 11-1,-1-13-3,1 0 0,0 0 1,0 0-1,0 0 0,0 0 0,1-1 0,-1 1 0,1 0 0,0-1 0,-1 0 0,1 0 0,0 0 0,0 0 1,1 0-1,-1-1 0,0 1 0,0-1 0,1 0 0,-1 0 0,7 1 0,8 2 20,-1-1 0,33 1 0,-6-2-1153,65-5 1,-92 1-425,0-1 1,0 0-1,31-12 1,5-8-5210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90 102 10570,'0'0'1126,"7"-9"353,-2 3-843,28-34 831,-31 37-957,0 1-1,-1 0 1,0-1 0,0 1-1,1-1 1,-1 0-1,-1 1 1,1-1 0,0 0-1,0-3 1,-2 6-418,1-1 1,0 1 0,-1 0-1,1 0 1,0-1 0,-1 1-1,1 0 1,0 0 0,-1 0-1,1 0 1,-1 0 0,1-1 0,0 1-1,-1 0 1,1 0 0,-1 0-1,1 0 1,-1 0 0,1 0-1,0 0 1,-1 1 0,1-1-1,-1 0 1,1 0 0,0 0-1,-1 0 1,1 0 0,0 1-1,-1-1 1,1 0 0,-1 0-1,1 1 1,0-1 0,0 0-1,-1 0 1,1 1 0,-17 9 295,5 0 11,1 0 0,0 0 0,0 1 0,1 1 1,-16 24-1,21-29-295,1 0 0,-1 1 0,2 0 0,-1 0 0,1 0 0,1 0 0,-1 0 0,1 1 0,1-1 0,-1 1 0,1-1 0,1 10 0,0-16-65,1 0 1,-1 0-1,1 0 0,0 0 0,0 0 0,0 0 0,0 0 1,0 0-1,0 0 0,1 0 0,-1-1 0,0 1 0,1 0 1,0-1-1,-1 0 0,1 1 0,0-1 0,0 0 0,0 1 1,0-1-1,0 0 0,0-1 0,0 1 0,0 0 0,0 0 1,0-1-1,0 0 0,0 1 0,1-1 0,-1 0 0,0 0 1,4 0-1,1 0 115,0 0 1,0 0 0,-1-1 0,1 0 0,0 0-1,-1 0 1,1-1 0,-1 0 0,0 0-1,7-4 1,-5 1-151,0-1 1,-1-1-1,0 1 0,-1-1 1,1-1-1,-1 1 0,-1-1 1,1 0-1,-1 0 0,-1-1 1,1 1-1,-2-1 0,1 0 0,-1 0 1,0 0-1,-1-1 0,0 1 1,-1-1-1,0 1 0,0-1 1,-1 1-1,0-1 0,-1 0 1,0 1-1,-3-13 0,4 21-160,0-1 0,-1 1 0,1 0 0,-1 0 0,1 0 0,-1 0 0,0 0 0,1 0 0,-1 0 0,0 0 0,1 0 0,-1 0-1,0 0 1,0 0 0,0 0 0,0 1 0,0-1 0,-2-1 0,-8 0-10022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22357,'0'0'4805,"-27"54"-3396,18-27-512,2 2-513,3 1-320,4-1-96,0-1-1025,0-1-961,0-4-992,-2-5-546,-4-10-2562,-2-3-5252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17296,'0'0'10891,"64"-19"-9866,-21 17-32,9 1-449,5 1-448,2 0 0,-2 0-544,-5-1-2691,-8-4-2819,0-3-4035</inkml:trace>
  <inkml:trace contextRef="#ctx0" brushRef="#br0" timeOffset="1">889 0 12172,'0'0'7297,"-13"3"-4420,-16 3-876,-1 1-1,-43 17 0,64-20-1737,-1-1-1,1 2 0,0-1 0,1 1 1,-1 1-1,1-1 0,0 1 1,0 1-1,1 0 0,0 0 1,0 0-1,0 1 0,-8 12 1,14-17-252,0-1 0,0 0 1,0 0-1,0 0 1,0 1-1,0-1 0,0 0 1,1 1-1,-1-1 1,1 1-1,0-1 0,0 1 1,0-1-1,0 0 1,0 1-1,0-1 0,1 1 1,-1-1-1,1 1 1,0-1-1,-1 0 0,3 4 1,0-3 19,-1 0 0,1 0-1,-1 0 1,1-1 0,0 1 0,0-1 0,0 0 0,0 0-1,0 0 1,1 0 0,-1-1 0,1 1 0,4 0 0,10 3-1039,0-1 0,0-1 0,0 0 0,36-1 0,-20-3-3802,-4-4-2039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17873,'0'0'6278,"3"9"-6027,-2-6-255,0-1 0,0 1 0,0-1 0,0 0 0,1 1 0,-1-1-1,1 0 1,0 0 0,-1 0 0,1 0 0,0 0 0,0 0 0,0 0 0,0-1 0,1 1 0,-1-1 0,0 0 0,1 1 0,2 0 0,3 0-616,0-1 0,0 1 1,-1-2-1,1 1 0,0-1 0,0 0 0,9-2 0,-9 1-177,-1 0 0,0 0 0,0-1-1,0 0 1,0-1 0,-1 0 0,1 0 0,-1 0-1,11-7 1,6-15 36,-29 32 8014,-10 5-3773,-4 5-1449,15-11-1484,-1 0 0,2 0 0,-1 0 0,1 1 0,0 0 0,0-1 0,1 2 0,-1-1 0,2 0 0,-3 10 0,4-12-611,0 1-1,0 0 1,1 0-1,0-1 1,0 1-1,1 0 1,0 0-1,0-1 1,0 1-1,0 0 1,1-1-1,0 1 1,0-1-1,5 7 1,-3 10-4588,-5-8-5008,-1-5-3030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23542,'0'0'9225,"61"-14"-10122,-39 14-2882,-4 0-2980,-1-8-4580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12139,'0'0'17147,"-1"9"-16954,0-7-188,1 1 0,-1-1 0,1 1 0,0 0 0,-1-1 0,1 1 1,1-1-1,-1 1 0,0-1 0,1 1 0,-1 0 0,1-1 0,1 3 1,-1-3-4,1 1 0,0-1 0,-1 0 0,1 0 0,0 0 0,0-1 0,1 1 0,-1 0 0,0-1 0,1 0 0,-1 1 0,1-1 0,-1 0 0,1 0 0,-1 0 0,6 1 0,3 1-228,1 0-1,0-1 0,0-1 0,-1 1 1,1-2-1,0 1 0,0-2 1,19-2-1,-23 1-635,0 0 0,0 0 1,-1-1-1,1 0 0,11-6 1,-13 5-944,0 0 1,0 0-1,-1 0 0,1-1 1,-1 0-1,8-10 1,-5 6-5825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0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41 8456,'0'0'11099,"-9"0"-9098,-20-1 375,21 1 284,26-1-1615,671 18 1875,-104-31-2646,-222 2-164,125 11 1647,-488 1-1756,0 0 0,0 0 1,0 0-1,1 0 0,-1 0 1,0 0-1,0 1 0,0-1 1,0 0-1,0 0 0,0 0 0,1 0 1,-1 0-1,0 0 0,0 0 1,0 0-1,0 0 0,0 0 1,1 0-1,-1 0 0,0 0 1,0 0-1,0 0 0,0 0 1,0 0-1,0-1 0,1 1 1,-1 0-1,0 0 0,0 0 1,0 0-1,0 0 0,0 0 1,0 0-1,0 0 0,1 0 1,-1 0-1,0-1 0,0 1 0,0 0 1,0 0-1,0 0 0,0 0 1,0 0-1,0 0 0,0-1 1,0 1-1,0 0 0,0 0 1,0 0-1,0 0 0,0 0 1,0 0-1,0-1 0,0 1 1,0 0-1,0 0 0,0 0 1,0 0-1,0 0 0,0-1 1,0 1-1,0 0 0,0 0 1,0 0-1,-10-9-1848,3 2-4817,5-1-858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5605,'0'0'11884,"-56"68"-8745,26-35-321,2 3 97,-1 3-160,1-5-1186,7 2-544,9-6-577,4-4-287,5-5-97,3-5-32,0-2-513,3-3-1312,-1-4-994,0-2-2370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20531,'0'0'6631,"-47"57"-5702,30-18-385,5 3-192,4 1-255,8 0-97,0-4-257,16-7-1088,3-7-1217,1-9-385,-6-10-2338,-8-6-5734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19058,'0'0'8264,"87"-9"-6823,-34 7-512,8 1-737,8 1-160,-2 0-800,0 0-3076,-5 0-1793,-5-3-4645</inkml:trace>
  <inkml:trace contextRef="#ctx0" brushRef="#br0" timeOffset="1">1031 0 6566,'0'0'13421,"-65"44"-12204,44-19-160,3 7-576,3 3-257,8 0-64,5 1-224,2-1-897,0 1-705,0-2-191,-5-5-962,-2-1-2754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13421,'0'0'11627,"85"-40"-9866,-32 25-191,8 1-609,7 0-449,1 1-352,-3 0-128,-5 0-992,-11-1-930,-10 0-2306,-11-3-1826,-19-2-3235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14862,'0'0'7815,"59"-24"-6950,-8 15 288,9 4-160,10 3-448,6 2-449,3 0-256,-7 0-2403,-5 3-2882,-2-1-7431</inkml:trace>
  <inkml:trace contextRef="#ctx0" brushRef="#br0" timeOffset="1">1066 21 12588,'0'0'9833,"-40"54"-8327,33-31-674,6 3-575,1 4-129,0 1-160,2 3-1217,2-2-1250,-1-3-640,-3-3-1057,0-10-2722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16528,'0'0'6662,"54"-44"-5893,-14 38-289,8 2-288,4 4-160,2 0-480,5 0-2627,-4 0-2498,1 0-2595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79 13901,'3'-8'4714,"-2"3"-4436,8-37 3309,-9 41-3520,0 0 0,-1 0 0,1 0 1,0 0-1,0 0 0,0 0 0,-1 0 1,1 0-1,0 0 0,-1 0 0,1 0 1,-1 0-1,1 1 0,-1-1 0,0 0 1,1 0-1,-1 1 0,0-1 0,1 0 1,-1 1-1,0-1 0,0 1 0,0-1 1,1 1-1,-1-1 0,0 1 0,0-1 1,0 1-1,0 0 0,0 0 0,0-1 1,0 1-1,0 0 0,0 0 0,0 0 1,0 0-1,0 0 0,0 0 0,0 0 1,0 0-1,0 1 0,1-1 0,-1 0 0,0 1 1,0-1-1,-1 1 0,-8 2-21,0 1-1,0 0 0,1 0 0,0 1 0,0 0 1,0 0-1,0 1 0,-7 7 0,-62 60 501,76-71-522,-17 17 457,2 0-1,0 1 1,-23 37-1,35-51-421,1 1-1,0 1 1,1-1 0,0 0 0,0 1-1,0-1 1,1 1 0,0 0-1,1 0 1,0 0 0,0 0 0,1 0-1,0 0 1,0 0 0,0 0 0,3 9-1,-2-14-32,0 0 0,1 0 0,-1-1-1,1 1 1,-1-1 0,1 1 0,0-1-1,0 1 1,0-1 0,1 0 0,-1 0-1,0 0 1,1 0 0,-1-1 0,1 1-1,-1-1 1,1 1 0,0-1 0,0 0-1,0 0 1,0 0 0,0-1 0,0 1-1,0 0 1,0-1 0,0 0 0,0 0-1,0 0 1,0 0 0,0-1 0,3 0-1,4 0 122,0 0 0,-1 0 0,1-1 0,-1-1 0,0 0 0,0 0 0,0-1-1,15-8 1,-16 6-68,1 0-1,-1 0 0,0-1 0,9-11 0,-15 16-60,0 0-1,0-1 1,0 1-1,-1 0 1,1-1-1,-1 1 1,1-1-1,-1 0 1,0 0-1,0 1 1,0-1-1,0 0 1,-1 0-1,1 0 1,-1 0-1,0 0 0,1 0 1,-1 0-1,-1 0 1,1-3-1,-1 5-24,0 1-1,1-1 0,-1 0 1,0 0-1,1 0 0,-1 1 1,0-1-1,0 0 0,0 1 0,0-1 1,1 1-1,-1-1 0,0 1 1,0 0-1,0-1 0,0 1 1,0 0-1,0 0 0,0-1 1,0 1-1,0 0 0,-1 0 0,1 0 1,0 0-1,0 0 0,0 1 1,0-1-1,0 0 0,0 0 1,0 1-1,0-1 0,-1 1 1,-33 13-81,30-10 112,1 0 1,-1 1-1,1-1 1,0 1-1,-6 9 0,9-13-20,1-1 0,-1 1-1,1 0 1,-1-1-1,1 1 1,-1 0 0,1-1-1,0 1 1,-1 0 0,1 0-1,0 0 1,0-1-1,-1 1 1,1 0 0,0 0-1,0 0 1,0 0-1,0 0 1,0-1 0,0 1-1,0 0 1,0 0-1,1 0 1,-1 0 0,0-1-1,0 1 1,1 0 0,-1 0-1,0-1 1,1 1-1,-1 0 1,1 0 0,-1-1-1,1 1 1,-1-1-1,1 1 1,0 0 0,-1-1-1,1 1 1,0-1-1,-1 1 1,1-1 0,0 0-1,0 1 1,-1-1-1,1 0 1,0 1 0,0-1-1,0 0 1,0 0 0,-1 0-1,1 0 1,1 0-1,20 2 34,-1-1-1,0-1 0,1 0 0,-1-2 0,0-1 0,0-1 1,0 0-1,37-14 0,-57 18-35,-1 0-1,1-1 1,-1 1-1,1 0 1,-1 0-1,1-1 1,0 1-1,-1 0 1,1 0 0,0 0-1,-1 0 1,1 0-1,-1 0 1,1 0-1,0 0 1,-1 0-1,1 0 1,0 0 0,-1 1-1,1-1 1,-1 0-1,1 0 1,0 0-1,-1 1 1,1-1 0,-1 0-1,1 1 1,0 0-1,-3 17 21,-26 28-126,24-39 18,-36 56-2846,15-21-6129,18-30 713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14318,'0'0'4980,"-11"11"-3976,-12 18-266,1 0-1,2 1 1,1 1 0,-25 54 0,4 6 1516,-54 177 1,82-224-2379,2 1 0,2 0 0,3 0 0,1 0 0,2 1 0,6 65-1,-4-109-129,0 1 0,1 0 0,-1 0 0,1 0 0,0 0 0,0 0 0,0-1 0,0 1 0,1 0 0,2 4 0,-4-7 166,1 0 0,-1 0-1,0 1 1,0-1-1,1 0 1,-1 0-1,0 1 1,1-1-1,-1 0 1,0 0 0,1 0-1,-1 0 1,0 1-1,1-1 1,-1 0-1,0 0 1,1 0-1,-1 0 1,0 0 0,1 0-1,-1 0 1,0 0-1,1 0 1,-1 0-1,1 0 1,-1 0-1,0 0 1,1 0 0,-1-1-1,1 1 1,11-18-2907,0-20-1644,1-17-1847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18001,'9'-4'1543,"34"-11"149,0 1 0,1 2 0,48-7 0,149-11-1074,-108 15-685,134-25-1674,-266 40 1758,-1 0 0,1 0 0,-1 0 0,0 0 0,1 1 0,-1-1 0,1 0 0,-1 0 0,1 0 0,-1 0 0,0 1 0,1-1 0,-1 0 0,1 0 0,-1 1 0,0-1 0,1 0 0,-1 0 0,0 1 0,1-1 0,-1 0 0,0 1 0,0-1 0,1 1 0,-1-1 0,0 0 0,0 1 0,0-1 0,0 1 0,1-1 0,-1 1 0,0-1 0,0 1 0,0-1 0,0 0 0,0 1 0,0-1 0,0 1 0,0-1 0,0 1 0,0-1 0,-1 1 0,1-1 0,0 0 0,0 2 0,-8 23 256,8-24-244,-74 167 2914,4-12-1306,50-95-1686,1 1-1,4 1 1,2 0-1,4 1 1,2 0-1,1 104 0,6-162-135,1 4-701,-1 0 1,-1 0-1,0-1 1,-3 16-1,3-22 333,0 0 1,-1 0-1,1 0 1,0 0-1,-1 0 0,0-1 1,1 1-1,-1 0 1,0-1-1,0 0 0,-1 1 1,1-1-1,0 0 1,-1 0-1,1 0 0,-1 0 1,0-1-1,-3 2 1,-30 10-8753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11915,'0'0'7720,"72"5"-6055,6-5-127,20-1-738,25-9-223,18-4-225,15-2-224,6-4-32,2-6-576,-4-10-5542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4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1018 151 7015,'0'0'9027,"0"-9"-7671,0 6-1349,0 0 139,0 1-1,1-1 1,-1 0-1,0 0 1,0 0 0,-1 0-1,1 0 1,-1 0-1,1 0 1,-1 1-1,0-1 1,0 0 0,0 0-1,0 1 1,-1-1-1,1 1 1,-1-1-1,1 1 1,-1 0 0,0-1-1,0 1 1,0 0-1,0 0 1,0 0 0,-1 1-1,1-1 1,-1 0-1,1 1 1,-1 0-1,1-1 1,-5 0 0,-19-6 422,0 2 1,0 0-1,-37-2 1,-40-8 1283,77 10-1670,0 1-1,-1 1 1,0 2-1,0 0 1,0 2 0,0 1-1,-52 8 1,58-4-48,0 1 0,0 1 1,1 0-1,0 2 1,0 0-1,0 1 0,2 1 1,-1 1-1,1 0 1,-20 20-1,17-14-79,1 2 0,1 1-1,1 0 1,0 1 0,2 1 0,0 0 0,2 1 0,1 1 0,1 1 0,1-1-1,1 2 1,1-1 0,1 1 0,2 1 0,1-1 0,1 1 0,-1 37-1,4-38-25,1 0 0,1 0 0,2 0 0,0 0-1,2 0 1,12 39 0,-11-49-8,1-1 0,0 0 0,1-1 0,1 0 0,1 0 0,0-1 0,1 0 0,0-1 0,1 0 0,0 0 0,18 12 0,-10-11 12,0-1 0,1-1-1,0-1 1,1 0-1,0-2 1,1-1 0,-1 0-1,2-2 1,-1 0 0,1-2-1,-1-1 1,1-1 0,0 0-1,0-2 1,38-5 0,-10-1-3,0-3 1,-1-2-1,0-2 1,-1-3 0,0-2-1,50-25 1,-64 24 61,-1-1 0,-1-1 1,0-2-1,-2-2 0,-1-1 0,-1-1 1,50-59-1,-59 61-26,-2-1 1,-1-1-1,-1 0 0,-1-2 1,-2 0-1,0 0 1,-2-1-1,-2-1 0,-1 0 1,8-44-1,-15 66-66,-1 0 0,0 0 0,-1 0 0,0 0 0,0 0 0,-1 0 0,0 0 0,-1 0 0,0 0 0,0 0 0,-1 0 0,0 1 0,-5-12 0,2 12 0,0 0 0,0 0 0,0 0 0,-1 1 0,0 0 0,-1 0 0,0 1 0,0 0 0,0 0 0,-1 1 0,-17-8 0,-5-3-303,-2 2 1,0 1-1,0 1 0,-1 2 1,0 2-1,-1 1 0,0 1 1,0 2-1,-44 1 0,52 7-5233,7 7-3005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11723,'0'0'16047,"-30"52"-15406,7-22-417,-3 2-224,0 1 32,3-4 0,4-3-192,4-7-256,8-11-225,4-8-1249,10-24-4324,11-10-800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15086,'0'0'9802,"-26"56"-7753,13-28-895,2 3-514,3-2-384,4 0-159,4-5-65,0-2-64,2-4-1122,9-7-1408,5-2-577,-9-5-673,-3 0-3234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20083,'0'0'8104,"65"-10"-7272,-24-2-415,12-2-385,1 0-769,3-1-2081,-2-1-1603,-7-2-2465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 17360,'0'0'3865,"-10"-1"-848,4 0-2791,0 0 0,0 1 0,0 0 0,-1 0 0,1 0 0,0 1 0,0 0 0,0 0 0,0 1 1,0-1-1,1 1 0,-1 1 0,0-1 0,1 1 0,-1 0 0,-6 4 0,1 2-55,1 1 0,0 0 0,0 0 0,1 1 0,-16 23 0,22-29-173,0 0 1,1 0 0,-1 0 0,1 0 0,0 1-1,0-1 1,0 0 0,1 1 0,0 0-1,0-1 1,1 1 0,-1 0 0,1-1 0,0 1-1,1 0 1,-1-1 0,4 11 0,-3-13 64,1 1 0,0-1 1,0 0-1,1 0 0,-1 0 1,1 0-1,-1 0 0,1 0 0,0-1 1,0 1-1,0-1 0,1 0 0,-1 0 1,0 0-1,1 0 0,-1-1 1,1 1-1,0-1 0,-1 0 0,1 0 1,0 0-1,0-1 0,0 1 1,0-1-1,-1 0 0,1 0 0,0 0 1,5-2-1,-6 2-13,0 0 0,0 0-1,0 0 1,0-1 0,0 0 0,0 1 0,0-1-1,0 0 1,0 0 0,-1-1 0,1 1 0,0-1-1,-1 1 1,1-1 0,-1 0 0,0 0 0,1 0 0,-1 0-1,0 0 1,0 0 0,0-1 0,-1 1 0,1-1-1,0 1 1,-1-1 0,0 0 0,0 1 0,1-1-1,-2 0 1,1 0 0,0 0 0,-1 0 0,1 0 0,-1 0-1,0 0 1,0-5 0,-1 7-50,1-1 0,-1 1 0,0 0 0,0 0 0,1 0 0,-1 0 0,0 0 0,0 0 0,0 0 0,0 1 0,-1-1 0,1 0 0,0 0 0,0 1 0,0-1 0,-1 1 0,1-1 0,0 1 0,0-1 0,-1 1 0,1 0 0,0 0 0,-1 0 0,1 0 0,0 0 0,-1 0 0,1 0 0,0 0 0,-1 0 0,1 1 0,-3 0 0,0-1 0,0 0 0,0 1 0,0 0 0,0 0 0,0 0 0,0 0 0,1 1 0,-1 0 0,-7 3 0,10-4 0,0 0 0,1 0 0,-1-1 0,0 1 0,0 0 0,0 0 0,1 0 0,-1 0 0,0 0 0,1 0 0,-1 0 0,1 0 0,-1 0 0,1 0 0,-1 0 0,1 0 0,0 1 0,0-1 0,-1 2 0,1-3 0,1 1 0,-1-1 0,0 1 0,1-1 0,-1 1 0,1-1 0,-1 1 0,1-1 0,-1 1 0,0-1 0,1 1 0,0-1 0,-1 1 0,1-1 0,-1 0 0,1 1 0,-1-1 0,1 0 0,0 0 0,-1 0 0,1 1 0,0-1 0,-1 0 0,2 0 0,4 1 0,0-1 0,1 0 0,-1 0 0,1 0 0,11-3 0,47-19 5,-54 17-9,-1 0-1,1 1 1,0 1-1,0 0 1,21-3 0,-31 6-10,-1 0 0,1 0 1,-1 0-1,1 0 0,0 0 0,-1 0 1,1 0-1,-1 0 0,1 0 1,-1 0-1,1 1 0,-1-1 1,1 0-1,-1 1 0,1-1 0,-1 0 1,1 1-1,-1-1 0,1 0 1,-1 1-1,1-1 0,-1 1 1,0-1-1,1 1 0,-1-1 0,0 1 1,0-1-1,1 1 0,-1-1 1,0 1-1,0-1 0,0 1 1,1-1-1,-1 1 0,-1 29-237,-17 26 309,9-36-835,-24 61 2464,26-53-4985,4 0-4793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5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156 401 6951,'0'0'496,"2"-8"3684,-1 3-3415,9-35 1596,-9 38-1956,0 0 0,0 0 0,0 1 1,0-1-1,0 1 0,0-1 0,0 0 0,0 1 0,1 0 0,-1-1 0,1 1 0,-1 0 1,3-2-1,-3 26 1372,-2 10-931,-2 0 0,-1-1 0,-12 49 0,-37 97-625,21-80-51,9-25-183,-18 66 482,36-118-239,1 0 0,1 0 0,1 0 0,0 34 0,3-53-218,0 0 0,0 1-1,-1-1 1,1 0-1,0 0 1,1 1-1,-1-1 1,0 0 0,1 0-1,-1 0 1,1 0-1,0-1 1,-1 1 0,1 0-1,0-1 1,0 1-1,0-1 1,0 0-1,0 1 1,1-1 0,-1 0-1,0 0 1,1-1-1,-1 1 1,0 0 0,3-1-1,70 13 251,-67-12-239,343 30 363,222 28-1225,-460-44 839,-1-5 0,1-5 0,0-5 0,147-18 0,-170 7-460,1 4 1,0 3 0,0 5 0,96 13 0,-129-7 94,88 1 0,-120-8 614,-1-2 0,1-1-1,0-1 1,-1-1 0,47-15 0,194-79 947,-252 93-1166,0 0 0,-1-1-1,0-1 1,0 0 0,-1-1-1,0 0 1,0-1 0,-1 0-1,-1-1 1,16-19 0,-7 5 57,-2 0 0,0-1 1,-1-1-1,13-34 1,-20 41-30,19-47 409,60-102 1,-81 158-354,0-1 0,-1 1 0,0-1 1,-1 0-1,-1-1 0,6-19 0,-9 27-30,-1 1-1,1-1 0,-1 0 0,0 0 0,0 0 0,0 1 1,-1-1-1,1 0 0,-1 0 0,0 1 0,-1-1 0,1 1 1,-1-1-1,0 1 0,0-1 0,0 1 0,-1 0 0,0 0 1,1 0-1,-8-6 0,-2-2-61,-1 2 0,-1 0-1,0 0 1,0 1 0,0 1 0,-1 1 0,-30-11 0,-116-28 1,34 21 5,-209-15 1,-135 23 97,42 3-64,273 2-14,1-7 0,-199-49 0,256 44-102,-147-16 0,194 35 28,-1 3-1,0 2 1,1 2-1,-87 15 1,124-13-1697,36-13-2538,23-19-2957,14-11-5984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5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78 17392,'-15'-4'983,"-9"0"-491,0 0 0,-1 2 0,-35 0 0,46 3-258,0 0 0,1 0 0,-1 1 0,0 1 0,1 1 0,-1 0 0,1 0 0,0 1 0,-13 8 0,4 2-124,0 0 0,2 2 1,0 0-1,1 1 0,1 1 0,0 1 1,2 0-1,0 2 0,2-1 1,0 2-1,1 0 0,-11 28 0,10-18-64,2 1-1,1 0 0,1 0 1,2 1-1,1 1 0,2-1 1,1 1-1,2 49 1,3-77-36,-1-1 0,1 1 1,1-1-1,-1 1 1,1-1-1,0 0 0,1 1 1,0-1-1,0 0 1,1-1-1,-1 1 1,1-1-1,1 1 0,-1-1 1,1 0-1,11 9 1,-8-8 95,1-1 0,-1 0 0,2-1 1,-1 0-1,1 0 0,-1-1 0,1 0 1,0-1-1,0 0 0,1 0 0,16 1 1,2-2 152,0-1-1,0-2 1,0 0 0,0-2 0,-1-1 0,0-2 0,1-1 0,-2-1 0,1-1 0,-1-1 0,-1-1 0,0-2 0,-1-1 0,37-25 0,-31 17-17,-1-2 0,-1 0-1,-1-2 1,-1-1 0,-2-1 0,0-2 0,-2 0 0,-1-1 0,-2-1 0,26-56-1,-36 65-217,-2 0-1,0 0 1,-2-1-1,0 0 1,-2 0-1,0-1 0,-2 1 1,0-26-1,-3 41-20,0-1 0,0 0 0,-1 1 0,0-1 0,0 1 0,-1 0 0,-1-1 0,1 1 0,-11-16 0,10 19-3,0 0 0,-1 1 1,0-1-1,0 1 0,0 0 1,-1 1-1,1-1 1,-1 1-1,0 0 0,-1 0 1,1 1-1,-1 0 0,1 0 1,-14-3-1,-4 0 0,-1 1 0,0 1 0,-1 1 0,1 1 0,0 2 0,-1 0 0,1 2 0,-1 1 0,1 1 0,0 0 0,1 2 0,-1 2 0,1 0 0,0 1 0,-33 18 0,-9 2-32,54-26 15,1 2-1,0-1 1,0 1 0,0 1-1,1 0 1,0 1 0,-16 12-1,4 4 8,0 2 1,1 0-1,2 2 0,1 0 0,1 1 0,1 0 1,1 2-1,2 0 0,1 0 0,1 1 1,-9 47-1,14-45-34,1 0 0,2 0 0,1 0 0,1 1 1,7 53-1,-4-71 25,0-1 0,2 0-1,-1-1 1,2 1 0,0-1 0,1 1 0,0-1 0,1-1 0,1 1 0,0-1-1,0-1 1,2 0 0,-1 0 0,18 16 0,-21-23 16,0-1 0,0 1 0,0-1 0,0-1 0,1 1 0,0-1 0,-1 0 1,1-1-1,0 1 0,0-1 0,1-1 0,-1 1 0,13 0 0,-8-2 11,-1-1 0,1 0 1,-1-1-1,1 0 0,-1 0 0,0-1 0,22-9 0,-1-4 15,0-1 0,-2-2 0,0-1 0,45-39 0,-32 23-8,-1-3 0,-1-1 0,-3-2 0,45-62-1,-69 84 22,-1 0 0,-1-1 0,-1-1-1,-1 0 1,-1 0 0,-1-1 0,-1 0-1,-1-1 1,-1 1 0,-1-1-1,-1 0 1,0-44 0,-4 58-31,-1 0 0,0 0 0,0 0 0,-1 0 0,0 0 0,0 0 0,-2 1 0,1 0 0,-1 0 0,0 0 0,-1 0 0,0 1 0,0 0 0,-1 0 0,0 1 0,0 0 0,-1 0 0,0 0 0,0 1 0,0 0 0,-1 1 0,0 0 0,-10-4 0,0 0-1,1 1-1,-2 1 1,1 1 0,-1 1-1,0 1 1,0 0-1,0 1 1,0 2 0,-1 0-1,-35 3 1,47-1-202,-1 1-1,1 0 1,-1 1-1,1 0 1,0 0-1,0 1 1,0 0-1,-13 9 1,9-4-713,1 1 0,0 0-1,1 1 1,0 0 0,1 1 0,0 0 0,-15 25 0,5-4-7983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2493 741 8648,'0'0'14729,"-2"25"-12268,-6-15-2242,0 0 0,-1-1-1,0 0 1,0 0 0,-1-1 0,0 0 0,0-1 0,-1 0 0,0 0 0,0-1-1,-1-1 1,1 0 0,-1 0 0,0-2 0,-1 1 0,-19 2 0,-10 0 583,-1-1 0,1-3 0,-71-4 0,40-7-802,0-4 0,1-2 0,-120-43 0,65 19 0,-315-125 0,255 88 0,95 41 0,13 5 0,-150-77 0,50 12 0,95 52 0,-106-70 0,187 110-2,1 1-1,-1-1 1,0 1-1,1-1 1,0 0 0,-1 0-1,1 0 1,0 0-1,1 0 1,-1 0 0,0-1-1,1 1 1,0-1-1,0 1 1,0-1 0,0 1-1,0-1 1,1 0-1,0 1 1,0-1-1,0 0 1,0 1 0,1-8-1,-1-1-51,2 12-709,0 0 1,-1 0-1,1 0 0,0 0 1,0 0-1,-1 0 1,1 1-1,-1-1 0,1 0 1,0 1-1,-1 0 0,1-1 1,2 2-1,1 6-3983,-2 0-1820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1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59 366 9961,'0'0'9113,"-8"9"-7330,-41 41 2344,49-59-77,-2-29-2233,15-51-945,-6 48-350,2-70 0,-10 70-522,-8-55 0,50 129 0,-2-3 0,1-1 0,1-2 0,1-2 0,1-2 0,70 27 0,-111-49-283,-1 0-1,1 0 1,0 1-1,0-1 1,-1 1-1,1 0 1,0 0 0,-1-1-1,0 1 1,1 0-1,-1 0 1,0 0-1,0 0 1,0 0 0,1 5-1,4 7-3488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2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994 40 7655,'-14'-3'4890,"-6"-1"-4644,-1 2 1,0 0-1,1 1 0,-1 1 0,0 0 1,1 2-1,-36 7 0,14 5 195,1 2-1,0 1 1,1 2 0,1 2 0,1 2-1,1 1 1,-62 54 0,58-42-58,2 3 0,2 1 0,1 2 0,3 1 0,-56 93 0,67-94-181,2 0 0,1 2 0,-24 91-1,36-106-200,1 2 0,1-1-1,2 0 1,1 1-1,1 0 1,2-1-1,6 37 1,-5-53-2,1 0 1,0-1-1,2 0 0,-1 1 1,2-2-1,-1 1 1,2-1-1,0 0 0,0 0 1,1 0-1,1-1 1,0-1-1,16 17 1,-10-15 7,-1-1 1,1-1 0,1 0 0,0-1-1,0 0 1,1-2 0,0 0-1,1 0 1,26 5 0,-15-6 19,0-2-1,0-1 1,0-1 0,0-1-1,0-1 1,0-2 0,0-1 0,0-2-1,0 0 1,-1-2 0,0-1-1,52-23 1,-36 8 468,-2-2 0,-1-3 0,-1 0-1,-1-3 1,-2-1 0,-1-2 0,-2-1 0,-1-2 0,-2-1 0,38-62-1,-44 61-290,-3-1 0,-1-1 0,-2-1 0,-2-1 0,-1 0 0,-3-1 0,-2 0 0,-1-1 0,-3-1-1,-1 0 1,-1-59 0,-5 84-170,-2-1 0,0 1 0,-2-1 0,0 1 0,-1 0 0,-1 0 0,-1 1 0,-1 0 0,-11-20 0,14 30-68,-2 0-1,1 0 1,-1 1-1,-1 0 1,1 0 0,-2 1-1,1 0 1,-1 0-1,0 1 1,-1 0-1,1 1 1,-2 0-1,1 0 1,0 1-1,-1 0 1,0 1-1,0 0 1,-14-2-1,-7 1-1158,-1 2 0,0 1 0,0 1 0,0 2 0,-55 8-1,3 4-3397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564 250 8456,'0'0'7586,"-10"-8"-5937,-32-19-346,42 26-1280,-1 1 0,0 0 0,0 0 0,0-1 0,0 1 0,0 0 0,0 0 0,0 0 0,0 0 0,0 0 0,0 1 0,0-1 0,0 0 0,0 0 0,0 1 0,0-1 0,0 0 0,1 1 0,-1-1 0,0 1 0,0-1 0,0 1 0,1-1 0,-1 1 0,0 0 0,-1 1 1,-14 22 294,12-17-174,-37 67 693,4 2 0,-52 151 0,-25 174-646,13-42 561,72-278-666,16-46 208,1 1 1,1 0 0,-8 51 0,19-87-255,0 1 0,0-1 0,0 1 0,0-1 0,0 1 0,0 0 0,0-1 0,0 1 0,0-1 0,0 1 0,1 0 1,-1-1-1,0 1 0,0-1 0,0 1 0,1-1 0,-1 1 0,0-1 0,1 1 0,-1-1 0,0 1 0,1-1 0,-1 0 0,1 1 0,-1-1 0,1 1 1,-1-1-1,1 0 0,-1 1 0,1-1 0,-1 0 0,1 0 0,-1 0 0,2 1 0,26-2 809,29-16 284,10-9-837,1 3 0,1 3 0,1 2 0,0 4 0,1 3 0,108-3 0,276 21-205,265-12-577,426-71 902,0 54-320,-209 104-78,-40-1 55,-665-76 68,464-49 1,-643 38 191,80 3 0,-107 3-279,-20-1 40,0-1 1,-1 0-1,1 1 0,-1-2 0,0 1 0,0-1 0,0 1 0,0-1 0,5-5 0,20-9 268,17-2-362,-21 9 0,0-1 0,0-2 0,38-25 0,-56 33 0,-1-1 0,0 0 0,0-1 0,-1 1 0,1-1 0,-1-1 0,-1 1 0,0-1 0,0 0 0,0 0 0,-1 0 0,0-1 0,-1 0 0,0 1 0,3-14 0,-2-4-12,-1 0-1,0-1 1,-2 1 0,-4-49-1,-25-110-99,4 29 56,22 138 41,-6-68-73,-26-110-1,33 195 65,0 0-1,0 0 1,1 0-1,-1 0 1,0 0-1,0 0 1,0 0-1,0 0 1,0 0-1,0 1 0,0-1 1,0 0-1,-1 1 1,1-1-1,0 1 1,0-1-1,0 1 1,-1-1-1,1 1 1,-3 0-1,-34-6-9,25 4-20,-384-46-93,70 9 64,-1090-80 25,156 10 96,335 23-45,0 42 29,-217 93-49,992-30 59,-189 13 107,352-35-2621,0 0 0,-1-1-1,1-1 1,15-8 0,23-14-10928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5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97 14958,'0'0'10479,"10"-1"-9571,101-18-10,-48 7-542,0 2 0,1 3 0,107 2 0,-164 5-289,0 1 0,-1-1-1,1 1 1,-1 1 0,1-1 0,-1 1-1,0 0 1,1 0 0,-1 1-1,0 0 1,7 5 0,-12-8-39,-1 1-1,0-1 1,1 1 0,-1-1 0,0 1 0,0-1-1,1 1 1,-1-1 0,0 1 0,0-1 0,0 1-1,1 0 1,-1-1 0,0 1 0,0-1-1,0 1 1,0 0 0,0-1 0,0 1 0,0-1-1,-1 1 1,1-1 0,0 1 0,0 0 0,0-1-1,-1 1 1,1-1 0,0 1 0,0-1 0,-1 1-1,1-1 1,0 1 0,-1 0 0,-23 13 366,-29 0-164,-9-9-158,1-2 0,-1-4 0,-72-8-1,-56-2-75,130 11-106,50 0-102,40 0 43,52-4 251,-1-4-1,129-30 0,-129 20-38,0 4 1,135-5-1,-215 19-46,0 0 1,0 0-1,0-1 1,0 1-1,0 1 1,0-1-1,0 0 1,0 0-1,0 0 1,0 0-1,0 1 0,0-1 1,0 1-1,0-1 1,0 0-1,0 1 1,0 0-1,1 0 1,-7 11 204,-30 9 599,-7-7-664,0-1 0,0-3 0,-2-1 0,-46 3 0,-174-2-475,281-7-12372,12-2 3517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2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10186,'0'0'13826,"12"1"-11792,226 2 2982,101 5-4133,-330-7-1335,41 2-1724,-26-6-2127,-8-5-4434,-9-2-1358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2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14734,'0'0'3352,"11"0"-1579,32 0-589,9-2 143,1 3 0,0 3-1,78 14 1,-126-17-1294,0 0 0,0 1 0,-1-1 0,1 1-1,-1 0 1,1 0 0,-1 1 0,0-1 0,0 1 0,0 0 0,0 0-1,-1 0 1,1 1 0,-1-1 0,0 1 0,0 0 0,0 0 0,3 5-1,-5-5 60,0-1-1,0 1 0,0 0 0,0 0 1,0 0-1,-1 0 0,0 0 0,0 0 1,0 0-1,0 0 0,0 0 0,-1 0 0,0-1 1,0 1-1,0 0 0,0 0 0,-1 0 1,1-1-1,-1 1 0,0-1 0,0 1 1,-5 5-1,-20 24 499,-2-2 0,0-1-1,-3-1 1,0-1 0,-54 34 0,35-26-571,-67 64 0,106-87-811,7-6-3798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0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22 753 5830,'-21'22'15829,"33"-39"-7548,34-41-5582,138-156-2545,107-131-180,-276 325 26,0 0 0,-1-1 0,-2 0 0,17-37 0,-30 65 0,0 1 0,0 0 0,0 0 0,1 0 0,2 14 0,-1 11 0,-6 58 0,5 0 0,3 0 0,5 0 0,28 135 0,-12-133 0,-26-100-633,2 6 288,0 0 0,0-1 1,0 1-1,-1 0 1,1 0-1,0 0 1,-1 0-1,1 0 0,-1-1 1,1 1-1,-1 0 1,0 0-1,1 0 0,-1 0 1,0 1-1,0-1 1,0 0-1,0 0 1,0 0-1,0 1 0,0-1 1,0 0-1,0 1 1,0-1-1,0 1 0,0-1 1,-1 1-1,-15-6-9904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0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14446,'0'0'15390,"9"-1"-14044,74-11-700,111-31 1,-11 1-355,-139 36-994,-29 4-451,0 0 1,0 0 0,27-9-1,-39 7-4927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18898,'0'0'11307,"22"64"-9386,-3-42-1280,2-2-641,4-6 0,1-2 0,0-6 0,2-2 0,2-4 0,0 0 0,-1-11 0,0-6-2915,-4-4-3395,-2-4-2178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15150,'0'0'6262,"-8"11"-2167,-32 46-3058,3 2 0,3 2 0,2 1 0,3 1 1,3 1-1,-31 119 0,53-140-4010,3-43 2868,1 1 1,0-1 0,0 1 0,0 0-1,0-1 1,0 1 0,0-1 0,0 1-1,0-1 1,0 1 0,0-1 0,0 1-1,0 0 1,0-1 0,1 1 0,-1-1-1,0 1 1,0-1 0,0 1 0,1-1-1,-1 1 1,0-1 0,1 0 0,-1 1-1,1-1 1,-1 1 0,0-1 0,1 0-1,-1 1 1,1-1 0,-1 0-1,1 1 1,-1-1 0,1 0 0,-1 0-1,1 1 1,-1-1 0,1 0 0,-1 0-1,1 0 1,-1 0 0,1 0 0,0 0-1,-1 0 1,1 0 0,-1 0 0,1 0-1,-1 0 1,1 0 0,-1 0 0,1-1-1,-1 1 1,1 0 0,0 0 0,-1-1-1,0 1 1,1 0 0,-1 0 0,1-1-1,-1 1 1,1-1 0,-1 1 0,0 0-1,1-1 1,-1 1 0,0-1 0,1 1-1,-1-1 1,1 0 0,12-15-9932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12268,'15'-14'12225,"11"-10"-5823,14-16-4083,27-27-3867,-4 4 2628,-51 49-1059,-10 11-21,1 0 0,-1 0 0,1 0 0,0 0 0,0 0 0,0 0 0,0 1 0,0-1 0,1 1 0,-1 0 0,1 0 0,5-2 0,-8 7 0,0 1 0,0 0 0,0 0 0,0 0 0,-1 0 0,0-1 0,0 1 0,0 0 0,-1 5 0,1-4 0,-2 22 0,-1-1 0,-1 1 0,-12 42 0,9-44 0,1 1 0,1 0 0,-2 44 0,7-70-45,0 0-1,0 0 1,0 0-1,0 0 1,0 1-1,0-1 1,0 0-1,0 0 1,0 0 0,0 1-1,0-1 1,0 0-1,0 0 1,0 0-1,0 0 1,1 1 0,-1-1-1,0 0 1,0 0-1,0 0 1,0 0-1,0 1 1,0-1-1,0 0 1,0 0 0,1 0-1,-1 0 1,0 0-1,0 0 1,0 0-1,0 1 1,1-1 0,-1 0-1,0 0 1,0 0-1,0 0 1,0 0-1,1 0 1,-1 0-1,0 0 1,0 0 0,0 0-1,0 0 1,1 0-1,-1 0 1,0 0-1,0 0 1,0 0 0,1 0-1,-1 0 1,0 0-1,0 0 1,0 0-1,0 0 1,1-1-1,-1 1 1,0 0 0,0 0-1,0 0 1,0 0-1,0 0 1,1 0-1,-1 0 1,0-1 0,10-10-9307,-4-9-6978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6342,'0'0'23542,"11"-2"-21881,346-24-439,-174 5-12326,-203 23 3919,-8 1-4602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20339,'0'0'11115,"64"0"-9802,-24-4-1313,4-5 0,3 0 0,-5 3 0,-4 2 0,-1 4 0,-6-3-2498,-6-2-3940,-2-4-5382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95 5477,'0'0'26927,"-9"-7"-26607,-27-18-277,34 25-43,1 0 0,-1-1 0,1 1 0,-1 0 0,1 0 0,0 0 0,-1 0 0,1 0 0,-1 1 0,1-1 0,-1 0 0,1 1 0,0-1 0,-1 1 0,1-1 0,0 1 0,-1 0 0,1-1 0,0 1 0,0 0 0,0 0 0,-1 0 0,0 1 0,-26 27 0,22-22 0,-4 4 0,0 0 0,1 1 0,0 0 0,1 1 0,0-1 0,1 2 0,0-1 0,1 1 0,1 0 0,0 0 0,1 1 0,0-1 0,1 1 0,1 0 0,0 0 0,1 27 0,1-41 0,1 0 0,-1 1 0,0-1 0,1 1 0,-1-1 0,1 0 0,0 0 0,-1 1 0,1-1 0,0 0 0,0 0 0,-1 0 0,1 0 0,0 1 0,0-1 0,0-1 0,1 1 0,-1 0 0,0 0 0,0 0 0,0-1 0,1 1 0,-1 0 0,0-1 0,1 1 0,-1-1 0,0 0 0,1 1 0,-1-1 0,0 0 0,1 0 0,-1 0 0,1 0 0,-1 0 0,1 0 0,-1 0 0,0 0 0,1-1 0,-1 1 0,3-1 0,2-1 0,1 1 0,-1-1 0,0-1 0,0 1 0,1-1 0,-2 0 0,11-7 0,13-13 0,-1-1 0,43-51 0,-59 61 0,-1 0 0,0-1 0,-1-1 0,-1 0 0,0 0 0,-1-1 0,9-28 0,-16 41 0,0 1 0,0-1 0,0 0 0,-1 1 0,1-1 0,-1 0 0,0 0 0,0 1 0,-1-1 0,1 0 0,-2-5 0,1 7 0,0 0 0,1 0 0,-1 1 0,0-1 0,0 0 0,-1 1 0,1-1 0,0 1 0,0-1 0,-1 1 0,1 0 0,-1-1 0,1 1 0,-1 0 0,1 0 0,-4-1 0,-5-1 0,1 0 0,-1 1 0,1 1 0,-1 0 0,0 0 0,0 0 0,-11 2 0,18-1 0,-6 0 0,1 1 0,-1 0 0,1 0 0,-1 1 0,1 0 0,-1 1 0,1-1 0,0 2 0,0-1 0,0 1 0,1 0 0,-1 1 0,1 0 0,0 0 0,1 0 0,-1 1 0,1 0 0,0 0 0,0 1 0,1 0 0,0 0 0,0 0 0,1 0 0,-1 1 0,2 0 0,-1 0 0,1 0 0,-4 16 0,0 19 0,2 0 0,2 83 0,3-121 0,0-4 0,-1 0 0,1 1 0,0-1 0,0 1 0,0-1 0,0 0 0,0 1 0,0-1 0,0 1 0,1-1 0,-1 0 0,0 1 0,1-1 0,-1 0 0,1 0 0,0 1 0,-1-1 0,1 0 0,0 0 0,0 0 0,0 0 0,0 1 0,-1-1 0,2-1 0,-1 1 0,0 0 0,0 0 0,0 0 0,0 0 0,0-1 0,1 1 0,-1-1 0,0 1 0,1-1 0,-1 1 0,0-1 0,1 0 0,-1 0 0,0 1 0,1-1 0,-1 0 0,1 0 0,-1 0 0,0-1 0,1 1 0,-1 0 0,1 0 0,-1-1 0,0 1 0,1-1 0,-1 1 0,0-1 0,2-1 0,9-3 0,0-1 0,0 0 0,-1-1 0,12-10 0,-19 15 0,28-21 0,-1-1 0,-1-1 0,35-38 0,-57 53 0,0 1 0,-1-1 0,0-1 0,-1 1 0,0-1 0,-1 0 0,0-1 0,0 1 0,-2-1 0,1 0 0,-1 0 0,-1 0 0,0 0 0,0-23 0,-2 34 0,0-1 0,0 0 0,-1 1 0,1-1 0,0 1 0,-1-1 0,1 1 0,-1 0 0,1-1 0,-1 1 0,1-1 0,-1 1 0,0 0 0,0-1 0,0 1 0,0 0 0,0 0 0,0 0 0,0 0 0,0 0 0,0 0 0,0 0 0,-1 0 0,1 0 0,-2 0 0,-2-1 0,1 0 0,-1 1 0,0 0 0,1 0 0,-1 0 0,0 1 0,1-1 0,-9 2 0,1-1 0,1 1 0,-1 1 0,1 0 0,-1 1 0,1 0 0,-19 8 0,22-7-500,1 1 1,0 0-1,1 0 1,-1 1-1,1-1 1,-10 13-1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1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7911,'0'0'8910,"10"-5"-8162,32-14-1,-40 19-677,0 0 1,0 0-1,0 0 1,-1 1-1,1-1 0,0 0 1,0 1-1,0 0 1,0-1-1,0 1 0,0 0 1,-1 0-1,1 0 1,0 0-1,-1 0 0,1 1 1,-1-1-1,1 0 1,-1 1-1,0-1 0,1 1 1,-1-1-1,0 1 1,0 0-1,0 0 0,0-1 1,-1 1-1,2 2 1,3 5 209,1-2-206,1 0 1,0-1-1,0 1 0,0-1 0,0-1 1,1 1-1,0-1 0,0-1 0,1 1 1,-1-1-1,1-1 0,0 0 0,0 0 1,0-1-1,12 2 0,13 0 519,1-1 0,65-5 1,-30 0-183,198-6-184,42 1 390,-232 9-427,-1 4 1,77 15-1,-47 0-103,0-5 0,130 3 1,84-31 150,-189 3 51,235 16 0,-330-3-280,530 35 121,332-58 452,-792 18-165,132-18 0,-189 11-272,0-2 0,0-2 0,-1-2 0,83-37 0,-118 44-90,-8 4-2,1-1 1,0 1-1,0 1 0,0-1 0,0 1 0,0 0 0,12-1 694,-20 5-928,0 0 0,1 1 0,-1-1 0,0 0 0,0 0 0,0 0 0,0 0 0,-1 0 0,1 0 0,-1 0 0,1 0 0,-1-1-1,1 1 1,-1 0 0,-3 1 0,-17 15-4708,18-15 3125,-23 15-9842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66 645 8776,'0'0'4362,"-9"9"-1245,6-6-2428,-28 26 925,28-27-1070,1 0 0,0 0 0,0 0 0,0 1 0,1-1 0,-1 1 0,0-1 0,1 1 0,0 0 0,-1 0 0,1-1 0,-1 7 0,3-9-413,-1 1 1,1-1 0,0 0 0,0 1-1,-1-1 1,1 0 0,0 0-1,0 1 1,-1-1 0,1 0 0,0 0-1,0 0 1,-1 0 0,1 0 0,0 0-1,0 0 1,0 0 0,-1 0 0,1 0-1,0-1 1,0 1 0,-1 0 0,1 0-1,0-1 1,1 0 0,24-7 1242,7-11-997,0 0 1,-1-2-1,52-45 0,81-88 433,-141 129-791,39-37-19,-3-4 0,-3-1 0,96-150 0,-154 274 0,-4-11 0,-5 43 0,1 135 0,10-197 0,2 1 0,0-1 0,2 0 0,1 0 0,1 0 0,1-1 0,1 0 0,2-1 0,16 32 0,-24-54 0,4 9 0,-6-21 0,-1 7-285,-1 0 0,0 0 0,0 0 0,0 1 0,0-1 1,0 0-1,0 0 0,-1 0 0,1 1 0,-1-1 0,1 1 0,-1-1 0,1 1 0,-1 0 0,0-1 1,0 1-1,0 0 0,-2-1 0,-38-14-10509,11 9-2595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2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12107,'0'0'16331,"9"4"-14410,8 1-1663,1-1-1,0 0 1,0-1-1,31 0 0,87-4 666,-52-1-725,-63 3-666,-12-1-501,-1 1 0,1-1 0,-1 0 0,1-1 0,-1 0 0,0 0 0,1-1-1,-1 0 1,0 0 0,0-1 0,11-5 0,-1-6-8747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2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51 11915,'0'0'12631,"-6"-8"-10368,4 4-2161,0 1 0,0 0 0,-1 1 0,1-1 0,-1 0 0,1 1 0,-1-1 0,0 1 0,0 0 0,0 0-1,0 0 1,-1 0 0,1 0 0,0 1 0,-1 0 0,1-1 0,-1 1 0,0 1 0,1-1 0,-1 0 0,0 1-1,1 0 1,-1 0 0,0 0 0,1 0 0,-1 0 0,0 1 0,1 0 0,-1 0 0,1 0 0,-1 0 0,-4 3 0,-5 2-23,0 1 1,1 1-1,0 0 0,0 0 1,1 2-1,0-1 1,1 1-1,0 1 1,0 0-1,1 0 1,1 1-1,-8 14 1,3-4 60,1 0 1,2 0 0,0 1-1,2 1 1,0 0 0,-5 30-1,10-38-93,1-1-1,0 1 0,1 0 0,0 0 0,2 0 0,0 0 0,4 22 0,-4-33-38,1 1 1,0-1 0,0 1 0,0-1-1,0 0 1,1 0 0,0 0-1,0 0 1,1 0 0,-1-1-1,1 0 1,0 1 0,0-1-1,0-1 1,0 1 0,1-1-1,0 1 1,0-1 0,0 0-1,0-1 1,0 0 0,0 1-1,10 1 1,-2-1-9,1 0 0,-1-1 0,1-1 0,-1 0 0,1-1 0,-1 0 0,1-1 0,-1-1 0,23-5 0,-32 7 0,1-2 0,0 1 0,-1 0 0,1-1 0,-1 0 0,1 0 0,-1 0 0,0-1 0,0 1 0,0-1 0,0 0 0,0 0 0,-1-1 0,1 1 0,-1-1 0,0 1 0,0-1 0,0 0 0,-1 0 0,1-1 0,-1 1 0,0 0 0,0-1 0,-1 1 0,1-1 0,-1 0 0,0 1 0,0-1 0,0-9 0,-1 11 0,-1 1 0,1-1 0,-1 0 0,0 1 0,0-1 0,0 0 0,0 1 0,0-1 0,0 1 0,-1 0 0,1-1 0,-1 1 0,0 0 0,0 0 0,1 0 0,-1 0 0,-1 0 0,1 0 0,0 1 0,0-1 0,-1 1 0,1 0 0,0-1 0,-1 1 0,0 0 0,1 0 0,-1 1 0,0-1 0,1 0 0,-6 1 0,-8-3 0,-1 0 0,0 2 0,-26 1 0,41 0 0,1-1 0,0 1 0,0 0 0,0 0 0,-1 0 0,1 0 0,0 0 0,0 1 0,0-1 0,-1 0 0,1 0 0,0 1 0,0-1 0,0 1 0,0-1 0,0 1 0,0-1 0,0 1 0,0 0 0,0 0 0,0-1 0,0 1 0,0 0 0,0 0 0,0 0 0,1 0 0,-1 0 0,0 0 0,1 0 0,-1 0 0,1 0 0,-1 0 0,1 1 0,0-1 0,-1 0 0,1 0 0,0 0 0,0 0 0,0 1 0,0-1 0,0 0 0,0 2 0,1-1 0,1-1 0,-1 0 0,0 0 0,1 0 0,-1 0 0,1 0 0,-1 0 0,1-1 0,-1 1 0,1 0 0,0-1 0,-1 1 0,1-1 0,0 0 0,-1 0 0,1 1 0,0-1 0,0 0 0,-1 0 0,1-1 0,3 1 0,42-5 0,-32 1 0,0-2 0,0 0 0,0 0 0,26-17 0,-27 14 0,1 1 0,1 1 0,31-12 0,-47 19 0,1 0 0,-1 0 0,0 0 0,1 0 0,-1 0 0,0 0 0,0 0 0,1 0 0,-1 0 0,0 0 0,1 1 0,-1-1 0,0 0 0,1 0 0,-1 0 0,0 0 0,0 0 0,1 1 0,-1-1 0,0 0 0,0 0 0,1 0 0,-1 1 0,0-1 0,0 0 0,1 0 0,-1 1 0,0-1 0,0 0 0,0 1 0,0-1 0,0 0 0,0 0 0,1 1 0,-1-1 0,0 0 0,0 1 0,0-1 0,0 0 0,0 1 0,0-1 0,0 18 0,0-14 0,-2 32 16,-2 0-1,-13 58 1,10-67-57,2 0 1,1 0-1,1 0 0,1 0 0,3 53 0,6-56-2131,0-7-4939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10 296 4676,'0'0'833,"11"-5"11,37-20-74,8-14 5188,-51 35-5098,1 0 0,-1-1 1,-1 0-1,1 0 0,0 0 0,-1-1 1,0 1-1,-1-1 0,1 0 0,-1 0 0,0-1 1,0 1-1,-1 0 0,0-1 0,0 0 0,-1 1 1,0-1-1,1-8 0,-2 15-795,0-1-1,0 0 1,-1 1-1,1-1 1,0 1-1,0-1 0,-1 0 1,1 1-1,0-1 1,0 1-1,-1-1 1,1 1-1,-1-1 1,1 1-1,-1-1 1,1 1-1,-1-1 1,1 1-1,-1 0 1,1-1-1,-1 1 1,1 0-1,-1-1 0,1 1 1,-1 0-1,0 0 1,1-1-1,-1 1 1,0 0-1,1 0 1,-1 0-1,0 0 1,1 0-1,-1 0 1,1 0-1,-1 0 1,0 0-1,1 0 1,-1 1-1,0-1 0,1 0 1,-1 0-1,1 1 1,-1-1-1,0 0 1,1 1-1,-1-1 1,1 0-1,-1 1 1,-32 17-48,21-7-22,-1 0 1,1 1 0,1 0 0,0 1 0,1 1 0,0-1 0,1 2 0,1-1 0,0 1 0,1 0-1,1 1 1,-7 24 0,13-39 2,-1 0 1,1 0-1,0 0 0,0 0 0,0 0 1,0 0-1,0 0 0,0 0 0,0 0 1,1 0-1,-1 0 0,0 0 0,0 0 1,1 0-1,-1 0 0,1 0 0,-1 0 0,1-1 1,-1 1-1,1 0 0,-1 0 0,1 0 1,0-1-1,0 1 0,-1 0 0,1-1 1,0 1-1,0 0 0,0-1 0,-1 1 1,1-1-1,0 0 0,0 1 0,0-1 1,0 0-1,0 1 0,0-1 0,0 0 0,0 0 1,0 0-1,0 0 0,0 0 0,0 0 1,0 0-1,0 0 0,0 0 0,0 0 1,0-1-1,0 1 0,1-1 0,7-1 22,-1 0-1,0 0 1,0-1-1,0 0 0,7-4 1,9-6-4,0-2 0,-1-1 0,-1 0 0,0-2 0,36-38 0,-44 40-12,0 0-1,-1-1 1,-1 0-1,-1-1 1,0 0-1,-2-1 1,0 0-1,9-29 1,-18 43-17,-4 10-20,-14 25-58,-21 43 41,17-31 112,11-23-46,0 1-1,1 0 1,2 0-1,0 2 1,0-1 0,2 0-1,-4 29 1,10-49-46,0 0-1,0 1 1,-1-1-1,1 0 1,1 0 0,-1 1-1,0-1 1,0 0-1,0 1 1,1-1 0,-1 0-1,1 0 1,-1 1-1,1-1 1,-1 0-1,1 0 1,0 0 0,-1 0-1,1 1 1,0-1-1,0 0 1,0-1 0,0 1-1,0 0 1,0 0-1,0 0 1,0-1 0,1 2-1,2-1-154,-1 0 0,0-1 0,0 1 0,0 0 0,1-1 0,-1 0 0,0 0-1,1 0 1,-1 0 0,0-1 0,4 0 0,5-2-801,0 0 1,0 0-1,0-2 1,-1 1-1,15-9 0,20-20-6295,-2-6-4512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17168,'-12'12'3481,"-8"7"-2365,-9 9 1045,1 0-1,1 2 1,-25 38-1,50-67-2093,1 1 0,0-1 0,0 1 0,0-1 0,1 1 1,-1 0-1,0 0 0,1-1 0,-1 1 0,1 0 0,-1 0 0,1 0 0,0-1 0,0 1 0,0 0 0,0 4 0,1-6-58,-1 1 0,0 0 1,1-1-1,-1 1 0,1 0 1,0-1-1,-1 1 0,1-1 1,-1 1-1,1-1 1,0 1-1,-1-1 0,1 1 1,0-1-1,0 0 0,-1 1 1,1-1-1,0 0 0,0 0 1,-1 0-1,1 0 0,0 1 1,0-1-1,0 0 0,1-1 1,5 1-5,0-1 1,0 0-1,0 0 0,0-1 1,0 0-1,-1 0 0,9-5 1,1 0-123,0-1 0,-1-1 0,-1 0 0,1-1-1,-1-1 1,-1 0 0,0 0 0,-1-2 0,0 1 0,-1-2 0,0 0 0,-1 0 0,11-21 0,-43 74 308,16-30-98,0 1 0,0-1 0,1 1 0,0 0 0,1 0 0,0 0 0,1 1 0,0-1 1,1 1-1,0 0 0,-1 18 0,4-27-129,-1-1 0,1 0 0,-1 0 0,1 1 0,0-1 0,0 0 0,0 0 0,-1 0 0,1 0 0,0 0 0,1 0 0,-1 0 0,0 0 0,0 0 0,0-1 0,0 1 1,1 0-1,-1-1 0,0 1 0,1-1 0,-1 1 0,0-1 0,1 0 0,-1 1 0,0-1 0,1 0 0,-1 0 0,1 0 0,-1 0 0,0 0 0,1 0 0,1-1 0,51-8-2583,-42 5 1228,-1-2 0,1 1 1,-1-1-1,-1-1 0,17-12 1,16-16-5470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16207,'-11'10'2814,"2"-2"-2443,-63 60 4404,64-60-4161,1 0-1,0 1 0,0-1 0,1 2 0,0-1 0,0 1 1,-6 15-1,12-24-612,0-1 0,0 1 0,-1 0 1,1 0-1,0-1 0,0 1 0,0 0 1,0 0-1,0-1 0,0 1 0,0 0 0,0 0 1,0-1-1,1 1 0,-1 0 0,0-1 0,0 1 1,0 0-1,1 0 0,-1-1 0,1 1 0,-1-1 1,0 1-1,1 0 0,-1-1 0,1 1 1,-1-1-1,1 1 0,1 0 0,26 8-273,42-10-1409,-58 0 950,37-5-1649,-38 3 2109,-1 2-1,1-1 0,0 1 1,0 1-1,-1 0 0,21 3 1,-30-3 331,0 1 1,-1-1-1,1 0 1,0 1-1,-1-1 1,1 1-1,-1-1 1,1 0 0,-1 1-1,1 0 1,0-1-1,-1 1 1,0-1-1,1 1 1,-1 0-1,1-1 1,-1 1-1,0 0 1,1-1 0,-1 1-1,0 0 1,0-1-1,0 1 1,1 0-1,-1 0 1,0-1-1,0 1 1,0 0-1,0 0 1,0-1 0,0 1-1,-1 0 1,1 0-1,0-1 1,0 1-1,0 0 1,-1-1-1,1 1 1,0 0 0,-1-1-1,1 1 1,-1 0-1,0 0 1,-19 29 2992,6-18-2703,1-1 1,-2 0-1,0-1 1,0 0-1,-1-1 1,0-1-1,0 0 0,-1-1 1,0-1-1,0-1 1,-1-1-1,1 0 1,-25 2-1,16-10-1859,25 3 1143,0 0 1,0 1-1,0-1 1,0 0-1,0 0 1,0 0-1,0 0 1,0 0-1,1 0 1,-1 0 0,0 0-1,1-1 1,-1 1-1,1 0 1,-1 0-1,1 0 1,-1-3-1,-3-18-12686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16 243 13421,'0'0'3950,"-3"8"-1281,-8 26-603,11-33-2008,-1-1 0,1 1 0,0-1-1,0 1 1,0-1 0,0 1 0,-1-1-1,1 1 1,0-1 0,0 1 0,0-1-1,0 1 1,0 0 0,1-1 0,-1 1-1,0-1 1,0 1 0,0-1 0,0 1-1,0-1 1,1 1 0,-1-1 0,0 1-1,0-1 1,1 0 0,-1 1 0,0-1-1,1 1 1,-1-1 0,1 0 0,-1 1-1,0-1 1,1 0 0,-1 1 0,1-1-1,-1 0 1,1 0 0,-1 1 0,1-1-1,-1 0 1,1 0 0,-1 0 0,1 0-1,-1 0 1,1 0 0,0 0 0,26-2 1201,-25 1-1058,10-2 137,1-1 1,-1-1 0,0 0-1,0-1 1,-1 0-1,0-1 1,0 0-1,0-1 1,14-13-1,-11 8-191,-1 0 0,0-1-1,-1-1 1,0 0 0,19-32-1,-28 41-39,0 0 0,-1-1 0,1 1-1,-1-1 1,0 1 0,-1-1 0,0 0-1,0 1 1,0-1 0,-1-8 0,0 14-102,0 1 1,0-1 0,0 0-1,0 1 1,0-1-1,0 1 1,0-1 0,0 1-1,-1-1 1,1 0 0,0 1-1,0-1 1,-1 1 0,1-1-1,0 1 1,-1-1-1,1 1 1,0 0 0,-1-1-1,1 1 1,-1-1 0,1 1-1,-1 0 1,1-1 0,-1 1-1,1 0 1,-1-1-1,1 1 1,-1 0 0,1 0-1,-1 0 1,0 0 0,1-1-1,-1 1 1,1 0 0,-1 0-1,0 0 1,1 0-1,-1 0 1,1 0 0,-1 0-1,1 1 1,-1-1 0,0 0-1,1 0 1,-1 0 0,1 1-1,-1-1 1,0 0-1,-2 1-21,0 1-1,0-1 1,0 0 0,1 1-1,-1-1 1,0 1-1,1 0 1,-5 4-1,-7 9 18,2 1 0,0 0 0,1 0 0,1 1 0,0 1 0,2-1 0,0 2 0,0-1 0,2 1 0,-5 21 0,11-39-2,1 1 0,-1-1 1,0 0-1,0 0 0,1 0 1,-1 0-1,1 0 0,-1 0 1,1 0-1,-1 0 0,1 0 1,0-1-1,-1 1 0,1 0 1,0 0-1,0 0 0,-1-1 1,1 1-1,0 0 0,0-1 1,0 1-1,0-1 0,0 1 1,0-1-1,0 1 0,0-1 1,0 0-1,0 0 0,0 1 1,0-1-1,1 0 0,-1 0 1,0 0-1,0 0 0,0 0 1,2-1-1,52 0 4,-47 0 3,91-8 44,69-3-426,-162 12 339,1 1-1,-1 0 1,0 1 0,0-1-1,1 1 1,-1 0 0,7 4-1,-12-6 69,0 0 0,0 1 0,1-1-1,-1 1 1,0 0 0,0-1-1,0 1 1,0 0 0,1-1 0,-1 1-1,0 0 1,-1 0 0,1 0-1,0 0 1,0 0 0,0 0 0,0 1-1,-1-1 1,1 0 0,-1 0 0,1 0-1,-1 1 1,1-1 0,-1 0-1,0 1 1,1-1 0,-1 0 0,0 0-1,0 1 1,0-1 0,0 1 0,0-1-1,0 0 1,-1 1 0,1-1-1,0 0 1,-1 0 0,1 1 0,-1-1-1,0 2 1,0-2-24,1-1-1,-1 0 0,1 1 1,-1-1-1,1 0 1,0 0-1,-1 1 1,1-1-1,-1 0 0,1 0 1,-1 0-1,1 0 1,-1 0-1,1 0 1,-1 1-1,1-1 1,-1 0-1,0-1 0,1 1 1,-1 0-1,1 0 1,-1 0-1,1 0 1,-1 0-1,1 0 0,0-1 1,-1 1-1,1 0 1,-1 0-1,1-1 1,-1 1-1,1 0 1,0-1-1,-1 1 0,1 0 1,-1-1-1,1 1 1,0-1-1,-1 0 1,-14-16 18,3 2-25,1-2 0,1 0 0,1 0 0,0-1 0,1 0 0,1 0 0,1-1 0,1 0 0,0 0 0,-3-32 0,9 49-79,-1 1 0,0-1 1,1 1-1,-1-1 0,1 1 0,-1 0 0,1-1 0,-1 1 0,1-1 1,0 1-1,0 0 0,0 0 0,0-1 0,0 1 0,0 0 1,0 0-1,0 0 0,1 0 0,-1 0 0,0 1 0,0-1 1,1 0-1,-1 0 0,1 1 0,-1-1 0,1 1 0,2-1 1,55-10-5117,-26 6 1077,6-6-4990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21588,'-7'15'2590,"-13"25"-97,-21 65 1,35-87-2044,1 0 0,0 1 1,1 0-1,1 0 0,1 0 0,1 0 1,1 25-1,0-41-450,1-1 0,-1 1 0,0-1 0,1 1 0,0-1 0,-1 0 0,1 1 0,0-1 0,0 0 0,0 0 0,0 0 0,1 1 0,-1-1 0,1 0 0,-1-1 0,1 1 0,-1 0 0,1 0 0,0-1 0,0 1 0,0-1 0,0 1 0,0-1 0,0 0 0,1 0 0,-1 0 0,0 0 0,1 0 0,-1-1 0,0 1 0,1-1 0,-1 1 0,1-1 0,-1 0 0,1 0 0,-1 0 0,1 0 0,-1 0 0,0-1 0,4 0 0,2-1 0,0 0 0,0 0 0,0-1 0,0 0 0,0 0 0,-1-1 0,1 0 0,-1 0 0,0-1 0,11-9 0,54-67 0,-72 80 0,1 1 0,-1 0 0,0-1 0,0 1 0,1 0 0,-1-1 0,0 1 0,0 0 0,1 0 0,-1-1 0,0 1 0,1 0 0,-1 0 0,0 0 0,1-1 0,-1 1 0,1 0 0,-1 0 0,0 0 0,1 0 0,-1 0 0,1 0 0,-1 0 0,0 0 0,1 0 0,-1 0 0,1 0 0,-1 0 0,0 0 0,1 0 0,-1 0 0,1 0 0,-1 0 0,0 0 0,1 0 0,-1 1 0,1-1 0,4 18 0,-8 24 0,-8 12 0,7-39 0,1 0 0,1 0 0,-2 23 0,4-37-34,1 0 0,-1 0 0,0 0 0,1 0 0,-1-1 0,1 1-1,-1 0 1,1 0 0,-1 0 0,1 0 0,0-1 0,-1 1 0,1 0 0,0-1 0,-1 1 0,1-1 0,0 1 0,0-1-1,0 1 1,0-1 0,0 1 0,0-1 0,-1 0 0,1 1 0,0-1 0,0 0 0,0 0 0,0 0 0,0 0 0,0 0-1,0 0 1,0 0 0,0 0 0,0 0 0,0 0 0,0 0 0,0-1 0,0 1 0,0 0 0,1-1 0,43-14-3101,-26 2-571,0 0-1,0-1 1,21-23 0,-6 5-5764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14189,'0'0'5067,"-12"8"-1379,-9 8-2153,1 1-1,-30 33 1,43-43-1188,1 1 0,0-1-1,0 1 1,1 0 0,0 1 0,0-1 0,1 1 0,0 0 0,0 0-1,1 0 1,0 1 0,-1 13 0,4-22-345,-1 0 0,1 1 0,0-1 0,1 0 0,-1 0 0,0 0 0,0 0 0,0 0 0,1 1 0,-1-1 0,0 0 0,1 0 0,-1 0 0,1 0 0,0 0 0,-1 0 0,1 0 0,0 0 0,-1 0 0,1-1 0,0 1 0,0 0 0,0 0 0,0-1 0,2 2 0,-1-1 10,1 0 1,0 0-1,0 0 1,0 0-1,0 0 0,0-1 1,0 0-1,0 1 1,0-1-1,3-1 0,0 1 14,-1 0 1,1-1-1,-1 0 0,1 0 0,-1 0 0,0-1 0,0 0 0,0 0 0,0 0 1,0-1-1,7-4 0,-8 3-17,0-1 0,0 1 0,-1-1 0,0 0-1,0 0 1,0 0 0,-1 0 0,0-1 0,0 1 0,0-1 0,0 1 0,0-9 0,0 3 6,-1-1 1,0 1-1,-1 0 0,0 0 1,-3-17-1,2 26-22,1 0-1,-1 0 1,1 0-1,-1 0 1,0 0-1,0 0 1,0 0-1,0 0 1,0 0-1,0 1 1,-1-1-1,1 0 1,0 1-1,-1-1 1,1 1-1,-1 0 1,0-1-1,0 1 1,1 0 0,-1 0-1,0 0 1,0 0-1,0 1 1,-4-2-1,5 2 0,0-1-1,0 1 0,0 0 1,0 0-1,0 0 1,0 1-1,0-1 1,0 0-1,0 0 1,0 0-1,0 1 0,0-1 1,0 1-1,0-1 1,0 1-1,0-1 1,0 1-1,0-1 0,0 1 1,1 0-1,-1-1 1,0 1-1,0 0 1,1 0-1,-1 0 0,1 0 1,-1 0-1,0-1 1,1 1-1,0 0 1,-1 0-1,1 0 1,0 0-1,-1 0 0,1 0 1,0 1-1,0-1 1,0 0-1,0 0 1,0 0-1,0 0 0,0 0 1,0 0-1,0 0 1,0 0-1,1 0 1,0 2-1,-1-2-119,1 1-1,-1-1 1,1 0 0,-1 1 0,1-1-1,0 0 1,0 1 0,0-1-1,-1 0 1,1 0 0,0 0-1,0 0 1,1 0 0,-1 0-1,0 0 1,0 0 0,0 0 0,1-1-1,-1 1 1,0 0 0,1-1-1,-1 1 1,0-1 0,1 0-1,-1 1 1,1-1 0,2 0-1,45 3-4525,-42-3 3746,33 0-4110,4-4-2568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15887,'0'0'3956,"-3"11"-1591,-30 99-251,13-52-425,3 1 0,2 1 0,3 0 0,-6 78 0,18-134-1689,0 0 0,0 0 0,0 0 0,0 1 0,1-1 0,0 0 0,0 0 0,0 0 0,0-1 0,1 1 0,-1 0 0,1 0 0,3 4 0,-4-7 0,1 1 0,-1-1 0,1 0 0,-1 0 0,1 0 0,-1 0 0,1 0 0,0 0 0,0 0 0,-1-1 0,1 1 0,0-1 0,0 1 0,0-1 0,0 0 0,0 0 0,0 1 0,0-1 0,0-1 0,-1 1 0,1 0 0,0 0 0,0-1 0,0 1 0,0-1 0,0 1 0,-1-1 0,1 0 0,0 0 0,3-2 0,2-1-62,0-1-1,-1 0 1,1 0 0,-1-1 0,0 1-1,-1-1 1,1-1 0,-1 1 0,0-1-1,-1 0 1,5-9 0,23-31-285,-31 47 336,-1 0 1,0 0 0,0 0 0,0 0-1,0 0 1,0 0 0,1 0 0,-1-1-1,0 1 1,0 0 0,0 0 0,0 0-1,0 0 1,1 0 0,-1 0 0,0 0-1,0 0 1,0 0 0,0 0 0,1 0 0,-1 0-1,0 0 1,0 0 0,0 0 0,0 0-1,1 1 1,-1-1 0,0 0 0,0 0-1,0 0 1,0 0 0,0 0 0,1 0-1,-1 0 1,0 0 0,0 0 0,0 1-1,0-1 1,0 0 0,0 0 0,0 0-1,1 0 1,-1 0 0,0 1 0,0-1-1,0 0 1,0 0 0,0 0 0,0 0-1,0 1 1,0-1 0,0 0 0,0 0-1,0 0 1,0 0 0,0 1 0,0-1-1,0 0 1,0 0 0,0 0 0,0 0 0,0 1-1,-1-1 1,4 24-67,-5 28 431,2-46-309,-1 0 12,0-1 0,1 1-1,0-1 1,0 1-1,1 0 1,1 9 0,-2-14-50,1 0 0,0 0 1,-1 0-1,1 0 0,-1 0 1,1 0-1,0 0 0,0-1 1,-1 1-1,1 0 0,0 0 0,0-1 1,0 1-1,0 0 0,0-1 1,0 1-1,0-1 0,0 1 1,0-1-1,0 0 0,0 1 1,0-1-1,0 0 0,0 0 1,1 0-1,-1 0 0,0 0 1,0 0-1,0 0 0,0 0 0,0 0 1,0-1-1,0 1 0,1 0 1,-1-1-1,0 1 0,0-1 1,0 1-1,0-1 0,1-1 1,4 0-85,-1-2 1,1 1-1,-1-1 1,0 1-1,-1-1 1,1-1-1,-1 1 1,1-1 0,-1 1-1,5-9 1,33-57-2527,-18 15-2,-2 0-1,20-75 1,24-62 1650,-80 226 2934,2 0 0,1 1 0,-5 37-1,5-9-998,4 1-1,1 90 0,14 8-744,-11-177-312,-1 0-1,0 0 0,-1 1 0,-1-1 1,0 1-1,-1 1 0,-12-20 1,-3 1 267,-49-58 1,115 83 685,5 5-1082,41-4-341,-62 0-3493,-3-4-3563,-14 4-2321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16303,'10'1'951,"748"26"1912,-584-27-2844,283-2-1348,539 11-1474,-912-5-137,-76-3 2929,-9 0 342,-43-1 1457,-635-33 895,412 14-2169,1 2 882,-882-22 4378,1535 43-5838,671 27 356,279-1-2138,-1297-30 1844,-25 1 16,0-1-1,0 0 1,0-1 0,0-1 0,23-5-1,-46 4 94,-445-24 167,298 22-260,-1437-18 2004,1558 23-2277,64 1 80,-17-1 83,229 7-868,1198 7-2844,-1385-16 3933,104-17 1,-123 7 277,-35 11-361,-1 1 0,1 0 0,-1-1 0,1 1 0,-1 0 0,1-1-1,-1 1 1,1 0 0,-1-1 0,1 1 0,-1-1 0,1 1 0,-1-1 0,0 1 0,1-1 0,-1 1-1,0-1 1,0 0 0,1 1 0,-1-1 0,0 1 0,0-1 0,0 0 0,0 1 0,0-1-1,0 1 1,0-2 0,-2 0 60,0-1 0,0 1-1,0 0 1,0 0-1,0 0 1,-1 1 0,1-1-1,-1 1 1,1-1 0,-1 1-1,0 0 1,1 0-1,-1 0 1,0 0 0,0 0-1,0 1 1,0-1 0,-4 1-1,-76-13 25,-1 4 0,-143 3 0,160 5-39,-568 29-715,211 18-3778,161-12-1093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24 139 21460,'0'0'11035,"9"-4"-10784,13-4-248,0-2 0,-1-1 0,-1 0 0,0-1 0,0-2 0,34-29 0,-53 42-3,0 0 0,-1 0 0,1 1 0,0-1 0,-1 0 0,1 0 0,0 0 0,-1 1 0,1-1 0,-1 0 0,1 0 0,-1 0 0,0 0 0,1 0 0,-1 0 0,0 0 0,0 0 0,0 0 0,1-2 0,-2 2 0,1 1 0,-1-1 0,1 1 0,0 0 0,-1-1 0,1 1 0,-1 0 0,1-1 0,-1 1 0,1 0 0,-1 0 0,1-1 0,-1 1 0,0 0 0,1 0 0,-1 0 0,1 0 0,-1 0 0,1 0 0,-1 0 0,1 0 0,-1 0 0,0 0 0,1 0 0,-1 0 0,-5 1 0,1 0 0,0 0 0,-1 1 0,1-1 0,0 1 0,-8 4 0,-1 3 0,1 1 0,0 0 0,0 0 0,1 1 0,0 1 0,1 0 0,-11 16 0,16-19 0,-1 0 0,2 0 0,-1 1 0,1 0 0,1 0 0,0 0 0,0 0 0,1 1 0,0-1 0,1 1 0,-2 19 0,4-28 1,0 0-1,0 1 1,1-1-1,-1 0 1,0 0 0,1 1-1,-1-1 1,1 0-1,0 0 1,0 0 0,0 0-1,0 0 1,0 0-1,0 0 1,1 0 0,-1-1-1,0 1 1,1 0 0,0-1-1,2 3 1,0-1 0,1-1 0,-1 1 0,0-1 1,1 0-1,0-1 0,-1 1 1,1-1-1,0 0 0,6 1 0,5 0-26,1-2 0,-1 0-1,1 0 1,30-6 0,-9-8-1504,-16-1-2462,-5-4-3392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20916,'0'0'11851,"52"-6"-13292,-9 13-3460,2-5-6694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17296,'0'0'6535,"-18"52"-5414,4-13-64,-2 5-193,3 1-543,-1-1-257,4-4-64,6-8-288,2-5-834,2-9-63,0-8-672,0-20-14062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19282,'0'0'8424,"75"15"-7591,-36-11-513,3-3-192,4 0-64,-3-1-416,-8 3-1410,-12 5-1473,-10-2-1569,-13 1-3172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47 17457,'0'0'9673,"84"8"-7752,-37-20-543,8-2-642,-1 0-447,-3 4-257,-9 5-224,-9 5-2018,-15 0-2307,-12 7-1312,-6 2-3556</inkml:trace>
  <inkml:trace contextRef="#ctx0" brushRef="#br0" timeOffset="1">0 287 14734,'0'0'8264,"75"0"-6086,-28-17-545,1 1-576,8-2-832,-5 2-161,-3 3-1282,-6 2-2561,-7-1-2115,-8 0-6277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13773,'0'0'4575,"-8"10"-1452,-26 35-673,32-43-2322,0 0-1,1 0 1,-1 0-1,1 1 0,-1-1 1,1 0-1,0 0 1,0 1-1,0-1 1,0 1-1,0-1 1,1 1-1,-1-1 0,1 1 1,0 0-1,0-1 1,-1 1-1,2-1 1,-1 1-1,0 0 0,0-1 1,2 3-1,-1-3-99,0-1-1,0 1 0,1-1 1,-1 1-1,1-1 1,-1 0-1,1 0 0,0 0 1,-1 0-1,1 0 0,0 0 1,0 0-1,0 0 1,-1-1-1,1 1 0,0-1 1,0 1-1,0-1 1,0 0-1,0 0 0,0 0 1,4 0-1,7-1-47,0-1 1,0 0-1,0-1 1,0 0-1,-1-1 1,1 0-1,-1-1 1,0-1-1,-1 0 0,1 0 1,11-10-1,40-18-332,-62 33 369,-1 0 0,1 1 1,0-1-1,-1 1 0,1-1 1,0 1-1,0-1 0,0 1 0,0-1 1,0 1-1,-1 0 0,1-1 1,0 1-1,0 0 0,0 0 0,0 0 1,0 0-1,0 0 0,0 0 1,0 0-1,0 0 0,0 0 0,0 0 1,0 0-1,0 1 0,0-1 1,-1 0-1,1 1 0,0-1 0,0 1 1,0-1-1,0 1 0,-1-1 1,1 1-1,0 0 0,0-1 1,-1 1-1,1 0 0,-1-1 0,1 1 1,0 0-1,0 1 0,0 4 271,0-1 0,0 1 0,-1-1 0,0 1 0,0-1 0,-1 9 0,0 7 385,1-20-641,0 0-1,0-1 0,0 1 1,0 0-1,0 0 1,0-1-1,0 1 0,0 0 1,0-1-1,0 1 0,0 0 1,1-1-1,-1 1 1,0 0-1,1-1 0,-1 1 1,0-1-1,1 1 0,-1-1 1,1 1-1,-1 0 1,1-1-1,-1 0 0,1 1 1,-1-1-1,1 1 0,-1-1 1,1 0-1,0 1 1,-1-1-1,1 0 0,0 1 1,-1-1-1,1 0 0,0 0 1,31-7 581,31-28-248,-62 34-359,24-16 33,46-28-265,-65 41 165,0 1 0,1 0 0,-1 0 0,1 1 0,0 0 0,0 0 0,0 1 0,13-2 0,-19 4 58,0-1 1,-1 0-1,1 1 1,-1-1-1,1 1 1,-1-1-1,1 0 1,-1 1-1,0-1 1,1 1-1,-1 0 0,0-1 1,1 1-1,-1-1 1,0 1-1,1 0 1,-1-1-1,0 1 1,0-1-1,0 1 1,0 0-1,0-1 1,0 1-1,0 0 1,0-1-1,0 1 1,0 0-1,0-1 1,0 1-1,0 0 1,0-1-1,-1 1 1,1-1-1,0 1 1,0 0-1,-1 0 1,-9 27 89,7-23-381,-15 23-356,3-16-6536,10-11 625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17969,'0'0'3267,"57"14"-5285,-36-5-3267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68 19026,'-5'8'2744,"-7"15"-570,1-1 1,0 2 0,-13 46-1,20-54-1773,1-1 0,0 0 0,1 1 0,0 29 0,2-44-398,0 1 0,0-1 1,0 0-1,0 0 0,0 1 0,0-1 0,1 0 0,-1 1 0,0-1 0,0 0 0,1 0 0,-1 0 0,1 1 0,-1-1 0,1 0 0,0 0 0,-1 0 0,1 0 0,0 0 0,0 0 1,0 0-1,0 0 0,0 0 0,0-1 0,0 1 0,0 0 0,0-1 0,0 1 0,0 0 0,0-1 0,1 1 0,-1-1 0,0 0 0,0 1 0,0-1 0,1 0 0,-1 0 0,0 0 1,1 0-1,-1 0 0,0 0 0,0 0 0,1 0 0,-1-1 0,0 1 0,0 0 0,1-1 0,-1 1 0,0-1 0,0 1 0,2-2 0,4-1 14,-1 0 0,1-1 0,-1 1 0,0-2-1,0 1 1,0-1 0,9-8 0,13-23-30,-2 0 0,24-44 0,-26 40-119,51-65-1,-57 92-1050</inkml:trace>
  <inkml:trace contextRef="#ctx0" brushRef="#br0" timeOffset="1">183 270 15919,'0'0'11083,"57"47"-10923,-30-46-256,6-1-2435,1 0-1633,-1-2-2466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16624,'-10'0'3245,"0"1"-2402,1 0 0,-1 1-1,1 0 1,-1 0 0,1 1-1,0 1 1,-17 8-1,23-11-720,1 0-1,-1 1 0,0-1 1,0 1-1,0 0 0,1 0 1,-1 0-1,1 0 0,0 0 1,-1 0-1,1 1 0,0-1 1,0 1-1,1 0 0,-1 0 1,0-1-1,1 1 0,0 0 1,0 0-1,0 0 0,0 1 1,0-1-1,0 0 0,1 0 1,0 0-1,0 1 0,-1-1 1,2 0-1,-1 0 0,0 0 1,2 7-1,-1-9-117,0 0-1,-1 0 1,1 0 0,0 0 0,0 0-1,0-1 1,0 1 0,0 0-1,0 0 1,0-1 0,0 1 0,0-1-1,1 1 1,-1-1 0,0 1 0,0-1-1,0 0 1,1 1 0,-1-1-1,0 0 1,0 0 0,1 0 0,1 0-1,34-1 183,-32 1-146,8-3-155,-1 0 1,1 0-1,-1-1 1,0-1 0,0 0-1,-1 0 1,1-2-1,19-13 1,-14 9 185,1 1 0,27-12 0,-44 22-38,-1-1-1,1 1 1,-1-1 0,1 1-1,0 0 1,-1 0 0,1-1-1,-1 1 1,1 0 0,0 0-1,-1 0 1,1 0 0,0 0-1,-1 0 1,1 0 0,0 0-1,-1 0 1,1 0 0,0 0-1,-1 0 1,1 0 0,0 0-1,-1 1 1,1-1-1,-1 0 1,1 0 0,0 1-1,-1-1 1,1 1 0,-1-1-1,1 0 1,-1 1 0,1-1-1,-1 1 1,1-1 0,-1 1-1,0-1 1,1 1 0,-1-1-1,1 2 1,0 29 1013,-2-15-746,3-15-292,0-1 1,1 1-1,-1 0 0,1-1 0,0 0 0,-1 0 0,1 0 1,-1 0-1,1 0 0,3-1 0,-4 1-7,11-1-98,0-2 0,0 0 0,0 0 0,0-1 0,0-1 1,12-6-1,-15 6 25,1 1 1,-1-1-1,1 2 1,0-1-1,1 2 1,-1-1-1,0 2 1,1-1-1,11 1 1,-22 6 189,1 0 0,-1 0 1,0 0-1,0 0 1,-1 0-1,1 0 1,-1 0-1,0 0 0,0 0 1,-2 5-1,2-1-27,0-9-207,1 1 1,-1-1-1,0 1 1,1-1-1,-1 1 0,1 0 1,-1-1-1,1 0 0,-1 1 1,1-1-1,0 1 1,-1-1-1,1 0 0,-1 1 1,1-1-1,0 0 0,-1 1 1,1-1-1,0 0 1,-1 0-1,1 0 0,0 0 1,-1 0-1,1 0 1,0 0-1,-1 0 0,1 0 1,0 0-1,0 0 0,-1 0 1,1 0-1,0-1 1,-1 1-1,1 0 0,-1 0 1,1-1-1,0 0 1,29-9-7354,-11-4 721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9513,'0'0'18498,"-9"11"-16523,-28 34-625,35-43-1300,1-1-1,-1 1 0,1 0 1,-1 1-1,1-1 0,0 0 1,0 0-1,0 0 1,0 1-1,0-1 0,1 0 1,-1 1-1,1-1 0,-1 1 1,1-1-1,0 1 0,0 4 1,1-6-46,-1 0 0,1 0 0,-1 1 1,1-1-1,0 0 0,0 0 0,-1 0 0,1 0 1,0 0-1,0 0 0,0 0 0,0 0 0,1 0 1,-1 0-1,0-1 0,0 1 0,0 0 0,1-1 1,-1 1-1,0-1 0,0 0 0,2 1 0,3 0-103,0 0 0,-1 0-1,1-1 1,0 1-1,-1-1 1,1-1-1,0 1 1,-1-1-1,1 0 1,0-1 0,9-3-1,31-23-1734,-39 23 1721,0-1 0,1 1 0,0 0 0,0 1 0,0 0 0,1 0 0,-1 1 0,18-4 0,-26 7 149,1 0-1,0 1 0,-1-1 1,1 1-1,-1-1 0,0 1 0,1-1 1,-1 1-1,1-1 0,-1 1 1,0-1-1,1 1 0,-1-1 0,0 1 1,0 0-1,0-1 0,1 1 1,-1 0-1,0-1 0,0 1 0,0-1 1,0 1-1,0 0 0,0-1 1,0 1-1,0 0 0,0-1 0,0 1 1,-1 0-1,1-1 0,0 1 1,0-1-1,-1 1 0,1 0 0,0-1 1,-1 1-1,1-1 0,0 1 1,-1 0-1,-13 33 954,13-31-758,0-3-211,1 1-1,0-1 0,-1 1 1,1-1-1,0 1 1,0-1-1,-1 1 0,1-1 1,0 1-1,0 0 0,0-1 1,-1 1-1,1-1 1,0 1-1,0 0 0,0-1 1,0 1-1,0-1 1,0 1-1,0 0 0,1-1 1,-1 1-1,0 0 0,0-1 1,0 1-1,1-1 1,-1 1-1,0-1 0,1 1 1,-1-1-1,0 1 1,1-1-1,-1 1 0,0-1 1,1 1-1,-1-1 0,1 0 1,-1 1-1,2 0 1,0-1-24,1 1 1,-1-1-1,1 0 1,-1 0-1,1 0 1,-1 0-1,1 0 1,-1-1-1,1 1 1,3-2-1,71-25-1564,-68 24 1171,-3 0 242,8-4-285,1 1 1,1 1 0,-1 0 0,1 1 0,-1 1 0,25-2 0,-39 5 588,-1 1-1,1 0 1,0 0 0,-1 0 0,1-1 0,-1 1-1,0 0 1,1 0 0,-1 0 0,0 0 0,0 0 0,1 0-1,-1 0 1,0 0 0,0 0 0,0 0 0,0 0-1,0-1 1,0 1 0,0 0 0,-1 0 0,1 0 0,0 0-1,0 0 1,-1 1 0,-6 26 1427,1-4-555,5-20-4031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26 12748,'0'0'4148,"-12"-6"-2082,4 2-1725,6 2-277,-1 0 1,1 1-1,0-1 1,-1 1-1,1 0 0,-1 0 1,1-1-1,-1 2 1,0-1-1,1 0 1,-1 0-1,0 1 0,0 0 1,1-1-1,-1 1 1,0 0-1,0 1 1,1-1-1,-1 0 0,0 1 1,0-1-1,1 1 1,-1 0-1,0 0 1,1 0-1,-1 0 0,1 0 1,0 1-1,-1-1 1,-3 4-1,-11 13 70,1 1 0,1 1 0,1 0 0,0 1 0,1 0 0,2 1-1,-13 33 1,3 3 292,-26 112-1,33-99-258,3 0-1,-3 121 1,13-153-161,3-1-1,1 1 1,1-1-1,3 0 1,1 0 0,21 61-1,-23-84-53,1 1 1,0-1-1,1 0 1,1-1-1,0 0 0,1 0 1,1-1-1,0-1 0,0 0 1,1 0-1,26 18 0,-29-24 25,1 0-1,0-1 1,0 0-1,0-1 0,0 0 1,1-1-1,0 0 1,-1-1-1,1 0 1,0-1-1,0 0 0,0 0 1,1-1-1,-1-1 1,0 0-1,0 0 1,0-1-1,20-7 1,-13 2 54,-1 0 0,-1-1 0,1-1 0,-2 0 0,1-2 0,-1 1 0,-1-2 1,0 0-1,0-1 0,-1 0 0,12-18 0,2-3 352,-2-2 0,-2 0 0,32-68 0,-35 59 58,-2-1 0,-1-1 0,-3 0 0,-2-1 0,-2 0 0,-2-1 0,-3 0 0,-1-1 0,-6-94 0,1 128-396,-2 0 0,1 1 0,-2-1 0,0 1 0,-1-1-1,-1 1 1,0 1 0,-1-1 0,0 1 0,-2 0 0,1 1 0,-14-16 0,13 19-264,0 2 1,0-1-1,-1 1 0,0 1 1,0-1-1,-1 2 0,0 0 0,0 0 1,-1 1-1,1 0 0,-1 1 1,0 0-1,0 1 0,-1 0 1,1 1-1,-15-1 0,-5 2-1336,0 0-1,0 2 0,0 2 1,-38 7-1,-26 17-5507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13485,'0'0'7538,"12"2"-4933,-11-2-2590,9 2 381,1 0 0,0 0 0,-1-1 0,1-1 0,0 0-1,0 0 1,0-1 0,-1-1 0,1 0 0,-1 0 0,1-1 0,14-6 0,-14 3-183,0 0 0,-1-1 0,0-1 0,0 0 0,12-12 0,-18 16-146,-1 1 0,0-2 0,1 1 0,-2 0 0,1-1 0,0 1 0,-1-1-1,0 0 1,0 1 0,0-1 0,0 0 0,-1-1 0,0 1 0,0 0 0,0-7 0,-1 10-44,0 1 0,0 0 0,0-1 0,-1 1 0,1 0-1,0 0 1,-1-1 0,1 1 0,-1 0 0,1 0 0,-1 0 0,1 0 0,-1 0 0,0-1 0,1 1 0,-1 0 0,0 1 0,0-1 0,0 0 0,0 0 0,0 0 0,0 0-1,0 1 1,0-1 0,0 0 0,-2 0 0,-1 0-11,0 0 1,0 0-1,0 0 0,0 0 0,0 0 0,0 1 0,0 0 1,-7 0-1,2 1-8,1 0-1,-1 0 1,0 1 0,1 0 0,0 0 0,-1 1 0,1 0-1,-8 5 1,6-1 8,1 1 0,-1 0-1,2 0 1,-1 1 0,-8 10 0,14-15 8,0 0-1,1-1 1,-1 1 0,1 0-1,-1 0 1,1 1 0,1-1-1,-1 0 1,0 1 0,1-1 0,0 1-1,0-1 1,0 1 0,1 0-1,0-1 1,0 7 0,0-10-15,1 0 0,-1 0 0,1 0 1,-1-1-1,1 1 0,-1 0 0,1 0 0,-1-1 1,1 1-1,0 0 0,0-1 0,-1 1 0,1 0 0,0-1 1,0 1-1,0-1 0,0 0 0,-1 1 0,1-1 0,0 0 1,0 1-1,0-1 0,0 0 0,0 0 0,0 0 1,2 0-1,31 1 106,-26-2-63,16-1-27,0-2 1,0 0 0,-1-2-1,1-1 1,38-16-1,-33 11-11,1 2 1,52-11-1,-81 21-10,0-1 0,0 1 0,0 0 0,0-1 0,0 1 0,0 0 0,1 0 0,-1 0 0,0 0 0,0 0 0,0 0 0,1 0 0,-1 0 0,0 0 0,0 1 0,0-1 0,0 0 0,0 1 0,0-1 0,0 1 0,0-1 0,0 1 0,0 0 0,0-1 0,0 1 0,0 0 0,0 0 0,0 0 0,0 0 0,-1-1 0,1 1 0,0 0 0,-1 0 0,1 0 0,-1 0 0,1 1 0,-1-1 0,0 0 0,1 2 0,-1 2 0,0 0 0,0 0 0,0 0 0,-1 0 0,0 0 0,0-1 0,-1 1 0,-2 7 0,3-11 0,0 1 0,1-1 0,-1 1 0,0-1 0,1 1 0,-1-1 0,1 1 0,-1-1 0,1 1 0,0 0 0,0-1 0,0 1 0,0-1 0,0 1 0,0 0 0,0-1 0,0 1 0,1 0 0,-1-1 0,0 1 0,1-1 0,0 1 0,1 1 0,0-2 0,0 0 0,0 0 0,0-1 0,0 1 0,0-1 0,1 0 0,-1 0 0,0 1 0,0-1 0,0-1 0,1 1 0,-1 0 0,0-1 0,0 1 0,0-1 0,0 1 0,4-3 0,14-4 0,-1-1 0,-1 0 0,21-13 0,-27 13 0,0 1 0,0 1 0,0 0 0,1 0 0,0 1 0,0 1 0,1 0 0,-1 1 0,23-2 0,-36 5 0,1 0 0,0 0 0,-1 0 0,1 0 0,-1 0 0,1 1 0,-1-1 0,1 0 0,-1 0 0,1 0 0,-1 1 0,1-1 0,-1 0 0,0 1 0,1-1 0,-1 0 0,1 1 0,-1-1 0,0 1 0,1-1 0,-1 0 0,0 1 0,1-1 0,-1 1 0,0-1 0,0 1 0,1-1 0,-1 1 0,0-1 0,0 2 0,1 22 0,-11 25 0,9-47 0,1-2-1,-2 15-2186,2-15 2027,0 0-1,0 1 1,0-1-1,0 0 1,0 0-1,0 1 1,0-1-1,0 0 1,0 0 0,0 1-1,0-1 1,1 0-1,-1 0 1,0 0-1,0 1 1,0-1-1,0 0 1,1 0-1,-1 0 1,0 0-1,0 1 1,1-1-1,-1 0 1,0 0 0,0 0-1,0 0 1,1 0-1,-1 0 1,0 0-1,0 0 1,1 0-1,-1 0 1,0 0-1,0 0 1,1 0-1,-1 0 1,0 0-1,0 0 1,1 0 0,-1 0-1,0 0 1,0 0-1,1 0 1,-1 0-1,0 0 1,0-1-1,0 1 1,1 0-1,-1 0 1,0 0-1,0 0 1,0 0-1,1-1 1,12-8-17046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0 603 15759,'0'0'6603,"9"-2"-5807,6-4-556,-1 0-1,0-1 1,0-1 0,-1 0-1,0 0 1,-1-1 0,1-1-1,14-15 1,89-103 32,-91 96-130,0-2 1,-3 0 0,24-47-1,-35 58 425,-1-1 0,-1 0-1,-1 0 1,-1-1 0,-1 0 0,4-34 0,-20 111-264,-1-1 0,-28 76 0,15-50-17,-73 193 394,-21 81 87,115-341-767,-1 2 0,1 0 0,0 0 0,1 0 0,0 0 0,1 1 0,1-1 0,-1 1 0,4 21 0,-3-33 1,1-1-1,-1 0 1,0 1 0,0-1-1,1 0 1,-1 1 0,0-1-1,1 0 1,-1 0 0,0 1-1,1-1 1,-1 0 0,0 0-1,1 0 1,-1 1 0,0-1-1,1 0 1,-1 0 0,1 0-1,-1 0 1,0 0 0,1 0-1,-1 0 1,1 0 0,-1 0-1,0 0 1,1 0 0,-1 0-1,1 0 1,-1 0 0,0 0-1,1-1 1,-1 1 0,1 0-1,-1 0 1,0 0 0,1 0-1,-1-1 1,0 1 0,1 0-1,-1-1 1,0 1 0,0 0-1,1 0 1,-1-1 0,0 1-1,0 0 1,1-1 0,-1 1-1,0-1 1,0 1 0,0 0-1,0-1 1,0 1 0,1-1-1,14-21-379,22-52-3513,-4-5-3869,-7 7-968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20179,'0'0'1858,"-7"12"176,-5 9-1218,1 2 1,-8 24-1,16-38-689,0 0 0,0 0 0,1 1 1,0-1-1,1 1 0,0 0 0,0 0 0,1-1 0,2 20 1,-2-27-128,1-1 0,-1 1-1,1-1 1,-1 0 0,1 1 0,-1-1 0,1 0 0,0 1 0,0-1 0,-1 0 0,1 0 0,0 0 0,0 1 0,0-1 0,1 0 0,-1 0 0,0-1 0,0 1 0,0 0 0,1 0 0,-1-1 0,0 1 0,3 0 0,-1 0 5,1 0 1,-1-1 0,1 1 0,-1-1 0,1 0 0,0 0-1,-1 0 1,1-1 0,5 0 0,0-1 28,1-1-1,-1 0 1,0-1 0,0 1 0,0-2-1,12-7 1,-8 3 21,-1-2-1,0 0 1,22-24-1,-29 29 60,0 0 1,-1-1-1,0 0 0,0 0 0,0 0 0,-1 0 0,0 0 0,0-1 0,-1 1 1,2-10-1,-7 26-129,0 1 1,-1-1 0,0-1 0,0 1 0,-7 10-1,-3 5 42,2-3-8,8-14 56,0-1 0,0 1 0,0 0 0,1-1 0,0 2 0,0-1 0,1 0 0,0 1-1,0-1 1,1 1 0,-1 10 0,3-17-58,1-1-1,-1 0 1,0 0 0,0 0-1,0 0 1,0 1-1,1-2 1,-1 1 0,0 0-1,0 0 1,0 0-1,1-1 1,-1 1 0,0 0-1,0-1 1,0 1-1,1-1 1,7-5 29,0 0 1,0 0-1,-1-1 0,0 0 0,0-1 1,-1 1-1,7-10 0,-7 8-197,0 1 0,1 0-1,0 0 1,0 1 0,1 0 0,16-10-1,-25 17 109,0 0-1,0 0 0,1 0 0,-1 0 0,0 0 0,0-1 0,0 1 0,1 0 1,-1 1-1,0-1 0,0 0 0,0 0 0,1 0 0,-1 0 0,0 0 1,0 0-1,1 0 0,-1 0 0,0 0 0,0 0 0,0 0 0,0 1 0,1-1 1,-1 0-1,0 0 0,0 0 0,0 0 0,0 0 0,0 1 0,1-1 1,-1 0-1,0 0 0,0 0 0,0 1 0,0-1 0,0 0 0,0 0 0,0 0 1,0 1-1,0-1 0,0 0 0,0 0 0,0 0 0,0 1 0,0-1 0,0 0 1,0 1-1,1 19-770,-7 19-1108,4-30 903,-3 20-2742,6-12-2627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54 12524,'0'0'9064,"-7"11"-8204,-15 21-434,2 1 0,-25 56 0,37-71-139,1 1-1,1-1 1,0 1 0,2 0-1,0 1 1,1-1 0,-1 35-1,4-52-282,0-1-1,0 1 0,0 0 1,1 0-1,-1 0 0,1-1 1,-1 1-1,1 0 0,-1 0 1,1-1-1,0 1 0,0 0 1,0-1-1,0 1 0,0-1 1,0 0-1,1 1 0,-1-1 1,0 0-1,1 1 0,1 0 1,0 0 7,1-1 1,0 1 0,-1 0-1,1-1 1,0 0 0,0 0-1,0 0 1,0-1 0,6 1-1,10-1-311,-1-1 0,1-1-1,24-5 1,-27 4-493,-12 2 679,4-1-51,0 1 1,-1 0 0,1 0-1,0 1 1,15 1-1,-22 0 230,-1-1 0,1 0 1,0 1-1,0 0 0,-1-1 0,1 1 0,-1 0 0,1 0 0,0 0 0,-1 0 0,0 0 0,1 0 0,-1 1 0,0-1 0,1 0 0,-1 1 0,0-1 0,0 0 0,0 1 1,0 0-1,0-1 0,-1 1 0,1 0 0,0-1 0,-1 1 0,1 0 0,-1 0 0,0-1 0,0 1 0,1 0 0,-1 0 0,-1 3 0,0 33 2864,1-26-776,4-36-877,2-41-1450,-3-73-1,-3 124-277,3 13 269,0 0-1,0 0 0,0 0 1,0 0-1,0 0 0,0 0 0,0 1 1,0 0-1,0 0 0,0 0 1,0 0-1,0 0 0,6 1 0,-1 0-89,5-2 105,0-1 1,-1 0-1,1 0 0,-1-1 0,0-1 0,1 0 1,-2-1-1,1 0 0,0-1 0,-1 0 0,0-1 1,-1 0-1,1 0 0,12-13 0,-12 9 397,0 1 0,-1-2 0,0 1 0,0-1 0,-2-1-1,1 1 1,-2-2 0,0 1 0,0-1 0,-1 0 0,8-27 0,-13 19 130,-1 21-351,0 1 0,-1 0 0,1 0 0,0 0 1,0-1-1,0 1 0,0 0 0,0 0 0,0 0 1,-1-1-1,1 1 0,0 0 0,0 0 0,0 0 1,0 0-1,-1 0 0,1 0 0,0-1 1,0 1-1,0 0 0,-1 0 0,1 0 0,0 0 1,0 0-1,0 0 0,-1 0 0,1 0 0,0 0 1,0 0-1,-1 0 0,1 0 0,0 0 0,0 0 1,-1 0-1,1 0 0,0 0 0,0 0 0,0 0 1,-1 1-1,1-1 0,0 0 0,0 0 1,-3 2 10,0 0 1,1 0-1,-1 0 1,1 1-1,0-1 1,0 1-1,0 0 1,0-1 0,-3 7-1,-9 20 147,1 1 0,1 0 0,2 1 0,1 0 0,1 0 0,2 1 0,1 0 0,2 1 0,1-1 0,1 0-1,8 64 1,3-59-132,-10-35-27,1-1-1,-1 0 1,0 0 0,1 0 0,-1 0 0,0 0 0,1 0-1,0 0 1,-1 0 0,1 0 0,-1 0 0,1 0-1,0 0 1,0 0 0,0 0 0,-1 0 0,1-1-1,0 1 1,0 0 0,0-1 0,0 1 0,0-1 0,0 1-1,1-1 1,-1 1 0,0-1 0,2 1 0,-2-5 34,0 1 0,0 0 0,0-1 0,0 1 0,-1-1 1,1 1-1,-1-1 0,0 1 0,0-1 0,0 1 0,-1-6 1,0 2-40,1-9-143,-2 0 0,0 0 0,0 0 0,-2 1 0,0-1 0,-9-22 0,-47-86-1856,41 87 1533,18 37 462,1-1 1,-1 0 0,1 0 0,0 1 0,-1-1 0,1 0 0,0 0 0,0 1 0,-1-1 0,1 0 0,0 0 0,0 0 0,0 1 0,0-1 0,0 0 0,0 0 0,0 0 0,0 1 0,0-1 0,1 0 0,-1 0 0,0 0 0,0 1 0,1-1 0,-1 0 0,1 0 0,-1 1 0,0-1 0,2 0 0,-1-1 55,1 1 0,0 0 0,0 0 0,-1 0 1,1 0-1,0 0 0,0 1 0,0-1 1,0 1-1,0-1 0,4 0 0,74 2-2014,-56 0-2315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19891,'0'0'3299,"90"-19"-1826,-32 16-1313,5 3-160,-2-2-3267,-7 1-8872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16976,'0'0'10042,"3"-8"-8735,1 1-1229,0 1-1,0-1 0,0 1 0,1 0 0,0 0 0,0 1 0,1-1 0,-1 1 0,1 0 0,0 1 0,1 0 0,-1 0 0,1 0 0,0 0 1,13-4-1,-17 7-62,66-24 171,-64 23-192,-1 1 1,1-1-1,0 1 0,0 1 1,0-1-1,0 1 1,0-1-1,0 2 0,0-1 1,0 0-1,0 1 0,5 1 1,-9-1-1,0 0 0,0 0 0,0 0 1,0 0-1,0 0 0,-1 0 0,1 0 0,0 0 1,0 0-1,-1 0 0,1 1 0,-1-1 1,1 0-1,-1 0 0,0 1 0,1-1 0,-1 0 1,0 1-1,0-1 0,0 0 0,0 1 1,0-1-1,0 0 0,0 1 0,0-1 0,-1 2 1,-9 37-112,2-22 127,0-2-1,-1 1 0,-16 20 0,16-25-4,1-1 0,1 1 0,0 0-1,1 1 1,0 0 0,1 0 0,-6 18-1,11-30-5,1-1-1,-1 1 1,0-1 0,0 1-1,0-1 1,0 1-1,0-1 1,1 1-1,-1-1 1,0 1 0,1-1-1,-1 1 1,0-1-1,1 0 1,-1 1-1,0-1 1,1 1 0,-1-1-1,1 0 1,-1 1-1,0-1 1,1 0-1,-1 0 1,1 1 0,-1-1-1,1 0 1,-1 0-1,1 0 1,-1 0-1,1 0 1,0 0 0,-1 0-1,1 0 1,-1 0-1,1 0 1,-1 0-1,1 0 1,-1 0 0,1 0-1,-1 0 1,1 0-1,0-1 1,27-4 100,-10-3-21,-1 0 1,0-1 0,0-1-1,-1 0 1,0-1 0,15-15-1,6-7 23,39-44 0,-35 29 81,-41 59-300,-26 57 90,19-53 76,1 0 0,1 0 1,0 1-1,1 0 0,0 0 1,-1 18-1,5-34-35,0 1 1,0 0-1,-1 0 1,1 0-1,0 0 0,0 0 1,1 0-1,-1 0 1,0 0-1,0 0 0,0 0 1,1-1-1,-1 1 1,0 0-1,1 0 0,-1 0 1,1 0-1,-1-1 1,1 1-1,-1 0 1,1 0-1,-1-1 0,1 1 1,0 0-1,-1-1 1,1 1-1,1 0 0,0-1 35,-1 1 1,1-1-1,0 0 0,-1 0 0,1 0 0,0 0 0,-1 0 0,1 0 0,-1 0 0,1-1 1,0 1-1,-1 0 0,1-1 0,1 0 0,5-3 122,-1 1-1,0-1 1,0 0-1,0-1 0,8-7 1,13-15-170,-2-1 0,34-49 0,-18 22 0,-30 41 0,-12 14 0,0 0 0,1 0 0,-1 0 0,0 0 0,1 0 0,-1 0 0,0 0 0,0 0 0,1 0 0,-1 0 0,0 0 0,1 0 0,-1 0 0,0 0 0,1 0 0,-1 0 0,0 0 0,0 0 0,1 0 0,-1 0 0,0 0 0,1 1 0,-1-1 0,0 0 0,0 0 0,1 0 0,-1 0 0,0 1 0,0-1 0,0 0 0,1 0 0,-1 1 0,0-1 0,0 0 0,0 0 0,0 1 0,1-1 0,-1 0 0,0 1 0,0-1 0,0 0 0,0 0 0,0 1 0,0-1 0,0 0 0,0 1 0,0-1 0,0 0 0,0 1 0,0-1 0,0 0 0,0 0 0,0 1 0,0-1 0,0 0 0,-1 1 0,1-1 0,0 0 0,0 0 0,0 1 0,0-1 0,-1 0 0,1 1 0,-4 121-5648,9-103-1965,10-10-7505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31 10474,'0'0'13506,"-9"-7"-12294,6 5-1139,1 0 0,-1-1 1,1 1-1,-1 0 0,0 1 0,0-1 0,0 1 1,0-1-1,0 1 0,0 0 0,0 0 1,0 0-1,-1 0 0,1 1 0,0-1 1,0 1-1,-1 0 0,1 0 0,0 0 1,-1 0-1,1 1 0,0-1 0,-1 1 1,1 0-1,0 0 0,0 0 0,0 1 0,0-1 1,0 1-1,0-1 0,-4 4 0,3-2 12,-31 23 354,33-25-432,0 0 0,0 1 0,1 0 0,-1-1 0,1 1 0,-1 0 0,1-1 0,0 1 0,-1 0 0,1 0 0,0 0 0,0 0 0,0 0 0,1 1 0,-2 2 0,3-4-19,0 0 0,0 0 0,0 0 0,1 0 0,-1 0 0,0-1 0,0 1 0,1 0 0,-1-1 0,1 1 0,-1-1 0,0 1 1,1-1-1,-1 1 0,1-1 0,-1 0 0,1 0 0,-1 0 0,3 0 0,3 1-59,7 1-91,0 1 1,0 1-1,0 0 0,-1 1 0,0 1 0,0 0 1,14 8-1,-24-12 155,0 0 0,0 0-1,0 1 1,0-1 0,-1 1 0,1-1 0,-1 1 0,1 0 0,-1 0-1,0 0 1,0 0 0,0 1 0,-1-1 0,1 0 0,-1 1-1,1-1 1,-1 1 0,-1-1 0,1 1 0,0 0 0,-1-1-1,0 1 1,1 0 0,-1 0 0,-1-1 0,1 1 0,-1 0 0,1-1-1,-1 1 1,0-1 0,0 1 0,-1-1 0,-1 5 0,0-2 145,0-1 0,-1 1 0,0-1 0,0 0 0,0 0 1,0 0-1,-1-1 0,1 1 0,-1-1 0,0 0 0,-1 0 1,1-1-1,-1 0 0,1 0 0,-1 0 0,0-1 0,0 1 1,0-1-1,-11 1 0,-7 2 774,0-2 0,-1 0 0,-43-2 0,65-1-908,1 0 0,-1 0-1,1 0 1,0-1 0,-1 1 0,1-1 0,-1 1 0,1-1-1,0 0 1,-1 0 0,1 0 0,0 0 0,0-1-1,0 1 1,-1 0 0,2-1 0,-1 0 0,0 1 0,0-1-1,-2-3 1,3 3-33,0 1 1,1-1-1,-1 0 0,1 1 0,0-1 1,-1 0-1,1 0 0,0 1 0,0-1 1,0 0-1,0 0 0,0 0 0,1 1 1,-1-1-1,0 0 0,1 0 0,-1 1 0,1-1 1,0 1-1,0-1 0,-1 0 0,1 1 1,0-1-1,0 1 0,0 0 0,1-1 1,-1 1-1,0 0 0,0 0 0,3-2 1,23-20-4246,48-33-1,-40 32-384,24-17-6466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15599,'0'0'5931,"-5"8"-3775,-16 22-653,2 2 0,1 0-1,-20 54 1,29-62-1348,1 0 0,2 1 0,0 0-1,1 1 1,2-1 0,0 34 0,4-17 0,2-39 174,2-25-98,3-19-163,-2 11-42,-1 0-1,1-41 1,-4 75-71,0 1 0,1 0 0,0-1 0,0 0 0,0 0 1,0 0-1,1 0 0,0 0 0,0-1 0,0 1 0,0-1 0,0 0 1,0 0-1,7 2 0,-1 0 44,1-1 0,0 0 1,-1-1-1,1 0 0,1-1 1,-1 0-1,0-1 0,0 0 0,1-1 1,-1 0-1,0-1 0,1 0 0,17-5 1,-21 5 23,-1-1 1,1 0-1,-1 0 1,1-1 0,-1 0-1,0-1 1,0 1 0,0-1-1,-1-1 1,1 1-1,-1-1 1,0 0 0,0 0-1,-1-1 1,0 0 0,0 0-1,0 0 1,0-1 0,-1 1-1,4-10 1,-27 26 24,9 1-44,2 1 0,-1 0 0,1 1 0,1 0 0,-8 20 0,11-26 16,2 1 0,-1-1 0,1 1 0,0-1 0,0 1 0,1-1 0,0 1-1,1 0 1,-1 0 0,2-1 0,-1 1 0,2 10 0,-1-17-7,0 1 0,0-1 0,0 0 0,0 1 0,0-1 0,0 0 0,0 0 0,0 0 0,1 0 0,-1 0 0,0 0 1,1 0-1,-1 0 0,0-1 0,1 1 0,-1-1 0,1 1 0,-1-1 0,1 1 0,-1-1 0,1 0 0,0 1 0,-1-1 0,1 0 0,-1 0 0,1 0 0,0-1 1,-1 1-1,3-1 0,4 1 90,-1-2 0,1 1 0,0-1 0,13-5 0,-1-4-92,-1 0-1,0-1 1,-1-1 0,0-1-1,-1-1 1,-1 0 0,18-23-1,18-14-20,-49 52 10,-5 8 0,-4 9 0,-22 41-4000,9 3-5789,19-50-4833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21460,'0'0'3940,"38"54"-7431,-19-27-1250,1-1-5028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17585,'0'0'3737,"-11"1"-257,3 0-3033,1 1 0,-1-1 0,1 2 0,0-1 0,0 1 1,0 0-1,0 0 0,0 1 0,-8 6 0,12-8-325,-1 1 0,1 0 0,-1 1-1,1-1 1,0 1 0,1-1 0,-1 1 0,1 0 0,-1 0 0,1 0 0,0 0 0,0 1 0,1-1-1,0 0 1,-1 1 0,1-1 0,1 1 0,-1-1 0,1 1 0,-1 4 0,3 9-419,1-1 0,0 1-1,2-1 1,0 0 0,0-1 0,2 1 0,14 27 0,-9-18-103,15 45 0,-22-55 402,-1 0-1,-1 0 1,0 0-1,-1 0 0,-1 0 1,-1 26-1,0-38 119,-1-1 0,1 1-1,-1 0 1,0 0 0,0 0-1,0-1 1,-1 1 0,1 0 0,-1-1-1,0 1 1,0-1 0,0 0 0,0 0-1,-1 0 1,1 0 0,-1 0 0,0 0-1,0-1 1,0 1 0,0-1 0,0 0-1,-1 0 1,1 0 0,-1 0 0,1-1-1,-1 1 1,1-1 0,-1 0 0,0 0-1,0 0 1,0 0 0,-5-1 0,5 1-113,1-1 1,-1 0 0,0 1 0,0-2-1,0 1 1,0 0 0,1-1 0,-1 0 0,0 1-1,1-2 1,-1 1 0,0 0 0,1-1 0,0 1-1,-1-1 1,1 0 0,0 0 0,0-1-1,0 1 1,0-1 0,0 1 0,0-1 0,-2-4-1,1 0-10,0 0 0,0 0-1,1 0 1,0 0-1,0-1 1,1 1 0,0-1-1,0 0 1,1 0-1,-1-12 1,1 4-800,0-1-1,4-28 0,-1 32-331,1 0-1,0 0 1,0 0-1,2 1 1,-1-1-1,2 1 1,0 0-1,0 1 1,1 0-1,0 0 1,12-13 0,14-14-8421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2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2211 470 5349,'0'0'3577,"8"-12"-2403,-4 8-1115,2-4-6,-1 1 0,0-1-1,0 0 1,-1 0-1,4-10 1,-6 15-47,-1 0 1,0 0-1,0-1 1,0 1-1,-1 0 0,1-1 1,-1 1-1,0-1 1,0 1-1,0 0 1,-1-1-1,1 1 1,-1-1-1,1 1 1,-1 0-1,0 0 1,0-1-1,-1 1 1,1 0-1,-1 0 0,0 0 1,-2-3-1,-4-3 396,0 0-1,-1 1 1,0 0-1,-1 0 1,1 1-1,-1 1 0,-1 0 1,-19-9-1,-95-31 2995,109 41-3075,-173-48 597,-3 9 0,-273-28 1,357 60-547,-1 4 1,0 5-1,0 5 1,-112 17 0,178-13 63,0 3 0,1 1 0,0 2 0,-45 20 0,72-26-340,1 1 1,0 1-1,0 0 0,0 1 0,1 0 1,0 1-1,1 1 0,0 0 1,1 1-1,0 0 0,1 0 1,1 1-1,-1 0 0,-9 20 0,10-10-91,0 1 0,1 0-1,2 0 1,0 0 0,2 1-1,-3 30 1,4 6 13,7 85 1,-1-111-21,2 0 0,1 0 0,1 0 0,2-1 0,2 0 1,1 0-1,1-1 0,2-1 0,23 37 0,-23-45 49,2 0 0,0-1 0,2-1 0,1-1 0,0 0 0,1-2 0,2 0 0,0-2-1,0 0 1,2-2 0,45 22 0,-28-20 153,1-2 0,1-2 0,0-2 0,0-1 0,80 5 0,-34-11 137,174-14 0,-153-4-243,-2-4-1,0-6 1,138-48 0,-119 26-136,-2-7 1,159-90 0,-211 100-2,-3-2 1,98-81-1,-146 107 56,-1-2 0,0 0 0,-2-2 0,0 0 0,-2-1 1,-1-1-1,0-1 0,-2 0 0,-1-1 0,14-39 0,-24 55 2,-1 0 0,1-1 0,-2 1 0,0-1 0,0 0 0,-1 0 0,-1 0 0,0 0 0,0 0 0,-2 0 0,1 0 0,-1 0 0,-1 1 0,0-1 0,-1 1 0,0-1 0,0 1 0,-1 1 0,-1-1 0,0 1 0,0 0 0,-1 0 0,-1 0 0,1 1 0,-2 0 0,1 1 0,-1 0 0,0 0 0,-1 1 1,1 0-1,-20-9 0,0 0-22,0 3 0,-2 0 1,1 2-1,-1 1 1,-1 2-1,0 1 0,-49-5 1,-13 5-192,-124 7 0,-132 34-4777,187-10-615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14446,'0'0'3560,"10"-1"38,23 1-975,-9 0-509,0-1 0,30-4 0,-49 4-2008,0 0 0,0 0 0,0 0 0,0-1 0,0 1 0,0-1 0,-1 0 1,1 0-1,-1-1 0,1 0 0,-1 1 0,0-1 0,0-1 0,-1 1 0,1 0 1,0-1-1,3-5 0,-6 8-103,-1 0 0,1 1 0,-1-1 0,1 0 0,-1 0 0,1 1 0,-1-1 0,0 0 0,0 0 0,1 0 0,-1 1 0,0-1 0,0 0 0,0 0 0,0 0 0,0 0 0,0 0 0,0 0 0,0 1 0,0-1 0,0 0 0,0 0 0,0 0 0,-1 0 0,1 1 0,0-1 0,-1 0 0,1 0 0,-1-1 0,-1 1 4,1 0-1,-1 0 1,1 0 0,-1 1-1,0-1 1,1 0 0,-1 1 0,0-1-1,1 1 1,-1-1 0,0 1-1,1 0 1,-4 0 0,-3-1 10,0 2 1,1-1-1,-1 1 0,0 0 1,-14 4-1,12 0-17,1 1 0,-1-1 0,1 1 0,0 1 0,0 0 0,1 0 0,0 0 0,-12 15 0,16-18 0,0 0 0,1 1 0,0-1 0,-1 1 0,2 0 0,-1 0 0,0 0 0,1 0 0,0 0 0,0 0 0,1 1 0,0-1 0,-1 1 0,2-1 0,-1 1 0,1-1 0,0 1 0,1 10 0,-1-14 0,1 0 0,0 0 0,0-1 0,0 1 0,0-1 0,0 1 0,1-1 0,-1 1 0,0-1 0,1 1 0,-1-1 0,1 0 0,-1 0 0,1 0 0,-1 0 0,1 0 0,0 0 0,0 0 0,-1-1 0,1 1 0,0-1 0,0 1 0,0-1 0,0 0 0,2 1 0,55 0 0,-47-2 0,11-2 0,0-1 0,-1-1 0,0-1 0,0-1 0,0-1 0,-1-1 0,0-1 0,25-16 0,28-12 0,-45 29 0,-29 9 0,1 0 0,-1-1 0,1 1 0,-1 0 0,0 0 0,1 0 0,-1 0 0,1 1 0,-1-1 0,0 0 0,1 0 0,-1 0 0,0 0 0,1 0 0,-1 0 0,0 0 0,1 1 0,-1-1 0,0 0 0,1 0 0,-1 1 0,0-1 0,1 0 0,-1 0 0,0 1 0,0-1 0,1 0 0,-1 1 0,0-1 0,0 0 0,0 1 0,1 0 0,-1 2 0,-1 1 0,1 0 0,-1 0 0,0-1 0,0 1 0,0 0 0,0-1 0,0 1 0,-3 3 0,2-4 0,1 0 0,-1 0 0,1 1 0,0-1 0,0 1 0,0-1 0,0 1 0,0 0 0,1-1 0,-1 1 0,1 0 0,0-1 0,1 5 0,1-7 0,1 0 0,-1 0 0,1 0 0,-1 0 0,1-1 0,-1 1 0,1-1 0,-1 0 0,1 0 0,-1 0 0,1 0 0,-1 0 0,4-1 0,2 0 0,6 0 2,0-1 1,0 0-1,0-1 1,0-1-1,20-7 1,-21 6-16,1 0 1,0 1 0,-1 1 0,1 0 0,23-1-1,-37 4-71,1 1 0,0-1 0,-1 0 0,1 1 1,0-1-1,-1 1 0,1-1 0,-1 1 0,1-1 0,-1 1 0,1 0 0,-1-1 0,1 1 0,-1-1 0,0 1 0,1 0 0,-1 0 0,0-1 0,0 1 0,1 0 0,-1-1 0,0 1 0,0 0 0,0 0 0,0-1 1,0 1-1,0 0 0,0 0 0,0 0 0,0-1 0,-1 2 0,3 14-3634,6-5-3378,1-8-357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8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156 160 11082,'0'0'9417,"-9"1"-5867,0 1-3216,1-1 0,0 2 0,1-1 0,-1 1 0,0 0 0,1 1 0,0 0 0,-1 0 0,1 0 0,1 1-1,-1 0 1,1 1 0,0-1 0,0 1 0,1 0 0,-1 1 0,1-1 0,1 1 0,-6 9 0,9-14-318,0 0 0,0 0 0,0 0 0,0 0 1,0 0-1,1 0 0,-1 0 0,1 0 0,-1 1 1,1-1-1,0 0 0,0 0 0,0 0 0,0 0 0,0 1 1,0-1-1,1 0 0,0 4 0,0-5-17,0 0 0,0 0 0,0 0 0,0 1 0,0-1 0,0 0 0,0-1 0,0 1 0,1 0 0,-1 0 0,0 0 0,0-1 0,1 1 0,-1-1 0,1 1 0,-1-1 0,0 1 1,1-1-1,-1 0 0,1 0 0,1 0 0,3 0-7,0 0 0,0 0 0,0-1-1,0 0 1,-1 0 0,1 0 0,0-1 0,0 0 0,-1 0 0,1-1 0,-1 1 0,9-7 0,6-9 29,0-1-1,0 0 0,-2-2 1,-1 0-1,-1-1 1,0-1-1,-2-1 0,-1 0 1,0 0-1,12-38 0,-23 45 344,-15 28 185,-16 29 172,21-26-731,1 1 0,0-1 1,2 1-1,-1 0 0,2 1 0,0-1 0,1 1 1,1 0-1,0 0 0,1 0 0,2 31 1,-1-44-222,0 0 1,1 0 0,0 0-1,-1 0 1,1 0 0,0 0 0,1 0-1,-1-1 1,0 1 0,1 0-1,0-1 1,-1 1 0,1-1 0,0 1-1,0-1 1,4 3 0,-4-3-605,0-1-1,1 1 1,-1-1 0,0 0-1,1 1 1,-1-1 0,1 0-1,0-1 1,-1 1 0,1 0-1,4 0 1,16-1-9612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72 20435,'0'0'11627,"9"-2"-11034,-7 1-553,39-12 60,-40 12-101,0 1 0,0-1 0,0 0 1,1 1-1,-1-1 0,0 0 0,0 0 1,0 0-1,0 0 0,0 0 0,0 0 0,-1 0 1,1 0-1,0 0 0,0 0 0,-1-1 1,1 1-1,-1 0 0,1 0 0,-1-1 1,1 1-1,-1 0 0,0-1 0,0 1 0,0 0 1,0-1-1,0 1 0,0 0 0,0-1 1,0 1-1,0-1 0,0 1 0,-1 0 1,1 0-1,-1-3 0,0 3 1,0 0 0,0 0 0,0 0 0,0 0 0,-1 0 0,1 1 0,0-1 0,0 0 0,0 0 0,-1 1 0,1-1 0,0 1 0,-1-1 0,1 1 0,0-1 0,-1 1 0,1 0 0,-1 0 0,1 0 0,-1 0 0,1 0 0,0 0 0,-1 0 0,1 0 0,-1 0 0,1 1 0,-3 0 0,0 0 0,0-1 0,1 1 0,-1 1 0,0-1 0,0 0 0,1 1 0,-1 0 0,1 0 0,-5 3 0,3 1 0,0 0 0,0 0 0,1 0 0,0 0 0,0 1 0,0 0 0,1 0 0,0 0 0,-2 8 0,4-14 0,1 1 0,-1-1 0,1 1 0,-1 0 0,1-1 0,0 1 0,-1-1 0,1 1 0,0 0 0,0-1 0,0 1 0,0 0 0,1-1 0,-1 1 0,0 0 0,1-1 0,-1 1 0,1-1 0,-1 1 0,1-1 0,0 1 0,0-1 0,-1 1 0,1-1 0,0 0 0,1 1 0,-1-1 0,0 0 0,0 0 0,0 0 0,1 0 0,-1 0 0,0 0 0,1 0 0,-1 0 0,1 0 0,-1-1 0,1 1 0,-1-1 0,1 1 0,0-1 0,-1 0 0,1 1 0,0-1 0,2 0 0,15 0-10,0-1 0,0-1 0,0 0 1,0-2-1,-1 0 0,1-1 0,29-13 0,-28 11-3,0 0-1,0 1 1,0 1-1,1 1 0,36-2 1,-56 6 14,0 0 0,-1 0 0,1 1 0,0-1 0,-1 0 0,1 1 0,0-1 0,-1 0 0,1 1 0,-1-1 0,1 1 0,-1-1 0,1 1 0,-1-1 0,1 1 0,-1-1 0,0 1 0,1 0 0,-1-1 0,0 1 0,1 0 0,-1-1 0,0 1 0,0 0 0,0-1 0,0 1 0,0 0 0,0 0 0,1-1 0,-1 1 0,-1 0 0,1-1 0,0 1 0,0 0 0,0-1 0,0 1 1,-1 1-2,-7 40 89,4-20-56,4-21-33,0-1 0,0 1 0,0-1 0,1 1 0,-1-1 0,0 1 0,0-1 0,0 1 0,1-1 0,-1 1 0,0-1 0,1 0 0,-1 1 0,0-1 0,1 1 0,-1-1 0,0 0 0,1 1 0,-1-1 0,1 0 0,-1 0 0,1 1 0,-1-1 0,1 0 0,-1 0 0,1 0 0,-1 1 0,1-1 0,-1 0 0,2 0 0,25 1 0,23-12 0,-22 1 0,-11 3 0,1 0 0,0 1 0,0 1 0,0 1 0,1 0 0,20-1 0,-38 5 0,0 1 0,-1-1 0,1 0 0,0 0 0,0 1 0,0-1 0,0 0 0,0 1 0,0-1 0,0 1 0,-1-1 0,1 1 0,0 0 0,0-1 0,-1 1 0,1 0 0,0-1 0,-1 1 0,1 0 0,-1 0 0,1 0 0,-1 0 0,1-1 0,-1 1 0,0 0 0,1 0 0,-1 0 0,0 0 0,0 0 0,0 0 0,0 0 0,0 0 0,0 0 0,0 0 0,0 0 0,0 0 0,0 1 0,-1 0 0,1-1 0,0 0 0,0 1 0,0-1 0,0 0 0,0 1 0,1-1 0,-1 0 0,0 1 0,0-1 0,1 0 0,-1 0 0,1 1 0,-1-1 0,1 0 0,0 0 0,-1 0 0,1 0 0,0 0 0,0 0 0,0 0 0,0 0 0,0 0 0,0 0 0,0 0 0,0-1 0,0 1 0,0 0 0,0-1 0,0 1 0,3 0 0,12 1-260,0-1 0,0-1-1,0-1 1,1 0 0,25-6 0,41-2-1329,-73 14-1597,-9 4-2431,-1-5-2257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40 16688,'-7'55'9640,"-17"45"-8004,7-31-912,1-3-602,3-19-93,3 0 0,-5 63 0,14-109-2,1 0 0,0 0 0,0 0 0,0 0 0,0 0-1,0-1 1,0 1 0,0 0 0,0 0 0,0 0 0,0 0 0,1 0 0,-1 0 0,0 0 0,1 0 0,-1-1 0,0 1 0,1 0 0,-1 0 0,1 0 0,0-1 0,-1 1 0,1 0 0,-1 0 0,1-1 0,0 1 0,0-1 0,-1 1 0,1-1 0,0 1 0,0-1 0,0 1 0,-1-1 0,1 0 0,0 1 0,0-1-1,0 0 1,0 0 0,0 0 0,0 0 0,0 1 0,0-1 0,0-1 0,0 1 0,-1 0 0,1 0 0,0 0 0,0 0 0,0-1 0,0 1 0,0 0 0,0-1 0,0 1 0,0-1 0,7-2 371,0-1 1,0 0-1,-1 0 1,14-10-1,14-14-296,-1-1-1,-2-2 1,33-39 0,78-114-76,-29 33-64,-107 142 53,-5 7-29,0-1 0,-1 1 0,1-1 0,0 1 0,0 0 0,0 0 0,1 0 0,-1 0 0,0 0 0,6-2 0,-18 33-11762,-8-10 2903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15887,'0'0'2915,"-10"58"-161,7-28-223,3-2-1346,0-4-641,11-1-415,7-4-129,8-6-1634,5-9-2370,5-4-1569,2-5-5606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 4004,'0'0'8744,"-12"6"-4831,-49 24-533,-57 21 6186,118-51-9518,0 0 0,-1 0-1,1 0 1,0 0 0,-1 0 0,1 0 0,0 0 0,0 0 0,-1 0 0,1 0 0,0 0 0,0 0 0,-1 0 0,1 1-1,0-1 1,0 0 0,-1 0 0,1 0 0,0 0 0,0 0 0,-1 1 0,1-1 0,0 0 0,0 0 0,0 0 0,-1 1-1,1-1 1,0 0 0,0 0 0,0 0 0,0 1 0,0-1 0,0 0 0,-1 1 0,1-1 0,0 0 0,0 0 0,0 1-1,0-1 1,0 0 0,0 0 0,0 1 0,0-1 0,0 0 0,0 0 0,0 1 0,0-1 0,0 0 0,1 1 0,-1-1 0,0 0-1,0 1 1,1-2-29,-1 1 0,1 0 0,-1-1-1,1 1 1,-1-1 0,1 1-1,-1 0 1,1-1 0,-1 1 0,0-1-1,1 0 1,-1 1 0,1-1 0,-1 1-1,0-1 1,0 1 0,1-1-1,-1 0 1,0 1 0,0-1 0,0 0-1,0 1 1,0-1 0,0 0 0,0 1-1,0-1 1,0 0 0,0 1-1,0-1 1,0 1 0,-1-2 0,1 2-20,0-1 1,0 1 0,0 0 0,0 0-1,0-1 1,0 1 0,0 0 0,0 0-1,0 0 1,0-1 0,0 1-1,0 0 1,0 0 0,0-1 0,0 1-1,0 0 1,0 0 0,0 0 0,0-1-1,-1 1 1,1 0 0,0 0 0,0 0-1,0-1 1,0 1 0,0 0-1,-1 0 1,1 0 0,0 0 0,0 0-1,0 0 1,-1-1 0,1 1 0,0 0-1,0 0 1,-1 0 0,1 0-1,0 0 1,0 0 0,0 0 0,-1 0-1,1 0 1,0 0 0,0 0 0,-1 0-1,1 0 1,0 0 0,0 0 0,-1 0-1,1 0 1,0 0 0,0 0-1,0 1 1,-1-1 0,-17 12 9,-15 22 18,28-29-27,1 1 0,-1 1 0,1-1 0,0 1 0,0-1 0,1 1 0,0 0 0,0 1 0,1-1 0,0 0 0,-2 15 0,3-21 0,1-1 0,0 1 0,1-1 0,-1 1 0,0-1 0,0 1 0,0-1 0,0 1 0,0-1 0,0 1 0,1-1 0,-1 1 0,0-1 0,0 1 0,1-1 0,-1 1 0,0-1 0,1 0 0,-1 1 0,0-1 0,1 1 0,-1-1 0,1 0 0,-1 1 0,1-1 0,-1 0 0,1 0 0,-1 1 0,1-1 0,-1 0 0,1 0 0,0 0 0,22-1 0,20-17 0,-25 5 0,-1-1 0,0 0 0,-1-2 0,-1 0 0,0 0 0,19-30 0,9-9 0,-42 54 0,-1 0 0,1-1 0,0 1 0,0 0 0,0 0 0,0 0 0,1 0 0,-1 0 0,0 0 0,0 0 0,1 0 0,-1 0 0,0 0 0,1 1 0,-1-1 0,1 1 0,-1-1 0,1 1 0,-1-1 0,1 1 0,-1 0 0,1 0 0,-1 0 0,3 0 0,-2 1 0,-1-1 0,1 1 0,-1 0 0,1 0 0,-1 0 0,0 0 0,0 1 0,1-1 0,-1 0 0,0 0 0,0 1 0,0-1 0,0 1 0,0-1 0,-1 1 0,1-1 0,0 1 0,0 2 0,1 3 0,0 0 0,0 1 0,0-1 0,-1 1 0,0-1 0,-1 1 0,0 0 0,-1 14 0,-23 29 0,25-51 0,-1 1 0,1-1 0,-1 0 0,1 0 0,-1 0 0,1 1 0,-1-1 0,0 0 0,1 0 0,0 0 0,-1 0 0,1 0 0,-1 0 0,1 0 0,-1 0 0,1 0 0,-1 0 0,1 0 0,-1 0 0,1 0 0,-1 0 0,1-1 0,-1 1 0,0 0 0,1 0 0,-1-1 0,1 1 0,63-39 0,-56 32 0,1 1 0,-1 0 0,1 1 0,1-1 0,-1 2 0,1-1 0,0 1 0,0 1 0,0 0 0,0 0 0,18-1 0,-27 4 0,-1 0 0,1 0 0,0 0 0,-1 0 0,1 0 0,0 0 0,-1 1 0,1-1 0,-1 0 0,1 0 0,-1 1 0,1-1 0,-1 0 0,1 1 0,-1-1 0,1 1 0,-1-1 0,1 0 0,-1 1 0,1-1 0,-1 1 0,0-1 0,1 1 0,-1 0 0,0-1 0,0 1 0,1-1 0,-1 1 0,0 1 0,2 25 0,-3-20 0,0 0 0,-1-1 0,1 1 0,-1 0 0,-5 10 0,1-9 37,-3 4-177,9-12 126,0 0 0,0 1 0,0-1 0,0 0-1,0 0 1,0 0 0,0 0 0,0 1 0,0-1 0,0 0 0,0 0 0,0 0 0,0 0 0,0 1 0,0-1 0,0 0 0,0 0 0,0 0 0,0 0 0,0 0 0,0 1 0,0-1 0,0 0 0,0 0 0,1 0 0,-1 0 0,0 0 0,0 0 0,0 1 0,0-1 0,0 0-1,0 0 1,1 0 0,-1 0 0,0 0 0,0 0 0,0 0 0,0 0 0,1 0 0,-1 0 0,0 0 0,0 0 0,0 0 0,0 0 0,1 0 0,-1 0 0,0 0 0,0 0 0,0 0 0,0 0 0,1 0 0,-1 0 0,0 0 0,0 0 0,0 0 0,0 0 0,0 0 0,1 0 0,-1 0-1,0 0 1,0-1 0,0 1 0,15-3-3900,-1-1 0,0-1-1,22-10 1,-35 15 3839,34-15-11360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 19250,'0'0'5552,"-10"-2"-1367,2 1-3948,-1-1-1,1 1 0,0 0 0,0 1 1,-1 0-1,1 0 0,0 1 0,0 0 0,0 0 1,0 1-1,0 0 0,0 1 0,0 0 1,0 0-1,-9 5 0,11-4-236,-36 25 0,40-28 0,1 0 0,-1 1 0,0-1 0,1 1 0,0-1 0,-1 1 0,1-1 0,0 1 0,0 0 0,0-1 0,0 1 0,0 0 0,0 0 0,0 0 0,0 0 0,1 0 0,-1 0 0,1 0 0,0 0 0,-1 3 0,2-4 0,0 0 1,0 0-1,0 0 0,-1 0 0,1-1 1,0 1-1,0 0 0,0 0 1,0-1-1,0 1 0,0 0 1,1-1-1,-1 1 0,0-1 0,0 0 1,0 1-1,0-1 0,1 0 1,1 0-1,34 7-9,-24-5-15,18 4-352,-11-3-396,1 1 0,-1 2 0,39 14 0,-58-19 792,0-1 0,1 1 1,-1-1-1,1 1 1,-1 0-1,0 0 0,0 0 1,1 0-1,-1 0 1,0 0-1,0 0 0,0 0 1,0 0-1,0 0 0,0 1 1,-1-1-1,1 0 1,0 1-1,-1-1 0,1 0 1,-1 1-1,1-1 0,-1 1 1,1 2-1,-1-2 60,-1 0 1,1 1-1,-1-1 0,0 0 1,1 0-1,-1 0 0,0 1 0,0-1 1,-1 0-1,1 0 0,0-1 1,-1 1-1,1 0 0,-3 2 0,-5 5 276,-2 0-1,1-1 1,-1 0-1,-15 8 1,15-9-356,0 0 0,-1-1 0,0-1 0,0 0 0,0 0 0,-1-1 0,1-1 0,-1 0 0,0-1 0,-23 2 0,35-4-19,1 0 1,-1 0-1,1 0 0,-1 0 1,1 0-1,0 0 1,-1 0-1,1 0 0,-1 0 1,1 0-1,-1-1 0,1 1 1,-1 0-1,1 0 0,0 0 1,-1-1-1,1 1 1,0 0-1,-1 0 0,1-1 1,-1 1-1,1 0 0,0-1 1,0 1-1,-1 0 0,1-1 1,0 1-1,0-1 1,-1 1-1,1 0 0,0-1 1,0 1-1,0-1 0,-1 0 1,7-16-1650,20-15-2973,33-7-6500,-24 19 3747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10410,'0'0'20547,"-9"9"-20104,-7 7-185,1 0-1,-13 19 0,23-29-208,1 1 1,0-1 0,0 1-1,1 0 1,0 0-1,0 0 1,0 0 0,1 1-1,0-1 1,0 0-1,0 14 1,2-20-50,0 0 0,0 0 0,0 0 0,0 0 0,0 0 0,1 0 0,-1 0 0,0-1 0,1 1 0,-1 0 0,1 0 0,-1 0 0,1-1 0,-1 1 0,1 0 0,-1-1 0,1 1 0,-1 0 0,1-1 0,0 1 0,0-1 0,-1 1 0,1-1 0,0 1 0,0-1 0,1 1 0,30 4 0,-20-5 0,-1-1 0,1-1 0,20-5 0,-11 0 0,-1-1 0,1-2 0,-1 0 0,-1-1 0,28-21 0,-13 6 0,58-58 0,-118 109 0,3-3 0,1 1 0,1 1 0,-24 34 0,44-57 0,1-1 0,-1 1 0,0 0 0,1 0 0,-1-1 0,1 1 0,-1 0 0,1 0 0,0 0 0,-1-1 0,1 1 0,0 0 0,-1 0 0,1 0 0,0 0 0,0 0 0,0 0 0,0 0 0,0 0 0,0 0 0,0 0 0,0-1 0,0 1 0,1 0 0,-1 0 0,0 0 0,1 0 0,-1 0 0,0 0 0,1-1 0,-1 1 0,1 0 0,0 1 0,1-1 0,0 0 0,0 0 0,1-1 0,-1 1 0,0 0 0,0-1 0,0 0 0,1 1 0,-1-1 0,0 0 0,0 0 0,1 0 0,2-1 0,10-1 0,-1-1 0,1 0 0,17-7 0,128-62 0,-26 10 0,-134 62 0,1-1 0,-1 1 0,0-1 0,1 1 0,-1 0 0,0 0 0,1-1 0,-1 1 0,1 0 0,-1 0 0,1-1 0,-1 1 0,1 0 0,-1 0 0,1 0 0,-1 0 0,0 0 0,1 0 0,-1 0 0,1-1 0,-1 2 0,1-1 0,-1 0 0,1 0 0,-1 0 0,1 0 0,-1 0 0,1 0 0,-1 0 0,1 1 0,-1-1 0,1 0 0,-1 0 0,0 1 0,1-1 0,-1 0 0,1 1 0,-1-1 0,0 0 0,1 1 0,-10 21 0,-29 24 0,24-31 0,10-12 0,1 0 0,-1 0 0,1 0 0,0 1 0,0-1 0,1 1 0,-1-1 0,1 1 0,-1 0 0,1 0 0,0 0 0,-1 7 0,6-10 0,0-1 0,0 1 0,1-1 0,-1 0 0,0 1 0,0-2 0,1 1 0,5-1 0,6-4 0,1 0 0,-1-1 0,0-1 0,26-15 0,-30 15 0,0 0 0,0 1 0,1 1 0,0 0 0,0 0 0,1 1 0,-1 1 0,22-4 0,-34 7 0,1 0 0,0 0 0,-1 0 0,1 1 0,-1-1 0,1 0 0,-1 0 0,1 0 0,-1 1 0,1-1 0,-1 0 0,1 0 0,-1 1 0,1-1 0,-1 1 0,0-1 0,1 0 0,-1 1 0,1-1 0,-1 1 0,0-1 0,0 1 0,1-1 0,-1 1 0,0-1 0,0 1 0,1-1 0,-1 1 0,0-1 0,0 1 0,0-1 0,0 1 0,0-1 0,0 1 0,0 0 0,0-1 0,0 1 0,0-1 0,0 1 0,0-1 0,0 1 0,-1-1 0,1 1 0,0-1 0,0 1 0,-1-1 0,1 1 0,-1 0 0,-15 38 0,9-22 0,7-17 0,1 1 0,-1 0 0,1 0 0,-1-1 0,1 1 0,-1 0 0,1-1 0,0 1 0,-1-1 0,1 1 0,0-1 0,-1 1 0,1-1 0,0 0 0,0 1 0,-1-1 0,1 0 0,0 1 0,0-1 0,0 0 0,0 0 0,-1 0 0,1 0 0,0 0 0,0 0 0,0 0 0,0 0 0,-1 0 0,1 0 0,0 0 0,0 0 0,0-1 0,-1 1 0,2-1 0,35-5 0,-11-4 0,-18 6 0,1 1 0,0 0 0,0 0 0,0 1 0,18-2 0,-27 4-18,1 0 0,-1 1 0,1-1-1,-1 0 1,1 0 0,-1 0 0,1 1 0,-1-1 0,1 0 0,-1 0 0,0 1-1,1-1 1,-1 1 0,1-1 0,-1 0 0,0 1 0,1-1 0,-1 1-1,0-1 1,0 0 0,1 1 0,-1-1 0,0 1 0,0-1 0,0 1-1,0-1 1,0 1 0,1-1 0,-1 1 0,0-1 0,0 1 0,0 0 0,0-1-1,-1 1 1,1-1 0,0 1 0,0-1 0,0 2 0,-8 19-4517,2-14-5533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0 13229,'0'0'12427,"-28"50"-11434,-11-13-288,-8 9-193,-5 1-191,-1-1-161,6-3-96,6-7-32,9-5 64,13-11-96,8-9-577,16-14-5316,18-20 320,6-8-7047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18834,'0'0'2178,"-39"75"-609,17-38-576,1 3 224,5 2 129,0-1-481,7-2-609,6-3-128,3-4-96,0-4-801,8-5-928,2-6-1731,-4-4-1632,-6-4-7176</inkml:trace>
  <inkml:trace contextRef="#ctx0" brushRef="#br0" timeOffset="1">0 444 16784,'0'0'11883,"77"-34"-10890,-33 27-352,9-1-385,6 0-224,0 0-256,3-1-1378,-5-2-2081,-2-3-2755,-4-2-4901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2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16464,'11'1'357,"81"2"-19,1-3-1,112-16 0,67-1-201,-4 20-204,-103 1-88,252-25 1,-153-17 175,440-39 408,-478 76 301,239 29 0,-39 1-113,542-32 1,189 24 277,-303 4-512,-465-34-444,209 4-58,-469 18 154,241 57 0,36 4 16,-239-61-62,167-9-1,166-31 73,-196 8-26,462-3 146,-131 7-125,-463 8 52,1167-69 507,-12 22-107,-1310 54-506,1296-24 121,843-16 273,-875 55-299,103-10 121,-741-8-125,1167-53-174,-1146 26 159,-8-19-99,-104 5 55,-520 42-2,7-1 302,1 2 0,66 6 0,-100-3-248,-1-1-1,1 1 1,-1 0-1,1 0 1,-1 1-1,0-1 1,0 1-1,9 7 1,-13-9-70,0-1 0,0 1 1,0 0-1,0-1 1,-1 1-1,1 0 1,0 0-1,0-1 1,-1 1-1,1 0 1,0 0-1,-1 0 0,1 0 1,-1 0-1,1 0 1,-1 0-1,0 0 1,1 0-1,-1 0 1,0 0-1,0 0 1,1 0-1,-1 0 0,0 1 1,0-1-1,0 0 1,-1 0-1,1 0 1,0 0-1,0 0 1,0 0-1,-1 0 1,1 0-1,-1 0 0,1 0 1,-1 0-1,1 0 1,-1 0-1,1 0 1,-1 0-1,0 0 1,0-1-1,1 1 1,-1 0-1,0 0 0,0-1 1,0 1-1,0 0 1,0-1-1,0 1 1,-2 0-1,1 0-164,0 0 0,0 0 0,-1 0 1,1 0-1,0 0 0,-1 0 0,1-1 0,-1 1 0,1-1 0,-1 0 0,1 0 0,0 0 0,-1 0 0,1 0 1,-1 0-1,1-1 0,-1 1 0,-3-2 0,-27-13-4255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96 17969,'0'0'3721,"2"-10"-630,5-35-860,-7 43-2161,0 1 0,0-1 0,0 1 0,0-1 1,0 1-1,0-1 0,0 1 0,-1-1 0,1 1 0,-1-1 0,1 1 0,-1-1 0,1 1 0,-1 0 0,0-1 0,0 1 0,1 0 0,-1 0 0,0 0 0,0 0 0,0-1 1,0 1-1,-1 0 0,1 1 0,0-1 0,0 0 0,-1 0 0,1 0 0,0 1 0,-1-1 0,1 1 0,0-1 0,-1 1 0,1 0 0,-1-1 0,1 1 0,-1 0 0,1 0 1,-1 0-1,1 0 0,-1 0 0,-1 1 0,-6-1-73,0 0 0,0 1 0,0 1 0,1-1 0,-13 5 0,-1 3 86,0 0 0,0 2 0,1 0 0,-23 18-1,32-22 142,2 1 0,-1 1 0,1 0 0,1 0 0,-1 1 0,2 0 0,-1 1-1,1 0 1,-6 12 0,12-21-219,1 0 0,0 1 0,-1-1 0,1 1 0,0 0-1,0-1 1,0 1 0,0 0 0,1 0 0,-1-1 0,1 1 0,0 0 0,0 0-1,0 0 1,0 0 0,0 0 0,0-1 0,1 1 0,0 0 0,-1 0 0,1 0-1,0-1 1,0 1 0,1-1 0,-1 1 0,0-1 0,1 1 0,0-1 0,-1 0-1,1 1 1,0-1 0,0 0 0,0 0 0,0-1 0,1 1 0,-1 0 0,1-1-1,-1 1 1,1-1 0,-1 0 0,1 0 0,4 2 0,10 2-254,0-1 1,0 0-1,0-1 1,1-1-1,29 0 1,67-4-8518,-64-7 1175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17905,'0'0'13453,"12"2"-12503,-1-1-912,-1 0 0,0-1 1,1 0-1,-1-1 0,1 0 0,-1 0 1,1-1-1,-1 0 0,0-1 0,0-1 1,10-4-1,60-35-38,-83 59 0,-22 29 56,9-19-3,-20 48 0,33-64-152,-1 0-1,1 0 1,1 0 0,0 1 0,0-1-1,1 1 1,1-1 0,1 20 0,4-15-4727,10-12-5408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8936,'0'0'19347,"89"4"-18130,-34-3-641,5-1-383,3 0-129,-2 0 64,-4 1-256,-12 3-1282,-12 0-2401,-16 1-1763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14061,'0'0'10090,"64"23"-8873,-9-27 385,16-10-834,7-1-640,6-2-128,-2-1-1697,-2 5-2948,-7-1-2754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18257,'0'0'4079,"-9"0"-1036,1 1-2668,0 0-1,1 0 1,-1 1 0,1 0 0,0 0 0,0 0 0,-1 1-1,2 0 1,-11 6 0,12-6-239,1 0 0,-1 0 0,1 0 0,0 1 0,0-1 0,0 1 0,0 0-1,1 0 1,-1 1 0,1-1 0,0 0 0,0 1 0,1 0 0,0 0 0,-1 0 0,-1 9 0,3-12-127,1 0 0,0-1 0,0 1 0,0 0 0,0 0 0,0 0 0,0 0 0,0 0 0,1 0 0,-1-1 0,1 1 0,-1 0 0,1 0 0,0-1 0,0 1 0,0 0 0,0-1 0,0 1 0,0-1 0,0 1 0,0-1 0,1 1 0,-1-1 0,0 0 0,1 0 0,-1 1 0,1-1 0,0 0 0,-1-1 0,1 1-1,0 0 1,-1 0 0,1-1 0,0 1 0,3 0 0,9 2-38,0 0-1,1 0 1,25 0-1,-19-2-90,0 1-184,0 1 1,0 0-1,-1 2 0,37 12 1,-54-16 304,1 0 1,-1 0 0,0 1 0,0-1 0,1 1 0,-1 0 0,0 0 0,-1 0 0,1 0 0,0 0-1,-1 1 1,1-1 0,-1 1 0,0 0 0,0 0 0,0-1 0,0 2 0,0-1 0,-1 0-1,1 0 1,-1 0 0,0 1 0,0-1 0,0 1 0,0-1 0,-1 0 0,1 1 0,-1 0-1,0-1 1,0 1 0,0-1 0,-1 1 0,1-1 0,-1 1 0,0-1 0,0 0 0,-2 6-1,-1-1 126,1-1-1,-2-1 1,1 1-1,-1-1 1,0 1-1,0-1 0,0 0 1,-1-1-1,0 0 1,0 0-1,-8 5 1,-9 6 425,-45 21 0,51-28-545,1-1-1,-2-1 1,1 0 0,-1-2 0,0 0 0,0-1 0,0 0 0,0-2 0,-34 1 0,50-3-125,1 0 0,-1 0 0,0-1 0,0 1 0,1-1 0,-1 1 0,0-1 0,0 1 0,1-1-1,-1 0 1,1 0 0,-1 0 0,1 0 0,-1 0 0,1 0 0,-1 0 0,1-1 0,0 1 0,0 0 0,0-1 0,0 1 0,0-1 0,0 1 0,0-1 0,0 0 0,0 1 0,1-1 0,-2-3 0,1-3-1473,-1-1 1,1 0-1,1 0 1,0-16 0,0 9-915,0-38-9784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18514,'0'0'2626,"80"0"961,-34 0-1889,8 0-641,6 0-416,2 0-385,0-4-416,6-10-4100,-4-9-12044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4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6534,'0'0'23868,"11"2"-22629,37 6-1035,0-3 1,0-2 0,0-2 0,65-7-1,7 1-3662,-65 0-5857,-35-2 2172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 15759,'0'0'10848,"13"0"-9450,17-1-577,0 1 0,52 8 1,-70-7-784,-1 1 0,0 0 1,0 1-1,-1 1 1,1 0-1,-1 0 0,1 1 1,-1 0-1,-1 0 1,1 2-1,-1-1 1,10 9-1,-17-12-23,1-1 0,-1 1 0,0 0 0,0 0 0,0 0 0,0 0 0,0 0 0,-1 0 0,0 1 0,1-1 0,-1 0 0,0 1 0,-1-1 0,1 1 0,-1 0 0,1-1 0,-1 1 0,-1 6 0,0-3 47,0 0-1,-1-1 1,0 1 0,0-1-1,-1 1 1,0-1 0,0 0-1,-1 0 1,-4 7 0,-9 8 162,-1 0 0,-1-1 1,-38 30-1,57-50-224,-270 205-555,253-196-3513,10-7-5723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18449,'0'0'7431,"13"0"-5818,-2 0-1413,-1-1 1,1 0 0,-1 0 0,1-2 0,-1 1 0,0-1-1,0-1 1,0 0 0,0 0 0,-1-1 0,0 0-1,14-10 1,-9 5-7,-1 0 0,0-2 0,11-12 0,-21 21-117,0-1 0,1 0-1,-2-1 1,1 1 0,0 0 0,-1-1-1,0 1 1,0-1 0,0 0 0,-1 0-1,1 1 1,-1-1 0,0 0 0,0-8-1,-1 12-62,0 0 0,0 1 0,0-1-1,0 0 1,0 1 0,0-1 0,0 0-1,-1 0 1,1 1 0,0-1 0,0 0-1,-1 1 1,1-1 0,0 0-1,-1 1 1,1-1 0,0 1 0,-1-1-1,1 1 1,-1-1 0,1 0 0,-1 1-1,1 0 1,-1-1 0,0 1 0,1-1-1,-1 1 1,1 0 0,-1-1 0,0 1-1,1 0 1,-2-1 0,-27 5 34,21-1-72,1 0 0,-1 1 0,0 0 0,1 0 0,-8 6 0,-3 6 19,1 1 0,-15 18 0,27-28 1,-1 0 0,1 1 1,0-1-1,1 1 0,0 0 1,0 0-1,1 0 1,-4 13-1,7-20 2,-1 0 1,1 0 0,0 0-1,0 0 1,0 0-1,0 0 1,0 0-1,0 0 1,0 0-1,1 0 1,-1 0-1,0 0 1,1 0 0,-1 0-1,0 0 1,1 0-1,-1 0 1,1 0-1,0 0 1,-1 0-1,1 0 1,0-1-1,-1 1 1,1 0-1,0-1 1,0 1 0,-1 0-1,1-1 1,0 1-1,0-1 1,0 1-1,0-1 1,0 0-1,0 1 1,0-1-1,0 0 1,0 0-1,0 1 1,0-1 0,0 0-1,0 0 1,1 0-1,52-3 101,-45 2-66,107-23 100,7 0 20,-107 22-141,-1 0 0,0 2 0,1 0 0,-1 1 0,30 5 0,-42-6-12,1 1 0,-1 1 0,0-1 0,1 0 0,-1 1 0,0-1 0,0 1 0,0 0 0,0 0 0,-1 0 0,1 1 0,0-1 0,-1 0 0,0 1 0,1 0 0,-1 0 0,0 0 0,0 0 0,-1 0 0,1 0 0,-1 0 0,1 0 0,0 4 0,1 3 0,-1 0 0,-1 0 0,1 0 0,-2 1 0,1 12 0,-1-19 0,0-74 0,18-133 0,-18 202-60,1 0 0,-1 0 0,1 0 0,-1 0 0,1 0 0,0 0 0,-1 1 0,1-1 0,0 0 0,0 0 0,0 0 0,0 1 0,-1-1 0,1 0 0,0 1 0,0-1 0,0 1 0,0-1 0,1 1 0,-1 0 0,0-1 0,0 1 0,0 0 0,0 0 0,0 0 0,0 0 0,1 0 0,-1 0-1,0 0 1,0 0 0,1 0 0,50 7-4431,-23-2 696,-2-5-3679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18289,'0'0'7031,"-2"9"-5018,-16 47-1161,-24 91 2054,38-130-2667,1-1 1,1 1-1,1 0 1,0-1-1,1 1 1,4 32-1,-3-47-239,-1-1 0,0 1 0,1-1 0,-1 1 0,1-1 0,0 1 0,-1-1 0,1 1 0,0-1 0,0 0 0,0 1 0,0-1 0,0 0 0,0 0 0,0 1 0,0-1 0,1 0 0,-1 0 0,0-1 0,1 1 0,-1 0 0,3 1 0,-1-1 0,1 0 0,0-1 0,-1 1 0,1-1 0,0 1 0,-1-1 0,1 0 0,0 0 0,5-2 0,8-1 0,0-2 0,-1 0 0,21-9 0,-29 11 0,24-5 0,-31 8 0,0 0 0,-1 1 0,1-1 0,0 0 0,0 0 0,0 0 0,-1 0 0,1 1 0,0-1 0,0 0 0,0 1 0,-1-1 0,1 1 0,0-1 0,-1 1 0,1-1 0,0 1 0,-1-1 0,1 1 0,0 1 0,1 2 0,-1 0 0,0 0 0,0 1 0,0-1 0,0 1 0,-1-1 0,0 0 0,0 1 0,0 6 0,0-4 0,-11 64 0,8-59 0,1-1 0,0 0 0,1 1 0,0-1 0,1 19 0,0-30 1,1 1 0,-1-1-1,0 1 1,1-1 0,-1 1 0,0-1-1,1 0 1,-1 1 0,1-1 0,-1 0 0,1 1-1,-1-1 1,1 0 0,-1 0 0,1 0-1,-1 1 1,1-1 0,-1 0 0,1 0-1,-1 0 1,1 0 0,-1 0 0,1 0 0,0 0-1,-1 0 1,1 0 0,-1 0 0,1 0-1,-1 0 1,1 0 0,-1-1 0,1 1 0,-1 0-1,1 0 1,-1-1 0,1 1 0,0-1-1,21-9-146,35-31-3314,-4-8-4166,-22 19 1244,9-6-7070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21 12332,'0'0'7116,"-3"9"-5307,-5 19-1162,2 1 0,1-1 0,2 1 0,-1 30 0,3-1 442,8 69 1,-5-115-931,0-1 0,0 0 1,1 0-1,0-1 1,1 1-1,0-1 0,1 1 1,9 13-1,-13-21-113,1 0 1,0-1-1,-1 1 0,1-1 0,1 1 1,-1-1-1,0 0 0,0 0 0,1 0 1,-1 0-1,1 0 0,0 0 1,-1-1-1,1 1 0,0-1 0,0 0 1,0 0-1,0 0 0,0 0 0,0-1 1,1 1-1,-1-1 0,0 0 0,0 0 1,0 0-1,0 0 0,0 0 0,1-1 1,-1 1-1,0-1 0,0 0 0,0 0 1,0 0-1,5-3 0,0-1 79,0-1 1,0 0-1,-1-1 0,1 0 0,-2 0 1,1 0-1,-1-1 0,0 0 0,0 0 1,-1 0-1,0-1 0,-1 0 1,4-9-1,4-12 305,-1 0-1,11-54 1,-14 37-430,-2 0 0,-1-91 0,-5 135 0,0 0 0,0 0 0,-1 0 0,1 0 0,-1 0 0,1 0 0,-1 1 0,0-1 0,0 0 0,-3-4 0,4 7 0,0 0 0,0-1 0,0 1 0,0 0 0,-1 0 0,1-1 0,0 1 0,0 0 0,0 0 0,-1 0 0,1 0 0,0-1 0,0 1 0,-1 0 0,1 0 0,0 0 0,0 0 0,-1 0 0,1 0 0,0 0 0,-1 0 0,1 0 0,0-1 0,0 1 0,-1 0 0,1 0 0,0 1 0,0-1 0,-1 0 0,1 0 0,0 0 0,-1 0 0,1 0 0,0 0 0,-1 0 0,-9 18 0,4-5-1166,2 1 0,0 0 0,1 0 0,0 1 0,1-1 0,0 17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2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13132,'-5'10'844,"-19"39"-319,2 1-1,3 1 1,2 1 0,2 0-1,-15 106 1,15-23 26,4 176-1,8 605-363,3-891-185,3 75-19,-2-93 8,0 0 0,0 0 0,1-1 0,0 1 0,0 0 0,0-1 0,1 1 0,0-1 0,0 0 0,1 0 0,4 6 0,-6-10-8,0 0 0,0 0 0,0 0 0,0 0-1,1-1 1,-1 1 0,0-1 0,1 0 0,-1 0-1,1 0 1,-1 0 0,1 0 0,-1 0 0,1-1 0,0 1-1,-1-1 1,1 0 0,0 0 0,0 0 0,-1 0-1,1 0 1,0 0 0,-1-1 0,4 0 0,6-3-114,0 0 1,0-1-1,22-11 0,-5 2 288,23-4-122,1 3-1,1 2 1,0 3 0,94-6-1,-53 5 22,600-118 1866,-562 103-1393,2 5-1,235-4 1,79 1-422,-360 12-77,0-3 0,169-54 0,-103 11 3,112-35 3,-234 84-32,0 1 0,1 2 0,-1 2 0,1 0 0,0 3-1,37 2 1,-63 0-2,0 0 1,0 1-1,0 0 0,0 0 0,0 1 0,0 0 0,-1 0 0,1 1 0,11 7 0,-2 1 11,-1 1-1,20 21 1,26 22 3,-61-60-7,-1 1 1,1 0-1,0-1 0,0 1 0,1 0 0,-1 0 1,1 0-1,-1 0 0,1 0 0,0 0 0,4-4 1,1-3 2,20-42-49,-2-2 1,-2-1-1,-3 0 1,14-63-1,37-233-138,-61 298 194,-3-1 0,-1 1-1,-3-96 1,-4 146-17,1 1 1,0 0-1,-1-1 1,1 1-1,-1 0 0,0 0 1,1 0-1,-1-1 1,0 1-1,0 0 0,-1 0 1,1 0-1,0 0 1,-1 1-1,1-1 0,-1 0 1,1 0-1,-1 1 1,0-1-1,-3-1 0,-2-1 11,0 1 0,0 0 0,-1 1 0,1-1 0,-8 0 0,8 2-7,1-1 0,0 1 0,0-1 0,1 0 0,-1-1 0,0 1-1,1-1 1,-11-7 0,-6-10 9,7 5 34,-1 1 0,0 1 0,0 0 0,-1 1-1,-1 1 1,0 0 0,-33-13 0,-8 8 16,0 2 0,-1 3 1,0 2-1,-65 0 0,-37-5-28,-81-20 37,-466-35 290,-194 107 784,-60-8-310,922-32-874,0-2 1,-72-17 0,92 16-819,-1-2-1,1-1 1,1 0 0,0-1 0,0-2-1,-34-22 1,12-2-3844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12524,'0'0'8947,"-9"5"-6267,-5 3-1945,1 1-1,0 0 1,1 1 0,-1 0-1,-18 22 1,25-25-600,1 0 0,0 0 0,0 1 0,0 0 0,1-1 0,0 1 1,1 1-1,0-1 0,0 0 0,0 1 0,1-1 0,1 1 0,-2 13 0,3-20-115,0 1-1,0-1 0,0 1 1,1-1-1,-1 0 0,1 1 1,-1-1-1,1 0 1,0 1-1,0-1 0,0 0 1,0 0-1,0 1 1,0-1-1,1 0 0,-1 0 1,0-1-1,1 1 0,0 0 1,3 2-1,-2-1 47,1-1 0,0 0 0,-1 0 0,1-1 0,0 1 0,0-1 0,0 0 0,0 0 0,1 0 0,-1 0 0,6 0 0,-3-1 8,0 0 1,0 0-1,0 0 1,-1-1-1,1 0 1,0-1 0,0 1-1,-1-1 1,1-1-1,-1 1 1,1-1-1,-1 0 1,0-1-1,11-7 1,-10 4-75,-1-1 0,0 1 0,0-1 0,0 0 0,-1-1 0,7-15 0,-10 20 0,-1 0 0,1 0 0,-1-1 0,1 1 0,-1-1 0,0 1 0,-1-1 0,1 1 0,-1-1 0,0 1 0,0-1 0,-1 1 0,1-1 0,-1 1 0,0-1 0,-2-6 0,1 8 0,-1 0 0,1 1 0,-1 0 0,0-1 0,0 1 0,0 0 0,0 0 0,0 1 0,0-1 0,0 1 0,0-1 0,-1 1 0,1 0 0,-1 0 0,1 1 0,0-1 0,-1 1 0,0-1 0,1 1 0,-1 0 0,1 0 0,-1 1 0,-3 0 0,6-1-17,1 1-1,-1-1 1,1 1 0,-1-1 0,1 1-1,-1-1 1,1 1 0,-1 0-1,1-1 1,-1 1 0,1 0-1,0-1 1,0 1 0,-1 0 0,1-1-1,0 1 1,0 0 0,-1-1-1,1 1 1,0 0 0,0 0-1,0-1 1,0 1 0,0 0 0,0 0-1,1-1 1,-1 1 0,0 0-1,0-1 1,0 1 0,1 0 0,-1-1-1,0 1 1,1 0 0,-1-1-1,0 1 1,1 0 0,-1-1-1,1 1 1,-1-1 0,1 1 0,-1-1-1,1 1 1,0-1 0,-1 0-1,1 1 1,-1-1 0,1 1-1,1-1 1,8 3-1719,0 0-1,1-1 1,-1 0 0,1-1-1,-1 0 1,17-1-1,-19 0 354,37 1-6859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49 17360,'0'0'12156,"-6"9"-11035,-2 5-828,0 0 0,2 0 0,0 1-1,0-1 1,1 1 0,-4 26 0,4-14-273,1 0 0,1 0 0,1 56 0,2-82-20,0 0 0,1 0 0,-1 0 0,0 0 0,0 0 0,0 0 0,1 1 0,-1-1 0,1 0 0,-1 0 0,1 0 0,-1 0 0,1 0 0,0 0 0,-1 0 0,1-1 0,0 1 0,0 0 0,-1 0 0,1 0 0,0-1 0,0 1 0,0 0 0,0-1 0,2 1 0,-1 0 0,1-1 0,-1 1 0,0-1 0,1 0 0,-1 0 0,0 0 0,1 0 0,-1 0 0,1-1 0,-1 1 0,4-2 0,3-1 0,-1 0 0,1-1 0,-1 0 0,0-1 0,10-7 0,36-32 0,-53 44 0,-1 0 0,0 0 0,0 0 0,1 0 0,-1 0 0,0 0 0,1 0 0,-1 0 0,0 0 0,0 0 0,1 0 0,-1 0 0,0 0 0,1 0 0,-1 0 0,0 0 0,0 0 0,1 0 0,-1 0 0,0 0 0,0 1 0,1-1 0,-1 0 0,0 0 0,0 0 0,1 0 0,-1 1 0,0-1 0,0 0 0,0 0 0,0 0 0,1 1 0,-1-1 0,0 0 0,0 0 0,0 1 0,0-1 0,0 0 0,0 0 0,0 1 0,1-1 0,-1 0 0,0 1 0,0-1 0,0 0 0,0 0 0,0 1 0,0-1 0,0 0 0,-1 1 0,1-1 0,0 0 0,0 0 0,0 1 0,0-1 0,0 0 0,-1 16 0,-8 14 0,7-26 0,0 0 0,0 0 0,1 1 0,-1-1 0,1 1 0,0-1 0,1 1 0,-1-1 0,1 1 0,0 0 0,0-1 0,0 1 0,1-1 0,1 9 0,-1-12-1,0 0 1,1 0-1,-1 0 0,0 0 0,1-1 1,-1 1-1,0 0 0,1-1 1,-1 1-1,1-1 0,-1 1 0,1-1 1,0 0-1,-1 1 0,1-1 1,-1 0-1,1 0 0,-1 0 0,1-1 1,0 1-1,-1 0 0,1 0 0,-1-1 1,1 1-1,1-2 0,39-15-482,-26 6-489,-1-1-1,0-1 0,-1 0 1,0-1-1,-1 0 0,-1-1 1,12-18-1,64-122-5712,-14 22 5510,-72 131 4839,-4 6-940,-9 18 482,-49 107-250,54-107-2616,1 1 0,0-1 0,-2 45 0,6-55-316,1 0 1,1 0 0,0 1 0,0-1-1,1-1 1,1 1 0,0 0 0,0 0-1,7 13 1,-3-16-879,-5-17-1095,-8-21-554,-2 15 2156,-1 1 0,0-1 1,-1 2-1,-18-18 0,20 22 744,-1-1-1,1 0 1,1 0-1,0 0 1,0-1-1,1 0 1,0 0-1,1-1 1,-7-18-1,12 28-333,0-1 0,-1 1 0,1-1 0,0 1 0,0 0-1,0-1 1,1 1 0,-1 0 0,0-1 0,0 1 0,1 0 0,-1-1 0,1 1-1,-1 0 1,1-1 0,0 1 0,-1 0 0,1 0 0,0 0 0,0 0-1,0 0 1,0 0 0,0 0 0,0 0 0,0 0 0,0 0 0,0 0 0,0 1-1,1-1 1,-1 0 0,0 1 0,0-1 0,1 1 0,-1-1 0,0 1-1,1 0 1,-1 0 0,2-1 0,8-1-3,1 1-1,-1 0 1,20 1 0,-19 0 25,85-1-603,-56 2-6235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15567,'0'0'6246,"88"0"-4293,-23 0-319,5 0-929,1 0-609,-5 0-2370,-7 0-7400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19058,'0'0'5573,"2"-11"-3485,-1 6-1969,0 0 0,1 0 0,-1 0 1,1 0-1,0 0 0,1 0 0,-1 1 0,1-1 1,0 1-1,0 0 0,0-1 0,0 1 1,1 0-1,0 1 0,0-1 0,0 1 0,0 0 1,0 0-1,1 0 0,8-4 0,-5 3-82,1-1 0,0 2 0,0-1 0,0 1 0,1 0 0,-1 1-1,1 0 1,-1 1 0,1 0 0,17 1 0,-25 0-45,-1 2 1,0-1-1,1 0 0,-1 0 0,0 0 1,0 0-1,0 1 0,0-1 0,0 1 1,0-1-1,0 1 0,-1-1 1,1 1-1,0-1 0,-1 1 0,1-1 1,-1 1-1,0 0 0,0-1 0,1 1 1,-1 0-1,0-1 0,0 1 1,-1 0-1,1-1 0,0 1 0,0 0 1,-2 3-1,-11 51 77,-10 1 56,16-45-121,2 1-1,0-1 1,0 1 0,1 0 0,0 0 0,2 1-1,-3 20 1,5-34-3,0 1 1,0 0-1,0-1 1,0 1-1,0-1 1,1 1-1,-1 0 1,0-1-1,0 1 1,1 0-1,-1-1 0,1 1 1,-1-1-1,0 1 1,1-1-1,-1 1 1,1-1-1,-1 1 1,1-1-1,-1 0 1,1 1-1,-1-1 0,1 0 1,0 1-1,-1-1 1,1 0-1,-1 0 1,1 1-1,0-1 1,-1 0-1,1 0 1,0 0-1,-1 0 0,1 0 1,0 0-1,-1 0 1,1 0-1,0 0 1,29-6 331,-14 0-101,-1-1 0,0 0 1,0-1-1,-1-1 0,0 0 1,14-13-1,1-3 212,41-45 0,-51 45-329,25-44 0,-40 63-110,-14 26-5,1-1 0,0 1 0,2 1 0,0-1 0,1 1 0,2 1 0,0-1 0,-2 34 0,6-53 0,0-1 0,0 1 0,0-1 0,0 1 0,1-1 0,-1 1 0,0-1 0,1 1 0,-1-1 0,1 0 0,-1 1 0,1-1 0,0 0 0,-1 1 0,1-1 0,0 0 0,0 0 0,0 0 0,0 0 0,0 0 0,0 0 0,0 0 0,1 0 0,-1 0 0,2 1 0,0-1 0,-1 0 0,1-1 0,0 1 0,1 0 0,-1-1 0,0 0 0,0 0 0,0 0 0,0 0 0,0 0 0,5-2 0,1 1 0,0-2 0,-1 1 0,0-1 0,0 0 0,0-1 0,0 0 0,0 0 0,9-8 0,-6 3 0,0-1 0,-1 0 0,0 0 0,-1-1 0,0-1 0,0 0 0,-1 0 0,-1 0 0,0-1 0,-1 0 0,0-1 0,-1 1 0,-1-1 0,0 0 0,-1 0 0,0-1 0,1-24 0,-4 39 0,0-1 0,0 1 0,0-1 0,0 1 0,0 0 0,0-1 0,0 1 0,0-1 0,0 1 0,0 0 0,-1-1 0,1 1 0,0-1 0,0 1 0,0 0 0,0-1 0,-1 1 0,1 0 0,0-1 0,-1 1 0,1 0 0,0-1 0,0 1 0,-1 0 0,1 0 0,0-1 0,-1 1 0,1 0 0,-1 0 0,1 0 0,0 0 0,-1-1 0,1 1 0,-1 0 0,1 0 0,0 0 0,-1 0 0,1 0 0,-1 0 0,1 0 0,0 0 0,-1 0 0,1 0 0,-1 0 0,1 0 0,0 1 0,-1-1 0,1 0 0,-1 0 0,1 0 0,0 0 0,-1 1 0,1-1 0,0 0 0,-1 0 0,1 1 0,0-1 0,-1 0 0,1 1 0,0-1 0,0 0 0,-1 1 0,1-1 0,0 1 0,-21 20 0,19-17 0,-1 0 0,1 0 0,0 0 0,0 0 0,0 0 0,0 0 0,1 1 0,0-1 0,0 1 0,0-1 0,0 1 0,1-1 0,0 1 0,-1-1 0,2 7 0,0-10 0,-1-1 0,1 1 0,0 0 0,0 0 0,0-1 0,-1 1 0,1-1 0,0 1 0,0-1 0,0 1 0,0-1 0,0 1 0,0-1 0,0 0 0,0 0 0,0 1 0,0-1 0,0 0 0,0 0 0,0 0 0,0 0 0,0 0 0,2-1 0,25-2 0,-18 0 0,1-1 0,0 0 0,-1-1 0,0 0 0,0-1 0,0 0 0,-1-1 0,0 0 0,0 0 0,-1-1 0,0 0 0,13-17 0,12-9 0,-53 86 0,5-24 0,-22 52 0,35-75 0,0 0 0,0 0 0,1 0 0,0 1 0,0-1 0,0 1 0,1-1 0,-1 0 0,1 1 0,1-1 0,-1 1 0,3 8 0,-3-13 0,1 0 0,0 0 0,0 0 0,0 0 0,0 0 0,0 0 0,0 0 0,0 0 0,0-1 0,0 1 0,0 0 0,1-1 0,-1 1 0,0-1 0,0 1 0,1-1 0,-1 0 0,0 1 0,1-1 0,-1 0 0,0 0 0,1 0 0,-1 0 0,2 0 0,35-4 0,-24 1 0,0-1 0,-1 0 0,1-1 0,-1-1 0,-1 0 0,1-1 0,-1 0 0,22-18 0,-14 9 0,-1-1 0,-1 0 0,0-2 0,16-23 0,-30 38 0,0-1 0,0-1 0,-1 1 0,0-1 0,0 1 0,0-1 0,-1 0 0,1 0 0,-2 0 0,1 0 0,0 0 0,0-10 0,-2 16 0,0-1 0,0 1 0,0 0 0,-1 0 0,1-1 0,0 1 0,0 0 0,0 0 0,0 0 0,0-1 0,0 1 0,-1 0 0,1 0 0,0-1 0,0 1 0,0 0 0,-1 0 0,1 0 0,0 0 0,0 0 0,0-1 0,-1 1 0,1 0 0,0 0 0,0 0 0,-1 0 0,1 0 0,0 0 0,-1 0 0,1 0 0,0 0 0,0 0 0,-1 0 0,1 0 0,0 0 0,0 0 0,-1 0 0,1 0 0,0 0 0,0 0 0,-1 0 0,1 0 0,0 0 0,0 1 0,-1-1 0,1 0 0,0 0 0,0 0 0,0 0 0,-1 1 0,1-1 0,0 0 0,0 0 0,-15 11 0,6-2 0,0 1 0,1 1 0,0-1 0,1 1 0,0 1 0,-6 12 0,10-17 0,0 0 0,0 0 0,1 0 0,-1 1 0,2-1 0,-1 0 0,1 1 0,0 0 0,1-1 0,0 1 0,0-1 0,1 10 0,0-15 7,0-1 0,0 1 0,0-1 0,0 1 0,1-1 0,-1 0 0,0 1 0,1-1 0,-1 0-1,0 0 1,1 0 0,0 0 0,-1 0 0,1 0 0,-1 0 0,1-1 0,0 1 0,0-1 0,-1 1 0,1-1 0,0 0 0,0 1 0,0-1 0,0 0 0,2 0 0,53-2-755,-54 2 589,-1 0-407,0 0 1,0 0-1,0-1 1,0 1-1,0-1 0,0 1 1,0-1-1,0 0 0,-1 0 1,1 0-1,0 0 1,0 0-1,-1 0 0,1 0 1,-1 0-1,1-1 1,-1 1-1,1-1 0,-1 1 1,1-2-1,8-17-11077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20371,'0'0'7656,"70"63"-21526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113 200 19987,'0'0'7025,"-11"7"-5076,4-2-1833,-49 35 1309,53-37-1327,-1 0 1,1 0 0,0 0 0,0 0 0,1 1 0,-1-1 0,0 1 0,1 0-1,0-1 1,0 1 0,0 0 0,1 0 0,-1 1 0,1-1 0,-1 5 0,2-9-99,0 0-1,1 1 1,-1-1 0,0 1 0,1-1 0,-1 0 0,0 1 0,1-1 0,-1 0 0,1 1 0,-1-1-1,0 0 1,1 1 0,-1-1 0,1 0 0,-1 0 0,1 0 0,-1 1 0,1-1 0,-1 0 0,1 0-1,-1 0 1,1 0 0,-1 0 0,1 0 0,-1 0 0,1 0 0,-1 0 0,1 0 0,-1 0 0,1-1-1,-1 1 1,1 0 0,0 0 0,21-5 94,-10-1-57,-1 0 0,0-1 0,0 0 0,-1 0-1,1-1 1,-2-1 0,15-14 0,59-77 249,-69 81-274,75-103-12,-120 185 0,13-32 0,-6 12 0,-25 58 0,44-89 0,1-1 0,0 1 0,1 0 0,0-1 0,1 2 0,0-1 0,1 0 0,0 0 0,1 0 0,2 21 0,-1-31 0,0 0 0,0 0 0,0 1 0,1-1 0,-1 0 0,0 0 0,1 0 0,-1 0 0,1-1 0,0 1 0,0 0 0,0-1 0,0 1 0,0-1 0,0 0 0,0 1 0,0-1 0,0 0 0,1 0 0,-1-1 0,0 1 0,1 0 0,-1-1 0,0 1 0,1-1 0,-1 0 0,1 0 0,-1 0 0,1 0 0,2-1 0,7 1 0,-1 0 0,1-2 0,0 1 0,22-7 0,-16 2 0,0-2 0,-1 0 0,1-1 0,-2-1 0,1 0 0,-1-1 0,-1-1 0,0 0 0,-1-1 0,0-1 0,-1 0 0,22-32 0,-33 45 0,-1 0 0,0-1 0,0 1 0,-1-1 0,1 1 0,0-1 0,0 1 0,-1-1 0,1 1 0,-1-1 0,1 0 0,-1 0 0,0 1 0,0-1 0,0 0 0,0 1 0,0-1 0,0 0 0,-1-3 0,1 4 0,-1 1 0,0-1 0,0 0 0,1 1 0,-1-1 0,0 1 0,0-1 0,0 1 0,0 0 0,0-1 0,0 1 0,0 0 0,0 0 0,0 0 0,0-1 0,0 1 0,0 0 0,0 0 0,1 0 0,-1 0 0,0 1 0,0-1 0,0 0 0,-1 1 0,-8 1 0,1 1 0,0 0 0,0 0 0,0 1 0,-12 7 0,18-9 0,-53 36 0,53-35 0,0-1 0,1 0 0,-1 1 0,0-1 0,1 1 0,-1 0 0,1 0 0,0 0 0,0 0 0,0 0 0,0 0 0,0 1 0,1-1 0,-2 7 0,4-9 0,0 0 0,0-1 0,0 1 0,0 0 0,0-1 0,0 1 0,1-1 0,-1 1 0,0-1 0,0 1 0,0-1 0,1 0 0,-1 0 0,0 0 0,1 0 0,-1 0 0,0 0 0,0 0 0,1 0 0,-1 0 0,0 0 0,2-1 0,3 1 0,66-4 0,-53 1 0,0 2 0,0 0 0,0 1 0,0 1 0,0 0 0,30 8 0,-45-7 0,1-1 0,-1 2 0,0-1 0,0 0 0,-1 1 0,1 0 0,0 0 0,-1 0 0,0 0 0,1 0 0,4 8 0,9 8 0,-17-19 0,0 0 0,0 1 0,1-1 0,-1 0 0,0 1 0,0-1 0,1 0 0,-1 0 0,0 0 0,1 1 0,-1-1 0,0 0 0,1 0 0,-1 0 0,0 0 0,1 0 0,-1 0 0,0 0 0,1 1 0,-1-1 0,0 0 0,1 0 0,-1 0 0,1 0 0,-1-1 0,0 1 0,1 0 0,-1 0 0,0 0 0,1 0 0,-1 0 0,0 0 0,1 0 0,-1-1 0,0 1 0,1 0 0,8-15 0,-1-21 0,-8 36 0,3-28 0,-1 0 0,-2-32 0,0 23 0,37 64 0,-24-21-242,-1-1-1,1 0 1,0-1 0,1 0-1,-1-1 1,1 0-1,-1-1 1,1-1 0,0 0-1,0-1 1,0 0 0,-1-2-1,1 1 1,0-1 0,-1-1-1,1-1 1,-1 0-1,0 0 1,19-11 0,-32 15 256,1 0 1,-1 0-1,0-1 0,0 1 1,0 0-1,0 0 0,0-1 1,1 1-1,-1 0 1,0 0-1,0 0 0,0 0 1,1-1-1,-1 1 0,0 0 1,0 0-1,1 0 1,-1 0-1,0 0 0,0 0 1,1 0-1,-1-1 0,0 1 1,0 0-1,1 0 1,-1 0-1,0 0 0,0 0 1,1 0-1,-1 0 0,0 0 1,0 1-1,1-1 1,-1 0-1,0 0 0,0 0 1,1 0-1,-1 0 1,0 0-1,0 0 0,1 1 1,-1-1-1,0 0 0,0 0 1,0 0-1,1 0 1,-1 1-1,0-1 0,0 0 1,0 0-1,0 0 0,1 1 1,-1-1-1,0 0 1,0 0-1,0 1 0,0-1 1,0 0-1,0 0 0,0 1 1,0 0-1,-7 24 1510,-3 14 149,10-38-1645,-1 0 0,1 0 0,0 0 1,0 0-1,0 0 0,0 0 0,0 0 0,0 0 0,0 0 0,0 0 0,0 0 0,1 0 1,-1 0-1,0 0 0,1 0 0,-1 0 0,0 0 0,1 0 0,-1 0 0,1 0 0,0 0 0,-1-1 1,1 1-1,0 0 0,0 0 0,1 0 0,5 2-28,0 0 0,1-1 0,-1-1 0,1 1 0,0-1 0,0 0 0,-1-1 0,13 0 0,64-8 0,-27-4 0,-36 6 0,1 2 0,-1 1 0,26-2 0,-46 6 0,-1-1 0,1 0 0,-1 1 0,1-1 0,-1 0 0,1 1 0,-1-1 0,0 1 0,1-1 0,-1 1 0,0-1 0,1 1 0,-1-1 0,0 1 0,0-1 0,1 1 0,-1 0 0,0-1 0,0 1 0,0-1 0,0 1 0,0 0 0,0-1 0,0 1 0,0-1 0,0 1 0,0 0 0,0-1 0,0 2 0,-2 28 0,1-13 0,4-16 0,0 0 0,0-1 0,1 1 0,-1-1 0,0 0 0,0 1 0,1-1 0,5-1 0,-4 0 0,14 0 0,-1-1 0,0-1 0,0-1 0,0-1 0,23-9 0,-26 8 0,1 1 0,-1 0 0,1 1 0,0 1 0,0 1 0,0 0 0,24 0 0,-37 3 0,-1 0 0,0 0 0,0 0 0,0 1 0,-1-1 0,1 0 0,0 1 0,0 0 0,-1-1 0,1 1 0,-1 0 0,1 0 0,1 3 0,19 18 0,-17-21-303,-1-1-1,1 0 1,0 1 0,0-2-1,0 1 1,0 0 0,0-1-1,-1 0 1,1 0 0,10-2 0,12-2-8052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207 294 6438,'0'-4'20383,"-3"-1"-17992,-7-6-3395,7 9 3155,0 0-2083,1 1 0,-1-1 0,1 1 0,-1 0 0,0 0 0,0 0 0,1 0 1,-1 1-1,0-1 0,0 1 0,0 0 0,0 0 0,0 0 0,0 0 0,0 0 0,1 1 0,-1-1 0,0 1 0,-4 1 0,3 0-50,-1 0 0,1 1 0,0 0 1,0-1-1,0 2 0,0-1 0,1 0 1,-1 1-1,1-1 0,-5 8 0,-4 8-79,0 1-1,2 0 1,-16 43-1,23-53 162,2-9-99,-2 7 8,-1 1-1,1-1 1,1 1-1,0-1 1,0 1-1,1 0 1,-1 12-1,2-20-4,1 0-1,-1-1 0,1 1 0,-1 0 0,1-1 0,0 1 0,-1-1 0,1 1 0,0-1 0,-1 1 0,1-1 0,0 0 0,0 1 0,-1-1 0,1 0 0,0 0 0,0 1 0,-1-1 0,1 0 0,0 0 1,0 0-1,0 0 0,0 0 0,-1 0 0,1 0 0,0 0 0,0 0 0,0-1 0,-1 1 0,1 0 0,0 0 0,0-1 0,0 0 0,31-9 86,-11 0-33,-1-1 0,-1-2 0,0 0 1,0 0-1,-1-2 0,25-27 0,-16 13 29,-1-1-1,-2-2 1,21-35-1,-30 43-84,0-2 0,-2 0 0,-1 0 0,-1-1 0,-1 0 0,12-57 0,-54 151 0,17-31 0,2 1 0,1 1 0,2 0 0,2 0 0,1 1 0,3 0 0,-1 52 0,5-88-338,0 0-1,1 0 1,0 0 0,-1 0-1,1 0 1,0-1 0,1 1 0,-1 0-1,3 4 1,-3-5-266,1 1 1,-1-1-1,1 0 1,-1-1-1,1 1 1,-1 0-1,1 0 0,0-1 1,0 1-1,0-1 1,0 1-1,0-1 1,0 0-1,1 0 1,-1 0-1,0 0 0,0 0 1,1-1-1,-1 1 1,4 0-1,6-1-13991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20531,'0'0'10640,"-10"3"-10555,0 2-70,0 0 0,0 0 0,0 1 0,1 0 1,0 0-1,0 1 0,-9 10 0,12-12 14,1 0 0,1 0 0,-1 0 0,1 1 0,0 0 0,0 0 0,1 0 0,-1 0 0,1 0 0,1 1 0,-1-1-1,1 1 1,0 0 0,-1 12 0,3-18-25,0-1 0,1 1 0,-1-1 0,0 1 0,1 0 0,-1-1 0,1 1 0,-1-1 0,1 1 0,-1-1 0,1 0 0,-1 1 0,1-1 0,0 1 0,-1-1 0,1 0 0,0 1 0,-1-1 0,1 0 0,0 0 0,-1 0 0,1 0 0,0 1 0,-1-1 0,1 0 0,0 0 0,-1 0 0,1 0 0,0-1-1,0 1 1,-1 0 0,1 0 0,0 0 0,-1-1 0,2 1 0,29-7 126,-12-2-85,0 0 1,-1-2 0,0 0-1,-1-1 1,0 0-1,0-2 1,-2 0 0,0 0-1,0-2 1,19-26-1,-51 69-238,1 1 0,2 1 0,1 0-1,-10 34 1,22-61 5,1 0 0,-1 0 0,1 0 0,-1 1-1,1-1 1,0 0 0,0 0 0,0 0 0,0 1 0,0-1 0,0 0-1,1 0 1,0 4 0,0-5-27,-1 0 0,1-1 0,-1 1 1,1 0-1,-1 0 0,1-1 0,0 1 0,-1 0 0,1-1 0,0 1 0,0-1 0,-1 1 0,1-1 1,0 1-1,0-1 0,0 1 0,0-1 0,0 0 0,0 1 0,-1-1 0,3 0 0,2 0-698,1 0-1,-1 0 0,0-1 0,0 0 0,0 0 1,0 0-1,0-1 0,0 0 0,0 0 0,5-2 0,34-22-8775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10570,'0'0'8680,"-9"8"-5818,-176 170 5866,183-177-8568,52-11 1033,-5 0-1206,-36 10-1,-1-1-1,1 1 1,0 1 0,-1 0 0,1 0-1,-1 0 1,1 1 0,13 5 0,-20-6 10,1 0 1,-1 0 0,1 1 0,-1-1 0,0 1 0,1-1 0,-1 1 0,0 0 0,0 0 0,0 0 0,0 0-1,-1 1 1,1-1 0,0 0 0,-1 1 0,0-1 0,0 1 0,1-1 0,-1 1 0,-1 0 0,1-1-1,0 1 1,-1 0 0,1 0 0,-1-1 0,0 1 0,0 0 0,0 0 0,0 0 0,-1 4 0,-1-3 34,1 0 0,0 0 1,-1-1-1,0 1 0,0 0 1,0 0-1,0-1 1,-1 0-1,1 1 0,-1-1 1,0 0-1,0 0 0,0 0 1,-1-1-1,1 1 0,-1-1 1,1 1-1,-1-1 1,0-1-1,1 1 0,-1 0 1,-7 1-1,2 0-42,-1 0 1,0 0-1,0-1 0,0 0 0,-1-1 0,1 0 1,0-1-1,-13 0 0,21-1-244,0 1 1,0 0-1,0-1 0,0 1 1,0-1-1,0 0 0,0 1 1,1-1-1,-1 0 0,0 0 1,1 0-1,-1 0 0,1-1 1,-1 1-1,1 0 0,-1-1 1,1 1-1,0-1 0,0 1 0,0-1 1,0 0-1,0 1 0,-1-4 1,-9-23-8597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22389,'0'0'3876,"-4"51"-2467,-1-10-544,-1 5-353,-1 4-255,4 2-193,2-4-32,1-7 0,0-7-224,3-8-801,2-8-1057,-2-9-64,0-9-737,-3-5-2338,0-17-9224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3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3196 170 2274,'14'-3'5129,"-14"-3"1394,-10-5-621,0 2-5276,4 4-2369,-1 0 1866,-1 0-1,1 1 1,-1 0-1,1 1 1,-1-1-1,0 1 1,-11-2 0,8 2 58,1 0 1,1 0 0,-1-1 0,0-1 0,-9-6-1,4 1-11,-1 1 1,-1 1-1,0 0 0,0 1 0,0 0 0,-1 2 0,0 0 0,0 1 0,-28-2 1,-14 2 348,-96 6 0,120-1-504,12 2 48,0 0 0,0 2 1,1 0-1,-1 2 0,-24 10 0,-46 13 273,77-27-190,0 0 0,-1-2 0,-28 0 0,26-1-108,1 1 1,-33 4 0,-232 40 526,232-38-544,1 2 0,0 3-1,-53 19 1,-38 10 94,87-28-90,-1-2 1,-1-3-1,-88 2 0,49-10 44,-316-8 599,391 7-669,-13-2-21,0 2 0,-67 5 0,90-2 17,-1 1-1,0 0 1,1 0-1,0 1 1,0 0-1,0 1 1,0 0-1,1 1 0,0 0 1,0 1-1,1 0 1,-12 11-1,6-3-1,1 1 0,0 0 0,1 1-1,-18 32 1,-35 82-26,38-71 28,9-22 0,2 1 0,1 0 0,3 1 1,1 0-1,1 1 0,3 1 0,1-1 1,-1 53-1,6-48 4,0-4-1,2 1 0,8 70-1,-6-101 4,0 0-1,1 0 0,1 0 0,0 0 0,0-1 0,1 0 0,0 0 1,1 0-1,0 0 0,1-1 0,1 0 0,-1 0 0,18 16 1,56 39 44,-52-43-23,-1 1 0,-1 1 0,24 28 0,-32-29-87,1 0-1,2-2 1,41 34-1,-51-46 40,1-2 0,0 1 0,0-2 0,0 1 0,1-2-1,0 0 1,0-1 0,1 0 0,25 3 0,172 11-129,-131-14 8,-1 4 0,0 3 1,113 31-1,-138-24 66,1-3 0,0-2 0,1-2 0,1-3 0,66 0 0,-52-9 188,-38-1-86,1 2 1,0 1-1,0 1 0,41 10 1,-56-8 9,-1 0 0,1-1 0,0-1 0,0-1 0,1-1 1,-1-1-1,28-4 0,-15-2 1,0-1 1,-1-2-1,50-21 1,-19 3 33,-1-3 0,-1-2 0,-2-4 0,-2-1 0,-1-3 0,-2-3 0,-2-2 0,-2-2 0,-2-2 0,50-68 0,-71 77 64,-1-2 1,-2 0-1,17-47 1,47-145 167,-30 73 344,-44 124-561,-1 0-1,-2-1 1,-1 0-1,-3-1 1,5-61-1,-11 85-55,-1-1 0,0 0 0,-2 1 0,0-1 0,0 1 0,-2 0 0,0 0 0,-1 0 0,0 0 0,-2 1 0,1-1 0,-2 2 0,0-1 0,-1 1 0,0 0 0,-13-13 0,16 21-71,0 0-1,-1 1 1,1 0 0,-1 0-1,0 0 1,-1 1 0,1 0 0,-1 0-1,-16-4 1,-3 1-2981,-46-7-1,68 13 2483,-66-9-9000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16624,'0'0'8071,"57"-45"-5476,-24 31-801,6 1-193,6 3-544,5-2-577,-2 8-383,-5 0-97,-1 4-353,-8 0-1344,-13 7-1250,-14 8-1762,-7-1-1312,-11 3-4870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8776,'0'0'17745,"94"6"-16015,-33-22-449,1-2-384,3 0-417,-7 4-384,-7 4-96,-14 6-993,-19 4-1857,-13 0-2211,-5 5-1281,-19 0-5669</inkml:trace>
  <inkml:trace contextRef="#ctx0" brushRef="#br0" timeOffset="1">1 220 14958,'0'0'8873,"80"35"-7496,-36-35-929,4 0-384,0-5-672,0-5-2691,-5-3-2467,0-5-5765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14958,'0'0'6070,"-7"11"-3924,3-6-1897,-25 37 970,27-39-1158,1 0 0,-1 1 1,1-1-1,-1 1 0,1-1 0,0 1 0,0-1 1,1 1-1,-1 0 0,1 0 0,0-1 1,0 1-1,0 0 0,1 4 0,0-7-50,0 1-1,0-1 1,0 1 0,0-1-1,0 0 1,0 0 0,1 1-1,-1-1 1,0 0-1,1 0 1,-1 0 0,1-1-1,-1 1 1,1 0 0,0 0-1,-1-1 1,1 1-1,0-1 1,-1 0 0,1 1-1,0-1 1,-1 0 0,1 0-1,0 0 1,0 0-1,-1 0 1,1 0 0,0-1-1,2 0 1,53-12 754,6-22-293,7-2-445,-64 34 14,0 1 0,-1 0 1,1 0-1,0 0 1,0 1-1,0 0 0,1 0 1,-1 1-1,10 0 1,-14 1 35,-1-1-1,0 1 1,0 0 0,-1 0 0,1-1-1,0 1 1,0 0 0,0 0 0,0 0 0,-1 0-1,1 0 1,0 0 0,-1 1 0,1-1-1,-1 0 1,0 0 0,1 0 0,-1 1-1,0-1 1,1 0 0,-1 0 0,0 0 0,0 1-1,0-1 1,-1 3 0,1 43 1550,-1-36-1327,1-9-251,0 0 0,0 0 1,0 0-1,0 0 0,0 0 0,0 0 0,1 0 0,-1 0 0,1 0 0,-1 0 0,1 0 0,0 0 0,-1 0 0,3 2 0,-2-3-24,0-1 0,1 1 0,-1 0 0,1-1 0,-1 0 0,1 1 0,-1-1 0,0 0 0,1 0 0,-1 0 0,1 0 0,-1 0 1,1 0-1,-1 0 0,1 0 0,-1-1 0,1 1 0,-1-1 0,0 1 0,1-1 0,1 0 0,13-6-25,1-1 0,-1 0 0,0-1 0,25-19 0,-31 20 0,0 0 0,0 1 0,1 0 0,0 1 0,0 0 0,0 1 0,1 0 0,0 1 0,0 0 0,0 1 0,25-3 0,-37 6-4,1 1 0,-1-1 0,1 0 1,-1 1-1,1-1 0,0 1 0,-1-1 0,0 0 0,1 1 0,-1 0 1,1-1-1,-1 1 0,1-1 0,-1 1 0,0-1 0,0 1 0,1 0 0,-1-1 1,0 1-1,0 0 0,0-1 0,1 1 0,-1 0 0,0-1 0,0 1 1,0 0-1,0-1 0,0 1 0,0 0 0,-1-1 0,1 1 0,0 0 1,0-1-1,0 1 0,-1 0 0,1-1 0,-1 2 0,-10 28-1120,9-26-33,-1 0-1,-1 0 0,1 0 1,0-1-1,-1 1 0,-7 5 1,-5-1-6573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53 8648,'0'0'20179,"-14"-52"-34720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16912,'0'0'5178,"-6"8"-3437,-1 4-1525,2-1 0,0 1 1,0 0-1,1 0 1,0 1-1,1-1 1,1 1-1,0 0 1,0-1-1,1 22 0,-4 312 2946,5-300-2683,0-45-449,0 0 0,0 1 0,-1-1 0,1 0 0,0 0 0,0 0 0,0 0 0,0 0 0,0 0 0,1 0 0,-1 0 0,0 0 0,0 0 0,1 0 0,-1 0 0,1 0-1,-1 0 1,1 0 0,-1 0 0,1 0 0,-1 0 0,1 0 0,0 0 0,-1 0 0,1-1 0,0 1 0,0 0 0,0 0 0,0-1 0,0 1 0,0-1 0,0 1 0,0-1 0,0 1 0,0-1 0,0 0 0,0 1-1,0-1 1,0 0 0,0 0 0,0 0 0,0 0 0,0 0 0,0 0 0,0 0 0,1 0 0,-1 0 0,0-1 0,0 1 0,0 0 0,0-1 0,0 1 0,1-1 0,6-3 186,1 0 0,-1 0 0,0-1 1,0 0-1,7-7 0,39-31-216,-1-3 0,-3-1 0,77-96 0,-107 110-3174,-20 33 3001,0-1 0,0 0 0,0 1 1,0-1-1,0 1 0,0-1 0,0 0 0,0 1 0,0-1 0,0 1 0,-1-1 0,1 0 0,0 1 0,0-1 0,-1 1 0,1-1 0,0 1 0,-1-1 0,1 1 0,0-1 0,-1 1 0,1-1 0,-1 1 0,1-1 0,-1 1 1,1 0-1,-1-1 0,1 1 0,-1 0 0,1-1 0,-1 1 0,1 0 0,-1 0 0,0 0 0,1-1 0,-1 1 0,1 0 0,-1 0 0,0 0 0,1 0 0,-1 0 0,1 0 0,-1 0 0,0 0 0,1 1 0,-1-1 1,1 0-1,-2 0 0,-23 0-12714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17585,'0'0'5253,"0"62"-2947,14-42-1217,5-3-577,7-3-416,5-4-608,5-5-2083,3-5-2113,2 0-2179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 15759,'0'0'3134,"-8"-1"-246,1 0-2678,1 0 1,0 0-1,0 0 1,0 1 0,-1 0-1,1 1 1,0 0-1,0-1 1,0 2 0,0-1-1,0 1 1,0 0-1,0 0 1,0 1 0,1-1-1,-1 1 1,1 1-1,0-1 1,-9 8 0,8-7-61,0 1 1,0 0-1,0 0 1,1 0 0,0 1-1,0 0 1,0 0 0,0 0-1,1 1 1,0 0-1,1-1 1,-1 1 0,-3 13-1,7-19-135,1-1-1,-1 1 0,0-1 1,0 1-1,1-1 0,-1 1 1,0-1-1,1 1 0,-1-1 1,1 0-1,-1 1 0,1-1 1,-1 0-1,0 1 0,1-1 1,-1 0-1,1 1 0,0-1 1,-1 0-1,1 0 0,-1 0 1,1 1-1,-1-1 0,1 0 1,-1 0-1,1 0 0,0 0 1,-1 0-1,1 0 0,-1 0 1,1 0-1,-1 0 0,2-1 1,23-1 490,-24 2-494,24-6 158,-1 0 0,1-2 0,-1-1 1,35-18-1,34-13-172,-82 36 2,1 1-1,-1 0 0,1 1 0,0 0 0,20-1 1,-31 3-1,0 0 1,-1 0-1,1 0 1,0 1-1,-1-1 1,1 0 0,0 0-1,-1 0 1,1 1-1,0-1 1,-1 0-1,1 1 1,-1-1-1,1 1 1,-1-1 0,1 1-1,-1-1 1,1 1-1,-1-1 1,1 1-1,-1-1 1,1 1-1,-1-1 1,0 1 0,1 0-1,-1-1 1,0 1-1,1 0 1,2 28 356,-13 25 698,5-39-779,-6 27 696,11-41-966,0-1 1,0 0-1,0 1 0,0-1 0,1 1 0,-1-1 1,0 1-1,0-1 0,1 0 0,-1 1 1,0-1-1,1 1 0,-1-1 0,0 0 1,1 0-1,-1 1 0,0-1 0,1 0 0,-1 1 1,1-1-1,-1 0 0,0 0 0,1 0 1,-1 0-1,1 1 0,-1-1 0,1 0 0,-1 0 1,1 0-1,-1 0 0,1 0 0,-1 0 1,1 0-1,-1 0 0,1 0 0,-1 0 0,0-1 1,1 1-1,-1 0 0,1 0 0,0-1 1,23-5 36,4-8-41,-1-2 0,37-26 0,-44 27 0,1 1 0,0 1 0,1 0 0,1 2 0,25-9 0,-47 20 0,-1 0 0,0-1 0,1 1 0,-1 0 0,1 0 0,-1 0 0,1 0 0,-1 0 0,0 0 0,1 0 0,-1 0 0,1 0 0,-1 0 0,1 0 0,-1 0 0,1 0 0,-1 0 0,1 0 0,-1 0 0,0 0 0,1 0 0,-1 1 0,1-1 0,-1 0 0,0 0 0,1 0 0,-1 1 0,1-1 0,-1 0 0,0 1 0,1-1 0,-1 0 0,0 1 0,0-1 0,1 0 0,-1 1 0,0-1 0,0 1 0,0-1 0,1 1 0,-1-1 0,0 1 0,-3 26 0,-17 26 0,-9 1 0,29-54 0,0 1 0,0-1 0,0 0 0,0 0 0,0 1 0,0-1 0,0 0 0,0 0 0,0 1 0,0-1 0,0 0 0,0 1 0,0-1 0,0 0 0,1 0 0,-1 1 0,0-1 0,0 0 0,0 0 0,0 0 0,0 1 0,0-1 0,1 0 0,-1 0 0,0 0 0,0 1 0,0-1 0,1 0 0,-1 0 0,0 0 0,0 0 0,1 1 0,-1-1 0,0 0 0,0 0 0,1 0 0,-1 0 0,0 0 0,0 0 0,1 0 0,-1 0 0,0 0 0,0 0 0,1 0 0,-1 0 0,0 0 0,1 0 0,-1 0 0,0 0 0,0 0 0,1 0 0,-1 0 0,0-1 0,0 1 0,1 0 0,-1 0 0,0 0 0,0 0 0,0-1 0,1 1 0,-1 0 0,11-6-337,0 0 0,0 0 1,0-1-1,17-15 0,-22 16-83,1 0 1,-1 1-1,1 0 1,0 0-1,1 0 1,-1 1 0,1 0-1,0 1 1,0-1-1,0 2 1,0-1-1,17-2 1,-23 5-1108,1 0-1419,-2 14-11741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 20083,'0'0'9380,"-3"11"-8964,-10 16-239,5-12-8,1 0 1,1 0 0,0 0-1,-5 23 1,12-38-165,-1 1 1,0-1-1,0 1 1,0-1-1,0 0 1,1 1-1,-1-1 1,0 0-1,0 1 1,1-1-1,-1 0 1,0 0-1,1 1 1,-1-1-1,0 0 1,1 0-1,-1 1 1,0-1-1,1 0 0,-1 0 1,0 0-1,1 0 1,-1 0-1,1 1 1,-1-1-1,0 0 1,1 0-1,-1 0 1,1 0-1,-1 0 1,0 0-1,1 0 1,-1 0-1,1-1 1,-1 1-1,0 0 1,1 0-1,19-3 161,-4-4-123,1 0 1,-1-1-1,0 0 1,22-17 0,-27 17-68,1 0 0,0 1 1,1 0-1,0 0 0,0 2 1,0-1-1,1 2 1,19-5-1,-33 9 22,0 0-1,0 0 1,1 0-1,-1 0 1,0 0 0,1 0-1,-1 0 1,0 0-1,1 0 1,-1 0 0,0 0-1,1 0 1,-1 0-1,0 0 1,0 0 0,1 0-1,-1 0 1,0 1-1,1-1 1,-1 0 0,0 0-1,0 0 1,1 1-1,-1-1 1,0 0 0,0 0-1,0 0 1,1 1-1,-1-1 1,0 0 0,0 0-1,0 1 1,0-1-1,1 0 1,-1 1 0,0-1-1,0 0 1,0 1-1,-3 15 97,-12 12 71,8-19-139,4-6-15,1-1 0,0 1 1,0-1-1,0 1 0,1 0 1,-1 0-1,0-1 0,1 1 0,0 0 1,-2 6-1,14-10 368,12-8-231,0-1 1,38-23-1,25-12 37,-75 40-190,-6 2-8,1 0 1,-1 1 0,1 0-1,0-1 1,0 2 0,0-1-1,0 1 1,0 0 0,0 0-1,0 1 1,0-1 0,10 2-1,-16 0 11,1-1 0,-1 1-1,0 0 1,1 0 0,-1-1-1,1 1 1,-1 0 0,0 0 0,1-1-1,-1 1 1,0 0 0,0 0-1,0 0 1,0-1 0,0 1-1,0 0 1,0 0 0,0 0-1,0 0 1,0-1 0,0 1-1,0 0 1,-1 0 0,1 0-1,0-1 1,-1 2 0,-8 22 171,-22 20-28,25-38-130,1 1 0,0 0 0,0 0 1,0 1-1,1-1 0,-6 16 0,10-23-74,1 0-1,-1 1 1,0-1 0,0 0 0,1 1-1,-1-1 1,0 0 0,1 1-1,-1-1 1,0 0 0,1 0-1,-1 1 1,0-1 0,1 0 0,-1 0-1,0 0 1,1 0 0,-1 1-1,1-1 1,-1 0 0,1 0 0,-1 0-1,0 0 1,1 0 0,-1 0-1,1 0 1,-1 0 0,0 0 0,1 0-1,-1 0 1,1-1 0,-1 1-1,0 0 1,1 0 0,-1 0-1,1 0 1,-1-1 0,0 1 0,1-1-1,20-5-6431,0-9-3024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21428,'0'0'9935,"12"8"-9588,39 23-171,-48-29-166,1-1 0,-1 0-1,1 0 1,-1 0 0,1-1 0,0 1 0,-1-1-1,1 0 1,0 0 0,-1 0 0,1 0-1,0-1 1,-1 0 0,1 1 0,-1-1-1,1 0 1,-1-1 0,1 1 0,-1-1 0,6-3-1,0 0 18,0-2-1,-1 1 0,1-1 1,-1 0-1,7-9 0,-12 13-9,-1 0-1,0 0 0,0 1 1,0-1-1,0-1 1,0 1-1,-1 0 0,0 0 1,1-1-1,-1 1 1,0-1-1,0 1 0,-1-1 1,1 1-1,-1-1 1,0-4-1,0 7-10,0 0 0,0 0-1,0 1 1,0-1 0,-1 0-1,1 0 1,0 1 0,-1-1-1,1 0 1,0 1 0,-1-1 0,1 0-1,-1 1 1,1-1 0,-1 1-1,1-1 1,-1 1 0,1-1 0,-1 1-1,0-1 1,1 1 0,-1 0-1,1-1 1,-1 1 0,0 0-1,0-1 1,1 1 0,-2 0 0,0 0-1,-1 0 0,1 0 0,-1 0 1,1 0-1,-1 1 0,1 0 0,-1-1 1,1 1-1,-1 0 0,1 0 0,0 0 1,0 0-1,-4 3 0,-10 6-5,0 1 0,1 1 0,0 0 0,-16 18 0,24-24 0,1 1 0,0 0 0,0 1 0,0 0 0,1-1 0,1 1 0,-1 1 0,1-1 0,0 1 0,-4 16 0,8-24 0,0 0 0,1 0 0,-1 0 0,0 0 0,1 0 0,-1 0 0,0 0 0,1 0 0,-1 0 0,1 0 0,0 0 0,-1 0 0,1 0 0,0-1 0,-1 1 0,1 0 0,0-1 0,0 1 0,0 0 0,0-1 0,0 1 0,0-1 0,-1 1 0,1-1 0,0 0 0,0 1 0,0-1 0,1 0 0,-1 0 0,0 1 0,0-1 0,0 0 0,0 0 0,0 0 0,0 0 0,0-1 0,1 1 0,48-2 0,-49 2 0,26-5 0,0-1 0,-1-1 0,0-2 0,33-15 0,-32 13 0,0 1 0,0 1 0,43-9 0,-48 20 0,-16 8 0,-19 28 0,1-2 0,12-36 0,0 1 0,1 0 0,-1-1 0,0 1 0,1-1 0,-1 1 0,0-1 0,1 1 0,-1-1 0,1 1 0,-1-1 0,1 1 0,-1-1 0,1 0 0,0 1 0,-1-1 0,1 0 0,-1 0 0,1 1 0,0-1 0,-1 0 0,1 0 0,0 0 0,-1 0 0,1 0 0,0 0 0,-1 0 0,1 0 0,0 0 0,27 1 0,-22-2 0,18 0 0,0-2 0,0-1 0,-1-1 0,1-1 0,21-9 0,-20 6 0,0 2 0,1 1 0,49-6 0,-74 12 0,0 0 0,-1 0 0,1 0 0,0 0 0,-1 0 0,1 0 0,0 0 0,-1 0 0,1 1 0,0-1 0,-1 0 0,1 1 0,0-1 0,-1 0 0,1 1 0,-1-1 0,1 1 0,0-1 0,-1 0 0,1 1 0,-1 0 0,1-1 0,-1 1 0,0-1 0,1 1 0,-1-1 0,0 1 0,1 0 0,-1-1 0,0 1 0,0 0 0,1 0 0,-1-1 0,0 1 0,0 0 0,0-1 0,0 1 0,0 0 0,0-1 0,0 1 0,0 0 0,0 0 0,-1-1 0,1 1 0,0 0 0,-1 0 0,-13 47 0,4-16 0,10-29-45,0 10-2191,6-8-2823,14-4-8325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62 13068,'18'-16'2660,"25"-19"2535,-16 25 1636,-28 27-4482,-6 0-2169,-1 0 0,0-1 0,-1 0 0,-1 0 0,-1-1 0,-21 24 0,16-19-121,-149 160 365,54-64-1820,133-138-7191,11-13 2536,-2-6-2554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3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1145 167 5285,'0'0'2707,"0"-10"-1330,0-4-1306,0 4 971,0 0 1,-1 0 0,0 0 0,-5-20-1,5 27-797,-1-1-1,1 1 0,0 0 1,-1 0-1,0 0 0,0 0 1,0 0-1,0 0 0,0 0 1,-1 0-1,1 1 0,-1-1 0,0 1 1,1 0-1,-1 0 0,0 0 1,0 0-1,-1 0 0,1 1 1,-4-2-1,-16-2-151,0 0 0,-1 2-1,1 0 1,-1 2 0,0 0-1,-34 5 1,-11-2-53,34-3-27,0 1 0,0 2 0,-1 1 0,2 2 0,-1 2-1,-50 15 1,-45 25 166,-188 97 0,313-141-161,-1 0 0,2 0 0,-1 1 0,0 0 0,1 0 0,-1 0 0,1 0 0,0 1 0,1 0 0,-1 0 0,1 0 0,0 0 0,0 0 0,1 1 0,-1-1 0,1 1 0,0 0 0,1-1 0,0 1-1,-1 0 1,2 0 0,-1 0 0,1 0 0,0 0 0,0 0 0,1 0 0,-1 0 0,1 0 0,1 0 0,-1 0 0,1 0 0,0-1 0,0 1 0,1-1 0,0 1 0,0-1 0,0 0 0,0 0 0,1 0 0,7 7 0,12 7 23,0-1 0,1-2 0,0 0 0,1-1 0,1-2-1,33 13 1,-24-10-2,-15-8-13,0-1-1,0-1 0,1 0 0,-1-2 0,1 0 0,0-2 0,0 0 0,0-1 0,1-1 0,20-3 0,28-6 112,114-31-1,-80 15 4,-103 25-139,254-64 199,-220 54-179,-1-3-1,0-1 1,-1-1 0,-1-2 0,34-23 0,-61 37-14,-1 0 0,0 0 0,0 0 0,0-1 1,0 0-1,-1 0 0,1 0 0,-1 0 0,0 0 1,0-1-1,-1 1 0,1-1 0,-1 0 0,0 0 0,0 0 1,-1 0-1,2-6 0,-3 6 41,0 1 0,0 0 1,-1 0-1,1 0 0,-1 0 0,0 0 1,0 0-1,0 0 0,-1 0 0,1 1 1,-1-1-1,0 0 0,0 1 0,-1-1 0,1 1 1,-1 0-1,1 0 0,-1 0 0,0 0 1,0 0-1,0 0 0,-5-2 0,-12-9 121,-1 1-1,0 0 0,-1 2 1,0 0-1,0 2 0,-2 0 1,1 2-1,-39-8 0,-66-2-620,-3 9-3694,77 5 807,-4-1-5763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15214,'0'0'9305,"-3"10"-8194,-8 36-473,2 1 1,2 0 0,2 0 0,2 0 0,4 61 0,11-50-314,2-29-1650,5-13-4493,-16-15 918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16624,'0'0'8680,"62"25"-6118,-20-25-768,5 0-673,4 0-704,1 0-321,0 0-225,-9-2-2081,-7-2-3395,-10-3-4709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51 9449,'0'0'13672,"5"-9"-10811,17-24-534,-22 33-2289,0-1-1,0 1 1,0 0-1,0 0 1,1 0-1,-1-1 1,0 1-1,0 0 0,0 0 1,0 0-1,0-1 1,0 1-1,0 0 1,0 0-1,0 0 0,0-1 1,0 1-1,0 0 1,0 0-1,0-1 1,0 1-1,0 0 0,0 0 1,0-1-1,0 1 1,0 0-1,0 0 1,-1 0-1,1-1 1,0 1-1,0 0 0,0 0 1,0 0-1,0 0 1,-1-1-1,1 1 1,0 0-1,0 0 0,0 0 1,0 0-1,-1 0 1,1 0-1,0-1 1,0 1-1,-1 0 1,1 0-1,0 0 0,0 0 1,0 0-1,-1 0 1,1 0-1,0 0 1,0 0-1,-1 0 0,1 0 1,0 0-1,0 0 1,0 0-1,-1 0 1,-13 2 239,13-2-217,-8 3-44,-1 1 1,1 0-1,0 0 0,0 1 1,0 0-1,1 0 0,-1 1 0,1 0 1,-11 12-1,-5 5 68,-31 41 0,37-41 7,2 0-1,0 1 0,-12 25 1,24-39-60,-1-1-1,1 0 1,1 1 0,0 0 0,0 0 0,1 0 0,1 0-1,-1 0 1,2 0 0,-1 1 0,3 16 0,-2-24-31,1 0 1,0-1 0,0 1 0,0-1-1,0 1 1,1-1 0,-1 1 0,1-1 0,-1 0-1,1 0 1,0 0 0,0 0 0,0 0 0,0 0-1,0 0 1,0-1 0,0 1 0,1-1-1,-1 1 1,1-1 0,-1 0 0,1 0 0,-1 0-1,1 0 1,0-1 0,3 1 0,9 2-384,0-1-1,0-1 1,23 0 0,-28-1-113,79-2-7458,-48-9-139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29 114 7783,'0'0'12754,"-6"9"-9797,-14 27-661,19-36-2227,1 0 1,0 0-1,0 0 1,0 1-1,-1-1 0,1 0 1,0 0-1,0 1 1,0-1-1,0 0 1,0 1-1,0-1 1,0 0-1,0 0 0,-1 1 1,1-1-1,0 0 1,0 1-1,0-1 1,0 0-1,0 0 1,1 1-1,-1-1 0,0 0 1,0 1-1,0-1 1,0 0-1,0 0 1,0 1-1,0-1 1,1 0-1,-1 0 0,0 1 1,0-1-1,0 0 1,0 0-1,1 1 1,-1-1-1,0 0 1,15 1 934,15-8 45,-13-3-813,-1 0 0,-1-1 0,1 0 1,-2-1-1,1-1 0,-2 0 0,15-19 0,21-19 21,-63 100-257,4-23-599,2 0 0,-8 41 1,12-42-1213,1 0 0,1 47 1,3-46-7297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17328,'0'0'2627,"48"10"-641,-9-10-609,11 0-544,12 0-449,3-10-224,-3 3-160,-5 3-128,-10 2-1249,-13 2-1634,-14 0-384,-15 4-2146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15759,'0'0'8776,"87"16"-7174,-30-16-257,12 0-897,6 0-319,-3 0-194,-5 0-2433,-9 0-3427,-12 0-7528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350 126 9097,'4'-7'1523,"1"0"1,-1-1 0,0 1-1,0-1 1,-1 0 0,4-13-1,-6 20-1320,0-1-1,-1 0 0,0 1 0,1-1 0,-1 0 0,0 0 1,0 1-1,0-1 0,0 0 0,0 0 0,0 1 0,0-1 1,-1 0-1,1 0 0,0 1 0,-1-1 0,0 0 0,1 1 1,-1-1-1,0 1 0,0-1 0,0 1 0,0-1 0,0 1 0,0 0 1,0-1-1,-1 1 0,1 0 0,0 0 0,-1 0 0,1 0 1,-1 0-1,1 0 0,-1 0 0,1 1 0,-1-1 0,-3 0 1,-4-1-121,-1 0 0,0 1 0,0 1 0,1 0 0,-1 0 0,0 1 0,0 0 0,1 0 0,-1 2 1,0-1-1,1 1 0,0 0 0,0 1 0,0 0 0,0 0 0,0 1 0,-13 10 0,4-2-5,1 0-1,1 1 0,0 1 0,1 1 0,1 0 1,0 1-1,-11 19 0,19-27-7,2-1 1,-1 1-1,1 0 0,1 0 1,-1 0-1,-2 16 0,5-23-53,1 0-1,-1 0 1,1 0 0,0 0-1,-1 0 1,1 0 0,0 0-1,0 0 1,1 0-1,-1 0 1,0 0 0,1 0-1,-1 0 1,1 0-1,-1 0 1,1-1 0,0 1-1,0 0 1,0 0-1,0 0 1,0-1 0,0 1-1,1-1 1,-1 1-1,0-1 1,1 1 0,-1-1-1,1 0 1,0 0-1,-1 0 1,1 1 0,0-2-1,0 1 1,-1 0 0,1 0-1,0-1 1,4 2-1,10 0 56,1-1 1,-1 0-1,1-1 0,-1 0 0,1-2 0,-1 0 0,1 0 0,-1-2 1,0 0-1,-1-1 0,1-1 0,15-7 0,-17 7-42,-1-1-1,0 0 1,0-1-1,-1-1 1,0 0-1,0 0 1,-1-1-1,0-1 1,-1 0-1,0 0 1,-1-1-1,0 0 1,11-21-1,-18 30-5,0 0-1,-1-1 0,1 1 0,-1 0 1,0-1-1,0 1 0,0-1 1,0 1-1,-1-1 0,1 1 1,-1-1-1,0 1 0,0-1 1,0 0-1,-1 1 0,1-1 1,-2-4-1,0 6-24,1 0 0,-1 0 1,0 0-1,0 0 0,1 0 0,-1 1 1,-1-1-1,1 1 0,0-1 0,0 1 0,0 0 1,-1 0-1,1 0 0,-1 0 0,1 1 1,0-1-1,-1 0 0,1 1 0,-1 0 1,0 0-1,1 0 0,-1 0 0,1 0 1,-4 1-1,-1-1-48,-1 0 1,0 1-1,0 0 0,0 1 1,1-1-1,-1 1 1,1 1-1,-1 0 0,-11 6 1,16-7-217,0 0 0,1 0 1,-1 0-1,0 0 0,1 0 0,0 1 1,-1-1-1,1 1 0,0-1 0,-3 7 1,4-6-317,0-1 0,0 1 0,0 0-1,0 0 1,1-1 0,-1 1 0,1 0 0,0 0 0,0 0 0,0 0 0,0-1 0,0 1 0,1 0 0,0 4 0,6 8-5659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17969,'0'0'6150,"-2"59"-3396,-10-33-672,-3 4-608,0 1-705,-1 1-513,4-5-192,4 0-96,3-5-1313,2-7-1859,3-10-1952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74 8008,'0'0'10644,"-4"-9"-7718,3 5-2652,-1 0 1,0 0 0,-1 1 0,1-1-1,0 0 1,-1 1 0,0-1 0,0 1-1,0 0 1,0 0 0,0 0-1,-1 1 1,1-1 0,-1 1 0,0 0-1,0 0 1,0 0 0,0 0-1,0 1 1,0 0 0,0-1 0,0 2-1,-1-1 1,1 0 0,-6 1 0,1-1-93,1 1 1,0 0 0,-1 0-1,1 1 1,-1 0 0,1 0-1,0 1 1,0 1 0,0-1 0,0 1-1,0 0 1,-12 8 0,15-8-164,1 0 1,0 1-1,-1-1 1,2 1 0,-1 0-1,0 0 1,1 0-1,-1 1 1,1-1 0,0 1-1,1 0 1,-1 0-1,1 0 1,0 0 0,0 0-1,1 1 1,-1-1-1,1 0 1,1 1 0,-1 7-1,1-11-12,0 0-1,0 0 0,0 0 1,1 0-1,-1 0 1,1 0-1,0 0 1,0-1-1,-1 1 0,1 0 1,0 0-1,0-1 1,0 1-1,1-1 1,-1 1-1,0-1 0,1 1 1,-1-1-1,1 0 1,-1 1-1,1-1 1,0 0-1,-1 0 0,1 0 1,0-1-1,0 1 1,-1 0-1,1-1 1,0 1-1,0-1 0,0 1 1,0-1-1,0 0 1,0 0-1,0 0 1,2 0-1,9 0 37,-1 0 0,0 0 1,1-1-1,18-4 0,-20 2-171,1 0 0,-1 0 0,0-2 0,-1 1 0,1-1 0,-1-1 0,0 0 0,11-8 0,6-8-4,33-35 1,-54 51 211,-11 37 203,-8 21 174,3 0-1,1 0 1,-3 105-1,12-154-455,-1-1 1,1 1-1,-1 0 1,0-1-1,0 1 1,-1-1-1,1 1 0,0-1 1,-1 0-1,1 0 1,-1 1-1,0-1 1,0 0-1,0 0 0,0-1 1,0 1-1,0 0 1,-1-1-1,1 1 1,0-1-1,-1 0 0,1 0 1,-1 0-1,0 0 1,1 0-1,-1 0 1,-5 0-1,-6 2-3,0 0 1,0-1-1,0 0 1,-15-1-1,18-1 2,1 0 0,0-1 0,0 0 0,-14-4 0,21 5 0,0-1 0,-1-1 0,1 1 0,0 0 0,0-1 0,0 0 0,0 1 0,0-1 0,1 0 0,-1-1 0,1 1 0,-1 0 0,1-1 0,0 1 0,0-1 0,0 0 0,-2-3 0,4 6-34,0-1-1,0 1 1,0 0 0,0-1 0,0 1-1,0 0 1,0-1 0,0 1 0,0-1-1,0 1 1,0 0 0,0-1 0,0 1-1,0-1 1,0 1 0,1 0 0,-1-1-1,0 1 1,0 0 0,0-1 0,1 1-1,-1 0 1,0 0 0,0-1 0,1 1-1,-1 0 1,0-1 0,1 1-1,-1 0 1,0 0 0,1 0 0,-1-1-1,0 1 1,1 0 0,-1 0 0,0 0-1,1 0 1,-1 0 0,1 0 0,-1 0-1,0 0 1,1 0 0,-1 0 0,0 0-1,1 0 1,-1 0 0,1 0 0,-1 0-1,1 0 1,30 0-4743,-22 0 1887,20-1-7429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 18257,'0'0'12818,"-6"9"-11510,-17 25-951,23-34-356,-1 1 0,1-1 0,-1 1 0,1-1 0,-1 1-1,1 0 1,0-1 0,-1 1 0,1-1 0,0 1 0,0 0 0,-1-1 0,1 1-1,0 0 1,0-1 0,0 1 0,0 0 0,0-1 0,0 1 0,0 0-1,0-1 1,0 1 0,0 0 0,0-1 0,1 1 0,-1 0 0,0-1-1,0 1 1,1 0 0,-1 0 0,20 1 6,21-15-14,-29 6 7,-5 4 0,-1-1 0,1 0 0,-1 0 0,1-1 0,-1 0 0,0 0 0,7-9 0,-15 13-549,0 1 1,1-1-1,-1 1 1,0 0-1,0 0 1,0-1-1,0 1 1,0 1-1,1-1 1,-1 0-1,-4 1 1,-15 8-6616,1 0-2953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4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75 6983,'0'0'5407,"-4"-8"-5097,3 6-190,0-1 0,0 0 0,0 0 0,0 0 0,0 0 0,0 0 1,1 0-1,-1 0 0,1 0 0,0 0 0,0-4 0,1 5-14,0 0 0,0 1 1,-1-1-1,1 1 0,0-1 0,1 1 1,-1-1-1,0 1 0,0 0 0,0 0 1,1-1-1,-1 1 0,1 0 0,-1 0 0,1 0 1,-1 1-1,1-1 0,0 0 0,-1 0 1,1 1-1,0-1 0,-1 1 0,1 0 0,0-1 1,0 1-1,0 0 0,-1 0 0,4 0 1,31-1 21,0 2 1,0 1-1,0 2 1,0 1-1,44 12 1,46 7-89,62-6 67,246-9-1,-45-3-9,-342-4-102,25 1-35,136 23-1,-206-25 37,0-1 0,0 0 1,0 1-1,0-1 0,-1 1 0,1-1 0,0 1 0,0 0 0,0 0 0,-1 0 0,1 0 0,0 0 0,-1 0 0,2 1 0,-3-1 3,0-1-1,0 1 0,0-1 0,-1 1 1,1-1-1,0 1 0,0-1 0,-1 1 1,1-1-1,0 1 0,-1-1 0,1 1 1,0-1-1,-1 0 0,1 1 0,-1-1 1,1 0-1,-1 1 0,1-1 0,-1 0 1,1 0-1,-1 1 0,1-1 0,-1 0 1,1 0-1,-1 0 0,1 0 0,-1 0 1,0 0-1,-62 13 129,-263 17 36,-433-14 0,430-37 830,326 20-1032,9-1 0,22-4-25,46-4 94,275-23 138,301-32-374,-621 61 122,4 1-23,-1-2 0,34-10 0,-53 9 150,-19 1 67,-25 2 180,-104 3-51,-258 33-1,-125 68-923,508-99 497,-72 16-1938,30-10-2346,14-7-4619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19090,'0'0'9038,"-8"10"-7816,-104 117 1126,67-79-2020,2 1 0,-67 100 0,109-143-2717,10-13 764,14-14-1179,3-14-2182,4-8-2119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16111,'0'0'5798,"-16"58"-3332,-1-21-993,-3 2-95,1 5-1,2 2-160,6-4-544,3 2-417,7-6-128,1-4-64,0-5-32,12-6-96,1-6-704,-2-2-994,0-3-1697,-3-7-2435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16047,'0'0'13549,"72"1"-12460,-35-1-576,6 0-385,2 0-96,-1 0-993,0 0-3588,-2-7-6565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18866,'0'0'8200,"5"74"-6311,-2-43-447,4-3-353,5-1-353,6-7-415,10-7-97,8-10-224,11-3 0,4-8-577,3-13-1344,-4-8-1507,-9-1-1953,-7-4-640,-9 1 543,-11 6-191</inkml:trace>
  <inkml:trace contextRef="#ctx0" brushRef="#br0" timeOffset="1">432 3 1217,'0'-3'8744,"-9"3"-4419,-12 19-162,-6 11-671,-6 9-962,-2 8-960,-1 3-321,1 0 32,3-1-64,4-1-224,6-6-320,3-6-353,9-6-224,5-10-64,4-4-1121,1-9-1569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24 21172,'0'0'4159,"-9"1"-834,3 0-3160,0 1-1,0 0 1,0 0-1,0 0 1,0 0-1,1 1 0,-1 0 1,1 0-1,0 0 1,0 1-1,0 0 1,0 0-1,1 0 0,0 1 1,-1-1-1,2 1 1,-1 0-1,0 0 0,1 0 1,0 1-1,0-1 1,1 1-1,0 0 1,-3 8-1,4-12-164,1 0 0,-1 0 0,1-1 0,-1 1 0,1 0 0,0 0 0,-1 0 0,1 0 0,0 0 0,0 0 0,1 0 0,-1 0 0,0 0 0,1 0 0,-1-1 0,1 1 0,-1 0 0,1 0 0,0 0 0,0-1 0,0 1 0,0 0 0,0-1 0,0 1 0,0-1 0,1 1 0,-1-1 0,0 0 0,1 1 0,-1-1 0,1 0 0,0 0 0,1 1 0,2-1 0,-1 0 0,0 0 0,1 0 0,-1 0 0,0-1 0,1 0 0,-1 0 0,1 0 0,-1-1 0,0 1 0,1-1 0,-1 0 0,0 0 0,6-3 0,-2 1 0,-1 0 0,0-1 0,0 0 0,0 0 0,-1-1 0,0 0 0,1 0 0,-2 0 0,1-1 0,7-9 0,-10 11 0,0 0 0,0 0 0,0 0 0,-1-1 0,1 1 0,-1-1 0,0 1 0,-1-1 0,1 0 0,-1 0 0,0 0 0,0 0 0,-1 0 0,1 0 0,-1 0 0,0 0 0,0 0 0,-2-5 0,2 8-12,-1 0 1,-1 1-1,1-1 0,0 0 0,0 0 1,-1 0-1,1 1 0,-1-1 1,1 1-1,-1-1 0,0 1 0,0-1 1,0 1-1,0 0 0,0 0 1,0 0-1,0 0 0,0 0 0,0 1 1,0-1-1,0 1 0,0-1 1,-1 1-1,1 0 0,0 0 0,-4 0 1,4-1-140,-1 1 1,0 0-1,0 0 1,0 0 0,1 0-1,-1 1 1,0-1-1,0 1 1,1-1-1,-1 1 1,1 0 0,-1 0-1,0 0 1,1 1-1,-1-1 1,1 0-1,0 1 1,0 0 0,-1-1-1,-2 5 1,3-1-7746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19955,'0'0'3299,"52"0"-2050,-11 0-224,13 0-128,9 0-320,3 0-321,3 0-160,-2-3-64,-9 1-224,-8-1-1122,-14 1-159,-12-1-641,-18 3-833,-27-2-10281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11787,'0'0'12204,"77"6"-10763,-26-6 129,10-3-770,6-1-447,-2 1-257,-1 3-64,-6-1-993,-9-3-3075,-13-2-5221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300 127 9257,'4'-6'1225,"-1"0"0,1 0 1,-1 0-1,0-1 0,0 1 1,-1-1-1,0 0 0,0 0 1,0 1-1,-1-1 0,0 0 1,-1 0-1,1-1 0,-2-8 1,1 15-1133,-1 0 1,0 0-1,0 0 0,1 0 1,-1 0-1,0 0 1,0 0-1,0 0 1,0 0-1,0 0 0,0 0 1,-1 0-1,1 1 1,0-1-1,0 0 1,0 1-1,-1-1 0,1 1 1,0 0-1,-1-1 1,1 1-1,0 0 0,-1 0 1,1 0-1,-1 0 1,-1 0-1,-40 3 273,31 0-349,1 1-1,0 0 1,-1 1 0,2 0 0,-1 0-1,0 1 1,1 1 0,0 0-1,1 0 1,0 1 0,-11 11 0,5-3 47,0 0 0,2 1 1,0 0-1,1 1 1,-14 28-1,22-37-3,0 0 1,0 0-1,1 0 0,0 1 0,1-1 1,0 1-1,1 0 0,-1 12 0,2-20-48,0 1 0,0 0 0,0 0 0,1-1 0,-1 1-1,1 0 1,0-1 0,-1 1 0,1-1 0,0 1 0,1-1-1,-1 1 1,0-1 0,1 0 0,-1 0 0,1 1 0,0-1-1,0 0 1,-1-1 0,1 1 0,1 0 0,-1 0 0,0-1-1,0 1 1,1-1 0,-1 0 0,0 0 0,1 0 0,-1 0-1,1 0 1,0 0 0,-1-1 0,6 1 0,9 1 20,0-1 1,0-1 0,1 0-1,-1-2 1,0 0-1,0 0 1,0-2 0,0 0-1,-1-1 1,28-12-1,-31 11-11,-1 0-1,1 0 0,-1-2 0,-1 1 1,1-1-1,-1-1 0,-1 0 0,0-1 1,0 0-1,-1 0 0,0-1 0,-1 0 1,13-23-1,-19 30-21,0 0 0,0 0 0,0 0 0,0-1 0,-1 1 0,0 0 0,0-1 0,0 1 0,0-1 0,-1 1 0,0-1 0,0 0 0,0 1 0,0-1 0,-1 1 0,0-1 0,0 1 0,0-1 0,0 1 0,-1 0 0,0-1 0,-3-4 0,2 4 0,0 1 0,-1 0 0,0 1 0,0-1 0,0 1 0,-1 0 0,1 0 0,-1 0 0,0 0 0,1 1 0,-1 0 0,0 0 0,0 0 0,-1 1 0,1 0 0,0 0 0,0 0 0,-10 0 0,7 0-342,-1 1 1,1 0-1,-1 0 1,1 1-1,-1 1 1,1-1-1,0 1 1,-1 0-1,1 1 1,-11 5-1,17-7 161,0 0 0,-1 1 1,1-1-1,0 1 0,0 0 0,0-1 0,0 1 0,0 0 1,0 0-1,1 0 0,-1 1 0,0-1 0,1 0 0,0 0 1,0 1-1,-1-1 0,1 1 0,1-1 0,-1 1 0,0 0 1,1-1-1,-1 1 0,1 0 0,0-1 0,0 1 0,0 0 0,0-1 1,0 1-1,1 0 0,-1-1 0,1 1 0,0 0 0,-1-1 1,1 1-1,1-1 0,-1 1 0,2 2 0,12 17-6679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18033,'0'0'4516,"-9"63"-800,-4-33-705,-1 5-1218,3-3-319,-3 2-1250,5-6-224,3-2 0,5-5 0,1-8 0,0-6-545,12-7-1504,1-3-834,0-17-1281,0-6-1409,1-7-3908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8 17392,'0'0'10693,"-11"-2"-9449,4 0-1042,0 1 0,1 0 0,-1 0 0,0 1-1,0-1 1,0 2 0,0-1 0,0 1 0,0 0 0,0 0 0,0 1-1,0 0 1,1 0 0,-1 1 0,-11 6 0,-35 27-22,50-34-178,0 0-1,1 1 1,-1-1 0,1 0-1,0 1 1,0-1 0,0 1-1,0 0 1,0 0-1,1 0 1,-1 0 0,1 0-1,0 0 1,0 0 0,0 0-1,-1 6 1,2-9-2,0 1 0,0 0 0,0-1 0,1 1 0,-1 0 0,0-1 0,0 1 0,1-1 0,-1 1 0,0-1 0,1 1 0,-1-1 0,0 1 0,1-1 0,-1 1 0,1-1 0,-1 1 0,1-1 0,-1 0 0,1 1 0,-1-1 0,1 0 0,-1 1 0,1-1 0,-1 0 0,1 0 0,0 1 0,0-1 0,27 3 0,26-10 0,-43 3 0,0 1 0,0-2 0,-1 0 0,16-9 0,-22 12 0,0-1 0,-1 1 0,1-1 0,0 0 0,-1 0 0,0 0 0,1-1 0,-1 1 0,0-1 0,-1 0 0,1 0 0,-1 0 0,0 0 0,2-5 0,-4 9 0,0 1 0,0-1 0,0 0 0,0 0 0,0 0 0,0 0 0,0 0 0,0 1 0,-1-1 0,1 0 0,0 0 0,0 0 0,0 0 0,0 0 0,0 0 0,-1 0 0,1 1 0,0-1 0,0 0 0,0 0 0,0 0 0,0 0 0,-1 0 0,1 0 0,0 0 0,0 0 0,0 0 0,0 0 0,-1 0 0,1 0 0,0 0 0,0 0 0,0 0 0,0 0 0,-1 0 0,1 0 0,0 0 0,0 0 0,0-1 0,0 1 0,-1 0 0,1 0 0,0 0 0,0 0 0,0 0 0,0 0 0,0 0 0,0 0 0,-1-1 0,1 1 0,0 0 0,0 0 0,0 0 0,0 0 0,0-1 0,0 1 0,0 0 0,0 0 0,0 0 0,0 0 0,0-1 0,0 1 0,0 0 0,0 0 0,-11 9 0,3 1 0,0 0 0,1 0 0,0 1 0,1 0 0,1 0 0,0 1 0,0-1 0,1 1 0,0 0 0,1 1 0,1-1 0,0 0 0,0 1 0,1-1 0,1 17 0,1-26 0,0 0 0,-1 0 0,1-1 0,1 1 0,-1 0 0,0-1 0,1 1 0,-1-1 0,1 0 0,0 1 0,-1-1 0,1 0 0,0 0 0,1 0 0,-1 0 0,0-1 0,0 1 0,1-1 0,-1 1 0,1-1 0,-1 0 0,1 0 0,0 0 0,0 0 0,3 1 0,31 17 0,-36-18 0,0 0 0,1 1 0,-1-1 0,0 0 0,1 1 0,-1 0 0,0-1 0,0 1 0,0-1 0,-1 1 0,1 0 0,0 0 0,-1 0 0,1-1 0,-1 1 0,1 0 0,-1 0 0,0 0 0,0 3 0,0-3 0,0 0 0,0 0 0,-1 0 0,1 0 0,-1 0 0,1 0 0,-1 0 0,0 0 0,0 0 0,0 0 0,0 0 0,0 0 0,0 0 0,-1 0 0,1-1 0,-1 1 0,1-1 0,-1 1 0,1-1 0,-1 1 0,0-1 0,0 0 0,1 0 0,-1 0 0,0 0 0,0 0 0,0-1 0,0 1 0,-1 0 0,1-1 0,0 1 0,-3-1 0,-11 2 0,1-1 0,-1 0 0,-25-2 0,13 0 0,-40-6 0,63 6 0,1 0 0,-1 0 0,0-1 0,1 0 0,-1 1 0,1-1 0,-1-1 0,1 1 0,0-1 0,0 0 0,-6-5 0,9 8 0,1-1 0,0 1 0,0 0 0,-1-1 0,1 1 1,0-1-1,0 1 0,-1 0 0,1-1 0,0 1 0,0-1 0,0 1 0,0-1 0,-1 1 0,1-1 1,0 1-1,0 0 0,0-1 0,0 1 0,0-1 0,0 1 0,0-1 0,1 1 0,-1-1 0,0 1 1,0-1-1,0 1 0,0 0 0,1-1 0,-1 1 0,0-1 0,0 1 0,1 0 0,-1-1 0,0 1 1,0-1-1,1 1 0,-1 0 0,0 0 0,1-1 0,-1 1 0,1 0 0,-1 0 0,0-1 0,1 1 0,-1 0 1,1 0-1,-1 0 0,1-1 0,29-8-10,-22 7-6,30-10-1541,2-2-5721,5-3-7536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5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32 13773,'0'0'2013,"6"-1"-1031,43-10 377,-28 5-1045,0 1 0,1 2 0,32-2 1,-28 6-141,-1 1 1,-1 1-1,1 1 0,43 14 1,97 44 224,-9-4-277,-120-48 341,0-2-1,1-1 1,0-2-1,0-1 1,50-2-1,182-27 854,-226 19-1425,13 2 141,0 2-1,0 3 0,0 2 0,0 3 0,81 18 0,-71-14-14,1-4 0,76-2 1,15 0 0,-149-3 26,0-1 0,-1 1 1,1 1-1,0 0 0,-1 0 1,1 0-1,-1 1 0,0 0 0,13 8 1,-49-12 723,-112-24-300,-225-9-1,-243 66 109,424-17-550,76-8 25,-129 25 0,225-29-107,0 0 0,-1 1-1,2 1 1,-21 10 0,28-13 31,1-1 0,0 2 0,0-1 0,1 0 0,-1 0 0,0 1 0,1 0 0,-1-1 0,-3 7 0,6-8 15,-1 0 1,0 1-1,1-1 0,-1 1 1,1-1-1,0 1 0,-1 0 1,1-1-1,0 1 0,0-1 1,0 1-1,0-1 0,0 1 1,0 0-1,0-1 0,1 1 1,-1-1-1,1 1 0,-1-1 1,1 1-1,-1-1 0,1 1 1,1 0-1,0 0-25,0 1 1,0-1-1,0 0 0,0-1 1,0 1-1,1 0 1,-1-1-1,1 1 0,-1-1 1,1 0-1,0 0 0,-1 0 1,1 0-1,0 0 0,0 0 1,0-1-1,3 1 0,57 2-49,-53-3 55,368-18 48,-19-1 21,1 39-40,44-1 0,-377-19-13,-1-2 0,1-1 0,-1-1 0,0-2 0,0 0 1,-1-2-1,0 0 0,0-2 0,-1-1 0,0-1 0,38-25 0,-60 36 16,0 0-1,-1-1 1,1 1-1,0 0 0,-1-1 1,1 1-1,-1-1 1,0 1-1,1-1 1,-1 0-1,0 1 0,0-1 1,0 0-1,1-4 1,-2 6 4,0-1 1,0 0 0,0 1-1,0-1 1,0 0 0,0 1-1,-1-1 1,1 1 0,0-1-1,0 0 1,-1 1 0,1-1-1,-1 1 1,1-1 0,0 1 0,-1-1-1,1 1 1,-1-1 0,1 1-1,-1-1 1,1 1 0,-1 0-1,1-1 1,-1 1 0,0 0-1,1 0 1,-1-1 0,1 1-1,-2 0 1,-7-3 27,0 1 0,-1 1 1,1 0-1,-17-1 0,-325 8 84,-103-5 301,228-20-383,-290-14 28,-228 45-498,737-12 309,-17 2-272,-1 0 0,-46 11 0,67-12 135,-1 0 0,1 0 0,-1 0 0,1 1-1,-1 0 1,1 0 0,0 0 0,0 0 0,0 1 0,0 0-1,1 0 1,-1 0 0,1 0 0,-1 0 0,1 1 0,0-1 0,0 1-1,1 0 1,-1 0 0,1 0 0,0 0 0,-3 7 0,3 15-4416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24631,'0'0'8136,"1"0"-8136,7 0 0,1 0 0,5 0 0,4-3-705,5-6-3843,0-3-3588,2-4-9320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0 23254,'0'0'2643,"-11"9"-17,-167 165 61,147-138-2298,2 1 0,1 1 1,-36 64-1,133-188-8856,-21 20 4656,65-84-5654,-73 103 10777,4 6 10663,-47 55-10194,-5 15-722,-1-7-636,0 0 0,2 0 1,1 1-1,1 0 0,1 0 0,0 0 0,2 1 1,1-1-1,1 0 0,3 27 0,-1-41-263,0 0-1,1-1 1,0 1-1,1-1 1,5 11-1,12 9-2755,-20-27 1805,1 1 0,-1-1 1,0 0-1,0 0 0,1-1 1,-1 1-1,1 0 0,-1 0 0,1-1 1,-1 1-1,1 0 0,-1-1 0,1 0 1,0 1-1,1-1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18257,'0'0'11243,"77"23"-10090,-31-23-641,6 0-351,2-6-161,2-2-385,-5-2-2177,-3-2-3428,-3-2-3907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16 15278,'0'0'12316,"-13"-3"-10538,4 0-1466,5 1-190,0 0 0,-1 1 0,1 0 0,0-1 0,-1 2 0,1-1 0,-1 0 0,1 1 0,-1 0 0,0 0 0,1 0 1,-1 1-1,1 0 0,-1 0 0,1 0 0,-1 0 0,-7 4 0,2 0-85,-1 2 0,0-1 0,1 2 0,0-1-1,1 1 1,0 1 0,0 0 0,1 0 0,0 0 0,0 1 0,1 0 0,1 1 0,0 0 0,0 0 0,1 0 0,0 0 0,1 1-1,0 0 1,1 0 0,1 0 0,-1 0 0,2 1 0,-1 20 0,3-28-37,0-1 0,0 0 0,0 0 0,1 0 0,-1 0 0,1 0 0,0 0 0,0 0 0,0-1 0,0 1 0,1-1 0,0 1 0,-1-1 0,1 0 0,1 0 0,-1 0 0,0 0 0,1-1 0,-1 0 0,1 1 0,0-1 0,-1 0 0,1-1 0,0 1 0,0-1 0,5 2 0,2 0 0,1 0 0,-1-1 0,1 0 0,0-1 0,-1 0 0,1-1 0,0-1 0,17-1 0,-26 1 0,1 0 0,0-1 0,-1 1 0,1 0 0,-1-1 0,1 0 0,-1 0 0,0 0 0,0 0 0,0 0 0,0-1 0,0 1 0,0-1 0,2-3 0,-4 4 0,1 0 0,-1 0 0,1 0 0,-1 0 0,0 0 0,0-1 0,0 1 0,0 0 0,0 0 0,0-1 0,-1 1 0,1 0 0,-1-1 0,0 1 0,0-1 0,0 1 0,0-1 0,0 1 0,0-1 0,-1 1 0,1 0 0,-2-4 0,0 4 0,0 0 0,0 0 0,0 0 0,0 1 0,0 0 0,0-1 0,-1 1 0,1 0 0,0 0 0,-1 0 0,1 0 0,-1 0 0,1 1 0,-1-1 0,0 1 0,1 0 0,-1-1 0,0 1 0,-2 1 0,-3-2 0,0 1 0,1 0 0,-1 1 0,0 0 0,-10 2 0,11 2 0,11-2 0,13 0 0,-3-4 0,0-1 0,0 0 0,0-1 0,27-9 0,34-6 0,-74 17 0,0 1 0,0 0 0,0 0 0,0 0 0,0 0 0,0 0 0,0 0 0,0 0 0,0 1 0,0-1 0,0 0 0,0 1 0,0-1 0,0 0 0,0 1 0,0-1 0,0 1 0,0-1 0,-1 1 0,1 0 0,0-1 0,0 1 0,0 0 0,-1 0 0,1 0 0,0-1 0,0 3 0,0 0 0,0-1 0,0 1 0,0 0 0,0 0 0,-1 0 0,1 0 0,-1 0 0,0 0 0,0 6 0,-1 4 0,-1 0 0,0-1 0,-7 24 0,7-30 6,-2 4-81,0 1 0,1-1 0,1 1 1,-1-1-1,2 1 0,0 0 0,0 18 0,5-21-4083,9-7-5377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9865,'0'0'18162,"54"26"-16177,-22-24-607,9 1-706,4-2-447,3-1-161,-3 0-32,-3 1-32,-7-1-609,-10 1-1089,-11 1-1761,-10-2-2563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11018,'0'0'19155,"87"37"-17618,-37-37-832,10 0-481,-1 0-96,1-5-448,-6 1-1922,-8-3-3300,-5-3-4964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34 12908,'0'0'12049,"-9"-7"-10773,3 2-1111,5 4-141,-1-1-1,1 0 1,0 1-1,-1 0 1,0-1 0,1 1-1,-1 0 1,0 0-1,0 0 1,1 0 0,-1 0-1,0 0 1,0 1-1,0-1 1,0 0-1,0 1 1,0 0 0,0-1-1,-1 1 1,1 0-1,0 0 1,0 0 0,0 1-1,0-1 1,0 0-1,0 1 1,0-1-1,0 1 1,0 0 0,0 0-1,0-1 1,0 1-1,1 1 1,-1-1 0,-3 2-1,-9 12 18,0 0-1,1 0 0,1 2 1,-16 25-1,23-33-10,0 0 0,1 0 1,0 0-1,0 1 0,1 0 0,0-1 0,1 1 0,0 1 1,1-1-1,-1 18 0,2-27-12,0 1 1,0-1-1,1 1 1,-1-1-1,0 1 0,1-1 1,-1 1-1,1-1 1,-1 0-1,1 1 0,0-1 1,0 0-1,-1 0 1,1 1-1,0-1 1,0 0-1,0 0 0,0 0 1,0 0-1,1 0 1,-1 0-1,0 0 0,2 0 1,1 1 49,-1-1 1,1 0-1,-1 0 1,1 0-1,-1 0 1,1-1-1,0 1 1,-1-1 0,7-1-1,-1 1 111,0-1 1,0-1-1,1 0 1,-1 0-1,0-1 1,-1 0-1,12-5 0,-8 1-5,0-1-1,0 0 1,-1-1-1,0 0 1,-1-1-1,0 0 1,16-21-1,-22 25-112,0 0 0,0 0 0,0-1 0,-1 0 0,0 0 0,0 0 0,0 0 0,-1 0 0,0 0 0,-1-1-1,1 1 1,-2-1 0,1 1 0,-1-1 0,0 1 0,-1-11 0,0 16-61,1 0 0,-1 0 0,1 1 0,-1-1 0,0 0 0,0 0 0,0 1 0,0-1 0,0 0 0,0 1 0,0-1 0,0 1 0,-1 0 0,1-1 0,-1 1 0,1 0 0,-1 0 0,1 0 0,-1 0 0,0 0 0,0 0 0,1 0 0,-1 0 0,0 1 0,0-1 0,0 1 0,0-1 0,0 1 0,1 0 0,-1 0 0,0 0 0,0 0 0,0 0 0,0 0 0,0 0 0,0 1 0,0-1 0,0 1 0,-3 1 0,0-1 0,1 0 0,-1 1 0,1 0 0,-1 0 0,1 0 0,0 0 0,-1 0 0,1 1 0,0 0 0,1 0 0,-1 0 0,0 0 0,1 1 0,0-1 0,-3 5 0,4-5-237,1 0-1,0 0 1,0 0 0,0 0 0,0 0-1,0 1 1,1-1 0,-1 0 0,1 0-1,0 0 1,0 5 0,0-6-100,1 0 1,-1 0-1,1 0 0,-1 0 1,1 0-1,0-1 0,0 1 1,0 0-1,0 0 0,0 0 1,0-1-1,0 1 1,0-1-1,1 1 0,-1-1 1,1 1-1,-1-1 0,1 0 1,0 0-1,-1 1 0,1-1 1,0 0-1,0-1 1,0 1-1,-1 0 0,1 0 1,4 0-1,17 2-8626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17969,'0'0'2851,"-36"61"1120,18-27-1056,1-1-993,3-1-545,5-5-480,3-4-673,6-6-192,0-7-128,7-9-961,7-1-768,1-5-1282,-1-11-1346,0-9-2241,-2-6-7752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39 19763,'0'0'9849,"-9"-7"-8669,6 4-1114,-1 0-1,1 0 1,0 0 0,-1 1 0,0-1 0,1 1 0,-1 0 0,0 0-1,0 0 1,0 1 0,-1-1 0,1 1 0,0 0 0,-1 0-1,1 1 1,0-1 0,-1 1 0,1 0 0,0 0 0,-1 1-1,1-1 1,0 1 0,-1 0 0,1 0 0,0 0 0,0 1-1,0-1 1,0 1 0,-6 3 0,5-2-66,1 0 0,0 1 0,0-1 0,0 0 0,1 1 0,-1 0 0,1 0 0,0 0 0,0 1 0,0-1 0,0 1 0,1-1 0,0 1 0,0 0 0,0 0 0,1 0 0,-2 5 0,3-9 0,1 0 0,-1 0 0,0 0 0,0 1 0,0-1 0,1 0 0,-1 0 0,1 0 0,-1 0 0,1 0 0,-1 0 0,1-1 0,-1 1 0,1 0 0,0 0 0,0 0 0,-1 0 0,1-1 0,0 1 0,0 0 0,0-1 0,0 1 0,0-1 0,0 1 0,0-1 0,0 1 0,0-1 0,0 0 0,0 1 0,0-1 0,0 0 0,0 0 0,0 0 0,2 0 0,46 1 0,-42-1 0,3-1-47,0 0-1,0-1 1,0 0 0,0 0-1,-1-1 1,1-1 0,-1 1 0,13-8-1,5-5-185,34-27 0,-70 69-418,-7 7 872,1 1-1,2 0 0,1 1 1,1 0-1,3 1 1,-7 53-1,15-87-220,-1 0 0,0 0 0,1 0 0,-1 0 0,0 0 0,0-1 0,0 1 0,0 0 0,0-1 0,0 1 0,-1 0 0,1-1 0,0 1 0,-1-1 0,1 0 0,-1 1 0,0-1 0,1 0 0,-1 0 0,0 0 0,0 0 0,0-1 0,1 1 0,-1 0 0,0-1 0,0 1 0,0-1 0,0 0 0,0 1 0,-3-1 0,-10 1 0,-1 0 0,-31-2 0,24 0 0,17 0 0,-1 1 0,0-1 0,1-1 0,-1 1 0,-11-5 0,18 6 0,-1 0 0,0 0 0,0-1 0,1 1 0,-1 0 0,0-1 0,1 1 0,-1-1 0,0 1 0,1-1 0,-1 1 0,1-1 0,-1 1 0,1-1 0,-1 1 0,1-1 0,-1 0 0,1 1 0,0-1 0,-1 0 0,1 0 0,-1-1 0,2 1 0,-1 0 0,1 0 0,-1 0 0,1 0 0,-1 0 0,1 0 0,-1 0 0,1 0 0,0 0 0,0 0 0,0 0 0,-1 1 0,1-1 0,0 0 0,0 0 0,0 1 0,0-1 0,0 1 0,0-1 0,0 1 0,2-1 0,46-22-3030,3 3-4467,-6 4-2956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20531,'0'0'9610,"-57"28"-6984,47-18-2626,6-2 0,4 1 0,1-4 0,16-1 0,4-3 0,1-1-352,1 0-3108,-3-1-2401,0-11-2243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3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42 8168,'0'0'15556,"-3"-5"-14339,-6-17-59,7 17-111,2 7-878,0 0 0,0 0 1,1 1-1,-1-1 0,1 0 1,-1 0-1,1 0 0,0 0 0,0 0 1,0 0-1,0-1 0,0 1 1,2 2-1,6 4 158,-5-10-106,-10-19-25,5 19-198,1 1 1,-1 0-1,1 0 1,-1 0-1,0 0 1,1 0-1,-1 0 1,0 0-1,0 1 0,1-1 1,-1 0-1,0 0 1,0 0-1,0 1 1,0-1-1,-2 0 1,2 1-3,0 0 1,1 1-1,-1-1 1,0 1-1,0-1 0,1 0 1,-1 1-1,0-1 1,1 1-1,-1 0 0,1-1 1,-1 1-1,1-1 1,-1 1-1,1 0 1,-1 0-1,1-1 0,-1 1 1,1 0-1,0 0 1,0-1-1,-1 1 0,1 0 1,0 0-1,0 0 1,0-1-1,0 1 0,0 0 1,0 0-1,0 0 1,0 1-1,-2 14-8,1 0 0,0 0 0,3 29 0,-2-44 13,0-1 0,0 1 0,0-1 0,0 1-1,0-1 1,0 1 0,0 0 0,0-1 0,0 1 0,0-1 0,1 1 0,-1-1-1,0 1 1,0-1 0,1 1 0,-1-1 0,0 1 0,1-1 0,-1 1-1,0-1 1,1 1 0,-1-1 0,1 0 0,-1 1 0,1-1 0,-1 0 0,1 1-1,-1-1 1,1 0 0,-1 0 0,1 1 0,-1-1 0,1 0 0,-1 0 0,1 0-1,-1 0 1,1 0 0,0 0 0,-1 0 0,1 0 0,-1 0 0,1 0-1,-1 0 1,1 0 0,0 0 0,-1 0 0,1-1 0,0 1 0,1-1 13,0 0 0,0 0 0,0 0 0,-1 0 0,1-1 0,0 1-1,-1 0 1,1-1 0,-1 0 0,1 1 0,-1-1 0,2-2 0,0-2 11,0-1 0,0 0 0,0 0 1,-1 0-1,0 0 0,-1-1 0,1 1 0,-1 0 0,-1-1 0,0 1 0,0-1 0,-1-11 0,1 18-56,0 1 1,0-1-1,0 1 0,-1-1 1,1 1-1,0-1 1,0 1-1,0-1 0,0 1 1,-1-1-1,1 1 1,0-1-1,-1 1 0,1-1 1,0 1-1,-1-1 0,1 1 1,0 0-1,-1-1 1,1 1-1,-1 0 0,1-1 1,-1 1-1,1 0 0,-1 0 1,1-1-1,-1 1 1,1 0-1,-1 0 0,1 0 1,-2 0-1,-16 7-2532,-12 21-5057,14-8-1909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14029,'0'0'17846,"0"31"-16954,1-29-890,0 1 0,0-1 0,0 1 0,0 0-1,0-1 1,0 0 0,1 1 0,-1-1 0,1 0 0,0 0 0,-1 0 0,1 0-1,0 0 1,0 0 0,0 0 0,1 0 0,-1-1 0,4 3 0,53 23-71,-38-18-53,-12-6-182,-1 2 0,0-1 0,0 1 0,0 0 0,-1 0 0,14 13-1,-19-16 297,0 0-1,-1 0 0,1 0 1,-1 0-1,1 0 0,-1 0 0,0 0 1,0 1-1,0-1 0,0 0 1,0 1-1,-1-1 0,1 0 0,0 1 1,-1-1-1,0 1 0,0-1 1,0 1-1,0-1 0,0 1 0,0-1 1,-1 1-1,1-1 0,-1 1 1,0-1-1,1 0 0,-1 1 0,0-1 1,0 0-1,-1 0 0,-1 3 1,-4 4 132,0 0 1,-1-1-1,0 0 1,-1 0-1,1-1 0,-1 0 1,-1 0-1,1-1 1,-1-1-1,-15 7 1,9-5 74,-1-1 0,1 0-1,-1-1 1,0-1 0,-36 4 0,51-8-314,0 0 1,0 1-1,0-1 0,-1 0 0,1 0 1,0 0-1,0-1 0,-1 1 0,1-1 1,0 1-1,0-1 0,0 0 1,0 0-1,-1 1 0,1-1 0,0-1 1,1 1-1,-1 0 0,0 0 0,0-1 1,1 1-1,-1-1 0,0 0 1,1 1-1,0-1 0,-3-4 0,2 0-723,0 0 0,0 0 0,0 0 0,1-1 1,0 1-1,1 0 0,-1-1 0,1-7 0,0-26-9471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17617,'0'0'8520,"61"-17"-5702,-30 11-1248,4 1-257,4-1-640,2 1-417,3 0-256,3 1 0,-1 2-1025,1-2-1377,-3 0-2147,1-1-1889,-3 0-6438</inkml:trace>
  <inkml:trace contextRef="#ctx0" brushRef="#br0" timeOffset="1">659 70 21076,'0'0'9705,"57"-1"-8840,-26-3-321,2 0-255,2 2-225,2 0-192,-4 2-1538,-6 0-800,-5 0-2659,-8 0-1569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17649,'0'0'9128,"56"2"-7366,-16-3-993,7-8-481,4 3-256,-3-3 0,-3 2-160,-2 2-801,-7 0-2722,-6 1-5382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27 16624,'0'0'8434,"9"-5"-4825,24-17-1351,-27 23-1470,-6 9-210,-6 10-102,-4 1-476,-1 1 0,-15 20 0,17-29 0,1 0 0,0 0 0,1 0 0,0 1 0,1 0 0,1 1 0,0-1 0,-3 18 0,8-30 0,-1-1 0,1 1 0,0 0 0,0-1 0,0 1 0,0-1 0,1 1 0,-1 0 0,0-1 0,1 1 0,-1-1 0,1 1 0,-1-1 0,1 1 0,0-1 0,0 0 0,-1 1 0,1-1 0,0 0 0,0 1 0,0-1 0,0 0 0,1 0 0,-1 0 0,0 0 0,0 0 0,1 0 0,-1-1 0,1 1 0,-1 0 0,0 0 0,1-1 0,-1 1 0,1-1 0,2 1 0,6 0 0,0 1 0,0-2 0,0 1 0,17-2 0,-6 0 0,-3 1-178,0 0 1,-1-2-1,1 0 1,0-1-1,-1 0 0,0-1 1,0-2-1,0 1 0,0-2 1,30-16-1,-28 4-5106,-12 3-2062,-3-4-5552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14350,'0'0'13388,"-46"69"-11050,37-43-416,2 1-1153,2-2-769,3 0 0,2 0 0,7-3 0,12-5 0,6-4-1858,7-8-2818,-1-5-2307,-1 0-5509</inkml:trace>
  <inkml:trace contextRef="#ctx0" brushRef="#br0" timeOffset="1">303 138 6790,'0'0'20051,"-45"72"-18417,27-41-641,0 1-128,4 1-449,6 1-256,8-2-96,0-7-384,5-5-1794,13-9-1826,5-6-1921,1-5-5958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21749,'0'0'6838,"-3"9"-5370,-2 5-839,1-7-439,1 1-1,0-1 0,1 1 1,0 0-1,0 0 0,0 0 1,1 0-1,0 0 0,1 0 1,1 12-1,0-18-192,0 0-1,0 0 1,0-1-1,0 1 1,1-1 0,-1 1-1,1-1 1,-1 1 0,1-1-1,0 0 1,-1 0-1,1 0 1,0 0 0,0 0-1,0 0 1,0 0 0,3 0-1,45 11-188,-29-7 18,-8-2-22,0 2 1,0 0-1,-1 0 1,24 15-1,-33-19 185,1 1 0,-1 0 1,0 1-1,0-1 0,-1 1 0,1-1 0,0 1 0,-1 0 0,1 0 0,-1 0 1,0 0-1,0 0 0,-1 1 0,1-1 0,0 0 0,-1 1 0,0-1 0,0 1 1,0 0-1,0-1 0,-1 1 0,1 5 0,-2-6 52,0 0-1,0 0 1,0 0-1,-1-1 1,1 1-1,-1 0 1,1-1-1,-1 1 1,0-1 0,0 0-1,0 0 1,0 1-1,0-1 1,-1-1-1,1 1 1,-1 0-1,1-1 1,-1 1-1,-3 1 1,-57 25 796,59-27-830,-9 5-7,-1-1 0,0-1 0,0 0 0,-1-1 0,1-1 0,-1 0 0,1-1 0,-28-1 0,40-1-93,0 1 1,0-1-1,1 1 1,-1-1-1,0 0 1,1 0-1,-1 1 1,0-1-1,1-1 1,-1 1-1,1 0 1,0 0-1,-1 0 1,1-1-1,0 1 1,0-1-1,0 1 1,0-1-1,0 1 1,0-1-1,0 0 1,0 1-1,1-1 0,-1 0 1,1 0-1,-1 1 1,1-1-1,0-3 1,-2-60-6799,2 45 3525,0-25-9607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17809,'0'0'7975,"52"0"-5060,-21 0-1538,9 0 161,6 0-769,8 0-577,8 0-224,4-9-2659,6-14-5573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15214,'0'0'11403,"54"11"-9609,-12-11-737,8 0-545,7 0-287,6 0-97,-3 0-128,-3 0 0,-9 0-353,-9 3-1024,-8-1-1313,-15-2-994,-5 0-864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16528,'0'0'4601,"12"-1"-3207,24 0-553,35-3 210,0 3-1,86 11 1,-152-10-1066,0 1 1,0 0-1,-1 0 0,1 0 1,0 1-1,0-1 0,-1 1 1,1 0-1,-1 1 1,1-1-1,-1 1 0,0 0 1,5 4-1,-8-5 36,1 1 0,-1-1 0,0 0 0,1 1 0,-1 0 0,0-1 0,-1 1 0,1 0 0,0-1 0,-1 1 0,1 0 0,-1 0 0,0-1 0,0 1 0,0 0 0,-1 0 0,1 0 0,0-1 0,-1 1 0,0 0 0,0-1 0,0 1 0,0 0 0,0-1 0,-2 3 0,-10 20 431,-1-2 0,-1 0-1,-2-1 1,0 0 0,-29 28-1,-7 10-107,-74 96-1314,89-110-2795,8-9-3538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0 510 6278,'0'0'16127,"12"3"-14120,-7-2-1829,0 0 0,1 0-1,-1 0 1,1-1-1,-1 0 1,0 0-1,1 0 1,-1-1 0,1 0-1,-1 0 1,0 0-1,1 0 1,-1-1-1,0 0 1,0 0 0,0 0-1,0-1 1,6-4-1,78-56 247,-1-3 0,-4-4 0,-3-4 0,109-129 0,-172 185-430,-28 42-5,-2 5 6,-2 25 297,2 2 0,2-1 1,3 1-1,2 1 0,3-1 0,5 57 0,-2-100-352,1 0 0,0 0 0,1-1 0,1 0 0,-1 1 0,2-1-1,11 22 1,-14-33-2913,-1-12-12466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5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36 4644,'0'0'4527,"-9"-5"-3801,7 4-806,-9-4 1253,0 0 0,0 0 0,-22-6 0,29 10-876,-1 1 0,1-1 0,-1 0 0,1 1 1,-1 0-1,1 0 0,0 0 0,-1 1 0,1 0 0,-1-1 0,1 2 0,0-1 0,0 0 1,-1 1-1,1 0 0,-6 3 0,-1 4-127,1 0 1,0 0-1,0 0 0,1 1 1,1 1-1,-1 0 0,2 0 1,0 0-1,0 1 0,1 0 1,0 1-1,1-1 0,-5 18 1,-4 21 36,-15 103 0,28-146-150,-4 27-11,1-1 0,2 0 0,2 1 1,1-1-1,2 0 0,9 48 0,-8-65 30,0-1 0,1 0 0,0 0 0,2-1-1,0 0 1,0 0 0,1-1 0,1 0 0,1 0 0,0-1 0,0 0 0,2 0 0,-1-2 0,2 1-1,15 11 1,-20-18-44,-1-1 0,0 1 0,1-1 0,0-1-1,0 0 1,0 0 0,0 0 0,1-1 0,-1 0-1,1-1 1,-1 0 0,1 0 0,0-1 0,-1 0 0,1 0-1,0-1 1,-1-1 0,1 1 0,-1-1 0,13-5-1,-9 2 88,0 0 0,0-1-1,-1-1 1,0 0 0,0 0-1,0-1 1,-1-1-1,0 1 1,-1-2 0,0 1-1,0-1 1,11-19-1,-5 3 228,-1 0 0,-1 0 0,-2-2-1,-1 1 1,-1-2 0,-1 1 0,5-37 0,-6 15 56,-2 0 1,-2-1 0,-6-72 0,3 113-386,-1-1 0,-1 0 1,1 0-1,-1 0 0,-1 1 1,0-1-1,-1 1 0,0 0 0,0 0 1,-1 0-1,-1 1 0,1-1 0,-2 1 1,1 1-1,-1-1 0,0 1 1,-1 0-1,0 1 0,0 0 0,-1 0 1,0 0-1,0 1 0,0 1 0,-1 0 1,0 0-1,0 1 0,0 0 0,0 0 1,-1 1-1,1 1 0,-1 0 1,0 0-1,-17 0 0,19 2-331,-35 1-1854,18 11-4756,16-2 480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18642,'0'0'9897,"80"-13"-8776,-27 5-640,6-1-385,3 3-64,-3 3 0,4 3-160,-6 0-1666,-6 2-2819,-7 0-2049,-8-2-7816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22 15599,'0'0'8685,"-6"12"-6480,1-1-1635,0 0-1,1 0 0,1 0 1,-1 1-1,-1 18 1,4-28-518,1 1 1,-1 0 0,1-1 0,0 1-1,0 0 1,0-1 0,1 1-1,-1 0 1,1-1 0,-1 1-1,1-1 1,0 1 0,0-1-1,0 1 1,0-1 0,1 1-1,-1-1 1,0 0 0,1 0-1,0 0 1,-1 0 0,1 0-1,0 0 1,0 0 0,0-1-1,1 1 1,-1-1 0,0 1-1,0-1 1,1 0 0,-1 0-1,1 0 1,-1 0 0,1 0-1,-1-1 1,1 1 0,3 0 0,5 0-487,-1 0 1,0-1 0,1 0-1,-1 0 1,18-4 0,-14 1-988,1-1 0,0 0 0,-1-1 0,0-1 0,0 0 0,16-11 0,-14 8-238,-1-2 0,-1 0-1,0 0 1,0-1 0,11-15 0,-15 16 1005,-1-1 0,-1 0 0,11-19 0,-27 42 2589,-64 77 12575,44-51-11165,-3 8-2435,2 1 0,2 1 0,2 1 1,2 1-1,-27 88 0,49-133-1004,-7 38 398,8-41-389,0-1 0,0 1 1,0 0-1,0-1 0,0 1 0,0-1 0,0 1 0,0 0 0,0-1 0,0 1 0,0 0 0,1-1 1,-1 1-1,0-1 0,0 1 0,1-1 0,-1 1 0,0-1 0,1 1 0,-1-1 0,1 1 0,-1-1 1,0 1-1,1-1 0,-1 1 0,1-1 0,-1 0 0,1 1 0,0-1 0,-1 0 0,1 1 0,-1-1 1,1 0-1,-1 0 0,1 0 0,0 0 0,-1 1 0,1-1 0,0 0 0,-1 0 0,1 0 1,-1 0-1,1 0 0,0-1 0,-1 1 0,1 0 0,0 0 0,-1 0 0,1 0 0,-1-1 0,1 1 1,-1 0-1,1-1 0,-1 1 0,1 0 0,-1-1 0,2 0 0,15-13-4853,1-9-2621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15631,'0'0'9502,"8"-6"-7991,149-128 931,-44 34-2295,-113 99-149,1 1 0,0-1 0,-1 0 0,1 0 0,0 1 0,0-1 1,0 1-1,0-1 0,0 1 0,-1-1 0,1 1 0,0-1 0,0 1 0,0 0 0,0-1 0,0 1 0,0 0 0,0 0 0,1 0 1,1 0-1,-3 0-1,0 1 1,1-1 0,-1 1-1,1 0 1,-1-1 0,0 1-1,1-1 1,-1 1 0,0 0-1,0-1 1,0 1 0,1 0-1,-1-1 1,0 1 0,0 0-1,0-1 1,0 1 0,0 0-1,0-1 1,0 1 0,0 0-1,-1 1 1,-14 49 53,14-45 3,-10 25 53,0-2-77,1 0-1,1 1 0,2 0 0,1 0 0,-3 47 1,9-77-89,0 1-1,0 0 1,0 0 0,0-1 0,0 1 0,0 0 0,0-1 0,0 1 0,0 0 0,0-1 0,0 1 0,0 0 0,0 0 0,1-1 0,-1 1 0,0-1 0,1 1 0,-1 0 0,0-1-1,1 1 1,-1-1 0,1 1 0,-1 0 0,1-1 0,-1 0 0,1 1 0,-1-1 0,1 1 0,-1-1 0,1 0 0,0 1 0,-1-1 0,1 0 0,0 1 0,-1-1 0,1 0-1,0 0 1,-1 0 0,1 0 0,0 0 0,0 0 0,-1 0 0,1 0 0,0 0 0,-1 0 0,1 0 0,0 0 0,-1 0 0,1-1 0,0 1 0,-1 0 0,1 0 0,1-1 0,1-1-787,1 0 0,-1 1 1,1-2-1,-1 1 0,0 0 1,1-1-1,-1 1 1,4-6-1,17-25-9297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20467,'0'0'9033,"69"27"-7624,-30-27-288,4 0-608,2-7-289,-2 1-224,-4-1 0,-10 4-865,-8 3-1153,-10 0-1857,-11 11-9098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15887,'0'0'15022,"85"38"-14477,-42-38-385,0-1-64,-1-5-96,0 1-128,-9 1-1378,-7 3-2754,-3 0-3939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 16239,'0'0'13928,"-12"13"-12999,-121 120 79,-74 81-777,191-197-1292,19-19-3325,25-33-4319,1-2-1567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11307,'0'0'15225,"-2"9"-13885,-4 19-1014,1 1 0,0 1 0,3-1 0,0 1 1,2-1-1,1 1 0,2-1 0,0 1 0,10 33 0,-8-43-614,-2-9-507,0 0-1,0 0 1,1 0-1,0-1 1,1 1 0,0-1-1,12 17 1,-8-21-4330,0-4-2093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8360,'0'0'16239,"56"41"-14253,-13-41-769,4 0-640,4-5-417,2 1-128,-3 4-64,-2 0-1089,-6 0-2306,-4 0-2851,-3 0-4036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23 20147,'0'0'3465,"-8"-5"-390,3 3-2922,-1-1 0,1 1 1,0-1-1,-1 2 1,0-1-1,1 0 0,-1 1 1,0 0-1,0 1 1,0-1-1,0 1 0,0 0 1,0 1-1,1-1 1,-1 1-1,0 0 1,0 1-1,-5 1 0,-6 5-94,0 1 0,1 0 0,0 1 0,1 0 0,0 2 0,1 0 0,-19 20 0,24-24 14,2 0 1,0 1 0,0 0 0,0 0 0,1 0 0,0 1 0,1 0 0,0 1-1,1-1 1,0 1 0,1 0 0,0 0 0,-3 17 0,6-26-64,0 0 1,0 0-1,0 0 1,0 0-1,1 0 1,-1 0-1,0 0 1,1 0-1,0 0 1,-1 0-1,1 0 1,0 0-1,0 0 1,0-1-1,0 1 1,0 0-1,0-1 1,1 1-1,-1-1 1,1 1-1,-1-1 1,1 0-1,1 2 1,2 0 12,-1-1 0,1 0 1,-1 0-1,1-1 0,0 1 0,0-1 1,-1 0-1,1 0 0,8 0 1,3-1-474,0 0 0,0-1 0,0-1-1,0 0 1,21-6 0,-36 7 361,53-18-5565,-23-5-3561,-20 8-1323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93 20756,'0'0'9902,"-6"9"-8546,-17 27-710,23-36-643,0 0-1,0 1 1,0-1-1,0 0 1,-1 0-1,1 1 0,0-1 1,0 0-1,0 0 1,0 1-1,0-1 1,0 0-1,0 0 1,0 1-1,0-1 1,0 0-1,0 1 0,0-1 1,0 0-1,0 0 1,0 1-1,0-1 1,0 0-1,0 1 1,0-1-1,0 0 1,0 0-1,0 1 0,0-1 1,1 0-1,-1 0 1,0 1-1,0-1 1,0 0-1,0 0 1,1 0-1,-1 1 1,0-1-1,0 0 1,1 0-1,-1 0 0,0 0 1,0 1-1,1-1 1,-1 0-1,0 0 1,0 0-1,1 0 1,-1 0-1,0 0 1,1 0-1,-1 0 0,1 0 1,15 0-27,-15-1 22,11-1 2,0-1 0,0 0 0,-1-2 0,1 1 0,-1-1 0,0-1 0,0 0 0,-1 0 0,0-1 0,0 0 0,0-1 0,11-12 0,-7 7 0,1 2 0,0-1 0,33-17 0,-47 30 0,0 1 0,-1-1 0,1 0 0,-1 1 0,1-1 0,-1 1 0,0-1 0,0 1 0,0-1 0,0 1 0,0-1 0,0 1 0,0 0 0,0-1 0,0 1 0,-1 1 0,-29 81 71,-2 2-86,31-79-29,-1 1 1,1-1-1,0 0 1,0 0-1,1 1 1,0-1-1,0 0 1,1 0-1,3 15 1,-4-22-193,0 1 1,1-1-1,-1 1 0,1-1 0,-1 1 1,0-1-1,1 0 0,-1 1 1,1-1-1,-1 1 0,1-1 0,-1 0 1,1 1-1,-1-1 0,1 0 1,-1 0-1,1 0 0,-1 1 0,1-1 1,0 0-1,-1 0 0,1 0 1,-1 0-1,1 0 0,-1 0 1,1 0-1,0 0 0,-1 0 0,1 0 1,-1 0-1,1-1 0,0 1 1,-1 0-1,1 0 0,-1 0 0,1-1 1,-1 1-1,1-1 0,16-11-12677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1:0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8488,'0'0'11168,"8"-1"-9732,78-15 1074,-60 9-1948,0 1-1,0 2 1,27-1-1,-35 4-483,0 1-1,-1 1 0,1 1 0,0 1 0,-1 0 1,1 1-1,-1 1 0,0 1 0,0 0 0,-1 1 1,0 1-1,23 15 0,-55-19 4587,-14-3-4230,-117-16 5,-39-2-61,153 16-378,-10-1 0,41 2 0,23 2 0,36 3 0,59 14 0,29 4 0,29-6 0,-303-14 0,-132-6 0,256 3 0,1 0 0,-1-1 0,1 1 0,-1-1 0,1 0 0,0-1 0,0 1 0,-1-1 0,1 0 0,0 0 0,-3-2 0,37 0 0,21 4-968,61 11-1,-78-6-200,0 2 0,0 1-1,0 2 1,-2 1 0,33 16 0,-20-3-6279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17232,'0'0'10410,"70"28"-8904,-24-28-481,4 0-609,5 0-288,0-6-128,-2 0-384,-10 5-1794,-14 1-2146,-11 0-1314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16015,'0'0'7111,"51"2"-6310,-10-5 192,11-4 64,-3 2-609,4 5-384,-2 0-192,-10 0-2050,-4 2-4324,-4 1-9962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58 12748,'0'0'3582,"7"-8"-128,0-4-2306,-5 7-577,1 0 0,0 1 0,1-1 1,-1 1-1,1 0 0,6-6 0,-10 10-495,0 0 0,0 0-1,1 0 1,-1 0 0,0 0-1,0-1 1,0 1 0,1 0 0,-1 0-1,0 0 1,0 0 0,0 0-1,0 0 1,1 1 0,-1-1-1,0 0 1,0 0 0,0 0-1,1 0 1,-1 0 0,0 0 0,0 0-1,0 0 1,0 0 0,0 0-1,1 0 1,-1 1 0,0-1-1,0 0 1,0 0 0,0 0 0,0 0-1,0 0 1,0 1 0,1-1-1,-1 0 1,0 0 0,0 0-1,0 0 1,0 1 0,0-1 0,0 0-1,0 0 1,0 0 0,0 0-1,0 1 1,0-1 0,0 0-1,0 0 1,0 0 0,0 1-1,0-1 1,0 0 0,0 0 0,0 0-1,0 0 1,0 1 0,-1-1-1,1 0 1,0 0 0,0 0-1,0 0 1,0 0 0,0 1 0,0-1-1,-1 0 1,1 0 0,-3 17 77,-7 10 587,-23 45 0,23-55-708,2 0 0,0 1-1,1-1 1,0 2 0,2-1 0,-6 33 0,11-49-22,0 0 0,0 0 0,0-1-1,0 1 1,0 0 0,0 0 0,1 0 0,-1 0-1,1 0 1,-1 0 0,1-1 0,0 1-1,0 0 1,0 0 0,0-1 0,0 1 0,0-1-1,0 1 1,0-1 0,1 1 0,-1-1 0,1 0-1,-1 1 1,1-1 0,-1 0 0,1 0 0,0 0-1,-1 0 1,1-1 0,0 1 0,0 0 0,0-1-1,-1 1 1,1-1 0,2 0 0,9 2 53,0 0 0,0-2 1,0 1-1,16-3 0,-11 1-22,-4 0-255,1 0 0,-1-1 0,0-1 0,19-5 0,8-12-4115,-37 18 3172,-1-1 0,0 0 0,1 1 0,-1-1 0,-1-1 0,1 1 0,0 0 0,2-5 0,6-17-11671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18129,'0'0'9577,"-46"70"-8232,38-37-127,-1 4-450,4 0-383,2 2-257,3-5-96,0-4 0,1-3-224,9-5-1186,-2-6-1152,0-4-1250,-3-7-1024,2-5-2499</inkml:trace>
  <inkml:trace contextRef="#ctx0" brushRef="#br0" timeOffset="1">256 281 20595,'0'0'4933,"-41"69"-3139,32-41-801,5-2-289,2 0-383,2-4-225,0-1-32,0-3-961,6-4-1793,5-9-898,-2-5-1697,3 0-4356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14253,'0'0'12749,"-5"11"-11479,0 1-994,0-1 16,0 0-1,0 0 1,1 1-1,1-1 1,0 1-1,-3 21 1,7-32-289,-1 0-1,0 0 1,1 0 0,0 0-1,-1 0 1,1 0 0,-1 0-1,1 0 1,0 0 0,0 0-1,0 0 1,0 0-1,-1-1 1,1 1 0,0 0-1,0-1 1,0 1 0,0-1-1,1 1 1,-1-1 0,0 1-1,0-1 1,0 0 0,0 1-1,0-1 1,0 0 0,2 0-1,44 6-95,-29-4-80,-10-1 117,0 2 1,0-1-1,0 1 1,0 0-1,0 0 1,-1 1-1,1 0 1,-1 1-1,0-1 1,-1 1-1,1 1 1,-1-1-1,0 1 1,6 7-1,-10-10 61,0-1 1,0 1-1,0 0 0,-1 0 0,1 0 0,-1 0 1,0 0-1,0 0 0,0 0 0,0 0 0,0 0 1,-1 1-1,1-1 0,-1 0 0,0 0 0,0 1 1,0-1-1,0 0 0,-1 1 0,1-1 0,-1 0 1,0 0-1,0 0 0,0 0 0,-1 0 0,1 0 0,-1 0 1,1 0-1,-1 0 0,0-1 0,0 1 0,0-1 1,0 1-1,-1-1 0,1 0 0,-1 0 0,1 0 1,-5 3-1,-12 9 304,-1-1 1,0 0 0,-1-2-1,-36 15 1,45-21-178,0-1 0,1 0 0,-2-1 0,1-1 0,0 0 0,0 0 0,-1-1 0,1 0 0,-1-2 0,-20-1 0,31 1-266,0 0-1,1 0 1,-1 0-1,0 0 1,0 0-1,1 0 1,-1 0-1,1 0 1,-1-1-1,1 1 1,0 0-1,-1-1 1,1 0-1,0 1 1,0-1-1,0 0 1,0 1-1,0-1 1,1 0-1,-1 0 1,0 0-1,1 0 1,-1 1-1,1-1 1,0 0-1,0 0 1,0 0-1,0-3 1,3-60-8162,-3 64 8059,11-48-10264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17969,'0'0'2210,"58"-7"1313,-23 3-1761,4-2-417,1 1-448,0-1-641,-4-3-288,-3-4-3491,2-4-6983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18225,'0'0'4677,"54"13"-3332,-8-13-288,11 0-481,4-4-415,3-9-97,-2 2-801,-5-2-1569,-12 1 224,-12 0-737,-18 1-1313,-15 6-2306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10378,'0'0'10442,"83"39"-9065,-32-35-416,11-4-385,6 0-319,2 0-193,-2 0-32,-6 0-865,-5 0-3587,-9-10-5734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86 13068,'0'0'5456,"4"-11"-3166,8-32-491,-11 42-1724,-1 0 0,0 0 0,0 0-1,0 0 1,0 0 0,0 0-1,0 0 1,0 0 0,0 0 0,-1 0-1,1 0 1,0 0 0,0 0-1,-1 0 1,1 0 0,-1 0 0,1 0-1,-1 1 1,1-1 0,-1 0-1,1 0 1,-1 1 0,0-1 0,0 0-1,1 1 1,-1-1 0,0 0 0,0 1-1,0-1 1,1 1 0,-1-1-1,0 1 1,0 0 0,0-1 0,-2 1-1,-33-3 866,30 3-747,-7 0-121,-1 2 0,0 0 1,1 0-1,-1 2 0,1-1 1,0 2-1,0 0 0,0 0 0,1 1 1,0 1-1,0 0 0,1 0 1,-16 13-1,20-14-2,0 0 1,0 1-1,0-1 1,0 1-1,1 1 1,0-1 0,1 1-1,0 0 1,0 0-1,1 0 1,0 1-1,0 0 1,1 0-1,0 0 1,0 0-1,1 0 1,1 1-1,-1-1 1,1 0-1,1 13 1,0-20-60,1 1 0,-1-1 0,1 0 1,-1 1-1,1-1 0,0 0 0,0 0 1,0 0-1,0 0 0,0 0 0,1 0 1,-1 0-1,1 0 0,-1 0 0,1 0 1,-1-1-1,1 1 0,0-1 1,3 3-1,1-1 18,-1-1 0,0 1 0,1-1 1,-1 0-1,1-1 0,0 1 0,10 0 0,0 0 17,1-1-1,-1-1 1,0-1-1,0-1 1,18-3-1,-25 3-28,0-1 0,0 0 0,-1 0 0,1-1 0,-1 0 0,0-1 1,0 0-1,-1 0 0,1 0 0,7-8 0,-12 10-4,0 0 1,0 0 0,0-1-1,0 1 1,0-1 0,-1 0-1,1 0 1,-1 0 0,0 0-1,0 0 1,-1 0 0,1 0-1,-1-1 1,0 1 0,0 0-1,0-1 1,-1 1 0,0-1-1,1 1 1,-2-1 0,1 1-1,-2-8 1,1 10 2,0-1 1,0 0 0,-1 1-1,0-1 1,1 1 0,-1-1-1,0 1 1,0 0 0,0 0-1,-1 0 1,1 0-1,0 0 1,-1 0 0,1 1-1,-1-1 1,0 1 0,1-1-1,-1 1 1,0 0-1,-5-1 1,0 0-204,0 0 0,0 0 0,-1 0-1,1 1 1,-1 1 0,-10-1 0,19 1-8,-1 0 1,0 1-1,1-1 1,-1 0-1,0 0 1,1 0-1,-1 0 1,0 0-1,1 1 1,-1-1-1,1 0 1,-1 1-1,0-1 1,1 0-1,-1 1 1,1-1-1,-1 1 1,1-1-1,-1 0 1,1 1-1,-1 0 1,1-1-1,0 1 1,-1 0-1,0 17-8800,5-4-1896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16239,'0'0'6855,"-9"74"-4421,0-42-320,-2 1-640,3 2-674,0-2-511,7-2-161,1-6-545,6-6-1633,12-12-2082,6-7-2562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2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23190,'0'0'9385,"4"73"-9193,-1-33-192,3 2 0,-2 6 0,0 0 0,0-3 0,1-4-288,-5-6-1954,0-6-1122,0-8-1568,-8-6-2275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81 19314,'1'-8'2814,"-1"-1"-2394,1 5 133,-1 0 1,1 0 0,-1 0-1,0 0 1,-1 0 0,1 0-1,-1 0 1,0 0 0,-1-5 0,1 7-442,0 1 1,-1-1-1,1 1 1,0 0-1,0 0 0,-1 0 1,1-1-1,0 1 1,-1 0-1,1 1 1,-1-1-1,0 0 1,1 0-1,-1 1 1,0-1-1,1 1 1,-1-1-1,0 1 1,0 0-1,1 0 1,-1 0-1,0 0 1,0 0-1,1 0 1,-1 0-1,0 0 1,0 1-1,1-1 1,-3 1-1,-7 2-54,1 0 1,-1 1-1,1 0 0,0 0 0,0 1 1,1 1-1,0 0 0,0 0 0,0 0 0,-8 9 1,11-11-37,0 2 1,1-1 0,-1 1 0,1-1 0,0 2-1,1-1 1,-1 0 0,1 1 0,1 0-1,-1 0 1,1 0 0,0 0 0,1 0 0,-3 15-1,5-21-17,0 0 0,0 1 0,0-1 0,0 0 0,0 0 0,0 1 0,1-1 0,-1 0 0,0 0 0,1 0 0,-1 1 0,1-1 0,-1 0 0,1 0 0,0 0 0,-1 0 0,1 0 0,0 0 0,0 0 0,0 0 0,0 0 0,0-1 0,0 1 0,0 0 0,1 0 0,2 1 10,0 0 0,0-1 0,0 1 0,0-1 0,0 0 0,0-1 1,0 1-1,5 0 0,3-1-164,0 0-1,1-1 1,-1 0 0,21-5 0,-25 3-63,1-1 0,-1 1 0,0-1 0,-1-1-1,13-8 1,23-13-506,-43 27 700,1-1 0,-1 0 0,0 1 0,1-1 1,-1 1-1,1-1 0,-1 1 0,0-1 0,0 0 1,1 1-1,-1-1 0,0 1 0,0-1 0,0 1 1,1 0-1,-1-1 0,0 1 0,0-1 0,0 1 1,0-1-1,0 1 0,0-1 0,0 1 0,0-1 0,0 1 1,0-1-1,0 1 0,-1 0 0,1-1 0,0 1 1,0-1-1,-1 1 0,1 0 0,-5 23-140,-4 16 420,1 0-1,2 1 1,1-1 0,2 66-1,3-104-243,0 0 0,0 0-1,0-1 1,0 1-1,-1 0 1,1 0 0,-1-1-1,0 1 1,1 0 0,-1-1-1,0 1 1,0 0 0,0-1-1,0 1 1,0-1 0,0 0-1,-1 1 1,1-1 0,-3 2-1,0 0 69,0 0-1,-1-1 1,1 0 0,0 0-1,-1 0 1,0-1-1,-6 2 1,-11 1 305,1-1 0,-36-1 0,44-2-349,6 1-42,-3-1 0,-1 0 0,1 0 0,-21-4 0,30 4 0,0 0 0,0 0 0,0 0 0,0 0 0,0 0 0,0-1 0,0 1 0,0 0 0,0-1 0,0 1 0,0-1 0,0 1 0,0-1 0,0 1 0,0-1 0,0 0 0,0 1 0,0-1 0,1 0 0,-1 0 0,0 0 0,1 0 0,-1 0 0,1 1 0,-1-1 0,1 0 0,-1 0 0,1 0 0,0-1 0,-1 1 0,1 0 0,0 0 0,0 0 0,0 0 0,0 0 0,0 0 0,0 0 0,0 0 0,0 0 0,0 0 0,0 0 0,1-1 0,-1 1 0,0 0 0,1 0 0,-1 0 0,1 0 0,-1 0 0,1-1 0,1 0-267,-1 0 0,1 0 0,0 0 0,0 0 0,-1 0 1,1 0-1,0 0 0,1 1 0,-1-1 0,4-1 0,27-13-7553,-26 13 5561,29-11-12176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24471,'0'0'7303,"55"0"-6855,-34 0-287,-1 0-161,-4-3-2210,-3-7-4709,-3-3-8391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 13773,'0'0'14681,"-11"14"-13801,-198 218-114,86-100-1238,144-152-7131,11-12 846,0-8-3162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13965,'0'0'8403,"1"12"-6577,-8 83 1253,4-62-1891,0 66-1,3-89-1172,1-1-1,1 1 0,-1 0 1,2-1-1,-1 1 0,1-1 1,1 0-1,-1 0 0,2 0 1,-1 0-1,9 11 0,19 15-999,-15-18-2031,-2 0-5811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15022,'0'0'8809,"75"10"-8457,-28-10-288,8 0 0,6 0-961,6-8-1473,4-6-1185,4-6-2723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4 9801,'0'0'7298,"-15"-1"-3844,2 0-3045,0 0 0,0 1 0,0 0 0,0 1 0,0 1 0,0 0 1,1 1-1,-1 0 0,0 1 0,-21 10 0,15-4 26,2 1 0,-1 0 0,1 1 0,1 1 0,0 0 0,1 2 0,-21 25 0,29-32-351,1 1 0,0 0 0,0 0 1,1 1-1,0 0 0,1 0 0,0 0 0,0 0 0,1 1 0,0-1 0,1 1 0,1 0 1,-1-1-1,2 1 0,0 22 0,1-28-74,1 0 0,-1 0 0,1 0 0,0-1 0,1 1 1,-1 0-1,1-1 0,0 1 0,0-1 0,0 0 0,0 0 0,1 0 0,0-1 0,-1 1 0,1-1 1,1 0-1,-1 0 0,0 0 0,1 0 0,0-1 0,-1 0 0,1 0 0,0 0 0,5 1 0,0 0 24,-1-1 0,1 1-1,0-1 1,0-1-1,-1 0 1,1 0-1,0-1 1,0 0-1,0-1 1,0 0-1,0-1 1,9-2 0,-15 2 32,-1 1 1,1-1-1,-1 0 1,0 0-1,0-1 1,0 1 0,0-1-1,0 1 1,0-1-1,-1 0 1,1 0-1,-1 0 1,0 0 0,0-1-1,0 1 1,1-4-1,-2 5-36,0 1 0,0-1-1,-1 0 1,1 0 0,-1 1-1,1-1 1,-1 0 0,0 0-1,0 0 1,0 1 0,0-1-1,0 0 1,0 0 0,0 0-1,0 1 1,-1-1-1,1 0 1,-1 0 0,1 1-1,-1-1 1,0 0 0,0 1-1,0-1 1,0 1 0,0-1-1,0 1 1,0-1 0,0 1-1,-1 0 1,1 0 0,0-1-1,-1 1 1,1 0 0,-1 0-1,-2-1 1,-6-2-30,0 1 0,0 0 0,0 1 0,-1 0 0,1 0 0,-1 1 0,1 1 0,-1 0 0,-18 2 0,65-4 0,-19 2 0,0-1 0,33-6 0,-5-7-329,-33 9 163,0 1 0,0 1 0,0 0 1,0 1-1,17-2 0,-28 4 155,0 1 0,-1-1 0,1 1 0,0-1 1,-1 0-1,1 1 0,-1-1 0,1 1 0,-1 0 0,1-1 0,-1 1 0,1-1 0,-1 1 0,0 0 0,1-1 0,-1 1 1,0 0-1,1 0 0,-1-1 0,0 1 0,0 0 0,0-1 0,0 1 0,0 0 0,0 0 0,0-1 0,0 1 0,0 0 1,0 0-1,0-1 0,0 1 0,0 0 0,-1 0 0,1-1 0,0 2 0,-8 30 212,-18 29 344,20-47-631,-1-1 0,1 1 0,1 0-1,1 1 1,0-1 0,1 1 0,-3 26 0,9-23-3977,12-11-4692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3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10794,'0'0'19058,"90"5"-18609,-38-5-225,5 0-96,2 3-96,0-1 0,1 2-352,-4-2-1634,-4-2-1890,-7 0-800,-6-11-1986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15503,'0'0'6817,"10"0"-6401,40-2 132,-8 0-74,46 4 1,-78-2-465,0 1 0,0 1 0,0-1 0,0 2 0,-1-1 0,1 1 0,-1 1 0,0 0 0,0 0 0,13 9 0,-20-11 46,1 0 0,-1 1 0,1-1 0,-1 1 0,0-1 0,0 1 0,0 0 0,-1 0 0,1 0 0,-1 0 0,1 0 0,-1 1 0,0-1 0,0 0 0,-1 0 0,1 1 0,-1-1 0,1 1 0,-1-1 0,0 0 0,0 1 0,-1-1 0,1 1 0,-1-1 0,1 0 0,-1 1 0,0-1 0,0 0 0,-1 0 0,-2 5 0,-4 9 326,-1 0 0,-1 0 1,-1-1-1,-12 15 1,16-23-380,-32 47 370,-30 36 344,20-38-5607,39-45-3641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27 9545,'0'0'19176,"-8"4"-19070,4-3-104,1 1 0,-1 0 0,1 0 0,0 0 0,0 1 0,0-1 0,0 1 0,0 0 0,1-1 0,-1 1 0,1 0 0,0 1 0,0-1 0,0 0 0,0 1 0,0-1 0,1 1 0,0-1 0,0 1 0,0 0 0,0-1 0,0 1 0,1 0 0,-1 0 0,1 0 0,0 6 0,0-3-1,-1-1 0,1 1 0,0-1 0,1 1 0,0-1 0,0 1 0,0-1 0,0 0 0,6 12 0,-6-15 2,1-1 1,0 1-1,0-1 0,0 1 0,0-1 0,0 0 0,1 0 0,-1 0 0,1-1 0,-1 1 1,1-1-1,0 1 0,0-1 0,0 0 0,-1 0 0,1 0 0,0 0 0,0 0 0,0-1 1,0 1-1,1-1 0,-1 0 0,3 0 0,5-1 51,0 1 1,1-2-1,-1 0 0,0 0 1,0-1-1,-1 0 1,1-1-1,-1 0 0,1-1 1,-1 0-1,0 0 0,-1-1 1,10-8-1,-5 4 24,-1 0 0,-1-1 0,0-1 0,-1 0 0,0 0 0,-1-1 0,0-1 0,10-18 0,-13 14 427,-11 16 38,-17 25-588,14-9 22,0 0 0,0 1-1,-6 25 1,11-33 25,0 0-1,0 0 1,1 0 0,1 0-1,-1 1 1,1-1 0,0 0 0,1 0-1,-1 0 1,4 11 0,-4-16 8,1 0 1,-1-1-1,1 1 1,0 0-1,0 0 1,0 0-1,0-1 1,0 1-1,0 0 1,1-1-1,-1 1 0,1-1 1,-1 0-1,1 1 1,-1-1-1,1 0 1,0 0-1,-1 0 1,1 0-1,4 1 1,-3-1 33,1 0 0,0 0 0,0-1 0,0 0 0,0 0 0,0 0 0,-1 0 0,1 0 0,0-1 0,5-1 0,0 0 35,1-1-1,-1-1 0,0 1 1,-1-1-1,1-1 0,-1 0 0,0 0 1,9-7-1,-10 4-78,1 1 0,-1-1 0,-1-1 0,1 1 0,-1-1 0,-1 0 0,0-1 0,0 1 0,-1-1 0,0 0 0,-1 0 0,0 0 0,0-1 0,-1 1 0,-1-1 0,1 1 0,-2-12 0,1 22 0,-1 0 0,0-1 0,0 1 0,0-1 0,0 1 0,0 0 0,0-1 0,0 1 0,0 0 0,0-1 0,0 1 0,0-1 0,0 1 0,0 0 0,-1-1 0,1 1 0,0 0 0,0-1 0,0 1 0,0 0 0,-1-1 0,1 1 0,0 0 0,0-1 0,-1 1 0,1 0 0,0-1 0,0 1 0,-1 0 0,1 0 0,0 0 0,-1-1 0,1 1 0,0 0 0,-1 0 0,1 0 0,-1 0 0,1 0 0,0-1 0,-1 1 0,1 0 0,0 0 0,-1 0 0,1 0 0,-1 0 0,1 0 0,0 0 0,-1 1 0,1-1 0,-1 0 0,1 0 0,0 0 0,-1 0 0,1 0 0,0 1 0,-1-1 0,1 0 0,0 0 0,-1 0 0,1 1 0,-18 17 0,17-16 0,0-1 0,0 1 0,0 0 0,0-1 0,1 1 0,-1 0 0,1 0 0,0 0 0,-1-1 0,1 1 0,0 0 0,0 0 0,0 0 0,0 0 0,0 0 0,1-1 0,-1 1 0,0 0 0,1 0 0,0 2 0,0-3 0,0 0 0,0 0 0,0 0 0,1 1 0,-1-1 0,0 0 0,0-1 0,1 1 0,-1 0 0,1 0 0,-1 0 0,0-1 0,1 1 0,-1-1 0,1 1 0,0-1 0,-1 0 0,3 1 0,3-1 0,0 0 0,0 0 0,0-1 0,0 0 0,0 0 0,-1 0 0,1-1 0,0 0 0,12-5 0,-6-1 0,0 0 0,-1 0 0,1-1 0,-1 0 0,-1-1 0,15-17 0,-46 91 0,16-54 0,1 0 0,0 0 0,1 0 0,0 1 0,0 19 0,2-28 0,0 0 0,0 0 0,0 0 0,0 0 0,1 0 0,-1 0 0,1 0 0,0-1 0,-1 1 0,1 0 0,0 0 0,0 0 0,0-1 0,1 1 0,-1 0 0,0-1 0,0 1 0,1-1 0,-1 1 0,1-1 0,0 0 0,-1 0 0,1 0 0,0 0 0,-1 0 0,1 0 0,0 0 0,0 0 0,0-1 0,0 1 0,0-1 0,0 1 0,0-1 0,0 0 0,0 0 0,3 0 0,7-1 0,0 1 0,0-2 0,-1 0 0,1 0 0,-1-1 0,1-1 0,-1 0 0,0 0 0,0-1 0,0 0 0,-1-1 0,0 0 0,0-1 0,-1 0 0,1-1 0,-2 0 0,1 0 0,-1-1 0,0 0 0,-1 0 0,0-1 0,8-14 0,-14 22 0,-1 1 0,1-1 0,0 1 0,-1-1 0,1 0 0,-1 1 0,1-1 0,-1 0 0,0 1 0,0-1 0,0 0 0,0 1 0,0-1 0,0 0 0,-1-2 0,1 3 0,-1 0 0,1 1 0,0-1 0,-1 1 0,1-1 0,-1 1 0,1-1 0,-1 1 0,1 0 0,-1-1 0,1 1 0,-1 0 0,1-1 0,-1 1 0,0 0 0,1-1 0,-1 1 0,1 0 0,-1 0 0,0 0 0,1 0 0,-1 0 0,0 0 0,1 0 0,-1 0 0,0 0 0,0 0 0,-2 0 0,-1 1 0,1 0 0,-1 0 0,1 0 0,0 0 0,0 1 0,-1 0 0,1-1 0,0 1 0,0 0 0,1 0 0,-1 0 0,-4 5 0,1 0 0,1 0 0,-1 0 0,2 1 0,-1 0 0,1 0 0,0 0 0,0 0 0,-2 12 0,5-17 0,0-1 0,0 0 0,1 0 0,-1 0 0,1 1 0,0-1 0,-1 0 0,1 0 0,0 1 0,0-1 0,1 0 0,-1 0 0,0 1 0,1-1 0,-1 0 0,1 0 0,0 0 0,0 0 0,0 0 0,0 0 0,0 0 0,0 0 0,1 0 0,-1 0 0,0 0 0,1-1 0,0 1 0,-1-1 0,1 1 0,0-1 0,0 0 0,0 1 0,0-1 0,0 0 0,0 0 0,0 0 0,0-1 0,2 2 0,8 1-534,1-1 1,-1 0-1,0-1 1,1 0-1,-1-1 1,1 0-1,14-3 1,-21 3 79,0-1 1,0 0-1,-1-1 1,1 1-1,0-1 0,0 0 1,-1-1-1,1 1 1,-1-1-1,0 0 0,0-1 1,0 1-1,0-1 0,-1 0 1,1 0-1,6-8 1,1-11-7587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 20724,'0'0'9449,"-49"-23"-8553,49 32-992,16 6 0,5 3-673,8 2-2273,1-1-2724,4-3-4932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2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11915,'0'0'17489,"86"25"-16336,-43-25-352,3 0-321,0 0-352,-6-8-96,-7 4-320,-8-5-1089,-7 2-1666,-9-4-2274,-9-3-3299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130 218 21140,'-10'4'2445,"5"-2"-2160,-10 4 927,1 0-1,-24 15 1,34-19-1022,1 0 0,0 1 0,-1-1 0,1 1 0,0 0 0,0-1 0,0 1 0,1 1 0,-1-1 0,1 0 0,-1 1 0,1-1 0,0 1 0,1 0 0,-1 0 0,1-1 0,-2 9 0,3-11-178,0 0-1,0 0 0,0 0 0,0 0 1,1 0-1,-1 0 0,0 0 1,1 0-1,-1 0 0,1 0 1,-1 0-1,1 0 0,0-1 0,-1 1 1,1 0-1,0 0 0,-1 0 1,1-1-1,0 1 0,0 0 0,0-1 1,0 1-1,0-1 0,0 1 1,0-1-1,0 0 0,0 1 1,0-1-1,0 0 0,0 1 0,0-1 1,0 0-1,0 0 0,0 0 1,0 0-1,0 0 0,0 0 0,0 0 1,0-1-1,2 1 0,47-9 220,-33 2-182,0-1 0,0 0 0,-1-1 0,-1-1 0,0 0 0,0-1 0,-1-1-1,20-20 1,-5 1-19,-2-2-1,37-55 1,-28 27-5,-30 47-111,-23 39-109,-2 5 240,1 1 1,-23 58 0,35-75-27,1 0 0,1 1 0,0 0-1,1 0 1,1 0 0,1 0 0,0 0 0,0 0-1,3 17 1,-2-28-40,0-1 1,1 0-1,0 0 0,0 0 0,-1 0 1,2 0-1,-1 0 0,0 0 1,1-1-1,-1 1 0,1 0 0,0-1 1,-1 1-1,2-1 0,-1 1 0,0-1 1,0 0-1,1 0 0,4 3 1,-3-3-105,0 0 1,1 0 0,-1-1 0,1 1 0,0-1 0,-1 0 0,1 0 0,0-1 0,0 1 0,-1-1 0,10-1 0,-3 0-171,0-1-1,0-1 1,0 1 0,0-2-1,0 1 1,-1-1 0,1-1-1,-1 0 1,0-1 0,12-8 0,-16 9 349,1 0 1,-1-1 0,0 1 0,0-1 0,-1-1-1,1 1 1,-2-1 0,1 0 0,-1 0 0,0 0-1,0 0 1,0-1 0,-1 0 0,2-10 0,-5 18-4,0-1 0,0 1 0,0-1 1,0 1-1,0 0 0,0-1 0,0 1 0,0-1 1,0 1-1,0 0 0,-1-1 0,1 1 0,0-1 1,0 1-1,0 0 0,-1-1 0,1 1 0,0 0 1,-1 0-1,1-1 0,0 1 0,0 0 0,-1-1 1,1 1-1,-1 0 0,1 0 0,0 0 0,-1 0 1,1-1-1,0 1 0,-1 0 0,1 0 0,-1 0 1,1 0-1,0 0 0,-1 0 0,1 0 1,-1 0-1,1 0 0,-1 0 0,1 0 0,0 0 1,-1 0-1,1 0 0,0 0 0,-1 1 0,1-1 1,-1 0-1,1 0 0,0 0 0,-1 1 0,1-1 1,-1 1-1,-22 10 152,14-5 2,0 1 1,1 1-1,0-1 1,-12 15-1,17-18-149,1-1-1,-1 0 0,1 1 0,0-1 1,0 1-1,0 0 0,1 0 0,-1 0 0,1 0 1,0 0-1,0 0 0,0 0 0,1 0 1,-1 0-1,1 7 0,1-10-63,-1 0 0,0-1 0,1 1 0,-1 0 0,1 0 0,-1 0 0,1-1 0,-1 1 0,1 0 0,0 0 0,-1-1-1,1 1 1,0 0 0,-1-1 0,1 1 0,0-1 0,0 1 0,0-1 0,0 0 0,-1 1 0,1-1 0,0 0 0,0 1 0,0-1 0,0 0 0,0 0 0,0 0 0,2 0 0,34 0-500,-25 0 283,203-5-736,-214 5 994,1 0-1,-1-1 1,0 1 0,0-1-1,1 0 1,-1 1 0,0-1 0,0 0-1,0 0 1,0 1 0,0-1-1,0 0 1,0 0 0,0 0 0,0 0-1,0-1 1,0 1 0,-1 0-1,1 0 1,-1 0 0,1-1 0,-1 1-1,1 0 1,-1-1 0,1 1-1,-1 0 1,0-1 0,0 1 0,0 0-1,0-1 1,0 1 0,0-2-1,-2-52 796,1 50-808,-9-39-20,0-13 0,11 56-142,1 0 1,-1 0-1,1 1 1,0-1-1,-1 0 0,1 1 1,0-1-1,-1 1 1,1 0-1,0-1 0,-1 1 1,1 0-1,0 0 1,0 0-1,-1 0 1,1 1-1,3 0 0,1-1-1553,32 0-5918,7 4-3143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19603,'0'0'8797,"-4"13"-8252,-48 156 1195,44-135-1601,1 0 0,1 0-1,-1 53 1,7-86-118,0 0 0,0 1 0,0-1 0,0 0 0,0 0 0,0 0 0,1 1 0,-1-1 0,0 0 0,1 0 0,-1 0-1,1 0 1,-1 0 0,1 1 0,0-1 0,-1 0 0,1 0 0,0 0 0,0-1 0,0 1 0,0 0 0,-1 0 0,1 0 0,0-1 0,1 1 0,-1 0 0,0-1-1,0 1 1,0-1 0,0 1 0,0-1 0,1 0 0,-1 0 0,0 1 0,0-1 0,0 0 0,1 0 0,-1 0 0,0 0 0,0 0 0,1 0 0,-1-1 0,2 1-1,4-2 63,0 1 0,0-1 0,0 0-1,-1-1 1,1 0 0,11-6-1,23-18-78,-1-1-1,-1-3 0,-2-1 1,-1-2-1,-2-1 0,-1-2 1,33-47-1,-60 76 26,-4 5-72,1 0 1,-1 0-1,0 0 1,0 0 0,0 0-1,0-1 1,-1 1-1,1-1 1,-1 1 0,2-8-1,-17 18-9406,-3 8-202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11851,'0'0'18994,"75"41"-18033,-26-41-737,7-13-256,2-1-1986,1-1-2338,-4-2-1986,-7-1-3907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16784,'-8'0'3753,"-3"2"-2863,0 0-1,0 1 1,0 0 0,1 0 0,-1 1 0,1 0 0,-17 11-1,21-12-649,0 1 0,0-1 0,1 1-1,-1 1 1,1-1 0,0 1-1,0 0 1,0 0 0,1 0 0,0 1-1,0 0 1,0 0 0,0 0 0,1 0-1,-2 7 1,5-13-236,0 1-1,0 0 0,0 0 1,0-1-1,0 1 1,0 0-1,0-1 0,0 1 1,1 0-1,-1 0 1,0-1-1,1 1 1,-1 0-1,0-1 0,1 1 1,-1-1-1,1 1 1,-1-1-1,0 1 1,1 0-1,0-1 0,-1 0 1,1 1-1,-1-1 1,1 1-1,0-1 0,-1 0 1,1 1-1,0-1 1,-1 0-1,1 0 1,0 1-1,-1-1 0,1 0 1,0 0-1,0 0 1,-1 0-1,1 0 0,0 0 1,0 0-1,-1 0 1,1 0-1,0-1 1,0 1-1,38-4 147,-18-2-331,-1-1-1,0-1 1,22-12-1,-29 13 40,1 0 0,0 1-1,0 0 1,0 2 0,1-1-1,0 2 1,0 0 0,22-2-1,-36 5 161,0 1-1,0-1 1,0 0-1,0 1 1,0-1 0,-1 1-1,1 0 1,0-1-1,0 1 1,-1-1 0,1 1-1,0 0 1,-1 0-1,1-1 1,-1 1-1,1 0 1,-1 0 0,1 0-1,-1 0 1,1 0-1,-1-1 1,0 1 0,1 0-1,-1 0 1,0 0-1,0 0 1,0 0-1,0 0 1,0 0 0,0 0-1,0 0 1,0 2-1,-3 45 901,2-31-638,2-16-235,-1 0 0,1-1 0,0 1 0,1-1 0,-1 1 0,0-1 0,0 1 0,0-1 0,0 0 0,0 1 0,0-1 1,1 0-1,-1 0 0,0 0 0,0 0 0,0 0 0,0 0 0,1 0 0,-1 0 0,0-1 0,0 1 0,0 0 0,0-1 0,2 0 0,12-4-26,-1-1-1,0-1 0,0 0 0,19-14 1,-24 14-21,0 1 1,1 0 0,-1 0-1,1 1 1,1 1-1,-1 0 1,1 0 0,-1 1-1,1 0 1,0 0-1,12 0 1,-22 3 3,0 0 1,-1 1-1,1-1 1,0 0-1,0 0 0,0 0 1,0 1-1,0-1 1,0 1-1,-1-1 1,1 0-1,0 1 0,0 0 1,0-1-1,-1 1 1,1-1-1,0 1 0,-1 0 1,1-1-1,-1 1 1,1 0-1,-1 0 1,1 0-1,-1-1 0,1 1 1,-1 0-1,0 0 1,0 0-1,1 0 0,-1 0 1,0 0-1,0-1 1,0 1-1,0 0 0,0 0 1,0 0-1,0 0 1,0 0-1,-1 2 1,-9 50-66,3-19-451,19-37-11466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8 17969,'0'0'11002,"-12"-3"-9245,3 2-1600,1-1-1,-1 1 1,1 1 0,-1-1 0,1 2 0,-1-1 0,0 1 0,1 0 0,-1 1-1,1 0 1,0 0 0,-15 7 0,21-8-157,-65 36 0,63-34 0,0-1 0,0 1 0,1-1 0,0 1 0,-1 0 0,1 0 0,0 0 0,0 1 0,1-1 0,-1 1 0,1 0 0,0-1 0,-1 1 0,-2 8 0,6-11 0,-1 0 0,0 0 0,0-1 0,0 1 0,1 0 0,-1 0 0,1-1 0,-1 1 0,0 0 0,1-1 0,-1 1 0,1-1 0,-1 1 0,1-1 0,0 1 0,-1-1 0,1 1 0,-1-1 0,1 1 0,0-1 0,-1 0 0,1 1 0,0-1 0,0 0 0,-1 0 0,1 1 0,0-1 0,0 0 0,-1 0 0,1 0 0,0 0 0,0 0 0,1 0 0,37 2 0,-29-2 0,1 0-17,70 8-575,-76-7 556,0 0 1,-1 0-1,1 0 1,0 1-1,-1-1 1,0 1-1,1 0 0,-1 0 1,0 1-1,0-1 1,0 1-1,0 0 1,-1 0-1,5 5 1,-7-7 48,0 1 1,0-1-1,0 1 1,-1 0-1,1-1 1,-1 1 0,1 0-1,-1-1 1,0 1-1,0 0 1,1 0-1,-1-1 1,0 1-1,0 0 1,-1 0 0,1-1-1,0 1 1,-1 0-1,1-1 1,-1 1-1,1 0 1,-1-1 0,0 1-1,0-1 1,1 1-1,-1-1 1,0 1-1,-1-1 1,1 0 0,0 1-1,0-1 1,0 0-1,-1 0 1,1 0-1,-1 0 1,1 0-1,-2 1 1,-8 5 142,0 0-1,-1 0 1,-18 7-1,27-12-150,-11 4-5,0 0 0,0-1 0,-1-1 0,0 0 0,1-1 0,-1-1 0,0 0 0,-27-1 0,41 0-5,0-1 0,1 0 0,-1 0 0,0 0 0,1 0 0,-1 0-1,0-1 1,1 1 0,-1 0 0,0 0 0,1 0 0,-1 0 0,0-1 0,1 1 0,-1 0 0,1-1 0,-1 1 0,0 0 0,1-1-1,-1 1 1,1-1 0,-1 1 0,1-1 0,0 1 0,-1-1 0,1 1 0,-1-1 0,1 0 0,0 1 0,0-1 0,-1 1 0,1-1-1,0 0 1,0 1 0,0-1 0,-1 0 0,1 1 0,0-1 0,0 0 0,0 1 0,0-1 0,0 0 0,0 1 0,1-1-1,-1 0 1,1-2-99,-1 1 0,1 0 0,0 0 0,0 0-1,0 0 1,0 0 0,1 0 0,-1 1 0,1-1 0,-1 0-1,1 1 1,-1-1 0,4-2 0,24-13-7475,52-25 1,-74 39 6394,44-20-12045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17585,'0'0'5290,"-12"10"-1318,8-7-3672,-13 11 916,0 1-1,-16 18 0,28-28-1074,1 1 0,0-1 0,0 1 0,0 0 0,0-1 0,1 2 0,0-1 0,1 0 0,-1 1 0,1-1 0,0 1 0,1-1 0,-2 8 0,3-12-141,0-1 0,0 0 1,1 1-1,-1-1 0,0 0 0,0 0 0,0 1 0,1-1 1,-1 0-1,1 0 0,-1 0 0,1 1 0,-1-1 0,1 0 1,0 0-1,0 0 0,-1 0 0,1 0 0,0 0 0,0 0 1,0-1-1,0 1 0,2 1 0,0 0 0,1-1 1,-1 1-1,0-1 1,1 0-1,-1 0 1,1 0-1,-1-1 1,7 1-1,1-1-8,1 0 0,-1-1 0,1 0 0,19-5 0,-14-1-67,-1 0-1,1-1 1,-2-1 0,1 0-1,-1-1 1,-1-1-1,0 0 1,0-1 0,16-18-1,-12 13 195,-13 17-13,-5 13 54,-8 26 158,5-22-235,3-16-83,0-1 0,-1 1 0,1-1 0,0 1 0,0-1 0,0 1 0,0-1 0,1 1 0,-1-1 0,0 1 0,0 0 0,0-1 0,0 1 0,0-1 0,1 1 0,-1-1 0,0 1 0,1-1 0,-1 1 0,0-1 0,1 0 0,-1 1 0,0-1 0,1 1 0,-1-1 0,1 0 0,-1 1 0,0-1 0,1 0 0,-1 0 0,1 1 0,-1-1 0,1 0 0,0 1 0,26-3 0,26-16 0,-50 17 0,9-6 0,1 1 0,0 1 0,0 0 0,0 1 0,1 1 0,-1 0 0,1 0 0,27 0 0,-40 3 0,0 1 0,0 0 0,1-1 0,-1 1 0,0 0 0,0 0 0,0 0 0,0 0 0,0 0 0,0 0 0,0 0 0,0 0 0,0 0 0,-1 1 0,1-1 0,0 0 0,-1 1 0,1-1 0,-1 0 0,1 1 0,-1-1 0,0 0 0,0 1 0,0-1 0,1 1 0,-1-1 0,0 1 0,-1-1 0,1 0 0,0 1 0,0-1 0,-1 3 0,-8 50 0,8-50 0,0 1 0,0-1 0,0 1 0,0-1 0,1 1 0,0-1 0,0 1 0,1 7 0,-1-12 0,0 1 0,0 0 0,1 0 0,-1-1 0,0 1 0,1 0 0,-1-1 0,1 1 0,-1-1 0,0 1 0,1 0 0,0-1 0,-1 1 0,1-1 0,-1 1 0,1-1 0,-1 1 0,1-1 0,0 0 0,-1 1 0,2-1 0,0 1 0,0-1 0,0 0 0,0 0 0,0 0 0,0 0 0,0 0 0,0 0 0,-1 0 0,1-1 0,0 1 0,0-1 0,2 0 0,9-4 0,-1-1 0,0-1 0,0 0 0,22-16 0,-27 17 0,0 0 0,1 0 0,0 1 0,0 0 0,0 0 0,1 1 0,-1 1 0,1-1 0,0 1 0,0 1 0,1-1 0,16-1 0,-25 5-49,1 0 0,0 1 0,-1-1 0,1 0 0,-1 0 1,0 1-1,1-1 0,-1 1 0,0-1 0,0 1 0,0 0 0,0-1 0,0 1 0,0 0 0,-1 0 1,1 0-1,0-1 0,-1 1 0,0 0 0,1 4 0,14 29-2815,-14-34 2722,-1 0 1,1-1-1,-1 1 1,1-1 0,0 1-1,-1-1 1,1 1-1,-1-1 1,1 0-1,0 1 1,0-1-1,-1 0 1,1 1-1,0-1 1,-1 0-1,1 0 1,0 0-1,0 1 1,-1-1-1,1 0 1,0 0-1,0 0 1,0-1-1,-1 1 1,1 0-1,0 0 1,0 0-1,-1 0 1,1-1-1,0 1 1,-1 0 0,1-1-1,0 1 1,-1 0-1,1-1 1,0 1-1,-1-1 1,1 1-1,0-2 1,9-10-16189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5894,'1'-4'17768,"10"-16"-14914,7 4-2352,1 0 1,1 1-1,1 1 1,0 1 0,0 1-1,35-14 1,-54 25-504,0 0 0,0 1 0,0-1 0,0 0 0,1 1 0,-1-1 0,0 1 0,0 0 1,0 0-1,1 0 0,-1 0 0,0 0 0,1 0 0,-1 0 0,0 1 0,3 0 0,-4 0-7,0 0 0,0-1 0,0 1 0,0 0 0,0 0 0,0 0 0,0 0 0,0 0-1,0 0 1,0 0 0,-1 0 0,1 1 0,0-1 0,-1 0 0,1 0 0,-1 1 0,1-1 0,-1 0 0,0 0 0,1 2-1,-1 5 30,1 1-1,-2-1 1,1 0-1,-1 0 1,0 1-1,-1-1 1,-3 12-1,-12 27 238,11-33-262,1 0 1,1 1-1,0-1 1,-2 18 0,6-31-70,-1-1 1,1 1 0,0-1 0,0 1-1,0-1 1,0 1 0,0-1-1,0 1 1,0-1 0,0 1 0,0-1-1,0 1 1,1-1 0,-1 0-1,0 1 1,0-1 0,0 1 0,0-1-1,1 1 1,-1-1 0,0 0 0,0 1-1,1-1 1,-1 1 0,0-1-1,1 0 1,-1 1 0,1-1 0,-1 0-1,0 0 1,1 1 0,-1-1-1,1 0 1,0 1 0,18-6-2700,17-19-3826,-7-7-2722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11787,'0'0'5317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19635,'0'0'7714,"10"-4"-6791,-9 3-881,27-11 402,-2-1-1,28-19 1,-48 29-411,0-1 0,0 1 0,-1-1 1,0-1-1,0 1 0,0-1 0,0 0 0,-1 0 0,1 0 1,-1-1-1,-1 1 0,1-1 0,-1 0 0,0 0 0,0-1 1,-1 1-1,3-10 0,-5 15-20,0 0 0,0 1 1,0-1-1,-1 0 0,1 1 0,0-1 0,0 1 1,-1-1-1,1 1 0,0-1 0,0 0 1,-1 1-1,1-1 0,-1 1 0,1 0 0,-1-1 1,1 1-1,-1-1 0,1 1 0,-1-1 0,1 1 1,-1 0-1,1 0 0,-1-1 0,1 1 1,-1 0-1,0 0 0,1 0 0,-1-1 0,1 1 1,-1 0-1,0 0 0,1 0 0,-1 0 0,0 0 1,1 0-1,-1 0 0,1 0 0,-1 1 1,0-1-1,1 0 0,-1 0 0,1 0 0,-1 1 1,0-1-1,1 0 0,-1 1 0,-33 13 47,24-6-20,0 0 1,0 1-1,1 0 1,0 1-1,1 0 0,0 0 1,0 1-1,1-1 1,0 2-1,1-1 1,1 1-1,0 0 0,-6 19 1,11-30-39,0 0 0,0 0 0,0 0-1,0-1 1,0 1 0,0 0 0,1 0 0,-1 0 0,0 0 0,0-1 0,1 1 0,-1 0 0,1 0 0,-1 0 0,0-1 0,1 1-1,-1 0 1,1-1 0,0 1 0,-1 0 0,1-1 0,0 1 0,-1-1 0,1 1 0,0-1 0,0 1 0,-1-1 0,1 0 0,0 1-1,0-1 1,0 0 0,-1 0 0,1 1 0,0-1 0,0 0 0,0 0 0,0 0 0,0 0 0,-1 0 0,1 0 0,1-1 0,42-2 173,-41 3-164,86-19 139,-59 11-187,1 2-1,50-4 0,-68 9-2,42 3-338,-54-2 381,0 0-1,1 0 1,-1 0-1,0 1 1,1-1-1,-1 1 1,0-1-1,0 1 0,1 0 1,-1-1-1,0 1 1,0 0-1,0 0 1,0 0-1,0 0 1,0 0-1,0 0 1,0 0-1,0 0 1,0 0-1,-1 0 1,1 0-1,0 1 1,-1-1-1,1 0 0,-1 0 1,0 1-1,1-1 1,-1 1-1,0-1 1,0 0-1,1 3 1,-1-4 8,0 0 0,-1 0 1,1 0-1,0 1 0,0-1 1,0 0-1,0 0 1,0 0-1,0 0 0,0 1 1,0-1-1,0 0 0,0 0 1,-1 0-1,1 0 0,0 0 1,0 1-1,0-1 0,0 0 1,0 0-1,-1 0 0,1 0 1,0 0-1,0 0 0,0 0 1,0 0-1,-1 0 0,1 0 1,0 0-1,0 0 0,0 1 1,-1-1-1,1 0 0,0 0 1,0 0-1,0-1 0,0 1 1,-1 0-1,1 0 1,0 0-1,0 0 0,0 0 1,0 0-1,-1 0 0,1 0 1,0 0-1,0 0 0,0 0 1,0-1-1,-1 1 0,1 0 1,0 0-1,0 0 0,0 0 1,0 0-1,0 0 0,0-1 1,0 1-1,0 0 0,-1 0 1,1 0-1,0-1 0,0 1 1,0 0-1,0 0 0,-9-12 538,-2-12-549,2-1 0,0-1 0,2 1 0,1-1 0,1 0 0,-2-29 0,7 54-9,1 0-1,-1 0 1,0 1 0,1-1 0,-1 0-1,0 1 1,1-1 0,-1 1 0,1-1-1,-1 1 1,1-1 0,-1 1 0,1-1-1,-1 1 1,1-1 0,0 1-1,-1-1 1,1 1 0,0 0 0,-1-1-1,1 1 1,0 0 0,-1 0 0,1 0-1,0-1 1,-1 1 0,2 0-1,28-4-1371,-18 3-160,17-6-4694,2-4-2926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9449,'0'0'13367,"-6"14"-10922,-51 143 1869,49-134-3782,2 1 0,1-1 0,1 1 0,1 0 0,0 44 0,3-67-532,0 1 0,1-1 0,-1 1 0,0-1 0,0 1 0,1-1 0,-1 1 0,1-1 0,-1 1 0,1-1 0,0 1 0,0-1 0,-1 0 0,1 0 0,0 1 0,0-1 0,0 0 0,0 0 0,0 0 0,1 0 0,-1 0 0,0 0 0,3 1 0,-1-1 0,-1 0 0,1-1 0,0 1 0,0-1 0,-1 1 0,1-1 0,0 0 0,0 0 0,0-1 0,-1 1 0,1 0 0,3-2 0,4-1 0,-1 0 0,0 0 0,1-1 0,-2-1 0,1 1 0,11-9 0,-1-4 6,-15 13-10,-1 0 0,1 0 0,0 1 0,0-1 0,0 1 0,0 0 0,1 1 0,-1-1 0,1 1 1,9-4-1,-14 46-536,-7-9 563,-2 15-794,13-20-4209,6-20 331,8-5-1309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19923,'-11'6'4116,"-2"1"-3214,1 1 0,0 1 0,0 0 0,-19 19 0,25-22-747,1 0 1,0 0-1,1 1 0,-1-1 0,1 1 1,1 0-1,-1 0 0,1 0 0,0 1 1,1-1-1,0 1 0,-3 14 1,5-19-151,-1 1-1,1 0 1,0-1 0,-1 1 0,2-1 0,-1 1 0,0 0 0,1-1 0,0 1 0,-1-1 0,1 1 0,1-1 0,-1 1 0,1-1 0,-1 0 0,1 0 0,0 0-1,0 0 1,0 0 0,4 4 0,-3-4 3,1-1 0,-1-1 0,0 1-1,1 0 1,-1-1 0,1 0 0,-1 0-1,1 0 1,0 0 0,-1-1 0,1 1 0,0-1-1,0 0 1,0 0 0,-1 0 0,1-1-1,0 1 1,-1-1 0,1 0 0,4-2 0,-1 1 53,0-1 0,-1-1 0,1 1 0,-1-1 0,0 0 0,0-1 0,0 1 0,-1-1 0,0 0 0,0 0 0,0-1 0,-1 0 1,1 0-1,-1 0 0,-1 0 0,7-14 0,-3 6 67,-1-2-1,0 1 1,-1-1 0,-1 1 0,0-1-1,2-24 1,-43 149-128,36-105-1,-2 4-69,1 0 1,1 0 0,0 0-1,0 1 1,0 13 0,1-21 22,0 1 0,1 0 1,-1-1-1,0 1 0,1-1 1,-1 1-1,1-1 0,0 1 1,-1-1-1,1 1 0,0-1 1,0 0-1,0 1 1,0-1-1,0 0 0,0 0 1,0 0-1,1 1 0,-1-2 1,0 1-1,1 0 0,-1 0 1,0 0-1,1 0 0,-1-1 1,1 1-1,-1-1 1,1 1-1,0-1 0,-1 0 1,1 1-1,-1-1 0,1 0 1,3 0-1,3 0-918,1 0 1,-1-1-1,0 0 1,1 0-1,-1-1 0,0 0 1,0 0-1,0-1 1,0 0-1,-1-1 0,1 1 1,10-8-1,23-18-4592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19442,'0'0'10282,"71"-33"-9321,-23 13-609,4-1-256,-1 2-31,-4 2-65,-7 7-545,-4 6-1569,-8 4-1986,-4 0-1697,-4 13-5542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18 18353,'-12'6'3406,"-8"5"-1641,1 0 0,-33 27 0,45-32-1396,0 0 0,1 1 0,0-1 0,0 1-1,-6 11 1,10-15-271,0-1-1,1 1 1,-1 1 0,1-1-1,0 0 1,0 0 0,0 0-1,0 1 1,1-1-1,-1 0 1,1 1 0,0-1-1,0 1 1,0-1 0,1 5-1,0-6-84,0 0-1,1-1 1,-1 1-1,0 0 1,1 0-1,-1 0 1,1-1-1,0 1 1,0-1-1,-1 1 1,1-1-1,0 0 1,0 0-1,0 0 1,0 0-1,1 0 1,-1 0-1,0 0 1,0-1-1,1 1 1,-1-1-1,0 0 1,0 1-1,1-1 1,-1 0-1,4-1 1,3 2 23,0-1 1,0-1-1,-1 0 0,1 0 1,0 0-1,9-4 1,-10 2-23,0-1 0,-1 0 0,0-1 0,0 0 0,0 0 0,0 0 0,-1-1 0,1 0 0,-1 0 0,-1-1 0,1 0 0,-1 0 0,-1 0 0,1 0 0,-1-1 0,0 1 0,-1-1 0,0 0 0,0-1 1,-1 1-1,0 0 0,0-1 0,-1 1 0,0-1 0,-1 1 0,-1-18 0,1 26-21,0-1 0,0 0 1,0 1-1,-1-1 0,1 1 1,0-1-1,-1 1 1,1-1-1,-1 1 0,1 0 1,0-1-1,-1 1 0,1-1 1,-1 1-1,1 0 0,-1-1 1,1 1-1,-1 0 0,1 0 1,-1-1-1,0 1 0,1 0 1,-1 0-1,1 0 0,-1 0 1,1 0-1,-1 0 0,0 0 1,1 0-1,-1 0 1,1 0-1,-1 0 0,0 0 1,1 0-1,-1 0 0,1 0 1,-1 1-1,1-1 0,-1 0 1,0 0-1,1 1 0,-1-1 1,1 0-1,-1 1 0,0 0 1,-22 16-254,20-13 119,0 1 1,0 0-1,0 0 1,1 1-1,0-1 0,-3 11 1,7 5-3647,-1-20 3362,-1 0 0,1 0 0,0-1 1,0 1-1,-1 0 0,1-1 1,0 1-1,0-1 0,0 1 1,0-1-1,0 1 0,0-1 0,0 1 1,0-1-1,0 0 0,0 1 1,0-1-1,0 0 0,0 0 1,0 0-1,1 0 0,18 0-10097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18834,'0'0'2605,"-10"12"21,-6 9-1733,0 1 1,1 0-1,2 1 0,0 1 0,2 0 0,-10 29 0,12-23-685,2 0 0,0 1 0,2 0 0,2 0 1,1 0-1,1 33 0,2-63-204,-1 0 0,0 0 0,0 0 0,1 0-1,-1-1 1,0 1 0,1 0 0,-1 0 0,1 0 0,-1-1 0,1 1-1,-1 0 1,1 0 0,0-1 0,-1 1 0,1 0 0,0-1 0,0 1-1,-1-1 1,1 1 0,0-1 0,0 1 0,0-1 0,0 0 0,-1 1 0,1-1-1,0 0 1,0 0 0,0 0 0,0 0 0,0 0 0,0 0 0,0 0-1,0 0 1,0 0 0,0 0 0,0 0 0,0 0 0,-1-1 0,1 1-1,0 0 1,0-1 0,1 0 0,39-18-521,-27 8-266,-1-1 0,21-26 1,10-10 610,-43 48 195,-1 0 0,0 0 0,1 0-1,-1 0 1,0 0 0,1 0 0,-1 0-1,0 0 1,1 0 0,-1 0 0,0 0 0,0 1-1,1-1 1,-1 0 0,0 0 0,1 0-1,-1 1 1,0-1 0,0 0 0,0 0-1,1 1 1,-1-1 0,0 0 0,0 0-1,0 1 1,0-1 0,1 0 0,-1 1-1,0-1 1,0 0 0,0 1 0,0-1 0,0 0-1,0 0 1,0 1 0,0-1 0,0 0-1,0 1 1,0-1 0,0 0 0,0 1-1,0-1 1,0 0 0,0 1 0,0-1-1,-1 0 1,1 1 0,1 23 185,-1-22-115,-1 4-68,1 0 1,0-1-1,1 1 0,-1-1 1,1 1-1,0-1 1,0 1-1,1-1 1,0 1-1,0-1 1,0 0-1,1 0 1,3 6-1,-3-8-11,1 0 1,-1 0-1,1 0 0,-1 0 1,1 0-1,0-1 0,0 0 1,0 0-1,1 0 0,-1 0 0,0-1 1,1 0-1,-1 0 0,1 0 1,-1 0-1,1-1 0,4 1 1,8 0 5,-1-1 1,1 0-1,-1-1 0,1-1 1,-1-1-1,0 0 1,19-6-1,8-7-726,51-26 0,-45 19-223,-46 22 969,1 0 0,-1 1 1,0-1-1,0 0 0,0 1 1,1 0-1,-1 0 0,0 0 1,1 0-1,-1 0 1,0 1-1,0-1 0,0 1 1,1 0-1,4 2 0,26 4 393,42-7 541,-35-1-1874,0 2 0,1 1 0,50 10-1,-79-9 792,0 1 0,0 0 0,-1 0-1,1 2 1,-1-1 0,0 2 0,0-1-1,-1 2 1,0-1 0,0 2 0,-1-1-1,0 2 1,0-1 0,9 13-1,-6-4 487,-1 0-1,-1 1 1,-1 0-1,0 1 0,-2 0 1,0 1-1,-1 0 0,-1 0 1,-1 0-1,-1 1 0,-1 0 1,-1 0-1,-1 28 0,-2-43-332,0 1 0,-1 0-1,1-1 1,-2 0-1,1 1 1,-1-1 0,0 0-1,0 0 1,-1 0-1,0-1 1,0 1-1,-1-1 1,0 0 0,0 0-1,0-1 1,-1 0-1,1 1 1,-1-2-1,-1 1 1,1-1 0,-1 0-1,-7 4 1,-2 0 61,0 0 0,0-1 0,-1 0 0,0-1 0,0-1 1,-1-1-1,1-1 0,-30 3 0,45-6-105,0 0 0,0 0 0,0 0 0,0-1 0,1 1 0,-1 0 0,0-1 0,0 1 0,0-1 0,1 0 0,-1 1 0,0-1 0,0 0 0,1 0 0,-1 0 0,1 0 0,-1 0 0,1-1 0,0 1 0,-1 0 0,-1-3 0,1 1 0,0-1 0,0 1 0,1-1 0,-1 0 0,1 0 0,0 0 0,0 0 0,0 0 0,-1-6 0,1-10 0,1 0 0,1 1 0,4-27 0,-4 37 0,1-8-7,1-1-1,1 1 1,1 0 0,0 1 0,1-1-1,0 1 1,2 0 0,0 1-1,1 0 1,0 0 0,1 1 0,0 0-1,2 1 1,-1 0 0,2 0 0,0 1-1,0 1 1,1 1 0,0 0-1,1 0 1,30-13 0,-41 20-49,33-14-1976,-14 4-2537,-1-1-3828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9065,'0'0'16079,"1"10"-13939,0-4-1884,-1 0-1,0 0 0,-1 0 0,1 0 1,-1 0-1,-1 0 0,1 0 0,-1 0 1,-4 10-1,-2 0 118,-1 0 1,-18 26-1,-91 117 192,16-24-2971,104-139-2937,2-4 3073,12-17-4403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15439,'0'0'8520,"-23"77"-7239,9-36 96,1 6-800,4 2-417,6-1-128,3-2 0,0-3-32,4-3-288,7-7-705,-3-1-673,0-6-800,0-7-1890,-7-5-3364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18546,'0'0'6726,"67"8"-5989,-25-6-513,10 1-224,4-3-673,2 0-1441,0 0-1890,-1-8-3939</inkml:trace>
  <inkml:trace contextRef="#ctx0" brushRef="#br0" timeOffset="1">901 1 19218,'-11'0'2402,"-4"1"-1989,0 1 0,0 1 0,1 0 0,-1 1 0,1 1 0,0 0 0,0 1 0,0 0 0,1 1 0,-24 17 0,18-10-266,0 1 0,1 1 0,1 1 0,0 0 0,-18 26 0,29-36-70,1 0-1,0 1 1,0 0 0,1 0-1,0 0 1,0 1-1,1-1 1,0 1-1,0 0 1,1-1-1,0 1 1,1 0 0,0 1-1,1-1 1,-1 0-1,3 17 1,-1-23-72,0 0 0,0 0 0,1-1-1,-1 1 1,1-1 0,0 1 0,-1-1 0,1 1 0,0-1 0,0 0 0,0 0 0,1 0 0,-1 0-1,0 0 1,1-1 0,0 1 0,-1-1 0,1 1 0,0-1 0,-1 0 0,1 0 0,0 0-1,0-1 1,0 1 0,3 0 0,12 1-200,-1 0 0,0 0-1,19-2 1,-25 0-133,4 0-511,0-1 1,0 0 0,0-1-1,0-1 1,24-7 0,-32 7-422,0 0-1,0 0 1,-1 0-1,1-1 1,-1 0 0,0 0-1,0-1 1,6-6 0,3-7-9732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14958,'0'0'12028,"8"-1"-9984,3-3-1783,-1 1 0,0-2 0,-1 1 1,1-1-1,-1-1 0,0 0 0,15-12 0,0-2-139,36-40 0,-60 60-129,0 0 0,0 0 1,0 0-1,0 0 0,0 0 0,0 0 0,0 1 0,0-1 1,0 0-1,0 0 0,0 0 0,0 0 0,0 0 0,0 0 1,0 0-1,0 0 0,0 1 0,0-1 0,0 0 1,1 0-1,-1 0 0,0 0 0,0 0 0,0 0 0,0 0 1,0 0-1,0 0 0,0 0 0,0 0 0,0 0 0,1 0 1,-1 0-1,0 0 0,0 0 0,0 0 0,0 0 1,0 0-1,0 0 0,0 0 0,1 0 0,-1 0 0,0 0 1,0 0-1,0 0 0,0 0 0,0 0 0,0 0 0,0 0 1,0 0-1,1 0 0,-1 0 0,0 0 0,0 0 1,0 0-1,0 0 0,0 0 0,0 0 0,0-1 0,0 1 1,0 0-1,0 0 0,0 0 0,0 0 0,1 0 0,-1 0 1,-2 16-163,-6 19 201,0-6-40,0-1 1,2 1-1,-2 30 1,8 4-2686,4-52-4220,9-9-7469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5477,'0'0'17435,"9"-4"-16346,8-3-553,-1 1 0,1 1 1,21-3-1,-29 6-259,0 0 1,0 1 0,0 1 0,0-1-1,0 1 1,0 1 0,0 0 0,0 0 0,15 4-1,-21-4-229,-1 1 0,0-1 0,0 0 0,1 1 0,-1-1 0,0 1-1,0 0 1,0-1 0,-1 1 0,1 0 0,0 0 0,-1 1 0,1-1 0,-1 0-1,0 0 1,1 1 0,-1-1 0,0 0 0,-1 1 0,1-1 0,0 1 0,-1 0-1,1-1 1,-1 1 0,0-1 0,0 1 0,0 0 0,0-1 0,0 1 0,-1 0-1,1-1 1,-1 1 0,0-1 0,1 1 0,-1-1 0,-2 4 0,-1 5 78,-1 0 0,0 0 0,-1-1 0,0 1 0,-1-1 0,-12 15 0,-34 19 190,23-21 339,29-23-658,1 0 0,-1 1 0,1-1-1,-1 0 1,1 1 0,0-1 0,-1 0 0,1 1-1,-1-1 1,1 0 0,0 1 0,-1-1 0,1 1-1,0-1 1,-1 1 0,1-1 0,0 1 0,0-1-1,0 1 1,0-1 0,-1 1 0,1-1 0,0 1-1,0-1 1,0 1 0,0-1 0,0 1 0,0 0-1,0-1 1,0 1 0,0-1 0,1 1 0,-1 0-1,17 8-55,26-3 51,-16-6-743,0 0 0,42-7 0,-55 4-674,-1-1-1,1 0 1,-1 0 0,13-7-1,16-11-5583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19795,'0'0'10858,"86"-12"-10474,-37 8-288,0 0-31,1 4-1251,-10 0-1408,-10 0-1698,-10 0-2050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13645,'0'0'12107,"79"9"-11562,-34-10-385,6-3-96,-1 1-2402,-3 0-3716,3 0-8872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81 15759,'0'0'3080,"0"-9"54,1-30-454,-1 38-2554,0-1 1,0 1-1,-1-1 1,1 1 0,0 0-1,0-1 1,-1 1-1,1 0 1,-1-1-1,0 1 1,1 0 0,-1 0-1,0 0 1,1-1-1,-1 1 1,0 0-1,0 0 1,0 0 0,0 0-1,0 0 1,0 1-1,-1-1 1,1 0 0,0 0-1,0 1 1,0-1-1,-1 1 1,1-1-1,0 1 1,-1-1 0,1 1-1,-1 0 1,1 0-1,0 0 1,-1 0-1,1 0 1,0 0 0,-1 0-1,1 0 1,-3 1-1,0 0-62,-1-1-1,1 1 1,0 1-1,-1-1 1,1 1-1,0-1 1,0 1-1,0 0 1,0 1-1,-5 3 1,1 4-53,-1 0 0,1 0 0,0 0 0,1 1 0,1 0 0,-1 1 0,-5 17 0,8-20 11,1 0 0,0 0 0,0 0 0,1 0 1,1 1-1,-1-1 0,2 1 0,-1-1 0,1 1 0,3 17 0,-3-25-17,1 0 0,-1 0 0,1 0 0,-1 0 0,1 0 0,0 0 0,0-1 0,0 1 0,0 0 0,0 0 0,1-1 0,-1 1 0,0-1 0,1 0 0,-1 1 0,1-1 0,0 0 0,-1 0 1,1 0-1,0 0 0,3 2 0,-1-2 15,1 0 1,-1 0 0,1 0 0,-1 0 0,1-1 0,-1 0-1,1 0 1,-1 0 0,7-1 0,0-1 31,-1 0 0,0-1 1,0 0-1,0 0 0,0-1 0,-1 0 0,18-11 1,-21 11-29,0 0 0,0-1 1,0 0-1,-1 0 0,0-1 1,0 1-1,0-1 0,0 0 1,-1-1-1,0 1 0,-1-1 1,1 1-1,-1-1 0,0 0 1,-1 0-1,0-1 0,0 1 1,0 0-1,-1-1 0,0 1 1,-1-1-1,1 1 0,-2-1 1,0-11-1,0 18-35,1-1 0,-1 0 0,1 1 0,-1-1 0,0 0 0,0 1 0,0-1 0,0 1 0,0-1 0,0 1 0,0 0 0,0-1 0,-1 1 0,1 0 0,0 0 0,-1 0 0,1 0 0,-1 0 0,1 0 1,-1 0-1,0 0 0,1 1 0,-1-1 0,0 1 0,0-1 0,1 1 0,-1 0 0,0-1 0,0 1 0,1 0 0,-1 0 0,0 0 0,0 0 0,0 1 0,1-1 0,-4 1 0,4 0-117,-1-1 0,0 1 0,1 0 0,-1 0 0,1 0 1,-1 0-1,1 0 0,-1 0 0,1 0 0,0 0 0,-1 0 0,1 1 0,0-1 0,0 0 1,0 1-1,0-1 0,0 1 0,0-1 0,1 1 0,-1 0 0,0-1 0,1 1 1,-1 0-1,1 2 0,-2 43-8232,6-24 1238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10442,'0'0'8872,"-1"9"-4329,0-4-4151,-1 2 246,1 0 0,0 0 1,1 0-1,-1 0 0,1 0 0,1 9 0,0-14-570,0 1-1,-1-1 1,1 1 0,0-1-1,0 1 1,1-1-1,-1 0 1,0 1-1,1-1 1,-1 0 0,1 0-1,0 0 1,0 0-1,-1 0 1,1 0-1,1-1 1,-1 1 0,0-1-1,0 1 1,1-1-1,-1 0 1,0 0-1,4 1 1,1 0 0,-1-1 1,1 1-1,0-1 0,0-1 1,-1 1-1,1-1 1,0-1-1,0 1 0,0-1 1,-1 0-1,1-1 0,0 1 1,-1-1-1,1-1 0,-1 1 1,0-1-1,9-5 0,35-12 576,-49 20-639,-1-1-1,1 1 1,0 0 0,0-1 0,-1 1 0,1 0-1,0 0 1,0 0 0,0 0 0,-1 0-1,1 0 1,0 0 0,0 0 0,0 0 0,0 0-1,-1 0 1,1 0 0,0 0 0,0 1 0,-1-1-1,1 0 1,0 1 0,0-1 0,-1 1-1,1-1 1,0 1 0,-1-1 0,1 1 0,0-1-1,-1 1 1,1-1 0,-1 1 0,1 0 0,-1-1-1,0 1 1,1 0 0,-1 0 0,1-1 0,-1 1-1,0 0 1,1 1 0,0 45 194,-2-43-191,0-1 1,1 1 0,0-1-1,-1 1 1,1-1-1,0 1 1,1 0 0,-1-1-1,1 1 1,-1-1 0,1 1-1,0-1 1,0 0-1,1 1 1,-1-1 0,1 0-1,2 4 1,-3-6 2,0 0 1,0-1-1,0 1 0,0-1 0,1 1 1,-1-1-1,0 0 0,0 1 1,0-1-1,0 0 0,1 0 1,-1 0-1,0 0 0,0 0 0,0 0 1,1 0-1,-1 0 0,0 0 1,0-1-1,0 1 0,1 0 1,-1-1-1,0 1 0,0-1 0,0 1 1,0-1-1,2-1 0,-1 0-169,1 0 0,-1 0 0,0-1 0,1 1 0,-1-1-1,-1 1 1,1-1 0,0 0 0,1-3 0,8-17-6168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15375,'0'0'7206,"0"69"-5092,-5-38-832,-1-2-354,-1 1-159,6-1-577,1-6-192,0-5-2018,0-6-2562,7-10-3908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34 11979,'0'0'17339,"-10"-7"-16324,7 5-978,1 0-13,-1-1-1,0 1 1,0 0-1,0 0 0,0 0 1,0 0-1,-1 1 1,1-1-1,0 1 1,-1 0-1,1 0 1,-1 0-1,0 0 1,1 1-1,-1-1 1,1 1-1,-1 0 1,0 0-1,1 0 1,-1 1-1,0-1 1,1 1-1,-1 0 1,1 0-1,-1 0 1,1 1-1,0-1 1,-1 1-1,-2 2 1,-3 2 16,1 1 0,0 0 0,0 0 1,1 1-1,-8 9 0,12-14-18,1 0-1,0 0 1,0 1 0,0-1-1,0 0 1,0 1-1,1 0 1,-1-1-1,1 1 1,0 0 0,0-1-1,0 1 1,1 0-1,-1 0 1,1 0 0,0 0-1,1 4 1,-1-7-13,1 0-1,0 0 1,0 0 0,1 0 0,-1 0 0,0 0 0,0-1-1,0 1 1,0 0 0,1-1 0,-1 1 0,0-1 0,1 1 0,-1-1-1,1 1 1,-1-1 0,0 0 0,1 0 0,-1 0 0,1 0 0,-1 0-1,0 0 1,1 0 0,-1-1 0,1 1 0,1-1 0,41-8 163,-25-1-210,-1 0 0,0-1 0,-1 0 0,0-2 0,-1 0 0,24-25 0,-37 35 31,-3 3 2,0 0-1,0 0 0,0 0 0,0 0 0,1-1 1,-1 1-1,0 0 0,0 0 0,0 0 0,0 0 1,0 0-1,0 0 0,1 0 0,-1 0 0,0-1 1,0 1-1,0 0 0,0 0 0,0 0 0,1 0 1,-1 0-1,0 0 0,0 0 0,0 0 0,0 0 1,1 0-1,-1 0 0,0 0 0,0 0 0,0 0 1,0 0-1,1 0 0,-1 0 0,0 1 0,0-1 1,0 0-1,0 0 0,0 0 0,1 0 0,-1 0 0,0 0 1,0 0-1,0 0 0,0 0 0,0 1 0,0-1 1,0 0-1,0 0 0,1 0 0,-1 0 0,0 0 1,0 1-1,0-1 0,0 0 0,0 0 0,0 1 1,2 15-157,-5 23 73,-1-3 107,1 1 0,2 48 0,1-73 36,2 0 1,-1 0 0,2 0-1,-1 0 1,2-1 0,-1 1-1,2-1 1,-1 0 0,2 0-1,0 0 1,6 10 0,-11-21-51,-1 1 0,1-1 0,-1 1 0,1-1 1,-1 1-1,1-1 0,-1 1 0,0 0 0,0-1 1,1 1-1,-1 0 0,0-1 0,0 1 0,0 0 1,1 0-1,-1-1 0,0 1 0,0 0 0,0-1 1,0 1-1,0 0 0,-1 0 0,1-1 1,0 1-1,0 0 0,0-1 0,-1 1 0,1 0 1,0-1-1,-1 2 0,-22 9 241,-39-6 164,56-5-398,-29 1-11,25 1 0,-1-1 0,0 0 0,0-1 0,1-1 0,-1 1 0,0-2 0,0 1 0,1-2 0,-18-5 0,27 8-3,1 0 0,-1 0 0,1 0 0,-1-1 0,1 1 0,-1 0 0,0 0 0,1-1 0,-1 1 1,1 0-1,-1-1 0,1 1 0,-1 0 0,1-1 0,0 1 0,-1-1 0,1 1 0,0-1 0,-1 1 0,1-1 0,0 1 0,-1-1 0,1 1 0,0-1 0,0 1 0,0-1 0,-1 0 1,1 1-1,0-1 0,0 1 0,0-1 0,0 0 0,0 1 0,0-1 0,0 1 0,0-1 0,0 1 0,1-1 0,-1 0 0,0 1 0,0-1 0,0 1 0,1-1 0,-1 1 0,0-1 1,1 1-1,-1-1 0,0 1 0,1-1 0,-1 1 0,1-1 0,-1 1 0,1 0 0,-1-1 0,0 1 0,1 0 0,0-1 0,-1 1 0,1 0 0,-1 0 0,1-1 0,-1 1 0,1 0 1,0 0-1,43-15-1922,-40 14 1382,30-8-6722,3-2-5937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 18161,'0'3'11980,"-2"-3"-9354,7-5-2626,5-3 0,4 0 0,-1 2 0,-1 1-2594,-4 0-4581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12716,'0'0'18119,"-12"12"-17853,-214 237-169,226-249-161,0 0 0,0 0 0,0-1 0,-1 1 1,1 0-1,0 0 0,0 0 0,0 0 0,0 0 1,0 0-1,0 0 0,0 0 0,0-1 1,0 1-1,0 0 0,0 0 0,-1 0 0,1 0 1,0 0-1,0 0 0,0 0 0,0 0 0,0 0 1,0 0-1,0 0 0,-1 0 0,1 0 1,0 0-1,0 0 0,0 0 0,0 0 0,0 0 1,0 0-1,-1 0 0,1 0 0,0 0 0,0 0 1,0 0-1,0 0 0,0 0 0,0 0 1,0 0-1,-1 0 0,1 0 0,0 0 0,0 1 1,0-1-1,0 0 0,0 0 0,0 0 0,0 0 1,0 0-1,0 0 0,0 0 0,0 0 1,0 1-1,-1-1 0,1 0 0,0 0 0,0 0 1,0 0-1,0 0 0,0 0 0,0 0 0,0 1 1,0-1-1,0 0 0,2-10-4261,-2 10 4313,8-24-7553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8584,'0'0'12011,"-19"69"-10057,8-36-384,5 1 95,0 2 33,5 0-449,1-1-672,0-3-289,13-3-192,3-5-32,4-3-32,-1-3-96,-1-4-1025,-4 0-1409,-5-3-1410,-4-5-1537</inkml:trace>
  <inkml:trace contextRef="#ctx0" brushRef="#br0" timeOffset="1">0 364 18097,'0'0'6278,"63"9"-5221,-24-9-352,3 0-481,0-7-224,3 1-1666,-8-2-2401,-4 0-2820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13068,'0'0'10122,"-33"62"-7912,33-40-1025,0-2-416,11-5-289,11-6-127,7-7-193,2-2-320,2-5-1282,-1-10-896,-2-4-769,-5-3-865,-4-2-1729,-3-1-3075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7976,'0'0'6630,"-36"55"-2658,16-18-1314,-5 5-640,0 1 96,-2 1 96,4-4-416,5-3-961,5-6-641,9-7-128,4-6-673,0-10-2786,7-8-2979,4 0-8744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7111,'0'0'19335,"10"-7"-18811,23-18 315,-2-2 0,-1-1 1,37-44-1,-61 67-144,-4 9-270,-6 19-126,-12 32-84,12-43-168,-2 1 62,1 1-1,0 1 0,2-1 1,-1 1-1,2-1 1,-2 27-1,4-40-146,0-1 0,0 1 0,0-1 0,0 0 0,1 1 0,-1-1 0,0 1 0,0-1 0,0 0 0,1 1 1,-1-1-1,0 0 0,1 1 0,-1-1 0,0 0 0,0 1 0,1-1 0,-1 0 0,1 0 0,-1 1 0,0-1 0,1 0 0,-1 0 0,1 0 0,-1 1 0,0-1 0,1 0 0,-1 0 0,1 0 0,-1 0 0,1 0 0,-1 0 1,0 0-1,1 0 0,-1 0 0,1 0 0,-1 0 0,1 0 0,-1-1 0,1 1 0,19-7-5954,1-12-5614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19058,'0'1'4901,"21"-1"-3812,12 0 0,12 0 192,13 0-160,9-1-737,3-6-288,2 1-96,-8 0-608,-7 3-1378,-12 3-192,-19 0-1249,-18 0-1602,-8 8-2498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8616,'0'0'14958,"64"39"-13452,-19-38-449,4-1-673,5 0-320,1 0-224,-3-1-2563,-7-12-2850,0-9-10442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123 187 9705,'0'0'14467,"-10"-5"-12422,-34-15-1132,43 20-871,-1 0 0,1-1 0,-1 1 1,1 0-1,-1 0 0,1 0 1,0 1-1,-1-1 0,1 0 0,-1 1 1,1-1-1,-1 0 0,1 1 0,0 0 1,0-1-1,-1 1 0,1 0 0,0 0 1,0 0-1,0-1 0,-1 1 1,1 0-1,0 1 0,0-1 0,1 0 1,-3 2-1,-16 34 892,17-31-767,0-2-97,0 1 0,0-1 1,1 1-1,-1 0 0,1-1 0,0 1 0,1 0 1,-1-1-1,1 1 0,0 0 0,0 0 1,1-1-1,-1 1 0,1 0 0,1 4 1,-1-7-59,0-1 1,-1 1 0,1-1-1,0 1 1,0-1-1,0 1 1,0-1 0,0 0-1,0 0 1,1 0 0,-1 0-1,0 0 1,1 0 0,-1 0-1,1 0 1,-1 0 0,3 1-1,-1-1 6,1-1 1,-1 1-1,0-1 0,1 1 0,-1-1 0,1 0 0,-1 0 1,0-1-1,1 1 0,-1-1 0,6-1 0,3-2 69,0 0-1,-1-1 0,1-1 1,-1 0-1,0-1 1,-1 0-1,0 0 0,0-1 1,0 0-1,15-18 1,-9 8 73,-1-1 0,-1 0 0,-1-1 0,20-40 0,-27 49-147,-2-1-1,1 1 1,-1-1-1,-1 0 1,3-25-1,-6 37-12,0 0 0,0 0 0,0 0 0,0 0 0,0 0 0,0 0 0,0 0 0,0 1 0,-1-1 0,1 0 0,0 0 0,0 0 0,0 0 0,0 0 0,0 0 0,0 0 0,0 0 0,-1 0 0,1 0 0,0 0 0,0 0 0,0 0 0,0 0 0,0 0 0,0 0 0,0 0 0,-1 0 0,1 0 0,0 0 0,0 0 0,0 0 0,0 0 0,0 0 0,0 0 0,0 0 0,-1 0 0,1 0 0,0-1 0,0 1 0,0 0 0,0 0 0,0 0 0,0 0 0,0 0 0,0 0 0,0 0 0,0 0 0,0 0 0,-1-1 0,1 1 0,0 0 0,0 0 0,0 0 0,0 0 0,0 0 0,0 0 0,0-1 0,0 1 0,0 0 0,0 0 0,0 0 0,-13 15 0,-12 23 0,14-19 0,1 0 0,1 0 0,0 1 0,2 0 0,0 0 0,1 1 0,1 0 0,1 0 0,-1 27 0,5-45 0,0-1 0,0 1 0,0-1 0,0 1 0,1-1 0,-1 0 0,1 1 0,0-1 0,0 0 0,0 1 0,0-1 0,0 0 0,0 0 0,0 0 0,1 0 0,-1 0 0,1 0 0,-1 0 0,1-1 0,0 1 0,0 0 0,0-1 0,0 0 0,0 1 0,0-1 0,0 0 0,0 0 0,1 0 0,-1 0 0,0 0 0,1-1 0,-1 1 0,0-1 0,1 0 0,-1 1 0,1-1 0,-1 0 0,0 0 0,1-1 0,-1 1 0,4-1 0,2 0 0,0 0 0,0-1 0,0 0 0,0 0 0,0-1 0,0 0 0,-1 0 0,1-1 0,-1 0 0,0 0 0,9-8 0,-9 6 0,0 0 0,-1-1 0,0 1 0,0-2 0,0 1 0,-1-1 0,0 0 0,0 0 0,-1 0 0,0 0 0,-1-1 0,0 0 0,3-12 0,-6 21 0,0-1 0,0 1 0,0 0 0,0 0 0,0 0 0,0-1 0,0 1 0,0 0 0,0 0 0,0 0 0,0-1 0,0 1 0,0 0 0,0 0 0,0 0 0,0 0 0,0-1 0,0 1 0,0 0 0,0 0 0,0 0 0,0-1 0,0 1 0,-1 0 0,1 0 0,0 0 0,0 0 0,0 0 0,0-1 0,0 1 0,-1 0 0,1 0 0,0 0 0,0 0 0,0 0 0,0 0 0,-1 0 0,1 0 0,0 0 0,0 0 0,0 0 0,-1 0 0,1 0 0,0 0 0,0 0 0,0 0 0,-1 0 0,1 0 0,0 0 0,0 0 0,0 0 0,-1 0 0,-13 8 0,-9 15 0,-13 34 0,34-53 0,0-1 0,1 1 0,-1 0 0,1 0 0,0 0 0,0 0 0,0 0 0,0 1 0,1-1 0,0 0 0,0 0 0,0 0 0,0 1 0,1 3 0,0-7 0,-1 0 0,1 0 0,0 1 0,0-1 0,0 0 0,0 0 0,-1 0 0,1-1 0,0 1 0,1 0 0,-1 0 0,0 0 0,0-1 0,0 1 0,0-1 0,1 1 0,-1-1 0,0 1 0,0-1 0,1 0 0,-1 1 0,0-1 0,1 0 0,1 0 0,42 0 0,-30-1 0,219-15 0,-238 13 0,0 0 0,1 0 0,-1 0 0,1-1 0,0 1 0,0-1 0,0 0 0,1 0 0,-4-8 0,-2 0 0,-4-4 0,7 11 0,0-1 0,1 1 0,0-1 0,0 0 0,1 0 0,-1 0 0,1 0 0,1 0 0,-1-1 0,-2-11 0,7 17 0,0 1 0,0-1 0,0 0 0,0 1 0,0-1 0,0 1 0,0 0 0,0 0 0,0-1 0,0 1 0,0 1 0,0-1 0,0 0 0,0 0 0,2 2 0,31 3-620,9 2-2493,2-3-3628,10-4-8954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210 118 12844,'0'-8'5477,"0"-1"-4691,1 2 163,-1-1 0,0 1 0,-1-1 0,0 0 0,-3-14 0,3 20-765,0 0 1,0-1 0,0 1-1,0 0 1,0 0-1,0 0 1,-1-1 0,1 2-1,-1-1 1,0 0 0,0 0-1,1 0 1,-1 1 0,0-1-1,0 1 1,0-1 0,-1 1-1,1 0 1,0 0-1,0 0 1,-1 0 0,1 1-1,-1-1 1,1 0 0,-4 1-1,0-1-137,1 1-1,-1 0 0,0 0 1,1 1-1,-1 0 0,1 0 1,-1 0-1,1 1 0,-1 0 0,1 0 1,0 0-1,0 0 0,0 1 1,0 0-1,0 0 0,1 0 1,-1 1-1,1 0 0,0 0 1,0 0-1,0 0 0,1 0 0,-5 7 1,4-5-58,0 0 1,1 0-1,-1 0 1,1 1-1,0-1 1,1 1 0,0 0-1,0 0 1,0 0-1,1 0 1,0 0-1,0 0 1,1 1-1,0-1 1,0 0 0,0 0-1,1 0 1,3 10-1,-4-14 9,1-1 0,0 1 0,1-1 0,-1 1 0,0-1 0,1 0 0,-1 0 0,1 0 0,0 1 0,0-1 0,0-1 0,0 1 0,0 0 0,0 0 0,0-1 0,0 1 0,5 1 0,-1-1 12,-1 0 1,1 0-1,0-1 0,-1 0 0,1 0 0,0 0 1,0-1-1,6 1 0,-1-2 14,-1 0 0,0 0-1,0-1 1,1 0 0,-2 0 0,1-2 0,0 1-1,0-1 1,10-6 0,-9 3 1,-1 0 1,0-1-1,-1 0 0,0 0 1,14-17-1,-20 21-3,0 0 0,0 0 0,-1-1-1,1 1 1,-1-1 0,0 1 0,0-1 0,0 1-1,-1-1 1,1 0 0,-1 0 0,-1 0 0,1 0 0,-1 0-1,1 0 1,-2-9 0,1 13-18,-1 0 1,1 0-1,-1 0 0,0 0 1,1-1-1,-1 1 0,0 0 1,0 0-1,1 0 0,-1 0 1,0 1-1,0-1 0,0 0 1,0 0-1,0 0 0,0 1 1,-1-1-1,1 1 0,0-1 1,0 1-1,0-1 0,0 1 1,-1 0-1,1-1 0,0 1 1,-1 0-1,1 0 0,0 0 1,0 0-1,-1 0 0,1 0 1,0 0-1,0 1 0,-1-1 1,1 0-1,-2 1 0,-2 0-20,1 0 0,-1 0 0,1 1 0,0-1 0,-1 1 0,1 0 0,0 0 0,0 0 0,-4 4 0,4-2-62,1 0 1,-1 0-1,1 1 1,0-1-1,0 1 1,0 0-1,0 0 1,1 0-1,0 0 0,-2 8 1,3-9-830,0 0 0,0 0 0,1 1 0,0-1 0,-1 0 0,2 1 0,-1-1-1,1 6 1,4-2-6433,7-6-6385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14798,'0'0'4356,"-23"70"-704,14-32-1602,2 5-865,0 1-577,4-2-384,2-3-127,1-6-1,0-8-609,0-7-768,4-10-257,3-8-1216,-1 0-1570,-1-17-5381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33 19603,'0'0'3608,"-8"-6"-912,4 3-2583,0 0-1,0 0 0,0 1 1,0-1-1,-1 1 1,1 0-1,0 0 1,-1 1-1,0-1 1,1 1-1,-1 0 0,0 1 1,0-1-1,1 1 1,-1-1-1,0 2 1,0-1-1,0 0 1,1 1-1,-1 0 0,0 0 1,1 0-1,-1 1 1,0-1-1,1 1 1,0 0-1,-1 1 0,1-1 1,0 1-1,0 0 1,-5 5-1,6-6-104,1 0-1,0 1 1,0-1-1,0 1 1,0 0-1,1 0 1,-1-1-1,1 1 1,0 0 0,-1 0-1,1 0 1,1 1-1,-2 5 1,2-8-9,0 0 0,0 0 0,0 0 0,1 1 0,-1-1 1,0 0-1,1 0 0,-1 0 0,1 0 0,-1 1 1,1-1-1,0 0 0,0 0 0,-1 0 0,1 0 0,0 0 1,0-1-1,0 1 0,0 0 0,0 0 0,0-1 0,0 1 1,0 0-1,0-1 0,0 1 0,0-1 0,1 1 0,-1-1 1,0 0-1,0 1 0,0-1 0,1 0 0,-1 0 1,0 0-1,0 0 0,2 0 0,12 0-468,1 0 1,-1-1-1,0-1 1,0 0-1,21-6 0,40-6-3547,-75 15 3998,0-1 1,1 1-1,-1-1 0,0 1 0,0-1 0,1 1 1,-1 0-1,0-1 0,0 1 0,0 0 0,0 0 1,0 0-1,0 0 0,0 0 0,0 0 0,0 0 1,0 0-1,-1 0 0,1 1 0,0-1 0,-1 0 1,1 0-1,-1 1 0,1-1 0,-1 0 0,0 1 1,1-1-1,-1 0 0,0 1 0,0-1 0,0 1 1,0-1-1,0 0 0,-1 3 0,-2 58 625,3-58-495,-1 3 22,-1 20 1075,-2 1-1,0-1 1,-2 1-1,-17 50 1,21-76-1149,1 1 0,-1 0 1,1 0-1,-1-1 0,0 1 1,0 0-1,0-1 0,0 0 1,-1 0-1,1 0 0,-1 0 1,1 0-1,-1 0 0,0 0 1,1-1-1,-1 1 0,0-1 0,0 0 1,0 0-1,0 0 0,-1 0 1,1-1-1,0 1 0,0-1 1,0 0-1,0 0 0,-1 0 1,1 0-1,0 0 0,0-1 1,0 0-1,0 1 0,0-1 1,0 0-1,-4-2 0,2 1 12,1 0-1,-1 0 0,1 0 1,-1-1-1,1 0 1,0 0-1,0 0 0,0 0 1,0-1-1,1 1 1,-1-1-1,1 0 0,0 0 1,0 0-1,1-1 1,-1 1-1,1-1 0,0 1 1,0-1-1,0 0 1,-1-7-1,2 10-391,1 0 0,0 0-1,-1 0 1,1 0 0,0 0 0,0 0-1,0 0 1,1 0 0,-1 0 0,0 0-1,1 0 1,-1 0 0,1 0 0,0 0 0,0 1-1,-1-1 1,3-3 0,-1 3-514,1 0 1,-1 0 0,1 1-1,0-1 1,-1 1 0,1-1-1,0 1 1,0 0-1,0 0 1,5-1 0,17-5-7074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22325,'0'0'9930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6951,'0'0'17269,"-7"8"-15550,-100 116 2080,75-91-3671,-1-2 1,-2-1 0,-66 44 0,89-68-135,2-4-4143,10-3 3865,-1 1 0,1 0 0,0-1 0,-1 1 0,1-1 0,0 1-1,0-1 1,-1 1 0,1-1 0,0 1 0,0-1 0,-1 1 0,1-1 0,0 1 0,0-1-1,0 1 1,0-1 0,0 1 0,0-1 0,0 1 0,0-1 0,0 1 0,0-1 0,0 1 0,0-1-1,1 0 1,-1 1 0,0-1 0,0 1 0,0-1 0,1 1 0,-1 0 0,0-1 0,1 1-1,-1-1 1,0 1 0,1-1 0,-1 1 0,1-1 0,14-22-9101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10186,'0'0'14226,"9"-1"-12218,-7 1-1974,-1-1 37,1 1 0,-1-1 0,1 1 0,-1 0 0,1-1 0,0 1 0,-1 0 0,1 0 0,0 0 0,-1 0 0,1 1 0,0-1 0,-1 0 0,1 1 1,-1-1-1,1 1 0,0-1 0,-1 1 0,0 0 0,1 0 0,-1 0 0,1-1 0,-1 1 0,0 1 0,0-1 0,1 0 0,-1 0 0,0 0 0,0 1 0,0-1 1,0 0-1,0 1 0,-1-1 0,1 1 0,0-1 0,-1 1 0,1-1 0,-1 1 0,0 0 0,1-1 0,-1 1 0,0 0 0,0-1 0,0 1 0,0 0 0,0 2 1,-2 87 720,1 18-563,1-98-311,1 0 1,1 0-1,0 0 0,1-1 1,0 1-1,0-1 1,7 14-1,6 0-2552,-2-12-3183,-7-8-135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16848,'0'0'10122,"87"16"-8681,-40-16-512,5 0-417,-3 0-416,-2-5 0,-7 0-480,-10 0-2339,-9-3-2978,-10-1-7431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42 6278,'0'0'20708,"-12"-8"-19769,9 6-890,-2-1 34,1-1 0,-1 1 0,-1 0-1,1 0 1,0 0 0,-1 1 0,1 0 0,-1 0 0,0 0 0,1 1 0,-1 0 0,0 0 0,0 0 0,0 1 0,0 0 0,0 0 0,0 1 0,0-1 0,-9 3 0,-4 4 104,0 1-1,1 0 0,0 2 0,0 0 0,1 1 1,1 0-1,0 1 0,-17 17 0,24-21-121,1 0 0,0 1 0,0 0-1,1 0 1,0 1 0,0 0 0,1 0-1,1 0 1,-1 1 0,2 0 0,0 0-1,0 0 1,1 1 0,0 0 0,-1 12-1,4-22-59,0 0 0,0 0 0,0 0 1,0 0-1,0 0 0,1 1 0,-1-1 0,1 0 0,0 0 0,-1-1 0,1 1 0,0 0 0,0 0 0,0 0 0,0 0 1,1-1-1,-1 1 0,0-1 0,3 3 0,0-1-1,-1-1 0,1 0 0,-1 1 0,1-2 0,0 1 0,0 0 0,0-1 0,0 0 1,6 1-1,11 1-175,-1-1 0,1-1 1,27-3-1,-26 2-276,5-2-838,0 0 1,32-7 0,14-11-5124,-27 2-1364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17040,'0'0'6310,"9"3"-4052,-3-1-2020,1-1-1,-1 0 1,1 0-1,-1 0 1,1-1 0,-1 0-1,1 0 1,0-1-1,-1 1 1,1-2-1,-1 1 1,0-1-1,1 0 1,-1 0 0,0 0-1,0-1 1,8-5-1,5-3 25,0-1 0,-1-1 0,-1-1 1,0 0-1,-1-1 0,0-1 0,-1-1 0,-1 0 0,-1-1 0,14-24 0,-82 167-262,35-75 0,0 6-2859,12 1-4340,8-50-3274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13196,'0'0'4597,"10"0"-4336,731-24 5633,-182 2-5392,-283 17 207,1052-47 594,-1302 48-1274,-38 0-91,-40 0-1944,-1 1-5585,35 0-176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20083,'0'0'9065,"5"10"-8195,-5-9-852,8 19 373,1-1 0,1-1 1,1 0-1,21 29 0,-27-41-487,-1-1 0,1-1-1,0 1 1,1-1-1,-1 0 1,1 0-1,0 0 1,10 4 0,-11-6-207,0 0 1,0-1 0,0 0 0,0 0 0,0 0 0,0-1 0,0 0 0,0 1-1,1-2 1,-1 1 0,0-1 0,0 0 0,7-1 0,-8 0-202,1 0 1,-1 1 0,1-2-1,-1 1 1,1 0 0,-1-1-1,0 0 1,0 0-1,0 0 1,-1 0 0,1-1-1,-1 1 1,0-1 0,0 0-1,0 0 1,5-9 0,-1-3-1233,1-1 1,-2 0 0,6-24 0,8-21 6770,-25 85 805,1 0-4623,-62 148 2965,3-12-1601,54-133-2573,2 0 0,1 1 1,-6 56-1,11-78-847,0 14-332,5-11-5702,7-6-3126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15663,'0'0'2098,"8"0"-785,235-19-191,-6-1 334,404 17-246,-112 4-845,-2-35 36,-404 21-202,316-51 1806,-425 59-1706,-14 3-176,-22-1-1271,-1 0-3411,7-6-1863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6951,'0'0'17808,"64"15"-15950,-29-11-416,4 0-610,5-3-575,1-1-161,-4 0-96,-4 0-417,-10 0-1152,-7 0-1442,-11-4-2210,-9-1-2690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17585,'0'0'6598,"86"12"-5413,-43-12-128,9 0-609,3-5-384,-1-4-992,-5-3-3012,-8-1-4004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68 10025,'0'0'7928,"-2"-9"-5835,2 7-2060,0 0 139,-1-1 0,1 0 1,-1 1-1,1-1 0,-1 1 1,0-1-1,0 1 0,0 0 1,0-1-1,0 1 0,-1 0 0,1 0 1,-1 0-1,1 0 0,-1 0 1,0 0-1,0 0 0,0 1 0,0-1 1,0 0-1,0 1 0,0 0 1,0-1-1,-1 1 0,1 0 0,-1 0 1,1 1-1,-1-1 0,1 0 1,-1 1-1,-4-1 0,-4 0-71,0 1-1,1 0 0,-1 1 1,0 0-1,0 1 1,0 0-1,1 1 0,-1 0 1,1 0-1,0 1 1,0 1-1,0 0 0,1 0 1,-1 0-1,1 2 1,0-1-1,1 1 0,0 0 1,0 1-1,0-1 1,1 2-1,0-1 0,1 1 1,0 0-1,0 0 0,1 1 1,0 0-1,1 0 1,0 0-1,-4 17 0,6-21-57,0 1 0,0-1 0,1 0 0,0 1 0,0-1 0,1 1 0,-1-1 0,2 1 0,-1-1 0,1 1 0,0-1 0,0 1 0,0-1 0,4 9 0,-3-12-27,0 1 0,1-1 0,-1 1 0,1-1-1,0 0 1,-1 0 0,2 0 0,-1 0 0,0-1 0,0 1-1,1-1 1,-1 0 0,1 0 0,0 0 0,0 0 0,0-1-1,0 0 1,0 0 0,0 0 0,0 0 0,0 0 0,9 0-1,4-1 39,0 1 0,0-2 0,0 0 0,0-1 0,0-1 0,-1 0 0,1-1 0,30-13 0,-37 13-21,0 0 1,0-1-1,-1-1 0,0 1 1,0-1-1,0-1 0,-1 0 1,0 0-1,0 0 1,0-1-1,-1-1 0,-1 1 1,1-1-1,-1 0 1,6-13-1,-10 17 84,0 1-1,0-1 1,-1 0 0,1 0-1,-1 0 1,0-1 0,-1 1-1,1 0 1,-1 0 0,0 0-1,0-1 1,-3-9 0,3 13-103,-1-1 1,0 1-1,0 0 1,0 0-1,0-1 1,0 1-1,-1 0 1,1 0-1,-1 0 1,1 1-1,-1-1 1,0 0-1,0 1 1,0-1 0,1 1-1,-2-1 1,1 1-1,0 0 1,0 0-1,0 0 1,0 0-1,-1 0 1,1 0-1,0 1 1,-1-1-1,1 1 1,-1 0-1,-3 0 1,2-1-53,0 1 0,-1 0 1,1 0-1,0 0 0,-1 1 1,1-1-1,0 1 0,0 0 0,-8 3 1,-4 11-2390,10 11-4474,7-14-626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17873,'0'0'2947,"0"52"320,-6-24-1345,-3-1-609,4-1-448,-2-3-513,3-4-288,4-5-32,0-6-1537,9-9-9161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78 18834,'0'0'3107,"-3"-11"165,3 11-3261,-2-5 349,0 0 0,0-1 0,0 1 0,-1 0 0,0 0 0,0 1 0,-6-9 0,7 11-235,0 0 1,0 1 0,-1-1 0,1 0 0,0 1 0,-1 0 0,1-1 0,-1 1 0,0 0 0,1 0 0,-1 0 0,0 1 0,0-1 0,0 1 0,0 0-1,1-1 1,-1 1 0,0 0 0,0 1 0,0-1 0,0 0 0,-5 2 0,1 1-47,0 0 0,-1 0-1,1 1 1,0-1 0,1 2 0,-1-1 0,1 1-1,0 0 1,0 0 0,0 0 0,1 1 0,0 0-1,-5 7 1,6-8-43,0 0 0,1-1 0,0 2 0,0-1 0,0 0 0,0 1 0,1-1 0,0 1 0,0 0 0,0 0 0,1 0 0,0 0 0,0 0 0,1 0 0,-1 0 0,1 0 0,2 9 0,-1-13-35,0 1-1,1-1 1,-1 0 0,1-1 0,-1 1-1,1 0 1,0 0 0,0-1 0,0 1-1,0-1 1,0 1 0,0-1 0,0 0-1,0 0 1,1 0 0,-1 0 0,0 0-1,1 0 1,-1-1 0,0 1 0,1-1-1,-1 0 1,1 0 0,-1 0 0,1 0-1,4-1 1,3 1-7,1 0 0,-1-1 0,1 0 0,-1-1 0,11-4 0,-13 3-23,-1 0 1,1-1-1,-1 0 0,0-1 0,0 0 1,0 0-1,-1 0 0,0-1 1,0 0-1,0 0 0,0 0 1,-1-1-1,-1 0 0,1 0 1,5-12-1,-24 55-708,5-17 719,1 1 0,-8 32 1,11-16 9,-3 64-1,3-17 191,3-78-161,1 0 0,-1-1 0,0 1 0,0-1 0,0 1 0,-1-1 0,1 0 0,-1 0 0,0 0 0,0 0-1,-1 0 1,1-1 0,-1 1 0,0-1 0,1 0 0,-2 0 0,1-1 0,0 1 0,0-1 0,-1 0 0,1 0 0,-1 0 0,0-1-1,0 1 1,1-1 0,-1 0 0,-9 0 0,9 0 10,0-1-1,0 0 1,0 0-1,0 0 1,-1 0-1,1-1 1,0 0-1,0 0 1,0 0-1,0-1 1,-9-4-1,11 5-22,1-1-1,-1 1 1,1-1-1,0 0 0,-1 0 1,1 0-1,0 0 1,0 0-1,0-1 1,1 1-1,-1 0 1,0-1-1,1 0 0,0 1 1,0-1-1,-1 0 1,1 0-1,1 1 1,-1-1-1,0 0 1,0-4-1,1 5-147,0 0 1,0 0-1,0 0 1,1 0-1,-1 0 0,0 0 1,1 0-1,-1 0 1,1 0-1,0 0 0,-1 0 1,1 0-1,0 0 1,0 0-1,1 1 0,-1-1 1,0 0-1,0 1 1,1-1-1,-1 1 0,1 0 1,-1-1-1,1 1 1,3-2-1,47-19-7862,-50 21 7600,30-8-10221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15054,'0'0'7090,"12"-7"-4517,-2 0-2203,1 1 0,0 0 1,1 1-1,0 0 0,-1 1 0,1 0 1,1 1-1,-1 1 0,0 0 1,19-1-1,2 1 243,51 1 374,-78 1-931,-1 1 0,1-1 1,-1 1-1,1 0 0,-1 1 0,1-1 0,-1 1 0,0 0 1,1 1-1,-1-1 0,6 5 0,-10-6-38,1 0 1,-1 0-1,0 0 1,0 1-1,0-1 0,0 0 1,0 1-1,0-1 0,0 0 1,0 1-1,-1-1 1,1 1-1,-1-1 0,1 1 1,-1 0-1,1-1 1,-1 1-1,0 0 0,0-1 1,0 1-1,0 0 0,0-1 1,0 1-1,0 0 1,0-1-1,-1 1 0,1-1 1,-1 1-1,1 0 0,-1-1 1,1 1-1,-1-1 1,0 0-1,0 1 0,0-1 1,0 1-1,0-1 1,0 0-1,0 0 0,-1 0 1,-1 2-1,-8 7 194,0-1 1,0 0-1,-23 13 0,24-15-178,-8 4 4,-34 23-17,50-32-22,-1 0 1,1 0-1,0 0 0,-1 0 1,1 0-1,0 1 0,0-1 1,1 1-1,-1-1 0,1 1 0,-1-1 1,1 1-1,0 0 0,0 0 1,-2 5-1,4-7 2,-1 0 1,0 0-1,0 0 1,1 0-1,-1 0 1,0 0-1,1 0 1,-1-1-1,1 1 1,-1 0-1,1 0 1,-1 0-1,1 0 1,0-1-1,0 1 1,-1 0-1,1 0 1,0-1-1,0 1 1,0-1-1,0 1 1,-1-1-1,1 1 1,0-1-1,0 0 1,0 1-1,0-1 1,0 0-1,1 1 1,38 6-97,-29-5-47,48 7-2683,-19-6-2593,-7-3-2098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23446,'0'0'9321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19699,'0'0'10858,"-73"68"-9993,42-34-545,-4 3-224,3 1-96,3-2 32,2-5 0,7-5-384,7-8-769,6-9-865,18-35-8488,9-6 961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16720,'0'0'7474,"-4"9"-6530,-6 17-104,0 0 0,2 1-1,-8 45 1,14-64-813,1 1 0,1 0 0,-1 0 0,2 0 0,-1-1 0,1 1 0,0 0 0,1 0 0,0-1 0,0 1 0,1-1 0,0 0 0,0 1-1,1-2 1,0 1 0,9 13 0,1-5-528,15 21-1790,-18-10-5834,-11-21-176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20179,'0'0'5221,"-9"65"-2947,2-32-1473,0 7-481,3-5-224,4-5-96,0-8-1057,11-9-1217,3-10-673,1-3-256,-5-15-1249,-4-10-2595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18610,'0'0'8199,"61"7"-6789,-20-7-674,10 0-511,3-5-129,5-5-96,0 0-1249,0-4-2915,1-3-1666,0-6-6598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19058,'-14'7'2205,"12"-5"-2125,-36 17 1817,2 3 0,-50 38 1,77-54-1714,0 1 0,1 0 1,0 0-1,1 1 0,0 0 0,0 0 1,0 1-1,1 0 0,0 0 0,1 0 1,0 1-1,1 0 0,0 0 0,0 0 1,1 0-1,-4 21 0,7-29-180,0 0 0,0 0 0,1 0 0,-1 0 0,0 0 0,1 0 0,-1 0 0,1 0 0,0-1 0,-1 1 0,1 0 0,0 0 0,0-1 1,0 1-1,0 0 0,1-1 0,-1 1 0,0-1 0,1 1 0,-1-1 0,2 1 0,2 1-14,0 0 0,-1 0 0,1-1 0,0 0-1,0 0 1,1 0 0,8 2 0,7-1-279,1 0-1,40-1 0,-60-2 249,35-5 204,-37 4-121,1 1 0,0 0 1,-1 0-1,1 0 0,-1-1 1,1 1-1,0 0 1,-1-1-1,1 1 0,-1 0 1,1-1-1,-1 1 0,1-1 1,-1 1-1,1-1 1,-1 1-1,0-1 0,1 1 1,-1-1-1,0 1 0,1-1 1,-1 0-1,0 1 1,0-1-1,1 1 0,-1-1 1,0 0-1,0 1 1,0-1-1,0 0 0,0 1 1,0-1-1,0 0 0,0 1 1,0-1-1,0 0 1,0 1-1,-1-1 0,1 0 1,0 1-1,0-1 0,-1 1 1,1-1-1,0 1 1,-1-1-1,1 0 0,-1 1 1,1-1-1,0 1 1,-1-1-1,1 1 0,-1 0 1,1-1-1,-1 1 0,0-1 1,-3-2 0,1 0 0,-1 1 0,0-1 1,0 1-1,0 0 0,0 0 0,0 0 1,0 1-1,-1-1 0,1 1 0,-1 0 1,1 0-1,-8 0 0,-66-2 295,58 4-315,3 5-23,17-5 0,0-1 0,0 0 0,0 1 0,0-1 0,0 0 0,-1 1 0,2-1 0,-1 1 0,0-1 0,0 0 0,0 1 0,0-1 0,0 0 0,0 1 0,0-1 0,0 0 0,0 1 0,1-1 0,-1 0 0,0 1 0,0-1 0,0 0 0,1 0 0,-1 1 0,0-1 0,1 0 0,-1 0 0,0 1 0,0-1 0,1 0 0,-1 0 0,0 0 0,1 0 0,-1 1 0,0-1 0,1 0 0,-1 0 0,0 0 0,1 0 0,-1 0 0,1 0 0,-1 0 0,0 0 0,1 0 0,-1 0 0,0 0 0,1 0 0,-1 0 0,0 0 0,1-1 0,18 4-28,-1-2 0,1 0 1,-1-1-1,1-1 0,-1 0 0,0-2 1,1 0-1,-1-1 0,0-1 0,-1 0 1,1-1-1,-1-2 0,0 1 0,21-15 1,-38 25 43,0-1 1,1 0 0,-1 1 0,0-1-1,0 0 1,-1 0 0,1 1 0,0-1 0,-1 0-1,1 1 1,-1-1 0,0 0 0,-1 2-1,-8 20-82,0 0 0,2 1-1,0 0 1,2 0 0,1 1-1,-4 50 1,9-75-81,2 18-3778,7-11-4810,6-6-10579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2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2 512,'0'0'23062,"54"15"-20852,-14-15-256,13 0-384,11 0-673,5-3-609,3-4-192,-3 3-32,-8 3-128,-11 0-705,-11 1-1057,-14 0-1505,-11 0-704,-8 0-1347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2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19282,'0'0'3951,"12"1"-2942,10 0-523,120 10 2655,-119-9-2920,-1 2 1,1 1 0,-1 0-1,31 13 1,-50-17-222,0 1 0,-1-1 0,1 0 0,0 1 1,-1 0-1,1 0 0,-1-1 0,0 1 0,0 1 1,1-1-1,-2 0 0,1 0 0,0 1 0,0-1 0,-1 1 1,1 0-1,-1-1 0,0 1 0,2 4 0,-3-3 92,1 1-1,0-1 0,-1 1 0,0 0 0,0-1 0,-1 1 1,1-1-1,-1 1 0,0 0 0,0-1 0,-2 7 0,-4 4 227,0 1 0,-1-1 0,-1 0 0,0-1 0,-19 23 0,-102 117 95,42-52-6586,50-60-2528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 3427,'0'0'4324,"-56"-6"-4292,44 6-672,0 0-161,1 0 289,0 1 383,2 4 97,-3 0 128,0 3-31,-3 1-65,-1-2-545,0 2-1569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104 541 7944,'0'0'2487,"-11"6"118,6-3-2056,-44 24 2028,46-26-2008,0 1 1,0 0-1,0 1 0,0-1 0,0 0 1,1 1-1,-1-1 0,1 1 0,0 0 0,-1 0 1,1 0-1,1 0 0,-1 0 0,-2 6 1,5-9-434,-1 0-1,0 1 1,1-1 0,-1 0 0,1 0 0,-1 1-1,0-1 1,1 0 0,-1 0 0,1 0 0,-1 0-1,1 1 1,-1-1 0,1 0 0,-1 0 0,1 0-1,-1 0 1,1 0 0,-1 0 0,1 0 0,-1 0-1,1 0 1,-1-1 0,1 1 0,-1 0 0,1 0 0,-1 0-1,1 0 1,-1-1 0,0 1 0,1 0 0,-1 0-1,1-1 1,-1 1 0,0 0 0,1-1 0,22-10 738,85-60-441,-4-5 1,-3-4-1,-4-4 1,118-132-1,-195 195-433,27-40 0,-64 90 0,1 0 0,2 1 0,1 1 0,1 0 0,2 0 0,-13 66 0,10-15 0,-4 139 0,17-138 0,0-83-23,0 0 1,0 0-1,0 1 0,0-1 0,0 0 1,0 0-1,0 0 0,0 1 0,0-1 1,0 0-1,0 0 0,0 1 0,1-1 1,-1 0-1,0 0 0,0 0 0,0 1 1,0-1-1,0 0 0,0 0 1,0 0-1,1 1 0,-1-1 0,0 0 1,0 0-1,0 0 0,0 0 0,1 0 1,-1 1-1,0-1 0,0 0 0,0 0 1,1 0-1,-1 0 0,0 0 1,0 0-1,0 0 0,1 0 0,-1 0 1,0 0-1,0 0 0,1 0 0,-1 0 1,0 0-1,0 0 0,0 0 0,1 0 1,-1 0-1,0 0 0,0 0 0,1 0 1,-1 0-1,0 0 0,0 0 1,0-1-1,1 1 0,7-12-3491,-8-4-2177,0-4-2289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18930,'0'0'11659,"68"44"-10762,-20-44-289,7 0-351,1 0-193,-1-7-32,-1 2-128,-1 0-1762,-7 2-1730,-5-1-1568,-4-1-2660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11659,'0'0'12513,"-6"11"-10404,1-2-1473,0 1-1,0 0 1,1 0 0,1 0 0,-5 19 0,8-26-575,-1-1 0,1 0 0,0 1 0,-1-1 0,1 1 1,0-1-1,1 0 0,-1 1 0,0-1 0,1 0 1,-1 1-1,1-1 0,-1 0 0,1 1 0,0-1 0,0 0 1,0 0-1,1 0 0,-1 0 0,0 0 0,1 0 1,-1 0-1,1-1 0,0 1 0,-1 0 0,1-1 0,0 1 1,0-1-1,0 0 0,0 0 0,0 1 0,1-1 1,-1-1-1,0 1 0,0 0 0,1-1 0,-1 1 0,0-1 1,3 1-1,10 1-362,-1-1 0,0-1 0,0 0 0,1 0 0,-1-2 0,0 0 0,0 0 0,0-1 0,26-10 0,12-12-5572,-5-7-4575,-23 11-394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13261,'0'0'5583,"-8"9"-3388,-22 28-1023,1 1 1,1 1 0,2 2 0,3 0 0,1 2 0,1 1-1,3 0 1,2 1 0,-12 53 0,23-34-2273,5-63 847,0-1 0,0 1 0,0-1 0,1 1 0,-1 0 0,0-1-1,1 1 1,-1-1 0,0 1 0,1-1 0,-1 0 0,1 1 0,-1-1-1,1 1 1,-1-1 0,1 0 0,-1 1 0,1-1 0,-1 0 0,1 1 0,-1-1-1,1 0 1,0 0 0,-1 0 0,1 0 0,-1 1 0,1-1 0,0 0 0,-1 0-1,1 0 1,-1 0 0,1 0 0,0 0 0,-1-1 0,1 1 0,0 0 0,-1 0-1,1 0 1,-1-1 0,1 1 0,-1 0 0,1 0 0,-1-1 0,1 1-1,-1-1 1,1 1 0,0-1 0,15-14-8982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35 23895,'0'0'8221,"11"-5"-7778,0-1-420,1 2 0,0-1 0,-1 2 0,2-1 0,-1 2 1,0-1-1,0 2 0,14-1 0,-25 2-23,0 1 0,0-1 0,0 0 0,0 1 0,0-1 0,-1 0 0,1 1 0,0-1 0,0 1 0,0-1 0,-1 1 0,1 0 0,0-1 0,-1 1 0,1 0 0,-1 0 0,1-1 0,0 1 0,-1 0 0,0 0 0,1 0 0,-1-1 0,0 1 0,1 0 0,-1 0 0,0 0 0,0 0 0,0 0 0,1 0 0,-1 0 0,0 0 0,0 0 0,-1 0 0,1-1 0,0 1 0,0 0 0,0 0 0,-1 0 0,1 0 0,0 0 0,-1 1 0,-15 41 0,2-22 0,-2 0 0,0-1 0,-2-1 0,0-1 0,-33 26 0,24-20 0,-50 54 0,77-78 0,-1 0 0,1 0 0,0 1 0,-1-1 0,1 0 0,0 1 0,0-1 0,-1 0 0,1 1 0,0-1 0,0 0 0,0 1 0,-1-1 0,1 0 0,0 1 0,0-1 0,0 1 0,0-1 0,0 1 0,0-1 0,0 0 0,0 1 0,0-1 0,0 1 0,0-1 0,0 0 0,0 1 0,0-1 0,0 1 0,0-1 0,0 0 0,1 1 0,-1-1 0,0 1 0,0-1 0,1 0 0,-1 1 0,0-1 0,0 0 0,1 1 0,-1-1 0,0 0 0,1 0 0,-1 1 0,0-1 0,1 0 0,-1 0 0,0 0 0,1 1 0,-1-1 0,1 0 0,-1 0 0,0 0 0,1 0 0,-1 0 0,1 0 0,-1 0 0,0 0 0,1 0 0,-1 0 0,1 0 0,-1 0 0,1 0 0,-1 0 0,1 0 0,37-2 0,-33 1 0,88-14-2101,47-22-6255,-104 26 5654,22-6-8674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6598,'0'0'20115,"77"-6"-18417,-42 7-481,4-1-576,3 0-385,-5 0-128,-4 0-128,-3 0-512,-10 0-1346,-13 0-1313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17905,'0'0'13677,"54"0"-12908,-15 0-481,7 0-160,8 0-128,-4-3 0,-2 3-961,-9 0-1345,-7 0-1474,-12 0-1120,-12 0-1186</inkml:trace>
  <inkml:trace contextRef="#ctx0" brushRef="#br0" timeOffset="1">41 105 14318,'0'0'14701,"74"30"-14508,-15-30-33,7-7-481,-1-8-2721,-3-2-4005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9769,'0'0'21290,"-10"14"-20404,-43 45-612,-2-1 0,-83 65 0,70-63-925,83-71-4839,4-1 3058,13-20-3830,1-7-2894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14798,'0'0'8803,"-5"14"-7047,0 1-1407,-6 17 637,0 1 1,2 0-1,1 1 0,-5 58 0,13-85-1030,0 1 1,0-1 0,0 0-1,1 1 1,0-1-1,1 0 1,0 0-1,0 0 1,0 0-1,1 0 1,0 0-1,0-1 1,0 1-1,1-1 1,0 0-1,1 0 1,-1 0-1,7 5 1,-4-5-1719,1 0 0,-1-1 0,1 0 0,0 0 0,12 4 1,-13-5-4571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15919,'0'0'13709,"49"2"-13581,-9 3-96,5 0 0,4 2-672,0-2-2275,3-3-1601,1-2-4389</inkml:trace>
  <inkml:trace contextRef="#ctx0" brushRef="#br0" timeOffset="1">854 8 18834,'0'0'3251,"-11"-1"-192,6 0-2771,-5-1 62,1 1 1,-1 0-1,1 0 1,-1 1-1,1 0 0,-1 1 1,1 0-1,0 0 1,-1 1-1,-15 5 0,9 2-153,0-1 1,0 2-1,1 0 0,1 1 0,0 0 0,0 1 0,1 1 0,0 0 0,2 1 0,-1 0 1,2 1-1,-15 26 0,23-38-154,1 0 1,-1 1-1,1-1 0,0 0 1,0 1-1,0-1 0,1 1 1,0-1-1,-1 1 1,1 0-1,0-1 0,0 1 1,2 6-1,-1-8-31,-1 0 1,1 0-1,0 0 0,0-1 1,1 1-1,-1 0 0,0-1 0,0 1 1,1 0-1,-1-1 0,1 1 1,0-1-1,-1 0 0,1 0 0,0 1 1,0-1-1,-1 0 0,1-1 1,0 1-1,0 0 0,0 0 0,0-1 1,4 1-1,15 3-192,1 0 0,-1-2 0,1-1 0,34-1 0,-8-8-3425,-6-6-4142,-11-3-3784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7175,'0'0'25080,"11"-3"-24627,16-10-443,-1-1 0,-1-2 0,0 0-1,0-1 1,29-29 0,-48 41-10,26-18 0,-33 54 0,-15 27 80,12-45-144,0-1 0,0 1 0,1 0 0,1 0 0,0 0 0,1 0 0,0 0 0,2 25 0,5-27-3481,6-9-4746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7815,'0'0'14158,"75"28"-12044,-27-28-321,12 0-351,5 0-802,5-1-511,0-8-65,-6-1-801,-10 1-1858,-11 0-191,-15 2-1794,-18 2-2627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18225,'0'0'6502,"76"16"-4644,-11-16-96,13-6-801,10-5-577,-6 2-320,1 2-192,-15 5-1762,-15-1-2530,-16 2-3748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15919,'0'0'14819,"0"9"-13794,-4 7-933,0 1-1,-1-1 0,0 0 1,-1 0-1,-1 0 0,-1-1 1,0 0-1,-11 15 0,5-7-45,1 0-1,1 1 1,-10 29-1,22-51-45,-1 1 0,0-1 0,0 1 0,1 0 0,0-1 0,-1 1 0,1 0 0,0-1 0,0 1 0,0 0 0,1-1 0,0 5 0,0-5 0,-1-1 0,1 0 0,0 0 0,-1 0 0,1 0 0,0 1 0,0-1 0,0 0 0,0 0 0,0 0 0,0-1 0,0 1 0,0 0 0,0 0 0,0-1 0,0 1 0,1 0 0,1 0 0,5 1 0,0-1 0,0 0 0,0 0 0,0-1 0,0 0 0,15-1 0,-4-1 0,34-4-2088,-46 4 1332,0 0 0,0 0-1,-1-1 1,1 0-1,-1 0 1,1 0-1,-1-1 1,0 0 0,6-5-1,7-9-6599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18578,'0'0'6406,"-41"64"-3460,28-30-703,1 3-642,3 3-608,1-1-993,7-2 0,1-4 0,0-5 0,10-6-128,5-8-1986,5-5-737,-2-9-800,1 0-1923,-1-7-9960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18738,'0'0'6214,"-56"68"-4068,43-41-545,5 0-800,6-2-513,2-4-256,2-2-1057,14-6-1825,4-6-1218,1-7-1057,4 0-4356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39 15407,'0'0'14734,"73"15"-13485,-31-29-384,6 0-513,-5 1-288,-5 5-96,-11 3-1249,-9 5-1602,-12 0-2178,-6 5-1953</inkml:trace>
  <inkml:trace contextRef="#ctx0" brushRef="#br0" timeOffset="1">0 199 5573,'0'0'19122,"52"37"-18065,-11-46-608,1-3-289,3-1-160,-5 0-1505,-7-1-2531,-3 1-1634,-8 0-7462</inkml:trace>
  <inkml:trace contextRef="#ctx0" brushRef="#br0" timeOffset="2">424 97 10218,'0'0'7174,"12"-35"-21107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 18161,'-11'0'2632,"0"1"-2183,1 0 0,0 0-1,-1 1 1,1 0 0,0 1 0,0 0-1,0 0 1,1 1 0,-1 1 0,1 0 0,0 0-1,0 1 1,1 0 0,-14 11 0,15-10-235,0 0 1,1 1 0,0-1 0,0 1-1,0 1 1,1-1 0,0 1 0,-6 15-1,10-22-205,0 0-1,1 0 0,-1 0 1,0 1-1,1-1 0,0 0 1,-1 0-1,1 0 1,0 1-1,0-1 0,0 0 1,1 0-1,-1 0 0,0 1 1,1-1-1,-1 0 1,1 0-1,0 0 0,0 0 1,0 0-1,0 0 0,0 0 1,0 0-1,0 0 1,1 0-1,-1-1 0,1 1 1,-1-1-1,1 1 0,0-1 1,-1 1-1,1-1 1,0 0-1,0 0 0,0 0 1,0 0-1,0 0 0,0 0 1,0-1-1,1 1 0,-1-1 1,0 1-1,4-1 1,6 2 31,0 0 0,1-1 0,-1-1 0,1 0 0,-1 0 0,0-1-1,1-1 1,-1 0 0,0-1 0,0 0 0,0-1 0,0 0 0,12-7 0,-17 8 44,0-1-1,-1 0 1,0 0-1,0 0 1,0-1-1,0 0 0,-1 0 1,0 0-1,0-1 1,0 0-1,0 0 1,-1 0-1,0 0 1,-1-1-1,1 0 0,-1 1 1,0-1-1,-1 0 1,0-1-1,0 1 1,-1 0-1,1-1 1,-1-7-1,-1 13-78,0 0 0,0 0 0,0 0 0,0 0 0,0-1 0,-1 1 0,1 0 0,-1 0-1,0 0 1,1 0 0,-1 1 0,0-1 0,0 0 0,0 0 0,0 0 0,-1 1 0,1-1 0,0 0 0,-1 1 0,1-1 0,-1 1 0,1 0 0,-1-1 0,0 1 0,-3-2-1,0 2 48,1-1 0,-1 1 0,1-1 0,-1 1 0,0 0 0,1 1 0,-1-1 0,0 1 0,0 0 0,0 0 0,-7 2 0,5-1-122,1 1 1,-1-1-1,0 1 1,0 0-1,1 1 1,-1 0-1,1 0 1,-6 4-1,9-5-131,0 0 0,1-1 0,0 1 0,-1 0 0,1 0 0,0 1 0,0-1 0,0 0 0,0 1 0,0-1 0,1 1 0,-1 0 1,1-1-1,0 1 0,0 0 0,0 0 0,-1 5 0,2-8-44,0 1 0,-1-1 1,1 1-1,0-1 0,0 1 0,1-1 1,-1 0-1,0 1 0,0-1 0,0 1 1,0-1-1,0 1 0,0-1 1,1 0-1,-1 1 0,0-1 0,0 1 1,0-1-1,1 0 0,-1 1 0,0-1 1,1 0-1,-1 1 0,0-1 1,1 0-1,-1 0 0,0 1 0,1-1 1,-1 0-1,1 0 0,-1 0 1,0 0-1,1 1 0,-1-1 0,1 0 1,-1 0-1,1 0 0,-1 0 0,0 0 1,1 0-1,-1 0 0,1 0 1,-1 0-1,1 0 0,-1 0 0,1 0 1,0-1-1,1 1-1066,20 1-13183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50 18065,'0'0'5200,"-6"11"-2568,0-1-2157,1-2 73,0 0 0,1 1 0,0 0 0,0 0 0,0 0 0,2 1 0,-1-1 0,-2 17 0,5-25-535,1 1 0,-1-1 0,1 1 0,-1-1 0,1 0 0,-1 0 0,1 1-1,0-1 1,0 0 0,0 0 0,-1 0 0,1 1 0,0-1 0,0 0 0,1-1 0,-1 1-1,0 0 1,0 0 0,0 0 0,1-1 0,-1 1 0,0 0 0,1-1 0,-1 1-1,2-1 1,45 13-442,-29-9-85,-7 0 373,-1 0-1,0 1 1,0 0 0,-1 1 0,1 0 0,-1 1 0,13 11 0,-20-16 149,0 1 0,-1-1 1,1 1-1,-1 0 0,0 0 0,0 0 1,0 0-1,0 0 0,0 0 0,-1 1 1,1-1-1,1 7 0,-3-8 12,0 1-1,0-1 1,0 0 0,0 1-1,-1-1 1,1 0-1,-1 1 1,1-1-1,-1 0 1,0 0 0,1 1-1,-1-1 1,-1 0-1,1 0 1,0 0-1,0 0 1,-1 0 0,1-1-1,-1 1 1,1 0-1,-1-1 1,-2 2 0,-9 7 168,0-1 1,-1 0 0,0-1 0,0-1-1,-1 0 1,0-1 0,0-1 0,0 0-1,-1-1 1,1-1 0,-1 0-1,0-1 1,-31 0 0,45-2-292,0 0 0,0 0 0,0-1 0,0 1 0,0 0 0,0-1 0,0 1 0,0-1-1,0 0 1,1 1 0,-1-1 0,0 0 0,0 0 0,1 0 0,-1 0 0,0-1 0,1 1 0,-1 0 0,1-1 0,0 1 0,-1-1 0,1 1 0,0-1 0,0 0 0,0 0-1,-1-2 1,0-3-792,0 0 0,0 0 0,1 0 0,0 0 0,1-1 0,-1-9-1,1-28-7127</inkml:trace>
  <inkml:trace contextRef="#ctx0" brushRef="#br0" timeOffset="1">163 37 15567,'0'0'8264,"81"0"-5478,-43 0-1056,6 0-641,3-3-705,-1 1-320,1-3-320,0-5-3876,-1-6-5765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11211,'0'0'13612,"83"3"-11850,-31-3-673,7-2-512,3-3-353,0 3-160,-11 1-128,-6 1-1794,-17 0-2017,-15 1-1282,-13 6-3043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9577,'0'0'17905,"99"22"-16976,-35-22-673,3-6-224,-1-4-352,-7 0-2243,-5-3-4035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315 127 8936,'0'0'3743,"9"-10"458,29-31-582,-37 39-3381,0 1 0,1 0-1,-1-1 1,0 0 0,0 1 0,0-1-1,0 1 1,0-1 0,0 0-1,-1 0 1,1 1 0,0-1-1,-1 0 1,0 0 0,1 0-1,-1 0 1,0 0 0,0 0 0,0 1-1,0-1 1,0 0 0,0 0-1,-2-4 1,1 4-80,0 1-1,-1-1 1,1 0 0,-1 1-1,0-1 1,1 1 0,-1-1-1,0 1 1,0 0-1,0 0 1,0-1 0,0 2-1,0-1 1,0 0 0,0 0-1,-4 0 1,-7-2 72,-1 1 0,1 0 0,-1 1 0,-22 1 0,24 2-208,0 0 1,0 0-1,0 1 1,1 1-1,-1 0 0,1 0 1,0 1-1,0 1 1,0 0-1,1 0 1,0 1-1,0 1 1,0-1-1,1 2 1,1-1-1,-1 1 1,1 0-1,1 1 0,0 0 1,0 0-1,1 0 1,0 1-1,1 0 1,0 0-1,1 1 1,0 0-1,1-1 1,-3 18-1,6-27-20,0 1 1,-1 0-1,1-1 0,1 1 0,-1 0 1,0-1-1,1 1 0,-1 0 1,1-1-1,0 1 0,0-1 1,0 1-1,0-1 0,0 1 0,1-1 1,-1 0-1,1 0 0,-1 1 1,1-1-1,0 0 0,4 3 0,-2-3 8,0 1-1,0-1 1,1 0-1,-1 0 0,1 0 1,0-1-1,-1 1 0,1-1 1,0 0-1,0-1 0,6 1 1,4-1 12,0 0 1,-1-1-1,1-1 0,-1 0 1,1-1-1,-1-1 0,19-7 1,-14 3-13,0-1 1,-1-1 0,0-1-1,-1 0 1,-1-1 0,23-22-1,-33 29-2,0 0-1,-1-1 0,0 0 0,0 0 0,0-1 0,-1 1 0,0-1 0,0 0 1,-1 0-1,0 0 0,0-1 0,-1 1 0,0-1 0,0 1 0,0-1 0,-1 0 0,0 0 1,-1 1-1,0-1 0,-1-8 0,1 14-18,0 1 0,-1 0 1,1 0-1,-1 0 0,1 0 0,-1 0 1,1 0-1,-1 0 0,0 0 1,1 0-1,-1 1 0,0-1 0,0 0 1,0 0-1,1 0 0,-1 1 0,0-1 1,0 1-1,0-1 0,0 1 1,0-1-1,0 1 0,-1-1 0,1 1 1,0 0-1,0-1 0,0 1 0,0 0 1,0 0-1,0 0 0,-1 0 0,1 0 1,0 0-1,0 0 0,-2 1 1,0 0-109,0-1 1,1 1-1,-1-1 1,0 1 0,1 0-1,-1 0 1,1 0 0,-1 0-1,1 1 1,-1-1-1,1 0 1,0 1 0,0 0-1,-2 2 1,4-4 82,-19 27-3491,12-8-3736,6-9-2288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9097,'0'0'23286,"2"62"-22902,-2-29-384,-5-1 0,2 2 0,-2-6-609,5-1-1088,0-6-1634,0-6-1122,5-8-2113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96 17873,'0'0'3625,"-2"-11"-406,1 6-2840,-13-41 2515,13 44-2771,0 0-1,0 0 0,-1 0 0,1 0 1,-1 0-1,1 0 0,-1 0 0,0 0 0,0 0 1,0 1-1,0-1 0,0 1 0,0 0 1,0-1-1,0 1 0,0 0 0,-1 0 1,1 0-1,0 1 0,-1-1 0,-3 0 1,0 1-82,0 0-1,0 0 1,0 1 0,0-1 0,0 1 0,1 1 0,-1-1 0,0 1-1,1 0 1,-1 0 0,1 1 0,-10 5 0,12-6-28,0 0 0,1 0 1,-1 0-1,0 0 0,1 0 0,-1 1 1,1-1-1,0 1 0,-1 0 0,1 0 0,0-1 1,1 1-1,-1 0 0,1 1 0,-1-1 1,1 0-1,0 0 0,0 1 0,0-1 1,1 0-1,-1 1 0,1-1 0,0 5 0,1-7-2,0 0 0,0 0 0,0 0 0,0 0 0,0 0 0,1 0 0,-1 0 0,0-1 0,1 1-1,-1 0 1,0-1 0,1 1 0,-1-1 0,1 1 0,-1-1 0,1 0 0,-1 0 0,1 1-1,-1-1 1,1 0 0,0-1 0,-1 1 0,3-1 0,42-2 96,-29-2-274,-1-1-1,1 0 1,-1-1 0,-1-1 0,1-1-1,-1 0 1,-1-1 0,22-18-1,-53 78-109,11-30 402,1 0 1,1 0-1,0 0 1,2 1-1,0-1 1,1 0-1,3 32 0,7-24 101,-8-27-194,0 0-1,-1 0 1,1 1 0,0-1-1,0 0 1,-1 0 0,1 1-1,-1-1 1,1 0 0,-1 1-1,0-1 1,1 0-1,-1 1 1,0-1 0,0 0-1,0 1 1,0-1 0,0 1-1,0-1 1,-1 0-1,1 1 1,0-1 0,-1 0-1,1 1 1,-1-1 0,1 0-1,-1 1 1,0-1 0,1 0-1,-1 0 1,0 0-1,0 0 1,0 0 0,0 0-1,0 0 1,0 0 0,0 0-1,0 0 1,0 0-1,0-1 1,-1 1 0,1 0-1,-2 0 1,-8 3-25,-1 0-1,0 0 1,0-1 0,0-1-1,-22 2 1,29-3-7,0-1-1,0 0 1,1 1-1,-1-2 1,0 1-1,0-1 1,0 1-1,1-1 1,-1-1 0,0 1-1,1-1 1,-1 0-1,1 0 1,0 0-1,-1 0 1,1-1-1,-5-4 1,8 6-58,-1 0 0,1-1 0,0 1 0,1-1 0,-1 1 1,0 0-1,0-1 0,1 0 0,-1 1 0,1-1 0,-1 1 0,1-1 0,-1 0 0,1 1 0,0-1 0,0 0 0,0 1 1,0-1-1,0 0 0,1 1 0,-1-1 0,0 0 0,1 1 0,-1-1 0,1 0 0,-1 1 0,1-1 0,0 1 0,0-1 1,0 1-1,0 0 0,0-1 0,0 1 0,0 0 0,3-3 0,4-3-1173,0-1-1,1 1 0,0 0 1,13-6-1,-13 7-390,26-16-10165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13869,'1'-8'4474,"0"2"-4052,0 1 0,1-1 1,0 1-1,0-1 0,0 1 1,0 0-1,1-1 0,0 1 1,0 1-1,0-1 0,0 0 1,1 1-1,0 0 0,0-1 1,0 2-1,1-1 0,-1 0 1,1 1-1,0 0 0,0 0 1,0 0-1,0 1 0,0-1 0,1 1 1,-1 1-1,10-3 0,-5 3-220,0 1 0,0-1-1,0 2 1,1-1 0,-1 2 0,0-1-1,0 1 1,17 7 0,-24-9-172,0 1 1,-1 0 0,1 0 0,-1 0 0,1 0 0,-1 0 0,0 1 0,0-1 0,1 1 0,-1-1 0,0 1 0,0 0 0,0 0 0,-1 0 0,1 0-1,0 0 1,-1 1 0,1-1 0,-1 0 0,0 1 0,0-1 0,0 1 0,0-1 0,0 1 0,-1 0 0,1-1 0,-1 1 0,1 0 0,-1-1 0,0 1 0,0 0-1,0-1 1,-1 1 0,1 0 0,-1-1 0,1 1 0,-1 0 0,-1 3 0,-1-1-31,1 0 0,-1-1 0,0 1 0,0-1 0,0 0 0,-1 0 0,0 0 0,1 0 0,-1-1 0,-1 0 0,1 1 0,-5 2 0,-66 33 0,28-16 0,26-7 0,21-16 0,0 1 0,0-1 0,-1 0 0,1 0 0,0 0 0,0 0 0,0 1 0,0-1 0,0 0 0,0 0 0,0 0 0,0 1 0,0-1 0,0 0 0,0 0 0,0 0 0,0 1 0,-1-1 0,2 0 0,-1 0 0,0 0 0,0 1 0,0-1 0,0 0 0,0 0 0,0 0 0,0 1 0,0-1 0,0 0 0,0 0 0,0 0 0,0 1 0,0-1 0,1 0 0,-1 0 0,0 0 0,0 0 0,0 0 0,0 1 0,1-1 0,-1 0 0,0 0 0,0 0 0,0 0 0,0 0 0,1 0 0,-1 0 0,0 0 0,45 4 0,-33-4-67,4 1-1092,0-1 0,-1-1 1,1 0-1,-1-2 0,1 1 0,17-7 1,-3-3-8409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53 27130,'-5'0'3011,"-3"0"-481,2-2-2434,4 0-96,2-3 0,0 1 0,0-1 0,8 1 0,7-2 0,2-1-1922,-1-1-4932,-2-2-7336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1794,'0'0'26094,"-12"9"-24642,6-4-1223,-52 47 1768,54-47-1905,0-1 1,0 1-1,0 0 0,1 0 1,0 0-1,0 0 1,0 1-1,0-1 0,1 1 1,0 0-1,0 0 1,-1 10-1,3-15-91,0 0-1,1 0 1,-1 0-1,0-1 1,1 1-1,-1 0 1,1 0-1,-1 0 1,1-1 0,-1 1-1,1 0 1,-1-1-1,1 1 1,0 0-1,-1-1 1,1 1-1,0-1 1,0 1-1,-1-1 1,1 1 0,0-1-1,0 0 1,0 1-1,0-1 1,-1 0-1,1 0 1,0 1-1,0-1 1,0 0 0,0 0-1,0 0 1,0 0-1,1 0 1,40 0-42,-31 0-17,19-1-101,-17 0-14,0 0 1,1 1-1,-1 1 1,23 4-1,-33-5 155,-1 1-1,1-1 1,-1 1 0,1 0-1,-1 0 1,0 0-1,1 1 1,-1-1-1,0 0 1,0 1 0,0 0-1,0-1 1,0 1-1,0 0 1,0 0-1,-1 0 1,1 0-1,-1 0 1,0 1 0,1-1-1,-1 0 1,0 0-1,0 1 1,0-1-1,-1 1 1,1-1-1,0 1 1,-1 0 0,1 4-1,-2 1 57,0 0-1,0-1 1,0 1 0,-1 0-1,0 0 1,0-1-1,-1 1 1,0-1 0,0 1-1,-1-1 1,0 0-1,0-1 1,-1 1 0,1-1-1,-2 0 1,1 0 0,-1 0-1,1-1 1,-2 0-1,1 0 1,-8 5 0,4-3 21,-1 0 0,1-1 0,-1 0 0,0-1 0,-1 0 0,1-1 0,-1 0 0,0-1 0,0 0 1,0-1-1,-1 0 0,1-1 0,-14-1 0,24 0-194,0 0 1,1-1-1,-1 1 0,1-1 1,-1 1-1,0-1 1,1 0-1,-1 0 0,1 1 1,0-1-1,-1 0 0,1 0 1,0 0-1,-1-1 0,1 1 1,0 0-1,0 0 0,0-1 1,0 1-1,0-1 1,0 1-1,1-1 0,-1 1 1,0-1-1,1 1 0,-1-1 1,1 0-1,-1-1 0,-4-55-9028,5 48 7033,0-41-12780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 14414,'-1'-9'12511,"-2"15"-7386,-7 25-5582,5-11 1583,2-12-1107,0-1-16,0 1 0,1 0-1,0 0 1,0 0-1,1 0 1,-1 0 0,2 0-1,-1 0 1,1 0-1,2 11 1,-1-18-3,-1 0 0,1 0 0,0 0 0,-1 0 0,1-1 0,0 1 0,0 0 0,0-1 0,0 1 0,0-1 0,0 1 0,0-1 0,0 1 0,0-1 0,0 1 0,0-1 0,0 0 0,0 0 0,0 0 0,0 1 0,0-1 0,0 0 0,0 0 0,0-1 0,0 1 0,0 0 0,0 0 0,0 0 0,2-1 0,33-10 0,-23 3 0,0-1 0,0 0 0,-1-1 0,0-1 0,19-22 0,17-14 0,-48 48 0,1-1 0,-1 0 0,1 1 0,-1-1 0,1 1 0,-1-1 0,0 1 0,1-1 0,-1 1 0,1 0 0,-1-1 0,0 1 0,0-1 0,1 1 0,-1 0 0,0-1 0,0 1 0,0 0 0,0-1 0,1 1 0,-1 0 0,0-1 0,0 1 0,-1 0 0,1 0 0,0-1 0,0 1 0,0 0 0,-1 0 0,1 31 0,0-31 0,0 1 0,0 0 0,0-1 0,-1 1 0,1 0 0,1 0 0,-1 0 0,0-1 0,0 1 0,1 0 0,-1 0 0,1 0 0,-1-1 0,1 1 0,0 0 0,0-1 0,-1 1 0,1-1 0,2 3 0,-1-4 0,-1 1 0,1-1 0,0 1 0,0-1 0,-1 1 0,1-1 0,0 0 0,0 0 0,0 0 0,-1 0 0,1 0 0,0 0 0,0-1 0,-1 1 0,1-1 0,0 1 0,0-1 0,-1 1 0,1-1 0,1-1 0,54-28 0,-49 24 0,1 1 0,-1 0 0,1 0 0,0 1 0,0 1 0,0-1 0,1 1 0,-1 1 0,1 0 0,10-1 0,-19 3 0,-1 1 0,1 0 0,0-1 0,-1 1 0,1 0 0,-1 0 0,1 0 0,-1-1 0,1 1 0,-1 0 0,0 0 0,1 0 0,-1 0 0,0 0 0,0 0 0,1 0 0,-1 0 0,0 0 0,0 0 0,0 0 0,0 0 0,0 0 0,0 0 0,-1-1 0,1 1 0,0 0 0,-1 1 0,-3 30 0,3-31 0,1 0 0,-1 0 1,1 0-1,0 0 0,-1 0 0,1 0 0,0 1 1,0-1-1,0 0 0,0 0 0,0 0 0,0 0 0,1 1 1,-1-1-1,0 0 0,0 0 0,1 0 0,-1 0 1,1 0-1,0 2 0,0-3-18,0 1 0,-1-1 1,1 0-1,0 0 0,-1 0 0,1 0 1,0 1-1,-1-1 0,1 0 0,0-1 0,0 1 1,-1 0-1,1 0 0,0 0 0,-1 0 1,1 0-1,0-1 0,-1 1 0,1 0 0,0-1 1,-1 1-1,1 0 0,-1-1 0,1 0 1,3-1-481,0 0 1,-1-1 0,0 0 0,0 0-1,0 0 1,0 0 0,0-1-1,0 1 1,3-6 0,-1-4-12219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16816,'0'0'3171,"59"-12"544,-25 5-992,3 0-1121,-1-1-289,0 2-865,0-2-384,-1-2-1377,-2-3-4260,-5-6-6759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5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19923,'0'0'2210,"57"0"-512,-18 0 416,10-8-673,1 0-608,0-2-449,-4 2-288,-4 1-64,-8 3-576,-11 4-1538,-9 0-1570,-14 9-10793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5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17136,'0'0'6470,"73"12"-4548,-29-12-416,9-6-97,4-5-929,1-2-416,-6 3-640,-7 2-2563,-12-1-2947,-7 4-7206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76 6951,'0'0'11264,"-1"-10"-7923,1 8-3224,0 0 55,0 0-1,0-1 0,0 1 1,0-1-1,0 1 0,0-1 1,-1 1-1,0 0 0,1-1 1,-1 1-1,0 0 0,0-1 0,0 1 1,0 0-1,0 0 0,-1 0 1,1 0-1,-1 0 0,1 0 1,-1 1-1,0-1 0,0 0 1,0 1-1,0-1 0,0 1 1,0 0-1,0-1 0,0 1 0,0 0 1,-1 1-1,1-1 0,0 0 1,-6 0-1,-1 0 11,-1 0-1,0 2 1,0-1-1,0 1 1,0 0 0,0 1-1,0 0 1,0 1-1,1 0 1,0 0 0,-1 1-1,1 0 1,1 1-1,-1 0 1,0 1 0,1-1-1,0 1 1,1 1-1,-1 0 1,-7 9 0,5-6-94,1 1-1,0 1 1,1 0 0,0 0 0,1 0 0,0 1 0,1 0 0,0 0 0,1 1 0,0-1 0,2 1 0,-1 0 0,-1 22 0,5-34-86,0 0 1,0 0-1,0 0 0,0 0 1,0 0-1,0 0 1,1 0-1,-1 0 1,1 0-1,-1 0 0,1-1 1,0 1-1,-1 0 1,1 0-1,0-1 0,1 1 1,-1 0-1,0-1 1,0 1-1,1-1 0,1 3 1,0-3 3,0 1 0,0 0 1,0-1-1,0 0 0,1 0 0,-1 0 1,0 0-1,1 0 0,-1 0 0,0-1 1,6 0-1,3 0 8,-1 0-1,0-2 1,0 1 0,0-1 0,0-1-1,20-7 1,-15 3-14,0-1 0,-1-1 0,0 0 0,0 0 0,-1-2 0,-1 0 0,14-14 0,-21 20 0,-1 0 0,0-1 0,-1 0 0,1 0 0,-1 0 0,0 0 0,-1-1 0,0 1 0,0-1 0,0 0 0,-1 0 0,0 0 0,0 0 0,0-1 0,-1 1 0,-1 0 0,1-1 0,-1 1 0,-1-11 0,1 15 0,-1 0 0,0 0 0,0 0 0,0 0 0,0 0 0,0 1 0,-1-1 0,1 0 0,-1 0 0,0 1 0,0-1 0,0 1 0,0 0 0,0-1 0,0 1 0,-1 0 0,1 0 0,-4-1 0,1 0 0,-1 0 0,0 0 0,1 1 0,-1 0 0,0 0 0,0 1 0,-1-1 0,-11 0 0,9 2 0,0-1 0,1 1 0,-1 1 0,0 0 0,0 0 0,1 0 0,-1 1 0,1 1 0,-1 0 0,1 0 0,0 0 0,0 1 0,-10 6 0,16-8-444,0 0-1,0 0 1,-1 1-1,1-1 1,1 1-1,-1 0 1,0-1 0,1 1-1,-3 5 1,4-7 226,-1 0-1,1-1 1,0 1 0,-1 0 0,1 0 0,0 0-1,0 0 1,0 0 0,0 0 0,0 0 0,0 0-1,0 0 1,0 0 0,0 0 0,0 0 0,0 0-1,0 0 1,1-1 0,-1 1 0,0 0-1,1 0 1,-1 0 0,1 0 0,-1 0 0,1-1-1,-1 1 1,1 0 0,0 0 0,-1-1 0,1 1-1,0-1 1,0 1 0,-1 0 0,1-1 0,1 1-1,19 5-7372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19603,'0'0'3203,"-23"65"64,10-31-321,4 1-1408,2-2-833,2-5-513,5-5-128,0-7-417,5-9-960,7-7-769,3-1-800,3-19-2147,-2-10-3459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0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23030,'-8'1'2557,"-2"2"-2104,0-1 0,0 2-1,1-1 1,0 1 0,-1 1 0,1 0 0,1 0 0,-1 1-1,1 0 1,-10 9 0,12-10-308,0 0 0,1 1 0,-1 0-1,1 0 1,0 0 0,1 1 0,0-1 0,0 1-1,0 0 1,1 0 0,-1 1 0,2-1 0,-1 1-1,-2 15 1,5-22-144,0 0 0,0 0 0,0 0 0,0 0 0,0 0 0,0 0 0,0 1 0,0-1 0,0 0 0,0 0 0,1 0 0,-1 0 0,1 0 0,-1 0 0,0 0 0,1 0 0,0 0-1,-1 0 1,1-1 0,-1 1 0,1 0 0,0 0 0,0 0 0,0-1 0,-1 1 0,1 0 0,2 0 0,-1 0 0,1 0-1,-1 0 1,1-1-1,0 1 1,-1-1-1,1 0 1,-1 0-1,1 0 1,0 0 0,-1 0-1,5-1 1,2-1-2,0 0-1,0-1 1,0 0 0,0-1 0,15-7 0,-13 4 1,0 0 0,0-1 0,-1 0 0,0 0 0,-1-1 0,1-1 0,-2 0 0,1 0 0,-2 0 0,1-1 0,-1 0 0,-1-1 0,6-12 0,-44 110 0,22-65 0,2 0 0,0 1 0,2 0 0,0 0 0,-4 39 0,10-46 0,0 0 0,1 0 0,6 26 0,2 31 0,-9-71 0,0 0 0,-1 0 0,1 0 0,0 0 0,-1 0 0,1 0 0,-1-1 0,1 1 0,-1 0 0,1 0 0,-1-1 0,0 1 0,1 0 0,-1-1 0,0 1 0,0-1 0,1 1 0,-1-1 0,0 1 0,0-1 0,0 1 0,0-1 0,0 0 0,0 0 0,1 1 0,-1-1 0,0 0 0,0 0 0,0 0 0,0 0 0,-1 0 0,-39 0 0,31 0 0,-62-5 0,69 5 0,-1-1 0,0 0 0,1 1 0,-1-1 0,1-1 0,-1 1 0,1 0 0,-1-1 0,1 0 0,0 0 0,0 0 0,0 0 0,0 0 0,0 0 0,0-1 0,-4-5 0,7 7-79,-1-1 0,1 1 0,0 0 0,-1-1 1,1 1-1,0-1 0,0 1 0,0 0 0,0-1 0,0 1 0,0-1 0,1 1 0,-1 0 1,0-1-1,1 1 0,-1 0 0,1-1 0,-1 1 0,1 0 0,0 0 0,-1-1 1,1 1-1,0 0 0,0 0 0,0 0 0,0 0 0,0 0 0,0 0 0,0 0 0,0 1 1,2-2-1,46-29-6062,-36 24 3499,15-10-7800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0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21556,'0'0'11211,"48"1"-17937,-37-6-1955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0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21332,'0'0'8889,"-9"8"-6759,-29 26-1714,36-33-418,1 0 0,-1 1 0,1-1 0,0 0 0,0 1 0,0-1 0,-1 1 0,1 0 0,1-1 0,-1 1 0,0 0 0,0 0 0,1-1 0,-1 1 0,1 0 0,-1 0 0,1 4 0,0-5-3,0 0 1,1-1-1,-1 1 0,0 0 1,1 0-1,0 0 0,-1 0 0,1 0 1,-1-1-1,1 1 0,0 0 0,0 0 1,-1-1-1,1 1 0,0-1 0,0 1 1,0-1-1,0 1 0,-1-1 0,1 1 1,0-1-1,0 0 0,2 1 0,6 1-94,1 0-1,0-1 0,-1 0 0,19-1 0,-21 0-20,26-1-955,-24 0 886,0 0 0,0 1 0,0 0 0,0 1 0,0 0 0,16 4 0,-23-4 188,0 0 0,0 0-1,0 0 1,0 0 0,0 1 0,0-1 0,0 1-1,0 0 1,0-1 0,-1 1 0,1 0 0,-1 0-1,1 0 1,-1 0 0,0 0 0,0 0 0,0 1-1,0-1 1,0 0 0,0 0 0,-1 1 0,1-1-1,-1 1 1,0-1 0,1 0 0,-1 1 0,0-1-1,0 1 1,-2 4 0,1-1 105,0-1 0,0 1 0,-1-1 0,0 1 0,0-1 1,-1 0-1,0 1 0,0-2 0,0 1 0,0 0 0,-1 0 0,1-1 0,-1 0 0,0 0 0,-7 6 1,-8 5 407,-1 0 1,-26 15-1,40-26-512,-4 3 0,-1 0 0,1 0 0,-1-1 0,-1-1 0,1 0 0,-1-1 0,0 0 0,0 0 0,0-1 0,-22 2 0,34-5-18,-1-1 1,0 1-1,1 0 0,-1 0 0,0-1 1,1 1-1,-1 0 0,1-1 1,-1 1-1,0-1 0,1 1 0,-1-1 1,1 1-1,-1-1 0,1 1 1,0-1-1,-1 0 0,1 1 0,-1-1 1,1 1-1,0-1 0,0 0 1,-1 1-1,1-1 0,0 0 0,0 1 1,0-1-1,0 0 0,0 0 1,0 1-1,0-2 0,0-30-2417,1 23 857,3-38-6312,7-7-4111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0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9545,'0'0'14638,"72"0"-10378,-38 0-2530,2 0-513,3 0-417,0 0-639,3-5-322,3-9-1664,3-4-3556,6-10-10314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2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19667,'0'0'736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7399,'0'0'7981,"2"11"-4303,3 34 463,1 52 0,-7 59-1,-1-52-3558,21-162 123,-11 24-705,0 0 0,3 1 0,1 0 0,1 1 0,2 0 0,25-41 0,-37 70-3,-1-1-1,1 1 1,0 0-1,1 0 1,-1 1-1,1-1 1,-1 1-1,1-1 1,-1 1-1,1 0 1,0 1-1,0-1 1,0 1-1,0 0 1,1 0-1,-1 0 1,0 0 0,0 1-1,5-1 1,-7 1 1,-1 0 0,1 0 0,0 1 0,-1-1 0,1 0 0,0 1 0,-1-1 0,1 1 0,-1 0 0,1-1 0,-1 1 0,1 0 0,-1 0 1,1 0-1,-1 0 0,0 0 0,0 0 0,1 1 0,0 1 0,0-1 2,-1 1 0,0-1 0,0 0 0,-1 1 0,1-1 0,0 1 0,-1-1 0,0 1 1,0-1-1,1 1 0,-1-1 0,-1 1 0,1 0 0,0-1 0,-1 1 0,1-1 0,-2 3 0,1-1 4,-1 1 0,0-1-1,0 0 1,-1 0-1,1 0 1,-1 0 0,0-1-1,0 1 1,0-1 0,-1 1-1,1-1 1,-1 0 0,1 0-1,-1-1 1,0 1 0,0-1-1,-1 0 1,-7 3 0,3-1 0,0-1 1,-1 0 0,1 0-1,-1-1 1,0 0 0,0-1-1,-18 0 1,26-1-5,0-1 1,0 1-1,0-1 1,1 0-1,-1 0 1,0 1-1,1-1 1,-1 0-1,0-1 1,1 1-1,-1 0 1,1 0-1,0-1 1,-1 1-1,1-1 1,0 1-1,0-1 0,0 1 1,-1-3-1,2 3-1,-1 0 0,0 1 0,1-1 0,0 0 0,-1 0 0,1 1 0,0-1-1,-1 0 1,1 0 0,0 0 0,0 0 0,-1 1 0,1-1 0,0 0 0,0 0 0,0 0-1,0 0 1,0 0 0,1 0 0,-1 0 0,0 1 0,0-1 0,0 0 0,1 0 0,-1 0-1,1 1 1,-1-1 0,0 0 0,1 0 0,-1 1 0,1-1 0,0 0 0,-1 1-1,1-1 1,-1 0 0,1 1 0,0-1 0,0 1 0,-1-1 0,1 1 0,1-1 0,55-10-5374,-35 9 1968,13-3-3277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2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12396,'0'0'1665,"-10"57"-576,7-37-864,3-4-322,0-9-2081,10-7-2978</inkml:trace>
  <inkml:trace contextRef="#ctx0" brushRef="#br0" timeOffset="1">57 282 5477,'0'0'5445,"-21"63"-4804,15-39-193,6-4-191,0-9-418,0-6-2433,9-5-3748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2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13036,'0'0'4869,"-35"62"-1922,17-35-801,5-4-321,5-7-479,4-3-257,4-8-769,3-5-288,12 0-737,7-16-1056,1-6-1090,-2-4-1569,-6 2-3139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19026,'0'0'9385,"6"57"-8552,-6-20-481,0 5-288,0 3-64,0 1-609,0 0-1408,0-10-1827,0-6-1922,0-10-4771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21428,'0'0'4041,"9"-7"-2610,2 0-1147,-1 0 0,2 0 0,-1 1 0,1 1 0,0 0 0,0 1 0,0 0 0,0 0 0,19-1 0,-26 4-247,103-10 233,-97 10-269,1 1-1,-1 1 0,1 0 1,-1 0-1,0 1 0,0 0 0,12 4 1,-20-5-3,-1 0-1,0-1 1,0 1 0,0 0 0,0 0 0,0 0-1,0 0 1,0 0 0,0 1 0,-1-1 0,1 0-1,0 1 1,-1 0 0,1-1 0,-1 1 0,0 0 0,1 0-1,-1 0 1,0-1 0,0 1 0,0 1 0,0-1-1,-1 0 1,1 0 0,0 0 0,-1 0 0,0 0-1,1 1 1,-1-1 0,0 0 0,0 3 0,-1-1 17,0-1 1,-1 1 0,1 0 0,-1-1-1,0 0 1,0 1 0,0-1 0,0 0-1,0 0 1,-1 0 0,1 0 0,-1 0-1,0-1 1,0 1 0,0-1 0,-6 4-1,-8 4 72,0 0-1,-1-1 0,0-1 1,0-1-1,-1-1 1,0 0-1,0-2 0,-1 0 1,1-1-1,-39 1 1,90-11-9163,-11 1 4784,9-1-2904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21652,'0'0'5173,"-5"12"-2610,-7 13-2080,1 1-1,2 0 1,0 1 0,2 0 0,1 0-1,-4 42 1,10-61-483,0 1 0,1 0 0,0 0 0,4 15 0,-4-22 0,-1-1 0,1 1 0,-1 0 0,1 0 0,0-1 0,0 1 0,-1 0 0,1-1 0,0 1 0,1-1 0,-1 1 0,0-1 0,0 1 0,1-1 0,-1 0 0,0 0 0,1 0 0,-1 0 0,1 0 0,0 0 0,-1 0 0,1 0 0,0-1 0,0 1 0,-1 0 0,1-1 0,0 0 0,0 1 0,2-1 0,-3-1 0,0 1 0,0 0 0,0-1 0,0 0 0,0 1 0,0-1 0,0 0 0,0 0 0,0 1 0,0-1 0,0 0 0,0 0 0,0 0 0,-1 0 0,1 0 0,0 0 0,-1 0 0,1 0 0,-1-1 0,1 1 0,-1 0 0,1 0 0,-1 0 0,0-1 0,0 1 0,1 0 0,-1 0 0,0-1 0,-1 0 0,4-47 0,-3 43 0,0 4 0,0-23 0,-6-46 0,5 65 0,0-1 0,0 1 0,-1-1 0,0 1 0,-1 0 0,1-1 0,-1 1 0,0 0 0,-1 1 0,1-1 0,-1 1 0,-5-7 0,11 14-30,1 0 0,0 0 0,0-1 0,0 1 0,0-1 0,0 0 0,0 0 0,1 0 0,-1 0 0,0-1 0,0 0 0,7 1 0,50-1-1206,-36-1 268,24 1-7835,-30 0 1462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16 21236,'-8'0'3048,"2"-1"-2743,1 0-1,-1 1 1,0 0-1,0 0 1,1 1 0,-1-1-1,0 1 1,1 1-1,-1-1 1,1 1-1,-1 0 1,1 0-1,0 0 1,-1 1-1,1 0 1,1 0 0,-1 0-1,0 1 1,1-1-1,-5 5 1,5-3-230,0 1 0,0-1 1,1 0-1,0 1 1,0 0-1,0 0 0,0 0 1,1 0-1,0 0 0,0 0 1,-1 11-1,3-15-78,0 0 0,-1 0 0,1 0 0,0 0 0,0 0 0,1 1 0,-1-1 0,0 0-1,1 0 1,-1 0 0,1 0 0,0 0 0,-1 0 0,1-1 0,0 1 0,0 0 0,1 0 0,-1 0 0,0-1 0,0 1 0,1-1 0,-1 1 0,1-1-1,-1 1 1,1-1 0,0 0 0,0 0 0,-1 0 0,1 0 0,0 0 0,0 0 0,0 0 0,0-1 0,0 1 0,0-1 0,0 0 0,0 1-1,4-1 1,-2 1 18,0-1-1,0 0 0,0 0 0,0 0 1,0 0-1,0 0 0,0-1 0,0 0 1,-1 0-1,1 0 0,0 0 0,0 0 1,-1-1-1,1 0 0,-1 0 1,1 0-1,-1 0 0,0 0 0,6-6 1,-5 4 3,-1-1 1,0 0 0,0 0-1,0 0 1,0-1 0,-1 1 0,0-1-1,0 1 1,0-1 0,-1 0-1,0 0 1,1-11 0,-2 11-734,2-40 1721,-7 25-4558,-8 9-8433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14478,'9'-4'1188,"0"0"0,0 0 0,0 1 1,0 0-1,1 1 0,-1 0 0,1 0 1,0 1-1,0 0 0,-1 1 0,16 1 1,-24-1-1124,0 1 1,-1-1-1,1 1 0,0-1 1,0 1-1,0-1 1,0 1-1,-1-1 1,1 1-1,0 0 1,0 0-1,-1-1 1,1 1-1,-1 0 1,1 0-1,-1 0 1,1-1-1,-1 1 1,1 0-1,-1 0 1,0 0-1,1 0 1,-1 0-1,0 0 1,0 0-1,0 0 1,0 0-1,0 0 1,0 0-1,0 0 1,0 0-1,0 0 1,0 0-1,-1 0 1,1 0-1,-1 1 1,-11 36 676,-36 20-397,41-52-305,0 0 0,0 1 0,1 1 0,0-1 0,1 1 0,-1 0 0,2 0 0,-1 0 0,1 1 0,0-1 0,1 1 0,-5 18 0,8-26-40,0 1 0,0-1 0,1 0 0,-1 0 0,0 0 0,1 0 0,-1 0 0,1 0 0,-1 0 0,1 0 0,0 0 0,-1 0 0,1 0 0,0 0 0,0 0 0,-1 0 0,1 0 0,0-1 0,0 1 0,0 0 0,0-1 0,0 1 0,0-1 0,0 1 0,0-1 0,0 1 0,1-1 0,-1 0 0,0 1 0,0-1 0,0 0 0,0 0 0,1 0 0,0 0 0,53 0 0,-39 0 0,-5 0-520,0 0-1,0 0 1,0-1-1,0 0 1,0-1-1,0-1 1,-1 1-1,1-2 1,-1 1-1,0-1 1,17-10-1,-20 7-3995,-6 1-1602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12588,'0'0'18161,"53"-30"-17264,-14 22-449,5-1-352,-1 3-64,-4 2-768,-7-3-3236,-4-4-5413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 9737,'0'0'12823,"-1"9"-10736,0-8-2035,0 1 35,1-1 1,-1 1-1,1-1 1,-1 1-1,1-1 0,-1 1 1,1-1-1,0 1 1,0-1-1,0 1 1,0-1-1,0 1 1,0 0-1,0-1 1,0 1-1,1-1 0,-1 1 1,0-1-1,1 1 1,0-1-1,-1 1 1,1-1-1,0 0 1,0 1-1,0-1 1,-1 0-1,1 0 1,1 1-1,-1-1 0,0 0 1,0 0-1,0 0 1,0 0-1,1 0 1,-1-1-1,1 1 1,-1 0-1,0-1 1,1 1-1,-1-1 0,1 1 1,-1-1-1,1 0 1,0 1-1,-1-1 1,1 0-1,1 0 1,7 1 11,0 0 1,1-1-1,-1 0 1,0-1-1,0 0 1,-1-1-1,1 0 1,0 0-1,0-1 1,-1 0-1,1-1 1,-1 0-1,0 0 1,0-1-1,-1 0 0,1-1 1,-1 0-1,-1 0 1,1 0-1,-1-1 1,8-9-1,-14 15-69,0-1-1,0 1 0,0 0 0,0-1 1,0 1-1,0-1 0,0 1 0,-1-1 1,1 1-1,0-1 0,-1 0 0,1 1 1,-1-1-1,0 0 0,0 1 1,1-1-1,-1 0 0,0 0 0,0 1 1,-1-1-1,1-3 0,-1 4-10,0 0 0,0-1 0,0 1 0,0 0-1,0 0 1,0 0 0,0 0 0,-1 0 0,1 0 0,0 0 0,0 0 0,-1 1-1,1-1 1,-1 0 0,1 1 0,-1-1 0,1 1 0,-1-1 0,-1 1-1,-5-1 2,0 0 0,0 0 0,0 1 0,-1 0 0,1 0 1,0 1-1,0 0 0,-8 3 0,5 0-18,1 0 1,-1 0 0,1 1-1,0 1 1,1 0 0,0 0-1,0 1 1,0 0 0,-11 12-1,16-16-11,0 1 0,1 0-1,0-1 1,0 1 0,0 1-1,0-1 1,0 0 0,1 0-1,0 1 1,0 0 0,0-1-1,1 1 1,-1 0 0,1 0-1,0 0 1,1 0-1,-1 0 1,1 0 0,0 0-1,0 0 1,1 0 0,-1 0-1,3 8 1,-2-11-103,1 0-1,0 0 0,0 0 1,-1 0-1,1 0 1,0 0-1,1-1 1,-1 1-1,0-1 1,0 1-1,1-1 1,-1 0-1,1 0 1,-1 0-1,1 0 1,-1 0-1,1-1 1,0 1-1,-1-1 1,1 0-1,0 1 1,-1-1-1,1 0 1,3-1-1,8 1-1414,1-1 0,-1 0 1,19-5-1,25-12-4506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23574,'-14'5'3091,"-86"38"757,87-36-3526,0 0 0,0 1 0,0 0 0,1 1 0,0 1 0,-13 13 0,24-23-327,1 1 0,-1-1 0,1 0 0,-1 1 0,1-1-1,-1 1 1,1-1 0,-1 1 0,1-1 0,0 1 0,-1-1 0,1 1 0,0 0 0,0-1 0,-1 1-1,1-1 1,0 1 0,0 0 0,0-1 0,0 1 0,0 0 0,-1-1 0,1 1 0,1 0 0,-1-1-1,0 1 1,0 0 0,0-1 0,0 1 0,0-1 0,0 1 0,1 0 0,-1 0 0,23 6-406,42-12-466,-59 4 795,12-1-155,1 0 0,-1 1 0,35 3 0,-49-2 210,0 1 0,-1 0 0,1 0 0,-1 0 0,1 0 0,0 0 0,-1 1 0,0-1-1,1 1 1,-1 0 0,5 4 0,-7-4 17,1-1 0,-1 1 1,0-1-1,0 1 0,0 0 0,0-1 0,0 1 0,0 0 0,-1 0 0,1 0 0,0 0 0,-1 0 0,0 0 1,1 0-1,-1 0 0,0 0 0,0 0 0,0 0 0,0 0 0,0 0 0,-1 0 0,1-1 0,-1 4 0,-1-1 110,0 0-1,1 0 0,-1-1 1,0 1-1,-1-1 0,1 1 1,-1-1-1,1 0 0,-1 0 0,0 0 1,0 0-1,0-1 0,-1 1 1,-6 3-1,-56 28 1261,55-29-1231,1 0-119,-1-1-1,1 0 0,-1-1 1,0 0-1,-1 0 0,1-1 1,-18 0-1,28-2-28,1 0 0,-1 0 0,1 0 0,-1 0 0,1 0 0,-1 0 0,1 0 0,-1 0 0,1 0-1,-1 0 1,1 0 0,-1-1 0,1 1 0,-1 0 0,1 0 0,0-1 0,-1 1 0,1 0 0,-1-1 0,1 1 0,0 0 0,-1-1 0,1 1 0,0 0 0,-1-1 0,1 1 0,0-1-1,0 1 1,-1-1 0,1 1 0,0-1 0,0 1 0,0-1 0,0 1 0,-1-1 0,1 1 0,0-1 0,0 1 0,0-1 0,0 1 0,0-1 0,0 1 0,1-1 0,-1 1 0,0-1 0,0 1-1,0-1 1,0 1 0,0-1 0,1 1 0,-1-1 0,0 1 0,1-1 0,18-26-3068,37-16-8652,-20 22 1778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14510,'0'0'15978,"-4"11"-14836,-5 15-915,2 1 1,0 0-1,2 1 1,-3 47-1,8-75-227,0-1 0,0 1 0,1 0 0,-1-1 0,0 1 0,0 0 0,0-1 0,1 1 0,-1 0 0,0 0 0,1-1 0,-1 1 0,0 0 0,1 0 0,-1 0 0,0-1 0,1 1 0,-1 0 0,0 0 0,1 0 0,-1 0 0,1 0 0,-1 0 0,0 0 0,1 0 0,-1 0 0,0 0 0,1 0 0,-1 0 0,1 0 0,-1 0 0,0 0 0,1 0 0,-1 0 0,1 0 0,-1 0 0,0 1 0,1-1 0,-1 0 0,0 0 0,1 0 0,-1 1 0,0-1 0,0 0 0,1 1 0,-1-1 0,0 0 0,0 0 0,1 1 0,-1-1 0,0 0 0,0 1 0,0-1 0,1 0 0,-1 1 0,0-1 0,0 1 0,0-1 0,0 0 0,0 1 0,0-1 0,0 1 0,0-1 0,0 0 0,0 1 0,0-1 0,0 1 0,20-25 0,-12 11 0,-1-1 0,0 1 0,-1-1 0,-1 0 0,0-1 0,-1 1 0,0-1 0,-2 0 0,1 0 0,-1-17 0,-13 82 0,9-41 0,-1-1 0,1 1 0,0 0 0,-1 14 0,3-22 0,0 0 0,0 0 0,0 0 0,0 0 0,0 1 0,0-1 0,1 0 0,-1 0 0,0 0 0,1 0 0,-1 0 0,0 0 0,1 0 0,-1 0 0,1 0 0,0 0 0,-1 0 0,1 0 0,0 0 0,-1-1 0,1 1 0,0 0 0,0 0 0,0-1 0,0 1 0,0 0 0,0-1 0,0 1 0,0-1 0,0 1 0,0-1 0,0 0 0,0 1 0,0-1 0,0 0 0,0 0 0,0 0 0,0 0 0,1 0 0,-1 0 0,0 0 0,0 0 0,0 0 0,0-1 0,0 1 0,0 0 0,0-1 0,0 1 0,0 0 0,0-1 0,0 0 0,1 0 0,6-2 0,0-1 0,-1 1 0,0-1 0,1-1 0,11-10 0,-5 3 0,-2-1 0,0 0 0,0-1 0,-1 0 0,15-27 0,-90 158 0,65-117-27,-1-2-618,1 0 1,-1 1 0,1-1 0,0 1 0,0-1-1,0 1 1,0-1 0,0 1 0,0-1-1,1 1 1,-1 0 0,0 0 0,1 0-1,-1-1 1,3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 15503,'0'0'13783,"-9"-3"-11952,5 1-1772,1 0 0,-1 1 0,0 0 0,0 0 0,0 0 0,0 0 0,0 1 0,1-1 0,-1 1 0,0 0-1,0 0 1,0 1 0,0-1 0,0 1 0,0 0 0,0 0 0,0 0 0,0 0 0,1 1 0,-1-1 0,0 1 0,1 0-1,0 0 1,-1 1 0,1-1 0,0 1 0,-3 3 0,3-4-59,0 1 0,0 0 0,0 0 0,1 0 0,0 0 0,-1 1 0,1-1 0,1 1 0,-3 3 0,4-6 0,0 0 0,0 0 0,0-1 0,0 1 0,0 0 0,0 0 0,0 0 0,0 0 0,0 0 0,0-1 0,0 1 0,1 0 0,-1 0 0,0 0 0,1 0 0,-1-1 0,0 1 0,1 0 0,-1 0 0,1-1 0,-1 1 0,1 0 0,0-1 0,-1 1 0,1-1 0,0 1 0,-1-1 0,1 1 0,0-1 0,0 1 0,-1-1 0,1 0 0,0 1 0,0-1 0,0 0 0,-1 0 0,1 1 0,0-1 0,0 0 0,0 0 0,0 0 0,0 0 0,-1 0 0,1 0 0,1-1 0,60 6-458,-46-5 211,0 1 0,1 0-1,-1 2 1,0 0 0,0 0 0,24 10-1,-38-13 259,-1 1 0,1 0 0,-1-1-1,0 1 1,1 0 0,-1 0 0,0 0 0,0 0-1,1 0 1,-1 0 0,0 0 0,0 0 0,0 0-1,0 0 1,-1 1 0,1-1 0,0 0 0,0 1-1,-1-1 1,1 1 0,-1-1 0,1 1 0,-1-1-1,1 3 1,-2-1 48,1 0-1,0-1 1,-1 1-1,0 0 1,1-1-1,-1 1 1,0 0-1,-1-1 1,1 1-1,0-1 1,-1 0-1,-2 4 1,-5 5 172,0-1 1,-1 0 0,0-1-1,-15 11 1,16-13-232,0 0 0,-1-1 0,0-1 0,0 1 0,0-2 0,0 1 0,-1-1 0,0-1 0,0 0 0,0 0 0,0-1 0,-13 0 0,23-2-55,1 0 1,-1 0-1,1 0 0,-1-1 0,0 1 1,1 0-1,-1 0 0,1 0 1,-1-1-1,1 1 0,0 0 0,-1-1 1,1 1-1,-1-1 0,1 1 0,-1 0 1,1-1-1,0 1 0,-1-1 1,1 1-1,0-1 0,0 1 0,-1-1 1,1 1-1,0-1 0,0 1 1,0-1-1,0 0 0,0 1 0,-1-1 1,1 1-1,0-1 0,0 1 1,0-1-1,1-1 0,4-23-8577,6 9-8408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7015,'0'0'19592,"-7"13"-18989,-1 0-521,2 1-1,0 0 1,1 0 0,0 0 0,1 0 0,1 1 0,0 0 0,-1 16-1,4-30-77,-1 11 31,1 0 0,0 0 0,0 0 0,1-1 0,5 20 0,-6-29-29,1 1 0,0-1 0,0 0 1,0 0-1,0 1 0,0-1 0,0 0 0,1 0 0,-1 0 0,1-1 0,-1 1 0,1 0 0,0-1 1,0 1-1,0-1 0,0 1 0,0-1 0,0 0 0,0 0 0,0 1 0,0-2 0,0 1 0,1 0 0,-1 0 1,0-1-1,1 1 0,-1-1 0,1 0 0,-1 0 0,0 0 0,1 0 0,-1 0 0,1 0 0,2-2 0,3 0-18,-1 0 0,0 0 0,0-1-1,0 0 1,0-1 0,0 0-1,-1 0 1,1 0 0,-1-1-1,0 0 1,-1 0 0,1 0-1,-1-1 1,0 1 0,7-12-1,3-4 1,-1-1 0,-1 0 0,13-33 0,-16 29 555,-21 41 424,-19 42-101,26-49-802,1 0 0,0 1 0,0-1 0,1 0 0,0 1 0,1 0 0,-1 11 0,2-19-55,0 0 0,0-1-1,0 1 1,0-1 0,0 1 0,0-1-1,0 1 1,1-1 0,-1 1 0,0-1 0,0 1-1,0-1 1,0 1 0,1-1 0,-1 1 0,0-1-1,1 1 1,-1-1 0,0 0 0,1 1-1,-1-1 1,0 1 0,1-1 0,-1 0 0,1 0-1,-1 1 1,1-1 0,-1 0 0,1 0-1,-1 1 1,1-1 0,-1 0 0,1 0 0,0 0-1,23-3 229,23-20 68,24-31-74,-56 41-218,1 0 0,0 2-1,1-1 1,0 2 0,0 0-1,29-10 1,-45 19-10,0 1-1,0-1 1,0 1-1,0 0 1,0 0-1,0-1 1,0 1 0,0 0-1,0 0 1,0 0-1,0 0 1,0 0-1,0 0 1,0 1 0,0-1-1,1 0 1,-1 0-1,0 1 1,0-1-1,0 1 1,-1-1-1,1 1 1,0-1 0,0 1-1,0 0 1,0-1-1,0 1 1,0 1-1,1 0 13,-1 1 0,0-1 0,0 0 0,0 1 0,-1-1 0,1 1 0,0-1-1,-1 1 1,0-1 0,0 1 0,0 4 0,-1 11 91,-1-1 1,-8 33-1,8-42-96,0 25-10,2-33 0,0 1 0,0-1 0,0 1 0,0-1 0,0 1 0,1-1 0,-1 1 0,0-1 0,0 0 0,0 1 0,1-1 0,-1 1 0,0-1 0,1 0 0,-1 1 0,0-1 0,1 0 0,-1 0 0,0 1 0,1-1 0,-1 0 0,0 0 0,1 1 0,-1-1 0,1 0 0,-1 0 0,1 0 0,-1 0 0,0 1 0,1-1 0,-1 0 0,1 0 0,3-1 0,0-1 0,-1 1 0,1-1 0,-1 1 0,0-1 0,0 0 0,1 0 0,-1-1 0,0 1 0,-1-1 0,1 1 0,2-4 0,22-24 0,26-26 0,-50 53 0,1 0 0,-1 1 0,0-1 0,1 1 0,0-1 0,-1 1 0,1 1 0,0-1 0,0 0 0,0 1 0,0 0 0,0 0 0,8-1 0,-11 3 0,1 0 0,-1-1 0,0 1 0,0 0 0,0 0 0,0 0 0,0 1 0,-1-1 0,1 0 0,0 0 0,0 0 0,-1 1 0,1-1 0,-1 0 0,1 1 0,-1-1 0,1 0 0,-1 1 0,0-1 0,0 0 0,0 1 0,0-1 0,0 1 0,0-1 0,0 0 0,0 1 0,0-1 0,-1 3 0,-6 45 0,4-33-2441,3-16 2335,0 0 0,0-1 0,0 1-1,0 0 1,0 0 0,1 0 0,-1 0 0,0 0 0,0 0 0,0 0-1,0-1 1,0 1 0,1 0 0,-1 0 0,0 0 0,0 0-1,0 0 1,0 0 0,0 0 0,1 0 0,-1 0 0,0 0 0,0 0-1,0 0 1,0 0 0,1 0 0,-1 0 0,0 0 0,0 0 0,0 0-1,0 0 1,1 0 0,-1 0 0,0 0 0,0 0 0,0 1 0,0-1-1,0 0 1,1 0 0,-1 0 0,0 0 0,0 0 0,0 0-1,0 0 1,0 1 0,0-1 0,0 0 0,1 0 0,-1 0 0,0 0-1,0 1 1,0-1 0,0 0 0,9-12-7576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18674,'0'0'10025,"10"-2"-9192,0-1-777,0 0 0,0 0 1,-1-1-1,1 0 0,-1 0 0,0-1 1,-1-1-1,1 1 0,-1-1 0,0-1 0,-1 0 1,1 0-1,-1 0 0,8-12 0,13-25 229,-26 41-227,-1 0 0,0 1 1,0-1-1,0 0 0,0 0 0,0 0 1,0 0-1,-1 0 0,0 0 0,1 0 1,-1 0-1,0 0 0,-1 0 1,0-5-1,1 7-41,-1 1 0,1-1 0,-1 0 1,1 1-1,-1-1 0,0 1 0,1-1 0,-1 1 1,0-1-1,1 1 0,-1-1 0,0 1 0,1 0 1,-1-1-1,0 1 0,0 0 0,0 0 0,1 0 0,-1-1 1,0 1-1,0 0 0,0 0 0,0 0 0,1 0 1,-1 0-1,0 1 0,0-1 0,0 0 0,-1 1 1,-25 7 69,16 0-48,0 0 1,0 0-1,1 1 1,0 0-1,0 1 0,1 0 1,1 0-1,0 1 0,0 0 1,1 1-1,0 0 1,1 0-1,0 0 0,1 1 1,-6 24-1,10-36-40,1 1 0,0-1-1,0 0 1,0 0 0,0 0 0,0 0 0,0 1-1,0-1 1,0 0 0,0 0 0,1 0 0,-1 0 0,0 0-1,1 0 1,-1 0 0,1 1 0,-1-1 0,1 0-1,0 0 1,-1-1 0,1 1 0,0 0 0,0 0-1,0 0 1,-1 0 0,1-1 0,0 1 0,0 0 0,1 0-1,1 0-6,0 0 1,0-1-1,0 1 0,-1-1 0,1 0 0,0 0 1,0 0-1,0 0 0,0 0 0,0 0 0,4-2 1,5-1-50,0-1 1,0 0 0,0 0-1,17-10 1,-4-3-268,-19 13 210,0-1 0,0 1-1,1 0 1,-1 1 0,1-1 0,0 1 0,0 1-1,0-1 1,1 1 0,12-2 0,-19 4 106,0 1-1,0-1 1,0 0 0,0 1 0,-1-1 0,1 1-1,0-1 1,0 1 0,-1 0 0,1-1 0,0 1-1,-1-1 1,1 1 0,-1 0 0,1 0 0,-1-1-1,1 1 1,-1 0 0,1 0 0,-1 0 0,1 1-1,-1-1 14,1 0 0,-1 1-1,1-1 1,0 0 0,-1 0-1,1 0 1,0 0 0,0 1-1,0-1 1,0 0 0,0-1-1,0 1 1,0 0-1,0 0 1,0 0 0,2 0-1,4 1 27,-1-1-1,0 0 0,1-1 0,-1 1 0,1-1 1,-1 0-1,1-1 0,-1 0 0,0 0 1,12-3-1,58-29 110,-66 27-172,1 0-1,0 1 1,1 0 0,-1 1-1,1 0 1,0 1 0,0 0-1,21-1 1,-33 4 22,1 0 0,0 0 0,-1 0 0,1 0 0,-1 0 0,1 0 0,-1 1 0,1-1 0,-1 0 0,1 0 0,-1 1 1,1-1-1,-1 0 0,1 1 0,-1-1 0,1 0 0,-1 1 0,0-1 0,1 1 0,-1-1 0,0 1 0,1-1 0,-1 0 0,0 1 0,0-1 0,1 1 0,-1 0 0,0-1 0,0 1 1,0-1-1,0 1 0,0-1 0,0 1 0,0 0 0,0 30 502,-1-29-712,1 0 0,-1 1 1,1-1-1,0 0 0,-1 0 0,1 1 0,0-1 1,1 0-1,-1 1 0,0-1 0,1 0 0,-1 0 0,1 1 1,0-1-1,0 0 0,2 4 0,11-3-5412,8-3-2258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89 349 21140,'-9'6'2803,"6"-4"-2361,-47 39 3332,47-40-3653,1 1 0,0 0 0,0 0 0,0 0 0,0 1 1,1-1-1,-1 0 0,0 1 0,1-1 0,0 1 0,-1-1 0,1 1 1,0 0-1,1 0 0,-1-1 0,0 1 0,1 0 0,-1 0 0,1 0 1,0 0-1,0 4 0,1-6-150,0 0-1,0 0 1,0-1 0,0 1 0,0 0 0,0 0 0,0-1-1,0 1 1,0 0 0,0-1 0,0 1 0,0-1-1,0 0 1,1 1 0,-1-1 0,0 0 0,0 0-1,0 1 1,1-1 0,-1 0 0,0 0 0,0-1-1,1 1 1,-1 0 0,0 0 0,2-1 0,35-9-673,-31 5 654,1 0-1,-1-1 0,0 1 0,0-1 1,-1-1-1,0 0 0,0 0 1,0 0-1,-1 0 0,5-10 0,40-86 136,-46 95-102,33-78 91,-23 51 316,-12 29 138,-4 13 314,-22 45-560,7-16 267,-15 46 0,28-71-476,1 1-1,0-1 0,1 0 1,1 1-1,0 0 0,0-1 0,1 1 1,3 20-1,-3-30-83,1 1-1,0-1 0,0 1 1,0-1-1,0 1 1,0-1-1,1 0 1,-1 0-1,1 0 1,-1 0-1,1 0 1,0 0-1,0 0 1,0 0-1,0 0 1,0-1-1,0 1 1,1-1-1,-1 0 1,0 0-1,1 0 1,-1 0-1,1 0 1,-1 0-1,1-1 1,-1 1-1,1-1 1,0 1-1,-1-1 1,1 0-1,-1 0 1,4-1-1,2 1-47,0 0-1,0-1 0,0 0 0,-1-1 0,1 0 1,-1 0-1,1 0 0,-1-1 0,13-7 0,5-7-66,-1-1 0,-1-1-1,-1-2 1,0 0-1,33-43 1,-27 25 202,-1-1 0,41-81 0,-65 115-53,0 0 26,0 1 0,0-1 0,0-1 0,-1 1-1,0 0 1,0 0 0,-1-1 0,1 1 0,-1-1 0,-1 0-1,1-9 1,-2 16-41,1-1 1,0 0-1,-1 1 0,1-1 0,0 0 0,-1 1 0,1-1 0,-1 1 1,1-1-1,-1 0 0,1 1 0,-1-1 0,1 1 0,-1 0 0,0-1 1,1 1-1,-1-1 0,0 1 0,1 0 0,-1 0 0,0-1 0,1 1 1,-1 0-1,0 0 0,0 0 0,1 0 0,-1 0 0,0 0 0,0 0 1,1 0-1,-1 0 0,0 0 0,0 0 0,1 0 0,-1 0 0,-1 1 1,-27 10 56,19-5-53,1 1-1,0 0 1,0 1-1,1 0 1,-1 1-1,2-1 1,0 2-1,0-1 0,0 1 1,1 0-1,1 0 1,-5 11-1,3-4 6,1-1 0,1 1 0,0 0 0,1 0-1,1 0 1,1 1 0,-1 23 0,3-36-19,1 0 0,-1 0 0,1 0 0,0-1 0,0 1 0,0 0 0,0 0 0,1-1 0,0 1 0,0-1 0,0 1 0,1-1 0,0 0 0,-1 0 0,1 0 0,1 0 0,-1-1 0,0 1 0,1-1 0,0 0 0,0 0 0,0 0 0,0 0 0,0-1 0,1 0 0,-1 0 0,1 0 0,-1 0 0,1-1 0,0 1 0,0-1 0,-1 0 0,1-1 0,0 1 0,0-1 0,0 0 0,0 0 0,0-1 0,0 0 0,0 1 0,-1-1 0,1-1 0,0 1 0,4-3 0,3-2 0,-1-1 0,1 0 0,-2-1 0,1 0 0,-1-1 0,0 0 0,-1-1 0,0 0 0,14-20 0,33-55 0,-66 109 0,-27 72 0,34-88 0,1 1 0,1-1 0,-1 1 0,1 0 0,1 0 0,-1-1 0,1 1 0,1 0 0,2 12 0,-2-18-59,0 0-1,1-1 1,-1 1 0,1-1-1,-1 1 1,1-1 0,0 0-1,0 1 1,0-1 0,0 0-1,0 0 1,0-1 0,1 1-1,-1 0 1,1-1-1,-1 1 1,1-1 0,0 0-1,-1 0 1,1 0 0,0 0-1,0-1 1,0 1 0,0-1-1,0 1 1,0-1 0,-1 0-1,1 0 1,5-1 0,-1 1-301,-1 0 1,0-1-1,0 0 1,0 0 0,0 0-1,0-1 1,0 0 0,0 0-1,0 0 1,-1-1-1,1 0 1,-1 0 0,7-5-1,11-19-8806,-5-6-7143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23959,'0'0'8808,"57"23"-39653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129 277 10378,'-8'9'8669,"-7"4"-6491,-3 4 114,-1 1 0,-16 23 0,31-37-2143,1 1-1,-1-1 1,1 1-1,0 0 1,1 0-1,-1 0 1,1 0-1,0 0 1,0 0 0,0 1-1,1-1 1,0 1-1,0-1 1,1 1-1,-1-1 1,1 11-1,1-14-143,0-1 0,0 1 0,0 0 0,0-1 0,0 1 0,0-1 0,0 1 0,1-1 0,-1 0 0,0 1 0,1-1-1,-1 0 1,1 0 0,-1 0 0,1 0 0,0 0 0,-1-1 0,1 1 0,0 0 0,0-1 0,0 1 0,-1-1 0,1 0 0,0 1 0,0-1 0,0 0-1,3 0 1,55-4 39,-49 2-76,0-1 1,0-1-1,-1 0 1,1-1-1,-1 0 1,0 0-1,0-1 1,0 0-1,-1-1 1,0 0-1,0-1 1,-1 0-1,0 0 1,0 0 0,-1-1-1,10-16 1,-2 1 41,0 0 0,-2-1 0,-1-1 0,-1 0 0,12-44 0,-20 60-2,14-67 213,-16 72-156,0-1 0,0 0 0,-1 0 0,0 0 0,0 0 0,-1 0 0,1 1 0,-1-1 0,0 0 1,-3-8-1,2 13-31,1-1 1,0 0 0,-1 1 0,1 0 0,-1-1 0,0 1 0,1 0 0,-1-1 0,0 1 0,0 0-1,0 0 1,0 1 0,0-1 0,0 0 0,0 1 0,0-1 0,0 1 0,0-1 0,0 1-1,0 0 1,0 0 0,0 0 0,0 0 0,0 0 0,-1 1 0,-1 0 0,-4 0 27,1 0 0,-1 1 0,1 0 0,-1 0 1,1 1-1,-9 4 0,5 0-44,0 0 1,0 0-1,1 1 1,-14 13-1,21-18-17,0 1 0,0-1 1,0 1-1,0 0 0,0 0 0,1 0 1,-1 0-1,1 0 0,0 0 1,0 1-1,1-1 0,-1 1 0,1-1 1,0 1-1,0 7 0,1-11-1,1 1 0,-1-1 0,1 1 0,-1-1 0,1 1 0,0-1 0,0 0 0,-1 1 0,1-1 0,0 0 0,0 0 0,0 0 0,1 0 0,-1 1 0,0-2 0,0 1 0,1 0 0,-1 0 0,0 0 0,1 0 0,-1-1 0,1 1 0,-1-1 0,1 1 0,-1-1 0,4 1 0,53 9 0,-35-6 0,-12-2-184,0 1 0,0 0 0,-1 0 0,1 2 0,-1-1 0,0 1 0,12 8 0,-17-10 104,-1 1 1,0-1-1,-1 1 1,1-1-1,-1 1 0,1 0 1,-1 0-1,0 0 1,-1 1-1,1-1 1,-1 1-1,0-1 0,0 1 1,0 0-1,-1 0 1,1 0-1,-1 0 0,0 7 1,0-2 106,-1 1 0,0 0 0,-1-1 1,0 1-1,0-1 0,-2 1 0,1-1 0,-5 13 0,-11 19-4211,15-34-6156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4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14 106 5701,'0'0'23404,"-2"9"-22705,0-3-592,0 6 68,-1-1 0,1 1-1,1 0 1,0 19 0,1-29-152,0 1 0,0-1 0,0 1 0,0-1 0,1 1 0,-1-1-1,1 1 1,0-1 0,0 0 0,0 1 0,0-1 0,0 0 0,0 0 0,0 0 0,1 1 0,-1-1 0,1-1 0,0 1 0,0 0 0,-1 0 0,1-1 0,0 1 0,0-1 0,1 1 0,-1-1 0,0 0 0,0 0 0,1 0 0,-1 0 0,5 1-1,4-1 32,1 0 0,-1 0 0,1-1 0,0-1-1,-1 0 1,1 0 0,-1-1 0,0-1 0,0 0-1,0-1 1,0 0 0,12-6 0,-15 7-19,0-1 1,0-1 0,0 0 0,-1 0-1,1 0 1,-1-1 0,0 0-1,-1 0 1,0-1 0,0 0-1,0 0 1,-1 0 0,0-1 0,0 0-1,7-16 1,-8 7-36,-4 17 0,-1 1 0,1-1 0,0 0 0,0 0 0,0 1 0,0-1 0,0 0 0,0 0 0,0 0 0,0 1 0,0-1 0,0 0 0,-1 0 0,1 0 0,0 1 0,0-1 0,0 0 0,0 0 0,-1 0 0,1 0 0,0 0 0,0 1 0,0-1 0,-1 0 0,1 0 0,0 0 0,0 0 0,0 0 0,-1 0 0,1 0 0,0 0 0,0 0 0,-1 0 0,1 0 0,0 0 0,0 0 0,-1 0 0,1 0 0,0 0 0,0 0 0,0 0 0,-1 0 0,1 0 0,0 0 0,0 0 0,-1 0 0,1-1 0,0 1 0,0 0 0,0 0 0,0 0 0,-1 0 0,1-1 0,0 1 0,0 0 0,0 0 0,0 0 0,0 0 0,-1-1 0,1 1 0,0 0 0,0 0 0,0-1 0,0 1 0,0 0 0,-6 10 0,0 0 0,1 1 0,0 0 0,0 0 0,2 0 0,-1 1 0,1-1 0,1 1 0,0 0 0,1 0 0,0 21 0,1-31 0,0 0 0,0 0 0,0 0 0,0 0 0,1 0 0,-1 0 0,1 0 0,0 0 0,-1 0 0,1 0 0,0 0 0,0 0 0,0 0 0,0 0 0,1 0 0,-1-1 0,0 1 0,1-1 0,-1 1 0,1-1 0,0 1 0,-1-1 0,1 0 0,0 0 0,0 0 0,0 0 0,0 0 0,-1 0 0,2 0 0,-1-1 0,0 1 0,0-1 0,0 0 0,0 1 0,0-1 0,0 0 0,0 0 0,0 0 0,1 0 0,2-2 0,1 2 0,0-1 0,0 0 0,-1 0 0,1-1 0,0 0 0,-1 0 0,0 0 0,1 0 0,-1-1 0,0 0 0,0 0 0,-1-1 0,1 1 0,7-8 0,-7 4 0,-1 0 0,1-1 0,-1 0 0,0 1 0,-1-1 0,0-1 0,0 1 0,-1 0 0,2-13 0,-3 16 0,0 0 0,-1 0 0,1 0 0,-1 0 0,0 0 0,-1 0 0,1 0 0,-1 0 0,0 0 0,0 0 0,0 0 0,-1 1 0,0-1 0,0 0 0,0 1 0,0 0 0,-6-8 0,8 11 0,0 1 0,-1-1 0,1 0 0,0 1 0,-1-1 0,1 0 0,0 1 0,-1-1 0,1 1 0,-1-1 0,1 1 0,-1-1 0,0 1 0,1-1 0,-1 1 0,1-1 0,-1 1 0,0 0 0,1-1 0,-1 1 0,0 0 0,1 0 0,-1-1 0,0 1 0,0 0 0,1 0 0,-1 0 0,0 0 0,0 0 0,1 0 0,-1 0 0,0 0 0,1 0 0,-1 1 0,0-1 0,0 0 0,1 0 0,-1 1 0,0-1 0,1 0 0,-1 1 0,0-1 0,1 0 0,-1 1 0,1-1 0,-1 1 0,1-1 0,-1 1 0,1 0 0,-1-1 0,1 1 0,-1-1 0,1 1 0,0 0 0,-1-1 0,1 1 0,0 0 0,0-1 0,0 1 0,-1 0 0,1 0 0,0-1 0,0 1 0,0 0 0,0 0 0,0 0 0,-1 5 0,0 1 0,1-1 0,-1 0 0,1 0 0,0 0 0,2 11 0,-1-15 0,0 1 0,1 0 0,-1 0 0,1 0 0,0-1 0,-1 1 0,1-1 0,0 1 0,1-1 0,-1 0 0,0 1 0,1-1 0,-1-1 0,1 1 0,-1 0 0,1-1 0,0 1 0,0-1 0,0 0 0,0 0 0,0 0 0,0 0 0,0 0 0,0-1 0,5 1 0,9 1 0,0-1 0,0 0 0,22-3 0,-38 2 0,14-1 0,-1-1 0,1-1 0,-1 0 0,0-1 0,0-1 0,0 0 0,-1-1 0,20-11 0,-27 14 0,-1 0 0,1-1 0,-1 1 0,0-1 0,0 0 0,0 0 0,-1-1 0,0 0 0,1 0 0,-2 0 0,1 0 0,-1 0 0,1-1 0,-1 1 0,-1-1 0,1 0 0,-1 0 0,0 0 0,0 0 0,-1 0 0,1-13 0,-1 18 0,-1 0 0,0 0 0,0 0 0,0 0 0,0 0 0,0 0 0,0 0 0,-1 0 0,1 0 0,0 0 0,0 0 0,-1 0 0,1 0 0,-1 0 0,1 1 0,-1-1 0,1 0 0,-1 0 0,1 0 0,-1 0 0,0 1 0,1-1 0,-1 0 0,0 1 0,0-1 0,1 0 0,-1 1 0,0-1 0,0 1 0,0-1 0,0 1 0,0 0 0,0-1 0,0 1 0,0 0 0,0 0 0,0-1 0,0 1 0,0 0 0,0 0 0,0 0 0,0 0 0,0 1 0,-1-1 0,-2 1 0,1 0 0,0 0 0,-1 0 0,1 0 0,0 0 0,0 1 0,0 0 0,0-1 0,0 1 0,0 0 0,1 1 0,-4 2 0,-1 3 0,1-1 0,1 1 0,-1 0 0,1 1 0,1-1 0,0 1 0,0 0 0,0 0 0,1 0 0,1 0 0,-1 1 0,2-1 0,-1 1 0,1-1 0,1 1 0,0 10 0,1-18 0,-1 0 0,1 1 0,0-1 0,0 0 0,0 1 0,0-1 0,1 0 0,-1 0 0,1 0 0,-1 0 0,1 0 0,0 0 0,-1 0 0,1-1 0,0 1 0,0 0 0,0-1 0,1 0 0,-1 0 0,0 1 0,0-1 0,1 0 0,-1-1 0,1 1 0,-1 0 0,1-1 0,-1 1 0,1-1 0,-1 0 0,1 0 0,4 0 0,0 0 0,1 0 0,-1-1 0,1 1 0,-1-1 0,1-1 0,-1 1 0,0-1 0,0-1 0,14-5 0,-11 2 0,0-1 0,-1-1 0,1 1 0,-1-1 0,-1-1 0,0 0 0,0 0 0,-1 0 0,0-1 0,0 0 0,-1 0 0,0-1 0,-1 0 0,-1 0 0,7-22 0,-39 102 0,26-63-30,0 0 0,1-1 0,0 1 1,0 0-1,0-1 0,1 1 0,0 0 0,0 0 0,0 0 1,1-1-1,0 1 0,0 0 0,4 10 0,-3-12-43,0-1-1,0 0 1,1-1-1,-1 1 1,1 0-1,0-1 1,0 1-1,0-1 1,0 0-1,0 0 1,0 0-1,0 0 1,1-1-1,-1 1 0,1-1 1,-1 0-1,1 0 1,0 0-1,-1 0 1,1-1-1,0 0 1,6 0-1,0 1-1330,0-1 0,-1 0 0,1 0 0,0-1 0,-1-1 0,17-4 0,19-13-8215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4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10282,'0'0'13650,"-10"8"-11136,2 0-2066,0 0 0,0 0 0,1 0 0,0 1 0,0 0 0,1 1 0,0-1 0,1 1 0,0 1 0,1-1 0,-6 18 0,4-2-362,0 0 0,2 0 0,1 0 0,1 0 0,1 1 0,1-1-1,1 1 1,2-1 0,1 0 0,8 31 0,-12-56-86,0 0 0,0 0 0,0 0 0,0 0 0,0 0 0,1 0 0,-1 0 0,0 0 0,1 0 0,-1 0 0,1 0 0,-1 0 0,1 0 0,0 0 0,-1 0 0,1 0 0,0 0 0,0-1 0,-1 1 0,1 0 0,0-1 0,0 1 0,2 0 0,-3-1 0,1-1 0,0 0 0,0 0 0,-1 0 0,1 0 0,0 0 0,-1 0 0,1 0 0,-1 0 0,1 0 0,-1 0 0,1 0 0,-1 0 0,0-1 0,0 1 0,1-2 0,6-57 0,-6 40 0,0 8 0,0 0 0,-1-1 0,-1 1 0,-2-17 0,-2 20 0,1 15 0,2 19 0,3-23 0,0 0 0,0 0 0,0 0 0,0 0 0,1-1 0,-1 1 0,0 0 0,1-1 0,0 1 0,-1-1 0,1 1 0,0-1 0,0 0 0,-1 0 0,1 0 0,0 0 0,0 0 0,0 0 0,0 0 0,0-1 0,1 1 0,-1-1 0,0 0 0,0 1 0,2-1 0,63 2 0,-56-3 0,-5 1 0,1-1 0,0 0 0,-1 0 0,1 0 0,-1-1 0,1 0 0,-1 0 0,0-1 0,0 0 0,0 0 0,9-6 0,-12 6 0,1 1 0,-1-1 0,0 0 0,0 0 0,-1 0 0,1 0 0,-1 0 0,1-1 0,-1 1 0,0-1 0,0 0 0,-1 1 0,1-1 0,-1 0 0,1 0 0,-1 0 0,-1 0 0,1 0 0,0 0 0,-1-4 0,0 7 0,0 0 0,0 0 0,-1 0 0,1 0 0,0 0 0,-1 0 0,1 1 0,0-1 0,-1 0 0,1 0 0,-1 1 0,1-1 0,-1 0 0,1 0 0,-1 1 0,0-1 0,1 1 0,-1-1 0,0 0 0,0 1 0,1 0 0,-1-1 0,0 1 0,0-1 0,0 1 0,1 0 0,-1-1 0,0 1 0,0 0 0,0 0 0,0 0 0,0 0 0,0 0 0,0 0 0,1 0 0,-1 0 0,0 0 0,0 0 0,0 0 0,0 1 0,0-1 0,0 0 0,1 1 0,-1-1 0,0 1 0,-1 0 0,-2 0 0,-1 0 0,1 1 0,-1 0 0,1 0 0,0 0 0,0 1 0,0-1 0,-4 4 0,3-1 0,1 1 0,0-1 0,-1 1 0,2 0 0,-1 0 0,1 0 0,0 1 0,0-1 0,0 1 0,1 0 0,0 0 0,-1 7 0,3-11 0,0 0 0,-1 0 0,1 0 0,0 1 0,0-1 0,1 0 0,-1 0 0,1 0 0,0 0 0,-1 0 0,1-1 0,1 1 0,-1 0 0,0 0 0,1 0 0,-1-1 0,1 1 0,0-1 0,0 1 0,0-1 0,0 0 0,0 0 0,0 0 0,1 0 0,-1 0 0,1 0 0,-1-1 0,1 1 0,4 1 0,9 2 0,-1-1 0,0 0 0,1-2 0,0 0 0,-1 0 0,1-1 0,0-1 0,0-1 0,24-4 0,-37 5 0,-1 0 0,1 0 0,-1 0 0,0-1 0,1 1 0,-1-1 0,0 0 0,1 0 0,-1 0 0,0 0 0,0 0 0,0 0 0,0 0 0,0-1 0,0 1 0,0-1 0,0 1 0,0-1 0,-1 0 0,1 0 0,-1 0 0,1 0 0,-1 0 0,0 0 0,0 0 0,0 0 0,0 0 0,0-1 0,0 1 0,-1 0 0,1-1 0,-1 1 0,0 0 0,1-1 0,-1 1 0,0-1 0,0 1 0,-1 0 0,1-1 0,0 1 0,-2-4 0,-3-9 0,0-1 0,-2 1 0,1 0 0,-2 1 0,-10-16 0,-2-5 0,18 31 0,0 1 0,0-1 0,0 0 0,1 0 0,-1 0 0,1 0 0,0 0 0,0 0 0,0 0 0,1 0 0,0-1 0,-1 1 0,2-7 0,-1 10 0,1 0 0,-1 0 0,1 0 0,0 0 0,-1 0 0,1 0 0,0 0 0,0 0 0,-1 0 0,1 0 0,0 0 0,0 0 0,0 1 0,0-1 0,0 0 0,0 1 0,2-2 0,35-4 0,-16 6-493,34-1-2876,-54 0 3071,1 1-1,-1 0 1,0 0 0,1-1 0,-1 0 0,0 1-1,1-1 1,-1 0 0,0 0 0,0 0-1,0 0 1,0-1 0,0 1 0,0-1 0,0 1-1,0-1 1,2-2 0,1-12-8057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4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22133,'0'0'8968,"62"-4"-9544,-30 4-5382,4-8-15662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55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1145 0 13068,'-57'13'132,"1"1"-1,1 4 0,0 1 0,1 3 1,2 3-1,0 1 0,-84 59 0,76-41 38,2 2-1,2 3 1,2 2-1,2 3 1,-72 98-1,94-107 57,1 2 0,3 2 0,2 0 0,2 1 0,3 2 0,1 0 1,3 1-1,3 0 0,1 1 0,3 0 0,2 1 0,3-1 0,2 1 0,7 59 0,-1-70-256,1-1 0,3 0 0,1-1 0,2 0 0,2 0 1,2-1-1,41 75 0,-40-87-112,3 0-1,0-2 1,1 0 0,2-2 0,1 0-1,1-1 1,0-2 0,2-1 0,1 0 0,56 30-1,-45-33 70,1-1 0,1-2 0,0-1-1,1-3 1,1-1 0,65 6 0,-37-10 87,0-3 1,0-4 0,89-11 0,-100 2-33,0-2 1,-1-3-1,0-2 0,-1-3 0,-1-3 1,-1-2-1,-2-2 0,0-3 1,68-50-1,-69 41 294,-2-3-1,-2-2 1,-1-2 0,-3-2-1,-2-2 1,-2-2 0,-2-1-1,49-90 1,-66 97 71,-2 0-1,-2-1 1,-2-1 0,-2 0 0,-2-1 0,-2 0-1,-3-1 1,-1 0 0,-3-1 0,-6-93-1,-1 105-15,-2 0 0,-2 0 1,-1 1-1,-2 0 0,-1 1 0,-21-42 0,19 51-216,-1 0 0,-2 2 1,0 0-1,-2 1 0,-1 0 1,-1 2-1,0 0 0,-33-24 1,37 34-327,-1 0 1,0 2 0,0 0 0,-1 1 0,-1 1 0,0 1 0,0 1 0,0 0 0,-1 2 0,-36-5-1,10 5-785,0 4 1,0 1-1,-82 10 0,66-5-3183,10-4-2424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147 297 9545,'0'0'10842,"-12"11"-8802,-2 2-1543,1 1 1,1 0 0,0 1-1,1 1 1,0 0 0,1 0-1,1 1 1,1 0 0,0 0 0,1 1-1,1 0 1,-7 37 0,13-52-499,-1-1 1,1 1-1,0-1 1,0 1 0,0-1-1,0 1 1,1-1-1,-1 1 1,1-1-1,-1 0 1,1 1 0,0-1-1,0 1 1,0-1-1,0 0 1,0 0-1,1 0 1,-1 0 0,1 0-1,-1 0 1,1 0-1,0 0 1,-1 0-1,1-1 1,0 1-1,0-1 1,0 1 0,1-1-1,-1 0 1,0 0-1,0 0 1,1 0-1,-1 0 1,1-1 0,-1 1-1,1-1 1,-1 1-1,0-1 1,1 0-1,0 0 1,-1 0 0,4-1-1,4 1 2,0-1 0,-1-1-1,1 1 1,-1-2 0,1 1-1,-1-1 1,0-1 0,0 0 0,0 0-1,8-6 1,0-3 150,-1 0 1,-1-1-1,0-1 1,-1-1-1,0 0 1,-1 0-1,-1-2 0,-1 1 1,-1-1-1,0-1 1,-1 0-1,9-30 1,-6 12 166,-1-2 1,-2 1 0,-2-1 0,-2 0-1,1-67 1,-5 104-319,-1 0 0,0 0 0,0 0 0,0 0 0,0 0 0,0 0 0,-1 0 0,1 0 0,-1 0 0,1 0 0,-1 0 0,0 0 0,1 1 0,-1-1 0,0 0 0,0 0 0,-1 1 0,1-1 0,0 1 0,0-1 0,-3-2 0,2 4 0,0-1 0,1 1 0,-1-1 0,0 1 0,0-1 0,0 1 0,0 0 0,0 0 0,0 0 0,0 0 0,1 0 0,-1 0 0,0 1 0,0-1 0,0 0 0,0 1 0,1 0 0,-3 0 0,-9 5 0,1 1 0,0 0 0,0 1 0,-18 15 0,27-21 0,-105 92 0,97-83 0,0 0 0,1 1 0,0 0 0,1 1 0,0 0 0,1 0 0,-6 15 0,13-27 0,1 0 0,-1 0 0,1 0 0,0 0 0,-1-1 0,1 1 0,0 0 0,0 0 0,0 0 0,0 0 0,-1 0 0,1 0 0,0 0 0,1 0 0,-1 0 0,0 0 0,0 0 0,0 0 0,1 0 0,-1 0 0,0 0 0,1-1 0,-1 1 0,1 0 0,-1 0 0,1 0 0,-1 0 0,1-1 0,0 2 0,1-1 0,0 0 0,0 0 0,0 0 0,0 0 0,0-1 0,0 1 0,0 0 0,0-1 0,1 0 0,-1 1 0,0-1 0,4 0 0,9-1 0,1-1 0,28-6 0,-39 7 0,33-8 2,-6 1 0,43-6 0,-68 13-5,0 1 1,0-1-1,0 1 1,0 1-1,0-1 1,0 1-1,0 0 1,0 1-1,0-1 1,0 1-1,-1 1 1,9 3-1,-11-2 3,1 0 0,-1 0-1,0 0 1,-1 1 0,1-1-1,-1 1 1,0 0 0,0 0-1,0 0 1,-1 0 0,1 1 0,-1-1-1,-1 1 1,1-1 0,-1 1-1,0 0 1,0-1 0,-1 1-1,1 0 1,-2 10 0,0 9 8,0 0 0,-2 0 1,-8 34-1,6-40-362,-3 17-3058,5 2-4518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11691,'-1'0'358,"1"-1"-1,0 1 1,-1-1 0,1 1-1,-1-1 1,1 1 0,0-1 0,-1 1-1,1-1 1,0 1 0,-1-1-1,1 1 1,0-1 0,0 1-1,0-1 1,-1 0 0,1 1-1,0-1 1,0 1 0,0-1-1,0 0 1,0 1 0,0-1 0,0 1-1,0-1 1,0 0 0,1 1-1,-1-2 1,15-10 3888,23 1-949,14 7-2721,-59 2-2258,2 0-6245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57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200 119 9929,'0'0'2371,"-64"-41"-1603,32 22-575,4 2-193,2 5-577,3 1-576,7 1-1217,5 2-1122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58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1610 97 12684,'0'0'2050,"-13"-8"-929,1 1-932,3 1-111,0 0-1,0 1 1,-1 0-1,0 0 1,0 1-1,0 1 0,0-1 1,-12-1-1,-63-4 45,-1 3 1,-115 6-1,77 2-201,31-2 52,-96 15 0,146-9 28,-1 2 0,1 2 1,0 2-1,-57 25 0,56-18 35,0 3 0,2 1 0,1 2-1,-64 51 1,91-65 17,0 1 1,1 0-1,1 1 0,0 1 0,0 0 0,2 0 1,0 1-1,1 1 0,0-1 0,1 2 1,1-1-1,0 1 0,1 0 0,1 0 0,-5 34 1,9-22-50,1 0 0,2 0-1,1 0 1,1 0 0,1 0 0,2-1 0,1 0 0,1 0 0,1-1 0,2 0 0,0 0 0,25 36 0,-5-13-20,3-2 0,2-1 1,2-2-1,2-1 1,54 44-1,-50-50-88,1-3 0,2-1 0,1-3 0,60 28 1,-71-41 72,1-3 1,0-1 0,1-2-1,1-1 1,0-2 0,65 5 0,-48-12 33,0-2 0,0-3 1,0-2-1,-1-3 0,0-2 1,0-3-1,59-21 0,-53 11 112,-1-3 0,-1-3 0,-2-2-1,-1-2 1,99-77 0,-125 84 98,-1-2 1,-1-1-1,-2-1 0,-1-1 1,-1-2-1,-2 0 0,-1-2 1,21-42-1,-31 48 97,-1 1 0,-1-2 1,-2 1-1,0-2 0,-2 1 0,-2-1 1,-1 0-1,-1 0 0,-1 0 0,-2 0 0,-5-42 1,2 54-186,0 0-1,-2 0 1,0 0 0,-1 1 0,0 0 0,-2 0 0,0 1 0,-1 0 0,-1 1 0,-1 0 0,0 0 0,-1 1-1,0 0 1,-1 1 0,-1 1 0,-24-19 0,12 13-151,-2 2 0,0 1 0,-1 0 0,0 3 0,-2 0 0,1 2 0,-1 1 0,-63-11 0,-61 1-1366,-29-5-3461,136 10-459,11-2-6470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58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1316 294 9001,'9'-13'1046,"0"2"-652,-2-1 0,1 0 1,-1 0-1,-1-1 0,5-14 0,-9 23-188,-1 0 0,0 1-1,0-1 1,0 0-1,0 0 1,-1 0 0,0 0-1,0 0 1,0 1-1,0-1 1,0 0 0,-1 0-1,1 0 1,-1 0-1,0 0 1,-1 1 0,1-1-1,0 0 1,-1 1-1,0-1 1,0 1 0,0 0-1,0-1 1,-1 1-1,1 0 1,-1 1 0,0-1-1,-3-3 1,-9-3-37,1 0 0,-1 1 1,-1 0-1,0 1 1,0 1-1,0 1 0,0 0 1,-32-5-1,-140-6-350,185 16 188,-60-4-330,1 4-1,0 3 0,-1 2 0,-94 20 1,128-18 340,0 2 0,0 1 0,1 1 0,0 2 0,1 0 0,0 2 0,2 1 0,-1 1 0,2 1 0,1 2 0,-32 32 0,31-25 118,1 2 0,2 0 1,1 1-1,1 2 0,2-1 1,1 2-1,2 0 0,1 1 1,-10 42-1,12-32-41,2 1-1,2 0 0,2 0 1,2 1-1,2-1 0,10 89 1,-4-105-227,1 0 0,2 1 1,1-2-1,1 0 0,1 0 1,1-1-1,2 0 0,1-1 1,1 0-1,1-2 0,1 0 1,1-1-1,1 0 0,1-2 0,1-1 1,1 0-1,0-2 0,2 0 1,0-2-1,1-1 0,0-1 1,1-1-1,1-1 0,0-2 0,1-1 1,0-1-1,39 6 0,-28-9 320,0-2-1,0-1 0,0-3 0,0-1 0,0-1 0,0-3 1,-1-1-1,0-2 0,44-16 0,-33 6 141,-2-2-1,0-3 1,-1-1 0,-2-2-1,-1-3 1,60-50-1,-55 37 73,-2-2 0,-2-1-1,-2-3 1,62-90 0,-86 109-229,-1-1 0,-1 0 0,-2-2 0,-1 0 0,-2 0 1,-1-1-1,-1 0 0,-2-1 0,-2 0 0,2-40 0,-7 59-130,-1 0 0,0 0-1,-2-1 1,0 1-1,-1 0 1,0 1 0,-1-1-1,-1 0 1,-1 1 0,0 0-1,-1 0 1,0 1-1,-1 0 1,-1 0 0,0 1-1,-1 0 1,0 1 0,-1 0-1,-1 0 1,0 1-1,0 1 1,-1 0 0,0 0-1,-1 2 1,-21-12 0,0 4-396,0 1 0,-1 1 1,-1 2-1,0 2 1,-39-6-1,-191-12-5635,139 22 674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4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14382,'0'0'7046,"67"16"-4900,-26-16-416,14 0-225,7 0-512,8-2-608,-4-2-321,-5 2 0,-8 2-897,-13 0-1249,-17 6-961,-17 4-1057,-6 0-1857,-12-1-6087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5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13325,'0'0'11883,"99"37"-11499,-37-37-256,5-1 0,0-6-1313,-5-4-2242,-11 0-2114,-8-6-4485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5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15951,'0'0'1714,"10"0"-583,-5 0-1014,14 0 347,0 0-1,0 2 1,0 0 0,28 7-1,-43-8-377,0 0-1,0 0 0,0 0 1,0 1-1,0-1 1,0 1-1,-1 0 0,1 0 1,-1 1-1,1-1 1,-1 1-1,0-1 0,0 1 1,0 0-1,0 0 1,0 1-1,-1-1 0,1 0 1,-1 1-1,0 0 1,0-1-1,0 1 0,-1 0 1,0 0-1,1 0 1,-1 0-1,0 0 0,-1 1 1,1 5-1,-1-1 229,-1 1-1,-1-1 1,0 1-1,0-1 1,0 1 0,-1-1-1,-1 0 1,0 0-1,0-1 1,-1 1-1,1-1 1,-12 14 0,-9 9 774,-52 50 1,29-32-590,46-47-681,-37 39 142,22-25-5044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6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446 39 13645,'0'0'10111,"-12"-7"-8088,4 2-1788,0 1 1,-1 0-1,1 1 0,-1-1 0,0 1 1,0 1-1,0 0 0,0 0 0,0 1 1,0 0-1,-1 1 0,1 0 0,0 0 0,-18 4 1,11 0-159,1 0 1,0 2 0,0 0 0,0 1-1,1 0 1,0 1 0,0 1-1,1 0 1,0 0 0,1 2-1,0 0 1,0 0 0,2 1 0,-1 0-1,1 1 1,1 0 0,0 0-1,1 1 1,1 1 0,0-1-1,1 1 1,0 0 0,1 0 0,1 1-1,0 0 1,-2 29 0,6-40-80,0 0 1,0-1-1,0 1 1,1 0-1,0-1 0,0 1 1,0-1-1,0 1 1,1-1-1,0 1 1,0-1-1,0 0 1,0 0-1,0 0 1,1 0-1,0 0 1,0 0-1,0-1 0,7 6 1,-4-4 6,1-1 1,0 0 0,-1 0-1,1-1 1,1 0-1,-1 0 1,0-1-1,1 0 1,-1 0-1,1 0 1,11 0 0,-7-1 10,0-1 1,0 0 0,1 0 0,-1-1-1,0-1 1,0 0 0,0-1 0,0 0 0,-1 0-1,1-2 1,-1 1 0,0-1 0,0-1-1,-1 0 1,18-13 0,-27 18-10,0 0-1,1 0 1,-1 0 0,0 0-1,0 0 1,0 0 0,0 0-1,0-1 1,0 1 0,0 0-1,0-1 1,-1 1 0,1-1 0,0 1-1,-1-1 1,0 1 0,1-1-1,-1 1 1,0-1 0,1 0-1,-1 1 1,0-3 0,-1 3 8,0 0-1,1 0 1,-1 0 0,0 0 0,0 0 0,0 0 0,0 0 0,0 0 0,0 0 0,0 0 0,0 1-1,0-1 1,-1 0 0,1 1 0,0-1 0,0 1 0,-1-1 0,1 1 0,0 0 0,-3-1 0,-11-1 125,0 0 0,-1 1 1,-22 1-1,27 1-111,48-30-440,-3 5 372,-24 16-34,-1 1 0,2-1 0,-1 1 0,1 1 1,0 0-1,0 1 0,1 0 0,0 0 0,0 2 1,0-1-1,14-1 0,-25 5 55,0 0 1,1 0-1,-1 0 1,1 0-1,-1 1 0,0-1 1,1 0-1,-1 1 0,0-1 1,0 1-1,1 0 0,-1-1 1,0 1-1,0 0 1,0 0-1,1-1 0,-1 1 1,0 0-1,0 0 0,-1 0 1,1 1-1,2 1 1,-1 0 2,-1 1 1,1 0-1,-1 0 1,1 0 0,-1 0-1,0 0 1,1 8 0,-1 8 108,-1 0 0,-2 30 1,1-40-23,-1 6 13,-1 0 0,-1 0-1,-9 26 1,7-27-75,2 1 0,0-1 0,-4 30 0,8-45-68,0 0 1,-1 1-1,1-1 0,0 0 1,0 0-1,0 0 1,0 1-1,0-1 1,0 0-1,0 0 1,0 1-1,0-1 0,0 0 1,0 0-1,0 0 1,0 1-1,0-1 1,0 0-1,0 0 1,0 1-1,0-1 0,0 0 1,0 0-1,0 0 1,0 1-1,1-1 1,-1 0-1,0 0 1,0 0-1,0 1 0,0-1 1,0 0-1,1 0 1,-1 0-1,0 0 1,0 0-1,0 1 1,0-1-1,1 0 0,-1 0 1,0 0-1,0 0 1,0 0-1,1 0 1,-1 0-1,0 0 1,0 0-1,1 0 0,-1 0 1,0 0-1,0 0 1,1 0-1,-1 0 1,0 0-1,0 0 1,11-8-4189,3-13-2133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6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1 166 20948,'0'0'3518,"10"1"-2050,4-1-1219,-1 0 0,1-1 0,0 0 0,-1-1 0,1-1 1,-1 0-1,0-1 0,0 0 0,0-1 0,0 0 0,19-12 0,-27 13-221,62-38 53,-64 40-63,1-1 1,-1 1-1,0-1 0,0 0 0,0 0 1,-1 0-1,1-1 0,-1 1 0,1 0 0,-1-1 1,0 0-1,0 1 0,-1-1 0,1 0 1,1-8-1,-3 11 4,0 1 0,0-1 0,0 0 0,-1 1 0,1-1 1,0 0-1,0 0 0,-1 1 0,1-1 0,0 0 0,-1 1 0,1-1 0,-1 1 1,1-1-1,-1 1 0,1-1 0,-1 1 0,1-1 0,-1 1 0,1-1 0,-1 1 1,0-1-1,1 1 0,-1 0 0,0-1 0,1 1 0,-1 0 0,0 0 0,1 0 1,-1-1-1,0 1 0,0 0 0,1 0 0,-1 0 0,0 0 0,0 0 0,1 0 1,-1 1-1,0-1 0,1 0 0,-2 1 0,-35 7 501,24-2-423,0 1 1,1 1-1,0-1 0,0 2 1,0 0-1,1 0 0,1 1 1,-14 16-1,11-11 73,1 1-1,0 0 0,1 0 1,1 1-1,-13 32 1,21-46-169,1-1-1,0 1 1,0 0 0,0 0 0,0 0 0,0 0 0,1 0 0,-1 1 0,1-1 0,0 0 0,0 0 0,0 0-1,1 0 1,-1 0 0,1 0 0,1 6 0,-1-7-9,1 0 1,-1-1-1,1 1 0,0 0 0,-1-1 1,1 1-1,0-1 0,0 0 0,0 0 1,0 0-1,0 0 0,0 0 0,0 0 1,0 0-1,1-1 0,-1 1 0,0-1 1,0 1-1,1-1 0,-1 0 0,0 0 1,4 0-1,57 0-1861,0-11-3987,-18-5-1931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6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0 17264,'-9'1'5750,"-1"0"-5263,-1 1 1,0 1 0,1 0-1,-1 0 1,1 1 0,0 0-1,0 1 1,1 0 0,-1 1-1,1 0 1,0 0 0,1 1-1,0 0 1,0 0 0,0 1-1,1 0 1,0 1 0,0-1-1,-4 11 1,10-18-509,0 0 0,1 0-1,-1 1 1,1-1 0,0 0 0,0 1-1,-1-1 1,1 0 0,0 1 0,0-1 0,0 1-1,0-1 1,0 0 0,1 1 0,-1-1-1,0 0 1,1 1 0,-1-1 0,1 0 0,-1 1-1,1-1 1,0 0 0,-1 0 0,1 0-1,0 0 1,0 0 0,0 0 0,0 0 0,0 0-1,0 0 1,0 0 0,0 0 0,0 0 0,0-1-1,0 1 1,1 0 0,-1-1 0,0 1-1,0-1 1,1 0 0,-1 1 0,1-1 0,-1 0-1,2 0 1,12 4-398,1-2-1,-1 0 1,21 0-1,-11 0-54,-6 0-79,-8-2 282,0 1 1,0 0-1,0 1 1,0 0-1,0 0 1,0 1-1,-1 1 1,1 0-1,-1 0 1,13 8-1,-23-11 346,1 0-1,0 0 0,0-1 0,0 1 0,-1 0 0,1 0 0,0 0 0,-1 0 1,1 0-1,-1 1 0,1-1 0,-1 0 0,0 0 0,1 0 0,-1 0 1,0 0-1,0 1 0,0-1 0,0 0 0,0 0 0,0 0 0,0 1 1,0-1-1,-1 0 0,1 0 0,0 0 0,-1 0 0,1 0 0,0 0 1,-1 0-1,0 1 0,1-1 0,-1 0 0,0-1 0,1 1 0,-1 0 1,0 0-1,0 0 0,0 0 0,0-1 0,0 1 0,-1 1 0,-44 27 2488,32-22-2474,1-1 1,-1 0 0,0 0-1,-1-2 1,1 0 0,-1-1-1,0 0 1,0-1-1,-28 0 1,43-1-112,0-1 0,-1 0 1,1 0-1,0 0 0,-1 0 0,1 0 0,0 0 1,0 0-1,-1 0 0,1-1 0,0 1 0,-1 0 1,1 0-1,0 0 0,-1 0 0,1 0 0,0 0 1,0 0-1,-1-1 0,1 1 0,0 0 0,0 0 1,-1-1-1,1 1 0,0 0 0,0 0 0,0 0 1,-1-1-1,1 1 0,0 0 0,0-1 0,0 1 1,0 0-1,0 0 0,0-1 0,-1 1 0,1 0 1,0-1-1,0 1 0,0 0 0,0-1 0,0 1 1,0-1-1,11-15-2616,19-11-5319,4 6-1582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7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7815,'-9'0'13704,"-58"2"-5683,60-1-7825,1 0 1,-1 0 0,1 1-1,-1 0 1,1 1 0,0-1 0,0 1-1,0 0 1,0 1 0,0-1-1,1 1 1,0 0 0,-1 0 0,2 1-1,-6 6 1,5-6-186,1 1 0,0 1 0,0-1 0,0 1 1,1-1-1,0 1 0,0 0 0,-3 14 0,6-19-12,-1 0 1,1-1-1,0 1 1,-1 0-1,1 0 1,0 0-1,0 0 1,0 0-1,0 0 1,1 0-1,-1 0 1,1 0-1,-1 0 1,1 0-1,-1 0 1,1 0-1,0-1 1,0 1-1,0 0 0,0-1 1,0 1-1,1 0 1,-1-1-1,0 1 1,1-1-1,-1 0 1,1 1-1,-1-1 1,1 0-1,0 0 1,-1 0-1,1 0 1,0 0-1,0-1 1,0 1-1,0-1 1,2 1-1,6 1-107,1-1 1,0 0-1,-1-1 1,1 0-1,0 0 1,-1-2-1,1 1 1,-1-1-1,1-1 1,-1 0-1,0 0 1,0-1-1,0 0 1,0-1-1,-1 0 1,0 0-1,0-1 0,0-1 1,-1 1-1,0-1 1,0-1-1,-1 1 1,0-1-1,0-1 1,-1 1-1,0-1 1,6-12-1,-14 25 238,-4 6 171,1 1-1,0-1 1,1 1-1,0 0 1,0 0-1,1 0 1,1 1-1,-2 11 1,5-22-296,-1 0 0,1-1 0,-1 1 0,1 0-1,-1 0 1,1 0 0,0-1 0,-1 1 0,1 0 0,0-1 0,0 1 0,0 0 0,-1-1 0,1 1 0,0-1 0,0 0-1,0 1 1,0-1 0,0 0 0,0 1 0,0-1 0,0 0 0,0 0 0,0 0 0,0 0 0,0 0 0,0 0 0,0 0-1,0 0 1,0 0 0,0 0 0,0-1 0,-1 1 0,3-1 0,38-8-1,37-28-629,-66 29 464,0 2 0,1-1-1,-1 1 1,1 1 0,1 0-1,-1 1 1,1 1 0,22-4-1,-35 8 173,0 0-1,0 0 1,0-1-1,-1 1 1,1 0-1,0 0 1,-1 0-1,1 0 1,-1 0-1,1 0 1,-1 0-1,1 0 0,-1 0 1,0 0-1,0 0 1,1 0-1,-1 1 1,0-1-1,0 0 1,0 0-1,0 0 1,0 0-1,0 0 1,-1 2-1,-1 32 657,-2-16-471,2-15-128,1 0 0,1 0 0,-1 0 0,0-1 0,1 1-1,0 0 1,0 0 0,1 7 0,-1-11-58,0 1 0,0 0 1,0-1-1,1 1 0,-1-1 0,0 1 0,1-1 0,-1 1 0,1-1 0,-1 1 0,0-1 1,1 1-1,-1-1 0,1 0 0,-1 1 0,1-1 0,-1 0 0,1 1 0,0-1 0,-1 0 1,1 0-1,-1 1 0,2-1 0,25-3 88,-16-2-410,0 0 0,0-1 1,-1 0-1,19-14 0,34-20-1826,-60 38 2069,1 1 0,0-1 1,0 1-1,0-1 0,0 1 0,0 1 0,1-1 1,-1 0-1,0 1 0,0 0 0,0 0 0,1 0 0,7 2 1,-11-2 142,0 1 0,0 0 1,0-1-1,-1 1 1,1 0-1,0 0 1,0 0-1,0-1 0,-1 1 1,1 0-1,0 0 1,-1 0-1,1 0 1,-1 0-1,1 0 1,-1 0-1,1 1 0,-1-1 1,0 0-1,0 0 1,1 0-1,-1 0 1,0 0-1,0 1 0,0-1 1,0 0-1,-1 0 1,1 0-1,0 0 1,-1 2-1,3 22 1015,-1-24-1071,-1-1 0,0 1 1,1 0-1,-1-1 0,1 1 1,-1 0-1,1-1 1,-1 1-1,1-1 0,0 1 1,-1 0-1,1-1 1,0 0-1,-1 1 0,1-1 1,0 1-1,0-1 0,-1 0 1,1 1-1,0-1 1,0 0-1,0 0 0,-1 0 1,1 0-1,0 0 1,0 0-1,0 0 0,0 0 1,43-7-1471,-3-15-6268,-11-1-2012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9289,'0'0'19186,"10"-5"-17894,-9 4-1283,7-3 179,0-1 1,0 1-1,1 1 0,-1 0 0,1 0 1,0 0-1,0 1 0,0 1 1,0-1-1,0 2 0,12-1 1,-20 1-185,0 0 1,0 0 0,0 1 0,0-1-1,0 0 1,0 0 0,0 1 0,0-1 0,0 1-1,0-1 1,-1 1 0,1-1 0,0 1-1,0-1 1,0 1 0,-1 0 0,1-1 0,0 1-1,-1 0 1,1 0 0,0 0 0,-1 0-1,1-1 1,-1 1 0,1 0 0,-1 0 0,1 2-1,-1 0 6,1 0-1,-1 0 0,0 0 1,0 0-1,0 1 0,0-1 1,-1 0-1,1 0 0,-2 4 1,-1 3 49,0 1 0,-1 0 0,-1-1 1,-6 12-1,-24 32 149,108-161-208,-43 36 0,-37 159 0,7-86 0,0-1 0,0 0 0,0 0 0,0 0 0,0 0 0,0 0 0,0 1 0,0-1 0,1 0 0,-1 0 0,0 0 0,1 0 0,-1 0 0,1 0 0,0 0 0,-1 0 0,1 0 0,0 0 0,-1 0 0,1 0 0,0-1 0,0 1 0,0 0 0,-1 0 0,1-1 0,0 1 0,0-1 0,1 1 0,1 0 0,0-1 0,-1 1 0,1-1 0,-1 0 0,1 0 0,0 0 0,-1 0 0,1 0 0,-1-1 0,1 1 0,4-2 0,3-1 0,-1-1 0,1 0 0,-1-1 0,0 1 0,14-12 0,-8 1 0,-1-1 0,0-1 0,18-28 0,-30 41 0,-14 27 0,7-15 0,0 1 0,0 0 0,1 1 0,0-1 0,1 1 0,0 0 0,0 0 0,1 0 0,-1 14 0,4-23 0,-1 0 0,1-1 0,0 1 0,-1 0 0,1 0 0,0-1 0,0 1 0,-1 0 0,1-1 0,0 1 0,0-1 0,0 1 0,0-1 0,0 1 0,0-1 0,0 0 0,0 1 0,0-1 0,0 0 0,0 0 0,0 0 0,0 0 0,0 0 0,0 0 0,0 0 0,0 0 0,1-1 0,35-2 0,-26 0 0,0-1 0,0-1 0,0 0 0,0 0 0,-1-1 0,0-1 0,11-9 0,-14 11 0,0 0 0,-1-1 0,0 0 0,0 0 0,-1 0 0,0-1 0,0 0 0,0 0 0,-1 0 0,0 0 0,3-9 0,-7 16 0,0 0 0,0 0 0,0 0 0,0 0 0,0 0 0,-1 0 0,1 1 0,0-1 0,0 0 0,0 0 0,0 0 0,0 0 0,-1 0 0,1 0 0,0 0 0,0 0 0,0 0 0,-1 0 0,1 0 0,0 0 0,0 0 0,0 0 0,0 0 0,-1 0 0,1 0 0,0 0 0,0 0 0,0 0 0,0 0 0,-1 0 0,1 0 0,0-1 0,0 1 0,0 0 0,0 0 0,0 0 0,-1 0 0,1 0 0,0 0 0,0 0 0,0-1 0,0 1 0,0 0 0,0 0 0,0 0 0,-1 0 0,1-1 0,0 1 0,0 0 0,0 0 0,0 0 0,0 0 0,0-1 0,0 1 0,0 0 0,0 0 0,0 0 0,0-1 0,0 1 0,0 0 0,0 0 0,0 0 0,0 0 0,0-1 0,1 1 0,-12 7 0,5 0 0,0 0 0,1 0 0,-1 1 0,1 0 0,1 0 0,-1 0 0,2 1 0,-1-1 0,1 1 0,0 0 0,1 0 0,0 0 0,0 0 0,1 0 0,0 1 0,1 14 0,0-22 0,1 0 0,-1 0 0,1 0 0,-1 0 0,1-1 0,-1 1 0,1 0 0,0 0 0,0-1 0,0 1 0,0 0 0,0-1 0,1 1 0,-1-1 0,0 1 0,1-1 0,-1 0 0,1 1 0,-1-1 0,1 0 0,1 1 0,2 0 0,-1 0 0,0 0 0,1-1 0,0 0 0,-1 1 0,1-1 0,0-1 0,8 1 0,-7 0 0,0-1 0,0 0 0,-1-1 0,1 1 0,0-1 0,0 0 0,-1-1 0,1 1 0,0-1 0,-1 0 0,0 0 0,1-1 0,-1 0 0,0 0 0,5-3 0,-8 2-346,0 1 0,0-1-1,0 1 1,0-1 0,0 0 0,-1 0 0,1 0-1,-1 0 1,0 0 0,0 0 0,-1 0 0,1 0-1,-1 0 1,0 0 0,0 0 0,0 0 0,0 0-1,-1 0 1,-1-5 0,-7-17-7336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7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20948,'0'0'6651,"-5"10"-4713,-11 28-1579,1 0 0,3 2 0,1-1 0,1 1 0,3 1-1,1 0 1,2 0 0,3 73 0,1-109-459,1 1-1,0 0 1,0 0 0,1 0 0,0-1-1,2 6 1,-4-10 83,0 0 0,0-1 1,1 1-1,-1 0 0,0-1 0,1 1 1,-1 0-1,0-1 0,1 1 0,-1 0 1,1-1-1,-1 1 0,1-1 0,-1 1 0,1-1 1,-1 1-1,1-1 0,0 1 0,-1-1 1,1 0-1,-1 1 0,1-1 0,0 0 1,0 0-1,-1 1 0,1-1 0,0 0 0,-1 0 1,1 0-1,0 0 0,0 0 0,-1 0 1,1 0-1,0 0 0,0 0 0,-1 0 0,1-1 1,0 1-1,-1 0 0,1 0 0,0-1 1,-1 1-1,1 0 0,0-1 0,-1 1 1,1-1-1,0 1 0,-1 0 0,1-1 0,-1 0 1,1 1-1,-1-1 0,0 1 0,1-1 1,-1 0-1,1 1 0,-1-1 0,0 0 1,1 0-1,4-8-364,1 0 0,-2-1 0,1 1 0,-1-1 0,-1 0 0,1 0 0,-2 0 0,0 0 0,2-11 0,-1-5 569,-2 1 0,-2-42 0,2 68-77,-1 0 0,0 1 0,1-1 1,-1 0-1,1 0 0,-1 0 0,1 0 0,0 0 0,-1 0 0,1 0 0,0 0 1,0 0-1,0 0 0,0 0 0,-1 0 0,1 0 0,0 0 0,1-1 1,-1 1-1,0-1 0,0 1 0,0 0 0,0-1 0,2 1 0,44 9 525,-23-9-624,0-1-1,28-3 1,-41 1 14,-1 0 1,1 0 0,-1-1-1,1-1 1,-1 0 0,0 0-1,-1-1 1,1 0 0,-1-1-1,10-7 1,-18 13-20,-1-1 1,1 1-1,-1 0 0,1 0 0,-1-1 0,1 1 0,-1 0 1,1-1-1,-1 1 0,1-1 0,-1 1 0,1-1 1,-1 1-1,0-1 0,1 1 0,-1-1 0,0 1 0,1-1 1,-1 1-1,0-1 0,0 1 0,0-1 0,1 0 1,-1 1-1,0-1 0,0 1 0,0-1 0,0 0 1,0 1-1,0-1 0,0-1 0,-19 0 405,-29 12 158,38-5-570,1 0 0,1 0 0,-1 1 0,1 0 0,0 1 0,-12 11 0,17-14 0,0-1 0,0 1 0,1-1 0,-1 1 0,1 0 0,-1 0 0,1 1 0,1-1 0,-1 0 0,0 1 0,1-1 0,0 0 0,0 1 0,0 0 0,1-1 0,0 10 0,0-12-35,0 0-1,1 0 1,0 1-1,-1-1 1,1 0 0,0 0-1,0 0 1,0 0-1,0 0 1,1-1 0,-1 1-1,0 0 1,1-1-1,-1 1 1,1 0 0,0-1-1,-1 0 1,1 1 0,0-1-1,0 0 1,0 0-1,0 0 1,0 0 0,3 1-1,2 0-785,1 1-1,0-2 1,0 1-1,0-1 1,14 1 0,21-2-9541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8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20595,'0'0'6150,"-40"72"-3811,29-35-866,2 1-929,4-3-319,4-1-129,1-8-96,0-5-32,0-7-705,8-5-640,-3-7-289,3-2-160,-6-9-704,-2-12-2050,0-7-3012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8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11275,'0'0'8840,"63"-16"-6181,-32 11-385,10-2-705,-2 1-224,3-2-416,-3 2-672,-5 2-193,-6 1-64,-7 3-1185,-9 0-1762,-12 9-7175,-15 1 673</inkml:trace>
  <inkml:trace contextRef="#ctx0" brushRef="#br0" timeOffset="1">51 109 8040,'0'0'21011,"20"34"-20178,22-34-320,5 0-321,-3-2-128,-1 1-1057,-7 1-2018,-14 0-2210,-12 0-2210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9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46 6182,'0'0'17424,"-39"56"-15278,55-52-672,15-4-609,10 0-97,8-4-479,10-6-161,-2-3-224,3-3-1602,-9-3-2626,-8-2-1858,-5-2-7239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9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36 241 15983,'0'0'3374,"-5"8"-6,-15 25-811,19-32-2378,-1 1-1,1 0 1,0-1-1,1 1 1,-1-1-1,0 1 1,0 0-1,1 0 1,-1 0-1,1-1 1,-1 1 0,1 0-1,0 0 1,0 0-1,0 0 1,0-1-1,0 1 1,0 0-1,0 0 1,1 0-1,-1 0 1,1 0-1,-1-1 1,2 4-1,1-4-138,0 0-1,0 0 0,0 0 0,0 0 1,0-1-1,0 1 0,0-1 0,0 1 1,0-1-1,0 0 0,0 0 0,0-1 1,4 0-1,43-9 212,-3-10-423,16-5-371,-58 23 514,0 1 0,-1-1-1,1 2 1,0-1 0,0 0 0,0 1 0,0 0 0,0 0 0,-1 0 0,8 2 0,-10-1 82,-1 0 0,0 0 0,1 0 0,-1 0 0,0 0 0,0 0 0,1 0 0,-1 1 0,0-1 0,0 0 0,-1 1 0,1-1 0,0 1 0,0-1 0,-1 1 0,1-1 0,-1 1 0,1 0 0,-1-1 0,0 1 0,1 0 0,-1-1-1,0 3 1,0-1 13,0-1-1,0 0 1,0 0-1,1 0 0,-1 0 1,1 0-1,-1 0 1,1 0-1,0 0 0,0-1 1,-1 1-1,1 0 1,1 0-1,-1 0 0,0-1 1,0 1-1,1-1 1,-1 1-1,1-1 0,-1 1 1,1-1-1,2 2 1,1-2-31,0 0 1,0 0 0,0-1-1,0 1 1,1-1 0,-1 0-1,0 0 1,0-1-1,0 0 1,0 0 0,0 0-1,0 0 1,0-1 0,9-4-1,25-17-2024,-7-4-4553,-15 8-548</inkml:trace>
  <inkml:trace contextRef="#ctx0" brushRef="#br0" timeOffset="1">412 1 20339,'0'0'10602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9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13741,'0'0'12663,"-2"11"-12092,-4 66 1300,6 129 0,0-203-1819,0 0 1,1 0-1,-1 0 0,0 0 0,1 0 0,0 0 1,0-1-1,0 1 0,0 0 0,0 0 1,1-1-1,-1 1 0,1-1 0,0 1 1,-1-1-1,1 0 0,0 1 0,1-1 0,2 3 1,-2-4-7,0 0-1,0 0 1,-1 0 0,1 0 0,0-1 0,0 1 0,0-1-1,0 0 1,0 0 0,0 0 0,0 0 0,0 0 0,0 0-1,-1-1 1,1 0 0,0 1 0,0-1 0,0 0 0,-1 0-1,6-3 1,8-5-38,-1 0 0,0-1-1,0-1 1,-1 0-1,0-1 1,23-26 0,65-90-19,-91 112-90,0 0-1,0-1 1,8-21-1,-22 44-8297,-7 6 3155,9-12 4751,-18 17-9276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0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12172,'0'0'10890,"-3"59"-9000,21-52-385,6 0-992,9-5-321,4-2-609,10 0-1761,0 0-1121,1-9-1698,-5 0-4003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0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5 14798,'0'0'4757,"-9"-1"-1053,4 0-3481,0 0 0,0 0 0,-1 1-1,1 0 1,0 0 0,0 0-1,0 1 1,0 0 0,0 0 0,0 0-1,0 0 1,0 1 0,0 0 0,1 0-1,-1 0 1,1 1 0,-8 4-1,-34 41 1067,43-44-1216,1-1 0,-1 1 0,1 0 0,0 0 0,0-1 0,0 1 0,1 1 0,0-1 0,-1 0-1,1 0 1,1 0 0,-2 9 0,3-12-71,0 1 1,-1-1-1,1 0 0,0 0 0,0 0 0,0 0 0,0 0 1,0 0-1,0-1 0,0 1 0,0 0 0,0 0 0,0-1 1,1 1-1,-1-1 0,0 1 0,0-1 0,1 1 0,-1-1 1,0 0-1,0 1 0,1-1 0,-1 0 0,0 0 0,1 0 1,-1 0-1,0 0 0,1-1 0,1 1 0,46-5 152,-29-2-436,1 0 0,-2-1 0,37-21 0,-39 19-145,1 1 1,0 0-1,0 2 0,37-11 0,-54 18 465,0 0 0,0 0 0,0 0 0,0 0 0,0 1 0,0-1 0,0 0 0,0 0 0,-1 1 0,1-1 0,0 0 0,0 1 0,0-1 0,0 1 0,-1-1 0,1 1 0,0 0 0,0-1 0,-1 1 0,1 0 0,-1-1 0,1 1 0,0 0 0,-1 0 0,0 0 0,1-1 0,-1 1 1,1 0-1,-1 0 0,0 0 0,0 0 0,1 0 0,-1 0 0,0 0 0,0 0 0,0 0 0,0 0 0,0 0 0,0-1 0,0 1 0,-1 2 0,-3 57 1210,2-33-564,2-26-644,0 0 0,0 0 1,1 0-1,-1 0 0,1 0 0,-1 0 0,1 0 1,-1 0-1,1-1 0,0 1 0,-1 0 0,1 0 1,0 0-1,0-1 0,0 1 0,-1-1 0,1 1 1,0 0-1,0-1 0,0 1 0,0-1 0,0 0 1,0 1-1,0-1 0,0 0 0,0 0 0,0 1 1,0-1-1,0 0 0,0 0 0,0 0 0,1 0 1,-1-1-1,0 1 0,0 0 0,0 0 0,0-1 0,0 1 1,1-1-1,45-13 247,4-14-311,-40 20-243,1 0 1,0 1-1,0 1 0,0 0 1,1 1-1,0 0 1,0 1-1,0 1 0,22-4 1,-34 8 320,0 0 1,-1-1-1,1 1 1,-1 0-1,1 0 1,-1 0 0,1 0-1,-1 0 1,1 0-1,-1 0 1,0 0-1,0-1 1,1 1 0,-1 0-1,0 0 1,0 0-1,0 0 1,0 1-1,0-1 1,-1 1 0,1 33 376,0-27-183,0-7-233,0 0-1,0-1 0,0 1 0,0 0 1,0-1-1,0 1 0,0 0 1,0 0-1,1-1 0,-1 1 0,0 0 1,1-1-1,-1 1 0,0 0 1,1-1-1,-1 1 0,1-1 0,-1 1 1,0-1-1,1 1 0,0-1 1,-1 1-1,1-1 0,-1 1 0,1-1 1,0 0-1,-1 1 0,1-1 1,0 0-1,0 1 0,28-2 186,25-20-1003,15-9-4171,-21 13-2997,-21 8-272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0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12524,'0'0'17478,"-7"9"-16688,3-4-704,0 0 3,0 0-1,0 0 0,0 1 0,1-1 0,0 1 1,0 0-1,0 0 0,1 0 0,0 0 0,0 0 1,1 1-1,-2 11 0,3-17-98,1-1-1,-1 1 1,1-1 0,-1 0-1,1 1 1,-1-1 0,1 1 0,-1-1-1,1 0 1,-1 0 0,1 1-1,0-1 1,-1 0 0,1 0 0,0 0-1,-1 0 1,1 0 0,-1 0-1,1 0 1,0 0 0,-1 0-1,1 0 1,0 0 0,-1 0 0,1 0-1,0 0 1,-1-1 0,1 1-1,-1 0 1,1 0 0,0-1 0,24-8-542,17-18-1802,-29 18 907,-1 1 1,27-13-1,-34 19 1442,0 0 0,0 0-1,1 1 1,-1 0-1,0 0 1,1 0 0,5 1-1,-10 4 319,0 0 1,0 0-1,-1 0 1,1 1-1,-1-1 0,0 0 1,-1 1-1,1-1 0,-2 6 1,-2 7-53,3-15-217,0 0 1,0 0-1,1 0 1,-1 0-1,1 0 0,0 0 1,-1 0-1,1 0 1,0 0-1,0 0 1,0 0-1,1 2 0,0-3-37,0-1 0,0 1 0,0 0 0,0-1 0,0 1-1,0-1 1,0 1 0,0-1 0,0 1 0,0-1 0,0 0 0,1 1-1,-1-1 1,0 0 0,0 0 0,0 0 0,0 0 0,1 0-1,-1 0 1,0 0 0,0-1 0,0 1 0,0 0 0,0-1-1,1 1 1,-1-1 0,1 0 0,47-14-1107,-41 11 588,0 1-1,0 0 1,1 1-1,0 0 1,-1 0-1,1 1 1,0 0-1,0 1 1,0 0-1,9 0 1,-17 1 593,0 0-1,0-1 1,0 1-1,0-1 1,0 1-1,0 0 1,-1 0-1,1-1 1,0 1 0,0 0-1,-1 0 1,1 0-1,-1 0 1,1 0-1,-1 0 1,1 0 0,-1 0-1,1 0 1,-1 0-1,0 0 1,1 0-1,-1 0 1,0 0-1,0 1 1,0-1 0,0 0-1,0 0 1,0 0-1,0 0 1,-1 0-1,0 2 1,2 10-43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1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41 11659,'0'0'3780,"-2"10"-615,0-2-2881,0-1 386,0-1 0,1 1 0,0 0 0,0 0-1,1 0 1,0 13 0,1-18-541,-1 0 0,1 0 0,-1 0 0,1 0 0,0-1 0,0 1 0,-1 0 0,2 0 0,-1 0 0,0 0 1,0-1-1,0 1 0,1-1 0,-1 1 0,1-1 0,-1 1 0,1-1 0,0 0 0,-1 0 0,1 0 0,0 0 0,0 0 0,0 0 0,0 0 0,0-1 0,0 1 0,0-1 0,0 1 0,0-1 0,0 0 0,2 0 0,7 1 39,0-1 0,0 0 0,0-1 0,0 0 0,0 0 0,0-2 0,-1 1 0,1-1 0,12-6 0,-18 8-145,-1-1 0,1 0 1,-1-1-1,1 1 0,-1-1 0,0 0 0,0 0 0,0 0 0,-1 0 0,1-1 0,-1 1 0,0-1 0,0 0 0,0 0 0,0 0 0,0-1 0,-1 1 0,0-1 0,0 1 0,0-1 0,-1 0 0,2-8 0,-3 11-20,0 0-1,0 0 1,0 0-1,0 0 1,-1 0-1,1 0 1,-1 0 0,1 0-1,-1 0 1,0 0-1,0 0 1,0 0-1,0 0 1,0 1-1,0-1 1,0 0-1,-1 1 1,1-1-1,-1 1 1,1-1-1,-1 1 1,0 0-1,1 0 1,-1-1 0,0 1-1,0 0 1,0 1-1,0-1 1,1 0-1,-1 0 1,0 1-1,-1-1 1,1 1-1,0 0 1,0 0-1,0 0 1,-3 0-1,-3-1 2,1 1-1,0 0 0,-1 0 0,1 1 0,0 0 1,-1 0-1,1 1 0,0 0 0,-13 5 0,13-3 1,1 1 0,-1-1 0,1 1-1,1 0 1,-1 0 0,1 1 0,0 0 0,0 0-1,0 0 1,-5 11 0,7-13 3,1 1 0,-1 0 0,1 0 0,0 0 0,0 0 0,1 0 0,0 0 1,0 1-1,0-1 0,0 0 0,1 1 0,0-1 0,0 1 0,0-1 0,2 10 0,-1-13 4,1-1-1,-1 1 0,0 0 1,1-1-1,-1 1 1,1-1-1,-1 0 0,1 0 1,0 1-1,-1-1 1,1 0-1,0 0 0,0-1 1,0 1-1,0 0 1,0-1-1,0 1 0,0-1 1,0 1-1,0-1 1,0 0-1,0 0 0,0 0 1,0 0-1,0 0 1,2-1-1,59-7 158,-35-2-204,-1 0 0,0-1 0,-1-2 0,33-21 0,-26 15-77,60-26 0,-92 45 125,0-1 1,-1 1-1,1-1 1,0 1-1,-1 0 1,1 0-1,0 0 1,0-1-1,-1 1 1,1 0-1,0 0 1,0 0-1,-1 0 1,1 0-1,0 0 1,0 0-1,-1 1 1,1-1-1,0 0 1,-1 0-1,1 0 1,0 1-1,0-1 0,-1 0 1,1 1-1,-1-1 1,1 1-1,0 0 1,3 21 560,-18 39 449,10-48-924,-1 25 209,5-37-302,1 0-1,-1 0 0,0-1 1,1 1-1,-1 0 1,1 0-1,-1 0 0,1-1 1,-1 1-1,1 0 1,-1 0-1,1-1 0,0 1 1,-1-1-1,1 1 1,0-1-1,0 1 0,-1-1 1,1 1-1,0-1 1,0 1-1,0-1 0,0 0 1,-1 0-1,1 1 1,0-1-1,0 0 0,0 0 1,0 0-1,0 0 1,0 0-1,0 0 0,0 0 1,0 0-1,-1-1 1,3 1-1,4-2-82,0 0-1,0 0 1,0-1-1,-1 0 1,1 0 0,-1-1-1,0 1 1,1-1 0,-2-1-1,1 1 1,0-1-1,-1 0 1,0 0 0,8-11-1,-5 7-72,0 0 0,0 1-1,1 1 1,14-10-1,-23 16 147,0 1 0,1 0-1,-1 0 1,0 0-1,0 0 1,0 0-1,0 0 1,1 0-1,-1-1 1,0 1-1,0 0 1,0 0-1,1 0 1,-1 0 0,0 0-1,0 0 1,0 0-1,1 0 1,-1 0-1,0 0 1,0 0-1,0 0 1,1 0-1,-1 0 1,0 1-1,0-1 1,0 0 0,1 0-1,-1 0 1,0 0-1,0 0 1,0 0-1,0 0 1,1 0-1,-1 1 1,0-1-1,0 0 1,0 0-1,0 0 1,0 0 0,0 1-1,1-1 1,-1 0-1,0 0 1,0 0-1,0 1 1,0-1-1,1 16-300,-6 15-54,2-20 21,1-6-610,0-1 0,1 1 0,0 0 1,0 0-1,1 0 0,-1 9 0,1-13 717,1 0 0,-1 0-1,0 0 1,1 0 0,-1 0-1,1 0 1,-1 0 0,1-1 0,-1 1-1,1 0 1,0 0 0,-1 0 0,1-1-1,0 1 1,0 0 0,-1-1-1,1 1 1,0-1 0,0 1 0,0-1-1,0 1 1,0-1 0,0 0 0,0 1-1,0-1 1,0 0 0,0 0-1,0 0 1,0 0 0,0 0 0,0 0-1,0 0 1,0 0 0,0 0 0,0 0-1,0 0 1,0-1 0,0 1 0,1-1-1,23-4-10006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23734,'0'0'9033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2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1 11275,'-9'5'6048,"0"0"-4894,-2 0 71,1 1 0,0 0 0,0 1 0,0 0 0,1 0 0,0 1 0,-13 14 0,65-18-2015,-32-3 78,-1 0-1,0 0 0,1 1 0,-1 0 0,0 1 1,18 8-1,-25-10 693,-1 0 0,1-1 0,-1 2 1,1-1-1,-1 0 0,0 0 1,0 1-1,1-1 0,-1 1 0,0 0 1,0-1-1,0 1 0,0 0 0,-1 0 1,1 1-1,-1-1 0,1 0 0,-1 0 1,0 1-1,0-1 0,1 1 0,-2-1 1,1 1-1,0-1 0,-1 1 0,1 0 1,-1-1-1,0 1 0,1 0 1,-1-1-1,-1 5 0,-1-4 384,0 0 1,1 0-1,-2 0 1,1 0-1,0 0 0,-1-1 1,1 1-1,-1-1 0,0 1 1,0-1-1,0 0 1,0 0-1,0 0 0,0-1 1,0 1-1,-1-1 0,-4 2 1,-64 19 2350,67-21-2519,-61 11 1292,61-11-1760,0-1 0,0 0 0,0 0 0,0-1 0,1 1 0,-10-3 0,5-5-5157,5-7-4880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3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98 132 17328,'0'0'8157,"12"-4"-7190,63-25-105,-69 26-830,1-1-1,-1 1 1,1-1 0,-1-1 0,0 1 0,0-1-1,-1 0 1,0-1 0,1 1 0,6-11 0,-12 16-18,0 0 0,1-1 0,-1 1 0,0 0 0,1-1 0,-1 1 0,0 0 0,0-1 0,0 1 0,1-1 0,-1 1 0,0 0 0,0-1 0,0 1 0,0-1 0,0 1 0,0-1 0,0 1 0,0-1 0,0 1 0,0-1 0,0 1 0,0 0 0,0-1 0,0 1 0,0-1 0,0 1 0,0-1 0,-1 1 0,1 0 0,0-1 0,0 1 0,0-1 0,-1 1 0,1 0 0,0-1 0,-1 1 1,1 0-1,0-1 0,-1 1 0,1 0 0,0 0 0,-1-1 0,1 1 0,-1 0 0,1 0 0,0 0 0,-1-1 0,1 1 0,-1 0 0,1 0 0,-1 0 0,1 0 0,-1 0 0,1 0 0,0 0 0,-1 0 0,1 0 0,-1 0 0,1 0 0,-1 0 0,1 0 0,-1 1 0,1-1 0,0 0 0,-1 0 0,-33 9 130,17-1-138,1 1-1,0 0 0,1 1 1,0 1-1,1 0 0,0 1 1,1 1-1,0 0 0,1 1 1,1 0-1,0 1 0,1 0 1,-15 28-1,24-40-10,-1 0-1,1 0 1,0 0 0,0 1 0,0-1-1,1 0 1,-1 1 0,1-1-1,-1 0 1,1 1 0,0-1 0,1 0-1,0 6 1,-1-8-7,1 0-1,0 1 1,-1-1-1,1 0 1,0 1-1,0-1 1,0 0-1,0 0 1,0 0-1,0 0 1,0 0-1,1 0 1,-1 0-1,0 0 1,1 0-1,-1-1 1,0 1-1,1-1 1,-1 1-1,1-1 1,-1 1-1,1-1 1,-1 0-1,1 1 1,-1-1-1,1 0 1,-1 0-1,1 0 1,1-1 0,23 0-51,-1-2 1,1-1-1,-1-1 1,1-1-1,36-14 1,-39 12 88,1 0 0,0 2 0,0 0 0,1 2 0,0 1 0,36-1 0,-60 4 40,0 1-1,0-1 0,0 0 1,0 0-1,0 0 1,0 1-1,0-1 0,0 1 1,0-1-1,0 1 0,0-1 1,0 1-1,-1-1 0,1 1 1,0 0-1,0-1 1,0 1-1,-1 0 0,1 0 1,0 0-1,-1-1 0,1 1 1,-1 0-1,1 0 0,-1 0 1,1 0-1,-1 0 1,0 0-1,1 0 0,-1 0 1,0 0-1,0 0 0,0 0 1,0 1-1,0-1 0,0 0 1,0 0-1,0 0 1,0 0-1,-1 0 0,1 0 1,0 0-1,-1 0 0,0 1 1,1-1-45,-1-1-1,1 0 1,-1 1 0,0-1-1,1 0 1,-1 0 0,0 1 0,1-1-1,-1 0 1,0 0 0,1 0 0,-1 0-1,0 0 1,1 0 0,-1 0 0,0 0-1,1 0 1,-1 0 0,0 0 0,1 0-1,-1-1 1,1 1 0,-1 0 0,0 0-1,1-1 1,-1 1 0,1 0-1,-1-1 1,0 1 0,1 0 0,-1-1-1,1 1 1,0-1 0,-1 1 0,1-1-1,-1 0 1,1 1 0,0-1 0,-1 1-1,1-1 1,0 1 0,0-1 0,-1 0-1,1 1 1,0-2 0,-16-29 667,16 30-686,-3-6-2,-9-18 0,2-1 0,1 0 0,1 0 0,1-1 0,-4-32 0,11 59-4,0-1-1,0 0 1,0 0-1,1 0 1,-1 0-1,0 0 1,1 0-1,-1 0 1,1 0 0,-1 1-1,1-1 1,-1 0-1,1 0 1,-1 1-1,1-1 1,0 0-1,0 1 1,-1-1 0,1 1-1,0-1 1,0 1-1,0-1 1,-1 1-1,1-1 1,0 1-1,0 0 1,0 0 0,0-1-1,0 1 1,0 0-1,0 0 1,0 0-1,0 0 1,0 0-1,1 0 1,45 2-872,-37 0 396,5-1-498,53 3-9153,-23-4-2772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3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14414,'0'0'5455,"-9"11"-2166,-9 12-1771,2 0 1,1 1-1,-21 47 0,29-57-1166,1 0 0,1 0 0,0 1 0,1 0 0,0 0 0,1 0 0,1 0 0,1 0 0,0 30 0,1-43-352,0-1 1,1 0-1,-1 1 1,0-1-1,1 0 1,-1 1-1,1-1 1,0 0-1,-1 0 1,1 0-1,0 1 1,0-1-1,0 0 1,0 0-1,0 0 1,0 0-1,0-1 1,0 1-1,0 0 1,0 0-1,0 0 1,2 0-1,1 0 0,0 1 0,-1-2-1,1 1 1,-1 0 0,1-1-1,0 1 1,0-1-1,5 0 1,0-1-100,1 0 0,-1-1 0,1 0 0,-1 0 0,18-8-1,6-9-727,-27 15 676,0 0 0,1 0-1,-1 0 1,1 1 0,0 0-1,0 0 1,0 1 0,0 0-1,0 0 1,9 0 0,-15 3 160,0-1 0,0 1 0,0 0 0,0 0 0,0 0 0,0 0 0,-1 0 0,1 1 0,0-1 0,-1 0 0,1 0 0,-1 0 0,1 1 0,-1-1 0,1 0 0,-1 1 1,0-1-1,0 0 0,0 1 0,0-1 0,0 0 0,0 1 0,0-1 0,0 0 0,-1 2 0,-1 40 930,-15 11-15,13-46-868,1 0 0,0 1 1,0-1-1,1 1 1,-1 11-1,3-20-145,0 0 0,0 0-1,0 1 1,0-1 0,0 0 0,0 0 0,0 0 0,0 0-1,0 0 1,0 1 0,0-1 0,1 0 0,-1 0 0,0 0-1,0 0 1,0 0 0,0 0 0,0 0 0,0 0 0,1 0-1,-1 0 1,0 0 0,0 1 0,0-1 0,0 0 0,0 0-1,1 0 1,-1 0 0,0 0 0,0 0 0,0 0-1,0 0 1,1 0 0,-1 0 0,0 0 0,0-1 0,0 1-1,0 0 1,0 0 0,1 0 0,-1 0 0,0 0 0,0 0-1,0 0 1,0 0 0,0 0 0,0 0 0,0 0 0,1-1-1,-1 1 1,0 0 0,0 0 0,0 0 0,0 0-1,0 0 1,0 0 0,0-1 0,0 1 0,10-8-5379,7-13-9361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4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76 8136,'0'0'4746,"6"-10"-599,1 2-2931,-5 5-810,1 0 0,-1 1 1,0-1-1,0-1 0,0 1 0,0 0 1,-1 0-1,1-1 0,-1 1 0,0-1 1,0 1-1,1-8 0,-2 11-270,0-1 0,0 1 0,0-1 0,-1 1 0,1 0-1,0-1 1,0 1 0,-1-1 0,1 1 0,0-1 0,0 1 0,-1 0-1,1-1 1,-1 1 0,1 0 0,0-1 0,-1 1 0,1 0 0,-1-1-1,1 1 1,-1 0 0,1 0 0,-1 0 0,1 0 0,-1-1 0,1 1-1,-1 0 1,1 0 0,-1 0 0,1 0 0,-1 0 0,1 0 0,-1 0-1,1 0 1,-1 0 0,1 0 0,-1 1 0,1-1 0,-1 0 0,1 0-1,0 0 1,-2 1 0,-23 7 455,18-3-525,0-1 1,1 1-1,-1 0 1,2 1-1,-1-1 1,0 1-1,1 0 0,0 0 1,-5 10-1,7-12-59,0 1 0,1 0-1,-1 0 1,1 0-1,0 0 1,1 1 0,-1-1-1,1 0 1,0 1-1,0-1 1,1 1 0,0-1-1,0 1 1,1 8-1,-1-13-4,0 1-1,1 0 0,-1 0 0,1 0 0,0-1 1,0 1-1,0 0 0,0-1 0,0 1 0,0 0 1,0-1-1,0 1 0,0-1 0,1 0 0,-1 0 1,0 1-1,1-1 0,0 0 0,-1 0 0,1 0 1,2 1-1,0-1 7,0 0 1,0 1 0,0-1 0,1-1 0,-1 1-1,0-1 1,1 0 0,-1 0 0,5 0-1,1-1 2,-1-1-1,0 0 0,1 0 0,-1 0 1,0-1-1,-1-1 0,1 0 1,9-5-1,-9 3-28,-1 0 0,0-1-1,-1 1 1,1-2 0,-1 1 0,8-12 0,-12 15 32,0-1-1,-1 1 1,1 0 0,-1-1 0,0 0 0,0 1 0,-1-1 0,1 0-1,-1 0 1,0 0 0,-1 0 0,1 0 0,-1 0 0,0-10 0,-1 13-8,0 1 1,0-1 0,0 1 0,1-1-1,-2 1 1,1-1 0,0 1 0,0-1-1,0 1 1,-1 0 0,1 0 0,-1-1-1,1 1 1,-1 0 0,1 1 0,-1-1-1,1 0 1,-1 0 0,0 1-1,0-1 1,1 1 0,-1-1 0,0 1-1,0 0 1,0-1 0,1 1 0,-1 0-1,0 0 1,0 0 0,0 1 0,-3 0-1,0-1-12,-1 0 0,1 1 0,0 0 0,-1 0 0,1 0-1,0 1 1,0-1 0,0 1 0,-9 5 0,10-4-99,1 0 1,0 0-1,0 0 1,1 1-1,-1-1 0,1 1 1,-1 0-1,1-1 1,-3 9-1,4-11-45,1 0 0,0 0 0,-1 0 0,1 0 0,0 0 0,0 0 0,0 0 0,0 0 0,0 0 0,0 0 0,0 0 0,0 0 0,0 0 0,0 0 0,0 0 0,0 0 0,1 0 0,-1-1 0,0 1 0,1 0 0,-1 0 0,1 0 0,-1 0 0,1 0 0,0-1 0,-1 1 0,1 0 0,0 0 0,-1-1 0,1 1 0,0 0 0,0-1 0,0 1 0,-1-1 0,1 1 0,0-1 0,0 0 0,0 1 0,0-1 0,0 0 0,0 1 0,0-1 0,0 0 0,0 0 0,2 0 0,27 1-5674,4-1-3047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4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17713,'0'0'2023,"-8"8"449,-3 4-1929,0 0 0,1 0 0,1 1 0,0 1 0,1 0 0,1 0 0,0 0 1,-7 22-1,7-15-82,1 0 1,0 0 0,2 0-1,1 1 1,0 0 0,1 26-1,2-46-455,0-1 0,0 1 0,0-1 0,0 1-1,1-1 1,-1 1 0,0-1 0,1 0 0,-1 1-1,1-1 1,-1 0 0,1 1 0,0-1 0,-1 0-1,1 1 1,0-1 0,0 0 0,0 0 0,0 0-1,0 0 1,0 0 0,0 0 0,0 0 0,2 0-1,0 1 18,-1-2-1,1 1 1,0 0-1,0-1 1,-1 1-1,1-1 0,0 0 1,0 0-1,0 0 1,-1 0-1,6-1 1,4-1-30,-1-1 0,0-1 0,0 1 1,-1-2-1,12-5 0,-8 2-229,-9 4 149,-1 1 0,2 0 0,-1 1-1,0-1 1,0 1 0,1 0 0,-1 0 0,1 0 0,0 1 0,0 0 0,8-1 0,-13 4 110,0 0-1,0 0 1,-1 0 0,1 1 0,0-1-1,-1 0 1,1 0 0,-1 0-1,0 0 1,0 1 0,0-1 0,0 0-1,0 0 1,-1 5 0,1-2 122,-1 9 112,-1-1 1,0 0 0,-1 0 0,-5 19-1,-7 33 1231,17-60-1418,5-10-34,4-10-367,5-16-4318,-6 9-3439,-3 5-2856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5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8584,'0'0'21653,"-7"13"-21093,-19 40-245,25-51-302,0-1-1,0 1 1,0 0 0,0 0-1,1 0 1,-1 0 0,1 0-1,0 0 1,-1 0 0,1 0 0,0 0-1,0 0 1,0 0 0,0 0-1,1 0 1,-1 0 0,0-1-1,1 1 1,-1 0 0,1 0-1,0 0 1,0 0 0,0 0-1,2 3 1,-1-4-22,0 1 1,1 0-1,-1 0 0,1-1 1,-1 0-1,1 1 1,0-1-1,-1 0 0,1 0 1,0-1-1,0 1 1,0 0-1,0-1 0,5 0 1,4 1-166,1-2 0,-1 0 0,1 0 0,-1-1 0,0-1 0,16-4 0,61-38-468,-18 7 638,-70 38 16,0-1 0,0 1 0,0-1 0,0 1 0,0 0 0,0 0 0,0-1 0,0 1 1,0 0-1,-1 0 0,1 0 0,0 0 0,0 0 0,0 0 0,0 0 0,0 0 0,0 1 0,0-1 0,0 0 0,0 1 0,0-1 1,0 0-1,0 1 0,0-1 0,0 2 0,15 20 503,-15-20-483,0 0 0,1 1 0,-1-1 1,0 0-1,1 0 0,-1 0 0,1 0 1,0 0-1,-1 0 0,1 0 0,0 0 1,0-1-1,0 1 0,1-1 0,-1 0 0,0 1 1,0-1-1,4 1 0,7 0 54,0-1 1,0-1-1,-1 0 0,23-3 0,-23 2-262,1 0 1,-1 0-1,1 1 0,16 3 1,-25-2 79,0 0-1,0 0 1,0 0 0,0 1 0,0 0 0,0-1 0,0 2 0,-1-1-1,1 0 1,-1 1 0,1-1 0,-1 1 0,0 0 0,0 0 0,0 1-1,4 5 1,1 3 110,-1 0-1,0 1 1,-1 0 0,-1 0-1,0 1 1,0-1-1,-1 1 1,-1 0-1,-1 0 1,0 1-1,0-1 1,-2 0 0,0 1-1,0-1 1,-1 0-1,-1 1 1,-1-1-1,0 0 1,-7 20 0,6-22 244,-1 0 1,-1 0-1,0 0 1,0-1 0,-1 0-1,-1 0 1,0-1-1,0 0 1,-1 0 0,0-1-1,-1 0 1,0 0-1,-18 11 1,26-18-255,-1-1 0,1 1 0,0-1 0,-1 0 0,1 1 0,-1-1 0,0 0 0,1 0 0,-1-1 0,0 1 0,0 0 0,1-1 0,-1 0 0,0 0 0,0 0 0,0 0 0,1 0 0,-1 0 0,-5-2 0,6 1-3,-1 0 0,1-1 0,0 1 0,0-1 1,0 0-1,0 0 0,1 1 0,-1-1 0,0 0 0,1 0 0,-1-1 0,1 1 0,0 0 1,0 0-1,-1-1 0,2 1 0,-2-4 0,-2-10-4,0-1-1,2 1 1,0-1 0,1 0-1,1-17 1,-1 21 3,1 0 0,1 0 0,0 0 0,1 0 0,0 0 0,1 1 0,1-1 0,0 1 0,0 0 0,1 0 0,1 0 0,0 1 0,0 0 0,1 0 0,1 0 0,0 1 0,0 0 0,1 1 0,0 0 0,1 0 0,0 1 0,0 0 0,21-12 0,2 4-895,53-19-1,-21 10-2171,-20 5-4022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5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8008,'0'0'18577,"-35"65"-15438,22-30-1826,5-2-768,3-1-353,5-6-128,0-5-288,11-8-1282,7-7-1088,3-6-929,-1 0-481,-6-14-961,-7-9-2306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60 8840,'0'0'3684,"-4"-51"-161,2 42-832,0 9-1026,-3 0-928,-1 10-609,1 6-128,5 2-288,0 1-1986,13-4-1538,5-7-1761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6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261 317 18706,'0'0'4521,"-9"5"-512,-14 5-2902,0-1-1,0-1 0,-1-1 0,-35 6 0,77-14-1449,-1 0-1,1 1 1,-1 0 0,24 5 0,-35-4 226,1 0 1,-1 1 0,0 0 0,1 0-1,-1 0 1,0 1 0,0 0-1,-1 0 1,1 0 0,-1 1 0,1 0-1,-1 0 1,0 0 0,0 1 0,4 4-1,-8-7 107,0-1-1,0 0 0,0 1 0,0-1 1,-1 1-1,1-1 0,0 1 1,-1-1-1,1 1 0,-1 0 0,1-1 1,-1 1-1,0 0 0,1-1 0,-1 1 1,0 0-1,0-1 0,0 1 1,0 0-1,-1-1 0,1 1 0,0 0 1,-1-1-1,1 1 0,-2 1 0,0 0 60,0 0 0,0 0-1,-1 0 1,1 0 0,-1 0-1,1-1 1,-1 1-1,0-1 1,0 0 0,0 0-1,-4 2 1,-9 4 363,-1-1 1,1-1-1,-28 7 0,26-8-180,1-1 0,-1-1 0,0-1-1,0-1 1,-1 0 0,-27-3 0,44 2-270,1 0 0,-1 0 0,1 0 0,-1-1-1,1 1 1,-1 0 0,1-1 0,0 1 0,-1-1 0,1 1 0,0-1 0,-1 0 0,1 0 0,0 1-1,0-1 1,0 0 0,0 0 0,0 0 0,0 0 0,-2-2 0,3 2-63,0 0 0,0 0 0,-1 0 0,1 0 1,0-1-1,0 1 0,0 0 0,0 0 0,0 0 0,0 0 0,0 0 1,1 0-1,-1-1 0,0 1 0,1 0 0,-1 0 0,0 0 0,1 0 1,1-2-1,1-2-669,1-1 0,1 1 1,-1-1-1,1 1 0,0 1 1,10-9-1,22-13-5738,6-3-3635</inkml:trace>
  <inkml:trace contextRef="#ctx0" brushRef="#br0" timeOffset="1">520 1 16976,'0'0'6967,"-6"14"-4661,-10 28-1674,2 1 0,2 0 0,2 0 0,2 1-1,2 0 1,1 1 0,3 72 0,3-110-1076,0 1 0,1-1-1,0 0 1,0 0 0,1 0 0,0-1-1,5 9 1,-7-12-219,0-12-7786,-6-12 990,-5-1-1830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6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59 149 5701,'0'0'7015,"-41"-53"-2627,28 30-1409,8 4-577,5 2-448,7 5-705,21 3-512,7 2-449,5 5-256,8 2-352,5-2-1890,7-2-2851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11979,'0'0'14991,"48"-3"-13870,-35 8-929,2-2-993,-1-3-3843,-1-3-9161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7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1 612 6854,'0'0'17857,"14"-2"-15807,-4 0-1809,0 0-1,0-1 0,0 0 0,-1 0 0,1-1 1,-1-1-1,0 0 0,0 0 0,0-1 1,-1 0-1,14-12 0,117-113 499,235-284 1,-374 415-739,0 0 0,0 0 0,0 1 0,0-1 0,0 0 0,0 0 0,0 0 1,0 0-1,0 0 0,0 0 0,1 0 0,-1 0 0,0 0 0,0 1 0,0-1 0,0 0 1,0 0-1,0 0 0,1 0 0,-1 0 0,0 0 0,0 0 0,0 0 0,0 0 0,0 0 0,1 0 1,-1 0-1,0 0 0,0 0 0,0 0 0,0 0 0,0 0 0,0 0 0,1 0 0,-1 0 0,0 0 1,0 0-1,0-1 0,0 1 0,0 0 0,0 0 0,1 0 0,-1 0 0,0 0 0,0 0 0,0 0 1,0 0-1,0 0 0,0-1 0,0 1 0,0 0 0,0 0 0,0 0 0,0 0 0,0 0 0,1 0 1,-1-1-1,0 1 0,0 0 0,0 0 0,0 0 0,0 0 0,0 0 0,0-1 0,0 1 1,-3 18-17,-13 36-2,12-42 88,-13 52 184,2 1 1,3 0-1,3 1 0,3 0 1,6 130-1,1-183-254,1-1 0,0 1 0,1-1 0,1 0 0,-1 0 0,12 23 0,-13-31-3,0 0 1,0 0 0,0-1-1,1 1 1,-1 0-1,1-1 1,0 1 0,0-1-1,0 0 1,0 0-1,0 0 1,1-1 0,-1 1-1,1-1 1,0 0-1,0 0 1,0 0 0,0 0-1,0-1 1,0 0-1,0 1 1,1-2 0,4 2-1,-8-2-79,-1 0-1,1-1 1,-1 1-1,1 0 1,-1 0 0,1-1-1,-1 1 1,1 0-1,-1-1 1,1 1-1,-1 0 1,1-1-1,-1 1 1,0 0-1,1-1 1,-1 1-1,0-1 1,1 1-1,-1-1 1,0 1 0,0-1-1,1 1 1,-1-1-1,0 1 1,0-1-1,0 0 1,0 1-1,0-1 1,0 1-1,1-1 1,-2 1-1,1-1 1,0 0 0,0 1-1,0-1 1,0 1-1,0-1 1,0 1-1,0-1 1,-1 1-1,1-1 1,0 1-1,-1-1 1,1 1-1,0-1 1,-1 1-1,1-1 1,-16-28-5009,-10 4-916,-8 0-3112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8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12908,'0'0'13613,"58"-13"-11595,-16-6-897,8 0-576,11 2-449,5 1-32,3 8-481,1 4-1408,-4 4-2211,-8 0-2562,-5 0-7656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8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43 20339,'0'0'5125,"-3"48"-3427,11-28-321,11-4-608,9 2-449,8-7-192,8-8-288,4-3-1313,5-6-1891,-3-16-1760,-3-5-2628</inkml:trace>
  <inkml:trace contextRef="#ctx0" brushRef="#br0" timeOffset="1">482 0 16976,'0'0'3908,"-54"85"-385,20-29-1505,3 4-384,1 3-225,4 3-160,2-6-544,7-1-577,6-8-96,11-10-961,0-15-2594,0-16-4261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8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15022,'0'0'14126,"76"27"-13101,-32-23-417,4-1-416,2-2-128,2-1-64,-6 1-192,-5 0-1153,-6 1-1570,-12 0-1537,-14-1-1410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9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18449,'0'0'4805,"81"18"-3332,-32-18-768,16-2-545,-2-10-672,0 2-5158,-3 2-9800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9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303 0 17360,'0'0'7784,"-67"52"-7176,31-20-255,-6 5-193,-1 4-128,3-4 0,9-4 0,6-5-32,11-9 0,9-10-545,24-15-5028,9-19 256,5-9-8072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9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4901,'0'0'12139,"-13"64"-10569,5-35-385,1 1 160,1 2-160,3-1-576,1 1-481,2 0-448,0 0-962,2 0 289,6 0 0,0-5-384,0-4-801,-5-7-1569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0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14189,'0'0'9962,"76"16"-8457,-31-16-512,7 0-416,4-6-385,1-5-128,0 3-480,-6-1-2179,-6 5-3170,-11 0-4709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0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18898,'0'0'7751,"24"65"-7559,-10-48-160,-2-1 0,4-6-960,4-6-386,2-4-928,3 0-480,0-12-1282,-1-7-3395</inkml:trace>
  <inkml:trace contextRef="#ctx0" brushRef="#br0" timeOffset="1">284 1 15182,'0'0'3844,"-39"53"-1089,19-16-1122,-4 8-480,0 2-448,4-3-32,4 0-193,5-6-352,7-10-128,4-9-1377,0-9-2211,6-10-2946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1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5 15887,'0'0'3022,"-10"9"-876,-32 32-822,40-39-1272,0 0 1,0 0-1,0-1 1,0 1-1,1 0 1,-1 1-1,1-1 1,-1 0 0,1 0-1,0 1 1,0-1-1,0 1 1,0-1-1,0 1 1,0-1 0,1 1-1,-1-1 1,1 1-1,0 0 1,0-1-1,0 1 1,0 0-1,0-1 1,1 1 0,-1-1-1,1 1 1,0 0-1,-1-1 1,1 1-1,2 2 1,-1-3-40,0 1-1,0 0 0,1-1 1,0 0-1,-1 1 1,1-1-1,0 0 1,0-1-1,0 1 1,0 0-1,0-1 1,0 0-1,1 0 1,-1 0-1,0 0 1,1 0-1,-1 0 1,1-1-1,3 0 1,0 0 163,0 0 0,0 0 0,0-1 0,-1 0 0,1 0 0,0-1 0,0 1 0,-1-2 0,0 1 0,1-1 0,-1 0 0,0 0 0,6-5 1,-9 6-11,0-1 0,0 1 1,0-1-1,0 0 1,-1 0-1,1 0 0,-1 0 1,0 0-1,0-1 1,0 1-1,0-1 0,-1 1 1,0-1-1,1 0 1,-1 1-1,0-1 0,-1 0 1,1 0-1,-1 0 1,0 0-1,0 1 0,0-1 1,0 0-1,-2-7 1,1 8-106,0 1 1,0 0-1,-1-1 0,1 1 1,-1 0-1,1 0 1,-1 0-1,0 0 1,0 0-1,0 1 1,0-1-1,0 0 1,0 1-1,-1 0 1,1-1-1,0 1 1,-1 0-1,1 0 1,-1 0-1,-4 0 1,4-1-243,-1 1 0,0 0 1,0 0-1,0 1 0,0-1 0,0 1 1,0 0-1,0 0 0,0 0 1,0 0-1,0 1 0,0-1 1,-5 3-1,8 5-7560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64 186 10730,'9'-12'1474,"-6"8"-1384,42-64 3159,-41 62-2432,-1-1 0,0 1 0,-1-1 0,1 0 0,-1 1 0,0-1 0,-1 0 0,0-1 0,0 1 0,-1 0 0,0-11 0,0 18-758,0-1-1,0 1 1,0 0 0,0-1 0,0 1 0,0 0 0,0-1 0,0 1 0,0 0-1,0-1 1,-1 1 0,1 0 0,0-1 0,0 1 0,0 0 0,-1-1 0,1 1-1,0 0 1,0 0 0,-1-1 0,1 1 0,0 0 0,0 0 0,-1 0 0,1-1-1,0 1 1,-1 0 0,1 0 0,0 0 0,-1 0 0,1 0 0,0 0 0,-1 0-1,1 0 1,-1-1 0,1 1 0,0 0 0,-1 1 0,1-1 0,0 0 0,-1 0-1,1 0 1,0 0 0,-1 0 0,1 0 0,0 0 0,-1 0 0,1 1 0,0-1-1,-1 0 1,1 0 0,0 0 0,0 1 0,-1-1 0,1 0 0,0 0 0,0 1-1,-1-1 1,1 0 0,0 1 0,0-1 0,0 0 0,-1 1 0,-16 20 539,2 7-360,0 2 0,3 0-1,0 0 1,2 1-1,1 1 1,-5 34-1,4-2 227,3 0-1,2 72 1,5-123-464,2 36 0,-1-48 0,-1 1 0,0-1 0,0 0 0,1 1 0,-1-1 0,1 0 0,-1 0 0,1 1 0,-1-1 0,1 0 0,0 0 0,-1 0 0,1 0 0,0 0 0,0 0 0,0 0 0,0 0 0,0 0 0,0 0 0,0 0 0,0-1 0,1 1 0,-1 0 0,0-1 0,0 1 0,1-1 0,-1 0 0,3 1 0,-2-1 0,0-1 0,0 0 0,0 1 0,0-1 0,0 0 0,0 0 0,0 0 0,0-1 0,0 1 0,0 0 0,-1-1 0,1 1 0,0-1 0,-1 0 0,1 1 0,-1-1 0,0 0 0,0 0 0,1 0 0,-1 0 0,0 0 0,-1 0 0,1 0 0,0 0 0,0-3 0,17-58 0,-13 36 0,-2 0 0,0-30 0,-3 46 0,0 1 0,-1-1 0,0 0 0,-1 1 0,0-1 0,-1 1 0,0 0 0,-5-13 0,8 22 0,-1 0 0,1 0 0,-1 0 0,1 0 0,-1 0 0,1 0 0,-1 0 0,0 0 0,0 0 0,1 0 0,-1 0 0,0 0 0,0 0 0,0 0 0,0 1 0,0-1 0,0 0 0,0 1 0,0-1 0,0 1 0,-2-1 0,2 1 0,1 0 0,-1 1 0,0-1 0,1 0 0,-1 1 0,1-1 0,-1 1 0,1-1 0,-1 1 0,1-1 0,-1 1 0,1-1 0,-1 1 0,1-1 0,-1 1 0,1-1 0,0 1 0,-1 0 0,1-1 0,0 1 0,0 0 0,-1-1 0,1 1 0,0 0 0,0 0 0,-1 3 0,0-1 0,1 0 0,0 0 0,-1 0 0,1 0 0,0 1 0,0-1 0,1 0 0,-1 0 0,1 0 0,0 0 0,-1 0 0,1 0 0,1 0 0,-1 0 0,2 3 0,1-2 0,-1-1 0,1 0 0,0-1 0,1 1 0,-1-1 0,0 0 0,1 0 0,-1 0 0,1 0 0,0-1 0,0 0 0,-1 0 0,1 0 0,0 0 0,0-1 0,6 0 0,5 0 0,1 0 0,-1-1 0,29-6 0,-28 1 0,0 0 0,0-1 0,-1-1 0,0 0 0,0-1 0,24-18 0,12-7 0,-52 34 0,1 0 0,-1-1 0,1 1 0,-1 0 0,0 0 0,1 0 0,-1 0 0,0-1 0,1 1 0,-1 0 0,1 0 0,-1 0 0,0 0 0,1 0 0,-1 0 0,1 0 0,-1 0 0,0 0 0,1 0 0,-1 0 0,1 0 0,-1 0 0,0 0 0,1 1 0,-1-1 0,1 0 0,-1 0 0,0 0 0,1 0 0,-1 1 0,0-1 0,1 0 0,-1 1 0,0-1 0,1 0 0,-1 1 0,6 20 0,-6 39 0,0-44 0,-1-13 0,1 0 0,0-1 0,0 1 0,0-1 0,0 1 0,0 0 0,1-1 0,-1 1 0,1-1 0,0 1 0,0-1 0,0 1 0,0-1 0,0 0 0,0 1 0,1-1 0,-1 0 0,1 0 0,-1 0 0,4 2 0,-3-2 0,1-1 0,0-1 0,0 1 0,0 0 0,0-1 0,0 1 0,0-1 0,0 0 0,0 0 0,0 0 0,0 0 0,-1-1 0,1 1 0,0-1 0,0 0 0,0 0 0,0 0 0,4-2 0,10-5 0,-1 0 0,28-18 0,-35 20 0,-1 0 0,1 0 0,1 1 0,-1 0 0,1 0 0,0 1 0,0 1 0,0 0 0,0 0 0,0 1 0,1 0 0,17-1 0,-27 3-230,0 1 0,0-1 1,-1 0-1,1 0 0,0 1 0,0-1 1,-1 0-1,1 1 0,0-1 0,-1 1 1,1-1-1,0 1 0,-1-1 0,1 1 0,-1-1 1,1 1-1,-1 0 0,1-1 0,-1 1 1,1 0-1,-1-1 0,1 2 0,-1-1-156,1 0-1,-1 0 1,0-1-1,1 1 0,-1 0 1,1-1-1,-1 1 1,1 0-1,-1-1 0,1 1 1,-1-1-1,1 1 1,0-1-1,-1 1 1,1-1-1,0 1 0,0-1 1,-1 0-1,1 1 1,0-1-1,0 0 0,-1 0 1,1 0-1,0 1 1,0-1-1,0 0 1,0 0-1,0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1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19026,'0'0'12364,"-41"84"-11948,34-44-256,3 4-96,1-4 0,3-3-64,0-7-32,1-6-736,5-10-257,0-6-673,-1-8-2082,-5-13-12523</inkml:trace>
  <inkml:trace contextRef="#ctx0" brushRef="#br0" timeOffset="1">1 111 19026,'0'0'5797,"77"-13"-4996,-37 10-577,3 1-95,3-2-418,-6-4-3266,-1-1-6887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1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343 1 17969,'0'0'7559,"-40"56"-5445,6-18-705,-8 8-864,-6 0-417,-1 0-96,6-4 0,8-10 0,10-5-64,6-10-480,11-13-673,13-13-3876,11-16-1025,4-8-7687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2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15663,'0'0'2338,"-30"59"513,19-25-385,2 0-160,6 0-320,3-1-929,5-2-544,13 0-385,8 0-32,2-1-96,1-2-1025,-4-2-1986,-6-5-2146,-7-5-3427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2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14221,'0'0'5510,"57"27"-4453,-15-26-225,9-1-31,4 0-448,5 0-257,0-8-577,-5-2-2370,-8 0-5669</inkml:trace>
  <inkml:trace contextRef="#ctx0" brushRef="#br0" timeOffset="1">534 1 18546,'0'0'5253,"-6"50"-2915,7-31-160,13-1-1057,9-2-545,5-7-351,10-3-97,2-6-96,3 0-801,1-1-1569,-5-12-1986,-6-4-1057,-8-2-961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2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 13933,'0'0'3491,"-36"52"-1280,15-20-194,-1 5 258,2 0-257,1 0-257,0 1-704,6-4-288,6-2-96,4-4-385,3-2-224,0-4-288,6-4-1570,6-7-2434,0-6-2562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3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1 184 21781,'0'0'6774,"8"-4"-5840,7-2-852,0-2-1,0 0 1,-1-1 0,0 0-1,19-17 1,65-67-414,-78 73 393,-31 62 670,-8-2-802,5-9 626,-18 53-1,29-73-1663,1 0 0,0-1 0,0 1 0,1 0 0,1 15 1,0-20-8758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3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1 19827,'0'0'5413,"-15"49"-2626,5-17-1218,-1 5-512,2 2-480,4-1-289,2-4-160,3-4-64,0-5-64,0-7-673,6-3-960,-4-6-866,-2-7-159,-19-2-4997,-3-2 1729,-4-10-2402</inkml:trace>
  <inkml:trace contextRef="#ctx0" brushRef="#br0" timeOffset="1">14 237 5637,'0'0'10090,"-13"-49"-7400,17 39-415,17 1-450,11 1-95,4-2-289,7 3-352,5-1-256,3 0-545,1 4-224,-1 2-224,-1-1-2466,-8-2-3076,-6 1-10441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4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313 0 12940,'0'0'11115,"-53"54"-9674,21-22-768,-7 5-481,-1 2-96,0-1-64,3-4-64,8-6-288,5-5-449,11-10-768,7-11-1795,6-21-13932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4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 7495,'0'0'12588,"-55"35"-9833,28-5-770,-6 3-255,1 5-192,4 0-545,7-4-577,8 0-320,7-3-96,6-6-545,0-2-832,6-3-96,8-4 63,1 1-575,-1-5-930,-3-4-1217,-3-2-4548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4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15054,'0'0'10955,"-25"54"-10539,53-46-128,7-1-128,9-1-96,3-3 1,-1 0-33,2-3-193,-5 0-1344,-6 0-1954,-10-4-2659,-6-7-8232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13773,'0'0'13197,"-16"57"-15376,37-48-2433,9-4-3748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5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20692,'0'0'7671,"0"10"-6353,-1 1-1091,1-4-49,-1-1 1,1 0-1,0 1 1,1-1-1,2 12 1,-3-16-165,1 0 1,-1 0-1,1 0 1,0 0 0,0-1-1,0 1 1,0 0 0,0-1-1,0 1 1,0-1 0,1 1-1,-1-1 1,0 1-1,1-1 1,-1 0 0,1 0-1,0 0 1,-1 0 0,1 0-1,0 0 1,0 0 0,0 0-1,-1-1 1,1 1-1,0-1 1,3 1 0,3 0-424,-1 0 1,0-1 0,0 0 0,0 0-1,0-1 1,1 0 0,-1 0 0,0-1-1,0 0 1,-1 0 0,1 0 0,0-1-1,12-7 1,-3-1-1865,1-1 0,-2-1-1,26-25 1,-38 36 4057,-4 7-330,-9 17 643,-17 28 127,-10 9-914,2 3 0,2 1 0,4 1 0,-23 71 0,48-101-753,7-22-3184,-2-12 2321,-1 0 0,1 0 0,-1 0 0,1 0 0,-1 0 0,1 0 0,-1 0 0,1 0 0,-1 0 0,1 0 0,-1 0 0,1 0 0,-1-1 0,1 1 0,-1 0 0,1 0 0,-1-1 0,1 1 0,-1 0 0,0 0 0,1-1 1,-1 1-1,0 0 0,1-1 0,-1 1 0,0-1 0,1 1 0,-1-1 0,8-11-9175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5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15022,'0'0'13165,"12"-4"-12375,6-1-620,63-16 272,-72 19-418,0 1-1,0 0 1,0 0-1,1 0 1,-1 1-1,1 1 1,10 1 0,-19-1-22,1-1 0,-1 0 0,0 1 0,0-1 0,0 1 0,0-1 0,1 1 0,-1-1 0,0 1 0,0 0 0,0 0 0,0-1 0,-1 1 0,1 0 0,0 0 0,0 0 0,0 0 0,-1 0 0,1 0 0,0 0 0,-1 0 0,1 1 0,-1-1 0,1 1 0,-1 1 12,1 0 0,-1 0 0,0 0 0,0 0 0,0 0 0,0 0 0,0 0 0,-1 0 0,-1 5 0,-1 1 68,0 0-1,-1 0 0,0 0 0,0-1 0,-9 11 0,-3 1 466,-37 34-1,39-41-302,0 0 0,1 1-1,1 0 1,-21 31 0,33-45-244,-1 1 0,1-1 0,0 1 0,-1-1 0,1 1 0,0-1 0,-1 1 0,1 0 0,0-1 0,0 1 0,0-1 0,0 1 0,0 0 0,-1-1 0,1 1 0,0 0 0,0-1 0,1 1 0,-1 0 0,0-1 0,0 1 0,0-1 0,0 1 0,0 0 0,1-1 0,-1 1 0,0-1 0,1 1 0,-1-1 0,0 1 0,1-1 0,-1 1 0,1-1 0,-1 1 0,1-1 0,-1 1 0,1-1 0,-1 0 0,1 1 0,-1-1 0,1 0 0,-1 1 0,1-1 0,-1 0 0,1 0 0,0 0 0,-1 1 0,1-1 0,0 0 0,-1 0 0,1 0 0,1 0 0,43 0 0,-32-1 0,76-4-2973,-71 2 348,1 0 0,31-12 0,-7-2-9525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5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19346,'0'0'5894,"-17"76"-3236,2-32-1216,-3 5-577,4-3-481,1-1-288,7-8-32,6-6-32,0-7-224,2-7-1249,10-9-1378,-5-8-1249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6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13837,'0'0'8680,"63"-6"-7943,-18 7-160,8 3-417,9 0-128,2 0-1730,4-2-4580</inkml:trace>
  <inkml:trace contextRef="#ctx0" brushRef="#br0" timeOffset="1">964 122 20371,'0'0'9353,"84"-32"-10794,-34 17-2627,5 1-993,-3 4 96,2 1 609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6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9545,'0'0'4228,"52"10"-2626,-29-10-1122,3 0-416,7 0-673,5-9-3458,2 1-6824</inkml:trace>
  <inkml:trace contextRef="#ctx0" brushRef="#br0" timeOffset="1">354 21 10570,'0'0'19058,"24"19"-18930,7-27-1249,6-5-3491,2-5-4133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0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9641,'0'0'21044,"89"22"-20692,-35-30-224,-3 0-95,-4 8-738,-13 0-1409,-15 2-1474,-11 9-1504,-8-1-1923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1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0 361 10858,'0'0'18226,"88"17"-17458,-33-20-544,7-3-127,2 1-97,-1 5-865,-9 0-2018,-11 0-2114,-7 0-2946</inkml:trace>
  <inkml:trace contextRef="#ctx0" brushRef="#br0" timeOffset="1">1391 1 11211,'0'0'15673,"-1"8"-14216,-21 63 506,16-54-1758,0 1-1,0-1 1,-4 32 0,10-48-221,0 1 0,0-1 1,1 0-1,-1 1 0,1-1 1,-1 0-1,1 1 0,-1-1 1,1 0-1,-1 0 0,1 1 1,0-1-1,0 0 0,0 0 1,0 0-1,0 0 0,0 0 0,0 0 1,0 0-1,0-1 0,0 1 1,0 0-1,0 0 0,1-1 1,-1 1-1,0-1 0,1 1 1,-1-1-1,0 0 0,2 1 1,55 9-967,-31-6 320,-22-3 592,0 1 0,0 0 1,0 0-1,0 0 0,-1 0 1,1 1-1,-1 0 0,1 0 1,-1 0-1,0 0 0,0 1 1,-1-1-1,1 1 0,-1 0 1,0 0-1,0 1 0,0-1 1,0 1-1,1 4 0,-2-6 105,-1 1-1,0-1 0,0 0 0,-1 1 1,1-1-1,-1 1 0,0 0 0,1-1 1,-2 1-1,1-1 0,0 1 0,-1-1 1,1 1-1,-1-1 0,0 1 0,0-1 1,-1 0-1,1 1 0,-1-1 0,1 0 0,-1 0 1,0 0-1,0 0 0,0 0 0,-1-1 1,1 1-1,-1-1 0,-4 4 0,-3 2 190,0-2 0,0 1-1,-1-1 1,0-1 0,0 0-1,-1 0 1,0-1-1,1-1 1,-21 4 0,0-2 102,-1-2-1,-43 0 1,74-3-416,0 0 1,0 0-1,-1 0 1,1 0-1,0 0 0,0 0 1,0-1-1,-1 1 0,1-1 1,0 0-1,0 0 0,0 0 1,0 0-1,0 0 1,0 0-1,1 0 0,-1 0 1,0-1-1,0 1 0,1-1 1,-1 1-1,1-1 0,-2-2 1,1-1-791,0 0-1,0 0 1,1 0 0,0 0-1,0 0 1,0 0 0,0 0-1,1 0 1,0-7 0,0-33-8697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1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17457,'0'0'5317,"62"0"-2211,-27 0-767,7-4-898,5 2-1057,2-3-287,-2 1-322,0-1-1921,-7-5-2690,-7-1-6087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3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15919,'0'0'171,"0"0"0,0 0 0,0 0 1,0 0-1,1 0 0,-1 0 0,0 0 0,0 0 0,0-1 0,0 1 0,0 0 0,1 1 1,-1-1-1,0 0 0,0 0 0,0 0 0,0 0 0,0 0 0,1 0 0,-1 0 0,0 0 1,0 0-1,0 0 0,0 0 0,0 0 0,0 0 0,1 0 0,-1 0 0,0 1 0,0-1 1,0 0-1,0 0 0,0 0 0,0 0 0,0 0 0,0 0 0,0 1 0,1-1 1,-1 0-1,0 0 0,0 0 0,0 0 0,0 0 0,0 1 0,0-1 0,0 0 0,0 0 1,0 0-1,0 0 0,0 0 0,0 1 0,0-1 0,0 0 0,0 0 0,-1 0 0,4 20 2698,-3 30-3156,0-42 1448,-15 234 152,15-241-1399,0-1-1,0 0 1,0 1-1,1-1 1,-1 1 0,0-1-1,0 1 1,0-1 0,0 1-1,1-1 1,-1 1-1,0-1 1,1 0 0,-1 1-1,0-1 1,1 0 0,-1 1-1,0-1 1,1 0-1,-1 1 1,1-1 0,-1 0-1,0 0 1,1 1 0,-1-1-1,1 0 1,-1 0-1,1 0 1,0 1 0,0-1-183,-1 0 0,1 0 1,-1 0-1,1 1 1,0-1-1,-1 0 1,1 0-1,0 0 0,-1 0 1,1 0-1,-1 0 1,1 0-1,0 0 1,-1 0-1,1-1 0,0 1 1,-1 0-1,1 0 1,-1 0-1,1-1 1,-1 1-1,1 0 0,0-1 1,-1 1-1,1-1 1,-1 1-1,1 0 1,-1-1-1,0 1 0,1-2 1,0-9-7136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3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21204,'0'0'8104,"59"-11"-6631,-21 11-384,7 0-801,0 0-224,1 0-128,-7 2-1185,-8 1-2178,-4-3-4645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95 154 4004,'0'0'18503,"-5"9"-16213,-19 25-624,-22 32 1831,43-61-3369,1 0 1,-1 0-1,1 0 1,0 0-1,0 0 1,1 1-1,-1-1 1,1 0-1,1 1 1,-1-1-1,1 10 1,0-14-124,1 0 0,-1 1 0,1-1 0,-1 0 0,1 1 0,0-1 1,0 0-1,0 0 0,0 0 0,0 0 0,0 0 0,0 0 0,0 0 0,0 0 0,0 0 1,1 0-1,-1-1 0,0 1 0,1 0 0,-1-1 0,0 1 0,1-1 0,-1 0 0,1 1 0,-1-1 1,1 0-1,-1 0 0,1 0 0,-1 0 0,3 0 0,2 0 19,1 0-1,0 0 0,0-1 1,0 0-1,9-2 1,-5-1 26,-1-1 0,0 0 1,0 0-1,0-1 0,-1-1 1,0 1-1,0-1 0,-1-1 1,11-10-1,4-8 181,34-49 1,-46 60-232,0 0 0,-1-1 0,0-1 0,-2 1 0,0-1 0,-1 0 0,0-1 0,6-31 0,-13 49 0,0 0 0,0 1 0,0-1 0,0 0 0,0 0 0,0 0 0,0 0 0,0 1 0,-1-1 0,1 0 0,0 0 0,0 0 0,0 0 0,0 0 0,0 0 0,0 1 0,-1-1 0,1 0 0,0 0 0,0 0 0,0 0 0,0 0 0,0 0 0,-1 0 0,1 0 0,0 0 0,0 0 0,0 0 0,0 0 0,-1 0 0,1 0 0,0 0 0,0 0 0,0 0 0,0 0 0,-1 0 0,1 0 0,0 0 0,0 0 0,0 0 0,0 0 0,-1 0 0,1 0 0,0 0 0,0 0 0,0 0 0,0-1 0,0 1 0,-1 0 0,1 0 0,0 0 0,0 0 0,0 0 0,0 0 0,0-1 0,0 1 0,0 0 0,0 0 0,-1 0 0,1 0 0,0-1 0,0 1 0,0 0 0,0 0 0,0 0 0,0-1 0,-6 8 0,0 0 0,0 0 0,1 1 0,0 0 0,0 0 0,1 0 0,0 0 0,0 1 0,1-1 0,0 1 0,-1 10 0,-1 3 0,1 0 0,1 0 0,0 35 0,4-54-114,-1 0 1,0 0-1,1 0 1,0 0-1,0 0 0,0 0 1,0 0-1,0 0 1,0 0-1,1-1 0,-1 1 1,1 0-1,0-1 1,0 1-1,0-1 0,0 0 1,0 0-1,1 0 1,-1 0-1,1 0 0,-1 0 1,1 0-1,0-1 1,-1 1-1,1-1 0,0 0 1,0 0-1,0 0 1,0 0-1,0-1 0,0 1 1,5 0-1,0 0-617,0 0 1,0-1-1,0 0 0,0 0 0,0-1 0,0 0 1,0 0-1,0 0 0,0-1 0,-1-1 0,16-6 0,3-7-11541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4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 13869,'0'0'13613,"-1"10"-11883,-3 6-1257,0 1 0,-1-1 0,-10 24 0,-9 27-267,23-66-210,1 0 1,-1 0 0,1-1 0,0 1-1,-1 0 1,1 0 0,0 0 0,0 0-1,-1 0 1,1 0 0,0 0 0,0 0-1,0 0 1,0 0 0,1 0 0,-1 0-1,0 0 1,0 0 0,0-1 0,1 1-1,-1 0 1,0 0 0,1 0 0,-1 0-1,1 0 1,-1-1 0,1 1 0,0 0-1,-1 0 1,1-1 0,0 1 0,-1 0-1,1-1 1,0 1 0,1 0 0,35 1-447,-21-3 301,-9 1 102,-1 0-1,1 0 0,0 1 0,-1 0 1,1 0-1,-1 1 0,1 0 0,-1 0 1,12 5-1,-15-5 47,0 0 0,0 0 0,-1 0 1,1 1-1,-1-1 0,0 1 0,1-1 0,-1 1 0,-1 0 0,1 0 0,0 0 1,-1 0-1,1 0 0,-1 0 0,0 0 0,0 0 0,0 0 0,0 1 0,-1-1 1,1 0-1,-1 7 0,0-4 49,0 0 0,0 0 1,-1 0-1,0 0 0,0 0 0,0 0 0,-1-1 1,0 1-1,0 0 0,-1-1 0,1 1 1,-1-1-1,0 0 0,-1 0 0,1 0 1,-1 0-1,0-1 0,0 1 0,-1-1 1,1 0-1,-1 0 0,0-1 0,0 1 0,0-1 1,0 0-1,-1-1 0,-8 4 0,-5 1 117,0 0 0,0-2 0,-1 0 0,0-1 0,0-1-1,0-1 1,-25-1 0,43 0-339,0-1 1,0 0-1,0-1 1,0 1-1,-1 0 1,1 0-1,0-1 1,0 1-1,0-1 1,0 0-1,0 0 1,0 0-1,0 0 1,0 0-1,0 0 0,0 0 1,1-1-1,-1 1 1,0 0-1,1-1 1,-1 0-1,1 1 1,0-1-1,-1 0 1,1 0-1,0 0 1,0 0-1,0 0 1,1 0-1,-1 0 0,0 0 1,1 0-1,-1 0 1,1 0-1,-1 0 1,1-4-1,0-7-1687,0 1-1,1-1 1,1 1-1,0-1 1,4-13-1,9-28-9503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5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14253,'0'0'9513,"63"0"-6950,-34 8-481,9 0-577,2-4-704,3 0-513,-2-3-288,3-1-352,-8 0-1730,-8-4-2306,-7-14-4164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6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20980,'0'0'11787,"59"-49"-12107,-46 48-1730,-4 1-1794,-4 0-2530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6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61 19474,'0'0'2547,"-1"-9"-396,0 6-1879,0-1-1,0 0 0,0 1 1,0-1-1,0 1 0,-1-1 1,0 1-1,1 0 0,-4-4 1,4 6-193,-1-1 1,1 1 0,-1 0-1,1 0 1,-1 0 0,1 0-1,-1 0 1,0 0-1,1 1 1,-1-1 0,0 1-1,0-1 1,1 1 0,-1-1-1,0 1 1,0 0 0,0 0-1,0 0 1,1 0-1,-1 0 1,0 0 0,0 1-1,0-1 1,1 1 0,-1-1-1,0 1 1,-3 1 0,-2 2-68,-1 0 1,1 0 0,0 1 0,0 0 0,1 0 0,-1 0 0,1 1 0,1 0 0,-1 0 0,-8 14-1,1-2 221,1 1-1,-18 39 0,25-45-155,0 1 0,1 0 1,0 0-1,-2 16 1,6-25-75,-1 0 1,1-1 0,0 1-1,0 0 1,1 0 0,-1 0-1,3 6 1,-3-10-3,1 1 1,-1 0-1,1-1 1,0 1 0,-1-1-1,1 1 1,0-1-1,0 1 1,0-1-1,0 0 1,1 1-1,-1-1 1,0 0-1,0 0 1,1 0-1,-1 0 1,1 0-1,-1 0 1,1-1 0,2 2-1,2 0 43,0-1 1,0 1-1,1-1 0,-1-1 0,1 1 1,-1-1-1,1 0 0,-1-1 0,0 1 0,1-1 1,-1 0-1,0-1 0,1 0 0,-1 0 1,0 0-1,0-1 0,-1 0 0,1 0 1,0 0-1,-1-1 0,0 1 0,0-1 1,0-1-1,0 1 0,-1-1 0,6-7 1,-3 5 28,-1-2 0,0 1 0,-1-1 0,1 0 0,-2 0 0,1 0 1,-1-1-1,-1 0 0,0 0 0,0 0 0,-1 0 0,0 0 1,-1 0-1,0 0 0,-1-21 0,0 28-115,-1 1-1,1-1 1,-1 1 0,0-1 0,1 1-1,-1 0 1,-1-1 0,1 1 0,0 0-1,0 0 1,-1 0 0,0 0-1,1 0 1,-1 0 0,0 0 0,0 0-1,0 1 1,0-1 0,0 1 0,0 0-1,0-1 1,-4 0 0,1 0-175,0 0-1,0 0 1,0 1 0,-1 0 0,1 0-1,0 1 1,0-1 0,-1 1 0,1 0-1,-10 1 1,10 0-15,1 0 0,-1 0 0,1 0 0,0 0 0,0 1 0,0 0 0,-1-1 0,2 1 0,-1 1 0,0-1 0,0 1 0,-6 5 0,8-6 113,1 0 0,-1 0 0,1 0 1,-1 0-1,1 1 0,0-1 0,0 0 0,0 0 0,0 1 1,0-1-1,1 1 0,-1-1 0,1 1 0,-1-1 0,1 1 1,0-1-1,0 1 0,0-1 0,1 1 0,-1-1 0,0 1 1,1-1-1,1 5 0,8 8-6020,6-2-3123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6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15118,'0'0'7624,"-1"62"-4165,-4-36-1089,1-2-1057,1 3-864,1-5-385,2-3 0,0-1-128,0-4-321,0-6-447,0-5-770,5-3-1281,3-3-1024,0-12-3044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7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28 20595,'0'0'9679,"-9"-5"-9044,-30-16-346,37 20-283,0 1 0,0-1 0,0 1 1,0 0-1,0 0 0,0 0 1,-1 0-1,1 1 0,0-1 0,0 1 1,0-1-1,0 1 0,0 0 1,0-1-1,0 1 0,0 0 0,1 0 1,-4 3-1,-30 24 57,28-21 11,4-5-52,0 0 0,0 0 0,1 0 0,-1 1 0,1-1 0,0 1 0,0-1 0,0 1 0,0 0 0,0 0 0,0 0 0,1 0 0,0 0 0,-1 0 1,1 0-1,0 1 0,1-1 0,-1 0 0,0 1 0,1-1 0,0 0 0,0 6 0,1-8-20,0 0 0,0 0 0,0 0 0,1 0 0,-1 0 0,0 0 0,0 0 0,1 0 0,-1 0 0,1-1-1,-1 1 1,0-1 0,1 1 0,-1-1 0,1 0 0,-1 1 0,1-1 0,0 0 0,-1 0 0,1 0 0,-1 0 0,3 0 0,37-3-111,-31 0 31,0 0 1,-1 0-1,1-1 0,-1 0 1,0-1-1,0 0 1,0 0-1,0-1 0,-1 0 1,0-1-1,0 1 1,12-16-1,-52 101 195,25-60-38,1-1 0,1 1 0,0 0 0,2 1 0,0-1 0,1 1 0,1-1-1,2 26 1,0-43-43,-1 1 0,1-1 0,-1 0 0,1 1 0,0-1 0,0 0 0,0 1 0,0-1 0,0 0 0,0 0 1,1 0-1,-1 0 0,1 0 0,-1 0 0,1 0 0,0 0 0,0-1 0,0 1 0,4 2 0,17 20 295,-22-24-331,-1 1 0,0-1 0,0 1 0,0-1 0,0 1 0,0-1 0,0 0 0,0 1 0,0-1 0,0 1 0,0-1 0,0 1 0,-1-1 0,1 1 0,0-1 0,0 0 0,0 1 0,-1-1 0,1 1 0,0-1 0,0 0 0,-1 1 0,1-1 0,0 0 0,-1 1 0,1-1 0,0 0 0,-1 1 0,1-1 0,0 0 0,-1 0 0,1 1 0,-1-1 0,1 0 0,-1 0 0,1 0 0,0 0 0,-1 0 0,1 0 0,-1 0 0,1 0 0,-1 0 0,1 0 0,-1 0 0,1 0 0,-1 0 0,1 0 0,0 0 0,-1 0 0,0 0 0,-33 0 0,28 0 0,-25 1 0,-41-3 0,58-3-167,21-3-473,21-2-2882,-7 6-3851,2 0-3923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7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17200,'0'0'13293,"6"66"-12044,-1-35-480,-2 0-513,3 1-256,3 3 0,0-3 0,1-5-512,3-3-2147,-3-2-2242,-5-9-1441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8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18193,'0'0'9705,"78"-38"-8904,-35 36-352,7 2-321,-1 0-160,-3 0-1346,-2 0-4003,-7 0-8968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8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19635,'0'0'8279,"-8"10"-6912,-1-1-1140,-33 40 837,39-45-1026,0 0-1,0 1 1,1-1-1,-1 1 0,1-1 1,0 1-1,0 0 1,1 0-1,0 0 0,0 0 1,-1 7-1,2-11-56,0 0 0,1 0 0,-1-1-1,0 1 1,1 0 0,-1-1 0,1 1 0,-1 0-1,1-1 1,-1 1 0,1-1 0,0 1-1,-1-1 1,1 1 0,0-1 0,-1 1 0,1-1-1,0 0 1,0 1 0,-1-1 0,1 0 0,0 0-1,0 1 1,-1-1 0,1 0 0,0 0-1,0 0 1,0 0 0,-1 0 0,2 0 0,33 0-609,-26 0 410,-2 0 150,0 0 0,0 0 1,0 1-1,1 0 0,-1 1 0,-1 0 0,1 0 0,0 0 1,0 1-1,11 5 0,-16-6 72,0 0-1,0-1 0,0 1 1,0 0-1,0 0 1,0 0-1,-1 0 1,1 1-1,0-1 1,-1 0-1,0 1 1,0-1-1,0 1 0,0-1 1,0 1-1,0 0 1,-1-1-1,1 1 1,-1 0-1,1-1 1,-1 1-1,0 0 1,0 0-1,-1-1 0,1 1 1,0 0-1,-1-1 1,0 1-1,1 0 1,-1-1-1,-3 5 1,2-2 118,0-1 1,-1 0-1,1 0 1,-1 0 0,0 0-1,-1-1 1,1 1-1,0-1 1,-1 0-1,0 0 1,0 0 0,0 0-1,0-1 1,0 1-1,-1-1 1,1 0-1,-1-1 1,1 1 0,-10 1-1,1 0 79,-1 0 0,0-1 0,0-1 0,1 0 0,-25-2 0,35 1-347,1-1 1,0 1 0,-1 0-1,1-1 1,-1 0 0,1 1-1,0-1 1,-1 0 0,1 0-1,0-1 1,0 1 0,0 0-1,0-1 1,0 1 0,0-1 0,0 1-1,1-1 1,-1 0 0,0 0-1,1 0 1,0 0 0,-1 0-1,1 0 1,0 0 0,0-1-1,-1-2 1,0-3-1806,0-1-1,0 1 0,1 0 1,1-1-1,-1 1 0,2-14 1,2-19-9767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9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15503,'0'0'8904,"63"-13"-7014,-38 11-321,3 2-832,1 0-577,-1 0-128,3 0-544,-3 0-2339,-2 3-2306,-6-3-4708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7 260 19026,'0'0'10511,"-2"10"-9251,1-5-1178,0-1 0,0-1-1,0 1 0,1 0 1,0 0-1,-1 0 0,1-1 1,0 1-1,2 6 0,-2-9-53,1 1 0,0 0-1,-1 0 1,1-1-1,0 1 1,0-1 0,0 1-1,1-1 1,-1 1-1,0-1 1,0 0 0,1 1-1,-1-1 1,1 0-1,-1 0 1,1 0 0,0 0-1,-1 0 1,1 0 0,0-1-1,0 1 1,-1-1-1,1 1 1,0-1 0,3 1-1,5 0-3,0 1-1,0-2 1,0 1 0,0-1-1,0-1 1,0 0-1,0 0 1,-1-1-1,1 0 1,0-1 0,11-4-1,-16 4-16,0 1 0,1 0 0,-1-1 0,-1 0 0,1 0 0,0-1 0,-1 1 0,0-1 1,0 0-1,0 0 0,0 0 0,0-1 0,-1 0 0,0 1 0,0-1 0,0 0 0,-1 0 0,1-1 0,-1 1 0,-1 0 0,2-7 0,-4-4-136,-9 22-157,-11 22-137,17-21 430,1 1 0,0-1 0,0 1 0,0 0 0,1 0 0,0 0 0,0 0 1,1 0-1,0 11 0,1-17 4,0 1 1,0-1 0,0 0-1,1 1 1,-1-1 0,1 0-1,-1 1 1,1-1 0,0 0-1,0 0 1,0 0 0,0 0-1,0 0 1,1 0-1,-1 0 1,0 0 0,1 0-1,0 0 1,-1-1 0,1 1-1,0-1 1,0 1 0,0-1-1,0 0 1,0 1 0,0-1-1,0 0 1,0-1 0,1 1-1,-1 0 1,0-1-1,0 1 1,1-1 0,-1 1-1,1-1 1,1 0 0,8-1-1,1 1-1,-1-2 1,0 0 0,0 0 0,0-1 0,-1 0 0,1-1 0,-1-1 0,0 1 0,0-2 0,0 0-1,0 0 1,-1-1 0,-1 0 0,1-1 0,-1 0 0,16-17 0,-4 1 12,0 0 1,-2-2-1,0 0 0,-2-1 1,23-50-1,-35 68-23,-1-1 0,0 1 0,0-1 0,-1-1 0,0 1 0,-1 0 0,2-16 0,-8 25 0,-6 9 0,-6 13 0,7 0 0,0 0 0,1 0 0,2 0 0,0 1 0,1 0 0,1 0 0,-2 33 0,5-38 0,1 1 0,0-1 0,1 0 0,1 0 0,0 0 0,2 0 0,0-1 0,0 1 0,2-1 0,10 22 0,-1-19-173,-15-19 161,1 0 0,-1 0 0,0-1 0,1 1 1,-1 0-1,0 0 0,1 0 0,-1 0 0,0 0 0,0-1 0,1 1 0,-1 0 0,0 0 0,0 0 0,1-1 0,-1 1 1,0 0-1,0 0 0,1-1 0,-1 1 0,0 0 0,0-1 0,0 1 0,0 0 0,0 0 0,1-1 0,-1 1 0,0 0 1,0-1-1,0 1 0,0 0 0,0-1 0,0 1 0,0 0 0,0-1 0,0-5-144,0 1 1,0-1-1,0 1 0,0 0 0,-1-1 0,-2-7 1,-4-3 148,0 0 0,-2 0 1,0 1-1,0 0 0,-1 0 0,-1 1 1,-14-14-1,1 0 1016,24 27-1002,0 1 0,0 0-1,-1 0 1,1 0-1,0-1 1,0 1 0,0 0-1,0 0 1,-1 0 0,1-1-1,0 1 1,0 0-1,0 0 1,0-1 0,0 1-1,0 0 1,0-1 0,0 1-1,0 0 1,0 0-1,0-1 1,0 1 0,0 0-1,0 0 1,0-1-1,0 1 1,0 0 0,0-1-1,0 1 1,0 0 0,0 0-1,0-1 1,1 1-1,-1 0 1,0 0 0,0 0-1,0-1 1,0 1 0,1 0-1,-1 0 1,0-1-1,17-3 207,32 3 15,-37 2-210,35-1-289,9 1-1747,1-4-3519,-18-5-9122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9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25913,'0'0'6854,"29"-13"-6854,-8 9-3940,-3-1-4612,-5-2-8872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9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38 19923,'0'0'7474,"-9"-7"-4821,5 4-2470,1 0-92,0 1 1,0-1 0,0 1-1,-1-1 1,1 1 0,-1 0-1,1 1 1,-1-1 0,1 0 0,-1 1-1,0 0 1,0 0 0,0 0-1,0 1 1,0-1 0,0 1-1,0 0 1,1 0 0,-1 0-1,0 0 1,0 1 0,0 0 0,0 0-1,0 0 1,0 0 0,-5 3-1,1 1-88,1 0-1,0 0 1,0 1-1,1 0 1,-1 0 0,1 1-1,1 0 1,-1 0-1,1 0 1,0 1-1,1-1 1,0 1-1,0 0 1,1 0 0,0 1-1,0-1 1,1 1-1,0 0 1,0-1-1,1 1 1,0 0-1,1 11 1,1-17-3,-1 0 0,1 0 0,0 0 0,0-1 0,0 1 0,0 0 0,0-1 0,1 1 0,-1-1 0,1 1 0,0-1 0,0 0 0,-1 0 0,1 0 0,1 0 0,-1 0 0,0 0 0,0 0 0,1-1 0,-1 1 0,1-1 0,0 1 0,-1-1 0,1 0 0,0 0 0,-1-1 0,1 1 0,5 0 0,-3 0 0,0 0 0,0 0 0,0-1 0,0 0 0,0 0 0,1 0 0,-1 0 0,0-1 0,0 0 0,0 0 0,0-1 0,0 1 0,0-1 0,-1 0 0,9-4 0,-6 0 0,1 0 0,-1-1 0,0 0 0,-1 0 0,0 0 0,0-1 0,0 1 0,4-11 0,-7 13 0,0 0 0,-1-1 0,0 1 0,0-1 0,0 0 0,0 1 0,-1-1 0,0 0 0,0 0 0,-1 0 0,0 0 0,0 0 0,-2-12 0,1 16-17,0 0 0,0 0 1,0 0-1,-1 0 0,1 0 0,-1 0 1,1 0-1,-1 1 0,0-1 0,0 0 1,0 1-1,0 0 0,0-1 0,0 1 1,0 0-1,0 0 0,-1 0 0,1 0 1,0 1-1,0-1 0,-1 0 0,1 1 1,-1 0-1,1 0 0,-1-1 0,-4 2 1,3-2-77,0 1 0,0 0 0,0 0 0,0 0 0,0 1 1,0 0-1,0-1 0,0 1 0,0 1 0,0-1 0,1 0 1,-1 1-1,0 0 0,1 0 0,-5 3 0,6-3-311,1 0-1,0 0 1,-1 0 0,1 0-1,0 0 1,0 0 0,0 0-1,1 1 1,-1-1 0,0 4-1,-1 24-8151,4-13 244</inkml:trace>
  <inkml:trace contextRef="#ctx0" brushRef="#br0" timeOffset="1">298 192 19667,'0'0'5637,"-15"55"-2754,5-28-1250,-2 2-448,-1 1-672,2-2-321,4-3-192,3-5-256,4-2-1154,0-8-1632,12-10-9995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0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54 20884,'0'0'6262,"-2"-9"-4260,1 8-1957,1-1-4,0 0 1,-1 0 0,1 0 0,-1 0 0,0 0-1,1 0 1,-1 0 0,0 0 0,0 0 0,0 0 0,0 1-1,-1-1 1,1 0 0,0 1 0,-1-1 0,1 1 0,-1-1-1,1 1 1,-1 0 0,0 0 0,0-1 0,0 1 0,1 1-1,-1-1 1,0 0 0,0 0 0,0 1 0,0-1 0,0 1-1,0-1 1,0 1 0,-1 0 0,1 0 0,0 0-1,0 0 1,0 0 0,0 1 0,-4 0 0,-2 2-47,-1-1 0,1 1-1,0 1 1,0 0 0,1 0 0,-1 0 0,1 1 0,0 0 0,0 1 0,1-1 0,-7 8-1,7-8 1,1 0-1,1 1 1,-1-1-1,1 1 1,0 0-1,0 1 1,0-1-1,1 0 1,0 1-1,0 0 1,1 0-1,0 0 1,-2 11-1,4-16 8,0-1 1,1 0-1,-1 0 0,0 0 0,1 1 1,-1-1-1,1 0 0,-1 0 1,1 0-1,0 0 0,-1 0 1,1 0-1,0 0 0,0 0 0,0 0 1,0-1-1,0 1 0,0 0 1,0 0-1,0-1 0,0 1 0,0-1 1,0 1-1,0-1 0,0 1 1,1-1-1,-1 0 0,0 1 1,0-1-1,0 0 0,1 0 0,-1 0 1,0 0-1,0 0 0,1 0 1,-1 0-1,0-1 0,2 1 0,4 0 15,0-1-1,0 0 0,0 0 0,0-1 1,12-3-1,-8-1-29,0-1 0,0 0-1,0 0 1,-1-1 0,0-1 0,0 1 0,8-11-1,33-28 2,-47 50-50,-5 10 94,-6 13 52,2-9-43,1 0 0,0 0 0,1 1 0,1-1-1,0 1 1,2-1 0,0 1 0,4 26 0,12-12 328,-14-30-288,-1 1 0,1-1 1,-1 0-1,1 1 0,-1-1 1,0 1-1,0 0 0,0-1 0,0 1 1,0 0-1,0 0 0,0 5 1,-35-6 83,16-3-165,1 0 0,0-1 0,0-1 0,0-1 0,0 0 0,1-2 0,-1 0 0,1 0 0,-19-12 0,35 18-10,-1 0 1,1 0-1,-1-1 0,1 1 0,-1 0 1,1-1-1,-1 1 0,1-1 0,-1 1 1,1-1-1,0 1 0,-1 0 1,1-1-1,0 1 0,0-1 0,-1 1 1,1-1-1,0 0 0,0 1 0,0-1 1,-1 1-1,1-1 0,0 1 1,0-1-1,0 0 0,0 1 0,0-1 1,0 1-1,0-1 0,0 0 0,0 1 1,1-1-1,-1 1 0,0-1 1,0 1-1,0-1 0,1 1 0,-1-1 1,0 1-1,1-1 0,-1 1 0,0-1 1,1 1-1,-1-1 0,1 1 1,-1 0-1,1-1 0,-1 1 0,0 0 1,1-1-1,0 1 0,-1 0 0,1-1 1,35-17-2151,-27 14 847,23-14-5296,2-2-3315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0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65 17969,'0'0'3534,"-1"-8"-427,-2-25-619,3 31-2380,1 1 0,-1 0 0,0 0 0,1 0 0,-1 0 0,1 0 0,-1 0 0,1 0 0,0 0 0,-1 0 0,1 0 0,0 0 0,0 0 0,0 0 0,0 0 0,0 0 0,-1 1 0,1-1 0,1 0 0,-1 1 0,0-1 0,0 1 1,0-1-1,0 1 0,0-1 0,0 1 0,1 0 0,-1 0 0,0 0 0,0-1 0,0 1 0,2 1 0,38 0 1072,-38-1-1161,-1 1-1,1-1 1,0 1-1,0 0 1,0 0-1,0 0 1,-1 0-1,1 0 1,-1 0-1,1 1 1,-1-1-1,1 1 0,-1 0 1,0 0-1,1 0 1,-1 0-1,0 0 1,-1 0-1,1 0 1,0 1-1,-1-1 1,1 1-1,-1-1 1,1 1-1,-1 0 0,0 0 1,0-1-1,-1 1 1,1 4-1,0-3 3,-1 1-1,-1 0 1,1-1-1,-1 1 1,1-1 0,-1 1-1,-1 0 1,1-1-1,-1 0 1,1 1-1,-1-1 1,0 0-1,-1 0 1,1 0-1,-1 0 1,0 0-1,-5 4 1,-37 37-21,29-31 0,1 1 0,0 0 0,-25 35 0,40-49 1,-1-1-1,0 1 1,1 0-1,-1 0 1,0 0 0,1 0-1,-1 0 1,1 0 0,-1 0-1,1 0 1,0 0-1,-1 0 1,1 0 0,0 0-1,0 0 1,0 0-1,0 0 1,0 0 0,0 0-1,0 1 1,0-1-1,0 0 1,0 0 0,1 0-1,-1 0 1,0 0 0,1 0-1,-1 0 1,1 0-1,-1 0 1,1 0 0,-1 0-1,1-1 1,0 1-1,0 0 1,-1 0 0,1 0-1,0-1 1,0 1 0,0 0-1,0-1 1,0 1-1,0-1 1,-1 1 0,1-1-1,1 0 1,-1 1-1,0-1 1,0 0 0,0 1-1,0-1 1,0 0 0,0 0-1,1 0 1,12 1-19,0 0 0,0 0 0,22-3 0,-15 1-88,23 1-1661,-13 0-2338,4 0-3972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1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19378,'0'0'8328,"7"77"-7367,-8-44-320,1 1-481,0-4-96,1 1-256,10-4-737,3-4-929,-2-1-961,-7-5-1280,-5-6-1347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1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18674,'0'0'3171,"53"-10"-609,-12 6-224,9 3-1345,7 0-448,0-1-417,4 1-320,-2-4-3524,-3-3-6469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2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18834,'0'0'6406,"57"0"-5541,-17-2-513,17-5-288,5-2-1473,4-4-4357,-2-3-7879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2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17104,'0'0'10826,"83"-27"-10986,-26 16-2306,2 1-2403,10 4-1601</inkml:trace>
  <inkml:trace contextRef="#ctx0" brushRef="#br0" timeOffset="1">501 71 18610,'0'0'12331,"33"11"-15662,0-37-4997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6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10186,'0'0'14798,"55"3"-13069,-22-2-640,9 2-544,6 1-353,2 1-128,3 1-64,-4 3-32,-7 2-1409,-9 2-1538,-10-5-1794,-11-3-2818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7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14638,'0'0'4868,"73"0"-2722,-22-2-352,12-4-481,5 1-480,2-2-577,-4 3-191,-8 2-65,-5 1-1154,-16-1-2081,-8-1-4100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17296,'0'0'13918,"0"10"-13198,-1 3-429,0-3-201,0 0 0,0 1 1,2-1-1,-1 0 1,4 20-1,-3-29-90,1 1 0,-1 0 0,0-1 0,1 1 0,-1-1 0,0 1 0,1-1 0,0 0 0,-1 1 0,1-1 0,0 0 0,0 0 0,0 0 0,-1-1 0,1 1 0,0 0 0,0-1 0,0 1 0,0-1 0,0 0 0,0 0 0,0 1 0,0-1 0,1 0 0,-1-1 0,0 1 0,0 0 0,0-1 0,0 1 0,0-1 0,2 0 0,6-2 0,0 1 0,0-1 0,0-1 0,16-8 0,32-27 0,-43 28 0,0 0 0,0 1 0,32-14 0,-47 23 0,1 1 0,-1 0 0,1 0 0,-1 0 0,1-1 0,0 1 0,-1 0 0,1 0 0,-1 0 0,1 0 0,0 0 0,-1 0 0,1 0 0,-1 0 0,1 0 0,0 0 0,-1 1 0,1-1 0,-1 0 0,1 0 0,-1 0 0,1 1 0,-1-1 0,1 0 0,-1 1 0,1-1 0,-1 0 0,1 1 0,-1-1 0,1 1 0,-1-1 0,0 1 0,1-1 0,-1 1 0,0-1 0,1 1 0,-1-1 0,0 1 0,0-1 0,1 2 0,2 34 0,-14 40 0,11-76 0,-1 5 0,0 0 0,0-1 0,0 1 0,1 0 0,-1 0 0,2 9 0,-1-13 0,1 0 0,-1 0 0,1 0 0,-1 0 0,1-1 0,-1 1 0,1 0 0,-1 0 0,1-1 0,0 1 0,0 0 0,-1-1 0,1 1 0,0 0 0,0-1 0,0 1 0,0-1 0,-1 0 0,1 1 0,0-1 0,0 0 0,0 1 0,0-1 0,0 0 0,0 0 0,0 0 0,0 0 0,0 0 0,0 0 0,0 0 0,0 0 0,0 0 0,0 0 0,0-1 0,0 1 0,0 0 0,1-2 0,6 0 0,0 0 0,0-1 0,-1 0 0,1 0 0,-1-1 0,0 0 0,0 0 0,8-8 0,52-48 0,-8 6 0,-58 54 0,-1-1 0,0 1 0,1-1 0,-1 1 0,0 0 0,1-1 0,-1 1 0,1-1 0,-1 1 0,1 0 0,-1-1 0,1 1 0,-1 0 0,1 0 0,-1-1 0,1 1 0,0 0 0,-1 0 0,1 0 0,-1 0 0,1 0 0,0 0 0,-1 0 0,1 0 0,-1 0 0,1 0 0,-1 0 0,1 0 0,0 0 0,-1 0 0,1 1 0,-1-1 0,1 0 0,-1 0 0,1 1 0,-1-1 0,1 0 0,-1 1 0,1-1 0,-1 0 0,1 1 0,0 0 0,0 2 0,0-1 0,-1 1 0,1 0 0,-1 0 0,1 0 0,-1-1 0,0 1 0,0 0 0,-1 5 0,-13 75 0,13-79 0,-2 9 0,2-9 0,-1 0 0,2 0 0,-1 0 0,0 0 0,1 1 0,-1-1 0,1 0 0,1 6 0,-1-10 0,1 0 0,-1 1 0,0-1 0,1 0 0,-1 0 0,1 0 0,-1 0 0,0 1 0,1-1 0,-1 0 0,1 0 0,-1 0 0,0 0 0,1 0 0,-1 0 0,1 0 0,-1 0 0,0 0 0,1 0 0,-1 0 0,1-1 0,-1 1 0,0 0 0,1 0 0,-1 0 0,1 0 0,-1-1 0,0 1 0,1 0 0,-1 0 0,0-1 0,1 1 0,-1 0 0,0 0 0,0-1 0,1 0 0,13-9 0,6-8-842,13-12-3824,2 1-3503,-7 9-7590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0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0 9577,'0'0'13629,"-7"11"-12449,-2 0-915,-55 85 1839,58-87-1883,1 1 1,0 0 0,1 0-1,0 0 1,0 1 0,1-1-1,1 1 1,-1 0 0,0 11-1,4-21-214,-1 0 0,1 0 0,-1 0-1,1 0 1,-1 0 0,1 0 0,-1 0 0,1 0-1,0 0 1,0 0 0,-1-1 0,1 1-1,0 0 1,0-1 0,0 1 0,0-1-1,0 1 1,0-1 0,0 1 0,0-1 0,0 1-1,0-1 1,0 0 0,0 0 0,0 1-1,2-1 1,39 6 129,-24-4-81,-11 0-65,1-1 0,-1 1 1,0 0-1,0 1 0,0 0 0,0 0 0,0 0 0,0 1 1,-1 0-1,0 0 0,0 1 0,10 9 0,-14-11 3,1 0 0,-1 1 0,0-1 0,0 1 0,0-1-1,0 1 1,-1 0 0,0-1 0,1 1 0,-1 0 0,-1 0 0,1 0 0,0 0-1,-1 0 1,0 0 0,0 0 0,0 0 0,-1 0 0,1 0 0,-1 0 0,0 0-1,0 0 1,0-1 0,-1 1 0,1 0 0,-4 4 0,-1 4 147,-2-1 1,1 0 0,-2 0-1,1-1 1,-1 0 0,-1 0-1,0-1 1,0-1 0,-1 1-1,0-2 1,0 0 0,-1 0-1,0-1 1,0 0 0,-1-1-1,0 0 1,1-1 0,-1-1-1,-24 4 1,35-7-176,0 0 0,0 0 0,0 0 0,0-1 0,0 1 0,-1 0 0,1-1 0,0 0 0,0 1 0,0-1 0,0 0 0,0 0 0,1 0 1,-1 0-1,0 0 0,0-1 0,1 1 0,-1 0 0,0-1 0,1 0 0,0 1 0,-1-1 0,1 0 0,0 1 0,0-1 0,0 0 0,0 0 0,0 0 0,0 0 0,1 0 0,-1-2 0,-2-7-1236,1 0 0,1 0-1,0-1 1,1-19 0,1 15-697,-1-42-5213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1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18001,'0'0'7783,"66"-9"-5124,-40 5-1314,5-1-704,1 0-545,-1 1-64,1 3-641,-4 0-2017,-5-2-4709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1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337 0 16592,'0'0'11072,"-9"9"-10384,-24 20-531,1 2-1,2 1 1,2 1-1,1 2 1,1 1-1,-29 54 1,40-62-110,1 1 1,1 0-1,2 1 0,1 1 1,1-1-1,1 2 1,2-1-1,2 1 0,-2 59 1,6-87-44,0 1 1,0-1 0,1 0 0,0 1-1,-1-1 1,1 0 0,1 0 0,-1 1-1,1-1 1,-1 0 0,1 0 0,1-1-1,-1 1 1,0 0 0,1-1-1,0 1 1,5 4 0,-3-4-31,0-1 0,0 0 0,0 0 1,0 0-1,1-1 0,-1 0 0,1 0 0,-1-1 0,1 1 0,0-1 0,0 0 1,10 0-1,5 0-873,0-1 1,31-4-1,-36 2-740,0-1 0,0-1 0,26-10 0,20-14-7025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0 224 17745,'0'0'10073,"14"-7"-8856,330-209-1222,-344 216 0,0 0 0,0 0 0,1 0 0,-1 0 0,0 0 0,0 0 0,0 0 0,0 1 0,0-1 0,0 0-1,0 0 1,0 0 0,0 0 0,0 0 0,0 0 0,0 0 0,0 0 0,0 0 0,0 1 0,0-1 0,0 0 0,1 0 0,-1 0 0,0 0 0,0 0 0,0 0-1,0 0 1,0 0 0,0 0 0,0 0 0,0 0 0,1 0 0,-1 0 0,0 0 0,0 0 0,0 0 0,0 0 0,0 0 0,0 0 0,0 0 0,1 0 0,-1 0-1,0 0 1,0 0 0,0 0 0,0 0 0,0 0 0,0 0 0,0 0 0,0 0 0,1 0 0,-1 0 0,0-1 0,0 1 0,0 0 0,0 0 0,0 0 0,0 0-1,-7 16 35,-16 21 401,5-11-12,1 1 0,1 0 0,2 1 0,0 1 0,2 0 0,-15 55 0,27-82-435,-1 0 0,1 0 0,0 0 0,-1 1-1,1-1 1,0 0 0,0 0 0,0 0 0,1 1 0,-1-1 0,0 0 0,1 0 0,1 3 0,8 2-2880,9-9-4190,2-8-4204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17200,'0'0'10154,"-3"52"-8585,-6-23-736,-1 4-416,-6 6-257,0-1-96,0 2-32,1-5-128,5-3-961,3-8-449,4-6-1184,3-10-1090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2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2787,'0'0'22613,"57"-16"-21332,-20 17-608,8 5-417,4 3-192,1-4-512,0-5-3332,-4 0-5733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3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149 104 5573,'0'0'10207,"8"-8"-7244,25-27-262,-32 35-2608,0 0-1,-1-1 0,1 1 1,-1-1-1,1 1 0,-1-1 1,1 1-1,-1-1 1,1 1-1,-1-1 0,1 1 1,-1-1-1,1 0 0,-1 1 1,0-1-1,0 0 0,1 1 1,-1-1-1,0 0 1,0 0-1,0 1 0,0-1 1,0 0-1,0 0 0,0 1 1,0-1-1,0 0 0,0 1 1,0-1-1,0 0 1,0 0-1,-1 1 0,1-1 1,0 0-1,0 1 0,-1-1 1,1 0-1,-1 1 1,1-1-1,0 1 0,-1-1 1,1 1-1,-1-1 0,0 1 1,1-1-1,-1 1 0,1-1 1,-1 1-1,0-1 1,1 1-1,-1 0 0,0 0 1,1-1-1,-1 1 0,-1 0 1,-35-3 1877,30 5-1913,1-1 0,-1 1 0,1 0 0,0 0 0,-1 0 0,1 1 0,0 0 0,0 0 0,1 1 0,-1 0 0,1 0 0,-1 0 0,1 1 0,1-1 0,-1 1 0,1 0 0,-5 7 0,4-5 0,0 0 0,0 1-1,1-1 1,0 1-1,1 0 1,-1 0-1,2 0 1,-1 1-1,1-1 1,0 1 0,1-1-1,-1 17 1,2-23-47,0 0 0,1 0 0,-1 0 0,0 0 0,1 0 0,-1 0 0,1 0 0,0 0 0,0-1 0,-1 1 0,1 0 0,0-1 0,1 1 0,-1 0 0,0-1 0,0 1 0,1-1 0,-1 0 0,1 1 1,-1-1-1,1 0 0,2 2 0,1-1 13,0 0 1,0 0 0,0-1-1,0 1 1,0-1 0,0 0-1,0 0 1,9 0-1,-1-1 21,0 0-1,0-1 1,0-1-1,0 0 0,0-1 1,19-6-1,-21 5-31,-1-1 0,0 0 0,1-1 0,-2 0 0,1-1 0,-1 0 0,0 0 0,0-1 1,7-9-1,-11 11-8,-1 1 1,1-1 0,-2 0 0,1 0 0,0 0-1,-1-1 1,-1 0 0,1 1 0,-1-1 0,0 0 0,0 0-1,-1 0 1,0 0 0,0 0 0,-1-13 0,0 18-6,-1-1-1,1 0 1,-1 0 0,0 1 0,0-1 0,0 1 0,0-1 0,-1 1 0,1-1 0,-1 1 0,1 0 0,-1 0 0,0 0 0,0 0 0,0 0-1,0 0 1,0 0 0,0 0 0,0 1 0,-1-1 0,1 1 0,-1 0 0,1 0 0,-1 0 0,-3-1 0,1 0-22,0 0 1,0 1-1,0 0 1,0 0 0,0 1-1,0-1 1,-1 1-1,1 0 1,0 0 0,0 1-1,0 0 1,-1 0-1,-4 1 1,8-1-168,0 0 1,1 0-1,-1 1 1,0-1-1,0 0 1,1 1-1,-1-1 1,1 1-1,0-1 0,-1 1 1,1 0-1,0 0 1,0-1-1,0 1 1,0 0-1,0 0 1,0 0-1,0 0 1,1 0-1,-1 0 1,1 0-1,0 0 0,0 0 1,-1 1-1,1-1 1,1 3-1,-1-2-560,0-1-1,0 1 0,1-1 0,-1 1 1,1-1-1,0 1 0,-1-1 1,1 0-1,0 1 0,0-1 1,1 0-1,-1 0 0,0 0 0,3 2 1,13 12-12351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3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12236,'0'0'8904,"-2"55"-5989,-10-29-225,-2 2-672,-1 1-1121,1-1-481,5-3-319,3 0-33,6-7-1089,0-8-1506,4-9-1697,11-1-2370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3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14189,'0'0'14024,"-11"2"-13346,4-1-600,1 0-1,-1 0 0,1 1 0,-1 0 0,1 0 0,-1 1 1,1 0-1,0 0 0,-10 7 0,13-7-32,0-1 0,0 1-1,0 0 1,1-1 0,-1 2 0,1-1-1,-1 0 1,1 0 0,0 1 0,0-1-1,1 1 1,-1-1 0,1 1 0,0 0-1,0 0 1,0 0 0,0 0 0,1 0-1,-1-1 1,1 1 0,1 8 0,-1-10-38,1-1 1,-1 0-1,1 0 1,0 1-1,-1-1 0,1 0 1,0 0-1,0 0 1,0 0-1,0 0 1,0 0-1,0 0 1,0 0-1,0 0 1,0 0-1,0-1 1,1 1-1,-1-1 0,0 1 1,1 0-1,-1-1 1,0 0-1,1 1 1,-1-1-1,0 0 1,1 0-1,-1 0 1,1 0-1,1 0 1,50-1-410,-47 1 163,2-1-3,0-1 0,1 0 0,-1-1 0,0 1 0,0-2 0,0 1 0,-1-1 0,1 0 0,-1-1 0,0 1 0,12-12 0,-18 16 301,-14 31 747,7-14-446,1 1 1,1 0-1,0 0 0,1 1 1,1-1-1,1 1 1,0-1-1,4 27 0,-2 6 433,-2-50-782,1 1 0,-1-1 1,1 0-1,-1 0 0,0 0 0,0 0 1,0 0-1,1 0 0,-1 0 0,0 0 0,0-1 1,0 1-1,0 0 0,0-1 0,-1 1 1,1 0-1,0-1 0,0 1 0,0-1 1,0 0-1,-1 1 0,1-1 0,0 0 1,0 0-1,-1 0 0,1 0 0,0 0 1,-2 0-1,-46 2 192,41-2-193,-47-5-10,52 5 0,0-1 0,1 0 0,-1 0 0,0 0 0,0 0 0,0 0 0,1 0 0,-1-1 0,1 1 0,-1-1 0,1 0 0,-1 0 0,1 0 0,0 0 0,0 0 0,-2-3 0,4 4-116,-1 1 1,1-1-1,0 0 1,0 1-1,0-1 1,0 0-1,0 1 0,0-1 1,0 1-1,0-1 1,0 0-1,0 1 1,0-1-1,1 1 0,-1-1 1,0 0-1,0 1 1,1-1-1,-1 1 1,0-1-1,1 1 0,-1-1 1,0 1-1,1-1 1,-1 1-1,1-1 0,-1 1 1,1 0-1,-1-1 1,1 1-1,-1-1 1,1 1-1,-1 0 0,1 0 1,-1-1-1,1 1 1,0 0-1,-1 0 1,1 0-1,-1 0 0,1 0 1,0 0-1,-1 0 1,1 0-1,0 0 1,-1 0-1,2 0 0,1 0-1036,18-5-6273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4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17745,'0'0'8071,"-3"63"-5796,-5-37-610,2 2-608,3 1-448,3 1-449,0-4-96,0 0 0,0-4-64,2-4-1409,2-2-1250,-4-9-1441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84 12011,'0'0'10490,"5"-10"-8370,17-32 100,-21 41-2118,-1 0-1,1 1 0,-1-1 1,0 0-1,1 1 0,-1-1 0,0 0 1,1 0-1,-1 1 0,0-1 1,0 0-1,0 0 0,1 1 1,-1-1-1,0 0 0,0 0 0,0 0 1,0 1-1,-1-1 0,1 0 1,0 0-1,0 0 0,0 1 0,-1-1 1,1 0-1,0 1 0,-1-1 1,1 0-1,0 1 0,-1-1 1,1 0-1,-1 1 0,1-1 0,-1 0 1,0 1-1,1-1 0,-1 1 1,1 0-1,-1-1 0,0 1 0,0-1 1,1 1-1,-1 0 0,0-1 1,-1 1-1,-35-2 876,32 3-795,-5 0-176,0 1-1,0 1 1,0 0 0,0 0-1,0 1 1,1 0 0,-1 1-1,1 0 1,1 1-1,-1-1 1,1 2 0,0-1-1,0 1 1,1 0 0,-1 1-1,2 0 1,-1 0-1,-7 12 1,13-18-6,0-1 0,0 0 0,0 1 0,1-1 0,-1 1 0,0-1 0,1 1 0,-1-1 0,0 1 0,1-1 0,0 1 0,-1-1 0,1 1 0,0 0 0,0-1 0,0 1 0,0 0 0,0-1 0,0 1 0,1-1 0,-1 1 0,0 0 0,1 1 0,0-2 0,1 0 0,-1 0 0,0 0 0,0 0 0,0 0 0,1-1 0,-1 1 0,0 0 0,1-1 0,-1 1 0,1 0 0,-1-1 0,0 0 0,1 1 0,-1-1 0,1 0 0,-1 0 0,1 0 0,2 0 0,4 0 0,1-1 0,-1 0 0,1-1 0,-1 1 0,0-2 0,1 1 0,12-7 0,-3-1 0,-1-1 0,0-1 0,0-1 0,-1 0 0,-1-1 0,0-1 0,-1 0 0,13-17 0,-38 47 0,1 1 0,-12 28 0,18-35 0,0-1 0,1 1 0,0 0 0,1 0 0,0 0 0,0 0 0,1 0 0,-1 13 0,3-21 0,-1 0 0,1 0 0,-1 0 0,1-1 0,0 1 0,0 0 0,-1 0 0,1-1 0,0 1 0,0-1 0,0 1 0,0-1 0,0 1 0,0-1 0,0 1 0,0-1 0,0 0 0,0 1 0,0-1 0,0 0 0,0 0 0,0 0 0,0 0 0,0 0 0,0 0 0,0 0 0,0 0 0,0 0 0,0-1 0,0 1 0,0 0 0,1-1 0,40-10 0,-17-1 0,-1-2 0,41-29 0,-42 27 0,0 0 0,43-20 0,-66 36 0,1 0 0,-1-1 0,0 1 0,1 0 0,-1 0 0,0 0 0,1 0 0,-1 0 0,0 0 0,1 0 0,-1 0 0,0 0 0,1 0 0,-1 0 0,0 0 0,1 0 0,-1 0 0,0 0 0,1 0 0,-1 0 0,0 0 0,1 0 0,-1 0 0,0 1 0,1-1 0,-1 0 0,0 0 0,0 0 0,1 1 0,-1-1 0,0 0 0,0 0 0,1 1 0,-1-1 0,0 0 0,0 1 0,0-1 0,1 0 0,-1 0 0,0 1 0,0-1 0,0 0 0,0 1 0,0-1 0,0 1 0,0-1 0,0 0 0,0 1 0,0-1 0,0 0 0,0 1 0,0-1 0,0 0 0,0 1 0,0-1 0,0 0 0,0 1 0,0-1 0,0 0 0,-1 1 0,1-1 0,0 0 0,0 1 0,-1-1 0,-16 46 0,14-41 0,0 0 0,0 0 0,1 0 0,0 1 0,0-1 0,1 1 0,-1-1 0,1 1 0,0-1 0,1 1 0,-1 0 0,1-1 0,0 1 0,2 10 0,-1-14 0,0-1 0,1 0 0,-1 1 0,0-1 0,1 0 0,-1 0 0,0 0 0,1 0 0,0 0 0,-1-1 0,1 1 0,0 0 0,-1-1 0,1 1 0,0-1 0,-1 1 0,1-1 0,0 0 0,0 0 0,0 0 0,-1 0 0,1 0 0,0 0 0,2-1 0,47-6 0,-31 1 0,-1-1 0,0 0 0,22-13 0,-24 11 0,1 0 0,0 2 0,28-9 0,-45 16 0,0 0 0,0 0 0,-1 0 0,1 0 0,0 0 0,-1 0 0,1 0 0,0 0 0,-1 0 0,1 0 0,0 0 0,-1 1 0,1-1 0,0 0 0,-1 1 0,1-1 0,0 0 0,-1 1 0,1-1 0,-1 1 0,1-1 0,-1 0 0,1 1 0,-1 0 0,1-1 0,-1 1 0,0-1 0,1 1 0,-1-1 0,0 1 0,1 0 0,-1-1 0,0 1 0,0 0 0,1-1 0,-1 1 0,0 0 0,0 0 0,0-1 0,0 1 0,0 0 0,0-1 0,0 1 0,0 0 0,-1-1 0,1 1 0,0 1 0,-8 45 0,5-33 0,3-9-1383,5-15-5530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4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14510,'0'0'11915,"64"-37"-10538,-25 37-736,9 0-481,0 0-96,1 5-288,-2 0-2627,-5-5-5284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5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225 143 11371,'0'0'3299,"2"-9"-123,0 4-3063,0 0 540,0-1 0,-1 1 0,1-1 0,-1 0 0,0 1 0,-1-1 1,1-6-1,-2 11-457,1-1 1,0 0 0,-1 0 0,1 0 0,-1 0 0,0 0-1,1 1 1,-1-1 0,0 0 0,0 0 0,0 1-1,0-1 1,-1 1 0,1-1 0,0 1 0,-1 0 0,1-1-1,-1 1 1,1 0 0,-1 0 0,1 0 0,-1 0-1,0 0 1,0 0 0,0 1 0,1-1 0,-1 0 0,-3 0-1,-1 0-118,-1 0 1,1 0-1,-1 1 0,1-1 0,-1 1 0,1 1 0,-1-1 1,1 1-1,-1 0 0,1 1 0,0-1 0,0 1 0,0 1 0,0-1 1,0 1-1,0 0 0,0 0 0,1 1 0,0 0 0,0 0 0,0 0 1,0 0-1,-4 6 0,3-5-67,1 1 0,0 1-1,0-1 1,1 1 0,0 0 0,0 0 0,1 0 0,-1 0 0,2 0 0,-1 1-1,1 0 1,0-1 0,0 1 0,1 0 0,0 0 0,1 0 0,0 0-1,1 12 1,-1-17 1,1-1 0,-1 1 0,1 0 0,0-1-1,0 1 1,0-1 0,1 0 0,-1 1 0,0-1 0,1 0-1,0 0 1,-1 1 0,1-2 0,0 1 0,0 0 0,0 0 0,0 0-1,4 2 1,0-2 12,-1 1-1,1-1 1,-1 0-1,1 0 1,0 0-1,0-1 0,0 0 1,7 1-1,0-2 14,1 0-1,-1 0 0,1-1 0,-1-1 1,1 0-1,-1-1 0,13-4 0,-15 3-26,-1 0 1,-1-1-1,1-1 0,-1 1 0,0-1 0,0-1 0,0 0 0,-1 0 0,0-1 1,11-13-1,-14 15 0,-1-1 0,0 1 1,0-1-1,0 1 1,-1-1-1,0 0 1,0 0-1,-1-1 0,0 1 1,0 0-1,-1-1 1,0 0-1,0 1 0,-1-1 1,0 1-1,-1-9 1,1 13-9,-1-1 0,0 1 0,0 0 1,0 0-1,-1-1 0,1 1 0,-1 0 1,1 0-1,-1 0 0,0 1 0,0-1 1,-1 0-1,1 1 0,-1-1 0,1 1 1,-1 0-1,0 0 0,1 0 1,-1 0-1,0 1 0,-7-4 0,5 3-159,-1 0 0,0 0 0,0 0 0,0 1-1,0 0 1,0 0 0,0 0 0,0 1 0,0 0 0,0 0-1,-10 2 1,15-2-24,0 0 1,0 1-1,0-1 0,0 0 0,0 1 1,0-1-1,0 1 0,0-1 1,0 1-1,0-1 0,0 1 0,1-1 1,-1 1-1,0 0 0,0 0 0,1-1 1,-1 1-1,0 0 0,1 0 0,-1 0 1,1 0-1,-1 1 0,-2 23-7999,3-7-1787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5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17232,'0'0'6502,"-10"72"-4035,-2-41 63,3-1-928,-2-1-770,4-3-575,5-3-193,2-4-449,0-7-1536,7-8-2115,6-4-3331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5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12 17424,'0'0'5088,"-10"-2"-3348,4 0-1635,1 1 79,1-1 0,0 1 0,0 0 0,-1 0 0,1 0 0,-1 1 0,1-1 0,-1 1 0,1 0 0,0 1 0,-1-1 0,1 1 0,-1 0 0,1 0 0,0 0 0,0 0 0,-1 1 0,1 0 0,0 0 0,0 0 1,-6 5-1,6-4 29,0 0 1,0 1-1,0 0 1,0 0-1,1 0 1,-1 1-1,1-1 1,0 1-1,1-1 1,-1 1-1,1 0 1,0 0 0,0 0-1,0 1 1,1-1-1,0 0 1,-1 6-1,2-10-202,1 0-1,-1 0 0,1 0 1,-1 0-1,1 0 0,0 0 1,-1 0-1,1 0 0,0 0 1,0-1-1,0 1 0,0 0 1,-1 0-1,1-1 0,0 1 1,0-1-1,0 1 1,0-1-1,0 1 0,1-1 1,-1 0-1,0 1 0,0-1 1,0 0-1,0 0 0,0 0 1,0 0-1,2 0 0,41 1 197,-37-1-196,4-1-202,0-1 0,0 0 0,0 0 0,0-1 0,-1 0 0,18-9 0,-22 10 89,0-1 0,0 0 1,-1-1-1,1 1 1,0-1-1,-1 0 0,0 0 1,0-1-1,-1 0 0,1 0 1,-1 0-1,6-9 0,-17 30 262,0 0-1,1 0 0,1 0 0,1 1 1,0-1-1,-1 21 0,0 103 1292,5-103-1358,0-36-93,-1 0 0,0 0 0,1 0 0,-1 0 0,0 0 0,0-1 0,0 1 0,0 0 0,0 0 0,0-1 0,0 1 0,0 0 0,0-1 0,0 1 0,0-1 0,0 1 0,0-1 0,0 0 0,-1 1 0,1-1 0,0 0 0,0 0 0,0 0 0,-1 0 0,1 0 0,-2 0 0,-46 0 0,39 0 0,7 0 0,-16 0 0,0-1 0,0 0 0,-19-5 0,35 6 0,0 0 0,0-1 0,0 1 0,1-1 0,-1 0 0,0 0 0,0 0 0,0 0 0,1-1 0,-1 1 0,0-1 0,1 1 0,-1-1 0,1 0 0,0 0 0,0 0 0,0 0 0,0-1 0,0 1 0,0-1 0,0 1 0,1-1 0,0 1 0,-1-1 0,1 0 0,0 0 0,-1-5 0,2 6-169,0-1-1,0 1 1,1-1-1,-1 1 1,1-1 0,0 1-1,0 0 1,0-1 0,0 1-1,0 0 1,0-1-1,0 1 1,1 0 0,-1 0-1,1 0 1,0 0-1,-1 1 1,1-1 0,3-2-1,46-31-7968,-35 26 4519,17-12-10832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6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1 106 13933,'1'-8'3486,"1"1"-2814,0 0 0,0 0 0,1 1 0,0-1 0,0 1-1,1 0 1,-1 0 0,1 0 0,9-10 0,-11 14-552,0 0 1,0 0-1,0 0 0,0 0 1,0 1-1,0-1 0,1 0 1,-1 1-1,0 0 0,1 0 1,0 0-1,-1 0 0,1 0 1,-1 0-1,1 1 0,0-1 1,0 1-1,-1-1 0,1 1 1,0 0-1,0 0 0,-1 1 1,1-1-1,0 1 0,-1-1 1,1 1-1,0 0 0,-1 0 1,1 0-1,-1 0 0,1 0 1,-1 0-1,4 4 0,-2-3-45,-1 0-1,0 1 0,0-1 0,-1 1 1,1 0-1,0 0 0,-1 0 0,0 0 0,0 0 1,0 0-1,0 1 0,0-1 0,-1 1 1,1-1-1,-1 1 0,0 0 0,0-1 1,0 1-1,-1 0 0,1 0 0,-1 0 0,0 0 1,0-1-1,-1 1 0,1 0 0,-1 0 1,1 0-1,-1-1 0,0 1 0,-3 4 0,0 4 150,-1-2 0,0 1-1,-1-1 1,0 1-1,-1-1 1,0-1 0,-1 0-1,-12 13 1,-10 3-47,-14 16-130,44-40-50,-1-1 1,1 0-1,0 1 1,0-1-1,0 1 0,0-1 1,0 1-1,0-1 1,0 1-1,0-1 0,0 1 1,0-1-1,0 1 0,0-1 1,0 0-1,1 1 1,-1-1-1,0 1 0,0-1 1,0 1-1,1-1 1,-1 0-1,0 1 0,0-1 1,1 1-1,-1-1 1,0 0-1,1 0 0,-1 1 1,1-1-1,-1 0 1,0 1-1,1-1 0,-1 0 1,1 0-1,-1 0 0,0 1 1,1-1-1,-1 0 1,1 0-1,-1 0 0,1 0 1,-1 0-1,1 0 1,-1 0-1,1 0 0,-1 0 1,1 0-1,-1 0 1,1-1-1,37 6-749,-30-5 308,63 4-7623,-29-4-58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6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16207,'0'0'3235,"-2"52"97,-3-18-898,2 0-576,0 3-289,3-4-672,0-1-481,0-5-256,10-1-95,1-7-322,-1-2-1408,-3-6-1795,-7-4-1312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6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16335,'0'0'7592,"75"-12"-6279,-31 12-448,5 0-609,6 0-192,2 2-448,-1 1-2499,-5-3-6214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7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82 13068,'0'0'11307,"70"0"-9737,-32-9-385,5-4-833,11 1-288,1-3-1185,4 0-3235,-4-2-4068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11627,'0'0'13997,"75"-11"-13805,-39-5-704,11 3-3140,-1-2-2625,6 1-5831</inkml:trace>
  <inkml:trace contextRef="#ctx0" brushRef="#br0" timeOffset="1">479 39 15214,'0'0'13741,"71"-3"-13709,-49-2-288,7-4-1666,-1 0-2594,1-4-3652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7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389 0 18353,'0'0'2691,"20"74"-1410,-9-32 641,4 1-545,-1 4-416,1 2-352,-4 3-385,-9 1-32,-2 2 64,-23 7-63,-18 4-65,-15 4-32,-19 7 0,-12-1-1634,-8-4-1216,-4-8-4197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16303,'0'0'5985,"-8"11"-5318,0 4-452,0 0 0,1 1 0,0 1 0,1-1-1,1 1 1,1 0 0,-3 20 0,-40 310 5026,1 175-2795,45-507-2290,-2 32 46,2-45-198,1 1-1,0-1 1,-1 0-1,1 1 0,-1-1 1,1 0-1,-1 1 1,0-1-1,0 0 0,0 0 1,-1 0-1,1 0 1,-3 3-1,4-4-3,-1-1 0,1 0 0,0 0 0,-1 0 0,1 1 0,-1-1 0,1 0 0,0 0 0,-1 0 0,1 0 0,-1 0 0,1 0 0,0 0 0,-1 0 0,1 0 0,-1 0 0,1 0 0,-1 0 0,1 0 0,0 0 0,-1 0 0,1 0 0,-1 0 0,1 0 0,0-1 0,-1 1 0,1 0 0,-1 0 0,1 0 0,0-1 0,-1 1 0,1 0 0,0-1 0,0 1 0,-1 0 0,1-1 0,0 1 0,0 0 0,-1-1 0,1 1 0,0 0 0,0-1 0,0 1 0,0-1 0,-1 0 0,-6-22 0,7 20 0,-6-28 0,2 1 0,1-1 0,1 0 0,2 0 0,1 0 0,2 0 0,0 0 0,2 1 0,2-1 0,1 1 0,1 1 0,1 0 0,24-47 0,-28 64 0,2 1 0,-1 0 0,1 0 0,1 1 0,15-15 0,-21 22 0,1 0 0,0 0 0,0 0 0,0 0 0,0 1 0,0 0 0,0 0 0,1 0 0,-1 0 0,1 1 0,-1-1 0,1 1 0,-1 0 0,1 0 0,0 1 0,0 0 0,-1 0 0,10 0 0,-12 1 0,0 0 0,0-1 0,0 1 0,1 0 0,-1 0 0,0 1 0,0-1 0,0 0 0,-1 1 0,1-1 0,0 1 0,0-1 0,-1 1 0,1 0 0,-1 0 0,1 0 0,-1 0 0,0 0 0,0 0 0,0 0 0,0 0 0,0 0 0,0 0 0,-1 1 0,1 4 0,2 5 0,-2 1 0,1 0 0,-2 19 0,0-26 0,-1 14 0,-1 0 0,-1 0 0,-1 0 0,-11 34 0,-4 17 0,56-152 0,-26 40 0,-3 0 0,-1 0 0,-2-1 0,-2 1 0,-2-59 0,-3 81 0,-2 21 0,-3 31 0,7-29-57,0 1-1,0-1 1,0 0 0,1 1 0,-1-1-1,1 1 1,0-1 0,0 0 0,1 0-1,-1 0 1,5 8 0,-4-10-73,0 0 1,0 0 0,1 0-1,-1 0 1,0 0 0,1 0-1,0-1 1,-1 0 0,1 1 0,0-1-1,0 0 1,0 0 0,-1 0-1,1-1 1,0 1 0,0-1-1,0 1 1,6-1 0,3 1-1540,1-1 1,-1 0 0,1 0 0,0-1-1,-1-1 1,0 0 0,13-4 0,14-9-4680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20211,'0'0'6118,"-13"78"-3684,1-37-1729,1 5-481,4-6-160,7-3-352,0-9-1986,17-10-1218,2-12-1632,2-6-7753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7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7111,'0'0'4404,"-2"9"-3443,2-5-852,-1 0 1,1 0 0,-1 0-1,1 0 1,0 0 0,1 0-1,-1 0 1,1 0 0,0 0-1,0 0 1,0 0 0,0-1-1,1 1 1,-1 0 0,1-1-1,0 1 1,0-1 0,0 1-1,1-1 1,-1 0 0,1 0-1,0 0 1,3 2 0,8 7 69,1 0 0,0-1 1,1-1-1,0-1 0,0 0 1,1-1-1,0-1 1,1 0-1,0-1 0,0-1 1,27 3-1,17 0 249,0-4 0,70-3-1,-89-1-45,133-10 1383,335-64 0,-91 8-58,-211 48-840,281 11 1,-456 9-687,0 0 0,-1 2 0,0 2 0,0 1 0,48 17 0,-59-15-14,-1 0-1,0 2 0,-1 0 1,0 1-1,-1 1 0,-1 1 1,0 1-1,30 31 0,-39-35-192,6 8-888,-6-12-6041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7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1 436 9929,'0'0'5056,"3"-11"-3081,-2 10-1937,0-4 95,1 0 0,0 0 1,0-1-1,0 2 1,0-1-1,1 0 1,0 0-1,0 1 1,0-1-1,1 1 1,-1 0-1,1 0 0,0 1 1,0-1-1,1 1 1,7-5-1,57-30 64,3 4 0,0 3 0,2 3 0,2 3 0,0 3 0,1 4 0,1 3 1,0 4-1,1 3 0,135 4 0,-192 5-199,1 2 1,-1 1 0,0 0 0,-1 2 0,1 0-1,-1 1 1,-1 2 0,25 12 0,7 10 1,81 63 1,-88-60 41,-28-23 81,0 0 1,0-1 0,1 0 0,1-2 0,-1 0-1,1-1 1,1-1 0,32 6 0,-23-7 209,1-3 0,0 0 0,-1-2 0,1-1 1,37-6-1,2-6 221,-2-3 0,0-3 0,-1-4 0,80-38 0,56-41 622,-171 83-934,1-1 0,-2-2 0,-1-1 0,28-28 0,-41 28 79,-16 23-307,1 0 1,-1-1-1,0 1 1,0 0-1,0-1 1,0 1 0,0-1-1,0 1 1,0 0-1,0-1 1,0 1-1,0-1 1,0 1 0,0 0-1,0-1 1,0 1-1,0-1 1,0 1 0,0 0-1,0-1 1,-1 1-1,1 0 1,0-1-1,0 1 1,0 0 0,-1-1-1,1 1 1,0 0-1,0-1 1,-1 1-1,-2-2-122,-1 1-1,1 0 0,0 1 0,-1-1 0,1 0 0,-1 1 0,1 0 0,-1 0 0,-3 0 0,-15-1-2281,-13-4-3658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8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156 133 10346,'0'0'3769,"4"-10"-502,-3 5-3190,3-4 828,-1 1 0,-1-1 0,1 0 0,-2 0-1,2-17 1,-3 24-779,0 0 1,0 1-1,0-1 0,0 0 1,0 0-1,-1 0 0,1 0 0,-1 0 1,1 0-1,-1 0 0,0 1 1,0-1-1,0 0 0,0 1 0,0-1 1,0 0-1,0 1 0,0-1 0,-1 1 1,1 0-1,-1-1 0,1 1 1,-1 0-1,1 0 0,-1 0 0,0 0 1,1 0-1,-1 0 0,0 1 0,0-1 1,0 1-1,0-1 0,0 1 1,0 0-1,1-1 0,-1 1 0,0 0 1,-3 0-1,0 0-113,0 0-1,0 1 1,0-1 0,0 1 0,0 0-1,0 0 1,0 0 0,0 1-1,1-1 1,-1 1 0,0 0 0,1 1-1,-1-1 1,1 1 0,0 0-1,0 0 1,0 0 0,1 1 0,-1-1-1,1 1 1,-1 0 0,1 0-1,0 0 1,1 0 0,-1 1 0,1-1-1,0 1 1,0 0 0,0-1 0,1 1-1,-1 0 1,1 0 0,0 7-1,1-11-10,0 0 0,0 1 0,1-1 0,-1 0 0,1 0 0,-1 0 0,1 0-1,-1 0 1,1 0 0,-1 0 0,1 0 0,0 0 0,0 0 0,-1 0 0,1 0 0,0-1-1,0 1 1,0 0 0,0 0 0,0-1 0,0 1 0,0-1 0,0 1 0,0-1-1,1 1 1,-1-1 0,0 0 0,0 0 0,0 1 0,0-1 0,1 0 0,1 0 0,48-1 60,-42 1-69,6-2-208,1-1 1,27-7-1,-29 5 7,-1 2-1,1 0 0,0 1 1,17-2-1,-30 5 197,0-1 1,0 0 0,0 1-1,0-1 1,0 0-1,0 1 1,0-1-1,0 1 1,0-1 0,0 1-1,0 0 1,-1-1-1,1 1 1,0 0-1,-1 0 1,1-1 0,0 1-1,-1 0 1,1 0-1,-1 0 1,1 0-1,-1 0 1,1 0 0,-1 0-1,0 0 1,0 0-1,1 0 1,-1 0-1,0 0 1,0 0 0,0 0-1,0 1 1,0 45-129,0-32 139,-1 5 110,-1 0 1,0 1-1,-2-1 0,0 0 1,-1 0-1,-11 25 1,13-36 140,0 0 0,-1-1 0,0 1 0,-1-1 0,0 0 0,0-1 1,-1 1-1,0-1 0,0 0 0,0 0 0,-1-1 0,0 0 1,-1 0-1,1 0 0,-1-1 0,-10 5 0,15-8-201,0-1-1,0 0 0,-1 0 1,1 0-1,0 0 1,0 0-1,0 0 0,-1-1 1,1 0-1,0 0 1,-1 0-1,1 0 1,0 0-1,-1-1 0,1 1 1,0-1-1,0 0 1,-1 0-1,1 0 0,0 0 1,0-1-1,0 1 1,0-1-1,1 0 0,-1 1 1,0-1-1,1-1 1,-1 1-1,1 0 0,0-1 1,0 1-1,0-1 1,0 0-1,0 1 1,0-1-1,-2-5 0,-1-4-199,1-1-1,0 1 0,1-1 0,0 0 0,1 0 0,0 0 1,1-27-1,1 38-75,0-1 0,0 0 0,0 1 0,1-1 0,-1 1 0,1-1 0,0 1 0,0-1 1,-1 1-1,2-1 0,-1 1 0,0 0 0,0 0 0,1-1 0,-1 1 0,4-3 0,36-23-6138,-39 27 6007,28-16-5664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8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17424,'0'0'3070,"8"-5"-892,56-35 555,-32 22-2391,-1-2 0,48-40-1,-78 60-338,0-1 0,1 0 0,-1 0 0,0 0 0,0 0 0,-1 0 0,1 0 0,0 0 0,0 0 0,0 0 0,-1 0-1,1 0 1,0-1 0,-1 1 0,1 0 0,-1-1 0,0 1 0,1 0 0,-1-1 0,0 1 0,0-3 0,0 3-4,-1 1-1,1-1 1,-1 0 0,0 1 0,0-1 0,1 1-1,-1-1 1,0 1 0,0-1 0,0 1 0,1-1-1,-1 1 1,0 0 0,0 0 0,0-1 0,0 1-1,0 0 1,0 0 0,0 0 0,0 0 0,0 0-1,-1 0 1,-6 0 50,0 1 0,0 0 0,0 0 0,0 1 0,0 0-1,-9 3 1,5 2 220,-1 0-1,1 0 0,0 1 0,0 0 1,1 1-1,-18 19 0,25-24-214,1-1 0,0 1 0,-1 0 0,1 0 0,1 0-1,-1 0 1,1 0 0,-1 0 0,1 1 0,1-1 0,-1 1 0,0 0 0,1 0 0,0-1-1,0 1 1,1 0 0,-1 0 0,1 0 0,0 0 0,0 0 0,1-1 0,0 1-1,1 7 1,0-9-71,-1-1-1,1 1 0,0-1 1,0 0-1,0 0 0,0 0 1,0 0-1,0 0 0,0 0 1,1-1-1,-1 1 0,1-1 0,-1 0 1,1 1-1,0-1 0,-1 0 1,1-1-1,0 1 0,5 0 1,58 6-2518,21-7-6609,-46-4 709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9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50 10250,'0'0'8659,"-8"-4"-5766,2 1-2491,0 0 0,0 1 0,1 0 0,-1 0 0,-1 1 0,1-1 0,0 1 0,0 1 0,-9-1 0,13 1-369,0 0 0,0 1 0,0-1 1,0 0-1,0 1 0,0 0 0,0-1 0,0 1 0,0 0 0,0 0 1,0 0-1,0 0 0,1 0 0,-1 1 0,1-1 0,-1 0 0,1 1 1,-1 0-1,1-1 0,0 1 0,-1 0 0,1-1 0,0 1 0,0 0 1,0 0-1,1 0 0,-1 0 0,0 0 0,1 0 0,-1 0 1,1 0-1,0 0 0,0 0 0,-1 0 0,1 0 0,1 0 0,-1 4 1,0-4-32,1 0 1,-1 0-1,0-1 1,1 1 0,-1 0-1,1 0 1,0 0-1,-1-1 1,1 1 0,0 0-1,0-1 1,0 1-1,0 0 1,0-1 0,1 0-1,-1 1 1,0-1-1,1 0 1,-1 1-1,1-1 1,-1 0 0,1 0-1,0 0 1,-1-1-1,1 1 1,0 0 0,0 0-1,0-1 1,-1 1-1,1-1 1,0 0 0,0 0-1,0 1 1,0-1-1,0 0 1,0-1 0,3 1-1,4-1 33,-1 1 0,1-1 0,0-1 0,0 0 0,-1 0 1,1 0-1,9-5 0,32-23 11,-40 23-23,1 0 0,-1 1-1,2 0 1,19-7 0,-27 23 1077,-4-8-1075,0-1 0,0 0 0,0 0 0,0 0 0,0 1 1,0-1-1,1 0 0,-1 0 0,0 0 0,1 0 0,-1 0 0,1 1 1,-1-1-1,1 0 0,-1 0 0,1 0 0,0 0 0,-1 0 0,1-1 0,0 1 1,0 0-1,0 0 0,0 0 0,0-1 0,0 1 0,0 0 0,0-1 1,0 1-1,0-1 0,2 1 0,10-2 50,-1 0-1,0-1 1,1 0 0,-1-2 0,0 1 0,0-1-1,-1-1 1,1 0 0,13-8 0,-14 6-81,2 1 0,-1 1 0,0 0-1,1 0 1,0 2 0,0-1 0,24-2 0,-37 6 1,1 0-1,0 1 0,0-1 1,-1 0-1,1 0 1,0 0-1,0 0 0,-1 1 1,1-1-1,0 0 1,-1 1-1,1-1 0,0 0 1,-1 1-1,1-1 1,-1 1-1,1-1 0,0 1 1,-1 0-1,1-1 0,-1 1 1,0-1-1,1 1 1,-1 0-1,1-1 0,-1 1 1,0 0-1,0 0 1,1-1-1,-1 1 0,0 0 1,0 0-1,0-1 1,0 1-1,0 0 0,0 0 1,0-1-1,0 1 1,0 0-1,0 0 0,0-1 1,-1 1-1,1 1 1,-13 46 301,6-20 268,7-27-541,1-1 0,-1 1-1,0-1 1,1 1 0,-1 0-1,1-1 1,-1 1 0,1-1 0,-1 1-1,1-1 1,-1 1 0,1-1 0,0 0-1,-1 1 1,1-1 0,0 0-1,-1 1 1,1-1 0,0 0 0,-1 0-1,1 1 1,0-1 0,0 0-1,-1 0 1,1 0 0,0 0 0,-1 0-1,1 0 1,0 0 0,0-1 0,-1 1-1,1 0 1,0 0 0,1-1-1,30-7 347,37-24-208,-55 25-261,-1-1-1,1 2 1,0 0 0,0 1-1,0 0 1,1 1 0,0 0-1,18-1 1,-32 6 92,0-1 0,-1 1 0,1-1-1,-1 1 1,0-1 0,1 1 0,-1-1 0,1 1 0,-1 0 0,0-1 0,0 1 0,1 0-1,-1-1 1,0 1 0,0 0 0,0 0 0,0-1 0,0 1 0,0 0 0,0-1 0,0 1-1,0 0 1,0 0 0,0-1 0,0 1 0,0 0 0,-1-1 0,1 1 0,0 1 0,-6 22 75,4-20-34,1-1-1,-1 0 1,1 0 0,0 1 0,0-1 0,1 0 0,-1 1 0,1-1 0,0 1-1,0-1 1,0 0 0,1 7 0,-1-10-66,0 1-1,0 0 0,1 0 1,-1-1-1,1 1 1,-1 0-1,1-1 1,-1 1-1,1 0 1,-1-1-1,1 1 1,0-1-1,-1 1 1,1-1-1,0 1 1,-1-1-1,1 0 1,0 1-1,0-1 0,-1 0 1,2 1-1,30-3-3355,-7-7-3118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0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0 212 3812,'0'0'21156,"12"1"-20532,-3-1-570,1 1 0,0-1-1,-1-1 1,1 0 0,0 0-1,-1-1 1,1 0 0,-1 0-1,0-1 1,0-1 0,0 0-1,0 0 1,-1 0 0,1-1-1,-1 0 1,0-1 0,8-7-1,6-18 90,-16 13-54,-6 18-87,0 0-1,0-1 1,0 1-1,0 0 1,-1 0-1,1-1 1,0 1 0,0 0-1,0-1 1,0 1-1,0 0 1,0 0-1,0-1 1,-1 1-1,1 0 1,0 0-1,0-1 1,0 1-1,-1 0 1,1 0-1,0 0 1,0 0-1,-1-1 1,1 1-1,0 0 1,0 0-1,-1 0 1,1 0 0,0 0-1,-1 0 1,1 0-1,0-1 1,0 1-1,-1 0 1,1 0-1,0 0 1,-1 0-1,1 0 1,0 0-1,0 1 1,-1-1-1,1 0 1,-1 0-1,-2 1-13,-1 0 0,1 1-1,-1-1 1,1 1 0,0 0-1,0 0 1,0 0 0,0 0-1,0 0 1,0 1 0,1-1-1,-1 1 1,1 0 0,-1 0-1,1-1 1,0 2 0,0-1-1,1 0 1,-3 7 0,0-3 8,0 1 1,1 0 0,1 1 0,-1-1 0,2 0 0,-1 1-1,0 13 1,2-21-27,0 0 1,0 0-1,0 0 0,0 1 0,0-1 0,0 0 1,0 0-1,1 0 0,-1 0 0,0 0 0,1 0 1,-1 1-1,1-1 0,0 0 0,-1 0 0,1 0 1,0 0-1,-1-1 0,1 1 0,0 0 0,0 0 1,0 0-1,0-1 0,0 1 0,0 0 0,0-1 1,1 1-1,1 0-146,0 0 0,0 0 0,0-1 0,0 1 0,0-1 1,0 0-1,0 0 0,0 0 0,0-1 0,5 0 0,2-1-538,1-1-1,-1 0 0,0-1 0,-1 0 1,15-7-1,-9 1-323,-1 0 0,-1-1 1,1 0-1,-2-1 0,1-1 1,-2 0-1,0-1 1,11-17-1,-14 19 812,-1 0-1,-1 0 1,0-1 0,-1 0 0,-1 0 0,5-20-1,-9 33 331,0 0 0,0 0 0,0 0-1,-1 0 1,1 0 0,0 0-1,0 0 1,0 0 0,0 0 0,0 0-1,-1 0 1,1 0 0,0 0-1,0 0 1,0 0 0,0 0-1,0 0 1,-1 0 0,1 0 0,0 0-1,0 0 1,0 0 0,0 0-1,0 0 1,-1 0 0,1 0 0,0 0-1,0 0 1,0 0 0,0 0-1,0 0 1,0-1 0,0 1-1,-1 0 1,1 0 0,0 0 0,0 0-1,0 0 1,0 0 0,0 0-1,0-1 1,0 1 0,0 0-1,0 0 1,0 0 0,0 0 0,0 0-1,0-1 1,-18 24 2419,-18 34 85,29-46-1974,1 1 0,0-1 0,1 1 1,0 1-1,0-1 0,2 1 0,-1-1 0,2 1 1,-2 18-1,4-30-611,0 0-1,0 0 1,0 0 0,0 0 0,0 1 0,0-1 0,1 0-1,-1 0 1,0 0 0,1 0 0,-1 0 0,1 0-1,-1 0 1,1 0 0,-1 0 0,1 0 0,0 0-1,-1-1 1,1 1 0,0 0 0,0 0 0,0-1 0,0 1-1,0 0 1,1 0 0,0 0 5,1 0 1,-1-1-1,1 1 0,-1 0 1,1-1-1,0 0 0,-1 0 1,1 0-1,0 0 0,3 0 1,3-1 25,-1-1-1,0 0 1,0 0 0,0-1 0,0 0-1,8-5 1,-6 2-55,0-1 0,0 0 0,-1 0 0,0-1 0,10-12 0,4-4-345,-32 70 15,9-45 336,-1 1 0,0 0 0,1-1 0,0 1 0,-1 0 0,1-1 0,0 1-1,0 0 1,0-1 0,0 1 0,0 0 0,0 0 0,0-1 0,1 1 0,-1 0 0,0-1 0,1 1 0,0 0 0,-1-1 0,1 1 0,0-1 0,0 1 0,0-1 0,0 0 0,0 1 0,0-1 0,0 0 0,0 1 0,1-1 0,-1 0 0,0 0 0,1 0 0,1 1 0,0-2 8,0 1 0,0-1-1,0 0 1,0 0 0,0 0 0,0 0 0,0-1 0,0 1 0,0-1 0,0 0 0,0 1 0,0-1-1,0-1 1,0 1 0,-1 0 0,1-1 0,-1 1 0,1-1 0,2-2 0,8-7-15,-1 0 1,0-1 0,-1 0-1,0-1 1,-1 0 0,0 0-1,8-17 1,-33 61 24,10-22 189,0 1 1,0 1-1,1-1 0,0 1 0,0-1 0,2 1 0,-1 0 0,-1 15 1,5-25-196,-1 0 0,1 0 0,-1 0-1,1 0 1,-1 0 0,1 0 0,-1 0 0,1 0 0,0 0 0,0 0 0,-1 0 0,1 0 0,0-1 0,0 1 0,0 0 0,0-1 0,0 1 0,0 0 0,0-1 0,0 1 0,0-1 0,0 0 0,0 1 0,0-1 0,0 0 0,0 0 0,1 0 0,-1 0 0,0 0 0,0 0 0,0 0 0,0 0 0,0 0 0,1 0 0,-1 0 0,2-1 0,44-10 230,-45 10-307,55-28-1112,-40 15-2346,-5-2-3642,-4 0-3122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0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6598,'0'0'14638,"73"29"-16336,-36-18-2081,2-2-3044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1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 1121,'0'0'19165,"-10"0"-17169,6 0-1843,-45 1 1369,46-1-1447,1 0 0,-1 0 0,1 1 0,-1-1-1,1 1 1,-1-1 0,1 1 0,0 0 0,-1 0-1,1 0 1,0 1 0,0-1 0,-1 0 0,1 1-1,0 0 1,0-1 0,1 1 0,-1 0 0,-2 2-1,4-3-97,0 0-1,0 0 0,0 0 0,0 0 0,0 0 1,0 0-1,0 0 0,0 0 0,0 0 1,1 0-1,-1-1 0,0 1 0,1 0 0,-1 0 1,0 0-1,1 0 0,-1-1 0,1 1 0,-1 0 1,1 0-1,0-1 0,-1 1 0,1 0 0,0-1 1,0 1-1,-1-1 0,1 1 0,0-1 0,0 1 1,0-1-1,-1 0 0,1 1 0,0-1 1,0 0-1,0 0 0,0 1 0,0-1 0,0 0 1,1 0-1,45 10-2020,-39-8 1639,0-1 5,51 13-971,-55-13 1385,-1 0-1,0 0 0,0 0 0,1 1 0,-1-1 1,0 1-1,0 0 0,0-1 0,-1 2 0,1-1 1,0 0-1,-1 0 0,4 5 0,-5-6 85,-1 0-1,0 0 1,1 0-1,-1 1 1,0-1-1,0 0 1,0 0-1,0 0 1,0 0-1,0 0 1,0 0-1,-1 0 1,1 0-1,0 0 1,-1 0 0,1 0-1,0 0 1,-1 0-1,1 0 1,-1 0-1,1 0 1,-1 0-1,0 0 1,1-1-1,-1 1 1,0 0-1,0 0 1,0-1-1,1 1 1,-1-1-1,0 1 1,0 0-1,0-1 1,-2 1-1,-40 20 2196,35-18-1838,-3 1 5,1 1-257,-1 0-1,1-1 1,-1 0 0,0-1 0,0 0-1,0-1 1,-15 1 0,26-3-311,-1-1 0,1 1-1,0 0 1,-1-1 0,1 1 0,0 0 0,0-1 0,-1 1-1,1 0 1,0-1 0,0 1 0,0 0 0,-1-1 0,1 1-1,0-1 1,0 1 0,0 0 0,0-1 0,0 1 0,0-1-1,0 1 1,0 0 0,0-1 0,0 1 0,0-1 0,0 1-1,0 0 1,0-1 0,0 1 0,1-1 0,-1 1 0,0 0 0,0-1-1,0 1 1,1 0 0,-1-1 0,0 1 0,1-1 0,8-17-3842,9-4-3241,7-2-3886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1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15 229 12268,'0'0'9384,"-3"9"-8561,0 2-612,1-7-153,0 0 0,1 0 0,0 0 0,0 0-1,0 1 1,1-1 0,0 0 0,-1 0 0,2 5 0,-1-8-49,1 0 0,-1 0 0,1 0 0,0 0 0,0 0 0,0-1 0,0 1 0,-1 0 0,1 0 0,0-1 0,0 1 0,0 0 0,0-1 0,1 1 0,-1-1 0,0 0 0,0 1 0,0-1 0,0 0 0,0 1 0,1-1 0,-1 0 0,0 0 0,0 0 0,0 0 0,0 0 0,3-1 0,37-2 363,-29-1-350,0 0 0,-1 0 0,1-1-1,-1-1 1,-1 0 0,1 0 0,-1-1-1,0 0 1,0-1 0,-1 0 0,0-1-1,-1 1 1,0-2 0,0 1 0,-1-1-1,0-1 1,0 1 0,-2-1 0,1 0-1,-1 0 1,-1-1 0,0 1 0,0-1-1,-2 0 1,1 0 0,0-13-1,-3 23-17,0-1 0,0 1-1,-1 0 1,1-1 0,-1 1-1,1 0 1,-1-1 0,0 1-1,0 0 1,0 0-1,0 0 1,0 0 0,0 0-1,-1 0 1,1 0 0,-1 0-1,1 0 1,-1 1 0,0-1-1,0 1 1,0-1-1,0 1 1,0 0 0,0-1-1,0 1 1,0 0 0,0 0-1,0 1 1,-1-1 0,1 0-1,0 1 1,-1-1 0,1 1-1,0 0 1,-1 0-1,1 0 1,-5 1 0,-2-1 32,1 0 0,0 1 0,0 0 0,0 1 0,0 0 0,0 0-1,0 1 1,0 0 0,1 0 0,-9 6 0,8-4 79,1 1-1,0-1 1,0 2-1,1-1 1,0 1-1,0 0 1,0 0-1,1 0 1,-5 10-1,9-15-90,0 0 0,0 0 0,0 0 0,1 0-1,-1 0 1,0 0 0,1 0 0,0 0 0,0 0-1,-1 0 1,1 0 0,0 0 0,0 1 0,1-1-1,-1 0 1,0 0 0,2 4 0,-1-4-21,1 0 0,-1 0 0,1-1 0,-1 1 0,1 0 0,0 0 0,0-1 0,0 1 0,0-1 0,0 0 0,0 1 0,0-1 0,0 0 0,0 0 0,1-1 0,-1 1 0,0 0 0,1-1 0,3 1 0,12 2-24,0-2 0,1 0-1,22-1 1,-28-2-131,0 2 0,0 0 0,0 0 0,0 2 1,0-1-1,0 2 0,0-1 0,16 7 0,-27-8 149,-1 0 1,1 0-1,0 0 1,-1 0-1,1 0 1,0 1-1,-1-1 1,1 1-1,-1-1 0,0 1 1,0-1-1,1 1 1,-1 0-1,0 0 1,-1 0-1,1-1 1,0 1-1,0 0 1,-1 0-1,1 0 1,-1 0-1,1 4 1,-5 51 76,2-6-581,2-50 328,0 0 1,0-1 0,0 1 0,0-1-1,0 1 1,0 0 0,1-1-1,-1 1 1,0-1 0,1 1-1,-1-1 1,0 1 0,1-1-1,-1 1 1,0-1 0,1 1 0,-1-1-1,1 1 1,-1-1 0,1 0-1,-1 1 1,1-1 0,-1 0-1,1 1 1,-1-1 0,1 0 0,-1 0-1,1 1 1,0-1 0,-1 0-1,1 0 1,-1 0 0,1 0-1,1 0 1,10 0-5278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1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47 14542,'0'0'10426,"10"8"-10224,-4-3-180,0-1 0,0 0 0,0 0-1,1 0 1,-1-1 0,1 0-1,0 0 1,0-1 0,10 2-1,-13-3-7,0 0 0,0-1-1,1 0 1,-1 0 0,0 0-1,1-1 1,-1 1 0,0-1-1,0 0 1,0 0 0,1 0 0,-1-1-1,0 0 1,-1 0 0,1 0-1,0 0 1,0 0 0,-1-1-1,0 1 1,1-1 0,3-5-1,-5 7 2,-1 0 0,0 0 0,0 0 0,0 0 0,0 0 0,0 0 0,0-1 0,0 1 0,0 0 0,0-1 0,0 1 0,-1 0 0,1-1 0,-1 1 0,1-1 0,-1 1 0,1-1 0,-1 1 0,0-1 0,0 1 0,0-1-1,0 0 1,0 1 0,0-3 0,-1 3 38,0-1 0,0 1 1,0 0-1,-1-1 0,1 1 0,0 0 0,0 0 0,-1 0 0,1 0 0,-1 0 0,1 0 0,-1 1 0,1-1 0,-1 0 0,1 1 0,-1-1 0,0 1 1,-1-1-1,-11-1 208,-1 0 1,1 0 0,-26 2-1,31 1-227,0 0-1,1 0 1,-1 1-1,1 1 1,0-1-1,0 1 1,-12 6-1,17-8 35,0 0 1,0 1-1,0-1 0,1 1 0,-1 0 0,0 0 0,1 0 1,-1 0-1,1 0 0,0 1 0,0-1 0,0 1 1,0-1-1,0 1 0,0 0 0,1 0 0,0-1 1,-1 1-1,1 0 0,0 0 0,0 1 0,0 4 1,1-6-59,1 0 0,-1-1 0,1 1 1,0-1-1,0 1 0,0-1 0,0 0 1,0 1-1,0-1 0,0 0 0,0 1 1,0-1-1,1 0 0,-1 0 0,0 0 1,1 0-1,-1 0 0,1-1 0,-1 1 1,1 0-1,0-1 0,-1 1 0,1-1 1,-1 1-1,1-1 0,0 0 0,2 0 1,59 9 186,-51-8-185,44 3-2999,70-4 0,-68-4-4769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15375,'0'0'5055,"-9"8"-3106,8-8-1927,-3 4 57,0-1 0,-1 1-1,2-1 1,-1 1 0,0 0-1,1 1 1,0-1 0,0 1-1,0-1 1,0 1 0,1 0-1,-1 0 1,2 0 0,-1 0-1,0 0 1,1 1 0,0-1-1,0 0 1,0 10 0,3 4 419,1 1 1,1-1 0,1 0 0,1 0-1,0 0 1,1 0 0,18 31-1,6 19-377,-23-51-104,-2 2-1,0-1 0,5 29 1,-10-43-9,0 0-1,-1 1 1,0-1 0,1 0 0,-2 0 0,1 0-1,-1 1 1,1-1 0,-1 0 0,-1 0-1,1 0 1,-1 0 0,0 0 0,0-1 0,0 1-1,-1 0 1,0-1 0,-4 7 0,0-4 45,0 0 0,-1 0 0,0-1 0,0 0 0,0 0 0,-1-1 0,0 0 0,0-1 0,0 1 0,0-2 0,-1 0 0,1 0 0,-1 0 0,-18 1 0,27-3-26,0-1 0,0 0-1,0 0 1,0 0 0,0 0-1,0 0 1,0 0 0,0 0-1,0-1 1,1 1 0,-1 0-1,0 0 1,0-1 0,0 1-1,0-1 1,0 1 0,0-1-1,1 1 1,-1-1 0,0 1-1,0-1 1,1 0 0,-1 1 0,0-1-1,1 0 1,-1 0 0,1 1-1,-1-1 1,1 0 0,-1 0-1,0-1 1,1-1-4,0 0-1,-1 0 1,1 0 0,0 0 0,0 1 0,1-1-1,-1 0 1,1 0 0,-1 0 0,3-5-1,2-4-19,0-1 0,1 1 0,14-22 0,16-11 19,3 0 0,65-58 0,-54 56-12,54-66-1,-97 105 33,-1 1-1,0-1 1,-1-1-1,0 1 1,0-1-1,-1 0 1,0 0-1,0 0 1,-1-1 0,0 1-1,-1-1 1,0 1-1,0-1 1,-1 0-1,-1 0 1,1 0-1,-2-10 1,0 18-20,1 1 0,0-1 1,-1 1-1,1-1 1,-1 1-1,1-1 0,-1 1 1,0-1-1,0 1 0,0 0 1,1 0-1,-1-1 1,0 1-1,-1 0 0,1 0 1,0 0-1,0 0 1,0 0-1,-1 0 0,1 0 1,0 0-1,-1 1 0,1-1 1,-1 0-1,1 1 1,-1 0-1,1-1 0,-1 1 1,1 0-1,-1-1 0,0 1 1,1 0-1,-1 0 1,1 0-1,-1 1 0,1-1 1,-1 0-1,0 0 0,1 1 1,-1-1-1,1 1 1,-3 1-1,-2 0 63,-1 0-1,1 1 1,0-1 0,0 1-1,0 1 1,1-1 0,-1 1-1,-8 8 1,10-8-85,0 0 0,1 1 0,-1-1 0,1 1 0,0-1 0,1 1 0,-1 0 0,1 0 0,0 0 0,0 1 0,0-1 0,1 0 0,-1 7 0,2-10 0,0 1 0,0-1 0,0 1 0,1-1 0,-1 1 0,1-1 0,0 1 0,-1-1 0,1 1 0,0-1 0,0 0 0,1 0 0,-1 1 0,0-1 0,1 0 0,-1 0 0,1 0 0,0-1 0,0 1 0,0 0 0,0 0 0,0-1 0,0 0 0,0 1 0,0-1 0,0 0 0,1 0 0,-1 0 0,5 1 0,5 2-504,1 0-1,0-1 1,-1-1-1,24 2 1,-14-4-2841,0 0 1,24-4-1,5-6-16738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2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60 13613,'0'0'9187,"-3"14"-8108,1-2-934,-13 54 739,3 1 0,-5 86 0,17-133-1133,0 25-3805,-5-45 233,-13-13 1829,5-2 1298,0 0 0,1-2 1,0 1-1,1-1 0,1-1 1,-9-22-1,14 28 966,1 1-1,0-1 1,0 0 0,2 0-1,-1 0 1,2 0-1,0-1 1,0 1 0,1-1-1,0 1 1,3-18-1,-1 24 50,0 0 0,1 0-1,0 0 1,-1 0 0,2 0-1,-1 0 1,1 1-1,0 0 1,0 0 0,0 0-1,1 0 1,-1 1-1,1-1 1,0 1 0,1 0-1,-1 1 1,1-1-1,-1 1 1,1 0 0,0 1-1,0-1 1,11-1 0,-4-1 119,1 2 1,0 0 0,0 1 0,1 0-1,-1 1 1,0 0 0,1 2 0,-1-1 0,20 5-1,-31-4-413,1 0-1,0 0 1,0 0 0,0 1-1,-1 0 1,1-1-1,-1 2 1,1-1-1,-1 0 1,0 0 0,0 1-1,0 0 1,0 0-1,0 0 1,-1 0-1,1 0 1,-1 0 0,0 1-1,0-1 1,0 1-1,0-1 1,-1 1-1,1 0 1,-1 0 0,0 0-1,0 0 1,-1 0-1,1 0 1,-1 0 0,0 0-1,0 0 1,0 0-1,0 0 1,-1 0-1,1 0 1,-1-1 0,0 1-1,-1 0 1,1 0-1,-1 0 1,1-1-1,-1 1 1,0-1 0,-4 6-1,-6 5 333,0-2 0,0 0 0,-1 0 0,-15 10 0,13-11 8,1 0 0,1 2-1,-18 19 1,30-31-362,0 0 1,0 0-1,0 0 0,0 0 1,1 0-1,-1 1 0,0-1 1,1 0-1,-1 0 1,1 0-1,-1 1 0,1-1 1,-1 0-1,1 1 0,0-1 1,0 0-1,0 0 1,0 1-1,0-1 0,0 0 1,0 1-1,0-1 0,0 0 1,1 1-1,0 0 1,0 0-31,0 0 0,0-1 0,1 1 0,-1-1 0,1 1 0,-1-1 0,1 0 0,-1 0 0,1 0 0,0 0 0,0 0 0,0 0 0,-1 0 0,4 1 0,9 2-598,-1-1-1,1-1 1,23 2 0,-32-3 169,68 0-6886,-37-1 1201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3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72 4740,'0'0'9530,"-9"4"-5052,-27 17-1830,35-20-2519,0-1-1,0 1 1,0 0-1,0-1 0,1 1 1,-1 0-1,0-1 1,0 1-1,0 0 0,1 0 1,-1 0-1,0 0 1,1-1-1,-1 1 1,1 0-1,-1 0 0,1 0 1,0 0-1,-1 0 1,1 1-1,-1 0 1,2-1-72,-1 0 0,0 0 0,1-1 0,-1 1 0,1 0 0,-1-1 0,1 1 0,-1-1 0,1 1 1,-1-1-1,1 1 0,0-1 0,-1 1 0,1-1 0,-1 1 0,1-1 0,0 0 0,0 0 1,-1 1-1,1-1 0,1 0 0,40 6 580,-35-6-600,-1 0 0,1-1 0,0 0 0,-1 0 0,1-1 0,-1 1 0,1-2 0,-1 1 0,0-1 0,0 1-1,0-2 1,9-5 0,-11 6-17,-1 0 0,1 0 0,-1 0-1,0 0 1,0-1 0,-1 1 0,1-1-1,-1 0 1,1 0 0,-1 0 0,0 0 0,-1 0-1,1 0 1,-1 0 0,0-1 0,0 1 0,0-1-1,0 1 1,-1-9 0,0 13-21,0-1 0,0 0 0,0 0 1,0 0-1,0 1 0,0-1 0,0 0 0,-1 0 0,1 0 1,0 1-1,0-1 0,-1 0 0,1 1 0,-1-1 0,1 0 1,-1 1-1,1-1 0,-1 0 0,1 1 0,-1-1 0,0 1 1,1-1-1,-1 1 0,1-1 0,-1 1 0,0 0 0,0-1 1,1 1-1,-1 0 0,0 0 0,0-1 0,1 1 0,-1 0 1,0 0-1,0 0 0,0 0 0,1 0 0,-1 0 0,0 0 1,0 0-1,0 0 0,1 0 0,-1 1 0,0-1 0,0 0 1,0 1-1,-3 0-12,1 0 0,0 0 0,-1 0 0,1 1 0,0-1 0,0 1 0,0 0 0,0-1 0,1 2 0,-4 2 0,-2 4 23,0 1 0,1 0 0,1 1 0,-8 16 0,11-23 47,1 0 0,0 1 0,1-1-1,-1 1 1,1 0 0,0-1 0,0 1 0,0 0 0,1 0-1,0 0 1,0-1 0,0 1 0,0 0 0,2 7 0,-1-11-47,1 1 0,-1-1 0,0 0 0,0 1 0,1-1 0,-1 0 0,0 0 0,1 0 0,0 0 0,-1 0 0,1 0 0,-1-1 0,1 1 0,0-1 0,0 1 0,-1-1 0,1 1 0,0-1 0,0 0 0,-1 0 0,1 0 0,0 0 0,0 0 0,2 0 0,46-7 236,-36 0-248,0 0-1,-1-1 1,0 0-1,-1 0 1,0-2-1,0 0 1,-1 0-1,0-1 1,-1 0-1,0-1 1,-1 0-1,0 0 1,-1-1-1,9-19 1,-37 70-444,8-16 848,-17 43 0,27-59-658,0-1 0,0 1 1,1 0-1,0 0 0,0 0 0,0 0 0,1 0 0,0 0 0,0 0 0,1 0 0,-1 0 0,1 0 0,2 7 0,-2-13-17,-1 1 0,0-1-1,0 1 1,1-1 0,-1 1 0,0-1-1,1 1 1,-1-1 0,0 1-1,1-1 1,-1 0 0,1 1-1,-1-1 1,1 0 0,-1 1 0,1-1-1,-1 0 1,1 1 0,-1-1-1,1 0 1,-1 0 0,1 0 0,-1 0-1,1 0 1,-1 1 0,1-1-1,0 0 1,-1 0 0,1 0 0,0-1-1,9 1-7167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3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14574,'0'0'10249,"0"64"-16494,0-51-258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4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14926,'-2'8'2429,"-25"71"2875,-9 23-481,34-94-4666,0 1-1,0-1 0,1 1 1,0 0-1,1-1 1,0 1-1,0 0 0,0-1 1,3 13-1,-1-19-144,-1-1-1,0 1 1,0 0-1,1 0 1,-1-1-1,1 1 1,-1-1 0,1 1-1,0-1 1,0 0-1,-1 1 1,1-1-1,0 0 1,0 0-1,0-1 1,0 1-1,1 0 1,-1-1 0,0 1-1,0-1 1,0 1-1,0-1 1,1 0-1,-1 0 1,0 0-1,0 0 1,0-1 0,3 0-1,4 1-12,0-1-1,0 0 0,0-1 1,0 0-1,14-6 1,-2-3-303,-16 8 300,0 0 0,1 0 1,-1 0-1,1 1 1,0 0-1,0 0 1,0 0-1,7 0 0,-12 6 77,0 0 0,0 1 0,-1-1 0,1 1 0,-1 0 0,0-1 0,0 1 0,-2 6 0,-18 43-244,11-33-8610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4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7335,'0'0'9892,"-10"4"-8312,5-2-1411,0 1-1,0-1 1,0 1-1,0 0 1,0 0-1,0 1 1,1-1-1,0 1 1,0 0 0,0 0-1,0 1 1,1-1-1,-1 1 1,1-1-1,0 1 1,0 0-1,1 1 1,0-1-1,0 0 1,0 0-1,0 1 1,1 0 0,0-1-1,0 1 1,1-1-1,-1 1 1,2 8-1,-1-12-129,1-1 0,0 1 0,0-1 0,0 0-1,0 1 1,0-1 0,0 0 0,0 0 0,0 0 0,1 0-1,-1 0 1,0 0 0,1 0 0,-1 0 0,1 0 0,-1-1-1,1 1 1,-1-1 0,1 1 0,0-1 0,-1 1 0,1-1-1,0 0 1,-1 0 0,1 0 0,-1 0 0,1 0 0,0 0-1,2-1 1,55-6 371,-51 4-377,0 0-1,-1 0 1,1-1-1,-1 0 1,0 0-1,0-1 1,-1 0-1,7-6 1,-10 9-15,0-1 0,0 1 0,-1-1 0,1 0 0,-1 0 0,0 0-1,1 0 1,-1-1 0,-1 1 0,1 0 0,0-1 0,-1 0 0,0 1 0,0-1 0,0 0 0,0 1 0,-1-1 0,1 0-1,-1-6 1,-1 9 6,0-1 0,0 1 0,0-1-1,0 1 1,0-1 0,0 1 0,0 0 0,-1 0-1,1-1 1,-1 1 0,1 0 0,0 0 0,-1 0-1,0 1 1,1-1 0,-1 0 0,0 0-1,1 1 1,-1-1 0,0 1 0,0 0 0,1-1-1,-1 1 1,0 0 0,0 0 0,1 0-1,-1 0 1,0 0 0,-3 2 0,-4-2 74,-1 1 1,1 0 0,0 0-1,-16 5 1,16-1-52,-1 0 0,1 0 1,0 0-1,1 1 0,-1 1 0,1-1 0,0 1 1,1 1-1,-12 13 0,17-18-28,0 0 0,0 0-1,0 0 1,0 1 0,0-1 0,1 0-1,0 1 1,-1 0 0,1-1-1,1 1 1,-1-1 0,0 1 0,1 4-1,0-5-11,0-1-1,1 1 1,-1-1-1,1 1 0,0-1 1,0 0-1,0 1 1,0-1-1,0 0 0,0 0 1,1 0-1,-1 0 1,1 0-1,0 0 1,-1 0-1,1 0 0,0 0 1,0-1-1,0 1 1,0-1-1,4 2 0,11 6-109,0 0-1,1-1 1,1-1-1,-1-1 0,1-1 1,37 6-1,60-1-5657,-48-9-1526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12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1669 207 5157,'-1'-14'3491,"1"10"-3328,1-2 52,-1-1 0,0 1-1,-1 0 1,0-1 0,0 1-1,0 0 1,0-1 0,-1 1-1,0 0 1,-1 0 0,1 0-1,-1 1 1,0-1 0,-1 0-1,1 1 1,-1 0 0,0 0-1,0 0 1,-1 0 0,-7-6-1,-3 3 116,0 0-1,-1 1 0,1 1 0,-1 0 1,0 1-1,-1 1 0,0 0 1,-21-1-1,-141-2 1067,160 7-1378,-31 0 84,0 3 0,0 1 0,-86 21 0,102-16-50,1 2 1,0 1-1,1 2 0,0 1 0,1 1 1,-37 27-1,21-9 208,1 3 0,2 2 0,2 1 0,1 3 0,3 1 0,1 1-1,-36 62 1,32-38-117,3 3 0,3 1-1,4 1 1,-36 127 0,34-71-200,7 2 1,-11 143 0,14 257-508,22-477 527,2 1-1,3-1 1,18 92-1,-18-131 36,0-1 0,1 1 0,1-1 0,0 0 0,2 0 0,-1-1 0,2 0 0,0 0 0,0-1 0,1 0 0,1-1 0,0 0 0,1 0 0,0-1 0,1-1 0,0 0 0,15 8 0,-7-7 12,1-1 0,0-1 1,0-1-1,1-1 1,0-1-1,0-1 0,0-1 1,1-2-1,-1 0 0,1-1 1,0-1-1,30-4 1,-15-2 75,0-1 1,-1-1 0,1-3-1,-2-1 1,0-2 0,57-29 0,-36 9 156,-1-2 0,-2-3 0,-2-2-1,-2-2 1,-1-2 0,48-59 0,-10-2 252,146-227 0,-164 216 523,-4-3 0,90-234-1,-124 262-576,-5-1 0,-4-1 0,-3-1 0,11-176 0,-28 228-409,-2-1-1,-2 0 0,-2 1 0,-1-1 0,-14-53 0,15 84-42,-1-1 1,-1 1 0,0 0-1,-1 0 1,0 1-1,-1-1 1,-1 1 0,0 1-1,0 0 1,-1 0-1,0 0 1,-1 1 0,0 1-1,-1-1 1,0 2-1,-1-1 1,1 2 0,-1 0-1,-1 0 1,-17-6-1,3 4-148,0 2 0,0 0 0,-1 2 0,1 2 0,-1 0 0,0 2 0,0 1 0,0 1 0,0 1 0,-39 9-1,-11 6-1909,1 3-1,-102 43 0,47-10-4432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5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1890,'0'0'128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5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7303,'0'0'14798,"55"9"-13613,-16-8 64,8-1-352,4 0-416,7 0-321,-1 0-128,-3 4-96,-8 0-1954,-12 0-1377,-15 0-1666</inkml:trace>
  <inkml:trace contextRef="#ctx0" brushRef="#br0" timeOffset="1">1 199 13837,'0'0'7175,"57"9"-5445,7-16-385,20-5-641,13-3-415,4 4-225,-1 2 0,-10 3-769,-16 2-3235,-15-1-4355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6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63 18033,'0'0'3422,"12"-9"-2237,-7 6-1081,2-2 46,0-1 1,0 1 0,0 1-1,1 0 1,0 0 0,0 0-1,0 1 1,1 0-1,-1 0 1,1 1 0,11-1-1,3 0 9,0 2 1,0 0-1,0 2 0,0 1 0,41 7 1,-57-7-164,-1 0 0,0 0 0,0 0 0,0 1-1,0 0 1,0 0 0,0 1 0,-1-1 0,1 1 0,-1 0 0,0 1 0,0-1 0,-1 1 0,1 0 0,-1 0 0,0 1 0,-1-1 0,1 1 0,-1 0 0,0 0 0,0 0 0,-1 0 0,0 0-1,3 12 1,-3-4 37,-1-1 0,0 0 0,-1 1 0,0-1 0,-1 1 0,0-1 0,-1 0 0,-1 0-1,0 0 1,-1 0 0,0 0 0,-1 0 0,-1-1 0,1 0 0,-2 0 0,0-1 0,-10 13-1,-15 18 717,-3-2 0,-78 72-1,95-95-521,-23 23-133,-28 25 70,21-30-3012,36-31-3766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7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1 14221,'0'0'8526,"-5"9"-6818,-33 57 106,-78 104 0,25-40-1684,86-124-361,1 1-1,0 0 1,0 0-1,0 1 1,1-1-1,0 1 0,-2 8 1,5-15 103,0-1 0,0 0 0,0 0 1,0 0-1,0 0 0,0 1 0,0-1 0,1 0 0,-1 0 1,0 0-1,0 0 0,0 0 0,0 1 0,1-1 0,-1 0 1,0 0-1,0 0 0,0 0 0,0 0 0,1 0 0,-1 0 1,0 0-1,0 0 0,0 0 0,1 0 0,-1 0 0,0 0 0,0 0 1,0 0-1,1 0 0,-1 0 0,0 0 0,0 0 0,0 0 1,1 0-1,-1 0 0,0 0 0,0 0 0,0 0 0,1 0 1,-1 0-1,0-1 0,0 1 0,0 0 0,0 0 0,0 0 1,1 0-1,-1 0 0,0-1 0,0 1 0,0 0 0,0 0 1,0 0-1,0 0 0,0-1 0,0 1 0,1 0 0,-1 0 1,0 0-1,0-1 0,0 1 0,12-12-3386,6-13-4200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13 9961,'0'0'16699,"-11"-4"-15770,7 2-912,0 1 0,-1-1 0,1 1 0,0 0 0,-1 0 0,1 1 0,0-1 0,-1 1 0,1 0 0,-1 0 0,1 1 0,-1-1 0,1 1 0,0 0 0,-1 0 0,1 1 0,0-1 0,0 1 0,0 0 0,0 0 0,0 0 0,0 1 0,0-1 0,1 1 0,-1 0 0,-3 4 0,0-1-30,1 1-1,-1 0 1,1 1 0,0 0-1,-6 11 1,10-16-1,0 0-1,0 0 1,1 1-1,-1-1 0,1 0 1,0 1-1,0-1 1,0 1-1,1-1 1,-1 1-1,1-1 1,0 1-1,0 0 0,0-1 1,0 1-1,0 0 1,3 6-1,-2-9 4,0 1-1,0-1 1,1 0 0,-1 0-1,1 0 1,-1 0 0,1 0-1,-1 0 1,1 0-1,0 0 1,-1-1 0,1 1-1,0 0 1,0-1 0,-1 0-1,1 1 1,0-1-1,0 0 1,0 0 0,-1 0-1,1 0 1,0 0-1,0 0 1,2-1 0,46-8 71,-5-10 6,-37 14-90,1 1 0,0 0 0,0 1 1,16-4-1,-24 7 13,0 0 0,-1 0 1,1 0-1,0 0 1,0 0-1,0 0 0,-1 0 1,1 0-1,0 0 1,0 1-1,-1-1 0,1 0 1,0 1-1,0-1 1,-1 0-1,1 1 1,0-1-1,-1 1 0,1-1 1,0 1-1,-1-1 1,1 1-1,-1-1 0,1 1 1,-1 0-1,1-1 1,-1 1-1,0 0 0,1-1 1,-1 1-1,0 0 1,1 0-1,-1-1 0,0 1 1,0 0-1,0 0 1,1 1-1,0 35-117,-1-27 109,-2 17 371,-1 0 0,0-1 0,-2 1 0,-2-1 0,0 0 0,-1 0 0,-2-1 0,-1 0 0,0 0 0,-2-2 0,-1 1-1,-1-2 1,0 0 0,-26 27 0,38-46-297,-1 0-1,1 0 0,-1 0 1,0 0-1,0-1 0,0 1 0,0-1 1,-5 2-1,8-4-52,0 0 1,0 0 0,0 1-1,1-1 1,-1 0-1,0 0 1,0 0-1,0 0 1,0 0-1,0 0 1,0 0 0,0 0-1,0 0 1,1-1-1,-1 1 1,0 0-1,0-1 1,0 1-1,0 0 1,1-1 0,-1 1-1,0-1 1,0 1-1,1-1 1,-1 0-1,0 1 1,1-1-1,-1 0 1,1 1 0,-1-1-1,1 0 1,-1 0-1,1 1 1,-1-1-1,1 0 1,0 0-1,-1 0 1,1 0 0,0 1-1,0-1 1,0 0-1,0 0 1,0 0-1,0 0 1,0 0-1,0-1 1,-1-16-23,0 0 0,2 0 0,0 0 0,1 0-1,0 0 1,2 1 0,0-1 0,1 1 0,1 0 0,1 0 0,0 0 0,1 1 0,1 0 0,0 1-1,15-19 1,-12 18-2,1 0 0,0 2-1,1-1 1,0 2-1,1 0 1,1 1 0,0 0-1,1 1 1,0 1-1,1 1 1,-1 0 0,2 1-1,34-9 1,-49 15 23,0 1 1,0 0-1,0 1 1,0-1-1,0 1 1,0 0-1,0 0 1,0 0-1,7 1 0,-10 0 4,1 0-1,-1-1 0,0 1 1,0 0-1,0 0 0,0 0 0,0 0 1,0 0-1,0 0 0,0 0 1,-1 1-1,1-1 0,0 0 0,-1 0 1,1 1-1,0-1 0,-1 0 0,0 1 1,1-1-1,-1 0 0,0 1 1,0-1-1,0 1 0,0-1 0,0 1 1,0-1-1,0 0 0,-1 3 1,1 4 32,-2 0 1,1-1-1,-1 1 1,0 0-1,0-1 1,-1 1-1,0-1 1,-6 9 0,-13 39 120,23-55-158,-1 0 0,0 0 0,0 0 0,0 1 0,0-1 0,0 0 0,0 0 0,1 0 0,-1 0 0,0 1 0,0-1 0,0 0 0,1 0 0,-1 0 0,0 0 0,0 0 0,0 0 0,1 1 0,-1-1 0,0 0 0,0 0 0,0 0 0,1 0 0,-1 0 0,0 0 0,0 0 0,1 0 0,-1 0 0,0 0 0,0 0 0,1 0 0,-1 0 0,0 0 0,0 0 0,0-1 0,1 1 0,-1 0 0,0 0 0,0 0 0,1 0 0,-1 0 0,0 0 0,0-1 0,0 1 0,0 0 0,1 0 0,-1 0 0,0 0 0,0-1 0,0 1 0,0 0 0,15-9 0,-5 1 0,0-1 0,-1 0 0,1-1 0,-2 0 0,1 0 0,-1-1 0,-1 0 0,0-1 0,-1 1 0,0-1 0,-1-1 0,0 1 0,-1-1 0,0 0 0,-1 0 0,-1 0 0,0 0 0,1-16 0,-7 15 0,-3 13 0,6 2 0,0 0 0,0 0 0,0 0 0,0 0 0,0 0 0,0 1 0,0-1 0,1 0 0,-1 0 0,0 1 0,1-1 0,-1 1 0,1-1 0,-1 0 0,1 2 0,-1-1-102,0 0 0,1 0 0,-1 0-1,1 0 1,0 0 0,-1 0 0,1 0 0,0 0-1,0 0 1,1 0 0,-1 0 0,0 1 0,1-2 0,-1 1-1,1 0 1,0 0 0,-1 0 0,1 0 0,0 0 0,0 0-1,0-1 1,0 1 0,1 0 0,-1-1 0,0 1 0,1-1-1,-1 1 1,1-1 0,-1 0 0,1 0 0,0 0 0,2 1-1,3 1-624,1-2-1,-1 1 0,1-1 0,0 0 1,0-1-1,0 0 0,8 0 0,1-1-258,25 0-4625,2-9-2909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7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0 15407,'0'0'7847,"3"85"-6470,-2-43-576,7 2-353,5 3-255,7-1-129,4-1-32,3 1 32,-1-6-769,-6-1-864,-2-6-321,-7-5 320,-11-6-223,0-7-994,-13-6-1761</inkml:trace>
  <inkml:trace contextRef="#ctx0" brushRef="#br0" timeOffset="1">1 391 12524,'0'0'10570,"48"50"-9289,5-46-608,11-2-353,6-2-288,4 0-961,-8-11-3139,-8-7-3715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8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19058,'0'0'8376,"14"8"-7068,-4-2-1231,0-1 1,1-1 0,0 1-1,0-2 1,0 1 0,0-2-1,1 1 1,-1-2-1,1 1 1,-1-2 0,1 1-1,15-3 1,-5-1-736,0-1 0,32-11 0,-23 1-3011,-6-3-3490,-36 24-4190,-8 9 15892,-1 11-973,1 0 0,-19 39 0,-48 133 1233,82-189-4827,0 0-1,1 0 1,0 1-1,1 0 0,1-1 1,-1 1-1,2 0 1,-1 0-1,2 14 1,0-25-150,-1 1-1,0 0 1,0 0 0,1-1 0,-1 1 0,0 0-1,1-1 1,-1 1 0,1 0 0,-1-1 0,0 1-1,1 0 1,0-1 0,-1 1 0,1-1 0,-1 1-1,1-1 1,0 0 0,-1 1 0,1-1 0,0 1-1,-1-1 1,1 0 0,0 0 0,0 1 0,-1-1-1,1 0 1,0 0 0,0 0 0,-1 0 0,1 0 0,0 0-1,1 0 1,-1 0 64,16 0-6039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8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19571,'0'0'8744,"50"-3"-7431,-22 3-672,6 3-449,6-2-128,3 1 0,1-1-160,0 0-641,-5-1-352,-8 2-1057,-8 1-352,-15 2-545,-8-2-1698,-10 0-3362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8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8552,'0'0'15823,"84"16"-13901,-32-16-545,5-7-960,0 1-289,-6 3-320,-3-1-2627,-10 4-3363,-12-4-8168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9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5509,'5'0'18081,"-13"21"-12950,-10 34-7256,19-37 3561,1-16-1431,0 0 0,0-1 0,0 0 0,0 1-1,0-1 1,0 0 0,0 0 0,0 0 0,0 0 0,1-1 0,-1 1 0,0-1 0,1 1 0,-1-1 0,0 0 0,1 0-1,-1 0 1,3 0 0,6 1 25,2 1-42,0 0 0,0 1 0,-1 0 0,1 1 0,-1 0 0,0 1 1,0 1-1,15 9 0,-23-12 9,0 0 1,0 0-1,-1 1 0,1-1 1,-1 1-1,0 0 0,0 0 1,-1 0-1,1 0 0,-1 0 1,0 0-1,0 1 0,0-1 1,0 1-1,-1 0 0,0-1 1,0 1-1,0 0 0,0 0 0,-1 0 1,0 0-1,0 0 0,0-1 1,-1 1-1,-1 8 0,0-6 125,-1 0 0,0 1 0,0-1 0,0-1 0,-1 1 0,0 0 0,0-1 0,-1 0 0,1 0 0,-1 0 0,-1 0-1,1-1 1,-1 0 0,0 0 0,0-1 0,-1 1 0,1-1 0,-1-1 0,-12 6 0,8-4 74,-1 0-1,1-1 1,-1 0 0,0-1 0,0 0 0,0-1 0,-1-1 0,1 0-1,0 0 1,-1-1 0,-18-2 0,29 1-350,-1 0 1,0 0-1,1 0 0,-1 0 1,0 0-1,1 0 1,0-1-1,-1 1 0,1-1 1,0 0-1,-1 1 0,1-1 1,0 0-1,1-1 0,-1 1 1,0 0-1,0 0 0,1-1 1,0 1-1,-1-1 1,1 1-1,0-1 0,0 0 1,-1-4-1,0-4-1360,-1-1-1,2 1 1,0-1-1,0-18 1,1-17-7124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0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18834,'0'0'8392,"53"-35"-6534,-24 29-641,6 1-865,6 4-352,-2 1-192,-1 0-1602,-2 7-1985,-8 0-2628,-4 0-7750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0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27482,'0'0'5285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3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0 406 14990,'0'0'4218,"12"-4"-2596,53-25-591,-1-2 0,79-52 0,-117 66-1009,-1-1 1,-1-2-1,0 0 0,-2-1 1,0-2-1,-1 0 0,-2-1 1,22-34-1,-28 27 661,-14 27 248,-7 20-719,-1 4-112,1 1 1,1 1-1,1-1 1,1 1-1,1 1 1,1-1-1,1 0 1,1 35-1,1-44-261,1 0 0,1-1 0,0 1 0,1-1 0,0 1 1,1-1-1,1 0 0,-1 0 0,9 12 0,-9-17-483,1 1 0,0-2-1,1 1 1,-1 0 0,1-1 0,1 0 0,-1-1 0,14 10 0,-16-14-5640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3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18610,'0'0'5156,"11"-1"-3260,171-22-101,246-27-638,6 27-5802,-362 19-3010,-48-4-587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0 361 9641,'0'0'12711,"14"-7"-11014,27-18-1112,-1-2 0,-1-2 0,49-46-1,105-122 1039,-193 197-1619,0 0 0,0 0 0,0 0 0,0 0 0,0 0 0,1 0 0,-1 0 0,0 1 0,0-1 0,0 0 0,0 0 0,0 0 0,0 0 0,0 0 0,0 0 0,0 0 0,0 0 0,0 0 0,0 0 0,0 1 1,0-1-1,0 0 0,1 0 0,-1 0 0,0 0 0,0 0 0,0 0 0,0 0 0,0 0 0,0 0 0,0 0 0,0 0 0,1 0 0,-1 0 0,0 0 0,0 0 0,0 0 0,0 0 0,0 0 0,0 0 1,0 0-1,0 0 0,1 0 0,-1 0 0,0 0 0,0 0 0,0 0 0,0 0 0,0 0 0,0-1 0,0 1 0,0 0 0,0 0 0,0 0 0,1 0 0,-1 0 0,0 0 0,0 0 0,0 0 0,0 0 0,0 0 1,0-1-1,0 1 0,0 0 0,0 0 0,0 0 0,0 0 0,-1 13 4,-8 19-14,-1-4 59,1 1 1,1 0-1,2 0 1,1 1-1,1 0 0,1 34 1,3-61-60,0-1 0,1 1 0,-1 0 0,1-1 0,-1 1 0,1-1 0,0 1 0,0-1 0,0 1 0,1-1 0,-1 0 0,1 0 0,-1 1 0,1-1 0,0 0 0,-1 0 0,1-1 0,0 1 0,0 0 0,1-1 0,-1 1 0,0-1 0,0 0 0,1 1 0,-1-1 0,1 0 0,-1 0 0,6 0 0,18-2-2516,-24 0 2028,-1 0 0,1 0-1,0 1 1,0-2 0,0 1 0,-1 0-1,1 0 1,-1 0 0,1-1 0,-1 1-1,3-3 1,7-15-5640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191 223 14221,'0'0'4042,"-11"3"-749,-5 3-2112,-1 2-1,1 0 0,-29 19 1,36-22-752,1 1 0,-1 1 0,1 0 0,1 0 0,-1 0 0,1 1 0,1 0 0,-1 0 0,-7 14 0,14-21-422,0-1 0,0 0 0,-1 0 0,1 1 0,0-1 0,0 0 1,0 1-1,-1-1 0,1 0 0,0 1 0,0-1 0,0 1 0,0-1 1,0 0-1,0 1 0,0-1 0,0 0 0,0 1 0,0-1 0,0 1 1,0-1-1,0 0 0,0 1 0,0-1 0,0 0 0,0 1 0,1-1 1,-1 0-1,0 1 0,0-1 0,0 0 0,0 1 0,1-1 0,-1 0 0,0 0 1,0 1-1,1-1 0,-1 0 0,0 0 0,1 1 0,-1-1 0,0 0 1,1 0-1,21-1 249,24-16 289,2-13-170,31-18-220,-72 44-158,0 1 1,1 0-1,-1 0 1,1 0-1,0 1 1,0 0-1,0 1 1,11-1-1,-18 2-2,0 1-1,0-1 1,0 1-1,0 0 1,-1-1-1,1 1 1,0 0-1,-1-1 1,1 1-1,0 0 1,-1 0-1,1 0 1,-1-1-1,1 1 1,-1 0-1,1 0 1,-1 0-1,0 0 1,1 0-1,-1 0 1,0 0-1,0 0 1,0 0-1,0 0 1,0 0-1,0 0 1,0 0-1,0 0 1,0 0-1,-1 0 1,1 0-1,0 0 1,0 0-1,-1 0 1,0 1-1,-11 42 23,-31 48 242,29-68-159,2 1-1,1 0 1,1 1 0,-8 32 0,18-58-100,0 0 0,0 0 0,0 0 0,0 0 0,0 0 1,0 0-1,0 0 0,1 0 0,-1 0 0,0 0 0,0 0 0,0 1 0,0-1 0,0 0 0,0 0 0,0 0 1,1 0-1,-1 0 0,0 0 0,0 0 0,0 0 0,0 0 0,0 0 0,0 0 0,0 0 0,0 0 1,0 1-1,0-1 0,0 0 0,0 0 0,1 0 0,-1 0 0,0 0 0,0 0 0,0 0 0,0 0 0,0 1 1,0-1-1,0 0 0,0 0 0,0 0 0,0 0 0,0 0 0,0 0 0,0 0 0,0 1 0,0-1 0,0 0 1,11-16 3,12-27-50,-3-11-56,5-13-33,62-122 0,-76 170 163,1 0 1,1 1-1,0 1 1,1-1-1,1 2 0,1 0 1,0 1-1,1 1 1,1 0-1,28-16 1,-40 27-19,0 0 1,0 0-1,0 1 0,0-1 0,1 1 1,9-2-1,-15 4-9,0 0 0,0 0 0,0 0-1,0 0 1,0 0 0,0 0 0,0 0 0,0 1 0,0-1 0,0 0-1,0 0 1,0 1 0,0-1 0,0 0 0,0 1 0,0-1 0,-1 1-1,1-1 1,0 1 0,1 0 0,-2 1-1,1-1 1,-1 0-1,1 0 0,-1 1 1,1-1-1,-1 0 0,0 1 1,1-1-1,-1 1 0,0-1 0,0 0 1,0 1-1,0-1 0,0 0 1,0 1-1,-1-1 0,1 1 1,-1 1-1,-6 15 0,-1 0 0,0-1 0,-1 0 0,-1-1 0,0 0 0,-2 0 0,-23 25 0,-11 16 0,47-50 0,10-7 0,10-5 0,-11 2 0,5-3 0,1 1 0,-1 0 0,1 1 0,0 1 0,-1 1 0,1 0 0,1 1 0,-1 1 0,18 1 0,-32-1 0,0 1 0,-1-1 0,1 0 0,0 1 0,-1 0 0,1-1 0,-1 1 0,1 0 0,-1-1 0,0 1 0,1 0 0,-1 0 0,0 0 0,1 0 0,-1 1 0,0-1 0,0 0 0,0 0 0,0 1 0,0-1 0,0 1 0,0-1 0,-1 0 0,1 1 0,0 0 0,-1-1 0,0 1 0,1-1 0,-1 1 0,0 0 0,1-1 0,-1 1 0,0 0 0,0-1 0,-1 1 0,1 0 0,-1 2 0,0 1 0,0-1 0,0 1 0,-1-1 0,0 1 0,0-1 0,0 0 0,0 1 0,-1-1 0,1 0 0,-1-1 0,0 1 0,-4 3 0,-2 1 0,-1 0 0,0-1 0,0-1 0,0 0 0,-1 0 0,0-1 0,0-1 0,-1 1 0,1-2 0,-1 0 0,0 0 0,0-1 0,0 0 0,-24-1 0,34-1-5,-1-1 0,1 1-1,0-1 1,-1 0 0,1 0 0,0 0-1,0 0 1,0-1 0,0 1 0,0-1 0,0 1-1,0-1 1,0 1 0,0-1 0,1 0-1,-1 0 1,1 0 0,-1 0 0,1 0-1,0 0 1,0 0 0,0-1 0,0 1 0,0 0-1,1-1 1,-1 1 0,0-1 0,1 1-1,0 0 1,0-1 0,0 1 0,0-1 0,0 1-1,0-1 1,1 1 0,-1-1 0,1 1-1,-1 0 1,1-1 0,0 1 0,0 0-1,0 0 1,0-1 0,1 1 0,-1 0 0,0 0-1,3-2 1,33-19-4254,4 6-4480,-34 15 7158,28-11-9566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4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15791,'0'0'15150,"62"-28"-15022,-27 26-64,4-1-32,-2 1-960,-1 2-1571,-5 0-2209,-6 0-1538,-6 0-4901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5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35 13933,'0'0'11355,"-10"-7"-11067,8 5-284,-2-1-5,1 1 1,-1-1-1,0 1 0,0 0 1,0 0-1,0 0 0,0 0 1,0 1-1,-4-1 0,5 1 2,0 1-1,1 1 1,-1-1 0,1 0-1,-1 1 1,1-1-1,-1 1 1,1 0 0,-1-1-1,1 1 1,-1 1-1,1-1 1,0 0 0,0 0-1,0 1 1,0 0-1,0-1 1,0 1 0,0 0-1,0 0 1,0 0-1,-1 3 1,-2 1 1,0 1 0,1 0 0,0 0 0,0 0 0,1 0 0,0 1 0,0 0 0,1-1 0,0 1 0,-1 10 0,2-16 8,1 1-1,-1-1 0,1 1 0,0 0 0,0-1 0,0 1 1,0-1-1,0 1 0,1-1 0,-1 1 0,1-1 0,-1 1 1,1-1-1,0 0 0,0 1 0,0-1 0,1 0 0,-1 0 1,0 0-1,1 0 0,0 0 0,-1 0 0,1 0 0,0 0 0,0-1 1,0 1-1,0 0 0,0-1 0,0 0 0,0 0 0,1 1 1,-1-1-1,0-1 0,1 1 0,3 1 0,2-1 99,1 0 1,-1 0-1,1-1 0,-1 0 0,1-1 0,-1 0 1,1 0-1,-1-1 0,0 0 0,0 0 0,0-1 1,0 0-1,0 0 0,0-1 0,-1 0 0,9-6 1,-10 6-21,-1 0 1,1-1 0,-1 1 0,0-1 0,0 0 0,-1 0-1,1-1 1,-1 1 0,-1-1 0,1 0 0,-1 0 0,0-1-1,0 1 1,0 0 0,-1-1 0,0 0 0,0 1 0,-1-1-1,0 0 1,0-9 0,-1 15-83,0 0 1,0 0-1,0-1 0,0 1 1,0 0-1,0 0 1,-1 0-1,1 0 0,0 0 1,-1 0-1,1 0 0,-1 0 1,1 0-1,-1 0 0,1 0 1,-1 0-1,0 0 0,0 0 1,1 0-1,-1 0 0,0 0 1,0 1-1,0-1 1,0 0-1,-1 0 0,-1 0-7,1 0-1,-1 1 1,1-1-1,-1 1 1,1-1-1,-1 1 1,1 0-1,-1 0 1,0 0-1,1 0 1,-4 1-1,0 0-73,1 1-1,-1-1 1,1 1-1,-1 0 1,1 0-1,0 0 1,0 1-1,0 0 1,0 0-1,-7 6 1,9-5-317,-1 0 1,1 0-1,0 1 1,0-1-1,1 1 1,-1 0-1,1 0 1,0 0-1,0 0 1,1 0-1,-2 7 1,1 35-7974,4-30 2332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5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7815,'0'0'11916,"-21"58"-9578,14-37-544,-1 2-385,3-1-929,0 0-384,5-3 1,0-2-33,0-4-32,0-3-321,0-5-415,5 0-706,0-5-1152,3 0-2275,-2 0-4003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5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56 16848,'0'0'6774,"-2"-9"-4446,1 6-2228,1 1-30,0 1 0,0-1 0,-1 0 0,1 0 0,0 0 0,-1 0 0,0 1 0,1-1 0,-1 0 0,0 0 0,0 1 0,0-1 0,0 1-1,0-1 1,0 1 0,0-1 0,0 1 0,-1-1 0,1 1 0,-1 0 0,1 0 0,-1 0 0,1 0 0,-1 0 0,0 0 0,1 0-1,-1 1 1,0-1 0,0 0 0,1 1 0,-1 0 0,0-1 0,0 1 0,0 0 0,0 0 0,0 0 0,0 0 0,1 0 0,-1 0 0,0 1-1,-2 0 1,1 0-62,1 0 0,-1 0 0,1 0 0,0 1 0,-1-1 0,1 1 0,0 0 0,0-1 0,0 1 0,0 0 0,0 0 0,0 0 0,1 0 0,-1 1 0,1-1 0,-1 0 0,1 1 0,0-1 0,0 1 1,-1 4-2,1-6 2,1 1-1,-1 0 0,1-1 0,0 1 0,-1 0 0,1-1 0,0 1 0,0-1 0,0 1 0,1 0 0,-1-1 0,0 1 1,0 0-1,1-1 0,-1 1 0,1-1 0,0 1 0,-1-1 0,1 1 0,0-1 0,0 1 0,0-1 0,0 0 1,0 1-1,0-1 0,0 0 0,1 0 0,-1 0 0,0 0 0,1 0 0,-1 0 0,0 0 0,1-1 0,-1 1 0,3 0 1,3 2-1,0-2 0,1 1 0,-1-1 1,1 0-1,-1 0 0,1-1 0,-1 0 1,1-1-1,-1 0 0,0 0 0,1 0 1,-1-1-1,0 0 0,0 0 0,0-1 1,0 0-1,0 0 0,0-1 0,-1 0 1,0 0-1,8-6 0,-14 10-77,-4 14-268,-5 12 292,3-11 56,0 0-1,1 1 0,1-1 1,1 1-1,0 0 0,1 0 1,0 1-1,2 25 0,1-40-4,-1-1 0,1 1 0,0 0 0,0 0 0,0-1 0,0 1 0,0-1 0,0 1 0,1-1 0,-1 1 0,1-1 0,-1 0 0,0 0 0,3 2 0,7 10 348,-11-13-314,-1 1 0,1 0 0,-1-1 0,0 1 0,1 0 0,-1-1 0,0 1 0,0-1 0,1 1 0,-1-1 0,0 1 0,0-1 0,0 0 0,1 1 0,-1-1 0,0 0 0,0 0 0,0 1 0,0-1 0,0 0 0,0 0 0,0 0 0,-1 0 0,-94 7 2525,56-7-3371,33-1-1238,12 0-1520,26-9-5036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7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25 12075,'-4'-3'2435,"3"-1"1440,11 4-2882,16 0-160,11 0 448,15 4-640,10 1-449,4-3-128,2-2 0,-1 0-416,-12 0-1218,-10-4-896,-18-10-1730,-19 3-4740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8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11115,'0'0'6886,"81"13"-5124,-27-13-257,7 0-640,2 0-513,2 0-256,-4 0-128,-7 0-1825,-8 0-3717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8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14798,'0'0'8280,"-7"10"-7768,6-9-500,-6 9 51,0 0-1,1 0 1,0 1-1,-5 13 1,10-22-58,-1 0 0,1 1 0,1-1 1,-1 0-1,0 1 0,0-1 0,1 1 0,0-1 1,-1 1-1,1-1 0,0 1 0,0-1 0,0 1 1,0-1-1,1 1 0,-1-1 0,1 0 1,0 1-1,-1-1 0,1 0 0,0 1 0,0-1 1,0 0-1,1 0 0,-1 0 0,1 0 0,-1 0 1,1 0-1,0 0 0,-1 0 0,1 0 1,3 2-1,8 1 15,-1 0-1,1 0 1,-1-1 0,1-1 0,0 0-1,0-1 1,20 1 0,-22-3-47,-1 1 1,1 0-1,0 1 1,0 0-1,-1 1 1,1 0-1,-1 0 1,0 1-1,0 1 1,-1-1-1,18 13 1,-25-16 16,-1 0 0,1 1 1,0-1-1,-1 1 1,1 0-1,-1-1 0,0 1 1,0 0-1,1 0 0,-1 0 1,0 0-1,-1 0 1,1 0-1,0 0 0,0 0 1,-1 0-1,0 1 0,1-1 1,-1 0-1,0 0 1,0 1-1,0 3 0,-1-2 39,-1 0 0,1-1-1,-1 1 1,1 0 0,-1-1 0,0 1-1,0-1 1,-1 0 0,1 0 0,-1 0-1,-5 5 1,-4 3 192,0-1-1,-1-1 1,-1 0-1,1-1 1,-19 8-1,8-5 267,0-2 0,-47 11 0,58-17-397,0-1 1,0 0-1,0-1 0,0 0 1,-1-1-1,1-1 0,-20-3 1,31 3-368,0 0 0,0 0 0,1-1 0,-1 1 0,0 0-1,0-1 1,1 1 0,-1-1 0,1 0 0,-1 0 0,1 1 0,0-1 0,0 0 0,0 0 0,0 0 0,0 0 0,0 0 0,0-1 0,1 1 0,-1 0 0,1 0 0,-1 0 0,1-1 0,0 1 0,0 0 0,0 0 0,0 0 0,1-3-1,-2-32-6944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9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15855,'0'0'7559,"75"-23"-6182,-34 23-384,11 0-576,5 0-353,5 8-288,6-1-1986,-4-1-2179,-2-4-832,-4-2-5541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9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327 3 14638,'-11'-1'2333,"-5"0"-1645,0 1 0,-1 0 0,1 1 0,0 1 0,0 0 0,-1 1 1,1 1-1,1 0 0,-22 10 0,27-8-502,-1 1 0,1 0 0,1 0 0,0 1 0,0 1 0,0 0-1,1 0 1,0 0 0,1 1 0,0 0 0,1 1 0,-10 19 0,14-25-149,-1 0 0,1 0 0,1 1 0,-1-1 0,1 1 0,-1-1 0,2 1 0,-1-1 1,1 1-1,-1 0 0,1-1 0,1 1 0,-1 0 0,1-1 0,0 1 0,1-1 0,-1 1 0,1-1 0,0 0 0,0 0 0,1 1 0,0-1 0,-1-1 0,2 1 0,-1 0 0,0-1 0,1 0 0,0 0 1,7 6-1,-1-3 80,1 0 0,0 0 0,1-1 0,0-1 0,-1 0 0,2-1 0,-1 0 0,0-1 0,1 0 0,0-1 0,-1 0 0,1-1 0,0-1 0,20-1 0,-21 0-29,0 0-1,0-1 1,0 0-1,0 0 1,0-2-1,-1 1 0,1-2 1,-1 1-1,0-1 1,0-1-1,-1 0 1,0-1-1,0 0 1,0 0-1,11-12 1,-17 15-42,-1 0 0,1 0 0,-1 0 1,0-1-1,0 1 0,0-1 0,-1 0 1,0 0-1,0 0 0,0 0 0,0 0 1,-1-1-1,0 1 0,0 0 1,0-1-1,-1 1 0,0-1 0,0 1 1,0-1-1,0 1 0,-1 0 0,0-1 1,0 1-1,-1 0 0,1 0 0,-1-1 1,0 1-1,-1 1 0,1-1 1,-1 0-1,0 0 0,0 1 0,-1 0 1,1 0-1,-1 0 0,0 0 0,0 0 1,0 1-1,0-1 0,-1 1 0,-9-5 1,3 2-399,0 1 1,-1 0-1,0 0 1,0 1 0,0 1-1,0 0 1,-17-2-1,-9 1-3172,-41 3 0,66 1 2600,-27 0-10649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18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 0 8712,'0'0'9759,"-10"4"-8051,5-2-1547,0 0-1,0 1 1,0 0-1,0 0 1,1 0-1,-1 1 1,1 0-1,0-1 1,0 2-1,0-1 1,1 0-1,-5 8 1,-3 5 280,2 1 1,-14 36-1,-32 104-8,7 2-1,-45 278 1,88-404-1237,-2 67 1,21-122-2630,-8 3 1553,0 0-1,-1-1 1,4-31-1,3-29-7979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20 204 20179,'0'0'10276,"-4"9"-9251,-12 29-261,16-38-754,0 1 1,0 0-1,0 0 0,1-1 1,-1 1-1,0 0 0,0 0 1,1-1-1,-1 1 0,0 0 1,1-1-1,-1 1 0,0 0 1,1-1-1,-1 1 1,1-1-1,-1 1 0,1-1 1,0 1-1,-1-1 0,1 1 1,-1-1-1,1 1 0,0-1 1,0 0-1,-1 1 0,1-1 1,0 0-1,-1 0 0,1 0 1,0 1-1,0-1 1,-1 0-1,1 0 0,0 0 1,0 0-1,-1 0 0,3-1 1,31 0 107,-32 1-117,2-1-1,0 0 0,1 0 0,-1 0 0,0 0 0,1-1 0,-1 0 0,0 0 0,0 0 0,-1 0 0,1-1 0,0 1 0,-1-1 0,0 0 0,1 0 0,-1 0 0,0-1 0,-1 1 0,6-8 0,-5 5 0,1-1 0,-1 0 0,0 1 0,0-1 0,-1 0 0,0 0 0,0-1 0,-1 1 0,0 0 0,0-13 0,-1 19 0,1 0 0,-2 0 0,1 0 0,0 0 0,0-1 0,0 1 0,0 0 0,-1 0 0,1 0 0,0 0 0,-1 0 0,1 0 0,-1-1 0,0 1 0,1 0 0,-1 0 0,0 1 0,1-1 0,-1 0 0,0 0 0,0 0 0,0 0 0,0 1 0,0-1 0,0 0 0,0 1 0,0-1 0,0 1 0,0-1 0,0 1 0,0 0 0,0-1 0,0 1 0,-1 0 0,1 0 0,0 0 0,0-1 0,0 1 0,-1 1 0,1-1 0,0 0 0,0 0 0,0 0 0,0 1 0,-3 0 0,0 0 0,-1 0 0,1 1 0,-1-1 0,1 1 0,0 0 0,0 0 0,0 1 0,0-1 0,0 1 0,-6 5 0,4-1 0,0 1 0,1 0 0,0 0 0,0 0 0,-5 11 0,9-18 0,0 1 0,1-1 0,-1 1 0,0-1 0,0 1 0,1-1 0,-1 1 0,1-1 0,0 1 0,-1 0 0,1-1 0,0 1 0,0 0 0,0-1 0,0 1 0,0 0 0,0-1 0,1 1 0,-1 0 0,0-1 0,1 1 0,-1 0 0,1-1 0,0 1 0,0-1 0,-1 1 0,1-1 0,0 0 0,0 1 0,0-1 0,1 0 0,-1 0 0,0 0 0,0 1 0,1-1 0,-1-1 0,3 3 0,11 1 0,1-1 0,0 0 0,0-1 0,0-1 0,0-1 0,0 0 0,18-2 0,14 0 0,83-1 0,-129 2 0,-1-1 0,1 1 0,-1-1 0,0 1 0,1-1 0,-1 0 0,0 0 0,0 1 0,0-1 0,-1 0 0,1 0 0,0 0 0,-1 0 0,1 0 0,-1 0 0,1 0 0,-1 0 0,0-3 0,0 3 0,3-24 0,-1-1 0,-1 0 0,-3-30 0,0-6 0,2 62 0,1 1 0,-1-1 0,1 0 0,-1 1 0,1-1 0,-1 1 0,1-1 0,0 1 0,-1-1 0,1 1 0,0-1 0,0 1 0,-1 0 0,1-1 0,0 1 0,0 0 0,0 0 0,-1-1 0,1 1 0,0 0 0,0 0 0,0 0 0,0 0 0,0 0 0,-1 0 0,3 1 0,28 0 0,-28-1 0,1 0-255,-1 0 0,1 1-1,-1-1 1,1 1 0,-1 0 0,0 0-1,1 0 1,-1 1 0,0-1 0,1 1-1,-1 0 1,0 0 0,0 0 0,-1 0-1,5 4 1,-7-3-5179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19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0 170 16976,'0'0'3187,"10"-1"-2183,212-16 2709,-154 9-3643,-1-3 0,0-3 0,70-25 0,-56 5-169,-56 22 43,0 2 0,44-13 0,-68 23 51,-1 0 0,1 0 0,-1 0 0,1-1 0,-1 1 0,1 0 0,0 0 0,-1 0 0,1 0 0,-1 0 0,1 0 0,-1 0 0,1 0 0,0 1 0,-1-1 0,1 0 0,-1 0 0,1 0 0,-1 1 0,1-1 0,-1 0 1,1 0-1,-1 1 0,1-1 0,-1 1 0,0-1 0,1 0 0,-1 1 0,1-1 0,-1 1 0,0-1 0,1 1 0,0 22 233,-20 35 567,14-46-661,-7 29 168,1 0 0,2 1 1,2 0-1,2 0 0,-1 56 0,8-14-133,20 143 0,-15-178-64,-2-1 1,-2 1-1,-2 0 0,-2 0 0,-3 0 1,-13 69-1,9-79 478,2 0-1,-3 64 1,9-81-1278,1 0 1,1 0-1,6 31 1,-7-52 367,-1-1 0,0 1 0,0-1 0,1 1 0,-1 0 1,0-1-1,0 1 0,0 0 0,0-1 0,0 1 1,0 0-1,0-1 0,0 1 0,0 0 0,0-1 1,0 1-1,-1 0 0,1-1 0,0 1 0,0 0 0,-1-1 1,0 2-1,-16-2-6906,-13-7-3519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19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108 216 12300,'0'0'2050,"-78"25"256,56-16 160,14-3-416,8-4-480,30-2-449,20-5 544,25-15-95,22-7-385,17-7-256,14-6-417,4 2-224,0 4-224,-13 11-96,-25 7-1953,-25 5-4678,-24 2-4355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3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1498 15503,'0'0'3390,"3"-12"-1826,95-420 5447,89-611-5913,-184 1033-1503,-1 15-1835,0 17-5098,-2-14-98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4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1 431 19699,'0'0'7564,"4"-6"-7083,32-54 681,42-94 0,-3 4-844,-72 145-312,25-38 34,-28 42-42,1 0-1,-1 1 0,1-1 0,-1 0 1,1 0-1,0 0 0,-1 1 0,1-1 1,0 0-1,0 1 0,-1-1 0,1 1 1,0-1-1,0 1 0,0-1 0,0 1 1,0-1-1,0 1 0,-1 0 0,1 0 1,0-1-1,0 1 0,0 0 0,0 0 1,0 0-1,0 0 0,0 0 0,0 0 1,0 0-1,0 1 0,0-1 0,0 0 1,0 0-1,0 1 0,0-1 0,0 1 1,0-1-1,-1 1 0,1-1 0,0 1 1,0-1-1,0 1 0,0 1 0,4 5 35,0 0 0,-1 0-1,0 1 1,-1 0-1,0 0 1,0 0 0,-1 0-1,2 10 1,12 78 376,-11-59-337,31 221-688,-22-148-7681,-12-95-794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0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381 1748 18065,'0'0'1591,"-8"-7"-668,-26-22-261,34 29-653,0-1 0,0 1 0,0 0-1,0 0 1,0 0 0,-1 0-1,1 0 1,0-1 0,0 1-1,0 0 1,0 0 0,-1 0 0,1 0-1,0 0 1,0 0 0,0 0-1,-1 0 1,1 0 0,0 0-1,0 0 1,0 0 0,0 0 0,-1 0-1,1 0 1,0 0 0,0 0-1,0 0 1,-1 0 0,1 0-1,0 0 1,0 0 0,0 0 0,-1 0-1,1 0 1,0 0 0,0 0-1,0 0 1,0 1 0,-1-1-1,1 0 1,0 0 0,0 0 0,0 0-1,0 0 1,0 1 0,0-1-1,-1 0 1,1 0 0,0 0-1,0 1 1,0-1 0,0 0 0,0 0-1,0 0 1,0 0 0,0 1-1,0-1 1,0 0 0,0 0-1,0 0 1,0 1 0,0-1 0,0 0-1,0 0 1,0 0 0,0 1-1,1 16-37,-1-15 63,45 239 662,-18-113-490,-13-56-143,109 606-69,-43 3-5411,-76-498 4115,-4-182 1322,0 1 0,0 0 0,-1-1 0,1 1 0,-1-1 0,1 1 0,-1-1 0,1 1 0,-1-1 0,0 1 0,0-1 0,0 1 0,0-1 0,-1 2 0,1-3-4,1 0 0,0 1 0,0-1 0,-1 0 0,1 1 0,0-1 0,-1 0 1,1 0-1,-1 0 0,1 1 0,0-1 0,-1 0 0,1 0 0,-1 0 0,1 0 0,0 0 0,-1 0 1,1 0-1,-1 0 0,1 0 0,-1 0 0,1 0 0,0 0 0,-1 0 0,1 0 0,-1 0 0,1 0 0,0 0 1,-1 0-1,1-1 0,-1 1 0,1 0 0,0 0 0,-1 0 0,1-1 0,0 1 0,-1 0 0,1-1 1,0 1-1,0 0 0,-1-1 0,1 1 0,0 0 0,0-1 0,-1 1 0,1 0 0,0-1 0,0 1 0,0-1 1,-1 0 1066,4 2-266,19 8-385,1-1-1,-1-1 1,1-1 0,0-1-1,1-1 1,29 1 0,-16-6-150,0-1 0,1-2 1,-1-2-1,48-13 1,142-56 1042,-150 47-1041,1173-364 2734,17 50-3540,-652 179 909,376-121-317,-385 107-49,-486 142 24,158-42 290,-221 65-243,0 3-1,0 2 1,59 1 0,-114 5-28,1 1 0,-1 0 1,0 0-1,1 0 0,-1 0 0,1 0 0,-1 0 1,0 1-1,1-1 0,-1 1 0,0 0 0,1 0 1,-1-1-1,0 1 0,0 1 0,0-1 1,0 0-1,0 0 0,0 1 0,0-1 0,0 1 1,0 0-1,-1 0 0,1-1 0,-1 1 0,1 0 1,-1 0-1,0 0 0,0 1 0,0-1 0,0 0 1,0 0-1,0 1 0,-1-1 0,1 3 0,4-4-49,-1-11-15,2-13-9,1-76-175,-5 0-1,-4 0 1,-27-177 0,-94-288-553,-1 170 963,107 351-187,-2 2 0,-2 0 1,-2 2-1,-1 0 0,-2 1 0,-2 2 0,-33-34 1,18 27 104,-101-109-198,139 146 28,0 1-1,-1 0 0,0 0 0,0 0 1,0 1-1,0 0 0,-1 0 1,1 0-1,-1 1 0,0 0 0,0 0 1,-1 1-1,1 0 0,-10-1 1,-10-1-147,0 2 1,-47 2 0,4 0 353,-59-7-159,-225-5 24,262 13-67,-175 28 0,-604 167 13,332-67-245,-486 112 39,23 80 369,94 84 73,433-185 291,461-213-527,-18 8-41,0-2 0,-65 18 1,97-30-16,0-1 1,0 0 0,-1 0 0,1 0 0,0 0 0,0 0 0,0 0-1,0 0 1,0 0 0,0 0 0,-1 0 0,1 1 0,0-1 0,0 0-1,0 0 1,0 0 0,0 0 0,-1 0 0,1 0 0,0 0 0,0 0-1,0 0 1,0 0 0,0 0 0,-1 0 0,1 0 0,0-1-1,0 1 1,0 0 0,0 0 0,0 0 0,0 0 0,-1 0 0,1 0-1,0 0 1,0 0 0,0 0 0,0 0 0,0 0 0,0-1 0,0 1-1,0 0 1,0 0 0,-1 0 0,1 0 0,0 0 0,0 0 0,0-1-1,0 1 1,0 0 0,0 0 0,0 0 0,0 0 0,0 0 0,0-1-1,0 1 1,0 0 0,0 0 0,0 0 0,0 0 0,8-12-2984,15-10-2872,18-10-6108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1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18834,'0'0'5253,"56"-32"-4228,2 18 32,17 0-192,8-3-609,5 0-224,3 0-737,-8 2-1153,-16 2-1409,-18-1-512,-18-1-2691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1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560 0 10794,'0'0'11707,"6"0"-11547,-5 0-151,33 4 48,-34-3-52,1-1 0,0 0 0,0 0 0,0 1 0,-1-1 0,1 0 0,0 1 0,-1-1 0,1 1 0,0-1 0,-1 1 0,1-1 0,0 1 0,-1-1-1,1 1 1,-1 0 0,1-1 0,-1 1 0,1 0 0,-1-1 0,0 1 0,1 0 0,-1 0 0,0 0 0,0-1 0,1 1 0,-1 0 0,0 0 0,0 0 0,0-1 0,0 1 0,0 0 0,0 0 0,0 0 0,0 0 0,-1-1 0,1 1 0,0 0 0,0 0 0,-1 0 0,1-1 0,0 1 0,-1 0-1,1-1 1,-1 1 0,0 1 0,-6 7 197,0 0 0,0 0 0,-1-1 0,-1 0 0,1-1 0,-1 1 0,0-2 0,-11 7 0,-8 7 110,-81 60 223,-79 61 870,148-108-813,0 3 0,-46 54 0,82-86-536,0 1 0,1-1-1,-1 1 1,1 0 0,0 0 0,0 1 0,1-1-1,-1 0 1,1 1 0,-3 10 0,5-15-52,0 0 1,0 0-1,0-1 1,0 1-1,0 0 1,1 0-1,-1-1 1,0 1-1,0 0 1,0-1-1,0 1 1,1 0-1,-1-1 0,0 1 1,1 0-1,-1-1 1,1 1-1,-1 0 1,1-1-1,-1 1 1,1-1-1,-1 1 1,1-1-1,-1 1 1,1-1-1,0 0 1,0 1-1,27 6 40,30-10-29,-56 3-12,59-11-96,118-37-1,-40 9-1438,67-4-4383,-118 27-395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2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344 55 16464,'0'0'2637,"-6"-9"181,5 6-2650,-1 0 0,1 0 0,-1 0 0,0 0 0,0 1-1,-1-1 1,1 1 0,0-1 0,-1 1 0,0 0-1,1 0 1,-1 0 0,0 0 0,0 0 0,0 1 0,0-1-1,0 1 1,-1 0 0,1 0 0,0 0 0,-1 0 0,1 1-1,0 0 1,-1-1 0,1 1 0,-1 0 0,1 0 0,0 1-1,-1-1 1,1 1 0,-5 1 0,-10 4-90,1 0 0,0 2 0,1-1 0,0 2 0,0 0-1,1 2 1,0-1 0,0 2 0,2 0 0,-1 0 0,1 1 0,1 1 0,1 0 0,-11 17 0,20-28-79,0 1 0,1-1 0,-1 0 0,1 1-1,0-1 1,0 1 0,0-1 0,0 1 0,1-1 0,-1 5 0,1-7 0,0 0 0,1 1-1,-1-1 1,0 0 0,0 0 0,1 1 0,-1-1 0,1 0-1,-1 0 1,1 0 0,0 0 0,-1 1 0,1-1 0,0 0-1,0 0 1,-1-1 0,1 1 0,0 0 0,0 0 0,0 0 0,0 0-1,0-1 1,0 1 0,1-1 0,-1 1 0,0-1 0,0 1-1,0-1 1,1 1 0,1-1 0,33 7-53,53 4 0,29 4-127,-104-12 168,-1 0-1,-1 1 0,1 1 1,-1 0-1,0 1 0,23 14 1,-32-18 19,1 1 1,0-1 0,-1 1 0,1 0-1,-1 1 1,0-1 0,0 0 0,0 1-1,0 0 1,-1 0 0,0 0 0,1 0-1,-1 0 1,-1 0 0,1 0 0,-1 1 0,2 8-1,-2-7 17,-1 0 0,0 0 0,-1 0-1,1 0 1,-1-1 0,-1 1 0,1 0-1,-1 0 1,0-1 0,0 1 0,0-1-1,-5 7 1,-3 4 64,0 0 1,-2-1-1,0-1 0,-1 0 0,0 0 1,-1-1-1,-25 17 0,26-19 57,-1-2-1,0 1 1,-1-2 0,0 0-1,-1-1 1,1-1-1,-1 0 1,-1-1 0,-19 4-1,35-9-185,0 1-1,0-1 1,0 0-1,0 0 1,0 0 0,0 0-1,0 0 1,0 0-1,-1 0 1,1 0-1,0 0 1,0 0-1,0 0 1,0-1 0,0 1-1,0 0 1,0-1-1,0 1 1,0-1-1,0 1 1,0-1-1,0 0 1,1 1-1,-1-1 1,0 0 0,0 1-1,0-1 1,1 0-1,-1 0 1,1 0-1,-1 0 1,0 0-1,1 0 1,-1 0 0,1 0-1,0 0 1,-1 0-1,1 0 1,0 0-1,0 0 1,0 0-1,0 0 1,-1 0-1,2 0 1,-1 0 0,0 0-1,0 0 1,0-1-1,0 1 1,1-2-1,1-5-752,1-1-1,0 1 0,1 0 0,-1 0 0,6-9 0,23-38-4371,4-9-1645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2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17328,'0'0'3887,"1"10"-1784,-1-8-1992,4 59 2545,18 93-1,-19-136-2717,1-1 0,1 0 0,1 0 0,0-1 0,1 0 0,1 0 0,1 0 0,0-1 0,1-1 1,21 26-1,-27-37-5433,-6-7 2045,-13-19 928,-26-30 2687,39 51-147,-47-50 1658,14 22 2903,67 27-2406,29 5-2906,52-3-7359,-62-7 394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3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153 399 17168,'-8'5'2328,"-3"1"-1903,0 1 0,1 1 0,0 0 0,1 0-1,0 1 1,0 0 0,0 1 0,1 0 0,1 0 0,0 1 0,0-1 0,1 2 0,1-1 0,0 1 0,0 0 0,1 0 0,0 0 0,1 0 0,-2 20-1,5-30-402,0 0 0,-1 0-1,1 0 1,1 0-1,-1 0 1,0 0 0,0 0-1,1 0 1,-1 0-1,1 0 1,-1 0-1,1-1 1,0 1 0,0 0-1,0 0 1,0-1-1,0 1 1,0 0-1,0-1 1,1 1 0,-1-1-1,2 2 1,0-1-6,0-1 0,0 1 0,0-1 0,0 0 0,0 0 0,0 0 1,0 0-1,0-1 0,1 1 0,-1-1 0,0 1 0,5-1 0,1-1 15,-1 0-1,1 0 0,-1 0 1,1-1-1,-1-1 0,0 1 0,0-1 1,0 0-1,14-9 0,-13 6 5,-1-1 0,0 0 0,0-1 0,0 1 0,-1-2 0,0 1 0,-1-1 0,0 0 0,0 0 0,-1-1 0,0 0 0,-1 0 0,0 0 0,0 0 0,-1 0 0,0-1 0,-1 0 0,-1 1 0,2-22 0,-3 31-30,0 1 0,0 0 0,0 0 0,0 0 0,0 0 0,0 0 0,0 0 0,0-1 0,0 1 0,0 0 0,0 0 0,0 0 0,0 0 0,0 0 0,0 0 0,0-1 0,0 1 1,0 0-1,0 0 0,0 0 0,0 0 0,0 0 0,0-1 0,0 1 0,0 0 0,0 0 0,0 0 0,0 0 0,0 0 0,0 0 0,0-1 0,0 1 0,0 0 0,0 0 0,-1 0 0,1 0 0,0 0 0,0 0 0,0 0 0,0 0 1,0 0-1,0 0 0,0-1 0,-1 1 0,1 0 0,0 0 0,0 0 0,0 0 0,0 0 0,0 0 0,-1 0 0,1 0 0,0 0 0,0 0 0,0 0 0,0 0 0,0 0 0,0 0 0,-1 0 0,1 1 0,-8 8 16,-5 17-72,9-15 51,0 0-1,1 1 1,1-1-1,0 0 0,0 1 1,1-1-1,1 1 1,1 20-1,-1-30-24,1-1-1,-1 1 1,1-1 0,-1 1 0,1-1-1,0 0 1,-1 1 0,1-1-1,0 0 1,0 1 0,0-1 0,0 0-1,0 0 1,0 0 0,1 0-1,-1 0 1,0 0 0,0 0 0,1 0-1,-1-1 1,0 1 0,1 0-1,-1-1 1,1 1 0,-1-1-1,1 0 1,-1 1 0,1-1 0,-1 0-1,1 0 1,0 0 0,-1 0-1,1 0 1,-1 0 0,1-1 0,-1 1-1,1 0 1,-1-1 0,1 1-1,-1-1 1,2-1 0,6 0-342,0-1 1,0-1-1,-1 0 0,0 0 1,13-8-1,0-4-1414,-1-1 0,0-1-1,-2 0 1,0-1 0,-1-2-1,27-40 1,-35 45 1200,0 0 0,-1 0 0,7-24 1,-23 55 8733,-8 8-5869,-15 24-961,24-36-845,2 0 0,-1 0-1,1 0 1,1 1 0,0 0 0,1 0 0,0 0-1,1 0 1,-1 14 0,3-25-468,0 0 1,0-1-1,0 1 1,1 0 0,-1 0-1,0 0 1,1-1-1,-1 1 1,0 0-1,1 0 1,-1-1-1,1 1 1,-1-1-1,1 1 1,-1 0-1,1-1 1,0 1-1,-1-1 1,1 1-1,0-1 1,-1 1-1,1-1 1,0 0-1,0 1 1,-1-1-1,1 0 1,0 0 0,0 1-1,0-1 1,0 0-1,-1 0 1,1 0-1,0 0 1,0 0-1,0 0 1,-1 0-1,1 0 1,0-1-1,0 1 1,0 0-1,-1 0 1,1-1-1,1 0 1,2 0 19,1 0 0,-1 0 1,0-1-1,1 0 0,-1 0 0,0 0 0,4-3 1,2-5-27,0-1 0,-1 1 0,-1-1 1,0-1-1,0 0 0,-1 0 1,-1 0-1,7-17 0,6-30-3838,-24 93 3661,3-24 163,-1 0-1,2 0 1,0 0-1,0 1 1,1-1-1,0 1 1,1-1 0,3 19-1,-3-28 7,-1 1 0,1-1 1,0 0-1,-1 1 0,1-1 0,0 0 0,0 0 1,0 1-1,0-1 0,0 0 0,1 0 0,-1 0 0,0 0 1,0-1-1,1 1 0,-1 0 0,0 0 0,1-1 0,-1 1 1,1-1-1,-1 1 0,1-1 0,-1 0 0,1 0 1,-1 1-1,1-1 0,-1 0 0,1 0 0,-1-1 0,1 1 1,-1 0-1,1 0 0,-1-1 0,1 1 0,-1-1 0,1 1 1,-1-1-1,0 1 0,1-1 0,1-1 0,4-2 28,-1 0 0,1 0 0,-1 0 0,0 0 0,0-1 0,10-11 0,-1-2 70,-2-1 1,0 0 0,-1-1 0,-1-1-1,0 0 1,-2 0 0,-1-1 0,12-45-1,-12 24 114,-2 0-1,-1 0 0,-2-81 0,-6 113 287,-3 15-121,-4 19-92,1 7-103,2 1-1,2 0 1,1 1-1,1-1 1,2 1-1,1 0 1,4 39-1,-1-60-169,-1 1 0,1-1 0,1 0-1,0 0 1,7 14 0,-8-20 8,0 1-1,0-1 1,0 0 0,0 0-1,1-1 1,0 1 0,0-1 0,0 1-1,0-1 1,1-1 0,-1 1-1,7 3 1,-4-8 308,-9-9-189,-11-12-108,-10 1-64,-42-30 0,1 1 95,146 45-565,6 0-4336,-68 2 1863,-1 0-1,29-10 1,-4-3-3843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14414,'0'0'14766,"72"2"-13133,-32-7-1056,7-1-481,7-2-384,-5-5-2819,5-3-6887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3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12684,'0'0'4842,"-8"3"-1575,0 1-2601,0 0 0,-1 0 0,1 0 0,-10 9 0,15-11-510,0 0 0,0 0 1,1 1-1,-1-1 1,1 1-1,-1 0 0,1 0 1,0 0-1,0 0 0,1 0 1,-1 0-1,1 0 1,-1 1-1,1-1 0,0 0 1,0 1-1,0 4 0,1-6-202,0-1 0,0 0 0,1 0 0,-1 1 0,1-1 0,-1 0 0,1 0 0,0 0 0,-1 1 0,1-1 0,0 0 0,0 0-1,0 0 1,-1 0 0,1 0 0,0-1 0,0 1 0,1 0 0,-1 0 0,0-1 0,0 1 0,0 0 0,0-1 0,1 1-1,-1-1 1,0 0 0,0 1 0,3-1 0,48 11-1763,-31-8 1324,-13-1 418,0 1 0,0-1 0,0 1 0,0 1 0,-1 0 0,0 0 0,1 0 0,8 8 0,-13-9 175,0-1 0,-1 0 0,1 1 0,-1-1 0,0 1 0,0 0 0,0 0 0,0 0 0,0 0 0,-1 0 0,1 0-1,-1 0 1,0 1 0,0-1 0,0 0 0,-1 1 0,1-1 0,-1 1 0,1-1 0,-1 0 0,0 1 0,-1 6-1,0-8 32,0 1-1,0-1 1,-1 1-1,1-1 1,0 0-1,-1 0 1,0 1-1,1-1 1,-1 0-1,0 0 0,0-1 1,0 1-1,0 0 1,0-1-1,0 1 1,-1-1-1,1 0 1,-1 0-1,1 0 0,0 0 1,-1 0-1,0 0 1,1-1-1,-5 1 1,-7 2-120,0-1 1,0-1-1,-17 0 1,7-4-2759,3-12-3165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4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173 167 7335,'4'-9'3934,"19"-54"2347,-22 57-5447,1 0 1,-1 0-1,0 0 1,0-1-1,0 1 1,-1 0-1,0 0 1,-1-1-1,1 1 1,-3-9-1,3 14-735,-1-1 0,1 1-1,-1 0 1,0 0-1,1 0 1,-1 0 0,0 1-1,0-1 1,0 0 0,1 0-1,-1 0 1,0 0-1,0 1 1,0-1 0,0 1-1,0-1 1,0 0 0,-1 1-1,1 0 1,0-1-1,0 1 1,0 0 0,0-1-1,-1 1 1,1 0 0,0 0-1,0 0 1,0 0-1,0 0 1,-1 0 0,1 1-1,0-1 1,0 0 0,0 1-1,-2 0 1,-2 0-51,1 1 1,-1-1 0,1 1-1,0 0 1,0 1-1,0-1 1,0 1-1,-4 4 1,-5 6-47,0 1 0,2 1 0,0 0 0,0 0 0,2 1 0,0 1-1,1 0 1,0 0 0,1 0 0,1 1 0,1 0 0,1 0 0,-4 28 0,8-44-4,0 0 1,-1 0 0,1 0-1,0 0 1,0 0-1,0 0 1,1 0 0,-1 0-1,0 0 1,1 0 0,-1 0-1,1 0 1,0 0-1,-1 0 1,1-1 0,0 1-1,0 0 1,0 0 0,1-1-1,-1 1 1,0-1-1,1 1 1,-1-1 0,1 0-1,-1 1 1,1-1-1,3 2 1,-3-3 8,0 1 1,0-1-1,1 0 0,-1 1 0,0-1 0,0 0 1,1-1-1,-1 1 0,0 0 0,0-1 1,1 1-1,-1-1 0,0 1 0,0-1 1,0 0-1,0 0 0,0 0 0,0-1 1,0 1-1,0 0 0,0-1 0,0 1 1,-1-1-1,1 1 0,1-3 0,8-8 47,-1 0 0,0-1-1,-1 0 1,-1 0 0,0-1 0,-1 0-1,0-1 1,-1 1 0,-1-1 0,0 0-1,-1-1 1,-1 1 0,0-1 0,1-28-1,-7 36-111,-3 16-100,-5 20-37,8-13 181,0-1 0,1 1 0,1 0 0,1 0 0,0 0 0,2 16 1,-2-29 14,1 1 1,-1 0 0,1-1-1,0 1 1,0 0 0,0-1-1,0 1 1,0-1 0,0 0 0,1 1-1,-1-1 1,1 0 0,0 0-1,0 0 1,0 0 0,4 3-1,-4-3 12,1-1 0,0 0 1,-1-1-1,1 1 0,0 0 0,0-1 0,0 1 0,0-1 0,0 0 0,0 0 0,0 0 0,-1-1 0,1 1 0,0 0 0,0-1 0,0 0 0,0 0 0,-1 0 0,6-2 0,0-2 47,0 1-1,0-1 0,-1-1 1,1 1-1,-1-1 0,-1-1 0,1 1 1,-1-1-1,0 0 0,0-1 1,5-8-1,-2 1 56,0-1 0,0 1 0,-2-2 0,12-32 0,-17 34-115,-3 32 0,0 0 0,0 0 0,2 0 0,3 27 0,-3-43 0,-1 1 0,1-1 0,0 0 0,0 0 0,-1 0 0,1 0 0,0 0 0,0 0 0,0 0 0,0 0 0,0-1 0,0 1 0,0 0 0,0 0 0,0-1 0,0 1 0,0-1 0,1 1 0,-1-1 0,0 1 0,0-1 0,1 0 0,-1 0 0,0 1 0,1-1 0,-1 0 0,0 0 0,0 0 0,1-1 0,-1 1 0,0 0 0,1 0 0,-1-1 0,0 1 0,0-1 0,0 1 0,1-1 0,0 0 0,3-1 0,1-1 0,-1 1 0,1-1 0,-1 0 0,0-1 0,8-7 0,0-2 0,-1-2 0,0 1 0,-1-2 0,-1 0 0,-1 0 0,0 0 0,10-29 0,-21 117 0,1-66-8,0 4-177,0-1 0,1 0 0,0 0-1,0 0 1,1 1 0,2 10 0,-3-18 105,1 0 0,0 1 0,0-1 0,0-1 0,0 1 1,0 0-1,0 0 0,1 0 0,-1 0 0,1-1 0,-1 1 0,1-1 1,-1 1-1,1-1 0,0 0 0,0 1 0,0-1 0,0 0 1,0 0-1,0-1 0,0 1 0,0 0 0,0-1 0,0 1 0,0-1 1,1 1-1,-1-1 0,0 0 0,0 0 0,5-1 0,-1 1-725,1 0 0,-1-1 0,0 0 0,0-1 0,1 1 0,-1-1 0,0 0 0,0-1 0,-1 1-1,1-1 1,0 0 0,-1-1 0,0 1 0,0-1 0,6-6 0,24-19-5948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4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15310,'0'0'7901,"-10"3"-5755,1 1-1795,-1 1 1,1 0-1,1 0 0,-1 0 0,1 1 0,0 1 0,-13 12 0,16-14-204,-1 1-1,1 0 1,0 0-1,1 0 1,-1 1-1,1-1 1,0 1 0,1 0-1,0 0 1,0 1-1,0-1 1,-2 13-1,5-20-149,0 1-1,0 0 0,0-1 1,0 1-1,0-1 1,0 1-1,0-1 0,0 1 1,0-1-1,0 1 1,0 0-1,1-1 1,-1 1-1,0-1 0,0 1 1,0-1-1,1 1 1,-1-1-1,0 1 1,1-1-1,-1 1 0,0-1 1,1 0-1,-1 1 1,1-1-1,-1 0 1,1 1-1,-1-1 0,1 0 1,-1 1-1,1-1 1,-1 0-1,1 0 0,0 1 1,26-2-275,26-15-856,-40 10 707,61-20-2194,-68 24 2479,0 0 0,0 1 0,0 0 0,0 1 0,1-1 0,-1 1 0,0 0 0,1 1 0,11 2-1,-17-3 191,1 1-1,-1 0 1,0 0-1,0-1 0,1 1 1,-1 0-1,0 0 0,0 0 1,0 1-1,0-1 1,0 0-1,-1 0 0,1 0 1,0 1-1,0-1 0,-1 0 1,1 1-1,-1-1 1,1 1-1,-1-1 0,0 0 1,0 1-1,1-1 0,-1 1 1,0-1-1,0 1 1,0-1-1,-1 1 0,1-1 1,0 1-1,0-1 0,-1 1 1,1-1-1,-2 2 1,1 3 290,-1 1 0,0-1 0,0 0 0,-1 0 0,0 0 0,-4 7 1,-2-1 274,-1 0 1,0-1 0,-17 14 0,22-21-565,0 0 1,0 0-1,0-1 1,0 0 0,-1 0-1,1 0 1,-1 0-1,0-1 1,0 0-1,-11 3 1,16-5-193,1-1 1,-1 1-1,1 0 1,-1 0-1,1-1 0,0 1 1,-1 0-1,1-1 1,-1 1-1,1 0 1,0-1-1,-1 1 0,1-1 1,-1 1-1,1 0 1,0-1-1,0 1 1,-1-1-1,1 1 1,0-1-1,0 1 0,0-1 1,-1 1-1,1-1 1,0 0-1,0 1 1,0-1-1,0 1 1,0-1-1,0 1 0,0-1 1,0 1-1,0-1 1,1 1-1,-1-1 1,0 1-1,0-1 1,0 1-1,1-1 0,-1 1 1,0-1-1,0 1 1,1-1-1,0 0 1,9-26-6127,7-3-3137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5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0 13901,'0'0'4303,"-10"6"-1581,0 0-1905,-1 0-1,1 1 1,1 1-1,-17 15 1,21-19-516,1 1 1,-1 0 0,1 0-1,1 1 1,-1-1-1,1 1 1,0-1-1,0 1 1,1 0-1,0 0 1,0 1-1,-3 11 1,5-17-296,0 0 0,0 0 0,0-1 0,0 1 0,0 0 0,0 0 1,0 0-1,0 0 0,0 0 0,0 0 0,0-1 0,0 1 0,1 0 0,-1 0 1,0 0-1,1 0 0,-1-1 0,0 1 0,1 0 0,-1 0 0,1-1 1,-1 1-1,1 0 0,0-1 0,-1 1 0,1-1 0,0 1 0,-1-1 0,1 1 1,1 0-1,0 0 6,1-1-1,-1 1 1,0-1 0,0 0 0,1 0 0,-1 0 0,0 0 0,1 0 0,-1-1 0,0 1 0,4-2-1,2 0-5,-1 0-1,0-1 0,0 0 0,0-1 0,0 0 0,10-7 0,10-20-139,-23 25 0,0 0 0,1 1 0,-1 0 0,1 0 0,0 0 0,0 0 0,1 1 0,8-5 0,-14 9 106,1-1 0,-1 1-1,1 0 1,-1 0 0,1 0 0,-1 0-1,1 0 1,-1 0 0,1 0 0,-1 0 0,1 0-1,-1 1 1,1-1 0,-1 0 0,1 0-1,-1 0 1,1 0 0,-1 1 0,0-1-1,1 0 1,-1 0 0,1 1 0,-1-1-1,0 0 1,1 1 0,-1-1 0,0 1-1,1-1 1,-1 0 0,0 1 0,0-1 0,1 1-1,-1-1 1,0 1 0,0-1 0,0 1-1,1-1 1,-1 1 0,0-1 0,0 1-1,0-1 1,0 0 0,0 2 0,2 28 108,-2-24-156,9 380 3460,-10-372-3096,0 0 0,-1 0 0,-1 1 0,-4 12 0,6-23-223,0 0-1,0 0 0,0 0 1,-1 0-1,0-1 1,0 1-1,0-1 0,0 1 1,0-1-1,0 0 1,-1 0-1,0 0 1,1 0-1,-1 0 0,0-1 1,-1 1-1,1-1 1,-7 4-1,9-6-64,0 0 0,0 1 0,0-1 0,0 0 0,0 0 0,-1 0 0,1 0 0,0 0 0,0 0 0,0 0 0,0-1 0,0 1 0,-1 0 0,1-1 0,0 1 0,0-1 0,0 1 0,0-1 0,0 1 0,0-1 0,0 0 0,1 0 0,-1 1 0,0-1 0,0 0 0,0 0 0,1 0 0,-1 0 0,0 0 0,1 0 0,-1 0 0,1 0 0,-1 0 0,1 0 0,0 0 0,-1-1 0,-9-44 0,8 26-550,1 0 1,1 0-1,3-27 0,0 27-640,2-1-1,0 1 1,1 0-1,1 1 1,0 0-1,2 0 1,0 0-1,2 1 1,20-28-1,0 4-6518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5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95 278 7111,'0'0'18059,"-8"5"-15683,0-1-2006,0 1 1,1 0-1,0 1 0,0 0 1,0 0-1,1 0 1,-6 8-1,10-11-284,-1 0-1,1 0 1,-1 0-1,1 1 1,0-1 0,0 1-1,1-1 1,-1 1 0,1-1-1,0 1 1,0 0 0,0 0-1,0 0 1,1 0 0,-1 0-1,1 0 1,0 0-1,0 0 1,1-1 0,-1 1-1,1 0 1,1 4 0,-1-7-89,-1 1 1,1-1-1,0 0 1,0 0-1,-1 0 1,1 0-1,0 0 1,0 0-1,0-1 0,1 1 1,-1 0-1,0 0 1,0-1-1,0 1 1,0-1-1,1 1 1,-1-1-1,0 1 1,0-1-1,1 0 1,-1 0-1,0 0 1,1 0-1,-1 1 1,0-2-1,1 1 1,-1 0-1,0 0 1,1 0-1,-1-1 0,0 1 1,0 0-1,1-1 1,-1 1-1,0-1 1,2-1-1,3 0-17,-1-1 0,1 0 0,-1 0-1,0 0 1,0 0 0,8-7 0,1-7-153,0 0 0,-1-1 0,13-23 0,15-21-1271,-41 62 1422,0 0 0,0-1-1,0 1 1,0 0 0,0 0-1,0-1 1,0 1 0,0 0-1,1-1 1,-1 1 0,0 0-1,0 0 1,0-1 0,0 1-1,1 0 1,-1 0 0,0 0-1,0-1 1,1 1 0,-1 0-1,0 0 1,0 0 0,1 0-1,-1 0 1,0-1 0,0 1-1,1 0 1,-1 0-1,0 0 1,1 0 0,-1 0-1,0 0 1,1 0 0,-1 0-1,0 0 1,0 0 0,1 0-1,-1 0 1,0 0 0,1 0-1,-1 1 1,0-1 0,0 0-1,1 0 1,2 17-241,-8 25 288,-4 1-3,5-28-35,1 1 0,0-1 1,1 1-1,1-1 1,0 21-1,1-36-68,1 1-1,-1 0 1,0-1-1,0 1 1,0 0-1,0-1 1,1 1-1,-1 0 1,0-1-1,1 1 1,-1-1-1,1 1 1,-1 0-1,0-1 1,1 1 0,-1-1-1,1 1 1,0-1-1,-1 0 1,1 1-1,-1-1 1,1 1-1,0-1 1,-1 0-1,1 0 1,0 1-1,-1-1 1,1 0-1,0 0 1,-1 0-1,1 0 1,0 0-1,-1 0 1,1 0-1,0 0 1,0 0-1,-1 0 1,1 0-1,0 0 1,-1 0-1,1 0 1,0-1-1,-1 1 1,1 0-1,0-1 1,-1 1 0,1 0-1,-1-1 1,1 1-1,0-1 1,32-22-2666,-20 7 1413,-1 0-1,0-1 1,15-30 0,-14 20 666,-2 0 0,10-32 0,-12 24 1464,-1-1-1,-1 1 1,-2-1-1,0-55 1,-5 91-740,1-1 1,-1 1 0,0 0 0,0 0 0,0 0 0,0 0 0,0 0 0,0-1-1,0 1 1,0 0 0,0 0 0,0 0 0,0 0 0,0-1 0,0 1 0,0 0 0,0 0-1,0 0 1,0 0 0,0-1 0,0 1 0,0 0 0,0 0 0,0 0 0,0 0 0,0-1-1,0 1 1,0 0 0,-1 0 0,1 0 0,0 0 0,0 0 0,0-1 0,0 1-1,0 0 1,0 0 0,-1 0 0,1 0 0,0 0 0,0 0 0,0 0 0,0 0 0,0 0-1,-1-1 1,1 1 0,0 0 0,0 0 0,0 0 0,0 0 0,-1 0 0,1 0-1,0 0 1,0 0 0,0 0 0,-1 0 0,-8 11 826,-8 19-403,12-20-193,1 1-1,1-1 1,-1 1 0,2 0 0,-1 0 0,2 0 0,-1 0-1,1 0 1,1 1 0,1 16 0,0-25-273,0-1 0,0 0 0,0 1 0,0-1 0,1 0-1,-1 0 1,0 0 0,1 0 0,0 0 0,-1 0 0,1 0 0,0-1 0,0 1 0,0-1 0,0 1 0,0-1 0,0 0 0,0 1 0,1-1 0,-1 0 0,3 0-1,63 16-492,-25-8-1008,-39-8 1468,0 1 0,0-1 0,-1 1 0,1 0 0,0 0 0,0 0 0,-1 1 0,0-1 0,1 1 1,-1 0-1,0 0 0,0 0 0,-1 0 0,1 1 0,-1-1 0,1 1 0,1 4 0,-3-5 145,0 0-1,0 0 0,-1 0 1,1 0-1,-1 0 1,0 0-1,0 0 0,0 0 1,0 1-1,0-1 1,-1 0-1,1 0 0,-1 0 1,0 0-1,0 0 1,0 0-1,0 0 0,-1 0 1,1-1-1,-1 1 1,0 0-1,0-1 0,-4 5 1,3-2-29,-1 0-1,0 0 1,-1-1 0,1 1-1,-1-1 1,0 0 0,0-1 0,0 1-1,0-1 1,0 0 0,-1 0-1,0-1 1,1 0 0,-1 0 0,0 0-1,-9 1 1,14-3-193,0 0 1,0 0-1,0-1 0,1 1 1,-1 0-1,0-1 1,0 1-1,0-1 0,1 1 1,-1-1-1,0 1 0,0-1 1,1 1-1,-1-1 1,0 0-1,1 1 0,-1-1 1,1 0-1,-1 0 0,1 0 1,-1 1-1,1-1 0,0 0 1,-1 0-1,1 0 1,0 0-1,0 0 0,0 0 1,-1 1-1,1-1 0,0 0 1,0-1-1,0-36-5152,0 30 3472,2-24-6120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6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85 126 11243,'0'0'12486,"9"-3"-8455,-2 0-3549,0-1 0,0 0 1,0 0-1,0 0 0,-1-1 1,7-6-1,-11 10-424,0-1 1,0 0-1,0 0 0,0 0 0,-1 0 1,1 0-1,-1 0 0,1-1 0,-1 1 1,0-1-1,0 1 0,0 0 0,0-1 1,0 0-1,-1 1 0,1-1 0,-1 1 1,0-1-1,0 0 0,0 1 0,0-1 1,0 0-1,0 1 0,-1-1 0,1 0 0,-1 1 1,-1-4-1,1 5-58,0-1 0,0 1 0,0 0 0,0 0 0,0 0 0,0-1 0,-1 1 0,1 0 0,0 1 0,-1-1 0,1 0 0,-1 0 0,1 0 0,-1 1 0,1-1 0,-1 1 0,1-1 0,-1 1 0,1 0 0,-1 0 0,0 0 0,1-1 0,-1 2 0,0-1 0,1 0 0,-1 0 0,1 0 0,-1 1 0,0-1 0,1 1 0,-1-1 0,-2 2 0,-2 0 0,0 0 0,1 1 0,-1-1 0,0 1 0,1 0 0,0 0 0,-8 7 0,7-4 0,0 0 0,0 1 0,1 0 0,0 0 0,0 0 0,0 1 0,1 0 0,0 0 0,1 0 0,0 0 0,0 0 0,0 1 0,1-1 0,1 1 0,-1-1 0,2 1 0,-1 14 0,1-22 0,0 1 0,1 0 0,-1 0 0,0-1 0,1 1 0,-1 0 0,1-1 0,0 1 0,0 0 0,0-1 0,-1 1 0,2-1 0,-1 1 0,0-1 0,0 0 0,0 1 0,0-1 0,1 0 0,-1 0 0,1 0 0,-1 0 0,3 2 0,1-2 0,-1 1 0,1 0 0,-1-1 0,1 0 0,-1 0 0,1 0 0,0-1 0,7 0 0,0 0 0,0-1 0,0 0 0,0-1 0,-1 0 0,1-1 0,16-7 0,-2-3 0,45-31 0,-48 28 0,1 1 0,26-11 0,-49 25 0,-1 1 0,1 0 0,-1 0 0,1-1 0,-1 1 0,1 0 0,-1 0 0,1 0 0,-1 0 0,1-1 0,0 1 0,-1 0 0,1 0 0,-1 0 0,1 0 0,0 1 0,-1-1 0,1 0 0,-1 0 0,1 0 0,-1 0 0,1 0 0,-1 1 0,1-1 0,-1 0 0,1 0 0,-1 1 0,1-1 0,-1 1 0,1-1 0,-1 0 0,1 1 0,-1-1 0,0 1 0,1-1 0,-1 1 0,0-1 0,1 1 0,-1-1 0,0 1 0,0-1 0,0 1 0,1-1 0,-1 1 0,0-1 0,0 1 0,0 0 0,0-1 0,0 1 0,0-1 0,0 1 0,0-1 0,0 1 0,0 0 0,0-1 0,-1 1 0,1-1 0,0 1 0,-10 50 0,6-29 0,4-22 0,0 1 0,0-1 0,0 1 0,1 0 0,-1-1 0,0 1 0,0-1 0,1 1 0,-1-1 0,1 1 0,-1-1 0,0 0 0,1 1 0,-1-1 0,1 0 0,-1 1 0,1-1 0,-1 0 0,1 1 0,-1-1 0,1 0 0,-1 0 0,1 1 0,0-1 0,-1 0 0,1 0 0,-1 0 0,1 0 0,0 0 0,-1 0 0,1 0 0,-1 0 0,1 0 0,0 0 0,-1 0 0,1 0 0,-1-1 0,2 1 0,27-7 0,-9-3 0,-1-1 0,1 0 0,22-20 0,-21 15 0,45-25 0,-65 41-34,-1-1 0,0 1 0,1 0 0,-1 0 0,1 0 0,-1-1-1,1 1 1,-1 0 0,1 0 0,0 0 0,-1 0 0,1 0 0,-1 0 0,1 0 0,-1 0 0,1 0 0,-1 0 0,1 0 0,-1 0-1,1 1 1,-1-1 0,1 0 0,-1 0 0,1 0 0,-1 1 0,1-1 0,-1 0 0,0 1 0,1-1 0,-1 0 0,1 1 0,-1-1 0,0 0-1,1 1 1,-1-1 0,0 1 0,1-1 0,-1 1 0,0-1 0,0 1 0,0-1 0,1 1 0,-1-1 0,0 1 0,0-1 0,0 1-1,0-1 1,0 1 0,0-1 0,0 1 0,0-1 0,0 1 0,0-1 0,0 2 0,-3 47-4424,1-7-1152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6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90 15150,'0'0'9706,"59"-30"-6343,-23 17-1538,10 1-1408,6 2-321,5 2-545,-4 0-3490,-8-1-3716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9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0 573 8936,'0'0'10597,"3"14"-9065,15 109 1905,22 116 846,-39-236-4227,0 0 0,-1-1 0,1 0 0,0 1 0,0-1 0,0 0 0,0 1 0,1-1 0,-1 0 0,1 0 1,-1 0-1,1 0 0,0 0 0,-1 0 0,1-1 0,0 1 0,3 2 0,-3-4-18,-1 0-1,0 0 1,0 0-1,1 0 1,-1 0-1,0 0 1,0 0-1,1 0 1,-1 0-1,0 0 1,0-1-1,1 1 1,-1 0-1,0-1 1,0 1-1,0-1 1,1 1-1,-1-1 1,0 0-1,0 0 1,0 1-1,0-1 1,0 0-1,-1 0 1,1 0-1,0 0 1,0 0-1,0 0 1,-1 0-1,1 0 1,-1 0-1,1-1 1,-1 1-1,1 0 1,0-2-1,10-21 120,-2-1-1,0 0 0,-1 0 1,6-39-1,8-106-68,-18 124-8,-3 224-66,0-141-22,-1-27 13,1-1 0,0 0 1,1 0-1,0 0 0,0 0 0,4 10 1,-5-18-2,-1 0 0,1 1 0,-1-1-1,1 0 1,-1 0 0,1 0 0,0 0 0,0 0 0,-1-1 0,1 1 0,0 0 0,0 0 0,0 0 0,0-1 0,0 1 0,0 0 0,0-1 0,0 1 0,0-1 0,0 1-1,1-1 1,0 1 0,0-2 9,0 1 0,0 0-1,0-1 1,0 1 0,-1-1-1,1 0 1,0 0 0,0 0-1,0 0 1,-1 0 0,1 0-1,-1 0 1,1 0 0,-1-1-1,1 1 1,-1 0 0,0-1-1,3-2 1,13-20 25,-1 0-1,0-2 1,-2 1 0,-1-2-1,-1 0 1,9-30-1,20-44-1,-38 116-73,-2 1-1,1 0 1,-2 20 0,-2 13 72,1-31-16,0-1 0,1 1 0,1 0 0,0-1 0,8 35 0,-9-51-19,0 0 0,1-1 0,-1 1 0,0 0 0,0 0 0,1 0 0,-1-1 0,1 1 0,-1 0 0,1-1 0,-1 1 0,1 0 0,-1-1 0,1 1 0,0 0 0,-1-1 0,1 1 0,0-1 0,0 0 0,-1 1 0,1-1 0,0 1 0,0-1 0,-1 0 0,1 0 0,0 1 0,0-1 0,0 0 0,0 0 0,0 0 0,-1 0 0,1 0 0,0 0 0,0 0 0,0 0 0,0 0 0,-1-1 0,1 1 0,0 0 0,0-1 0,0 1 0,-1 0 0,1-1 0,0 1 0,0-1 0,-1 1 0,2-1 0,2-2 0,1-1 0,-1 1 0,0-1 0,0 1 0,0-1 0,3-6 0,9-11 0,-2-1 0,-1-1 0,-1 0 0,18-49 0,-25 57 0,0 0 0,-1 0 0,-1-1 0,-1 1 0,0-1 0,0 0 0,-2 1 0,0-1 0,-4-24 0,4 40 0,0 0 0,0 0 0,0 0 0,0 0 0,-1 0 0,1 0 0,0-1 0,0 1 0,-1 0 0,1 0 0,0 0 0,0 0 0,-1 0 0,1 0 0,0 0 0,0 0 0,0 0 0,-1 0 0,1 0 0,0 0 0,0 0 0,-1 0 0,1 0 0,0 0 0,0 1 0,0-1 0,-1 0 0,1 0 0,0 0 0,0 0 0,0 0 0,-1 0 0,1 1 0,0-1 0,0 0 0,0 0 0,0 0 0,-1 1 0,1-1 0,0 0 0,0 0 0,0 0 0,0 1 0,0-1 0,0 0 0,0 0 0,0 0 0,0 1 0,0-1 0,0 0 0,0 0 0,0 1 0,0-1 0,-7 22 0,2 0 0,1 0 0,1 1 0,0-1 0,2 1 0,1 0 0,3 33 0,-3-53 0,1-1 0,-1 0 0,0 1 0,1-1 0,-1 1 0,1-1 0,0 0 0,0 0 0,0 1 0,0-1 0,0 0 0,0 0 0,1 0 0,2 3 0,-3-4 0,0-1 0,0 1 0,0 0 0,0 0 0,0-1 0,1 1 0,-1-1 0,0 1 0,0-1 0,1 1 0,-1-1 0,0 0 0,1 0 0,-1 1 0,0-1 0,1 0 0,-1 0 0,1-1 0,1 1 0,1-1 0,0 0 0,-1-1 0,1 1 0,0-1 0,0 0 0,-1 0 0,1 0 0,-1-1 0,1 1 0,-1-1 0,0 0 0,0 0 0,0 0 0,-1 0 0,3-4 0,7-14 0,-1-1 0,-1 0 0,-2-1 0,0-1 0,-1 1 0,-1-1 0,4-41 0,-17 137 0,3-41 0,2 1 0,0-1 0,6 60 0,-4-89 0,0 0 0,0 0 0,1 0 0,-1 1 0,1-1 0,-1 0 0,1 0 0,0 0 0,-1 0 0,1 0 0,0 0 0,1 0 0,-1 0 0,0 0 0,0-1 0,1 1 0,-1 0 0,1-1 0,0 1 0,-1-1 0,1 0 0,0 1 0,0-1 0,0 0 0,0 0 0,0 0 0,0 0 0,0-1 0,0 1 0,0 0 0,0-1 0,1 0 0,-1 1 0,0-1 0,0 0 0,0 0 0,1 0 0,-1 0 0,0-1 0,0 1 0,4-2 0,2 0 0,-2 0 0,1-1 0,0 0 0,0 0 0,-1 0 0,0-1 0,0 0 0,0-1 0,0 1 0,-1-1 0,8-8 0,-3 0 0,-1 0 0,-1 0 0,-1-1 0,0 0 0,0 0 0,-1-1 0,-1 0 0,6-27 0,-2-13 0,4-62 0,-9 66 0,7-222 0,-26 335 0,-1 15 0,4 0 0,3 2 0,3 134 0,6-208 0,1-1 0,-1 0 0,1 0 0,0 1 0,0-1 0,0 0 0,1 0 0,0 0 0,-1-1 0,1 1 0,1 0 0,-1-1 0,0 1 0,1-1 0,0 1 0,6 4 0,-8-7 0,1 1 0,0-1 0,1 0 0,-1 0 0,0 0 0,0-1 0,0 1 0,1-1 0,-1 1 0,0-1 0,0 0 0,1 1 0,-1-1 0,0 0 0,1-1 0,-1 1 0,0 0 0,1-1 0,-1 1 0,0-1 0,0 0 0,0 1 0,1-1 0,-1 0 0,0-1 0,0 1 0,0 0 0,-1 0 0,1-1 0,0 1 0,0-1 0,1-1 0,11-12 0,-1 1 0,-1-2 0,0 0 0,0 0 0,-2-1 0,0 0 0,-1-1 0,-1 0 0,9-29 0,0-9 0,18-110 0,-27 107 0,1-103 0,-11 150 0,-4 14 0,-7 18 0,5 3 0,0 1 0,1 0 0,2 1 0,-4 41 0,4 104 0,6-152 0,0 0 0,1 0 0,10 34 0,-10-44 0,0-1 0,1 0 0,0 0 0,0 0 0,1-1 0,-1 1 0,2-1 0,-1 1 0,1-1 0,-1-1 0,2 1 0,6 5 0,-12-10 0,1 0 0,0-1 0,0 1 0,-1 0 0,1-1 0,0 1 0,0 0 0,0-1 0,0 0 0,0 1 0,0-1 0,0 1 0,0-1 0,0 0 0,0 0 0,0 0 0,0 1 0,0-1 0,0 0 0,0 0 0,0 0 0,0 0 0,0-1 0,0 1 0,0 0 0,0 0 0,0-1 0,0 1 0,0 0 0,1-2 0,0 1 0,-1-1 0,0 0 0,1 0 0,-1 0 0,0 0 0,0 0 0,0 0 0,-1 0 0,1 0 0,0 0 0,-1 0 0,1 0 0,-1-4 0,2-3 0,-2 0 0,0 0 0,0 0 0,0 0 0,-1 0 0,-3-13 0,2 17 0,-1-1 0,0 1 0,0-1 0,0 1 0,0 0 0,-1 0 0,0 0 0,0 1 0,-1-1 0,1 1 0,-1 0 0,0 0 0,0 1 0,-8-5 0,5 3 0,0 1 0,0 1 0,0 0 0,-1 0 0,1 0 0,-1 1 0,0 0 0,0 1 0,-14-1 0,22 2 0,0 0 0,0 0 0,0 0 0,0 1 0,0-1 0,0 0 0,1 0 0,-1 0 0,0 1 0,0-1 0,0 1 0,0-1 0,0 1 0,0-1 0,0 1 0,1-1 0,-1 1 0,0 0 0,1-1 0,-1 1 0,0 0 0,1-1 0,-1 1 0,1 0 0,-1 0 0,1 0 0,-1 0 0,1 0 0,-1 0 0,1 0 0,0-1 0,0 1 0,0 0 0,-1 0 0,1 0 0,0 0 0,0 0 0,0 0 0,0 0 0,0 0 0,1 0 0,-1 0 0,0 0 0,0 0 0,1 0 0,-1 0 0,1 0 0,-1 0 0,1 0 0,-1-1 0,1 1 0,-1 0 0,1 0 0,0 0 0,-1-1 0,1 1 0,0 0 0,-1-1 0,1 1 0,0-1 0,0 1 0,0-1 0,0 1 0,0-1 0,0 0 0,0 1 0,-1-1 0,3 0 0,7 4-80,0-1 0,0-1 0,0 0 0,1 0 0,-1-1 0,0 0-1,1-1 1,-1 0 0,1-1 0,-1 0 0,0 0 0,0-1 0,1-1 0,-1 0 0,9-4 0,3-2-294,0-1 0,-1-2 1,-1 0-1,0-1 0,27-22 1,-22 18-3737,-4 13 4405,-20 5-191,1-1 1,-1 1-1,1 0 0,-1 0 1,0 0-1,1 0 1,-1 0-1,0 0 0,0 0 1,0 1-1,1-1 1,-1 0-1,-1 1 0,1-1 1,0 1-1,0-1 1,0 1-1,-1-1 1,1 1-1,-1-1 0,1 1 1,-1 0-1,0-1 1,0 1-1,1 0 0,-1-1 1,-1 3-1,5 71 908,-4-59-892,0-1 0,1 1 0,0-1 0,1 1 0,1-1 0,8 25 1,-11-39-143,0 0 0,1 0 0,-1-1 0,0 1 0,1 0 0,-1 0 0,1 0 0,-1 0 0,1-1 0,0 1 0,-1 0 0,1-1 0,0 1 0,0 0 0,-1-1 0,1 1 0,0-1 0,0 1 0,0-1 0,0 0 0,0 1 0,-1-1 0,1 0 0,0 0 0,0 1 0,0-1 0,0 0 0,0 0 0,0 0 0,0 0 0,0 0 0,2-1 0,-2 1-221,0-1 0,1 1 0,-1-1 0,0 1 0,0-1 0,1 0 0,-1 0 0,0 0 0,0 1 1,0-1-1,0 0 0,0 0 0,0 0 0,0-1 0,-1 1 0,1 0 0,0 0 0,-1 0 1,1-1-1,0 1 0,0-3 0,3-20-5368,-4-4-2567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9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20 17809,'-5'-6'4100,"0"0"-321,3 2-1024,2 2-1442,0 0-768,9 2-609,0 0-1057,0 0-2339,-1 0-1889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9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17969,'0'0'2562,"-1"13"652,-3 39 482,4 81 0,1-115-3491,2 0 0,7 29 1,17 51-94,-3 2 0,17 179 0,-38-258 53,0-28 61,0-35 61,-2-106-287,-2 79 0,2 0 0,3 0 0,26-131 0,-28 193-6,1 0 0,0 1 0,0 0 0,0-1 0,0 1 0,1 0 0,0 0 0,1 1 0,-1-1 1,9-7-1,-12 12 4,0 0 0,1 0 0,-1-1 0,1 1 0,-1 0 0,1 0 0,-1 0 0,1 1 0,0-1 0,0 0 0,-1 1 0,1-1 0,0 1 0,0-1 0,0 1 0,-1 0 0,1 0 0,0 0 0,0 0 0,0 0 0,0 0 0,-1 0 0,1 1 0,0-1 0,0 1 0,0-1 0,-1 1 0,1 0 0,0-1 0,-1 1 0,1 0 0,-1 0 0,1 0 0,-1 0 0,1 1 0,-1-1 0,0 0 0,0 1 0,1-1 0,-1 1 0,0-1 0,0 1 0,0-1 0,1 4 0,1 0 5,-1 0-1,1 0 1,-1 1 0,0-1-1,0 1 1,-1-1-1,1 1 1,-1 0 0,-1 0-1,1 0 1,-1-1 0,0 1-1,0 0 1,0 0-1,-1 0 1,0-1 0,0 1-1,-1 0 1,0-1-1,0 1 1,0-1 0,0 1-1,-1-1 1,-5 8 0,1-2 5,-1-1 0,0 0 0,-1 0 0,0-1 0,0 0 0,-1 0 0,0-1 1,-1-1-1,1 0 0,-14 7 0,22-13-63,0 0 0,0 0 1,1 0-1,-1 0 0,0 0 0,0 0 0,0-1 1,0 1-1,0-1 0,0 1 0,-1-1 1,1 0-1,0 0 0,0 1 0,0-2 0,0 1 1,0 0-1,-4-1 0,5 0-46,0 0 0,0 0 0,1 1 0,-1-1 0,0 0 0,1 0 0,-1 0 0,0 0 0,1 0-1,-1 0 1,1 0 0,0 0 0,-1 0 0,1-1 0,0 1 0,0 0 0,0 0 0,0 0 0,0 0 0,0 0 0,0 0 0,0-1 0,0 1 0,0-1 0,3-9-888,-1 0 1,1 1 0,1-1 0,0 1-1,8-15 1,9-14-4345,0-5-1425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213 317 3748,'0'0'27732,"-13"-6"-26915,6 3-697,3 1-105,1 0 0,-1 0 1,1 1-1,-1-1 0,1 1 0,-1 0 0,0 0 1,0 0-1,0 0 0,0 1 0,0-1 1,1 1-1,-1 0 0,0 1 0,0-1 0,0 1 1,0-1-1,0 1 0,0 0 0,1 0 1,-1 1-1,-4 2 0,0 0-15,1 0 0,0 1 0,0 0 0,1 0 0,0 1 0,0 0 0,0 0 0,0 0 0,1 1 0,0 0 0,0 0 0,1 0 0,0 1 0,1-1 0,-1 1 0,1 0 0,1 0 0,-1 0 0,-1 15 0,4-21 0,-1-1 0,1 1 0,0-1 0,0 0 0,0 1 0,1-1 0,-1 0 0,0 1 0,0-1 0,1 1 0,-1-1 0,1 0 0,-1 0 0,1 1 0,0-1 0,-1 0 0,1 0 0,0 0 0,0 1 0,0-1 0,0 0 0,0 0 0,0 0 0,0-1 0,0 1 0,0 0 0,0 0 0,2 0 0,0 0 0,0 0 0,1 0 0,-1-1 0,0 0 0,1 1 0,-1-1 0,1 0 0,-1-1 0,0 1 0,1-1 0,4-1 0,6-2 0,0 0 0,-1-1 0,1-1 0,21-13 0,-4-1 0,-2-2 0,0-1 0,-1-2 0,-1 0 0,-2-2 0,-1-1 0,-1-1 0,-1 0 0,-1-2 0,-2-1 0,-1 0 0,17-45 0,-25 43 0,-10 22 0,-6 13 0,-5 11 0,-5 13 0,1 1 0,1 0 0,1 1 0,2 1 0,0 0 0,2 0 0,1 1 0,2 0 0,0 0 0,-1 36 0,7-61 0,0-1 0,0 1 0,0 0 0,0 0 0,1 0 0,-1 0 0,1 0 0,0-1 0,0 1 0,0 0 0,1-1 0,-1 1 0,1-1 0,0 1 0,0-1 0,0 0 0,1 0 0,-1 0 0,1 0 0,-1 0 0,1 0 0,4 2 0,-3-3 0,1 1 0,0-1 0,1 0 0,-1 0 0,0-1 0,0 0 0,1 1 0,-1-2 0,1 1 0,-1-1 0,1 0 0,-1 0 0,1 0 0,-1-1 0,7-1 0,-2-1 0,1 0 0,-1-1 0,-1 0 0,1 0 0,0-1 0,-1 0 0,0-1 0,0 0 0,-1 0 0,13-12 0,-16 13 0,1 0 0,-1-1 0,0 1 0,-1-1 0,1 0 0,-1 0 0,0 0 0,-1-1 0,1 1 0,-1-1 0,-1 0 0,1 0 0,-1 0 0,0 0 0,1-14 0,-3 20 0,0 1 0,0 0 0,0-1 0,0 1 0,0 0 0,0-1 0,-1 1 0,1 0 0,0-1 0,0 1 0,0 0 0,-1-1 0,1 1 0,0 0 0,-1-1 0,1 1 0,0 0 0,0 0 0,-1 0 0,1-1 0,0 1 0,-1 0 0,1 0 0,0 0 0,-1 0 0,1-1 0,-1 1 0,1 0 0,0 0 0,-1 0 0,1 0 0,0 0 0,-1 0 0,1 0 0,-1 0 0,1 0 0,0 0 0,-1 0 0,1 1 0,0-1 0,-1 0 0,1 0 0,-1 0 0,1 0 0,0 1 0,-1-1 0,1 0 0,-1 1 0,-18 9 0,9-1 0,1 0 0,0 1 0,0 0 0,2 0 0,-1 0 0,1 1 0,0 0 0,1 1 0,1-1 0,0 1 0,0 0 0,-4 18 0,9-28 0,0-1 0,0 1 0,0-1 0,0 0 0,0 1 0,0-1 0,0 1 0,1-1 0,-1 0 0,0 1 0,1-1 0,-1 0 0,1 1 0,-1-1 0,1 0 0,0 0 0,0 1 0,-1-1 0,1 0 0,0 0 0,0 0 0,0 0 0,0 0 0,0 0 0,0 0 0,1-1 0,-1 1 0,0 0 0,0-1 0,0 1 0,1 0 0,-1-1 0,0 0 0,1 1 0,-1-1 0,1 0 0,-1 1 0,0-1 0,1 0 0,-1 0 0,1 0 0,2-1 0,9 1 0,1-1 0,-1 0 0,21-5 0,-25 5 0,35-8 0,12-2 0,1 2 0,77-1 0,-108 13 0,-25-2 0,0-1 0,0 1 0,-1-1 0,1 0 0,0 1 0,-1-1 0,1 1 0,-1 0 0,1-1 0,0 1 0,-1-1 0,1 1 0,-1 0 0,0 0 0,1-1 0,-1 1 0,1 0 0,-1 0 0,0-1 0,0 1 0,0 0 0,1 0 0,-1 0 0,0-1 0,0 1 0,0 0 0,0 1 0,0-2 0,-1 1 0,1-1 0,0 0 0,0 1 0,0-1 0,-1 1 0,1-1 0,0 0 0,-1 1 0,1-1 0,0 0 0,-1 1 0,1-1 0,0 0 0,-1 0 0,1 1 0,-1-1 0,1 0 0,0 0 0,-1 0 0,1 1 0,-1-1 0,1 0 0,-1 0 0,1 0 0,-1 0 0,1 0 0,-1 0 0,1 0 0,-1 0 0,1 0 0,0 0 0,-1 0 0,1 0 0,-1-1 0,1 1 0,-1 0 0,1 0 0,0 0 0,-1-1 0,1 1 0,-1 0 0,-22-11 0,12-1 0,0-1 0,1 0 0,0-1 0,1 0 0,0 0 0,1-1 0,1 0 0,0-1 0,1 1 0,1-1 0,-4-19 0,9 34 5,0 0 0,0 0 0,0 1 0,0-1 0,0 0-1,1 1 1,-1-1 0,0 0 0,0 1 0,1-1 0,-1 1 0,1-1 0,-1 0 0,0 1 0,1-1-1,-1 1 1,1-1 0,-1 1 0,1-1 0,-1 1 0,1 0 0,0-1 0,-1 1 0,1 0 0,-1-1 0,1 1-1,0 0 1,-1 0 0,1-1 0,0 1 0,-1 0 0,1 0 0,0 0 0,0 0 0,-1 0 0,2 0 0,35 0-850,-24 1-398,34-3-7101,8-6-6774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0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15246,'0'0'7036,"-1"10"-4708,-8 65 919,3-33-2172,2-1 1,1 1-1,4 60 0,0-98-1055,0 1 0,0-1 1,0 0-1,0 0 0,1 0 0,0 0 0,0 0 0,0 0 0,0 0 0,0-1 0,1 1 0,0-1 0,-1 0 0,1 1 0,1-1 0,-1 0 0,6 3 0,-8-5-14,1 0 1,0 0-1,0 0 0,0 0 1,0-1-1,0 1 0,0 0 1,0-1-1,0 0 0,0 1 1,0-1-1,0 0 1,0 0-1,0 0 0,0-1 1,0 1-1,0 0 0,0-1 1,0 1-1,0-1 0,0 0 1,0 0-1,0 0 1,0 1-1,0-2 0,-1 1 1,1 0-1,0 0 0,-1-1 1,1 1-1,-1 0 0,0-1 1,1 0-1,-1 1 1,0-1-1,0 0 0,0 0 1,1-1-1,10-19-108,-1 0-1,-2-1 1,0 0-1,9-34 1,-23 98 358,2 62 0,3-97-256,0 0 0,0 0 0,1 0 0,0 0 0,0 0 0,1 0 0,-1 0 0,1 0 0,0-1 0,1 1 0,-1-1 0,1 0 0,6 9 0,-7-12 0,0 0 0,1 1 0,-1-1 0,1 0 0,0 0 0,0-1 0,-1 1 0,1-1 0,0 1 0,0-1 0,1 0 0,-1 0 0,0 0 0,0-1 0,0 1 0,1-1 0,-1 1 0,0-1 0,1 0 0,-1-1 0,0 1 0,0 0 0,1-1 0,-1 0 0,0 0 0,0 0 0,4-1 0,-3 0-168,1 0 1,-1 0-1,0 0 0,1-1 0,-1 1 1,0-1-1,0 0 0,-1 0 1,1 0-1,-1-1 0,1 1 0,-1-1 1,0 0-1,0 0 0,-1 0 1,1 0-1,-1 0 0,0-1 0,0 1 1,1-7-1,-1 5-304,0-1-1,-1 0 1,0 1 0,-1-1-1,1 0 1,-1 0-1,0 1 1,-1-1 0,0 0-1,0 0 1,0 1 0,-1-1-1,0 1 1,-4-8 0,-14-27-7755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0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19571,'0'0'10025,"56"26"-12459,-43-19-1826,2-3-2403,-3-3-6917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0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16528,'0'0'3443,"-1"9"-1057,-2 27-250,-4 128 3653,7-137-5444,2 0-1,1 0 0,1 0 0,9 31 1,-8-38-238,-3-11-86,0 0 1,0-1-1,1 0 0,0 1 1,0-1-1,1-1 0,0 1 0,0 0 1,10 11-1,-13-18-16,0 0 1,0 0 0,0-1-1,0 1 1,1-1-1,-1 1 1,0-1-1,0 1 1,0-1-1,1 0 1,-1 1-1,0-1 1,1 0 0,-1 0-1,0 0 1,0 0-1,1 0 1,-1 0-1,0-1 1,1 1-1,-1 0 1,0-1 0,0 1-1,0-1 1,1 1-1,-1-1 1,0 1-1,0-1 1,0 0-1,0 0 1,0 1-1,0-1 1,0 0 0,0 0-1,0 0 1,-1 0-1,1 0 1,0 0-1,-1 0 1,2-2-1,28-51 209,-28 50-212,19-49-2,26-98 0,2-8 0,-39 141-1252,-7 33-1764,-10 31-3863,-17 6-5308,8-26 5092</inkml:trace>
  <inkml:trace contextRef="#ctx0" brushRef="#br0" timeOffset="1">188 249 4228,'0'0'9129,"-14"66"-6247,14-43-607,8 1-1,7 0-256,4 1-417,5-2-608,1-5-609,1-1-320,3-7-352,-1-7-1730,2-3-1537,-3-10-1826,1-14-2819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1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0 13164,'0'0'4661,"-9"2"-1309,-3 2-2537,1-1 0,1 2-1,-1-1 1,1 1 0,0 1 0,-13 9-1,19-13-612,-1 1-1,1 0 1,0 1-1,0-1 0,1 1 1,-1-1-1,1 1 1,-1 0-1,1 1 1,1-1-1,-1 0 1,0 1-1,1-1 1,0 1-1,0 0 0,1 0 1,-1 0-1,1 0 1,-1 7-1,2-11-195,0 0 0,1 0 1,-1 0-1,1 0 0,-1-1 0,0 1 0,1 0 0,-1 0 0,1 0 0,0 0 0,-1-1 0,1 1 0,0 0 1,-1-1-1,1 1 0,0 0 0,0-1 0,0 1 0,0-1 0,-1 1 0,1-1 0,0 0 0,0 1 0,0-1 1,0 0-1,0 1 0,0-1 0,0 0 0,0 0 0,0 0 0,0 0 0,0 0 0,0 0 0,0 0 1,0-1-1,0 1 0,0 0 0,2-1 0,1 1-22,0-1 0,0 0 1,0 0-1,0 0 0,0 0 1,-1-1-1,1 0 0,7-3 0,-4-3-31,-1 1-1,0-1 1,0 1-1,-1-1 0,0-1 1,0 1-1,-1-1 1,0 0-1,0 0 0,-1 0 1,3-18-1,-17 65 12,6-25 134,1 0 0,0 0 0,2 1 0,-3 15 0,5-24-62,-1-1 0,1 0 0,0 0 0,0 1 1,0-1-1,1 0 0,0 1 0,0-1 0,0 0 0,0 0 0,1 0 0,-1 0 1,1 0-1,3 5 0,-3-7-33,0 0 1,1-1-1,-1 1 1,1 0-1,0-1 1,-1 0-1,1 0 1,0 0-1,0 0 1,-1 0-1,1 0 1,0-1 0,0 1-1,0-1 1,0 0-1,0 0 1,0 0-1,0 0 1,0 0-1,0-1 1,4-1-1,-2 1-295,1-1 0,-1 1 0,0-2 0,0 1 0,0 0 0,-1-1 0,1 0 0,-1 0 0,1 0 0,-1-1 0,0 0 0,0 0 0,0 0 0,-1 0 0,0 0 0,4-6 0,3-5-2481,-1-1-1,0 0 1,10-28-1,-4 1-4283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1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0 13132,'0'0'12781,"-5"11"-11191,-2 9-1092,1 1 0,1 0 0,1 0 0,1 0 0,0 1 0,2 36 0,2-30-388,2 0-1,1 1 1,8 28-1,2 13-787,-27-101 392,-2 1 0,-34-56 1,46 82 347,5 6 34,1 0 1,-1 1-1,1-1 0,0 0 1,-1 0-1,1-1 1,0 1-1,0-1 0,0 1 1,0-1-1,0 0 1,0 0-1,1 0 1,2 0-1,51 6-2674,-52-8 2082,1 1 0,-1-1 0,0 0-1,0 0 1,1-1 0,-1 1 0,0-1 0,-1 0 0,1-1 0,0 1 0,0-1 0,-1 0-1,8-7 1,-2 1 874,0 0 0,-1-1 0,-1 0 0,12-17 0,-37 51 2800,11-18-2832,1 0-1,0 0 1,0 1 0,1 0-1,0 0 1,0 0 0,1 1-1,0-1 1,0 1 0,1 0-1,0 0 1,-2 10 0,5-18-335,-1 1 1,0-1 0,0 1 0,1 0-1,-1-1 1,0 1 0,1-1 0,-1 1-1,0-1 1,1 1 0,-1-1 0,1 0-1,-1 1 1,1-1 0,-1 1 0,1-1-1,-1 0 1,1 1 0,0-1 0,-1 0-1,1 0 1,-1 0 0,1 1-1,0-1 1,-1 0 0,1 0 0,-1 0-1,1 0 1,0 0 0,1 0 0,26 0 86,-19-1-64,45-1 4,0-3-1,62-14 0,-125 15 66,0 0 0,0 0 0,1-1 0,0 0 0,-1-1 0,-9-8 0,-42-46-103,56 56 0,0 0 0,1 0 0,-1-1 0,1 1 0,0-1 0,1 0 0,-1 0 0,1 0 0,0 0 0,0-1 0,1 1 0,0 0 0,-1-7 0,2 11 0,1 0 0,0 1 0,-1-1 0,1 0 0,0 1 0,0-1 0,0 1 0,0-1 0,-1 1 0,1-1 0,0 1 0,0 0 0,0-1 0,0 1 0,0 0 0,0 0 0,0 0 0,0 0 0,0 0 0,0 0 0,0 0 0,0 0 0,1 0 0,35 0 0,-28 1 0,35 0-822,-19 0-1277,1-1-1,-1-1 1,39-6-1,-58 6 1672,0 0 0,0-1 0,-1 1 0,1-1 0,-1 0 0,1-1 0,-1 0-1,0 0 1,1 0 0,-2 0 0,1-1 0,0 0 0,-1 0 0,1 0 0,-1 0 0,-1-1 0,1 1 0,0-1 0,-1 0 0,4-7 0,5-19-7468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2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15150,'0'0'17617,"12"54"-17617,-3-24 0,0 1 0,2 2 0,-4-1-2050,-2-3-4324,-5-2-5733</inkml:trace>
  <inkml:trace contextRef="#ctx0" brushRef="#br0" timeOffset="1">49 494 9673,'0'0'23094,"14"51"-23094,-2-47 0,1-2 0,-1-2-1602,-6 0-7654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6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1 18225,'0'0'6871,"-1"8"-6156,-1 12-435,-2 0 1,0-1-1,-1 0 1,-2 0-1,0 0 0,0-1 1,-19 32-1,-87 127-258,87-140 121,-11 19-72,-41 56-68,78-131-4967,10-18-1309,4-10-4665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6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20243,'0'0'1917,"2"11"191,4 28-576,2 1 1,2-1-1,24 64 0,-24-79-1458,1-2 1,1 1 0,1-1 0,1-1-1,1-1 1,0 0 0,28 27 0,-32-34-373,-5 5-4470,-6-17 4412,-1 0 1,1 0 0,-1 0-1,1 0 1,-1 0 0,1 1-1,-1-1 1,0 0-1,1-1 1,-1 1 0,0 0-1,0 0 1,0 0-1,1 0 1,-1-1 0,0 1-1,0 0 1,0-1-1,0 1 1,-1-1 0,1 1-1,0-1 1,0 1-1,0-1 1,0 0 0,0 1-1,-2-1 1,-24 5-5726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6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0 496 11819,'0'0'16720,"61"17"-14926,-12-33-641,4-3-513,2-3-415,1 4-161,-2 0-96,-10 3-1089,-7 2-2211,-6 0-3714,-9-3-5894</inkml:trace>
  <inkml:trace contextRef="#ctx0" brushRef="#br0" timeOffset="1">557 1 21973,'0'0'7175,"-17"56"-6086,17-35 160,6 0-320,11 0-577,5-8-352,6-3 0,3-7 0,1-3 0,-2-5-897,-1-11-832,-3-4-802,-6-3-1280,-3 1-482,-2-1-575,-5 0-1186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7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2114,'0'0'12022,"-2"8"-8643,-22 63 1523,-21 72 2336,41-127-6953,1 0 0,1-1 0,0 1 0,1 0 0,1 0-1,1 0 1,2 21 0,8-16-1862,-3-9-2553,-5 3-3909,-3-3-156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186 232 5317,'2'-6'2082,"-1"1"-1,1 0 1,-1 0-1,0-1 1,0 1-1,0-10 1,-1 10-1351,0 1 1,-1-1-1,1 1 0,-1-1 0,0 1 1,0 0-1,0-1 0,-3-4 0,3 7-635,0 0-1,-1 0 1,1 0-1,0 0 1,-1 0-1,1 0 1,-1 0-1,0 1 1,1-1-1,-1 1 1,0-1-1,0 1 1,0 0-1,0 0 1,0 0-1,0 0 1,0 0-1,-1 0 1,1 1-1,0-1 1,-1 1-1,1-1 1,0 1-1,0 0 1,-1 0-1,1 0 1,-1 0-1,1 0 1,0 1-1,0-1 1,-1 1-1,1-1 1,0 1-1,0 0 1,0 0-1,-1 0 1,1 0-1,-2 2 1,-5 3-49,1 0-1,1 0 1,-1 0 0,1 1 0,0 0 0,1 1-1,-1-1 1,2 1 0,-1 1 0,1-1-1,0 1 1,1 0 0,0 0 0,0 0 0,1 0-1,0 1 1,1-1 0,0 1 0,0 0-1,0 16 1,2-25-41,1 0-1,-1 0 0,0 0 1,0 0-1,1 1 0,-1-1 1,0 0-1,1 0 1,-1 0-1,1 0 0,-1 0 1,1 0-1,0 0 0,-1 0 1,1 0-1,0-1 1,0 1-1,0 0 0,-1 0 1,1-1-1,0 1 0,0 0 1,0-1-1,0 1 1,0-1-1,0 1 0,1-1 1,-1 0-1,0 1 1,0-1-1,0 0 0,0 0 1,0 0-1,1 0 0,-1 0 1,0 0-1,0 0 1,0 0-1,0 0 0,0 0 1,2-1-1,3 0 25,1-1-1,-1 1 1,0-1-1,0 0 1,0-1-1,10-4 1,3-7-4,0 0 0,-1-1 0,0-1-1,-1-1 1,-1 0 0,-1-1 0,0-1 0,-1 0 0,-2-1 0,0 0 0,0-1 0,-2 0 0,-1-1 0,11-37 0,-38 95 375,-11 37-33,24-57-368,0 0 0,0 0 0,2 0 0,0 0 0,0 1 0,2-1 0,0 1 0,1-1 0,3 26 0,-2-40 0,0 1 0,0-1 0,0 1 0,0-1 0,0 1 0,0-1 0,1 0 0,-1 0 0,1 0 0,0 0 0,-1 0 0,1 0 0,0 0 0,0-1 0,0 1 0,1-1 0,-1 1 0,0-1 0,0 0 0,1 0 0,-1 0 0,1 0 0,-1 0 0,1 0 0,-1-1 0,1 1 0,-1-1 0,1 0 0,0 0 0,-1 0 0,5 0 0,-1-1 0,-1 1 0,0-1 0,1 0 0,-1 0 0,0-1 0,0 1 0,1-1 0,-1 0 0,-1-1 0,1 1 0,0-1 0,0 0 0,-1 0 0,6-6 0,-3 2 0,-1-1 0,0 0 0,-1 0 0,0-1 0,0 0 0,-1 0 0,0 0 0,-1 0 0,0-1 0,0 1 0,-1-1 0,0 1 0,-1-1 0,0 0 0,0-13 0,-5 15 0,-6 15 0,-7 16 0,10-12 0,1 1 0,1-1 0,-1 1 0,2 0 0,-1 1 0,2-1 0,0 1 0,0-1 0,0 15 0,3-27 0,0 1 0,0 0 0,0-1 0,0 1 0,0 0 0,0-1 0,0 1 0,0 0 0,1-1 0,-1 1 0,0 0 0,0-1 0,1 1 0,-1-1 0,0 1 0,1-1 0,-1 1 0,1 0 0,-1-1 0,1 0 0,-1 1 0,1-1 0,-1 1 0,1-1 0,-1 0 0,1 1 0,-1-1 0,1 0 0,0 1 0,-1-1 0,1 0 0,1 0 0,27-2 0,27-21 0,-53 21 0,5-3 0,0 0 0,1 0 0,-1 1 0,1 0 0,0 1 0,0 0 0,1 0 0,-1 1 0,15-2 0,-22 4 0,-1 0 0,1 1 0,-1-1 0,0 1 0,1-1 0,-1 1 0,0-1 0,0 1 0,1 0 0,-1 0 0,0-1 0,0 1 0,0 0 0,0 0 0,0 0 0,0 0 0,0 0 0,0 1 0,0-1 0,-1 0 0,1 0 0,0 0 0,-1 1 0,1-1 0,0 3 0,11 44 0,-7-27 0,-5-18 0,23 52 0,-22-53 0,-1-1 0,1 1 0,0-1 0,0 1 0,1 0 0,-1-1 0,0 0 0,0 1 0,1-1 0,-1 0 0,1 0 0,-1 0 0,1 0 0,0 0 0,-1 0 0,1 0 0,0 0 0,0-1 0,-1 1 0,1-1 0,0 1 0,0-1 0,0 0 0,0 0 0,0 0 0,-1 0 0,1 0 0,3 0 0,-3-1 0,0 0 0,0 0 0,-1-1 0,1 1 0,-1 0 0,1-1 0,-1 1 0,1-1 0,-1 1 0,0-1 0,1 1 0,-1-1 0,0 0 0,0 0 0,0 0 0,-1 0 0,1 0 0,0 0 0,-1 0 0,1 0 0,-1 0 0,0 0 0,1-3 0,2-55 0,-3 54 0,0-4 0,-1 1 0,1 0 0,-2 0 0,1 0 0,-1 0 0,0 0 0,-1 0 0,0 0 0,-1 1 0,0-1 0,0 1 0,-1 0 0,0 0 0,0 1 0,-11-12 0,11 15 0,5 8 0,9 8 0,34 7-2432,28-6-7121,-31-10-1300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7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0 450 17360,'0'0'4688,"11"-3"-2772,145-46 2848,88-43-2390,-76 27-2001,282-93-213,-249 90-902,-183 60 568,-16 4-2363,-30 1-4809,0 3-710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7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56 3812,'0'0'11643,"5"-9"-6764,16-28-1463,-12 28 1582,-6 16-3430,-4 19-1382,1-25 56,-6 35 111,-2 0 1,-1-1-1,-20 52 0,-52 98-266,77-176-163,-5 11-354,-1 0 1,-1-1 0,-16 23-1,30-63-5445,-2 4 4009,26-82-7396,-11 37 3566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8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1 182 4644,'13'-46'4806,"-8"24"-2153,2 1 0,0 0 0,1 0 0,16-29 0,-20 49 352,-1 11-2041,-2 16-814,-1-23 140,1 24 117,2 0 0,0 0 0,2 0 0,0 0 0,2-1 0,13 32 0,-12-39-386,1 0 1,1 0-1,1-1 1,1 0 0,0-1-1,2-1 1,0 0 0,24 23-1,-13-12-1946,-16-9-2242,-13-2-6146,-6-9 555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8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1 214 17521,'0'0'8007,"51"-13"-5765,-12-8-256,7-5-544,7-6-738,2 0-512,2 4-128,-3 2-576,-9 10-2179,-10 5-4227,-14 2-5574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9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8 14125,'0'0'4356,"-9"-2"-1377,6 1-2736,0 0-84,-1 0 0,1 0 0,0 1 1,0-1-1,0 1 0,-1-1 0,1 1 1,0 0-1,0 0 0,-1 0 0,1 1 1,0-1-1,0 1 0,0 0 0,-1 0 1,1 0-1,0 0 0,0 0 0,0 1 1,0-1-1,1 1 0,-1 0 0,0 0 1,1 0-1,-4 3 0,-5 9-122,1 1-1,0 0 1,1 0-1,0 1 1,1 1-1,1-1 1,1 1-1,-6 25 1,5-14 276,2 0 0,1 0 1,1 0-1,1 47 0,2-72-276,0-1-1,0 1 1,0-1-1,0 1 1,0-1-1,0 1 1,1-1-1,-1 0 1,1 1-1,0-1 1,-1 0-1,1 1 1,0-1-1,0 0 1,1 0 0,-1 0-1,0 0 1,1 0-1,-1 0 1,1 0-1,0 0 1,0 0-1,0-1 1,-1 1-1,1-1 1,1 1-1,-1-1 1,0 0-1,0 0 1,0 0-1,1 0 1,-1 0-1,0-1 1,1 1-1,-1-1 1,1 1-1,-1-1 1,1 0-1,-1 0 1,3 0-1,2-1 62,1-1-1,-1 1 0,0-1 0,0-1 0,0 1 0,0-1 0,-1 0 0,1-1 1,-1 1-1,0-1 0,0-1 0,8-6 0,3-5 244,-2 0 0,18-24 0,-27 33-227,-1-1 0,0 1 0,0-1 0,-1-1 0,0 1 1,0 0-1,-1-1 0,3-12 0,-6 21-111,-1 1-1,1-1 1,0 0-1,0 0 1,-1 0-1,1 1 1,0-1-1,-1 0 0,1 0 1,0 0-1,-1 0 1,1 0-1,0 0 1,0 0-1,-1 0 1,1 0-1,0 0 1,-1 0-1,1 0 1,0 0-1,-1 0 1,1 0-1,0 0 1,-1 0-1,1 0 1,0 0-1,-1 0 1,1 0-1,0 0 1,0-1-1,-1 1 1,1 0-1,0 0 1,0 0-1,-1-1 1,1 1-1,0 0 1,0 0-1,-1-1 1,1 1-1,0 0 0,0 0 1,0-1-1,0 1 1,0 0-1,-1-1 1,1 1-1,0 0 1,0-1-1,0 1 1,0 0-1,0 0 1,0-1-1,0 1 1,0 0-1,0-1 1,0 1-1,0 0 1,0-1-1,0 1 1,0 0-1,1-1 1,-1 1-1,0-1 1,-19 20 54,17-15-57,0 0 0,-1 0 0,2 0 0,-1 0 0,0 1 0,1-1 0,0 1 0,0-1 0,0 1 0,0 5 0,1-10 0,0 0 0,1 1 0,-1-1 0,0 0 0,0 1 0,1-1 0,-1 0 0,0 0 0,1 0 0,-1 1 0,0-1 0,1 0 0,-1 0 0,0 0 0,1 0 0,-1 0 0,1 1 0,-1-1 0,0 0 0,1 0 0,-1 0 0,0 0 0,1 0 0,-1 0 0,1 0 0,-1 0 0,0-1 0,1 1 0,-1 0 0,0 0 0,1 0 0,-1 0 0,0 0 0,1-1 0,-1 1 0,0 0 0,1 0 0,-1-1 0,0 1 0,1 0 0,16-10 0,-5 0 0,0-2 0,-1 0 0,-1 0 0,13-19 0,1-1 0,-24 32 0,0-1 0,1 1 0,-1-1 0,0 1 0,0-1 0,1 1 0,-1-1 0,0 1 0,1 0 0,-1-1 0,0 1 0,1-1 0,-1 1 0,1 0 0,-1-1 0,1 1 0,-1 0 0,1 0 0,-1-1 0,1 1 0,-1 0 0,1 0 0,-1 0 0,1 0 0,-1 0 0,1-1 0,-1 1 0,1 0 0,-1 0 0,1 0 0,0 1 0,-1-1 0,1 0 0,-1 0 0,1 0 0,-1 0 0,1 0 0,-1 1 0,1-1 0,-1 0 0,1 0 0,-1 1 0,1-1 0,-1 0 0,0 1 0,1-1 0,-1 0 0,1 1 0,-1-1 0,0 1 0,0-1 0,1 1 0,-1-1 0,0 1 0,0-1 0,1 1 0,-1-1 0,0 1 0,0-1 0,0 1 0,0-1 0,0 1 0,0-1 0,0 1 0,0-1 0,0 1 0,0-1 0,0 2 0,6 50 0,-5-41 0,2 37 0,-3-27 0,1 0 0,2 0 0,6 28 0,2-32-2038,-10-17 1872,-1 0 0,1 0-1,-1 0 1,0 0 0,1 0 0,-1 0 0,1 0-1,-1 0 1,1 0 0,-1 0 0,0 0 0,1 0-1,-1 0 1,1-1 0,-1 1 0,0 0 0,1 0-1,-1 0 1,0-1 0,1 1 0,-1 0 0,0 0-1,1-1 1,-1 1 0,0 0 0,0-1 0,1 1-1,-1 0 1,0-1 0,0 1 0,0 0 0,1-1-1,-1 1 1,0-1 0,0 1 0,0 0 0,0-1-1,0 1 1,0-1 0,0 1 0,0 0 0,0-1-1,0 1 1,0-1 0,0 1 0,0-1 0,3-21-14616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2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0 192 19122,'0'0'11115,"73"-32"-10122,-24 10-225,13-6-479,0 0-257,2-1-64,-4 5-929,-10 5-609,-11 10-832,-14 9-801,-18 0-993,-7 15-1762,-18 9-4612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2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0 142 14862,'0'0'9193,"52"18"-6599,-9-19-416,8-16-480,8-6-705,-1-4-737,0 1-160,-5 4-256,-7 3-1538,-10 5-2882,-12 3-4004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2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1 698 15919,'0'0'8888,"6"-9"-7088,88-144 2127,-56 85-3466,-3-2 0,-3-1-1,37-126 1,-63 174-370,-1 0 0,-1-1 0,1-36-1,-8 180-305,-1-73 242,2 0 0,3 0 0,2 0 0,16 90 0,-18-131-123,1 0-1,0-1 0,0 1 1,1-1-1,0 0 0,-1 0 0,2 0 1,-1 0-1,1 0 0,-1-1 1,1 1-1,0-1 0,1 0 1,-1 0-1,1-1 0,0 1 1,9 4-1,-13-8-188,-1 1 0,1-1 1,-1 0-1,0 0 0,1 0 1,-1 1-1,0-1 0,1 0 0,-1 0 1,0 1-1,0-1 0,1 0 1,-1 1-1,0-1 0,0 0 0,1 1 1,-1-1-1,0 1 0,0-1 1,0 0-1,0 1 0,0-1 0,0 1 1,1-1-1,-1 0 0,0 1 1,0-1-1,0 1 0,-1 0 1,0 4-6849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3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0 783 18546,'0'0'10137,"17"-6"-8797,922-348 1404,-560 201-2744,-284 109 0,166-105 0,-252 143 0,-3 3 0,-1-1 0,1 1 0,-1-1 0,0 0 0,0-1 0,0 1 0,-1-1 0,1 0 0,-1 0 0,6-10 0,-10 14-45,0 1 0,0-1-1,0 0 1,0 1 0,0-1 0,0 1 0,0-1-1,-1 1 1,1-1 0,0 1 0,0-1-1,0 1 1,-1-1 0,1 1 0,0 0 0,-1-1-1,1 1 1,0-1 0,-1 1 0,1 0 0,0-1-1,-1 1 1,1 0 0,-1-1 0,1 1 0,-1 0-1,1 0 1,-1-1 0,1 1 0,-1 0 0,1 0-1,-1 0 1,1 0 0,-1 0 0,1-1-1,-1 1 1,1 0 0,-1 0 0,1 0 0,-1 1-1,1-1 1,-1 0 0,1 0 0,-1 0 0,0 0-1,-31 2-4682,30-2 4260,-28 5-6061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4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0 571 18417,'0'0'11008,"13"-13"-9887,13-18-730,-2-1 0,0-1 0,-2-1-1,20-42 1,-21 35-353,-3-1 0,0 0 0,-3-1 1,-2-1-1,-2 0 0,7-51 0,-20 165-38,3-1 0,3 1 0,3 0 0,19 83 0,-23-145 0,-1 0 0,2 0 0,-1 0 0,7 12 0,-9-19 0,0 0 0,0 1 0,-1-1 0,1 0 0,0 0 0,0 0 0,0 0 0,0 0 0,0 0 0,1 0 0,-1 0 0,0-1 0,0 1 0,3 1 0,-3-2 0,0 0 0,0 0 0,-1 0 0,1-1 0,0 1 0,0 0 0,-1 0 0,1-1 0,0 1 0,0 0 0,-1-1 0,1 1 0,0-1 0,-1 1 0,1 0 0,-1-1 0,1 0 0,0 1 0,-1-1 0,1 1 0,-1-1 0,0 0 0,1 1 0,-1-1 0,1 0 0,-1 0 0,0 1 0,0-1 0,1 0 0,-1 0 0,9-29-2509,-4-2-4548,-4 6-3620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131 276 11979,'0'0'6620,"-11"1"-2696,6 0-3670,-1-1 1,1 1 0,-1 0 0,1 1-1,0-1 1,-1 1 0,1 0 0,0 1 0,0-1-1,1 1 1,-1 0 0,0 0 0,1 1-1,0-1 1,0 1 0,0 0 0,0 0-1,1 0 1,-1 0 0,1 1 0,0 0 0,0-1-1,1 1 1,-1 0 0,1 0 0,0 1-1,1-1 1,-2 9 0,2-12-213,0 0 0,1 0 0,-1 0 0,1 0 1,0 0-1,0 1 0,0-1 0,0 0 0,0 0 0,0 0 0,0 1 0,1-1 1,-1 0-1,1 0 0,0 0 0,0 0 0,0 0 0,0 0 0,0 0 0,0 0 1,0 0-1,0-1 0,1 1 0,-1 0 0,1-1 0,-1 1 0,3 1 0,1-1-26,1 0 0,-1 0-1,0-1 1,0 0-1,1 0 1,-1 0-1,1-1 1,-1 0-1,0 0 1,7-1 0,0 0-8,1-1 0,-1-1 0,0 0 0,0-1 1,-1 0-1,1 0 0,-1-2 0,0 1 0,0-1 1,0-1-1,-1 0 0,0 0 0,-1-1 0,1-1 1,-1 1-1,-1-1 0,14-19 0,-7 7-5,0-1-1,-1 0 0,-1-1 0,-1-1 0,-1 0 1,-2 0-1,10-37 0,-18 59 2,2-9 7,-1 0-1,0-1 1,0 0-1,-1-13 0,0 24-5,-1 0 0,0 0-1,0 0 1,0 0-1,0-1 1,0 1-1,0 0 1,0 0 0,-1 0-1,1 0 1,0-1-1,-1 1 1,1 0 0,-1 0-1,1 0 1,-1 0-1,0 0 1,1 0 0,-1 0-1,0 0 1,0 0-1,1 0 1,-1 1 0,0-1-1,0 0 1,0 0-1,0 1 1,0-1 0,0 1-1,0-1 1,0 1-1,0-1 1,-1 1 0,1 0-1,0-1 1,0 1-1,0 0 1,0 0-1,-1 0 1,1 0 0,0 0-1,0 0 1,0 0-1,0 0 1,-1 1 0,1-1-1,0 0 1,0 1-1,0-1 1,0 1 0,0-1-1,0 1 1,-2 0-1,-8 5 67,-1 1 0,1 0 0,0 0-1,1 1 1,0 0 0,0 1-1,-11 12 1,0 3 164,-34 49 0,34-32-235,21-40 0,0-1 0,0 1 0,0 0 0,-1 0 0,1-1 0,0 1 0,0 0 0,0 0 0,1-1 0,-1 1 0,0 0 0,0 0 0,0-1 0,1 1 0,-1 0 0,0 0 0,1-1 0,-1 1 0,0 0 0,1-1 0,-1 1 0,1-1 0,-1 1 0,1 0 0,-1-1 0,1 1 0,-1-1 0,1 0 0,0 1 0,-1-1 0,1 1 0,0-1 0,-1 0 0,1 1 0,0-1 0,0 0 0,-1 0 0,1 0 0,0 0 0,0 0 0,-1 1 0,1-1 0,0-1 0,0 1 0,0 0 0,-1 0 0,2 0 0,20-1-69,0-1-1,0-1 1,24-6-1,-24 4-67,1 1 0,39-1 0,-60 4 141,0 1 0,0 0-1,0 0 1,0 1 0,0-1-1,0 0 1,0 1 0,0-1-1,-1 1 1,1-1-1,0 1 1,0 0 0,0 0-1,-1 0 1,1 0 0,0 0-1,-1 0 1,1 0 0,-1 1-1,1-1 1,-1 0 0,0 1-1,1 0 1,-1-1 0,0 1-1,0 0 1,0-1-1,0 1 1,0 0 0,-1 0-1,1 0 1,-1 0 0,1 0-1,-1-1 1,0 1 0,1 0-1,-1 0 1,0 0 0,-1 3-1,1 10 85,-2-1-1,0 1 1,-1 0-1,-7 21 0,0 5 19,9-31-2308,2-6-5130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4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1 138 18866,'0'0'13613,"49"-14"-13325,-23-1-288,3-4 0,1 1 0,-3 0 0,-2 4 0,-4 2-128,-7 3-3492,-5 1-3202,-6-3-4997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4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55 7399,'0'0'16058,"5"-8"-13191,3-2-1985,15-26 2069,-27 41-2617,0 1 1,0-1-1,0 1 1,-1-1 0,-8 7-1,-11 13 269,-17 25-603,-38 64 0,66-92 0,0 0 0,2 2 0,0-1 0,2 1 0,-13 47 0,21-66 0,-1 1 0,1 0 0,1 0 0,-1 0 0,1 0 0,0 0 0,0 0 0,1-1 0,0 1 0,2 9 0,-2-13 0,0 0 0,0 0 0,1 0 0,-1 0 0,1 0 0,-1 0 0,1 0 0,0-1 0,-1 1 0,1-1 0,0 1 0,0-1 0,0 0 0,0 0 0,1 1 0,-1-2 0,0 1 0,0 0 0,1 0 0,-1-1 0,0 1 0,1-1 0,-1 0 0,0 1 0,1-1 0,-1 0 0,4-1 0,6 0 10,-1 0 0,1-1 0,-1 0 0,0-1 0,0 0 0,0-1 0,-1 0 0,1-1 0,15-9 0,1-3-177,0-1 0,29-26 1,-44 31-2501,-7 2-2145,-3 2-2972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5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0 108 16496,'0'0'13943,"1"11"-12133,0-2-1741,-1-1 0,2 0 0,0 1 0,0-1 0,0 0 0,1 0-1,4 8 1,-6-14-69,0 0-1,0 0 0,0 0 0,1 0 0,-1 0 0,1-1 0,-1 1 1,1 0-1,-1-1 0,1 1 0,0-1 0,0 0 0,0 0 0,0 1 1,0-1-1,0-1 0,0 1 0,0 0 0,0 0 0,0-1 0,1 1 1,-1-1-1,0 0 0,0 1 0,1-1 0,-1 0 0,0-1 0,0 1 1,1 0-1,-1-1 0,0 1 0,0-1 0,0 1 0,0-1 0,1 0 1,-1 0-1,0 0 0,2-2 0,27-19-1595,-24 15 293,0 0 0,-1-1 0,0 0-1,5-9 1,2-7-4650,17-42-1,-20 41-2470</inkml:trace>
  <inkml:trace contextRef="#ctx0" brushRef="#br0" timeOffset="1">232 1 2018,'0'0'17617,"-17"83"-13774,4-45-544,-2 6-480,-2 1-481,2-1-1505,3-1-833,2-4 0,5-5 0,2-3 0,3-6 0,0-6 0,2-6-3619,3-8-5286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8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396 130 2851,'-11'3'1468,"-33"8"-396,9-3 1551,1 1 1,-45 19-1,69-23-2393,0 0 1,0 0-1,0 1 0,1 1 1,0-1-1,0 1 0,1 1 1,-1 0-1,1 0 0,1 0 1,0 1-1,-7 11 0,3 1 47,1 2 0,0-1 0,2 1 0,0 1-1,2-1 1,0 1 0,-3 48 0,5-20 67,3 1-1,9 89 1,-2-95-488,1 1 0,3-1 0,1 0 0,3-1-1,2 0 1,1-1 0,3-1 0,45 76 0,-57-110 82,-1 0 1,2 0-1,-1 0 1,1-1-1,1 0 1,-1-1-1,1 0 0,1 0 1,0-1-1,0-1 1,0 0-1,1 0 1,0-1-1,0-1 1,0 0-1,0-1 1,1 0-1,-1 0 0,1-2 1,0 1-1,0-2 1,0 0-1,-1 0 1,1-1-1,0-1 1,0 0-1,-1 0 1,1-2-1,-1 1 0,0-2 1,0 0-1,0 0 1,11-7-1,23-17 567,-2-1 0,-1-2 0,-1-2 0,-2-2 0,-1-1 0,38-49 0,-15 8 491,-3-3 1,68-122-1,-107 167-415,-1 0 1,-2-1 0,-1-1-1,-3 0 1,0-1 0,9-58-1,-20 83-467,0 0 0,-1 0 0,-1 0 0,0 0-1,-1 0 1,0 0 0,-1 0 0,-1 1 0,0-1-1,-1 1 1,0-1 0,-1 1 0,-1 0 0,0 1-1,0-1 1,-2 1 0,1 1 0,-2-1 0,1 1-1,-1 1 1,-1-1 0,-12-9 0,11 11-235,-1 0 1,0 1 0,0 1-1,0-1 1,-1 2-1,0 0 1,-1 1 0,1 0-1,-1 1 1,0 0 0,0 1-1,0 1 1,0 0-1,-1 1 1,1 0 0,-1 2-1,1-1 1,0 2 0,0 0-1,-25 6 1,-2 6-1351,-1 0 0,2 3-1,0 2 1,1 1 0,-54 38 0,-8 8-2629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5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7360 417 13581,'-435'-55'2157,"-361"-23"-2483,312 73 176,-516-16 44,-265-53 1254,316 16-321,187 46-507,656 19-298,0 5 0,1 5 1,1 4-1,-166 57 0,143-31 0,2 6-1,2 5 1,-136 88 0,249-140-21,-41 25 170,1 3 0,-58 51 0,96-75-126,1 1 0,1 0 0,-1 0 0,2 1 0,0 0 0,0 1 0,1 0 1,0 0-1,1 1 0,1 0 0,0 0 0,1 0 0,1 1 0,-4 23 0,6-15 53,2 1 0,1 0 0,1-1 0,1 1 0,1-1 0,1 0-1,1 0 1,1 0 0,0-1 0,2 0 0,1 0 0,21 33 0,-1-9-84,1-1 1,3-2-1,1-1 1,58 52-1,-41-48-13,2-2 0,1-2 0,3-3 0,79 41 0,-45-35 8,2-5 1,128 39-1,33-15 20,353 45 0,155-16 9,943-4-1,-32-118 37,-1165-7-39,643-127 0,-474 5 6,-20-59-13,-656 216-26,84-33-2,150-83 0,-215 104 74,0 0 0,-1 0 0,-1-2 1,0-1-1,-2 0 0,1-1 0,-2-1 1,0-1-1,-1 0 0,-1-1 0,-1 0 0,14-31 1,-20 32 37,-1 0 1,0-1-1,-2 0 1,0 0-1,-2 0 1,0 0 0,-1-1-1,-1 1 1,-1 0-1,0-1 1,-2 1-1,0 0 1,-2 0-1,0 1 1,-1-1-1,-1 1 1,-1 0 0,-11-21-1,-6-3-9,-1 1 1,-2 1-1,-2 1 0,-2 2 1,-1 1-1,-51-44 0,10 19 16,-2 3 0,-3 4 0,-2 3 0,-2 4 0,-3 3 0,-1 4-1,-2 4 1,-1 4 0,-182-41 0,144 50-347,-1 5 0,-1 6 1,0 6-1,-1 5 0,1 6 0,-239 38 0,167 1-2243,-347 121-1,144-13-2669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5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10689 329 13068,'-324'-52'5884,"150"20"-6496,-284-14 1,-82 43 1904,-572-27 1722,-401-26-2551,1478 56-417,-1255 23 550,940 0-588,-579 115 0,438-19 299,6 21 0,-568 245 0,843-292-164,4 9 0,5 9 0,4 9 0,6 8 0,-274 239 1,401-310-160,3 3 0,2 2 0,-92 128 0,134-165 17,1 1 0,1 0 1,1 1-1,2 1 0,1 0 0,1 1 0,1 0 1,1 0-1,2 1 0,1 0 0,2 0 0,1 0 1,1 1-1,3 37 0,2-48 3,0-1 0,1 1 0,1-1 0,1 0-1,0-1 1,2 1 0,0-2 0,1 1 0,1-1 0,0-1 0,1 0 0,1-1 0,0 0 0,2-1 0,23 20-1,3-3-6,1-1-1,1-3 0,2-1 0,91 38 0,-11-17 66,205 49 0,141 1-174,-396-83 53,1444 189-119,13-124 71,-769-58-8,1234 27-380,-618-50 25,-4-106-135,-567-24 576,-17-72 136,-686 168 73,-1-5 1,-2-4-1,-3-5 1,113-75-1,-150 83-59,-2-4-1,-2-2 1,-2-2-1,-2-3 1,-2-2-1,-3-2 0,47-73 1,-25 23 90,-5-4 0,-4-2 1,68-179-1,-116 250-181,-3-1 0,-1 0 0,-2 0 1,-2-1-1,-2 0 0,-2 0 0,-5-57 0,-4 31-18,-2-1-1,-4 2 0,-40-123 1,41 157-43,-2 1 0,-1 0-1,-1 1 1,-2 1 0,-2 1 0,-1 0 0,-1 2 0,-29-31 0,16 26 43,-1 1 0,-1 2 0,-1 2 0,-2 1 0,-66-35 0,32 27 150,0 4-1,-127-38 0,-160-12 793,-404-17 1309,-17-2-2548,506 49-1807,-195-32-9110,287 57 204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5:3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418 209 6150,'-8'1'6497,"-26"2"-3757,18-3-1295,29-3 82,121-15-799,187-1-1,-90 9-293,-28-5-130,567-24 1998,-18 50-1017,174-3-734,-785-13-494,0-7 0,166-36 0,-306 48-12,-1 0 1,1 1-1,-1-1 1,0 0-1,1 0 1,-1 0-1,1 0 1,-1 0-1,1 0 1,-1 0-1,1 0 0,-1 0 1,0 0-1,1 0 1,-1-1-1,1 1 1,-1 0-1,0 0 1,1 0-1,-1 0 1,1-1-1,-1 1 1,0 0-1,1 0 1,-1-1-1,0 1 1,1 0-1,-1-1 0,0 1 1,1 0-1,-1-1 1,0 1-1,0-1 1,0 1-1,1 0 1,-1-1-1,0 1 1,0-1-1,0 1 1,0-1-1,0 0 1,-20-8 1230,-37-4-645,-21 3-602,-2 5 0,-104 5 1,106 1-156,-364 15-1189,20-1 1216,-921 56 286,1091-44-156,-1100 81 455,1348-108-593,7 2-178,19 1-596,36 2-568,467-18 755,0-30 742,21-3 512,217 7 1060,484-36-1344,-1028 56-762,-15 0-1210,-71 9-3057,-131 10 2801,-12-1-468,-44 1-3778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5:0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5061,'0'0'10132,"13"-10"-9208,-7 5-816,3-2 14,0 0 0,0 0 0,1 0 0,0 2 0,0-1 0,1 1 1,0 1-1,-1-1 0,13-1 0,78-13 261,204-12 0,106 27 427,-272 6-731,274 15-7,17 0 5,751-3 19,-882-16 210,-19-2 920,-73 26 520,-60-3-1314,558 7-410,-704-26-114,1 0 0,-1 1 1,1-1-1,-1 0 0,0 1 1,1-1-1,-1 1 0,0-1 0,1 1 1,-1-1-1,0 1 0,0 0 0,1 0 1,-1 0-1,0 0 0,0 0 1,0 0-1,0 0 0,0 0 0,1 1 1,1 11-6178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1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13 161 4644,'0'0'121,"0"0"0,0 0-1,0 1 1,0-1-1,-1 0 1,1 0 0,0 1-1,0-1 1,0 0 0,0 0-1,0 0 1,-1 1-1,1-1 1,0 0 0,0 0-1,0 0 1,0 0-1,-1 1 1,1-1 0,0 0-1,0 0 1,-1 0-1,1 0 1,0 0 0,0 0-1,-1 0 1,1 0 0,0 0-1,0 0 1,-1 0-1,1 0 1,0 0 0,0 0-1,-1 0 1,1 0-1,0 0 1,0 0 0,-1 0-1,1 0 1,0 0-1,0 0 1,-1 0 0,1 0-1,0 0 1,0-1 0,0 1-1,-1 0 1,1 0-1,0 0 1,0 0 0,0-1-1,-1 1 1,1 0-1,0 0 1,0-1 0,0 1-1,0 0 1,0 0-1,-1-1 1,1 0-108,0 1 1,0-1-1,0 0 0,0 1 1,0-1-1,0 0 0,0 0 1,0 1-1,0-1 0,0 0 1,0 0-1,0 1 0,1-1 1,-1 0-1,0 0 0,1 1 1,-1-1-1,0 1 0,1-1 1,-1 0-1,1 1 0,-1-1 1,1 1-1,-1-1 0,1 1 1,0-2-1,9-7 43,0-2-1,-1 0 1,-1 0 0,0 0 0,0-1-1,-1 0 1,-1 0 0,7-17 0,-3 5-1973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51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7655,'0'0'7602,"13"-3"-6956,45-7 198,0 3-1,96 1 0,47 2-444,-9-1-302,246 26 0,-204-4 672,295-15 0,176 10 389,-500 4-665,1-8 0,311-30 0,273-27 293,-231 19-441,460 19-344,-777 15 4,441 23 16,76 1-5,1172-17-75,-1074-27-208,-462 10 674,319-28 2304,-707 33-2742,-10 2-1609,-9-4-5524,6-9-598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54 14798,'0'0'12476,"-1"-9"-10314,1 7-2045,0 0-1,0 0 1,0 0 0,0 0-1,-1 0 1,1 0 0,-1 0-1,1 0 1,-1 0 0,0 0-1,0 0 1,0 1 0,0-1-1,0 0 1,0 0 0,0 1-1,-3-3 1,1 2-32,0 1-1,0 0 1,-1 0-1,1 0 1,0 0-1,0 0 1,-1 1-1,1-1 0,-1 1 1,1 0-1,0 0 1,-1 0-1,-5 2 1,0-1-79,-1 1 0,0 1 0,1-1 0,0 2 0,-1-1 0,1 1 0,1 1 0,-1 0 0,-9 6 0,12-7-7,1-1 1,0 1-1,0 0 0,0 1 0,1-1 1,-1 1-1,1 0 0,0 0 0,1 0 1,-1 0-1,1 1 0,0 0 0,0-1 1,1 1-1,-3 8 0,5-13 1,0-1 0,0 1 0,0 0 0,0 0 0,0-1 0,0 1 0,1 0 0,-1 0 0,0-1 0,0 1 0,1 0 0,-1 0 0,0-1 0,1 1 0,-1 0 0,1-1 0,-1 1 0,1 0 0,-1-1 0,1 1 0,-1-1 0,1 1 0,0-1 0,-1 1 0,1-1 0,0 0 0,-1 1 0,1-1 0,0 0 0,0 1 0,-1-1 0,1 0 0,0 0 0,0 0 0,0 0 0,-1 0 0,1 0 0,0 0 0,1 0 0,42 0 0,-29-1 0,18 0-125,51 1-562,-80 0 659,-1 0 1,1 1-1,0-1 1,0 1-1,-1 0 0,1 0 1,0 0-1,-1 1 1,1-1-1,-1 1 1,0 0-1,1 0 1,-1 0-1,0 0 1,0 1-1,0-1 1,2 4-1,-4-5 44,0 1 0,0 0 0,-1-1 0,1 1 0,0 0 0,-1 0 0,1 0 0,-1-1 1,1 1-1,-1 0 0,0 0 0,0 0 0,0 0 0,0 0 0,0-1 0,-1 1 0,1 0 0,0 0 0,-1 0 0,1 0 0,-1-1 0,0 1 0,0 0 0,0 0 0,0-1 0,0 1 0,0-1 0,0 1 1,0-1-1,0 1 0,-1-1 0,1 0 0,0 0 0,-1 0 0,0 1 0,1-1 0,-1-1 0,-2 2 0,-7 5 155,0 0-1,0-1 1,-25 8-1,27-10-170,0-1 0,-1 0 0,0-1 0,1 0 0,-1 0 0,0-1 0,0-1 0,0 1 0,0-2 0,-10 0 0,19 1-7,1 0 1,-1-1-1,0 1 1,1 0-1,-1 0 1,0-1-1,0 1 1,1 0-1,-1-1 1,1 1-1,-1 0 0,0-1 1,1 1-1,-1-1 1,1 1-1,-1-1 1,1 1-1,-1-1 1,1 0-1,-1 1 1,1-1-1,0 0 1,-1 1-1,1-1 0,0 0 1,0 1-1,-1-1 1,1 0-1,0 1 1,0-1-1,0 0 1,0 0-1,0 1 1,0-1-1,0 0 0,0 0 1,0 1-1,0-1 1,1 0-1,-1 0 1,0 1-1,0-1 1,1 0-1,-1 1 1,0-1-1,1 0 0,-1 1 1,1-1-1,-1 1 1,1-1-1,1-3-257,1 1 1,-1-1-1,1 1 0,0 0 0,0 0 0,0 1 0,6-5 0,25-11-4813,6 3-2199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3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10762,'2'3'12023,"-1"5"-6031,-1 37-3908,-5 5-1039,2-34-1183,1 1 1,1-1 0,1 0-1,2 26 1,-1-41 58,-1 0 0,1 0 0,-1 0 1,1 0-1,-1 0 0,1 0 0,0 0 0,0 0 0,-1-1 1,1 1-1,0 0 0,0 0 0,0-1 0,0 1 1,0 0-1,1 0 0,6 1-3314,-11-16-12811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4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9161,'0'0'19923,"67"-18"-18995,-32 18-447,3 0-257,0 0-128,-1 0-64,-4 0-1025,-4 0-2242,-7 0-3107,1-2-11242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5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1 357 15471,'29'-35'12799,"10"-10"-8574,73-87-4022,-75 81-123,-23 31-83,0 1 1,1 0-1,18-16 0,-37 79 3,-37 70 0,27-82 0,2 1 0,-13 54 0,25-87-18,-1 0-1,1 1 1,0-1-1,0 1 1,0-1-1,0 0 1,0 1-1,0-1 1,0 1-1,0-1 1,0 1-1,0-1 1,0 0 0,0 1-1,0-1 1,0 1-1,0-1 1,0 1-1,0-1 1,0 0-1,0 1 1,1-1-1,-1 1 1,0-1-1,0 0 1,1 1-1,-1-1 1,0 0 0,1 1-1,-1-1 1,0 0-1,0 1 1,1-1-1,0 0 1,15-4-1628,16-20-2879,15-28-7412,-23 24 1511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6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30 8648,'0'0'15113,"-6"10"-12257,-3 6-1936,-34 65 2093,40-74-2916,0 1 0,0 0 0,1 0-1,0 0 1,0 0 0,0 1 0,1-1-1,1 0 1,0 12 0,0-18-101,0-1 1,0 1 0,1-1-1,-1 0 1,1 1-1,-1-1 1,1 0-1,-1 0 1,1 1 0,0-1-1,0 0 1,-1 0-1,1 0 1,0 0-1,0 0 1,0 0 0,0 0-1,0 0 1,0 0-1,1 0 1,-1-1-1,0 1 1,2 0 0,1 1 5,0-1 1,0 0-1,0 0 1,-1-1-1,1 1 1,0-1 0,0 0-1,7-1 1,-4 1 35,1-1 1,-1-1-1,0 1 1,0-1-1,0 0 1,0-1-1,0 0 1,0 0-1,6-4 0,-4 0 22,-1-1 0,0 0 0,-1 0-1,0-1 1,0 0 0,-1 0 0,0 0 0,6-14-1,-9 17-35,0 0 1,-1 0-1,1 0 0,-1 0 0,-1-1 0,1 1 0,-1-1 0,0 1 0,-1-1 0,0 1 0,0-1 1,0 1-1,-1-1 0,1 1 0,-4-11 0,3 15-24,-1-1 0,1 1 0,-1 0 0,0 0 0,1-1 0,-1 1 0,0 1 0,0-1 0,0 0 0,0 0 0,-1 1 0,1-1 0,0 1 0,-1 0 0,1 0 0,-1 0 0,1 0 0,-1 0 0,0 0 0,1 1 0,-1-1 0,0 1 0,1 0 0,-1 0 0,0 0 0,0 0 0,1 0 0,-1 1 0,0-1 0,1 1 0,-4 0 0,-3 1 0,0 0 0,0 1 0,1-1 0,-1 2 0,1-1 0,-1 1 0,1 0 0,-8 7 0,-16 19 44,30-29-55,1 1 0,0-1 0,-1 1 0,1-1 0,0 1 0,0 0 0,0 0 0,0-1 0,1 1 0,-1 0 0,0 0 0,1 0 0,-1 0 0,1 0 0,0 0 0,0 0 0,0 0 0,0 0 0,0 2 0,3-3-390,0 1 0,0-1 0,0 0 1,0-1-1,0 1 0,0 0 0,0-1 1,1 0-1,-1 0 0,0 0 0,0 0 0,0 0 1,1 0-1,2-2 0,-2 2-207,13-3-1443,-1 0-1,0-1 0,0 0 0,23-11 1,6 0-3524,-7 3-1808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6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12524,'0'0'12630,"-8"7"-10548,-6 5-1496,1 0 0,0 1-1,1 0 1,-17 24 0,25-30-390,-1 0 0,1 1 0,1-1 0,-1 0 0,1 1 0,-3 12-1,5-16-160,1-1-1,-1 1 0,1-1 0,0 1 0,0 0 0,0-1 0,0 1 0,1-1 0,-1 1 0,1-1 0,0 1 0,0-1 0,0 0 0,1 1 1,-1-1-1,3 4 0,-1-4-29,0 0-1,0 0 1,1-1 0,-1 1 0,1-1 0,-1 1-1,1-1 1,0 0 0,0-1 0,0 1 0,0-1 0,0 1-1,0-1 1,0-1 0,1 1 0,-1 0 0,7-1-1,3 1 25,1-1 0,-1 0-1,0-1 1,17-3-1,-26 2-17,1 1 0,-1-1 0,0 0 0,0 0 0,0 0-1,0-1 1,0 1 0,-1-1 0,1-1 0,-1 1 0,0-1 0,0 1-1,0-1 1,0 0 0,-1 0 0,1-1 0,-1 1 0,0-1 0,-1 0-1,1 0 1,2-7 0,-3 8-5,-1 0 1,0 0-1,0 0 0,-1 0 1,1 0-1,-1-1 0,0 1 1,0 0-1,0 0 0,-1 0 1,1 0-1,-1-1 0,0 1 0,0 0 1,-1 0-1,1 1 0,-1-1 1,0 0-1,0 0 0,0 1 1,0-1-1,-1 1 0,1 0 0,-1 0 1,0 0-1,0 0 0,0 0 1,-6-4-1,3 3-217,-1 0 1,0 1-1,0 0 1,0 0-1,-1 0 1,-8-2-1,-26-9-4262,33 8-5531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7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0 447 8520,'0'0'22325,"11"-14"-21369,139-156-305,-89 105-494,79-105 1,-134 160-158,6-7 0,-9 16 0,-4 13 0,-35 119 0,25-102 0,2 0 0,2 1 0,0-1 0,2 1 0,-1 41 0,6-67-531,1 1 1,0-1-1,0 0 0,0 0 1,0 0-1,1 0 0,-1-1 1,1 1-1,3 4 0,-3-4-388,0-1 0,0 1 0,0 0-1,-1 1 1,1-1 0,-1 0 0,0 0-1,0 1 1,0 4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7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89 13293,'0'0'11723,"57"13"-9705,-13-15-513,2-9-768,8-4-289,-2 1-320,-1 0-96,-3 2-512,-9 3-2019,-9-4-2689,-1 1-1731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8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10 9033,'0'0'16613,"-11"-2"-13912,7 1-2546,0-1-55,-1 1-1,1 0 1,-1 0-1,0 0 1,1 1-1,-1 0 1,0-1-1,1 2 0,-1-1 1,0 0-1,1 1 1,-1 0-1,0 0 1,1 1-1,0-1 1,-1 1-1,1 0 1,0 0-1,-1 0 0,1 1 1,-6 5-1,-3 3 4,2 2-1,-1 0 1,2 0-1,0 1 1,0 0-1,-11 23 1,17-29-72,1 0 0,-1 1 0,1 0 0,1-1 0,0 1 0,0 0 0,0 0 1,1 1-1,1-1 0,-1 0 0,2 0 0,-1 0 0,4 16 0,-3-21-23,1 0 0,0 0 0,0-1 0,0 1 0,1-1 0,-1 1 0,1-1 0,-1 0-1,1 0 1,0 0 0,1 0 0,-1-1 0,0 1 0,1-1 0,-1 0 0,1 0 0,0 0 0,0 0-1,0-1 1,0 1 0,0-1 0,0 0 0,0-1 0,0 1 0,0 0 0,0-1 0,7 0-1,-4 0 26,1 0-1,0 0 0,0 0 0,-1-1 1,1 0-1,0 0 0,-1-1 1,1 0-1,-1-1 0,0 0 0,1 0 1,-1 0-1,13-9 0,-18 10-23,0 0 0,1 0 0,-1 0 0,0-1-1,0 1 1,0-1 0,-1 0 0,1 1 0,1-5 0,-2 6-5,-1 0 0,0 0-1,1 0 1,-1 0 0,0 0 0,0 0 0,0 0 0,0 0-1,0 0 1,0 0 0,0 0 0,0 0 0,0 0 0,0 0 0,-1 0-1,1 0 1,0 0 0,-1 0 0,1 1 0,-1-2 0,-1 0 0,0 0 1,-1 0-1,1 0 1,0 0-1,-1 1 1,1-1-1,0 1 1,-1 0-1,0 0 1,1 0-1,-1 0 1,0 0-1,0 0 1,1 1-1,-1-1 1,0 1-1,-5 0 1,-100 5-5,122-8 0,0 0 0,0-1 0,0 0 0,-1-1 0,1 0 0,22-14 0,-23 11 0,0 2 0,0 0 0,0 0 0,1 1 0,0 1 0,0 0 0,18-2 0,-31 6 0,0 0 0,0 1 0,0-1 0,0 0 0,0 1 0,-1-1 0,1 1 0,0-1 0,0 1 0,-1-1 0,1 1 0,0 0 0,-1-1 0,1 1 0,0 0 0,-1 0 0,1-1 0,-1 1 0,1 0 0,-1 0 0,0 0 0,1 0 0,-1 0 0,0-1 0,0 1 0,1 0 0,-1 0 0,0 0 0,0 0 0,0 0 0,0 0 0,0 0 0,0 0 0,-1 0 0,1 0 0,0 0 0,0 0 0,-1 0 0,-7 44 0,-22 29-97,24-62-355,0-1 0,1 1-1,0 0 1,1 0 0,1 1-1,0-1 1,-3 26-1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4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5 15759,'0'0'10938,"-9"-2"-9737,4 1-1104,0 0-1,0 1 0,0-1 1,0 1-1,0 0 1,0 1-1,0-1 0,0 1 1,-6 1-1,9-1-82,1 0 0,-1-1-1,0 1 1,0 0 0,1 1 0,-1-1 0,1 0 0,-1 0-1,1 1 1,-1-1 0,1 1 0,0-1 0,0 1 0,-1-1-1,1 1 1,0 0 0,1 0 0,-1-1 0,0 1 0,0 0-1,1 0 1,-1 0 0,1 0 0,0 0 0,0 0 0,-1 0-1,1 0 1,0 0 0,1 0 0,-1 0 0,0 0 0,1 3-1,2 0-2,0 0 0,0 0 0,0-1 0,0 1 0,0-1 0,1 0-1,0 0 1,0 0 0,0 0 0,1-1 0,-1 0 0,1 1-1,5 1 1,7 8 19,-10-8-29,-1 0 1,-1 0-1,1 1 1,-1 0 0,0 0-1,0 0 1,0 1-1,-1-1 1,0 1-1,-1 0 1,1 0-1,-2 1 1,5 13-1,-6-16 6,-1-1 1,1 1-1,-1-1 0,0 1 0,0-1 0,-1 0 1,0 1-1,1-1 0,-1 1 0,-1-1 0,1 0 1,-1 0-1,1 1 0,-1-1 0,-1 0 0,1-1 0,0 1 1,-1 0-1,0-1 0,0 1 0,0-1 0,0 0 1,0 0-1,-1 0 0,-6 4 0,0 0 197,-1-1 0,1 0 0,-1 0 0,-1-1 0,1-1 0,-1 0 0,0 0 0,0-1-1,0-1 1,0 0 0,0 0 0,0-2 0,-1 1 0,-23-3 0,35 2-204,-1 0 0,0-1 0,0 1 0,0 0 0,0-1 0,1 1 0,-1-1 0,0 1 0,0-1 0,1 0 0,-1 0 0,0 1 0,1-1 0,-1-1 0,1 1 0,-1 0 0,1 0 0,0 0 0,0-1 0,-1 1 0,1-1 0,0 1 0,0-1 0,0 1 0,0-1 0,1 0 0,-1 1 0,0-1 0,1 0 0,-1 0 0,1 1 0,-1-1 0,1 0 0,0 0 0,0 0 0,0 0 0,0 1 0,0-1 0,0 0 0,1 0 0,-1 0 0,1 0 0,-1 1 0,1-1 0,-1 0 0,1 0 0,0 1 0,0-1 0,0 1 0,0-1 0,0 1 0,0-1 0,1 1 0,-1 0 0,0-1 0,1 1 0,-1 0 0,1 0 0,-1 0 0,1 0 0,-1 0 0,4-1 0,24-12 0,0 1 0,2 2 0,46-12 0,-46 15 0,-1-1 0,0-1 0,47-25 0,-74 34 0,-1 0 0,1-1 0,0 0 0,-1 0 0,0 1 0,1-1 0,-1-1 0,0 1 0,0 0 0,0-1 0,0 1 0,0-1 0,-1 1 0,1-1 0,-1 0 0,0 1 0,2-6 0,-3 6 0,0 1 0,0-1 0,0 0 0,-1 0 0,1 1 0,0-1 0,-1 0 0,1 0 0,-1 1 0,0-1 0,0 0 0,1 1 0,-1-1 0,0 1 0,0-1 0,0 1 0,-1 0 0,1-1 0,0 1 0,0 0 0,-1 0 0,1 0 0,-1 0 0,1 0 0,-1 0 0,1 0 0,-1 0 0,0 1 0,1-1 0,-4 0 0,-18-7 0,-1 1 0,-47-8 0,4 1 0,91 18-1885,18-1-5268,1 0-219,-4 1 112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4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5 16207,'0'0'8878,"-9"-1"-7421,3-1-1319,0 1 0,0 1-1,0-1 1,0 1-1,-1 0 1,1 1-1,0-1 1,0 1-1,0 0 1,0 1-1,0 0 1,1-1-1,-1 2 1,0-1-1,1 1 1,-1 0-1,1 0 1,0 0-1,0 1 1,-6 5 0,5-2-73,0 0 1,0 0 0,0 1 0,1-1-1,0 1 1,1 0 0,0 1 0,0-1-1,1 1 1,-5 16 0,7-22-49,1 0 1,-1 0-1,0 0 1,1 0-1,-1 0 1,1 0-1,0 0 1,0 0-1,1 1 1,-1-1-1,0 0 0,1 0 1,0 0-1,0 0 1,0 0-1,0 0 1,0 0-1,1-1 1,-1 1-1,1 0 1,0-1-1,0 1 1,-1-1-1,2 1 0,-1-1 1,0 0-1,0 0 1,1 0-1,-1 0 1,1 0-1,0-1 1,0 1-1,-1-1 1,6 2-1,3 0 27,1-1 1,0 0-1,-1-1 0,1 0 0,0-1 1,0 0-1,0-1 0,0 0 1,-1-1-1,1 0 0,0-1 0,-1 0 1,21-10-1,-25 10-8,0 0-1,0-1 1,0 0 0,-1 0 0,0-1-1,0 0 1,0 0 0,0 0 0,9-13-1,-12 14 15,-1 0 0,1 0 0,-1 0 0,0-1 0,0 1 0,-1-1 0,1 1 0,-1-1 0,0 0-1,0 1 1,0-1 0,-1 0 0,0 0 0,0 0 0,0 0 0,-2-8 0,1 10-44,0 0 0,-1 1 0,1-1 0,-1 1 0,1-1 0,-1 1 0,0 0 0,0 0 0,0-1 0,0 1 0,0 0 0,0 1 0,-1-1 0,1 0 0,-1 1 0,1-1 0,-1 1 0,0 0 0,0 0 0,1 0 0,-1 0 0,0 0 0,0 1 0,0-1 0,-4 1 0,-5-2-3,1 1 1,-1 0-1,1 1 0,-1 0 1,-14 3-1,24-3-101,0 1-1,0-1 1,0 0-1,0 1 1,0 0 0,0-1-1,0 1 1,0 0 0,0 0-1,0 0 1,0 0-1,1 0 1,-1 1 0,0-1-1,1 1 1,-1-1 0,1 1-1,0-1 1,-1 1-1,1 0 1,0-1 0,0 1-1,0 0 1,0 0 0,0 0-1,1 0 1,-2 4-1,3-5-195,-1-1-1,1 1 0,-1 0 0,1 0 0,0-1 0,0 1 0,-1-1 1,1 1-1,0 0 0,0-1 0,-1 1 0,1-1 0,0 0 1,0 1-1,0-1 0,0 0 0,0 0 0,0 1 0,0-1 0,0 0 1,0 0-1,0 0 0,-1 0 0,1 0 0,0 0 0,1-1 1,37 1-6098,-30-1 3368,23 0-8971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45 7431,'0'0'20499,"-7"14"-19361,7-14-1136,-9 15 363,2 0-1,0 0 1,1 1-1,0 0 1,2 0-1,-1 1 1,2-1-1,-2 20 1,5-35-363,0 0 1,0 0 0,0 0-1,0-1 1,0 1 0,0 0-1,0 0 1,0 0 0,0 0 0,1 0-1,-1-1 1,0 1 0,0 0-1,1 0 1,-1 0 0,1-1-1,-1 1 1,1 0 0,-1 0 0,1-1-1,-1 1 1,1 0 0,0-1-1,-1 1 1,1-1 0,0 1-1,-1-1 1,1 1 0,0-1 0,0 0-1,1 1 1,0-1 5,0 1 0,0-1 0,1 0-1,-1-1 1,0 1 0,1 0 0,-1-1 0,0 1 0,0-1 0,0 0 0,5-2-1,1-1 35,1-1 0,0 0 0,-1-1 0,14-11-1,-10 5-38,-1-1-1,-1-1 0,0 1 0,0-2 0,-2 1 1,1-1-1,-2 0 0,0-1 0,-1 0 1,-1 0-1,6-26 0,-45 122-2,26-59-12,1 1-1,0 0 1,2 0-1,0 0 1,-2 43-1,7-64-78,0 1 0,0 0 0,1-1 1,-1 1-1,0-1 0,0 1 0,1-1 0,-1 1 0,1-1 0,0 1 0,-1-1 0,1 1 0,0-1 0,0 1 0,0-1 0,0 0 1,0 0-1,0 0 0,0 1 0,0-1 0,0 0 0,1 0 0,-1-1 0,0 1 0,1 0 0,-1 0 0,1-1 0,-1 1 0,1 0 0,-1-1 1,1 0-1,-1 1 0,1-1 0,0 0 0,-1 0 0,1 0 0,-1 0 0,1 0 0,0 0 0,-1 0 0,1-1 0,2 0 0,3 0-636,0 0 0,0-1 1,0 0-1,-1 0 0,1-1 0,-1 0 0,1 0 0,10-7 0,20-24-4564,-2-4-2625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139 323 16816,'-10'0'6337,"1"1"-5567,0 0 1,1 0-1,-1 0 1,1 1-1,-1 0 1,1 1 0,-14 6-1,20-8-651,-1 0 0,0 1 0,0-1 0,0 1 0,1 0 0,-1 0 0,1 0 0,0 0 0,-1 0 0,1 0 0,0 1 0,0-1 0,0 1 0,1-1 0,-1 1-1,1 0 1,-1 0 0,1 0 0,0 0 0,0 0 0,0 0 0,0 0 0,1 0 0,-1 0 0,1 0 0,0 0 0,0 0 0,1 6 0,-1-7-119,1-1 0,0 1 0,0-1 0,0 1 0,0-1 0,0 1 0,0-1 0,0 1 0,0-1 0,1 0 0,-1 0 0,0 0 0,1 0 0,-1 0 0,1 0 0,-1 0 0,1 0 0,0 0 0,-1-1 0,1 1 0,0-1 0,0 1 0,-1-1 0,1 0 0,0 0 0,0 1 0,-1-1 0,3-1 0,57 0 0,-58 1 0,9-2 0,-1 0 0,0-1 0,1-1 0,-1 0 0,-1 0 0,1-1 0,-1 0 0,0-1 0,0 0 0,0-1 0,-1 0 0,0-1 0,-1 1 0,1-2 0,-2 1 0,1-1 0,11-18 0,-8 10 0,0 0 0,-1-1 0,-1 0 0,-1 0 0,0-1 0,-2 0 0,0 0 0,-1-1 0,4-29 0,-8 40 0,-1 0 0,1-1 0,-2 1 0,1 0 0,-1 0 0,-3-12 0,4 20 0,-1-1 0,1 0 0,-1 1 0,1-1 0,-1 1 0,0-1 0,0 1 0,0-1 0,0 1 0,0-1 0,0 1 0,0 0 0,0-1 0,-1 1 0,1 0 0,0 0 0,-1 0 0,1 0 0,-1 0 0,1 0 0,-1 1 0,1-1 0,-1 0 0,0 1 0,1-1 0,-1 1 0,0 0 0,0 0 0,1-1 0,-1 1 0,0 0 0,1 0 0,-1 1 0,0-1 0,0 0 0,1 0 0,-1 1 0,0-1 0,1 1 0,-1 0 0,-1 0 0,-5 3 0,1 0 0,0 0 0,0 0 0,1 1 0,-1 0 0,1 1 0,0-1 0,0 1 0,1 0 0,0 1 0,-6 8 0,0 0 0,1 1 0,1 0 0,-14 33 0,21-45 0,1 0 0,0 0 0,-1 1 0,2-1 0,-1 1 0,0-1 0,1 0 0,0 8 0,0-10 0,0-1 0,0 0 0,1 0 0,-1 0 0,1 0 0,-1 1 0,1-1 0,-1 0 0,1 0 0,-1 0 0,1 0 0,0 0 0,0 0 0,0 0 0,-1 0 0,1-1 0,0 1 0,0 0 0,0 0 0,0-1 0,0 1 0,0-1 0,1 1 0,-1-1 0,0 1 0,0-1 0,0 1 0,0-1 0,1 0 0,-1 0 0,0 0 0,2 0 0,13 1 0,1-2 0,-1 0 0,0 0 0,20-6 0,45-3 0,-80 10 0,1 1 0,-1-1 0,1 0 0,0 1 0,-1-1 0,1 1 0,-1-1 0,0 1 0,1 0 0,-1-1 0,1 1 0,-1 0 0,0 0 0,0 0 0,0 0 0,1 0 0,-1 0 0,0 1 0,0-1 0,0 0 0,-1 0 0,1 1 0,0-1 0,0 1 0,-1-1 0,1 1 0,-1-1 0,1 1 0,-1-1 0,0 1 0,1-1 0,-1 1 0,0 1 0,1 10 0,0 0 0,-1 0 0,-2 16 0,1-6 0,1-18 0,0 1 0,0-1 0,0 0 0,1 0 0,0 0 0,0 0 0,0 0 0,1 0 0,-1 0 0,5 8 0,-5-12 0,0 1 0,1-1 0,-1 0 0,1 1 0,0-1 0,-1 0 0,1 0 0,0 0 0,0 0 0,-1 0 0,1 0 0,0-1 0,0 1 0,0 0 0,0-1 0,0 0 0,0 1 0,0-1 0,0 0 0,0 0 0,0 0 0,0-1 0,0 1 0,0 0 0,0-1 0,0 1 0,0-1 0,0 1 0,0-1 0,2-2 0,7-2 0,0-1 0,0 0 0,-1-1 0,0 0 0,-1 0 0,0-1 0,15-16 0,26-21 0,-49 44 0,-1 1 0,0-1 0,1 1 0,-1-1 0,1 1 0,-1-1 0,1 1 0,-1 0 0,1-1 0,-1 1 0,1 0 0,-1-1 0,1 1 0,-1 0 0,1 0 0,0 0 0,-1-1 0,1 1 0,-1 0 0,1 0 0,0 0 0,-1 0 0,1 0 0,-1 0 0,1 0 0,0 0 0,-1 1 0,1-1 0,-1 0 0,1 0 0,0 0 0,-1 1 0,1-1 0,0 21 0,-16 27 0,-17 18 0,45-68-1084,2-6-3395,3-7-3891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4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39 3940,'0'0'27524,"-5"-6"-26419,2 3-1099,0 0 0,0 1 0,0-1 0,0 1 0,0 0 0,-1-1 0,1 2 0,-1-1 0,1 0 0,-1 1 0,0-1 0,1 1 0,-1 0 0,0 0 0,0 1 0,0-1 0,0 1 0,0 0 0,0 0 0,0 0 0,0 0 0,0 1 0,0 0 0,1 0 0,-1 0 0,0 0 0,0 0 0,1 1 0,-1 0 0,1 0 0,-1 0 0,-4 3 0,0-1-6,1 1 0,0-1 0,1 1 0,-1 0 0,1 1 0,0 0 0,0 0 0,1 0 0,-1 0 0,1 1 0,1 0 0,-1 0 0,1 0 0,1 1 0,-1-1 0,1 1 0,1 0 0,-1 0 0,1 0 0,-1 15 0,3-21 0,0 0 0,0 1 0,1-1 0,-1 1 0,1-1 0,0 0 0,-1 1 0,1-1 0,0 0 0,1 0 0,-1 0 0,0 0 0,1 0 0,-1 0 0,1 0 0,-1 0 0,1 0 0,0-1 0,0 1 0,0-1 0,0 1 0,0-1 0,0 0 0,0 0 0,0 0 0,1 0 0,-1 0 0,0 0 0,1-1 0,-1 1 0,0-1 0,1 1 0,3-1 0,11 2 0,0-1 0,0 0 0,27-4 0,-41 3 0,12-2 0,0 0 0,0-2 0,-1 1 0,1-2 0,-1 0 0,0-1 0,0 0 0,-1-1 0,16-10 0,-23 13 0,1-1 0,-1 1 0,0-1 0,0 0 0,0 0 0,-1-1 0,1 0 0,-1 0 0,-1 0 0,1-1 0,-1 1 0,0-1 0,-1 0 0,0 0 0,0 0 0,0-1 0,-1 1 0,0-1 0,1-10 0,-3 17 1,0-1-1,0 0 1,-1 1-1,1-1 1,-1 1-1,1-1 1,-1 1-1,0 0 1,1-1 0,-1 1-1,0 0 1,0-1-1,0 1 1,0 0-1,0 0 1,0 0-1,0 0 1,0 0-1,-1 0 1,1 0 0,0 0-1,-1 0 1,1 1-1,0-1 1,-1 0-1,1 1 1,-1-1-1,1 1 1,-1 0 0,1 0-1,-1-1 1,-2 1-1,-59-3-54,52 3 15,-41 2-1086,1 3-3307,-2 4-4446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7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175 108 7399,'0'0'6673,"7"-10"-4975,4-3-1110,-6 7 6,0-1-1,0 0 0,0 0 1,6-15-1,-11 22-463,1 0 1,-1 0-1,0 0 1,0 0-1,0-1 1,0 1-1,1 0 1,-1 0-1,0 0 1,0 0-1,0-1 1,0 1-1,0 0 0,0 0 1,1 0-1,-1-1 1,0 1-1,0 0 1,0 0-1,0 0 1,0-1-1,0 1 1,0 0-1,0 0 1,0 0-1,0-1 1,0 1-1,0 0 0,0 0 1,0-1-1,0 1 1,0 0-1,0 0 1,0 0-1,-1-1 1,1 1-1,0 0 1,0 0-1,0 0 1,0-1-1,0 1 1,0 0-1,-1 0 0,1 0 1,0 0-1,0 0 1,0-1-1,0 1 1,-1 0-1,1 0 1,0 0-1,0 0 1,0 0-1,-1 0 1,1 0-1,-17 7 1297,-17 16-1608,29-19 209,1 0 0,-1 0 0,1 1 0,0-1 0,0 1 0,1 0 0,-1 0 0,1 0 0,0 0 0,0 0 0,1 1 0,-1 0 0,1-1 0,1 1 0,-1 0 0,1 0 0,0 0 1,0 0-1,1 9 0,0-13-25,1 0 0,0 0-1,-1 0 1,1 0 0,0 0 0,0 0 0,1 0 0,-1-1 0,0 1 0,1 0 0,-1-1 0,1 1 0,-1-1 0,1 1 0,0-1 0,-1 0 0,1 0 0,0 0 0,3 2 0,48 20-142,-35-16-64,-9-3 79,0 0 0,-1 1 0,0 0 0,0 0 0,0 1 0,0-1 0,-1 2 1,11 12-1,-16-18 113,-1 1 1,1 0-1,-1 0 0,0 0 1,0 1-1,0-1 1,0 0-1,0 0 1,0 0-1,-1 1 0,1-1 1,-1 1-1,0-1 1,1 0-1,-1 1 1,0-1-1,0 0 1,-1 1-1,1-1 0,0 1 1,-1-1-1,0 0 1,1 1-1,-1-1 1,0 0-1,0 0 0,0 0 1,-1 0-1,1 0 1,0 0-1,-1 0 1,1 0-1,-1 0 0,0-1 1,1 1-1,-1 0 1,0-1-1,0 0 1,0 1-1,-3 0 0,-5 5 221,-1 0-1,-1 0 0,1-1 1,-1-1-1,0 0 0,0-1 0,-1 0 1,1 0-1,-1-2 0,0 1 0,0-2 1,0 0-1,0 0 0,-25-3 0,34 1-95,0 0 0,0 0 0,0 0 0,0-1 0,1 1 0,-1-1-1,1 0 1,-1 0 0,1 0 0,0-1 0,-1 1 0,1-1 0,0 1-1,1-1 1,-1 0 0,0 0 0,-3-7 0,5 8-95,0 0-1,0 0 1,0 0 0,0 0-1,0 0 1,0-1 0,0 1 0,1 0-1,-1 0 1,1-1 0,0 1-1,0-1 1,0 1 0,0 0-1,0-1 1,0 1 0,0 0 0,1-1-1,0 1 1,-1 0 0,1-1-1,0 1 1,0 0 0,0 0-1,0 0 1,0 0 0,1 0 0,-1 0-1,1 0 1,-1 0 0,3-1-1,5-4-26,0 0 0,0 1 0,0 0-1,1 0 1,0 1 0,16-5 0,71-21-17,-69 24 27,29-9-20,-24 9 17,0-2 1,0-2-1,-1-1 1,60-31-1,-90 41 5,0 1 0,1 0 0,-1-1 0,0 1 1,-1-1-1,1 0 0,0 1 0,0-1 0,-1 0 0,1 0 0,-1 0 1,1 0-1,-1-1 0,0 1 0,0 0 0,0 0 0,0-1 0,0-2 1,-1 3 3,0 0 1,0 1-1,0-1 1,0 0-1,-1 0 1,1 0 0,-1 0-1,1 1 1,-1-1-1,0 0 1,0 1-1,0-1 1,0 0 0,0 1-1,0-1 1,0 1-1,0 0 1,-3-3-1,-3-2 22,-1 0-1,1 1 0,-1 0 0,0 0 0,-1 1 1,1 0-1,-17-5 0,11 5-29,0 0 0,0 1 0,0 0 0,0 1 0,-1 1 0,1 0 0,0 1 0,-1 0 0,-26 5 0,38-4-181,1 0 0,0 0 0,1 0 1,-1 0-1,0 0 0,0 0 0,0 1 0,1-1 0,-1 1 1,1-1-1,-1 1 0,1 0 0,-1-1 0,1 1 0,0 0 1,0 0-1,0 0 0,0 0 0,-1 3 0,2-4-38,-1 1-1,1-1 0,0 0 1,-1 1-1,1-1 0,0 1 1,0-1-1,0 0 1,0 1-1,0-1 0,0 1 1,1-1-1,-1 0 1,0 1-1,1-1 0,-1 0 1,1 1-1,-1-1 0,1 0 1,0 0-1,0 1 1,-1-1-1,1 0 0,0 0 1,0 0-1,0 0 0,0 0 1,0 0-1,0 0 1,1 0-1,0 0 0,25 10-7456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8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11 10186,'0'0'5936,"-10"-2"-2269,3 0-3196,-1 0 0,0 1 0,0-1 0,1 2 0,-1-1 0,0 1 0,0 0 0,0 1 0,0-1 0,1 2 0,-1-1 0,0 1 0,1 0 0,-1 1 0,1 0 0,0 0 0,-9 5 0,10-4-310,-1 0 0,1 1 1,0 0-1,0 0 1,0 1-1,1 0 0,0 0 1,0 0-1,1 0 0,-1 1 1,1 0-1,1-1 0,-1 2 1,1-1-1,1 0 1,-1 1-1,1-1 0,0 1 1,1 0-1,0-1 0,0 9 1,1-13-150,0 0 1,1 0-1,0 0 1,-1-1-1,1 1 0,0 0 1,0-1-1,0 1 1,1-1-1,-1 1 1,1-1-1,-1 0 1,1 1-1,0-1 0,0 0 1,0 0-1,0 0 1,0-1-1,0 1 1,1 0-1,-1-1 0,1 1 1,-1-1-1,1 0 1,-1 0-1,1 0 1,0 0-1,-1 0 1,1-1-1,5 1 0,10 2 49,0-1-1,0-1 0,29-1 1,-38 0-32,9-1 4,0-1 0,0-1 0,0 0 0,-1-1 0,34-13 0,-46 15-33,1 0 0,-1 0 0,0 0 0,0-1 0,0 0 0,0 0 0,0 0 0,0-1 0,-1 1 0,0-1 0,0 0 0,0-1 0,0 1 0,0-1 0,-1 1 0,0-1 0,0 0 0,0 0 0,-1-1 0,0 1 0,0 0 0,2-8 0,-4 10 2,1 1 0,-1-1 0,0 0 0,0 1 0,-1-1 0,1 1 0,0-1 0,-1 1 0,0-1 0,0 1 0,1 0 0,-1-1 0,0 1 0,-1 0 0,1-1 0,0 1 0,-1 0 0,1 0 0,-1 0 0,-2-2 0,-1 0 1,1 1 1,-1 0-1,0 0 0,0 0 1,0 0-1,0 1 0,0 0 1,-11-3-1,-4 0 3,-1 2 0,1 0 0,-42 0 0,57 3-4,-27 2-107,31-2 81,0 0 0,1 0 0,-1 0 0,0 0 0,0 1 0,0-1 0,1 0 0,-1 0 0,0 1 0,0-1 0,1 1 0,-1-1 0,0 0 0,1 1 0,-1-1 0,0 1 0,1 0 0,-1-1 0,1 1 0,-1-1 0,1 1 1,-1 0-1,1-1 0,0 1 0,-1 0 0,1 0 0,0-1 0,-1 1 0,1 0 0,0 0 0,0 1 0,0-2-174,1 1 0,-1 0-1,0-1 1,1 1 0,-1-1 0,1 1 0,-1-1 0,1 1 0,-1-1 0,1 1 0,0-1-1,-1 1 1,1-1 0,-1 0 0,1 1 0,0-1 0,-1 0 0,1 0 0,0 1-1,0-1 1,-1 0 0,1 0 0,0 0 0,-1 0 0,1 0 0,1 0 0,24 2-3175,-23-2 2550,31 0-5178,4 0-4328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8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40 11435,'0'0'8531,"-10"1"-4346,2 0-3890,-1 0 0,1 1 0,0 0 0,0 1 1,0-1-1,0 2 0,1-1 0,-1 1 0,1 0 0,0 1 0,0-1 0,0 2 1,1-1-1,0 1 0,0 0 0,0 0 0,1 0 0,-1 1 0,2 0 1,-9 14-1,12-18-274,-1-1 0,1 1 0,0 0 0,0 0 1,0 0-1,0 1 0,1-1 0,-1 0 0,1 0 0,0 0 1,0 0-1,0 1 0,0-1 0,0 0 0,1 0 1,-1 0-1,1 0 0,0 0 0,0 0 0,0 0 0,1 0 1,2 4-1,-2-4-3,1 0 1,1 0-1,-1 0 1,0-1 0,1 1-1,0-1 1,-1 0-1,1 0 1,0 0-1,0-1 1,0 1-1,0-1 1,0 0 0,7 1-1,10 0 33,-1-1 1,1 0-1,-1-2 0,1 0 0,36-8 1,-44 7-36,0-2 1,0 0 0,0 0 0,-1-2-1,0 1 1,20-13 0,-29 16 22,0 0 0,0 0 0,1 0 0,-2-1 0,1 1 0,0-1 0,0 0 0,-1 1 0,1-1 0,-1 0 0,0-1 0,0 1 0,0 0 0,-1-1 0,1 1 0,-1-1 0,0 1 0,0-1 1,0 0-1,0 0 0,0 1 0,-1-1 0,0 0 0,0 0 0,0 1 0,0-1 0,-1 0 0,0-4 0,-1 3-31,-1 1 0,1-1 0,-1 1 0,0-1 0,0 1 0,0 0 0,0 0 0,-1 1 0,0-1 0,0 1 0,0 0 0,0 0 0,0 0 0,-6-3 0,-4-2-14,-1 0 0,0 2 0,-19-7 0,-11 4-1255,0 8-4303,44 1 5385,-22 0-11138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1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57 16752,'0'0'3913,"0"-9"-1927,1-28-241,-1 37-1701,0-1 0,0 1 0,0-1 0,0 1-1,0 0 1,0-1 0,0 1 0,-1 0-1,1-1 1,0 1 0,0-1 0,0 1 0,0 0-1,0-1 1,-1 1 0,1 0 0,0-1 0,0 1-1,-1 0 1,1 0 0,0-1 0,0 1-1,-1 0 1,1 0 0,0-1 0,-1 1 0,1 0-1,0 0 1,-1 0 0,1-1 0,0 1-1,-1 0 1,1 0 0,-1 0 0,1 0 0,0 0-1,-1 0 1,1 0 0,0 0 0,-1 0 0,1 0-1,-1 0 1,1 0 0,0 0 0,-1 0-1,1 0 1,-1 1 0,1-1 0,0 0 0,-1 0-1,1 1 1,-15 7 354,11-2-351,-1 0-1,1-1 1,1 2 0,-1-1-1,1 0 1,0 1 0,0-1-1,1 1 1,-3 13 0,2-3 164,0 0 0,1 34 0,2-48-190,0-1 1,0 0-1,1 1 1,0-1-1,-1 0 1,1 1 0,0-1-1,0 0 1,0 0-1,0 0 1,0 0-1,1 0 1,-1 0-1,1 0 1,-1 0-1,4 2 1,37 28 161,-35-28-178,0 1 1,0 0-1,0 0 0,-1 1 0,0 0 0,7 8 1,-12-12-10,0 0 0,0 0 1,0 0-1,0 0 0,0 0 1,-1 0-1,1 0 0,-1 0 1,1 0-1,-1 1 1,0-1-1,0 0 0,0 0 1,0 0-1,0 0 0,0 1 1,-1-1-1,1 0 0,-1 0 1,1 0-1,-1 0 1,0 0-1,0 0 0,0 0 1,0 0-1,0 0 0,0 0 1,-3 2-1,-1 2 18,-1-1-1,1 0 1,-1 0 0,0-1-1,0 1 1,0-1 0,0-1-1,-1 1 1,0-1 0,0 0-1,0-1 1,0 1 0,0-2-1,-10 3 1,2-2 77,0 1 0,0-2 1,0 0-1,0-1 0,0 0 0,-17-4 1,29 4-49,0-1 1,0 0 0,0 0-1,0-1 1,0 1 0,0 0-1,0-1 1,0 0 0,1 0-1,-1 0 1,1 0-1,-1 0 1,1 0 0,0 0-1,-3-5 1,4 6-30,0 0 0,1-1-1,-1 1 1,0 0 0,1-1 0,-1 1-1,0-1 1,1 1 0,0-1 0,-1 0-1,1 1 1,0-1 0,0 1 0,0-1-1,0 1 1,0-1 0,0 0 0,1 1-1,-1-1 1,0 1 0,1-1 0,-1 1-1,1-1 1,0 1 0,-1 0 0,1-1-1,0 1 1,0 0 0,0-1 0,0 1-1,0 0 1,0 0 0,0 0 0,2-1-1,16-11-15,1 1 0,0 1 0,0 1 0,1 0-1,0 2 1,43-11 0,0-1 23,-33 9-16,60-24-35,-84 32 34,-1 0-1,1-1 1,-1 1 0,0-1-1,-1-1 1,1 1 0,-1-1 0,0 0-1,0 0 1,7-10 0,-11 14 15,-1 0 0,1 0 0,0 0 0,-1-1 0,1 1 0,-1 0 0,1 0 0,-1-1 0,1 1 1,-1 0-1,0-1 0,0 1 0,0 0 0,0-1 0,0 1 0,0-1 0,0 1 0,0 0 0,0-1 0,-1 1 0,1 0 0,-1 0 1,1-1-1,-2-1 0,1 1 23,-1 0 0,0 0 0,0 0 0,0 0 1,0 0-1,0 0 0,0 0 0,-1 1 0,1-1 0,-1 1 1,-3-2-1,-7-2 85,-1 0 0,1 1 0,-23-3 0,35 7-129,1 0 2,-15-4 83,1 2 1,-1 0-1,1 0 0,-1 1 0,0 1 0,-29 4 0,44-4-118,-1 0 0,1 0 0,-1 0 1,1 0-1,-1 0 0,0 0 0,1 0 0,-1 0 0,1 1 0,-1-1 0,1 0 1,-1 0-1,1 1 0,-1-1 0,1 0 0,-1 1 0,1-1 0,0 0 1,-1 1-1,1-1 0,0 0 0,-1 1 0,1-1 0,0 1 0,-1-1 0,1 1 1,0-1-1,0 1 0,-1-1 0,1 1 0,0-1 0,0 1 0,0 0 0,0-1 1,0 1-1,0-1 0,0 1 0,0-1 0,0 1 0,0-1 0,0 1 1,0 0-1,0-1 0,0 1 0,0-1 0,1 1 0,-1-1 0,0 1 0,0-1 1,1 1-1,-1-1 0,0 1 0,1-1 0,-1 0 0,0 1 0,1-1 1,-1 0-1,1 1 0,-1-1 0,1 0 0,-1 1 0,1-1 0,31 20-4291,-2-14-1114,7-2-3000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1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4 17360,'0'0'3113,"-12"-2"-396,5 1-2445,-1 1 0,0-1 1,1 1-1,-1 1 0,0-1 0,1 1 1,-1 0-1,1 1 0,-1 0 1,1 0-1,0 1 0,0 0 0,0 0 1,0 1-1,0-1 0,-6 6 0,0 1 55,1 1 0,0 0 0,1 1-1,0 0 1,-14 21 0,22-27-258,-1 0 0,1-1 0,0 1 0,0 0 0,0 0 0,1 1 0,0-1 0,1 0 0,-1 1 0,1 0 0,0-1 0,1 1 0,-1-1 0,1 1 0,1 0 0,1 9 0,-1-14-54,1 1 1,-1 0-1,1 0 1,0 0-1,0-1 1,0 1-1,0-1 1,0 0-1,1 1 1,-1-1-1,1 0 1,-1-1-1,1 1 1,0 0-1,0-1 0,0 1 1,0-1-1,0 0 1,0 0-1,0 0 1,0 0-1,0-1 1,0 1-1,1-1 1,5 0-1,6 1 41,1 0 1,-1-1-1,0-1 0,17-3 0,-19 1-47,-1-1 0,0 0 0,-1-1 1,1 0-1,-1 0 0,0-1 0,0-1 0,0 0 0,-1 0 0,10-10 0,-16 13-9,1 0 1,-1 0-1,1 0 0,-1-1 0,-1 1 1,1-1-1,-1 0 0,1 0 1,-1 0-1,-1-1 0,1 1 1,-1-1-1,0 1 0,0-1 1,-1 0-1,1 0 0,-1 0 0,-1 0 1,1 0-1,-1 0 0,0 0 1,-1-11-1,-1 14-4,1 1 0,-1-1-1,0 1 1,0-1 0,0 1 0,0 0 0,0 0-1,0-1 1,0 2 0,-1-1 0,1 0-1,-1 0 1,0 1 0,1-1 0,-1 1 0,0 0-1,0 0 1,0 0 0,0 0 0,0 0 0,0 1-1,0-1 1,0 1 0,0 0 0,0 0-1,-4 1 1,-1-2-5,0 1 0,0 0-1,-1 1 1,1 0 0,0 0-1,0 1 1,0 0 0,-13 5 0,19-6-62,-1 1 0,1-1 0,0 1 0,0 0 0,0-1 1,0 1-1,1 0 0,-1 0 0,0 0 0,1 0 1,-1 1-1,1-1 0,0 0 0,-2 5 0,3-6-168,-1 0 0,1 0 0,0 0 0,0 0 0,0 0-1,-1 0 1,1 0 0,0 0 0,1 0 0,-1 0 0,0 0 0,0 0 0,0 0-1,1 0 1,-1 0 0,0 0 0,1 0 0,-1 0 0,1 0 0,-1 0-1,1 0 1,-1-1 0,1 1 0,0 0 0,-1 0 0,1-1 0,0 1-1,0 0 1,0-1 0,-1 1 0,1 0 0,0-1 0,0 1 0,0-1 0,0 0-1,0 1 1,0-1 0,1 0 0,22 7-6311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1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17232,'-9'6'3577,"2"-2"-3137,-9 5 836,1 1-1,0 1 1,-18 17 0,29-25-1116,1 0 1,0 0-1,0 0 1,0 1 0,0-1-1,0 1 1,1 0-1,0 0 1,0 0-1,0 0 1,0 0 0,0 0-1,1 1 1,0-1-1,0 0 1,0 1-1,0-1 1,1 1 0,0-1-1,0 1 1,1 5-1,0-7-147,0 0 0,0-1 0,0 1 0,1 0 0,-1-1 0,1 1 0,0-1 0,-1 0 0,1 0 0,1 1 0,-1-1 0,0 0 0,0-1 0,1 1 0,-1 0 0,1-1 0,-1 1 0,1-1 0,0 0 0,-1 0 0,1 0 0,0 0 0,0-1 0,0 1 0,3 0 0,11 1 47,0 1-1,34-2 0,-44-1-36,4-1 29,1 0-1,-1-1 1,0 0-1,0-1 1,0 0-1,-1 0 1,1-1-1,-1-1 0,0 0 1,12-8-1,-18 11 10,1-1-1,-1 1 1,0-1-1,0 0 1,-1 0-1,1-1 1,-1 1-1,1-1 1,-1 0-1,0 0 1,-1 0-1,1 0 1,-1 0-1,1 0 1,-1-1-1,-1 1 1,1-1-1,0 0 1,-1 1-1,0-1 1,0 0-1,-1 0 1,0 0-1,1 0 1,-1 0-1,-1-5 1,0 7-54,-1 0 0,1 1 0,-1-1 0,1 0-1,-1 0 1,0 1 0,0-1 0,0 1 0,0-1 0,-1 1 0,1 0 0,-1 0 0,1 0 0,-1 0 0,0 0-1,0 1 1,1-1 0,-1 1 0,0 0 0,0 0 0,-1 0 0,1 0 0,0 0 0,-5 0 0,-12-2-67,0 0-1,-32 1 1,45 2 20,2 0-50,-84 3-4609,51 7-2780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2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70 8200,'0'0'5077,"6"-8"-1218,3-2-2529,8-12 96,-7-2 3708,-10 23-5035,0 1 0,0 0 0,0-1-1,0 1 1,0 0 0,-1-1-1,1 1 1,0 0 0,0 0 0,-1-1-1,1 1 1,0 0 0,0 0-1,-1 0 1,1-1 0,0 1 0,-1 0-1,1 0 1,0 0 0,-1 0 0,1 0-1,0 0 1,-1-1 0,1 1-1,0 0 1,-1 0 0,1 0 0,0 0-1,-1 0 1,1 0 0,0 0-1,-1 0 1,1 1 0,0-1 0,-1 0-1,1 0 1,0 0 0,-1 0-1,1 0 1,0 0 0,0 1 0,-1-1-1,1 0 1,0 0 0,0 1 0,-1-1-1,1 0 1,-20 9-236,15-5 192,-1 1 0,1-1 0,0 1 0,0 1 0,0-1-1,-5 10 1,8-12-36,0 0-1,0 0 1,1 0-1,0 0 1,-1 0 0,1 0-1,0 0 1,1 1-1,-1-1 1,0 0-1,1 1 1,0-1-1,0 0 1,0 1-1,0-1 1,1 5-1,0-7-17,0 1 0,0-1 0,0 1 0,0-1 0,0 0 0,0 0-1,0 1 1,0-1 0,1 0 0,-1 0 0,0 0 0,1 0 0,-1 0 0,1-1 0,-1 1-1,1 0 1,-1-1 0,3 2 0,39 10-213,-21-7 55,-18-3 98,0-1 0,1 1 1,-1 0-1,0 0 0,0 0 0,0 1 0,-1-1 1,1 1-1,0 0 0,-1 0 0,0 0 1,0 0-1,3 5 0,-5-7 45,0 1-1,-1 0 1,1-1 0,-1 1-1,1 0 1,-1 0-1,0 0 1,0-1 0,0 1-1,0 0 1,0 0 0,0 0-1,0 0 1,-1-1 0,1 1-1,0 0 1,-1 0 0,0-1-1,1 1 1,-1 0-1,0-1 1,0 1 0,0-1-1,0 1 1,0-1 0,0 1-1,-1-1 1,1 0 0,0 1-1,-1-1 1,1 0 0,-1 0-1,1 0 1,-1 0-1,-1 0 1,-12 10 187,0-1 0,0-1 0,-1 0 0,-26 10-1,34-16 6,-1 0 0,1-1 0,-1 0 0,0 0 0,1-1 0,-1 0 0,0 0 0,0-1 0,0 0 0,1-1 0,-14-2 0,19 2-143,1 0 1,0 1-1,0-1 0,-1 0 0,1-1 0,0 1 0,0 0 1,0-1-1,0 1 0,0-1 0,1 1 0,-1-1 0,0 0 1,1 0-1,-1 0 0,1 0 0,0 0 0,-1 0 0,1 0 1,0-1-1,0 1 0,1 0 0,-1-1 0,0 1 0,1 0 1,-1-1-1,1 1 0,0-4 0,0 3-36,0 0 1,0-1-1,0 1 0,0 0 0,1 0 1,0 0-1,-1 0 0,1 0 0,0 0 1,1 0-1,-1 0 0,0 0 1,1 0-1,0 0 0,-1 1 0,1-1 1,0 1-1,1-1 0,-1 1 0,0 0 1,5-3-1,11-5-22,0 2-1,1 1 1,0 0 0,0 1 0,1 1 0,0 1-1,35-3 1,-35 5-25,-1 0 0,1-2 0,-1 0-1,1-1 1,-1-1 0,-1-1 0,35-17 0,-52 23 53,1 0 0,-1 1 0,0-1 0,0 0 1,1 0-1,-1 0 0,0 0 0,0 0 0,0 0 0,0 0 1,0 0-1,0 0 0,-1 0 0,1-1 0,0 1 0,0 0 1,-1-1-1,1 1 0,-1-1 0,1 1 0,-1-3 0,0 3 7,0 0 0,-1 0 0,1-1 0,-1 1 0,1 0 0,-1 0 0,1 0 0,-1 0 0,0 0 0,1 0 0,-1 0 0,0 0 0,0 0 0,0 0 0,0 0 0,0 0 0,0 1 0,0-1 0,-2-1 0,-4-1 46,-1-1 0,0 1-1,0 0 1,0 0-1,-15-2 1,5 2-58,7 0 0,0 1 0,0 0 0,0 1 0,0 0 0,-1 1 0,1 0 0,0 1 0,-13 2 0,16 9-2054,8-11 1596,-1 1-1,1-1 1,0 1-1,0-1 1,0 0-1,0 1 0,0-1 1,0 0-1,1 1 1,-1-1-1,0 1 1,1-1-1,-1 0 1,1 0-1,0 2 1,10 5-7032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3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16432,'0'0'3016,"-10"0"-566,5 0-2267,0-1-1,1 2 1,-1-1-1,1 1 1,-1-1-1,1 1 1,-1 1-1,1-1 1,-1 1-1,1-1 0,0 1 1,0 0-1,0 1 1,0-1-1,0 1 1,0 0-1,1 0 1,-1 0-1,1 0 1,0 1-1,0-1 1,0 1-1,1 0 1,-1-1-1,1 1 1,-4 8-1,4-7-47,0 0-1,0 0 1,0 1-1,0-1 1,1 0 0,0 1-1,0-1 1,1 1-1,0-1 1,0 1-1,0 0 1,0-1-1,1 1 1,1 5-1,-1-8-105,0 0 1,0 0-1,1 0 0,-1 0 1,1 0-1,0-1 0,0 1 0,0 0 1,0-1-1,0 1 0,1-1 0,-1 0 1,1 0-1,-1 0 0,1 0 0,0 0 1,0-1-1,0 1 0,0-1 0,0 0 1,0 1-1,0-1 0,0-1 0,4 2 1,5 0 3,-1-1 1,1 0 0,-1-1 0,1 0-1,0 0 1,-1-1 0,1-1 0,-1 0-1,1 0 1,-1-2 0,17-6 0,-23 8-23,1 0 1,-1-1 0,0 1 0,0-2-1,0 1 1,0 0 0,0-1 0,-1 0 0,0 0-1,0 0 1,0-1 0,0 1 0,-1-1-1,1 0 1,-1 0 0,0 0 0,-1 0 0,0-1-1,1 1 1,-1-1 0,-1 1 0,1-1-1,-1 0 1,1-9 0,-2 13 13,0 1-1,-1-1 1,1 0-1,0 0 1,0 1-1,-1-1 1,1 0 0,-1 1-1,1-1 1,-1 0-1,0 1 1,0-1 0,1 1-1,-1-1 1,0 1-1,0-1 1,-1 1-1,1 0 1,0 0 0,0-1-1,-1 1 1,-1-1-1,-2-1 33,0 1-1,1-1 0,-1 1 1,0 1-1,0-1 0,0 1 1,-9-2-1,-2 1 96,-1 1 1,0 0-1,1 1 0,-18 3 1,-7 10 142,39-13-311,1 0-1,0 1 0,-1-1 1,1 1-1,0-1 1,0 1-1,-1 0 0,1-1 1,0 1-1,0 0 0,0 0 1,0 0-1,0 0 0,0 0 1,0 0-1,0 0 0,1 0 1,-1 0-1,0 0 1,1 1-1,-1-1 0,0 0 1,1 0-1,0 1 0,-1-1 1,1 0-1,0 1 0,-1 1 1,3-2-348,0 0-1,0 0 1,0 0 0,1 0-1,-1 0 1,0-1 0,0 1-1,0-1 1,1 1 0,-1-1-1,0 0 1,1 0 0,-1 0-1,0 0 1,1 0 0,3-1-1,1 1-1139,25 0-4107,4 0-2727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3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5 11307,'0'0'8290,"-8"-1"-3992,0 0-3763,0 0 0,0 1 0,1 0 0,-1 1 0,0 0 0,0 0 0,-15 4 1,20-4-467,1 1 1,-1-1-1,0 0 1,1 1 0,-1-1-1,1 1 1,0 0-1,-1 0 1,1 0 0,0 0-1,0 0 1,0 0-1,0 1 1,1-1 0,-1 1-1,1-1 1,-1 1-1,1 0 1,0-1 0,0 1-1,0 0 1,0 0-1,1 0 1,-1 0 0,1-1-1,0 1 1,0 0-1,0 5 1,0-5-52,0 0 1,0 0-1,1 0 0,-1 0 1,1 0-1,0 0 0,-1-1 1,1 1-1,1 0 0,-1 0 1,0 0-1,1-1 0,-1 1 0,1-1 1,0 1-1,0-1 0,4 4 1,-2-3-26,1 1 0,-1-1 0,1 0-1,0-1 1,0 1 0,0-1 0,0 0 0,1 0 0,5 1 0,5 0-50,-1 0 0,1-2 0,0 0 1,0 0-1,0-2 0,17-1 0,-26 0 55,0 1 0,0-1 0,0 0 0,0 0 0,-1-1 0,1 0 0,-1 0 0,1 0-1,5-5 1,-9 6 81,-1 0-1,1 0 0,0 0 1,-1-1-1,0 1 0,0-1 1,1 1-1,-1-1 1,-1 0-1,1 1 0,0-1 1,-1 0-1,1 0 0,-1 0 1,0-1-1,0 1 0,0 0 1,-1 0-1,1 0 0,-1-1 1,0-4-1,0 6-48,-1-1 0,0 1 1,0-1-1,-1 1 0,1 0 0,0-1 0,-1 1 1,0 0-1,1 0 0,-1 0 0,0 0 0,0 0 1,0 0-1,0 1 0,0-1 0,-1 1 0,1 0 1,0-1-1,-1 1 0,1 0 0,-1 0 0,1 0 1,-5 0-1,-64-16 254,66 17-285,-26-5-418,-50-1 1,74 6 102,0 0-1,0 0 1,0 1 0,0-1 0,0 2 0,0-1 0,1 1 0,-1 0 0,1 0 0,-1 1 0,1 0 0,0 0-1,-10 7 1,1 6-9218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9289,'0'0'22181,"4"-11"-21471,1 2-668,1 0 0,0 0 0,0 0 0,1 0-1,0 1 1,1 0 0,-1 1 0,1 0 0,1 0 0,-1 1 0,1 0 0,1 0 0,15-7 0,-13 7-42,0 1 0,1 0 0,-1 1 0,1 0 0,0 1 0,0 0 0,19 0 0,-31 3 0,0 1 0,0 0 0,-1-1 0,1 1 0,0 0 0,-1 0 0,1-1 0,0 1 0,-1 0 0,1 0 0,-1 0 0,1 0 0,-1 0 0,0 0 0,1 0 0,-1 0 0,0 0 0,0 0 0,0 0 0,0 0 0,0 0 0,0 0 0,0 0 0,0 0 0,0 0 0,0 0 0,0 0 0,-1 0 0,1 0 0,-1 2 0,-7 34 0,-23 30 0,31-67-6,0 0 1,0 1-1,0-1 0,0 0 1,0 0-1,0 0 0,0 1 1,0-1-1,0 0 0,0 0 1,0 0-1,0 0 0,0 1 1,0-1-1,0 0 0,0 0 1,1 0-1,-1 0 0,0 0 1,0 1-1,0-1 0,0 0 1,0 0-1,1 0 0,-1 0 1,0 0-1,0 0 0,0 0 1,0 0-1,1 1 0,-1-1 1,0 0-1,0 0 0,0 0 1,1 0-1,-1 0 0,0 0 1,0 0-1,0 0 0,1 0 1,-1 0-1,0 0 0,0 0 1,0-1-1,0 1 0,1 0 1,-1 0-1,0 0 0,0 0 1,0 0-1,0 0 0,1 0 1,-1 0-1,0-1 0,0 1 1,0 0-1,0 0 0,0 0 1,1 0-1,-1-1 0,10-4-2045,11-14-4126,-8 5-698,3-5-7560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7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0 15855,'0'0'13778,"0"9"-12683,-2 2-982,0-1 0,0 1-1,-1-1 1,0 1 0,-1-1 0,-9 18 0,-43 66 724,0 2-425,54-94-412,-1 4 0,0 0 0,0 0 0,1 0 0,0 1 0,0-1 0,0 1 0,1-1 0,-1 11 0,2-16 0,1-1 0,-1 1 0,1 0 0,-1-1 0,1 1 0,-1 0 0,1-1 0,-1 1 0,1-1 0,0 1 0,0-1 0,-1 0 0,1 1 0,0-1 0,-1 0 0,1 1 0,0-1 0,0 0 0,0 0 0,-1 0 0,1 1 0,0-1 0,0 0 0,0 0 0,0 0 0,-1-1 0,1 1 0,0 0 0,1 0 0,29-3 0,-8-2-681,-1 0-1,1-2 1,-2-1 0,1 0-1,-1-2 1,0 0-1,-1-2 1,0 0 0,-1-1-1,29-26 1,-24 11-5015,-5-1-1388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8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13453,'0'0'7687,"-47"71"-4420,33-35-737,0 2-512,3 0-768,1-2-418,9-4-479,1-7-225,11-7-128,14-11-1185,7-7-1794,4-3-2947,8-19-5316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8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5 11339,'-13'7'8984,"-12"8"-7047,0 0 0,0 2 1,-35 32-1,51-41-1551,1 1-1,0 1 1,0-1 0,0 1 0,-8 18 0,13-23-308,0 0 1,1 1-1,0 0 0,0-1 1,0 1-1,1 0 0,0 0 1,0 0-1,1 0 1,0 0-1,0 0 0,1 10 1,0-13-91,0-1 1,0 0 0,0 0-1,0 1 1,0-1 0,1 0-1,-1 0 1,1 0 0,-1 0-1,1-1 1,0 1 0,0 0 0,0-1-1,0 1 1,0-1 0,0 0-1,0 1 1,0-1 0,1 0-1,-1 0 1,0-1 0,1 1-1,-1 0 1,1-1 0,-1 1-1,1-1 1,-1 0 0,1 0-1,-1 0 1,4-1 0,3 2-28,1-2 1,-1 1 0,0-1-1,1-1 1,-1 0 0,17-6-1,-17 5 54,-1-2-1,1 1 1,-1-1-1,0 0 1,-1-1-1,1 0 0,-1 0 1,0-1-1,-1 0 1,1 0-1,-2 0 1,1-1-1,-1 0 1,0 0-1,0 0 0,-1-1 1,0 1-1,-1-1 1,0 0-1,0 0 1,-1 0-1,0-1 0,0 1 1,-1 0-1,-1-1 1,0-14-1,-1 20 33,0 0-1,0 0 0,0 1 1,-1-1-1,0 1 1,1-1-1,-1 1 0,-1 0 1,1-1-1,0 1 1,-1 0-1,1 0 1,-1 1-1,0-1 0,0 1 1,0-1-1,-1 1 1,1 0-1,0 0 0,-1 0 1,1 1-1,-1-1 1,0 1-1,-5-2 0,4 2-53,0-1 0,0 1 0,0 0 0,0 0 0,0 0 0,0 1 0,0 0 0,0 0-1,0 0 1,-1 1 0,1-1 0,0 1 0,0 0 0,0 1 0,0-1 0,1 1-1,-1 0 1,-6 4 0,10-6-113,-1 1 0,1 0 0,0 0 0,-1 0 0,1 1 0,0-1-1,0 0 1,0 0 0,0 1 0,0-1 0,0 0 0,0 1 0,0-1 0,1 1 0,-1-1-1,1 1 1,-1 0 0,1-1 0,-1 1 0,1 0 0,0-1 0,0 1 0,0 0 0,0-1 0,0 1-1,0 0 1,1 2 0,0-2-341,0 0 0,0 0 0,0 0 0,0-1 0,0 1 0,0 0 0,1-1 0,-1 1 0,0-1 1,1 0-1,0 1 0,-1-1 0,1 0 0,0 0 0,0 0 0,-1 0 0,1 0 0,0 0 0,0-1 0,0 1 0,0-1 0,2 1 0,27 4-8006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9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9 10634,'0'0'15300,"-7"-1"-13288,6 1-1975,-4-2 228,0 1 1,0 0 0,-1 1 0,1-1 0,0 1-1,-1 0 1,1 1 0,0-1 0,0 1 0,-1 0-1,1 1 1,0-1 0,0 1 0,0 0 0,0 0-1,0 0 1,-5 4 0,5-2-266,0 1 0,0 0 0,1 0 0,0 0 0,-1 1 0,2 0 0,-1-1 0,1 1 0,0 1 0,0-1 0,0 0 0,1 1 0,0-1 0,0 1 0,1 0 0,0-1 0,0 1 0,0 9 0,1-12 0,0 0 0,1 0 0,-1 0 0,0-1 0,1 1 0,0 0 0,0-1 0,0 1 0,1-1 0,-1 1 0,1-1 0,0 1 0,0-1 0,0 0 0,0 0 0,0 0 0,1 0 0,0 0 0,-1-1 0,1 1 0,0-1 0,0 0 0,0 1 0,1-1 0,-1-1 0,0 1 0,1 0 0,-1-1 0,1 0 0,0 0 0,-1 0 0,1 0 0,7 0 0,-3 0 0,0-1 0,1 0 0,-1 0 0,0-1 0,0 0 0,0 0 0,0-1 0,0 0 0,0-1 0,0 1 0,-1-1 0,1-1 0,-1 0 0,0 0 0,10-7 0,-13 8 0,0-1 0,0 1 0,-1-1 0,1 0 0,-1 0 0,0 0 0,0 0 0,0-1 0,0 0 0,-1 1 0,0-1 0,0 0 0,0 0 0,-1 0 0,1 0 0,-1 0 0,0 0 0,-1 0 0,1-1 0,-1 1 0,0 0 0,0 0 0,-1-1 0,0 1 0,-2-8 0,2 10 0,0-1 0,-1 1 0,0-1 0,0 1 0,0-1 0,0 1 0,0 0 0,-1 0 0,1 0 0,-1 1 0,0-1 0,0 0 0,0 1 0,0 0 0,0 0 0,-1 0 0,1 0 0,-1 0 0,1 1 0,-5-2 0,0 0 0,-1 1 0,1-1 0,-1 2 0,0-1 0,0 1 0,0 0 0,-15 2 0,23-1-71,1 0 1,-1 0-1,1 0 1,-1 0-1,1 0 1,-1 0-1,0 0 0,1 0 1,-1 1-1,1-1 1,-1 0-1,1 0 1,-1 1-1,1-1 0,0 0 1,-1 1-1,1-1 1,-1 0-1,1 1 1,0-1-1,-1 1 0,1-1 1,0 0-1,-1 1 1,1-1-1,0 1 1,0-1-1,-1 1 0,1-1 1,0 1-1,0 0 1,0-1-1,0 1 1,0-1-1,0 1 0,0-1 1,0 1-1,0-1 1,0 1-1,0 0 1,0-1-1,0 1 0,0-1 1,0 1-1,1-1 1,-1 1-1,0-1 1,0 1-1,1-1 0,-1 1 1,0-1-1,1 0 1,-1 1-1,0-1 1,1 1-1,-1-1 0,1 1 1,1 2-760,0 0 1,1-1 0,-1 1-1,0-1 1,1 1 0,-1-1-1,1 0 1,5 4-1,15 1-6926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9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31 6758,'0'0'10709,"-9"-3"-5605,3 0-4699,-1 1 1,0 0-1,0 0 1,0 0-1,0 1 1,-1 0-1,1 1 0,0 0 1,-1 0-1,1 0 1,0 1-1,0 0 1,0 0-1,0 1 1,0 0-1,0 0 1,0 1-1,0 0 1,1 0-1,-1 1 1,-7 5-1,9-5-361,0 0 0,0 1 0,1 0 0,-1 0 0,1 1 0,0-1-1,1 1 1,-1-1 0,1 1 0,0 0 0,1 1 0,-1-1 0,1 0 0,0 1 0,1-1 0,0 1-1,0 0 1,0 7 0,1-10-30,0 0 0,1 0 0,-1 0-1,1 0 1,0 0 0,1 0 0,-1 0 0,0-1 0,1 1-1,0-1 1,0 1 0,0-1 0,0 1 0,1-1-1,-1 0 1,1 0 0,0 0 0,0-1 0,0 1-1,0-1 1,0 1 0,1-1 0,-1 0 0,1 0-1,-1 0 1,1-1 0,0 0 0,0 1 0,0-1-1,0 0 1,4 0 0,2 1-14,0-1 0,0 0 0,0 0 0,0-1 0,0-1 0,0 0 0,0 0 0,0-1 0,0 0 0,-1 0 0,1-1 0,-1-1 0,1 1 0,-1-2 0,11-5 0,-14 6 0,0 0 0,0-1 0,-1 1 0,1-1 0,-1 0 0,0 0 0,-1-1 0,1 0 0,-1 0 0,0 0 0,0 0 0,-1 0 0,0-1 0,0 0 0,0 1 0,-1-1 0,0 0 0,0-1 0,-1 1 0,0 0 0,0-14 0,-1 18 0,-1-1 0,0 1 0,0 0 0,0-1 0,0 1 0,-1 0 0,1 0 0,-1-1 0,0 1 0,0 1 0,0-1 0,0 0 0,0 0 0,-1 1 0,1-1 0,-1 1 0,0 0 0,1 0 0,-1 0 0,0 0 0,0 0 0,-1 1 0,1-1 0,0 1 0,0 0 0,-1 0 0,-5-1 0,0-1 0,1 1 0,-1 0 0,0 1 0,1 0 0,-1 1 0,0-1 0,0 2 0,0-1 0,0 1 0,-12 3 0,19-3-102,0-1-1,0 1 1,0 0-1,0 0 1,0 0-1,0 1 1,0-1 0,0 0-1,1 1 1,-1-1-1,1 1 1,-1 0 0,1-1-1,-1 1 1,1 0-1,0 0 1,0 0-1,0 0 1,0 0 0,0 0-1,0 0 1,0 0-1,1 0 1,-1 1 0,1-1-1,-1 3 1,1 8-7447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0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17489,'7'22'2594,"4"4"225,-6-1-97,3 7-480,0-3-352,-1-4-641,6-2-608,4-5-449,5-8-96,4-8-64,5-2-288,1-7-769,0-12-1473,-3-8-2339,-6 0-1601,-5-1-6566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0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 15695,'0'0'3491,"-42"54"-256,16-19-352,-5 4-64,1 3-513,0 1-1025,4 0-640,4-7-545,7-9-64,6-8-96,9-6-961,0-11-1666,10-2-2466,4-7-3010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1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1 13325,'0'0'12918,"-3"8"-10670,-8 16-1820,-1 0-1,-1-1 1,-1 0-1,-1-1 1,-1-1 0,-1-1-1,-1 0 1,0-1-1,-27 21 1,36-38-428,11-14 0,13-17 0,1 6-228,30-40-1447,-42 58 1553,1 0 1,-1 1 0,1-1-1,-1 1 1,1 0-1,1 0 1,-1 1-1,0 0 1,9-4-1,-14 7 116,1 0 1,-1-1-1,0 1 0,1 0 0,-1 0 0,1 0 0,-1 0 0,0 0 0,1 0 0,-1 0 0,0 0 0,1 0 0,-1 0 0,1 0 0,-1 0 0,0 1 0,1-1 1,-1 0-1,0 0 0,1 0 0,-1 0 0,0 1 0,1-1 0,-1 0 0,0 0 0,1 0 0,-1 1 0,0-1 0,0 0 0,1 1 0,-1-1 0,0 0 1,0 1-1,0-1 0,0 0 0,1 1 0,-1 0 0,3 20-83,-8 25 238,-21 34 821,19-63-396,0 0 0,2 1 1,-5 26-1,22-106-558,-12 53-41,-1 0 1,1-1-1,-2 1 1,1 0-1,-1-1 1,-1 1-1,1 0 1,-2 0-1,1 1 1,-1-1-1,0 1 1,-1-1-1,0 1 1,0 1-1,-1-1 1,0 1-1,-1 0 1,1 0-1,-1 1 1,0 0-1,-11-7 1,17 12 30,0 0 1,0 0-1,0 1 0,0-1 1,0 1-1,0-1 0,0 1 1,0-1-1,0 1 0,0 0 1,-1-1-1,1 1 1,0 0-1,0 0 0,0 0 1,0 0-1,0 0 0,-1 0 1,1 0-1,0 0 0,0 1 1,0-1-1,0 0 1,0 1-1,0-1 0,0 1 1,0-1-1,0 1 0,0-1 1,0 1-1,0 0 0,0-1 1,0 1-1,0 0 1,0 0-1,1 0 0,-1 0 1,0-1-1,1 1 0,-1 0 1,1 0-1,-1 2 0,0-2 3,1 1 0,0-1-1,0 1 1,-1-1-1,1 1 1,0 0-1,1-1 1,-1 1 0,0-1-1,0 1 1,1 0-1,-1-1 1,1 1-1,-1-1 1,1 1-1,0-1 1,0 0 0,-1 1-1,1-1 1,0 0-1,0 1 1,0-1-1,0 0 1,1 0 0,-1 0-1,0 0 1,0 0-1,1 0 1,-1 0-1,2 0 1,7 4-6,0-1 0,0-1 1,1 0-1,-1 0 0,1-1 0,-1 0 0,14 0 1,81-3-50,-62 0-46,-37 1-467,19-2-735,-17 0-2439,-1-1-3552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1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 2626,'0'0'26420,"-9"11"-24888,-109 148-101,101-132-1279,1 0-1,1 2 1,2-1-1,-18 54 1,29-75-152,0 0 0,1 0 0,0 0 0,0 0 0,0 0 0,1 1 0,1 10 0,-1-16 0,1 0 0,-1 0 0,1 0 0,0 0 0,-1 0 0,1-1 0,0 1 0,0 0 0,0 0 0,0-1 0,1 1 0,-1-1 0,0 1 0,1-1 0,-1 0 0,1 1 0,-1-1 0,1 0 0,0 0 0,-1 0 0,1 0 0,0 0 0,0 0 0,0-1 0,-1 1 0,1-1 0,0 1 0,0-1 0,0 0 0,0 0 0,3 0 0,51-2-1810,-49 1 943,1-1-1,-1-1 1,0 1-1,0-1 1,8-4-1,22-15-7075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2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1 14638,'0'0'17606,"-10"10"-17152,-46 50-420,-69 95 1,153-186-5379,-4 5-1163,1-3-91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12172,'0'0'15919,"-24"56"-14862,13-30-545,3-2-288,5-5-192,3-4-96,0-6-1121,12-9-1249,3 0-865,1-7-1570,1-13-3491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2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14350,'0'0'14285,"-27"73"-13068,20-43-416,0 1-224,4 1-97,3-3-352,0-1-64,0-5-32,5-4-256,2-3-673,1-1-672,-2-7-1666,-2-3-1250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2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17008,'0'0'11595,"58"15"-11179,-24-15-319,2 0-258,1-8-1857,-2-3-2274,-3-1-2466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3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12075,'0'0'10517,"-11"3"-8344,4 0-1891,0-1 1,1 1-1,-1 0 1,1 1-1,-1-1 1,1 1-1,0 0 1,1 1-1,-1 0 1,1 0 0,0 0-1,-9 11 1,8-7-54,-1 0 1,1 1-1,1 0 1,0 0-1,0 0 1,1 1-1,0-1 1,1 1 0,1 0-1,-1 0 1,2 1-1,-2 14 1,3-25-218,0 0 1,0 1 0,0-1-1,1 0 1,-1 0-1,0 1 1,0-1 0,1 0-1,-1 0 1,1 0 0,-1 1-1,1-1 1,-1 0-1,1 0 1,0 0 0,-1 0-1,1 0 1,0 0 0,0 0-1,0-1 1,0 1 0,0 0-1,0 0 1,0-1-1,1 2 1,1-1-19,0 0 0,0 0-1,-1-1 1,1 1 0,0-1 0,0 1 0,0-1 0,0 0-1,0 0 1,5-1 0,-2 0-107,0 0 0,0 0 0,0 0 0,-1-1 0,1 0 0,0 0 0,-1-1 0,1 0 0,-1 0 0,8-5 0,-11 5 76,0 0 0,1 0 0,-1 0 0,0 0-1,-1 0 1,1-1 0,0 1 0,-1-1 0,0 1-1,2-7 1,-3 9 52,0 0-1,0 0 1,1 0-1,-1 0 1,0 0-1,0 0 1,0 0-1,0 0 1,0 0-1,0 0 1,0 0-1,-1 0 1,1 0-1,0 0 1,0 1-1,-1-1 1,1 0-1,-1 0 1,1 0-1,-1 0 1,1 0 0,-1 1-1,1-1 1,-1 0-1,0 1 1,1-1-1,-1 0 1,0 1-1,0-1 1,1 1-1,-1-1 1,0 1-1,0-1 1,0 1-1,0-1 1,0 1-1,0 0 1,1 0-1,-1-1 1,0 1-1,0 0 1,0 0-1,-2 0 1,0 0 42,-1-1-1,1 1 1,0 0 0,-1 0 0,1 1-1,-1-1 1,1 1 0,0 0-1,0-1 1,-1 1 0,1 1-1,0-1 1,0 0 0,0 1 0,0 0-1,0-1 1,0 1 0,1 0-1,-1 1 1,1-1 0,-1 0-1,1 1 1,0-1 0,0 1 0,0 0-1,0 0 1,0 0 0,1 0-1,-1 0 1,1 0 0,0 0-1,0 0 1,0 0 0,0 1 0,1-1-1,-1 5 1,1-7-57,0-1 1,0 1-1,0 0 1,0-1-1,0 1 0,0-1 1,0 1-1,0 0 1,0-1-1,1 1 1,-1-1-1,0 1 0,0-1 1,1 1-1,-1-1 1,1 1-1,-1-1 0,0 1 1,1-1-1,-1 1 1,1-1-1,-1 0 1,1 1-1,-1-1 0,1 1 1,-1-1-1,1 0 1,-1 0-1,1 1 0,-1-1 1,1 0-1,0 0 1,0 0-1,28-3 14,21-19-154,-22 0-718,-23 17 623,1 0 0,0 1 0,-1-1-1,1 1 1,8-3 0,-13 32-32,-4-8 495,0 1-1,-11 30 1,-1 12-2265,10-18-7029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3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12364,'0'0'5728,"2"11"-2616,31 93 1895,-18-65-3066,12 59 1,-24-83-1854,-1-1 1,-1 1 0,0 0 0,-1-1 0,0 1 0,-1 0 0,-1 0-1,-3 15 1,-2-6-103,-1 0-1,-1-1 1,0 0-1,-2 0 1,-20 30-1,20-37-829,0 0 0,-1-1 0,-1-1-1,-18 18 1,11-18-4692,5-9-4431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3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17905,'0'0'10282,"73"25"-8873,-29-25-672,8-2-513,2-6-128,2-1-576,-6 2-930,-11 2-1505,-11 4-1120,-17 1-1507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14061,'0'0'17361,"86"33"-17169,-33-33-192,6 0-352,-2-2-1859,1-14-4899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08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95 7783,'0'0'20564,"70"23"-19315,-31-27-608,9-9-321,8-2-160,1-3-96,2 3-32,-2 3 0,-3 5-32,-2 5-865,-6-3-1441,-4-3-2466,-6-10-3684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09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1 160 12748,'0'0'13848,"13"-8"-13437,42-30-106,-6 3-231,67-37 1,-115 71-86,1 1 1,-1-1-1,0 0 1,0 1 0,0-1-1,0 1 1,0-1-1,1 1 1,-1 0 0,0-1-1,0 1 1,1 0-1,-1 0 1,0 0 0,1 0-1,-1 0 1,0 0-1,0 0 1,1 1 0,-1-1-1,0 0 1,0 1-1,2 0 1,-2 0-1,0 0-1,0 0 1,-1 0 0,1 0 0,-1 0 0,1 0-1,-1 0 1,0 0 0,1 1 0,-1-1-1,0 0 1,0 0 0,0 0 0,1 1-1,-1-1 1,-1 0 0,1 0 0,0 1-1,0 0 1,-3 10 8,0 0 1,0 0-1,-9 17 0,-34 68 252,28-63 179,2 1-1,-20 59 1,49-101-2040,3-10-929,-1 1 0,-1-2 1,20-30-1,-27 38 965,28-42-7815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09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51 15118,'-6'12'2926,"2"-3"-2569,-30 75 3436,31-76-3361,1 1-1,0 0 1,0 0-1,0 0 1,1 0-1,1 0 1,-1 0-1,3 15 1,-2-23-429,0 0-1,0 0 1,0 0 0,1-1 0,-1 1-1,0 0 1,1 0 0,-1-1 0,1 1-1,-1 0 1,1-1 0,-1 1 0,1-1-1,-1 1 1,1 0 0,0-1 0,-1 0-1,1 1 1,0-1 0,-1 1-1,1-1 1,0 0 0,0 1 0,-1-1-1,1 0 1,1 1 0,28-2 74,-22-1-32,0 0 1,1-1 0,-1 0-1,13-7 1,-2-1 20,-1-2 0,1 0 0,28-28 0,-43 37-1,0 0-1,0-1 1,0 1 0,0-1 0,-1 1-1,1-1 1,-1 0 0,0-1 0,-1 1-1,1 0 1,-1-1 0,0 0 0,-1 1-1,1-1 1,-1 0 0,0 0 0,-1 0-1,1 0 1,-2-10 0,0 13 48,0 0 1,0 0 0,-1 0-1,1 0 1,-1 0 0,0 0-1,0 1 1,0-1 0,0 1-1,-1 0 1,1-1 0,-1 1-1,1 0 1,-1 0 0,0 0-1,0 1 1,0-1 0,0 1-1,0 0 1,0-1-1,0 1 1,0 1 0,0-1-1,-1 0 1,1 1 0,0-1-1,-6 1 1,5 0-138,-1-1-1,1 1 1,0 0-1,-1 0 1,1 1-1,-1-1 1,1 1 0,0 0-1,0 0 1,0 0-1,-1 1 1,1-1-1,0 1 1,0 0 0,1 0-1,-1 1 1,0-1-1,1 1 1,0 0-1,-6 5 1,8-7-141,-1 1 0,1 0-1,-1 0 1,1-1 0,0 1 0,0 0 0,0 0-1,0 0 1,0 0 0,1 1 0,-1-1-1,0 0 1,1 0 0,0 0 0,-1 0 0,1 1-1,0-1 1,0 0 0,0 0 0,1 0-1,-1 1 1,0-1 0,1 0 0,-1 0 0,1 0-1,0 0 1,0 0 0,0 0 0,0 0 0,0 0-1,0 0 1,1 0 0,-1 0 0,1-1-1,-1 1 1,1-1 0,-1 1 0,1-1 0,2 2-1,2 0-743,1 1 0,-1-1 0,1-1 0,0 0 0,0 0 0,0 0 0,0 0 0,0-1 0,0 0 0,13-1 0,20-1-5224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0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9 12940,'0'0'5013,"-11"7"-1687,0 0-2957,1-1 1,0 2 0,1-1 0,0 1-1,0 1 1,1 0 0,0 0-1,0 0 1,1 1 0,0 0-1,-6 13 1,5-6 293,1 0 0,-9 29 0,15-39-554,-1 0 1,1 0 0,0-1 0,0 1 0,1 0 0,0 0 0,0 0 0,0 0 0,1 0 0,2 8 0,-2-12-104,0-1 1,0 0 0,1 0 0,-1 0 0,0 0-1,1 0 1,-1 0 0,1 0 0,-1-1 0,1 1-1,0-1 1,0 1 0,0-1 0,0 0 0,0 1-1,0-1 1,0 0 0,0 0 0,1 0 0,-1-1-1,0 1 1,1-1 0,-1 1 0,0-1 0,1 0-1,-1 0 1,0 0 0,1 0 0,-1 0 0,1 0 0,-1-1-1,0 1 1,1-1 0,2-1 0,4 0 53,-1 0 1,0-1 0,1 0 0,-1 0-1,0-1 1,-1 0 0,1-1 0,7-5-1,0-3 102,-1-1 0,0-1 0,-1 0 0,0 0 0,14-26 0,-21 33-39,-1-1 1,-1 0 0,0 0-1,0-1 1,0 0-1,-1 1 1,-1-1 0,0 0-1,0 0 1,-1 0 0,0 0-1,-1-16 1,-1 24-106,1 0 0,0 1 0,-1-1 1,1 0-1,-1 0 0,0 1 0,0-1 1,0 1-1,1-1 0,-2 0 0,1 1 0,0 0 1,0-1-1,0 1 0,-1 0 0,1-1 0,0 1 1,-1 0-1,1 0 0,-1 0 0,0 0 0,1 1 1,-1-1-1,0 0 0,1 1 0,-1-1 0,0 1 1,0-1-1,1 1 0,-1 0 0,0 0 1,0 0-1,0 0 0,0 0 0,-2 1 0,-1-1-206,1 0-1,-1 1 0,0 0 0,1 0 0,-1 0 1,1 0-1,-1 1 0,1 0 0,0 0 0,0 0 0,-1 0 1,-6 6-1,-2 5-3671,5-6-3475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15887,'0'0'8285,"-11"12"-3753,-7 11-3854,1 1-1,0 1 0,2 1 0,1 0 0,-17 44 0,14-7-677,-18 128 0,44-269-1582,-5 42-67,0 0 0,-4-59 0,1 95 1700,-1-1 0,0 0 0,0 1-1,0-1 1,-1 1 0,1-1 0,0 1-1,0-1 1,0 1 0,0-1 0,0 1 0,-1-1-1,1 1 1,0-1 0,0 1 0,-1-1 0,1 1-1,0-1 1,-1 1 0,1-1 0,-1 1 0,1 0-1,0-1 1,-1 1 0,1 0 0,-1-1-1,1 1 1,-1 0 0,0 0 21,1 0 0,-1 0 0,1 0-1,0 0 1,-1 1 0,1-1 0,-1 0 0,1 0 0,0 0 0,-1 1-1,1-1 1,0 0 0,-1 1 0,1-1 0,0 0 0,0 1 0,-1-1-1,1 0 1,0 1 0,0-1 0,0 0 0,-1 1 0,1-1 0,0 1-1,0-1 1,0 1 0,0-1 0,0 0 0,0 1 0,0-1-1,0 1 1,0-1 0,0 1 0,0-1 0,0 3-41,0-1-1,-1 1 1,1-1 0,1 0 0,-1 1-1,0-1 1,0 0 0,1 1 0,0-1-1,-1 0 1,1 1 0,0-1 0,0 0-1,0 0 1,0 0 0,1 0 0,-1 0-1,1 0 1,-1 0 0,1 0-1,3 2 1,-2-2 34,0 0 0,1 0 0,-1 0-1,1-1 1,0 0 0,-1 1 0,1-1 0,0-1-1,0 1 1,0 0 0,-1-1 0,7 0 0,1-1 48,1 1 1,-1-2-1,0 0 1,0 0 0,0-1-1,0-1 1,0 0-1,18-9 1,-5-3-114,-1-1 0,-1-1 0,0-1 0,-1-1 0,-1-1 0,-1-1 0,-1-1 0,22-35 0,-101 194 0,44-95 0,-39 109 0,49-128 0,1 0 0,1 1 0,1 0 0,-2 41 0,6-64 0,0 0 0,0 1 0,0-1 0,0 0 0,0 0 0,0 1 0,0-1 0,0 0 0,0 0 0,0 1 0,0-1 0,0 0 0,0 0 0,0 1 0,0-1 0,0 0 0,0 0 0,0 1 0,0-1 0,0 0 0,0 0 0,0 1 0,0-1 0,0 0 0,1 0 0,-1 1 0,0-1 0,0 0 0,0 0 0,0 0 0,1 0 0,-1 1 0,0-1 0,0 0 0,0 0 0,1 0 0,-1 0 0,0 0 0,0 1 0,1-1 0,-1 0 0,0 0 0,0 0 0,1 0 0,-1 0 0,0 0 0,0 0 0,1 0 0,12-12 0,8-21 0,-9 0 0,-2 0 0,-2-1 0,-1 1 0,-1-2 0,-2 1 0,-1 0 0,-2-1 0,-4-45 0,-2 63 0,-2 28 0,-3 26 0,9-34 0,1 0 0,-1 1 0,1-1 0,0 1 0,0-1 0,1 1 0,-1-1 0,1 1 0,-1-1 0,1 0 0,0 1 0,0-1 0,1 0 0,-1 0 0,1 0 0,-1 1 0,1-2 0,3 5 0,-2-4 0,0-1 0,1 0 0,-1 0 0,0 0 0,1-1 0,-1 1 0,1-1 0,-1 0 0,1 0 0,0 0 0,0 0 0,-1-1 0,1 1 0,0-1 0,0 0 0,6-1 0,1 0 0,-1-1 0,1-1 0,-1 1 0,1-2 0,-1 1 0,0-2 0,0 1 0,-1-1 0,1-1 0,-1 0 0,0 0 0,-1-1 0,11-10 0,1-2 0,0 0 0,-2-2 0,0 0 0,15-26 0,-33 47 0,0 0 0,0 0 0,0 0 0,0 0 0,-1 0 0,1 0 0,0 0 0,0 0 0,0 0 0,0 0 0,0 0 0,0 0 0,0 0 0,0 0 0,-1 0 0,1 0 0,0 0 0,0 0 0,0 0 0,0 0 0,0 0 0,0 0 0,0-1 0,0 1 0,0 0 0,0 0 0,0 0 0,0 0 0,-1 0 0,1 0 0,0 0 0,0 0 0,0 0 0,0-1 0,0 1 0,0 0 0,0 0 0,0 0 0,0 0 0,-19 13 0,-23 23 0,18-14 0,1 1 0,1 1 0,-26 37 0,43-55 0,1 0 0,-1 1 0,1 0 0,1 0 0,-1 0 0,1 1 0,1-1 0,-1 1 0,1 0 0,0-1 0,1 1 0,0 0 0,0 0 0,1 0 0,0 0 0,0 0 0,1 0 0,0 0 0,4 13 0,-3-17-25,0 0-1,0 0 1,1 0 0,0-1 0,0 1-1,0-1 1,0 0 0,0 0 0,1 0-1,-1 0 1,1-1 0,0 0 0,0 1-1,0-1 1,0 0 0,0-1 0,0 1-1,0-1 1,0 0 0,1 0 0,-1 0-1,1-1 1,-1 1 0,1-1 0,6 0-1,-3 0-160,-1 0-1,1-1 0,-1 0 0,0 0 0,1 0 0,-1-1 0,0 0 1,0 0-1,0-1 0,0 0 0,0 0 0,-1 0 0,1-1 1,9-8-1,3-12-5525,-3-2-2766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1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102 194 6694,'0'0'5333,"8"-8"-5434,72-51 1323,-76 56-1038,0 0-1,-1 0 1,1 0-1,-1-1 1,1 1-1,-1-1 0,0 0 1,-1 1-1,1-2 1,-1 1-1,1 0 1,-1 0-1,0-1 0,-1 1 1,1-1-1,-1 0 1,0 1-1,0-1 1,0 0-1,-1 0 0,0 1 1,0-1-1,0 0 1,-1-6-1,1 10-44,0 0-1,0 1 1,0-1 0,0 0-1,0 1 1,-1-1-1,1 1 1,0-1 0,0 0-1,-1 1 1,1-1-1,0 0 1,0 1 0,-1-1-1,1 1 1,-1-1-1,1 1 1,-1-1 0,1 1-1,0-1 1,-1 1-1,0-1 1,1 1 0,-1 0-1,1-1 1,-1 1-1,1 0 1,-1 0 0,0-1-1,1 1 1,-1 0-1,0 0 1,1 0 0,-1 0-1,0 0 1,1 0-1,-1 0 1,0 0 0,1 0-1,-1 0 1,0 0-1,1 0 1,-1 0 0,0 0-1,1 1 1,-1-1-1,1 0 1,-1 1 0,0-1-1,0 1 1,-2 0 35,1 1 0,-1-1 0,1 1 0,0 0 1,-1-1-1,1 1 0,0 0 0,0 1 0,0-1 0,-2 4 1,0 0-81,1 1 1,0-1-1,0 1 1,1 0-1,0 0 1,0 0 0,1 0-1,0 0 1,0 1-1,1-1 1,-1 0-1,1 0 1,1 1 0,0-1-1,0 0 1,0 0-1,1 0 1,0 0-1,0 0 1,1 0-1,0 0 1,0-1 0,1 1-1,-1-1 1,1 0-1,1 0 1,5 6-1,-5-5-72,0 0 0,0 0 0,-1 0 0,0 1 0,0 0-1,-1 0 1,1 0 0,-2 0 0,1 0 0,-2 1 0,1-1-1,-1 1 1,0-1 0,0 1 0,-1-1 0,-1 1-1,1 0 1,-1-1 0,-1 1 0,1-1 0,-2 1 0,-4 12-1,3-10 90,-1-1 0,0 0 0,0-1 0,-1 1 0,0-1 0,0 0 0,-1-1 0,-1 0 0,1 0 0,-1 0-1,-1-1 1,1 0 0,-1-1 0,0 0 0,-1 0 0,1-1 0,-17 7 0,23-11-85,0 0 1,0 0-1,0 0 0,0 0 1,0 0-1,0-1 1,0 1-1,0-1 0,0 0 1,0 0-1,-1 0 1,1 0-1,0-1 0,0 1 1,0-1-1,0 0 1,0 0-1,0 0 0,0 0 1,0 0-1,0-1 1,-5-3-1,7 3-15,-1 0 1,0-1-1,1 1 0,-1-1 1,1 1-1,0-1 0,-1 0 1,1 1-1,1-1 0,-1 0 1,0 0-1,1 0 1,-1 0-1,1 1 0,0-1 1,0 0-1,0 0 0,0 0 1,1 0-1,-1 0 0,1 0 1,0 0-1,0 1 0,0-1 1,2-3-1,0-3-11,1 1 0,0 0 0,1 1 0,0-1 0,0 1 0,1 0 0,11-12 0,55-43 0,-47 41 0,20-14 0,40-37 0,-76 64 0,-1-1 0,0 0 0,0 0 0,-1-1 0,0 0 0,9-20 0,-14 28 0,-1-1 0,0 0 0,0 1 0,0-1 0,0 0 0,0 0 0,-1 0 0,1 1 0,-1-1 0,0 0 0,0 0 0,0 0 0,0 0 0,0 0 0,-1 0 0,1 0 0,-1 1 0,0-1 0,0 0 0,0 0 0,0 1 0,-2-4 0,1 3 0,-1 0 0,0 0 0,0 0 0,-1 0 0,1 1 0,-1-1 0,1 1 0,-1 0 0,0 0 0,1 0 0,-1 1 0,0-1 0,-6-1 0,-14-2 0,0 1 0,1 2 0,-1 0 0,-29 1 0,45 1 0,-9 3-2340,12-2-617,13-1-1222,11-3-7453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4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 18033,'0'0'1943,"-9"2"-96,-2 1-1230,-1 1-1,1 1 0,0 0 1,0 0-1,1 1 0,-1 0 0,-17 16 1,12-9 92,1 1 1,0 0-1,1 1 0,-17 25 1,30-39-707,0 0 0,0 0 0,0 0 0,0 1 0,0-1 0,1 0 0,-1 0 0,1 1 0,-1-1 0,1 0 1,-1 1-1,1-1 0,0 1 0,0-1 0,-1 0 0,1 1 0,0-1 0,0 1 0,1 2 0,-1-3-9,1 0 0,0 0 0,-1 0 0,1-1 0,0 1 0,0 0 0,-1 0 0,1-1 0,0 1 0,0 0 0,0-1 0,0 1-1,0-1 1,0 1 0,0-1 0,0 1 0,0-1 0,0 0 0,0 0 0,2 1 0,8 0-187,1 0 1,0-1-1,0 0 1,13-2-1,-1 1-556,-19 0 586,0 1 0,1 0 0,-1 1 1,1-1-1,-1 1 0,0 0 0,1 1 0,-1-1 1,9 5-1,-12-5 170,-1 1 1,1-1-1,-1 0 1,1 1 0,-1-1-1,0 1 1,0-1-1,0 1 1,0 0-1,0 0 1,0-1 0,0 1-1,-1 0 1,1 0-1,-1 0 1,1 0 0,-1 0-1,0 0 1,1 0-1,-1 0 1,0 0-1,0 0 1,-1 0 0,1 0-1,0 0 1,-1 0-1,1-1 1,-1 1-1,1 0 1,-3 3 0,-2 9 338,-1 1 1,-1-1-1,0-1 1,-1 1-1,-14 17 1,-53 60 1481,171-108-8816,-94 16 6930,1 1 0,0 0 1,-1 0-1,1 0 0,-1 0 0,1 1 0,0-1 0,-1 1 0,1-1 0,-1 1 0,1 0 0,-1 0 0,0 0 0,1 0 0,-1 0 0,0 1 0,0-1 0,0 1 0,3 2 0,-4-2 105,0 0-1,0 0 1,-1 0-1,1 0 1,-1 0 0,1 0-1,-1 0 1,0 0-1,1 1 1,-1-1 0,0 0-1,0 0 1,-1 0-1,1 1 1,0-1 0,-1 0-1,0 0 1,1 0-1,-1 0 1,0 0-1,0 0 1,0 0 0,0 0-1,-3 3 1,-10 16 990,-1-1-1,-1 0 1,-1-1 0,-1-1 0,-32 26 0,10-8 461,39-36-1498,1 1 0,0-1-1,0 0 1,0 0 0,0 0-1,0 0 1,0 0 0,0 0 0,-1 0-1,1 0 1,0 1 0,0-1 0,0 0-1,0 0 1,0 0 0,0 0-1,0 0 1,0 0 0,0 1 0,0-1-1,0 0 1,0 0 0,0 0 0,0 0-1,0 0 1,0 1 0,0-1-1,0 0 1,0 0 0,0 0 0,0 0-1,0 0 1,0 1 0,0-1 0,0 0-1,0 0 1,0 0 0,0 0-1,0 0 1,0 0 0,1 1 0,-1-1-1,0 0 1,0 0 0,0 0-1,0 0 1,0 0 0,0 0 0,0 0-1,1 0 1,-1 0 0,0 0 0,0 0-1,0 1 1,0-1 0,0 0-1,1 0 1,-1 0 0,0 0 0,0 0-1,0 0 1,0 0 0,0 0 0,1 0-1,-1 0 1,0 0 0,0 0-1,0-1 1,21 2-86,23-7-241,50-19-2587,-33 4-3963,-33 10-292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5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22 401 8904,'-21'56'15423,"21"-55"-13656,1-4-304,77-123 1816,82-186-2875,-160 311-406,0 0-1,0 0 0,0 0 1,1 0-1,-1 1 0,0-1 1,1 0-1,-1 0 0,1 0 1,-1 1-1,0-1 0,1 0 1,0 1-1,-1-1 0,1 0 1,-1 1-1,1-1 0,0 1 1,-1-1-1,1 1 0,0-1 1,1 0-1,4 18 58,-7 55 271,0-52-160,-2 93 255,2 64 199,6-157-2703,2-16-3011,-6-5 4638,-1 0 1,1 0 0,-1 0 0,1 0 0,-1 0 0,0 0 0,1 0 0,-1 0 0,0 0 0,1 0 0,-1 0 0,0 0 0,0 0 0,0 0 0,0 0 0,0 0 0,0 0 0,0-1 0,-1 1 0,1 0 0,0 0-1,-1 0 1,1 0 0,-1 0 0,1 0 0,-1-1 0,-10-16-11983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6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13100,'0'0'13101,"69"41"-12332,-32-48-481,5-11-192,3-5-320,-2-7-2371,-2-4-2209,-7-1-2852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6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15695,'0'0'3256,"-10"9"-544,-1 1-2208,2 1-1,-1-1 1,1 1-1,1 1 0,0 0 1,1 0-1,0 1 1,1-1-1,0 1 1,1 1-1,1-1 1,-6 27-1,9-35-465,1 1 0,-1 0 0,1 0-1,0-1 1,1 1 0,-1 0 0,1 0 0,0-1 0,0 1 0,1-1-1,2 7 1,-2-10-22,-1 0-1,1 0 0,0 0 1,0 0-1,0-1 1,0 1-1,0 0 1,0-1-1,0 0 0,0 1 1,1-1-1,-1 0 1,1 0-1,-1 0 0,1-1 1,-1 1-1,1-1 1,-1 1-1,1-1 0,-1 0 1,1 0-1,0 0 1,-1 0-1,1 0 0,-1-1 1,5 0-1,-4 0 35,0 1 1,0-1-1,0 0 0,0 0 0,0 0 0,0-1 0,0 1 1,-1-1-1,1 0 0,0 0 0,-1 1 0,1-2 1,-1 1-1,0 0 0,0 0 0,1-1 0,-2 1 0,1-1 1,0 0-1,0 0 0,-1 1 0,0-1 0,1 0 1,-1 0-1,0 0 0,-1 0 0,1-1 0,0 1 0,-1-4 1,0 6 8,-1 1-1,1-1 1,-1 0 0,0 1 0,1-1 0,-1 0 0,0 1 0,0-1 0,0 1 0,1 0 0,-1-1 0,0 1 0,0-1 0,0 1-1,0 0 1,0 0 0,1 0 0,-1-1 0,0 1 0,0 0 0,0 0 0,0 0 0,0 0 0,0 1 0,0-1 0,0 0 0,-1 0-1,-28 6 246,28-6-293,1 1-1,-1 0 0,1 0 0,-1 0 0,1 0 0,0 0 1,0 0-1,0 0 0,-1 0 0,1 0 0,0 0 0,0 1 1,0-1-1,1 0 0,-1 1 0,0-1 0,0 1 0,1-1 1,-1 1-1,0 1 0,28-8-133,-19 0-13,0 0-1,-1 0 0,0-1 1,11-10-1,24-18-520,-41 35 639,-1-1 0,1 0-1,-1 1 1,1-1 0,-1 0-1,1 1 1,-1-1 0,1 1-1,-1-1 1,1 0 0,-1 1 0,1-1-1,-1 1 1,0 0 0,0-1-1,1 1 1,-1-1 0,0 1-1,0-1 1,1 1 0,-1 0-1,0-1 1,0 1 0,0 0 0,0-1-1,0 1 1,0-1 0,0 1-1,0 0 1,0-1 0,0 1-1,-1 0 1,1-1 0,0 2-1,-1 29-136,1-31 156,-15 118 555,2-32-4187,10-57-2935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0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4537 5381,'0'0'3945,"8"-9"-2450,13-12-338,0 0-1,2 0 1,0 2 0,2 1-1,49-27 1,246-115 1934,-47 38-2548,-104 49 7,180-107 1,-325 167-500,1 1 0,40-14 0,-36 16 460,47-24-1,207-101 52,-261 126-536,168-86 405,0-1 520,177-74-673,-58 20-170,-250 120-99,322-186 2,35-10 5,-164 96 0,-24 3-5,287-149 5,37-8 2,-91 45-4,68-46-14,-30 14 0,-120 68 0,-195 103-6,91-32 2,83-48 78,-269 125-55,220-122 538,-206 130 154,59-30-391,-80 35 278,-84 45-1155,-6 7-456,-2-7-4448,5-3-2878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1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18001,'0'0'7815,"9"63"-6149,3-47-609,4-3-577,4-5-223,0-3-97,3-5-64,6 0 32,-3-5-544,0-8-1282,1-5-1153,-5-5-1313,-1-1-2786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1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1 8168,'0'0'8680,"-39"51"-6598,14-17 1313,0 4-1153,-5 8 64,3 3-448,0 2-833,5-2-544,5-3-385,10-7-64,7-11-673,0-9-1505,15-16-1569,4-3-1634,5-14-3588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2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12107,'0'0'14836,"3"13"-14180,6 43-295,0 59-1,-4-78 258,-1-12-3314,-2-9-5993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2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11275,'0'0'10265,"0"-8"-8893,0 5-1297,1 1-1,-1 0 1,0-1-1,1 1 0,-1 0 1,1-1-1,0 1 1,0 0-1,0 0 1,0 0-1,0-1 0,0 1 1,0 0-1,1 0 1,-1 1-1,1-1 1,-1 0-1,4-2 0,-1 2-2,0 0 0,1 0-1,-1 0 1,1 1 0,-1-1-1,1 1 1,0 0 0,-1 0-1,1 1 1,0-1 0,5 1-1,6-1 6,1 1-1,0 1 0,0 0 1,22 5-1,-35-6-69,-1 1 0,0-1 0,1 1-1,-1 0 1,0 1 0,0-1 0,0 0 0,0 1 0,0 0 0,0 0-1,0 0 1,-1 0 0,1 0 0,-1 0 0,1 1 0,-1-1 0,0 1-1,0 0 1,0-1 0,0 1 0,-1 0 0,1 0 0,-1 0 0,0 0-1,1 1 1,-2-1 0,1 0 0,0 0 0,0 6 0,-1 2 261,-1 1 0,0-1 0,-1 1 0,0-1 0,0 0 0,-2 0 0,1 0 0,-1 0 0,-1 0 0,0-1 1,0 0-1,-1 0 0,-13 16 0,14-18-116,-1-1 1,0 0-1,-1 0 1,1 0-1,-2-1 0,1 0 1,0 0-1,-1-1 1,0 0-1,-1-1 1,1 1-1,-1-1 0,0-1 1,1 0-1,-2 0 1,1-1-1,-13 2 1,21-4-163,-1 0 0,1 1 0,0-1 0,-1 0 1,1 0-1,0 0 0,-1-1 0,1 1 0,0 0 0,-1 0 1,1-1-1,0 1 0,0-1 0,0 1 0,-1-1 1,1 1-1,0-1 0,0 0 0,-2-1 0,3 1-122,-1 0 1,1 1-1,0-1 0,-1 0 0,1 0 0,0 0 0,0 0 0,0 0 0,0 1 0,-1-1 0,1 0 0,0 0 0,1 0 0,-1 0 0,0 0 0,0 0 0,0 1 0,0-1 0,1 0 0,-1 0 0,1-1 0,2-3-885,-1 0 0,1 0-1,0 1 1,1-1 0,-1 1 0,1 0-1,6-6 1,17-11-6147,2 0-4431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19314,'0'0'13453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2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1 16047,'0'0'3438,"-6"9"-907,-47 63 1635,15-22-1875,-41 72 0,70-107-2214,1 1 1,1 0-1,0 1 1,1 0-1,1 0 1,0 0 0,1 1-1,1-1 1,-1 28-1,5-42-132,-1 1 0,0-1 0,1 0 0,-1 1 0,1-1-1,0 0 1,0 0 0,0 1 0,1-1 0,-1 0 0,1 0 0,0 0 0,0 0-1,0-1 1,0 1 0,0 0 0,0-1 0,1 0 0,-1 1 0,1-1 0,0 0-1,0 0 1,-1-1 0,1 1 0,0-1 0,1 1 0,-1-1 0,0 0 0,0 0-1,1 0 1,-1 0 0,4 0 0,1 0-865,1 0-1,-1-1 1,0 1 0,1-1-1,-1-1 1,1 0 0,-1 0-1,0 0 1,0-1 0,0-1-1,0 1 1,11-6-1,16-12-6360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3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15535,'0'0'13378,"-7"10"-12279,-26 41-184,-3 3-815,-50 61 1,122-188-13511,-17 37 7415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3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38 8456,'6'-31'5310,"-4"25"-825,-1 22-672,-3-1-2256,-1 1 1,0 0-1,-6 17 1,5-19-1197,0 1-1,1-1 1,0 1 0,0 21 0,3-23-505,1-1 1,0 0-1,1 1 1,5 17 0,1-5-2953,2 0-3971,-8-21 565</inkml:trace>
  <inkml:trace contextRef="#ctx0" brushRef="#br0" timeOffset="1">0 287 15278,'0'0'6374,"59"10"-5509,-22-10-512,7-4-225,0-10-769,-1-3-2113,-4 1-2435,-2-5-6855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3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 17969,'0'0'5755,"-10"0"-4271,5 1-1351,-1-1-1,1 1 1,-1 0 0,1 0-1,-1 0 1,1 1 0,0 0-1,-1 0 1,1 0 0,0 1 0,1 0-1,-1 0 1,0 0 0,1 0-1,-1 1 1,1 0 0,0 0-1,1 0 1,-1 0 0,-5 9-1,2-3-99,0 2 0,1-1 0,1 1 0,-5 13 0,8-20-40,0 0-1,1 0 1,0 0 0,0 0-1,0 0 1,0 0 0,1 0-1,0 0 1,0 1 0,1-1-1,-1 0 1,3 10 0,-1-13 9,-1 0 0,1 0 1,0-1-1,-1 1 0,1 0 1,0-1-1,0 1 0,0-1 1,1 0-1,-1 1 0,0-1 1,0 0-1,1 0 0,-1-1 1,0 1-1,1 0 0,-1-1 0,1 0 1,-1 1-1,1-1 0,-1 0 1,4 0-1,3 0-73,-1 0 0,1-1 0,-1 1-1,1-1 1,11-4 0,-18 5 69,0-1 0,0 1 0,-1-1-1,1 0 1,0 1 0,-1-1 0,1 0 0,0 0 0,-1 0-1,1 0 1,-1 0 0,0-1 0,1 1 0,-1 0 0,0-1-1,0 1 1,1 0 0,-1-1 0,-1 0 0,1 1 0,0-1-1,0 0 1,0 1 0,-1-1 0,1 0 0,0-2-1,-2 3 38,0 0-1,-1 0 0,1 1 0,0-1 0,0 1 0,0-1 0,0 1 0,-1-1 0,1 1 0,0 0 0,0-1 0,-1 1 0,1 0 0,0 0 0,0 0 0,-1 0 0,1 0 0,0 0 0,-3 1 0,-28 2 759,30-2-749,1 0 1,-1-1-1,1 1 0,-1 0 1,1 0-1,-1 0 0,1 0 1,-1 0-1,1 0 0,0 0 1,0 0-1,0 1 0,-1-1 1,1 0-1,1 1 0,-1-1 1,0 1-1,0-1 0,0 1 1,1 0-1,-1-1 0,0 4 0,4-4-22,1 0-1,0 0 1,-1-1-1,1 1 0,-1-1 1,1 0-1,0 0 0,-1 0 1,5-1-1,-1-1-157,1 1-1,0-1 0,-1-1 1,1 1-1,-1-1 1,13-7-1,27-10-1848,-50 42 1451,-28 34 1476,25-47-1329,0 0 0,1 0 0,0 1 0,-7 17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4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18033,'0'0'8840,"60"61"-8071,-47-23-352,-5 4-161,-3-1-96,-5 5-96,-2-2-64,-13 0 96,-4-3-32,-7-1-512,1-10-1762,4-10-2146,3-14-6631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4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12107,'0'0'13261,"78"6"-11916,-32-6-352,9-9-672,-1 3-225,0-2-481,-9 4-2305,-12 3-3076,-15 1-4099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5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17681,'0'0'7975,"94"12"-7206,-37-12-513,7-12-320,1-4-3395,-3 1-6855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5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12300,'0'0'13314,"-1"11"-12786,1 4-387,1 0 0,0 1 0,1-1 0,1 0 0,0 0 1,9 26-1,-7-29-115,-1 1 0,0 0 0,-1 0 1,0 0-1,-1 0 0,-1 0 0,0 1 1,-2 22-1,1-32-10,-1 0 0,1 0 0,-1 0 1,0 0-1,0 1 0,-1-1 0,1-1 0,-1 1 0,0 0 0,0 0 0,0-1 1,0 1-1,-1-1 0,1 1 0,-1-1 0,0 0 0,0 0 0,0 0 1,0-1-1,-1 1 0,1-1 0,-1 0 0,0 0 0,1 0 0,-1 0 1,0-1-1,0 1 0,0-1 0,0 0 0,0 0 0,-6 0 0,10-1-8,-1 0 0,1 0-1,-1 0 1,0 0 0,1 0-1,-1 0 1,1 0 0,-1 0 0,1 0-1,-1 0 1,0 0 0,1 0-1,-1 0 1,1-1 0,-1 1-1,1 0 1,-1 0 0,1-1-1,-1 1 1,1 0 0,0-1-1,-1 1 1,1-1 0,-1 1-1,1 0 1,0-1 0,-1 1-1,1-1 1,0 1 0,-1-1 0,1 1-1,0-1 1,0 1 0,0-1-1,-1 0 1,1 1 0,0-1-1,0 1 1,0-1 0,0 1-1,0-1 1,0 0 0,0 1-1,0-1 1,0 1 0,0-1-1,1 1 1,-1-1 0,0 1-1,0-1 1,0 1 0,1-1-1,-1 1 1,0-1 0,1 1 0,0-2-1,17-29-156,1 17 153,1 1 1,0 1 0,24-11-1,-29 16 211,0 0 0,-1-1 0,0 0 0,0-1 0,-1-1 0,-1 0 0,1-1 0,17-20 1,-28 29-179,0-1 1,0 0 0,0 0 0,0 1 0,-1-1 0,1 0 0,-1 0 0,0-1-1,0 1 1,0 0 0,0 0 0,-1 0 0,1-1 0,-1 1 0,1 0 0,-1-1-1,-1 1 1,1 0 0,0-1 0,-1 1 0,1 0 0,-1-1 0,0 1 0,0 0 0,0 0-1,-1 0 1,1 0 0,-1 0 0,0 0 0,0 0 0,0 1 0,0-1 0,0 1-1,0-1 1,-1 1 0,1 0 0,-1 0 0,-3-2 0,1 0 20,0 1 0,-1 0 1,1 0-1,-1 0 0,0 1 0,0 0 1,0 0-1,0 0 0,0 1 0,0 0 1,-1 0-1,1 0 0,0 1 0,-1 0 1,1 1-1,0-1 0,0 1 0,-1 0 1,-10 4-1,15-4-255,0-1 0,1 1 0,-1 0 0,1 0 0,-1 0 0,1 0-1,-1 0 1,1 0 0,0 0 0,-1 0 0,1 1 0,0-1 0,0 1 0,0-1 0,0 0 0,0 1 0,0 0 0,0-1 0,1 1-1,-1 0 1,1-1 0,-1 1 0,1 0 0,-1-1 0,1 1 0,0 0 0,0 0 0,0-1 0,0 1 0,0 0 0,0 0 0,1 0-1,-1-1 1,1 1 0,-1 0 0,1-1 0,-1 1 0,1 0 0,0-1 0,0 1 0,0-1 0,0 1 0,0-1 0,0 0 0,0 1 0,0-1-1,1 0 1,-1 0 0,1 0 0,-1 0 0,0 0 0,1 0 0,0 0 0,-1 0 0,1 0 0,0-1 0,-1 1 0,1-1 0,2 1-1,29 3-6063,7-3-3647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5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1 17809,'-14'5'3625,"-19"8"-1578,1 2 0,-52 31-1,76-41-1837,-1 0 0,1 1 0,1 0-1,-1 0 1,1 0 0,0 1 0,0 0-1,1 1 1,0 0 0,0 0-1,1 0 1,0 0 0,0 1 0,1 0-1,0 0 1,-4 15 0,8-22-205,-1-1 0,1 1 1,0-1-1,0 1 0,0-1 0,0 0 1,0 1-1,0-1 0,1 1 0,-1-1 1,0 0-1,1 1 0,-1-1 0,1 1 1,-1-1-1,1 0 0,0 0 0,0 1 1,-1-1-1,1 0 0,0 0 0,0 0 1,0 0-1,0 0 0,0 0 0,2 1 1,0 0 5,1-1 1,-1 0-1,1 1 1,-1-1 0,1 0-1,-1-1 1,1 1 0,-1 0-1,1-1 1,5 0 0,2 0 19,0-1 0,0-1 0,0 1 0,0-2 0,0 1 1,14-7-1,-13 4-38,0-2-1,0 0 1,-1 0 0,0-1 0,0 0 0,-1-1-1,0 0 1,10-12 0,-15 15 5,0 0 0,-1 0 1,0-1-1,0 1 0,0-1 1,-1 0-1,0 0 0,0-1 0,-1 1 1,0 0-1,0-1 0,0 0 1,-1 1-1,-1-1 0,1-10 0,-1 16 0,-1 1-1,1-1 1,0 1-1,-1-1 1,1 1 0,0-1-1,-1 1 1,0 0-1,1-1 1,-1 1-1,0 0 1,0 0-1,0-1 1,0 1-1,0 0 1,0 0-1,0 0 1,0 0-1,0 0 1,0 0-1,0 1 1,-1-1-1,1 0 1,0 1-1,-1-1 1,1 1-1,-1-1 1,1 1-1,0-1 1,-1 1 0,1 0-1,-1 0 1,1 0-1,-1 0 1,1 0-1,-1 0 1,1 0-1,-1 0 1,1 1-1,-1-1 1,1 0-1,0 1 1,-3 1-1,-1-1-117,-1 0-1,2 1 0,-1 0 1,0 0-1,0 0 1,1 1-1,-1-1 1,1 1-1,-1 0 0,1 1 1,-6 5-1,0 14-3125,14-8-4738,7-10 528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6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29 19378,'0'0'3796,"-10"4"-572,2-2-2824,1 1 0,-1 1 0,1 0 0,0 0 0,0 0 0,-7 7 0,11-9-260,0 1 0,1-1-1,-1 1 1,1 0 0,-1 0 0,1 0-1,0 0 1,0 1 0,1-1-1,-1 0 1,1 1 0,-1-1 0,1 1-1,0 0 1,0-1 0,1 1 0,-1 0-1,1 0 1,0 3 0,0-5-130,1 0-1,0-1 1,-1 1 0,1-1-1,0 1 1,0-1 0,0 1 0,0-1-1,0 1 1,1-1 0,-1 0-1,0 0 1,0 1 0,1-1 0,-1 0-1,1 0 1,-1 0 0,1-1-1,-1 1 1,1 0 0,0-1-1,-1 1 1,1-1 0,0 1 0,0-1-1,-1 0 1,1 1 0,0-1-1,0 0 1,0 0 0,1-1 0,63-1 58,-62 2-68,0-1 0,0 0 0,1 0 0,-1 0 0,0-1 0,0 1 0,0-1 0,0 0 0,0 0 0,-1 0 0,1-1 0,-1 1 0,1-1 0,-1 0 0,0 0 0,0 0 0,0 0 0,0-1 0,-1 1 0,1-1 0,-1 0 0,0 1 0,0-1 0,-1 0 0,1 0 0,-1 0 0,1-1 0,-1 1 0,-1 0 0,1 0 0,0-1 0,-1 1 0,0 0 0,-1-8 0,1 10-39,-1 0-1,0 0 1,0 1-1,0-1 1,0 0-1,0 0 1,0 1-1,0-1 1,-1 1 0,1-1-1,-1 1 1,1 0-1,-1-1 1,1 1-1,-1 0 1,0 0-1,1 0 1,-1 0 0,0 0-1,-3 0 1,-44-11-5645,33 9 622,-5-1-8113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 7687,'0'0'17985,"0"9"-16554,-10 122 2064,4-82-2992,1 89-1,5-137-489,0 1-1,0 0 1,0-1-1,0 1 0,1-1 1,-1 1-1,0-1 1,1 1-1,-1-1 1,1 1-1,-1-1 1,1 1-1,0-1 0,0 1 1,0-1-1,-1 0 1,1 0-1,1 1 1,-1-1-1,0 0 0,0 0 1,0 0-1,0 0 1,1 0-1,-1 0 1,1-1-1,-1 1 1,0 0-1,1-1 0,-1 1 1,1-1-1,-1 1 1,1-1-1,0 0 1,-1 1-1,1-1 0,-1 0 1,1 0-1,-1 0 1,1 0-1,0-1 1,-1 1-1,1 0 1,-1-1-1,1 1 0,-1-1 1,1 1-1,-1-1 1,2-1-1,8-2 78,-1-1 1,0 0-1,0 0 0,-1-1 1,15-12-1,12-15-90,-2-1 0,-2-1 0,-1-2 0,-2-2 0,-2 0 0,35-67 0,-70 119-2759,-4 2-4363,-6 3-3240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6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18610,'0'0'8360,"2"62"-7400,-6-33-511,-1-1-289,3 0-160,2-6 32,0-3-64,0-6-416,0-4-481,1-7-865,3-2-1954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7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16816,'0'0'6342,"53"9"-5125,-15-9-128,8 0-576,4-5-417,2-5-192,-4-3-2435,-9 0-3042,-9 0-6631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7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5 11531,'0'0'7719,"-12"-1"-5178,-38-3-923,46 4-1514,0 0 0,0 1 0,0 0 0,-1 0 0,1 0 0,0 0 0,0 0 0,0 1 0,0 0-1,0-1 1,1 2 0,-1-1 0,1 0 0,-1 1 0,1-1 0,0 1 0,0 0 0,0 0 0,0 1 0,0-1 0,1 0 0,0 1 0,-1 0 0,1-1 0,0 1 0,1 0 0,-1 0 0,1 0 0,0 0 0,0 0 0,0 1 0,0-1 0,1 0 0,0 0 0,0 1 0,0-1 0,0 0 0,1 0-1,0 6 1,1-8-98,-1 0-1,0 1 0,1-1 0,-1 0 0,1 0 0,0 0 1,-1 0-1,1-1 0,0 1 0,0 0 0,0-1 0,0 0 1,1 1-1,-1-1 0,0 0 0,0 0 0,1 0 0,-1 0 1,1 0-1,-1-1 0,1 1 0,-1-1 0,1 0 0,-1 0 1,1 0-1,0 0 0,4 0 0,1 0 29,0-1 0,0 1 0,0-1 0,0 0 0,0-1 0,0 0 0,13-5 0,-15 4-31,-1 0 1,0 0-1,-1 0 1,1 0-1,-1-1 1,1 0-1,-1 0 1,0 0-1,0 0 1,-1-1-1,1 0 1,-1 0-1,0 0 1,0 0-1,-1 0 1,0 0-1,0-1 0,0 1 1,0-1-1,-1 1 1,0-1-1,1-7 1,-2 13-2,0-1-1,0 1 1,0 0-1,0-1 1,0 1 0,0 0-1,0-1 1,0 1 0,0-1-1,0 1 1,0 0 0,0-1-1,0 1 1,-1 0-1,1-1 1,0 1 0,0 0-1,0-1 1,0 1 0,-1 0-1,1-1 1,0 1 0,0 0-1,-1 0 1,1-1-1,0 1 1,-1 0 0,1 0-1,0-1 1,-1 1 0,1 0-1,0 0 1,-1 0 0,1 0-1,0 0 1,-1 0-1,0-1 1,-16 7-79,-12 19-250,14 8-1760,12-10-3977,3-13-1624</inkml:trace>
  <inkml:trace contextRef="#ctx0" brushRef="#br0" timeOffset="1">231 159 15951,'0'0'5253,"-24"72"-3908,15-44-31,5-4-514,1-1-607,3-7-161,3-10-2403,10-6-3106,3-9-8648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8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24 17360,'0'0'10010,"-9"5"-9583,3-1-384,0 1 0,-1-1 0,1 1 0,1 0-1,-10 11 1,13-15-39,1 1 1,0-1-1,0 1 0,0-1 0,0 1 0,1-1 0,-1 1 0,0-1 0,1 1 0,-1 0 1,1 0-1,-1-1 0,1 1 0,0 0 0,0 0 0,0-1 0,0 1 0,0 0 0,0 0 1,0-1-1,0 1 0,1 0 0,-1 0 0,1-1 0,-1 1 0,1 0 0,0-1 0,0 1 1,0-1-1,-1 1 0,1-1 0,1 1 0,-1-1 0,0 0 0,0 0 0,0 1 0,1-1 0,-1 0 1,2 1-1,35 22-64,-31-20-176,0-1-1,0 1 1,-1 1-1,0-1 1,1 1 0,-1 0-1,-1 1 1,1-1-1,7 12 1,-12-16 230,-1 0 0,0-1 0,0 1 0,0 0 0,0-1-1,1 1 1,-1 0 0,0 0 0,0-1 0,0 1 0,-1 0 0,1 0 0,0-1 0,0 1 0,0 0 0,-1 0-1,1-1 1,0 1 0,0 0 0,-1-1 0,1 1 0,-1-1 0,1 1 0,-1 0 0,1-1 0,-1 1-1,1-1 1,-1 1 0,1-1 0,-1 1 0,0-1 0,1 0 0,-1 1 0,0-1 0,1 0 0,-1 1-1,0-1 1,1 0 0,-1 0 0,0 0 0,0 0 0,1 0 0,-1 1 0,0-1 0,0-1 0,-1 1-1,-41 3 257,40-3-266,-5 0 42,-2 1 250,1-2 1,-1 1-1,0-1 1,-15-4-1,23 5-199,0 0 0,0-1 0,0 0 1,1 1-1,-1-1 0,0 0 0,1 0 0,-1 0 1,0 0-1,1 0 0,-1 0 0,1-1 0,0 1 0,-1 0 1,1-1-1,0 1 0,0-1 0,0 0 0,0 1 1,0-1-1,0 0 0,0 1 0,1-1 0,-1 0 0,0 0 1,1 0-1,0 0 0,-1 0 0,1 1 0,0-4 1,0 4-68,1-1 0,-1 1 0,1-1 0,-1 1 0,1 0 0,-1-1 0,1 1 0,0 0 0,0-1 0,0 1 0,0 0 0,0 0 0,0 0 0,0 0 0,0 0 0,0 0 0,0 0 0,0 0 0,1 0 0,-1 1 0,0-1 0,3 0 0,38-15-81,-30 12 98,26-7 13,-27 9-5,0-1 0,0 0 1,0-1-1,-1 0 0,1-1 0,-1 0 1,0 0-1,-1-1 0,1-1 0,10-8 1,-19 14-2,0 0 0,1 0 1,-1-1-1,0 1 1,-1 0-1,1 0 1,0 0-1,0-1 1,0 1-1,-1 0 1,1-1-1,-1 1 1,1-1-1,-1 1 1,1-1-1,-1 1 1,0-1-1,0 1 1,0-1-1,0 1 1,0-1-1,0 1 0,0-1 1,0 1-1,-1-1 1,1 1-1,0 0 1,-1-1-1,1 1 1,-1-1-1,0 1 1,0 0-1,1-1 1,-1 1-1,0 0 1,0 0-1,0 0 1,0 0-1,0 0 1,0 0-1,-1 0 0,1 0 1,0 0-1,0 0 1,-1 0-1,1 1 1,-1-1-1,1 1 1,0-1-1,-1 1 1,1-1-1,-3 1 1,-2-2-123,-1 0 1,1 0-1,-1 1 1,0-1-1,1 2 1,-1-1-1,0 1 1,0 0-1,0 0 1,-9 2-1,15-1-110,0-1-1,0 1 0,0-1 0,0 1 0,0 0 1,0-1-1,0 1 0,1 0 0,-1 0 0,0-1 1,0 1-1,1 0 0,-1 0 0,0 0 0,1 0 1,-1 0-1,1 0 0,-1 0 0,1 0 1,0 0-1,-1 0 0,1 0 0,0 1 0,0-1 1,0 1-1,1 18-7883,5-10-400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8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14 20692,'0'0'8456,"-4"8"-7154,-10 26-389,14-33-905,0 0 0,0-1 0,-1 1-1,1 0 1,0 0 0,0 0 0,0-1 0,0 1 0,0 0-1,0 0 1,0-1 0,0 1 0,0 0 0,0 0 0,0 0-1,1-1 1,-1 1 0,0 0 0,0 0 0,1-1 0,-1 1-1,1 0 1,-1-1 0,0 1 0,1 0 0,-1-1 0,1 1-1,0-1 1,-1 1 0,1-1 0,-1 1 0,1-1 0,0 1-1,-1-1 1,1 0 0,0 1 0,0-1 0,-1 0 0,1 0 0,0 1-1,0-1 1,-1 0 0,1 0 0,0 0 0,0 0 0,1 0-1,41-2-1862,-38 2 1228,2-2 58,0 0 0,-1 0 0,1 0 0,-1-1 0,0 0 0,0 0 0,0 0 0,0-1 0,0 0 0,-1 0 0,1-1 0,-1 1 1,0-1-1,-1 0 0,1-1 0,-1 1 0,0-1 0,3-6 0,-34 48 5518,5-11-3647,7-3-795,1 1 0,2 0-1,0 0 1,1 1 0,-8 29 0,15-39-1879,0 0 1,2 1-1,-2 19 1,3 0-9824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9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14157,'0'0'4228,"-45"60"-4067,35-27-65,0 2-96,4 3 32,4 1-32,2-2-32,0 1 32,8-2 32,2 3-385,0 7-447,-4 4-1539,-3 8-2497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0 14253,'-14'73'1890,"2"-1"-673,4-2-832,1-1-417,1-4-2403,3-5-3074</inkml:trace>
  <inkml:trace contextRef="#ctx0" brushRef="#br0" timeOffset="1">73 1117 6694,'-18'77'8681,"-2"2"-8425,2 0-32,7-4 288,5-8-255,6-7 383,0-9-95,12-6-385,4-9-224,2-3-545,-1-1-1889,-4 2-1570,-5 2-3427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9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 6246,'-39'332'6273,"4"424"-1,26-567-7174,-42 253 0,45-417 1933,0-1 0,-1 0 0,-11 25 0,-12 42 4943,22-27-5791,1-75-4939,-4-6-171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0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12236,'0'0'15022,"-4"9"-13127,1-3-1690,1 0 1,0 1-1,0-1 1,1 0-1,0 0 0,0 1 1,0-1-1,1 1 1,0-1-1,1 9 0,-1-12-161,1 0 0,0-1-1,-1 1 1,1 0 0,0-1 0,1 1-1,-1 0 1,0-1 0,1 1-1,-1-1 1,1 0 0,0 1-1,0-1 1,0 0 0,0 0 0,0 0-1,0-1 1,1 1 0,-1 0-1,0-1 1,1 1 0,0-1-1,-1 0 1,1 0 0,0 0 0,-1 0-1,1-1 1,0 1 0,0-1-1,5 1 1,43-3-1730,-41 0 801,-1-1-1,0 0 1,1 0 0,-1-1-1,-1 0 1,1-1 0,-1 0-1,1 0 1,-1-1 0,-1 0-1,1 0 1,-1-1 0,9-10-1,-11 11 439,0-1 0,-1 1 0,0-1 0,0 0 0,5-14 0,-52 121 10183,-11 5-5968,-22 50-1956,61-125-1917,-14 37 471,21-24-4022,18-59-7709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1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15375,'0'0'9876,"-2"12"-7928,-2 7-1375,0-1 0,-2 1 0,0-1 0,-1 0 0,-11 20 0,3-12-280,-78 131 1544,137-232-3150,-27 43 258,2 2-1,39-52 1,-57 82 1062,-1 0 0,0-1 0,0 1 0,0-1 0,0 1 0,0 0 0,1 0 0,-1-1 0,0 1-1,0 0 1,1-1 0,-1 1 0,0 0 0,1 0 0,-1-1 0,0 1 0,0 0 0,1 0 0,-1 0 0,0-1 0,1 1 0,-1 0 0,1 0 0,-1 0 0,0 0-1,1 0 1,-1 0 0,0 0 0,1 0 0,-1 0 0,1 0 0,-1 0 0,0 0 0,1 0 0,-1 0 0,0 0 0,1 0 0,-1 0 0,1 1 0,1 16 292,-9 27 138,-11 16-312,11-39 352,0 1 0,1-1 0,2 1 0,-4 42-1,8-64-331,-4-37 123,2 11-608,-2 0 0,-12-46 1,14 65 320,0 0 0,-1 0 0,0 0 0,0 1 1,-1 0-1,0 0 0,0 0 0,0 0 0,-1 0 1,0 1-1,0 0 0,0 0 0,-1 0 0,1 0 1,-8-3-1,0 4 524,14 13-178,17 16-155,-10-20-132,0-1 1,0 0 0,0 0-1,1-1 1,-1 0 0,1 0-1,0-1 1,0 0 0,10 1-1,33 0-2153,-2-4-6062,-23 0-4786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18706,'0'0'8776,"57"37"-7623,-24-37-865,6 0-256,3 0-1793,1 0-2980,-4 0-1761,0 0-6598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2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0 17873,'0'0'6748,"-9"7"-4362,-7 7-2020,1 0 0,0 1 0,1 1 0,1 1 0,0 0 0,2 0 0,-1 1 0,-15 37 0,17-33-224,1 0 1,1 0-1,1 1 0,1 0 1,1 0-1,1 1 0,1-1 1,0 31-1,3-52-159,0 0 1,1 0-1,-1 0 1,1 1-1,-1-1 1,1 0-1,0 0 1,0 0-1,0 0 1,0-1 0,0 1-1,0 0 1,0 0-1,1 0 1,-1-1-1,0 1 1,1-1-1,0 1 1,-1-1-1,1 0 1,0 0-1,0 1 1,0-1-1,0 0 1,0-1-1,0 1 1,0 0-1,0 0 1,0-1-1,0 0 1,0 1-1,0-1 1,0 0-1,0 0 1,1 0-1,-1 0 1,0 0-1,3-1 1,3 0-660,1 0 0,-1 0 0,1-1 0,-1 0 0,1 0 0,-1-1 0,0 0 0,11-6 1,17-15-6628,1-4-5958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2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0 19186,'0'0'7890,"-6"11"-5882,-34 56-781,-3-1 1,-81 94 0,113-150-1635,16-23-657,19-25-2088,37-51-6633,-26 39 2060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2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53 13261,'21'-52'4900,"-21"55"-1857,0 19-160,-8 6-673,0 5-480,0 8-609,-1 1-161,3-2-351,1 1-353,5-6-192,0-2 0,0-5-64,2-1-256,3-5-801,2-3-737,-4-4-1889,1-5-1730</inkml:trace>
  <inkml:trace contextRef="#ctx0" brushRef="#br0" timeOffset="1">1 385 11082,'0'0'15343,"69"0"-15279,-31 0-320,1 0-1602,-3-7-1665,1-4-3268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3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0 18193,'0'0'3887,"-10"4"-1021,-1 2-2564,1 0-1,0 0 1,0 1-1,0 1 0,1 0 1,0 0-1,1 0 1,-1 1-1,2 0 0,-1 1 1,1 0-1,-6 12 1,4-8-100,0 1 0,1 1 1,0 0-1,1 0 1,1 0-1,1 1 0,0 0 1,1 0-1,1 0 0,-2 34 1,5-50-194,0 1 0,0-1 0,0 1 1,0-1-1,1 1 0,-1-1 0,1 1 1,-1-1-1,1 0 0,-1 1 0,1-1 0,0 0 1,0 1-1,-1-1 0,1 0 0,0 0 1,0 0-1,0 0 0,1 0 0,-1 0 1,0 0-1,0 0 0,0 0 0,2 0 0,1 1 3,-1-1 0,1 0-1,-1 0 1,1-1 0,-1 1-1,1-1 1,0 0 0,-1 0-1,1 0 1,3 0 0,1-1-47,0-1 1,0 1-1,0-1 1,0-1-1,0 1 0,-1-1 1,0-1-1,14-7 1,-18 9 24,0-1 0,0 1 0,0-1 0,0 0 0,0 0 0,-1 0 0,1 0 0,-1 0 0,0-1 0,0 1 0,0-1 0,0 1 0,-1-1 0,1 0 0,-1 0 0,0 0 0,0 0 0,0 1 0,-1-1 0,0 0 0,1 0 0,-1 0 0,-1-6 0,0 9 49,0 0 0,0-1 0,0 1 0,0 0 1,0 0-1,0 0 0,0 0 0,0 0 1,0 0-1,-1 0 0,1 0 0,0 1 1,-1-1-1,1 0 0,-1 1 0,1-1 0,-1 1 1,1-1-1,-1 1 0,1 0 0,-1 0 1,1 0-1,-1 0 0,1 0 0,-1 0 0,1 0 1,-1 0-1,-2 1 0,-1 0 48,0-1 1,0 1-1,-1 0 1,1 0-1,0 1 0,0 0 1,-6 2-1,8-2-86,0 0 1,0 1-1,0-1 0,0 1 0,0-1 1,0 1-1,1 0 0,-1 0 0,1 0 1,0 1-1,0-1 0,0 0 1,0 1-1,1-1 0,-1 1 0,1 0 1,0 0-1,0-1 0,0 1 1,1 0-1,-1 0 0,1 0 0,0 0 1,1 5-1,-1-8-1,1 0 0,0 0 0,0 0 1,0 0-1,0 0 0,0 0 0,0 0 0,0 0 0,0-1 0,0 1 1,0 0-1,1-1 0,-1 1 0,0-1 0,0 1 0,1-1 0,-1 1 1,0-1-1,1 0 0,-1 0 0,0 0 0,1 0 0,-1 0 0,0 0 1,1 0-1,-1 0 0,2-1 0,41-7-20,-28 0-494,-2 0 1,1-1-1,-1 0 0,-1-1 1,1 0-1,13-15 0,0 1-4070,1 2-3321,-28 34 3449,-6 7 6387,-4-1-151,3-6-1179,1 0 0,-1 0 0,2 1 0,0 0 0,0 1 0,1-1 0,-4 28 0,11-52-13995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3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11307,'0'0'16266,"10"2"-15337,-7-1-869,1-1 0,0 1 0,-1 0 0,1 1 0,-1-1 1,1 1-1,-1 0 0,1-1 0,-1 1 0,0 1 0,0-1 1,0 0-1,0 1 0,0 0 0,-1-1 0,1 1 0,-1 0 1,0 0-1,0 1 0,0-1 0,0 0 0,0 1 0,-1-1 0,0 1 1,2 4-1,3 14 177,-2-1 0,0 1 0,-1-1 0,-1 1 0,-1 0 0,-1 0 0,-1 0 0,-1 0 0,-1 0 0,-1-1 1,-11 36-1,4-25-275,-1 0 1,-2-1 0,-1-1-1,-1 0 1,-2-1 0,-39 49 0,23-42-1800,7-18-3992,2-7-5991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4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17553,'0'0'5044,"-5"11"-2438,-72 171 1812,69-159-3968,2 1-1,0-1 0,1 1 1,1 0-1,1 0 1,1 39-1,2-61-456,0-1 0,0 0 0,0 0 0,0 0 1,0 0-1,1 1 0,-1-1 0,0 0 0,1 0 0,-1 0 0,1 0 0,-1 0 1,1 0-1,0 0 0,-1 0 0,1 0 0,0 0 0,-1 0 0,1-1 0,0 1 0,0 0 1,0 0-1,0-1 0,0 1 0,0 0 0,2 0 0,-1-1-36,1 1 0,-1-1 0,1 1 0,0-1 0,-1 0 0,1 0 0,0 0 0,-1 0 0,1-1 0,0 1 0,3-2 0,3-1-253,1-1 0,-1 1 1,1-2-1,-1 1 0,11-9 0,-5 2-1694,0-2 0,0 0 0,16-20 0,1-8-5062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4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17264,'0'0'3588,"-34"82"-353,21-30-385,0 0-1248,6-4-513,4-5-192,3-10-545,8-10-256,15-13-672,5-10-2051,1-7-2690,2-20-3811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4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7847,'-8'13'10586,"-9"18"-8008,1 0 0,-14 43-1,24-57-1952,1 0 0,0 0 0,1 0 0,1 1 0,1-1 0,1 1 0,1 29-1,0-46-620,0 0 0,0 1 0,0-1-1,0 1 1,0-1 0,1 0-1,-1 1 1,0-1 0,1 1-1,0-1 1,-1 0 0,1 0-1,0 1 1,-1-1 0,1 0-1,0 0 1,0 0 0,0 0-1,0 0 1,0 0 0,0 0-1,0 0 1,1 0 0,-1-1 0,0 1-1,0 0 1,1-1 0,-1 1-1,0-1 1,1 1 0,-1-1-1,0 0 1,1 1 0,-1-1-1,1 0 1,-1 0 0,1 0-1,-1 0 1,0 0 0,1 0-1,2-1 1,0 0-21,0-1 1,0 1-1,0 0 0,0-1 0,0 0 1,0 0-1,-1 0 0,1-1 0,-1 1 0,1-1 1,-1 1-1,0-1 0,3-4 0,2-5 15,-1 1-1,0-1 0,-1-1 0,0 1 0,-1-1 0,0 0 0,-1-1 1,-1 1-1,0-1 0,0 1 0,-2-1 0,0 0 0,0 0 1,-3-26-1,2 38 5,0 1 1,0 0-1,0-1 1,0 1-1,-1 0 1,1 0 0,0-1-1,0 1 1,-1 0-1,1 0 1,-1-1-1,1 1 1,-1 0-1,1 0 1,-1 0 0,0 0-1,1 0 1,-1 0-1,0 0 1,0 0-1,0 0 1,0 0-1,0 0 1,0 1-1,0-1 1,0 0 0,0 1-1,0-1 1,-1 0-1,1 1 1,0 0-1,0-1 1,0 1-1,-1 0 1,1-1 0,0 1-1,-1 0 1,1 0-1,0 0 1,-2 1-1,1-1-59,0 1 1,0 0-1,0 0 0,0 0 0,0 0 0,0 0 0,1 0 0,-1 1 1,0-1-1,1 1 0,-1-1 0,1 1 0,0 0 0,-1-1 1,1 1-1,0 0 0,0 0 0,0 0 0,0 0 0,0 0 0,1 0 1,-1 0-1,0 3 0,-4 42-3109,5-45 2684,-1 1 1,2-1-1,-1 0 0,0 1 0,0-1 1,1 1-1,-1-1 0,1 0 1,0 0-1,0 1 0,0-1 1,0 0-1,0 0 0,0 0 0,0 0 1,4 4-1,10 3-5582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5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8 13741,'0'0'5515,"-10"6"-1581,2-1-3564,0 1-1,0 0 1,0 1-1,1-1 1,0 2-1,0-1 1,1 1 0,0 0-1,0 0 1,1 0-1,0 1 1,-6 14-1,5-11-61,2 0-1,0 1 0,0 0 0,1-1 0,0 1 1,1 1-1,1-1 0,0 0 0,1 0 0,2 17 1,-2-29-307,0 0-1,0 0 1,1 0 0,-1 1 0,1-1 0,-1 0 0,1 0 0,-1 0-1,1 0 1,0 0 0,-1 0 0,1 0 0,0 0 0,0 0 0,0 0 0,0 0-1,0-1 1,0 1 0,0 0 0,0 0 0,0-1 0,0 1 0,0-1-1,1 1 1,-1-1 0,0 0 0,0 1 0,0-1 0,1 0 0,-1 0 0,0 0-1,0 0 1,1 0 0,-1 0 0,0 0 0,0 0 0,1-1 0,1 0-1,2 0-51,-1 0-1,1 0 0,-1-1 0,1 0 0,-1 0 0,0 0 0,0-1 0,0 1 0,4-4 0,4-5-120,-1-1 0,0 0-1,-1-1 1,-1 0 0,1 0 0,-2-1 0,0-1 0,-1 1-1,0-1 1,-2 0 0,1-1 0,-2 1 0,0-1 0,-1 0-1,3-29 1,-6 44 189,0 0 0,0 0 0,0 0-1,0 0 1,0 0 0,0 1 0,0-1 0,0 0 0,0 0-1,0 0 1,-1 0 0,1 1 0,0-1 0,-1 0-1,1 0 1,0 0 0,-1 1 0,1-1 0,-1 0-1,1 0 1,-1 1 0,1-1 0,-1 1 0,0-1-1,1 0 1,-1 1 0,0-1 0,1 1 0,-1-1-1,0 1 1,0 0 0,1-1 0,-1 1 0,0 0-1,0 0 1,0-1 0,0 1 0,1 0 0,-1 0-1,0 0 1,0 0 0,0 0 0,0 0 0,0 0-1,1 0 1,-1 0 0,0 1 0,0-1 0,0 0-1,0 1 1,1-1 0,-1 0 0,0 1 0,0-1-1,1 1 1,-1-1 0,0 1 0,0 0 0,-5 2 56,1 1 0,0-1-1,0 1 1,1-1 0,-1 1 0,1 1 0,-6 6 0,3 0-6,1 1 0,1 0-1,-1 0 1,2 0 0,0 0-1,0 1 1,1 0 0,1-1 0,0 1-1,1 0 1,0 22 0,1-34-111,0 1 0,0-1-1,0 0 1,0 1 0,1-1 0,-1 0 0,0 0 0,1 1 0,-1-1-1,1 0 1,-1 0 0,1 0 0,-1 1 0,1-1 0,0 0 0,0 0-1,0 0 1,-1 0 0,1 0 0,0 0 0,0-1 0,0 1 0,0 0-1,1 0 1,-1-1 0,0 1 0,0-1 0,0 1 0,0-1 0,1 1-1,-1-1 1,0 0 0,1 1 0,-1-1 0,0 0 0,0 0 0,1 0-1,-1 0 1,0 0 0,3-1 0,0 1-477,1-1 0,-1 0-1,0 0 1,1-1 0,-1 1 0,0-1 0,0 0-1,0 0 1,0 0 0,6-5 0,20-20-6024,4-4-5648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5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26 10826,'-7'10'9540,"-11"16"-6874,-50 68 4117,70-96-6752,-1 1 1,1 0-1,0 0 0,-1 0 1,1 0-1,0 0 0,0 0 1,0 0-1,0 1 1,0-1-1,0 1 0,0-1 1,0 1-1,0 0 0,1 0 1,-1 0-1,4 0 1,-4 0-8,0 0 0,0 1 0,0-1 0,1 0 0,-1-1 1,0 1-1,0 0 0,0-1 0,0 1 0,0-1 0,1 0 1,-1 0-1,0 1 0,0-1 0,-1-1 0,1 1 0,0 0 1,0 0-1,0-1 0,-1 1 0,1-1 0,-1 1 0,1-1 1,-1 0-1,0 0 0,2-1 0,0-3-11,-1 0 0,0-1 1,0 1-1,0 0 0,0-1 0,-1 1 0,0-1 0,-1 1 1,1-1-1,-2-8 0,1 13-12,0 1 0,0-1 0,0 0 0,0 1 0,-1-1 0,1 0 0,-1 1-1,1-1 1,-1 1 0,1-1 0,-1 1 0,0-1 0,0 1 0,0 0 0,0-1 0,0 1 0,0 0 0,0 0 0,0-1 0,-1 1 0,1 0-1,0 0 1,-1 1 0,1-1 0,-1 0 0,1 0 0,-1 1 0,1-1 0,-1 0 0,1 1 0,-1 0 0,0-1 0,1 1 0,-1 0 0,0 0-1,1 0 1,-1 0 0,0 0 0,1 0 0,-1 1 0,1-1 0,-1 0 0,0 1 0,-1 0 0,0 1-8,0-1-1,0 1 1,0-1 0,1 1 0,-1 0-1,0 0 1,1 0 0,0 0 0,-1 1-1,1-1 1,0 1 0,0-1 0,1 1-1,-4 5 1,-22 49 175,16-32 627,11-21-752,1 1-1,0-1 1,0 0-1,0 1 1,1-1-1,-1 0 1,1 0-1,0 0 1,0 0-1,1 0 1,3 5-1,4 8 115,-10-15-155,1 0-1,0 0 0,0 0 1,0 0-1,0 0 0,0 0 1,0 0-1,0-1 0,1 1 1,-1 0-1,1-1 0,-1 1 1,1-1-1,0 1 0,-1-1 1,1 0-1,0 0 0,0 0 1,0 0-1,0 0 0,0 0 1,0 0-1,0-1 0,5 1 1,-4-1-3,1 0 1,0-1-1,-1 0 1,1 0-1,-1 0 1,1-1 0,-1 1-1,0-1 1,1 0-1,-1 1 1,0-1-1,0-1 1,0 1-1,3-4 1,29-31 0,-34 37 0,0-1 0,0 0 0,-1 0 0,1 0 0,0 0 0,-1 0 0,1 0 0,-1 0 0,1 0 0,-1 0 0,0 0 0,1 0 0,-1 0 0,0 0 0,0 0 0,0 0 0,0 0 0,0-1 0,0 1 0,0 0 0,0 0 0,0 0 0,0 0 0,-1 0 0,1 0 0,0 0 0,-1 0 0,1 0 0,-1 0 0,1 0 0,-1 0 0,0 0 0,1 0 0,-1 0 0,0 0 0,1 1 0,-1-1 0,0 0 0,0 0 0,-1 0 0,-6-4 0,1 1 0,-1 0 0,0 1 0,0 0 0,-1 0 0,1 1 0,0 0 0,-1 0 0,1 1 0,-1 0 0,0 0 0,-15 2 0,24-1 1,-1 0 0,1 1 0,0-1 0,-1 1 0,1-1 0,0 1 0,0-1 0,-1 1 0,1-1 0,0 1 0,0-1 0,0 1 0,0-1 0,0 1 0,-1-1 0,1 1 0,0-1 0,0 1 0,0 0 0,0-1 0,1 1 0,-1-1 0,0 1 0,0-1 0,0 1 0,0-1 0,1 1 0,-1-1 0,0 1 0,1 0 0,-1-1-4,0-1 0,0 1 0,0 0 0,0 0 0,0 0 0,0-1 0,0 1 0,0 0 0,0 0 0,0 0 0,1 0 0,-1-1 0,0 1 0,0 0 0,0 0 0,0 0 1,0 0-1,1 0 0,-1 0 0,0-1 0,0 1 0,0 0 0,1 0 0,-1 0 0,0 0 0,0 0 0,0 0 0,1 0 0,-1 0 0,0 0 0,0 0 0,0 0 0,1 0 0,-1 0 0,0 0 0,0 0 0,0 0 1,1 0-1,-1 0 0,0 0 0,0 0 0,0 0 0,0 1 0,1-1 0,-1 0 0,0 0 0,0 0 0,0 0 0,0 0 0,1 0 0,-1 1 0,5-11-1578,0 4-6367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13164,'-9'0'5654,"1"1"-5149,-1 0 1,1 0-1,0 1 1,0 0-1,0 0 1,0 1-1,0 0 0,0 1 1,1-1-1,-1 1 1,1 1-1,0 0 1,1 0-1,-1 0 1,1 0-1,0 1 1,0 0-1,-7 11 1,10-14-344,1 0 0,-1 0 0,1 0 0,0 1 0,0-1 1,1 0-1,-1 1 0,1 0 0,0-1 0,0 1 1,0 0-1,-1 4 0,2-8-124,1 1-1,-1 0 1,0 0-1,0 0 1,0-1-1,0 1 1,1 0-1,-1 0 1,0-1 0,1 1-1,-1 0 1,1 0-1,-1-1 1,1 1-1,-1 0 1,1-1-1,-1 1 1,1-1 0,-1 1-1,1-1 1,1 1-1,27 5 248,-2-7-104,49-9 0,-52 6-174,0 1 1,46-1-1,-69 4-2,1 0 0,-1 0 0,0 0 0,0 0 0,1 1 0,-1-1 1,0 0-1,0 1 0,1-1 0,-1 1 0,0-1 0,0 1 0,0 0 0,0-1 0,0 1 0,0 0 0,0 0 0,0 0 0,0 0 1,0-1-1,-1 1 0,1 0 0,0 1 0,0 0 0,6 30 260,-1-3-23,-6-28-238,1-1 0,-1 1 0,1 0 0,-1 0 0,1 0 0,0-1 0,-1 1 0,1 0 0,0-1 0,-1 1 0,1 0 0,0-1 0,0 1 0,0-1 0,0 0 0,-1 1 0,1-1 0,0 1 0,0-1 0,0 0 0,0 0 0,0 0 0,0 1 0,0-1 0,0 0 0,1 0 0,5-1-458,0 0 1,0-1-1,0 1 1,0-1-1,0 0 1,-1-1-1,1 0 0,-1 0 1,1 0-1,8-7 1,-9 6-287,1 0 0,-1 0 0,1 1 1,0 0-1,0 0 0,0 0 0,0 1 0,0 0 1,1 1-1,12-2 0,-16 3-5607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9961,'0'0'4255,"8"8"-3374,-6-6-824,1 2 24,0-1 1,0 1-1,0-1 0,1 0 0,-1-1 1,1 1-1,0-1 0,-1 1 0,1-1 0,0 0 1,1 0-1,-1-1 0,0 1 0,1-1 0,-1 0 1,0 0-1,1-1 0,-1 1 0,5-1 1,103-5 1222,148-27 1,31-2-119,505 28-80,-442 10-98,643-28 215,-797 17-1213,790 17 857,-814-5-266,1037 2-110,-566-47 457,75-1 186,-584 41-1950,-137 0 605,0 0 1,0 0 0,1 0 0,-1 0 0,0 0-1,1 0 1,-1-1 0,0 1 0,1 0 0,-1-1-1,0 1 1,0-1 0,0 1 0,1-1 0,-1 0 0,0 1-1,0-1 1,0 0 0,0 0 0,0 0 0,0 0-1,0 1 1,1-3 0,12-18-5363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1420 563 12684,'-32'-14'620,"0"2"0,-1 0 0,0 3 0,-1 0 0,0 2 0,-37-2 0,-210-1 1145,260 10-1693,-27 0 217,0 3 1,0 1 0,-69 16 0,89-13-98,-1 2 0,1 1 0,1 1 0,0 1 0,0 2 0,-45 30 0,42-20-126,1 0 0,0 2-1,2 1 1,2 1 0,0 1 0,2 1-1,1 1 1,1 1 0,2 1-1,-27 63 1,36-69-60,0-1 0,2 2 0,0-1 0,2 1-1,1 0 1,2 1 0,0-1 0,2 1 0,1-1 0,2 1 0,0-1 0,2 0-1,1 1 1,2-2 0,9 29 0,-5-27-8,1-1 0,1-1 0,2 0 0,0-1 0,2-1 0,1 0 0,1-1 0,1-1 0,0-1 0,2-1 0,1-1 0,1-1 0,0-1 0,1-1 0,1-1 0,0-1 0,2-1 0,-1-2 0,1-1 0,1-1 0,0-1 0,1-2 0,38 6 0,-19-10 271,0-1 0,0-3 0,0-2 0,0-2 1,0-2-1,-1-2 0,0-2 0,-1-2 0,-1-3 0,0-1 0,-1-3 1,43-24-1,-31 11 277,-2-2 1,0-2 0,-3-3-1,-2-2 1,-1-2 0,-2-2-1,-2-3 1,56-79 0,-70 83-303,-3-1 1,-2-1 0,-2-1 0,-3-2-1,-1 0 1,18-74 0,-28 81-219,-2 0 1,-1 0 0,-3-1 0,-2 0-1,-1 0 1,-2 0 0,-3 1 0,-11-57-1,9 74-136,-1 1-1,-1 0 1,-1 1 0,-2 0-1,0 0 1,-1 1-1,-2 1 1,0 0-1,-1 1 1,-2 0-1,0 1 1,-1 1-1,0 1 1,-2 1-1,-22-16 1,22 19-345,-2 1 0,0 1 0,0 0 1,-1 2-1,0 1 0,-1 0 0,0 2 1,0 1-1,-47-6 0,16 8-2189,-1 1 0,-95 10-1,34 15-7925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0 2338,'-138'31'-1488,"82"-16"3111,-84 34-1,109-35-896,0 1 0,1 1 0,1 2 0,1 1 0,0 1 0,2 1 0,0 1 0,-28 33 0,10-1-177,2 1 0,2 3 0,3 1 0,-44 95 0,30-37 323,-57 193 0,81-209-617,3 1-1,5 1 0,5 0 0,4 2 1,4-1-1,15 177 0,-2-206-252,5-1 0,2-1 0,3 0-1,4-1 1,3-1 0,2-1-1,4-2 1,3 0 0,3-3 0,49 69-1,-63-103-171,2-1 1,1-1-1,1-1 0,1-1 0,2-2 0,0-1 0,53 33 0,-61-46 94,0 0-1,0-1 0,1-1 0,0-2 0,0 0 1,1-1-1,0-1 0,0-1 0,0-1 0,1-1 0,-1-1 1,1-2-1,37-4 0,-30-1 107,-1-2-1,0-1 1,0-1 0,-1-2-1,0-1 1,-1-1 0,-1-1-1,0-1 1,-1-2 0,-1-1-1,29-27 1,-4-2 484,-1-2 0,-3-2 0,-2-3 0,38-62-1,-13 4 240,-6-3 0,-5-2 0,-5-3-1,-5-3 1,-6-1 0,-5-2-1,32-207 1,-53 220-685,-6 0 0,-4 0 0,-13-154 0,4 228-13,-3 1-1,-1 0 1,-2 1 0,-1 0-1,-2 0 1,-19-39-1,24 62-35,0 0-1,-2 1 1,1 0-1,-2 0 1,0 1-1,0 0 1,-1 0-1,-1 1 1,0 1-1,0 0 1,-1 1 0,-1 0-1,0 1 1,0 1-1,-1 0 1,0 0-1,-16-4 1,4 5-325,0 0-1,0 2 1,0 2 0,0 0 0,-1 2 0,0 1 0,1 1 0,-1 1-1,-49 11 1,26 0-777,0 2 0,1 2 0,1 2 0,-57 32-1,-11 13-4286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4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19282,'0'0'8002,"14"1"-6032,48 0-213,94-9-1,-108 2-1776,0 2 0,0 2 0,60 5 0,-91 1-593,6 1-2968,-8-7-4648,-6-3-2042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 4965,'-2'-4'14274,"9"1"-6506,25 0-3256,47 1-7135,-74 2 3766,25-1-1105,33 0 27,-59 1-62,0 1-1,1-1 1,-1 1-1,0 0 1,0 0-1,0 0 1,-1 1-1,1-1 1,0 1-1,0 0 1,5 4 0,-7-4 21,0 0 1,-1 0-1,1-1 1,-1 1-1,0 1 1,1-1-1,-1 0 1,0 0-1,0 0 1,-1 1-1,1-1 1,0 0-1,-1 1 1,1-1-1,-1 1 1,0-1-1,0 1 1,0-1-1,0 0 1,0 1-1,-1-1 1,1 1-1,-2 4 1,-23 56 922,19-50-796,-86 198 757,92-211-916,0 0 0,0 1 0,0-1-1,0 0 1,0 1 0,-1-1 0,1 0 0,0 0 0,0 1 0,0-1 0,-1 0-1,1 0 1,0 1 0,0-1 0,-1 0 0,1 0 0,0 0 0,0 1-1,-1-1 1,1 0 0,0 0 0,-1 0 0,1 0 0,0 0 0,-1 0 0,1 1-1,0-1 1,-1 0 0,1 0 0,0 0 0,-1 0 0,1 0 0,0 0-1,-1-1 1,1 1 0,0 0 0,-1 0 0,1 0 0,0 0 0,-1 0-1,1 0 1,0 0 0,0-1 0,-1 1 0,1 0 0,0 0 0,0 0 0,-1-1-1,1 1 1,-11-13-1825,11 12 1196,-34-41-10942,12 17 2557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16111,'0'0'8456,"50"0"-6021,-19 0-578,5-1-511,6-8-706,1 0-448,2-1-128,-1 1-224,-4 0-1665,-8 1-2243,-4 0-2531,-8-2-4899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43 18097,'0'0'2456,"-9"13"-556,8-12-1881,-9 15 876,0 0 0,-12 30 1,19-41-686,1 1 1,0 0 0,0-1-1,1 1 1,0 0 0,0 0-1,0 0 1,0 0 0,1 1-1,0-1 1,1 0 0,-1 0-1,1 0 1,0 0 0,3 8-1,-3-12-193,0 0 0,0 0 0,1 0 0,-1 0 0,1 0 0,-1 0 0,1 0 0,-1-1 0,1 1-1,0-1 1,0 1 0,0-1 0,0 1 0,0-1 0,0 0 0,0 0 0,1 0 0,-1 0 0,0-1 0,0 1 0,1-1-1,-1 1 1,1-1 0,-1 0 0,0 0 0,1 0 0,-1 0 0,1 0 0,-1 0 0,0-1 0,1 1 0,-1-1 0,4-1 0,1 0 136,0 0 0,0-1 1,-1 0-1,1 0 0,-1 0 1,1-1-1,-1 0 0,0 0 1,10-10-1,-9 6-66,-1-1-1,0 1 1,-1-1 0,0 0-1,0 0 1,-1-1 0,0 1-1,-1-1 1,0 0 0,0 0-1,-1 0 1,0-1-1,0-12 1,-2 19-51,0 1-1,0 0 1,0-1-1,-1 1 1,1-1-1,-1 1 1,0 0-1,0-1 1,0 1-1,0 0 1,-1 0 0,1 0-1,-1 0 1,0 0-1,0 0 1,0 0-1,-3-3 1,2 4-22,-1 0-1,1 0 1,0 0 0,-1 0 0,1 1 0,-1-1 0,0 1 0,1 0 0,-1 1-1,0-1 1,0 0 0,1 1 0,-1 0 0,0 0 0,0 0 0,0 0-1,1 1 1,-1 0 0,-5 1 0,6-2-29,1 1-1,-1 0 1,1 0-1,0 0 1,-1 0 0,1 0-1,0 0 1,-1 0 0,1 1-1,0-1 1,0 1-1,0 0 1,1-1 0,-1 1-1,0 0 1,0 0-1,1 0 1,0 1 0,-1-1-1,1 0 1,0 0-1,0 1 1,0-1 0,0 1-1,0-1 1,1 0 0,-1 1-1,1 0 1,0-1-1,0 1 1,-1-1 0,2 1-1,-1 3 1,1-6-144,-1 1 0,1 0 1,0 0-1,0 0 0,-1 0 0,1 0 1,0-1-1,0 1 0,0 0 0,0-1 1,0 1-1,0-1 0,0 1 0,0-1 1,0 1-1,0-1 0,0 0 0,0 0 0,0 1 1,0-1-1,0 0 0,2 0 0,29 0-3086,-24 0 1931,28-4-3474,4-8-1549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11787,'0'0'6796,"-9"12"-2712,0 1-3494,-13 17 2292,-28 50 0,45-71-2570,0 0 0,1 0 0,0 1 1,1-1-1,0 1 0,0 0 0,1 0 0,0 0 0,1 1 1,0-1-1,1 17 0,1-25-312,-1-1 0,1 1 0,-1 0 0,1-1 0,0 1 0,-1-1 0,1 1 0,0-1 0,0 1 0,0-1 0,0 1 0,1-1 0,-1 0 0,0 0 0,1 0 0,-1 1 0,0-1 0,1-1 0,-1 1 0,1 0 0,0 0 0,-1 0 0,1-1 0,-1 1 0,1-1 0,0 0 0,0 1 0,-1-1 0,1 0 0,0 0 0,0 0 0,-1 0 0,1 0 0,0 0 0,0-1 0,-1 1 0,1 0 0,2-2 0,3 1 0,0-1 0,0 0 0,0 0 0,0 0 0,0-1 0,-1 0 0,13-8 0,-9 3 0,-1-1 0,0 1 0,0-2 0,-1 1 0,0-1 0,-1 0 0,8-13 0,-12 17 0,0 1 0,-1-1 0,1 1 0,-1-1 0,0 0 0,0 0 0,-1 0 0,0 0 0,0 0 0,0 0 0,-1 0 0,0-1 0,0 1 0,-1 0 0,1 0 0,-3-10 0,1 13 5,1 1 1,-1-1-1,1 1 1,-1 0-1,0-1 0,0 1 1,0 0-1,0 0 1,0 0-1,0 0 0,0 0 1,-1 1-1,1-1 1,-1 1-1,1 0 0,-1-1 1,0 1-1,1 0 1,-7-1-1,3 1-65,0-1 0,0 1 0,-1 0 0,1 1 0,0-1 0,-1 1 0,1 1 0,-8 0 0,9 2-3197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4539 3683,'-21'10'3993,"-10"6"1011,11-11 3387,43-18-5055,64-39-2858,105-58 229,-46 25-694,48-24 6,284-139 120,-463 239-134,167-102 526,-43 22 124,151-75 1085,44 0-1062,34-31-249,-84 39-122,181-87-179,178-86 59,-66 37-140,-147 70-35,5-6-11,83-41 9,597-307 22,-647 292 37,-48 27-10,-320 201 6,21-10 380,203-149 1,-314 204 184,-8 8-3741,4-11-15799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15695,'0'0'12075,"-35"63"-10185,32-30-192,3 5-609,0 0-769,10-3-320,13-7 0,8-9 0,8-9 0,5-6 0,0-4-416,-3-13-1538,0-8-1730,-7-5-1537,-5-3-2274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 16976,'0'0'5152,"-11"-1"-599,11 1-4530,-9-2 374,1 1 1,-1 0-1,1 1 0,-1 0 1,0 0-1,1 1 1,-1 0-1,1 0 1,-1 1-1,1 0 1,0 1-1,-1 0 1,1 0-1,-10 6 1,14-7-392,1 0 0,-1 0-1,1 0 1,0 1 0,0-1 0,0 1 0,0 0 0,1 0 0,-1 0 0,1 0 0,-1 0 0,1 1 0,0-1 0,0 1 0,1-1 0,-3 7 0,4-9-6,0 0 1,0-1-1,1 1 1,-1-1-1,0 1 0,0-1 1,1 1-1,-1-1 0,0 1 1,1-1-1,-1 1 1,1-1-1,-1 1 0,1-1 1,-1 0-1,1 1 0,-1-1 1,1 0-1,-1 1 1,1-1-1,-1 0 0,1 0 1,-1 0-1,1 1 0,0-1 1,-1 0-1,1 0 1,-1 0-1,1 0 0,0 0 1,-1 0-1,1 0 0,28 1-25,-21-1-15,23 1-333,-1 1 1,0 1 0,0 2 0,0 1 0,0 1 0,43 18-1,-72-25 391,-1 0 0,1 0 0,-1 0 0,1 0 0,0 0 0,-1 0 0,1 0 0,0 1-1,-1-1 1,1 0 0,-1 0 0,1 1 0,0-1 0,-1 0 0,1 1 0,-1-1-1,1 1 1,-1-1 0,1 1 0,-1-1 0,0 1 0,1-1 0,-1 1 0,0-1 0,1 1-1,-1-1 1,0 1 0,1 0 0,-1-1 0,0 1 0,0-1 0,0 1 0,0 0-1,0-1 1,0 1 0,0 0 0,0-1 0,0 1 0,0 0 0,0-1 0,0 1 0,0-1-1,0 1 1,0 0 0,-1-1 0,1 1 0,0-1 0,0 1 0,-1 0 0,1-1-1,-1 1 1,1-1 0,0 1 0,-1-1 0,1 1 0,-1-1 0,1 0 0,-1 1 0,1-1-1,-1 0 1,1 1 0,-1-1 0,0 0 0,1 1 0,-1-1 0,1 0 0,-1 0-1,0 0 1,-51 20 1354,46-18-1319,-123 35-53,169-51-2811,85-40-11632,-82 34 6489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16335,'0'0'4100,"-61"71"-192,26-26-705,-3 4-480,2 2-449,2 4-2050,4-2-224,6-6 0,6-3 0,7-9 0,7-9 0,4-9 0,0-9-448,15-8-2499,6-8-2338,0-15-4164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17745,'0'0'13549,"-20"54"-12076,7-21-1473,-2 2 0,0 4 0,3-5 0,5-1 0,4-6 0,3-8-2210,3-8-2114,3-10-2274,1-1-4101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15086,'0'0'12647,"13"-6"-11793,-8 4-778,6-3 24,0 1 1,0 0 0,0 0-1,1 2 1,-1-1 0,1 1-1,19 0 1,-31 2-100,33 0 54,0 1 1,33 6 0,-57-6-59,-1 1 0,0-1 1,0 2-1,0-1 0,0 1 0,0 1 0,0-1 0,-1 1 0,1 1 0,-1-1 1,0 1-1,0 0 0,8 10 0,-12-13 27,-1 1 0,1 0 0,-1 0-1,0 1 1,0-1 0,0 0 0,-1 1 0,1-1 0,-1 1 0,0-1 0,0 1-1,0 0 1,0 0 0,-1-1 0,1 1 0,-1 0 0,0 0 0,0 0 0,-1 4-1,-1-2 77,0 0-1,0 0 0,0 0 1,0 0-1,-1-1 0,0 1 0,-1-1 1,1 0-1,-1 0 0,-8 9 0,-1-1 102,0-1-1,-2-1 0,1 0 0,-1 0 0,-1-2 1,0 0-1,-18 7 0,22-10-200,-1-2 0,0 0 0,0 0 0,0-1 0,0-1 0,0 0 0,-1-1 0,1 0 0,-25-3 0,36 2-53,1 0-1,-1 0 1,0-1-1,1 1 1,-1-1-1,1 0 1,-1 1-1,1-1 1,0 0 0,-1 0-1,1 0 1,0 0-1,-1 0 1,1 0-1,0 0 1,0 0 0,0 0-1,0-1 1,0 1-1,0 0 1,0-1-1,0 1 1,0-3-1,0 1-343,0 0-1,1 0 1,-1 1-1,1-1 0,-1 0 1,1 0-1,0 1 1,1-1-1,-1 0 0,0 0 1,1 0-1,-1 1 0,2-4 1,10-14-10275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16015,'0'0'6182,"60"9"-3235,-19-6-1121,6-2-577,5 0-384,3-1-513,-6 0-256,-5 0-32,-10 3-833,-9-1-1633,-15 2-1217,-10 1-1538,-13 1-5061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13741,'0'0'9001,"55"18"-7400,-6-17-288,10-1-768,5 0-385,7 0-160,-7-1-1826,-7-8-5317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15118,'0'0'11232,"11"6"-10249,2 0-858,-1-1 0,1 0 0,0-1 0,0 0 0,0-1 0,1-1 1,-1 0-1,23 0 0,62-12-335,-82 7-39,-16 3 232,0 0 1,0 0-1,0 0 1,1 0-1,-1 0 1,0 0-1,0 0 1,0 0-1,1 0 1,-1 0-1,0 0 1,0 0-1,1 0 1,-1 0-1,0 0 0,0 0 1,0 0-1,1 0 1,-1 0-1,0 1 1,0-1-1,0 0 1,0 0-1,1 0 1,-1 0-1,0 0 1,0 0-1,0 1 1,0-1-1,1 0 1,-1 0-1,0 0 1,0 1-1,0-1 1,0 0-1,0 0 0,0 0 1,0 1-1,0-1 1,0 0-1,0 0 1,0 0-1,1 1 1,-1-1-1,-1 0 1,-3 15-374,-15 16 231,18-29 160,-37 57 332,-30 67 0,55-100-261,1 1-1,2 1 0,1 0 1,1 1-1,-6 34 0,14-53-106,1-6-2538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8552,'0'0'11627,"55"-2"-11371,-23 2-160,9 0-640,8 0-2307,0 0-3715</inkml:trace>
  <inkml:trace contextRef="#ctx0" brushRef="#br0" timeOffset="1">379 12 17008,'-10'0'3641,"1"0"-3158,0 0 0,0 1 1,0 0-1,0 0 0,0 1 1,0 0-1,0 1 0,1 0 0,-1 0 1,1 1-1,0 0 0,0 0 1,0 1-1,1 0 0,-1 0 0,-7 8 1,7-4-95,0 0 1,0 0 0,1 1-1,0 0 1,-10 19 0,16-26-346,0 0 1,0 0-1,0 0 0,0 0 1,0 0-1,0 0 0,1 0 1,0 1-1,-1-1 0,1 0 1,0 0-1,1 3 0,0-4-41,-1 0 0,1-1 1,-1 1-1,1-1 0,0 1 0,0-1 0,0 1 0,0-1 0,0 0 0,0 1 1,0-1-1,0 0 0,0 0 0,1 0 0,-1 0 0,1 0 0,-1 0 0,0 0 1,1 0-1,0 0 0,-1-1 0,1 1 0,2 0 0,6 1 26,-1 0 1,1-1-1,0 0 0,-1 0 1,1-1-1,0-1 0,0 1 0,-1-2 1,1 1-1,-1-1 0,1-1 0,-1 0 1,0 0-1,0 0 0,13-8 1,-16 8-10,1-1 0,-1 0 0,0 0 0,0 0 1,0 0-1,-1-1 0,0 0 0,0-1 0,0 1 1,0-1-1,-1 0 0,0 0 0,0 0 0,-1 0 1,0-1-1,0 1 0,0-1 0,-1 0 0,0 0 1,0 0-1,1-10 0,-3 14-55,-1 0-1,1 0 1,-1 1 0,0-1-1,1 0 1,-1 1 0,0-1-1,-1 1 1,1-1 0,0 1-1,-1 0 1,1-1-1,-1 1 1,0 0 0,0 0-1,0 0 1,0 0 0,0 1-1,0-1 1,0 0 0,-1 1-1,1-1 1,-1 1 0,1 0-1,-1 0 1,1 0 0,-1 0-1,0 1 1,1-1 0,-1 1-1,0-1 1,-4 1 0,3-1-71,1 0 1,-1 1 0,0 0-1,0-1 1,1 1 0,-1 0-1,0 1 1,0-1 0,1 1-1,-1 0 1,0 0 0,1 0-1,-1 0 1,1 0 0,-1 1-1,1 0 1,0-1 0,-1 1-1,1 1 1,0-1 0,0 0-1,1 1 1,-6 4 0,4 14-5342,5-21 4990,-1 1 0,0 0 0,0 0 0,1 0 0,-1 0 0,0 0 0,1 0 0,-1-1 0,1 1 0,-1 0 0,1 0 0,0-1 0,-1 1 0,1 0 0,-1-1 0,1 1 0,0-1 0,0 1 0,-1-1 0,3 2 0,16 5-9024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73 13965,'0'0'10431,"-10"4"-8092,2 0-1997,1 0 1,-1 0-1,1 1 1,0 0-1,1 1 1,-1-1 0,1 1-1,-6 7 1,10-10-249,-1-1 1,1 1 0,0 0 0,0 0 0,0 0-1,1 0 1,-1 0 0,1 1 0,-1-1 0,1 0-1,0 1 1,0-1 0,1 1 0,-1-1 0,1 1-1,0-1 1,0 1 0,0 0 0,0-1 0,0 1-1,1-1 1,0 1 0,-1-1 0,2 1 0,-1-1-1,3 6 1,-2-7-86,0 1-1,0-1 1,0 0 0,0 0-1,1 0 1,-1 0-1,1 0 1,0 0 0,-1-1-1,1 1 1,0-1-1,0 0 1,0 0 0,0 0-1,0 0 1,0-1-1,0 1 1,1-1 0,-1 1-1,0-1 1,0 0-1,0-1 1,0 1 0,6-2-1,0 1 12,-1 0-1,0-1 0,0 0 1,0 0-1,0-1 1,0 0-1,-1-1 1,11-5-1,-12 4-19,0-1 0,0 1 0,-1-1 0,0 0 0,0 0 0,0-1 0,-1 1 0,1-1 0,-2 0 0,1 0 0,-1-1 0,0 1 0,-1-1 0,1 1 0,-2-1 0,3-14 0,-4 19 0,1-1 0,-1 1 0,0-1 0,0 1 0,0-1 0,-1 1 0,1-1 0,-1 1 0,0-1 0,0 1 0,0-1 0,-1 1 0,1 0 0,-1 0 0,1 0 0,-1 0 0,0 0 0,0 0 0,-1 0 0,1 1 0,0-1 0,-1 1 0,0-1 0,1 1 0,-1 0 0,0 0 0,0 0 0,0 1 0,-1-1 0,1 1 0,0-1 0,0 1 0,-1 0 0,1 1 0,-1-1 0,1 0 0,-1 1 0,-5 0 0,3 0-327,1 0 0,-1 0 1,0 1-1,0 0 0,0 0 0,1 1 1,-1-1-1,0 1 0,1 0 0,0 1 0,-1-1 1,1 1-1,-7 6 0,10-8 94,-1 1 0,1-1 1,0 1-1,0 0 0,1 0 0,-1 0 0,0 0 1,1 0-1,-1 0 0,1 1 0,-1-1 1,1 0-1,0 1 0,0-1 0,0 1 0,1-1 1,-1 1-1,0 0 0,1-1 0,0 1 0,0 0 1,0-1-1,0 1 0,0 0 0,0-1 1,1 1-1,-1 0 0,1-1 0,-1 1 0,1-1 1,0 1-1,2 3 0,10 8-6536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7399,'0'0'20243,"-16"52"-17969,5-27-384,1 0-929,0 0-961,4-2 0,4-3 0,2-4 0,0 0 0,1-4-1602,8-4-1216,-3-4-2115,-1-4-768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15535,'0'0'8424,"49"-1"-8168,-18 1-160,5 0-1794,3 0-2690,2 0-3908</inkml:trace>
  <inkml:trace contextRef="#ctx0" brushRef="#br0" timeOffset="1">499 11 16239,'0'0'4207,"-9"-2"-630,4 1-3266,0-1-41,1 1-1,-1 0 1,0 0-1,0 0 1,0 0-1,0 1 1,0 0-1,0 0 1,0 0-1,0 1 1,1 0-1,-1 0 1,0 0-1,0 0 0,0 1 1,1-1-1,-9 6 1,7-4-115,0 1 0,0 0-1,1 0 1,0 0 0,0 1 0,0-1 0,0 1-1,1 1 1,-1-1 0,1 1 0,1-1 0,-1 1 0,1 0-1,0 1 1,0-1 0,1 0 0,0 1 0,0 0-1,0-1 1,1 1 0,0 0 0,0 13 0,1-19-154,1 1-1,-1-1 1,0 1 0,0-1 0,1 0 0,-1 1 0,1-1 0,0 0 0,-1 1 0,1-1-1,0 0 1,0 0 0,-1 0 0,1 0 0,0 0 0,0 1 0,0-2 0,1 1 0,-1 0-1,0 0 1,0 0 0,0 0 0,2 0 0,1 0 0,0 0-1,-1 0 1,1 0-1,0 0 1,-1-1-1,1 1 1,0-1-1,0 0 1,3-1-1,1 1 0,0-1-1,-1-1 1,1 1-1,-1-1 0,1 0 1,-1-1-1,0 0 1,12-7-1,-14 6 1,0 0 0,0-1 0,0 0 0,0 0 0,-1 0 0,0-1 0,6-9 0,-8 12 0,-1 0 0,1 0 0,-1 0 0,1-1 0,-1 1 0,0 0 0,0-1 0,-1 1 0,1-1 0,-1 1 0,1-1 0,-1 1 0,0-1 0,-1 1 0,1-1 0,-2-5 0,1 8 1,1 0-1,-1 0 1,0 0-1,0 0 1,0 0-1,0 0 1,0 0 0,0 0-1,-1 1 1,1-1-1,0 0 1,0 1 0,0-1-1,-1 1 1,1-1-1,0 1 1,-1 0-1,1 0 1,0-1 0,-1 1-1,1 0 1,-1 0-1,1 0 1,0 0-1,-1 1 1,1-1 0,0 0-1,-1 1 1,-1 0-1,0-1-8,-1 1 1,1 0-1,0 0 0,-1 0 0,1 0 0,0 1 0,-1-1 0,1 1 0,0 0 0,-3 2 1,-15 31-2104,16-13-2446,11-5-5821,5-12 459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12684,'0'0'18647,"-6"10"-17675,0 2-808,0-1-131,0 0 0,1 1 1,0-1-1,0 1 0,1 0 1,1 0-1,0 1 1,-1 12-1,4-24-33,0 0 0,0 0 0,1 0 0,-1 0 0,0 0 0,0 0 0,1 0 0,-1 0 0,0-1 0,1 1 0,-1 0 0,1 0 0,-1 0 0,1 0 0,-1-1 0,1 1 0,0 0 0,-1 0 0,1-1 0,0 1 0,0-1 0,-1 1 0,1-1 0,0 1 0,0-1 0,0 1 0,1 0 0,34 3 0,-21-5 0,-1 0 0,0-2 0,16-4 0,-5-2 0,42-21 0,-53 22 0,0 1 0,1 0 0,0 1 0,0 0 0,0 2 0,1 0 0,32-5 0,-48 10 0,1-1 0,-1 0 0,1 1 0,-1-1 0,1 1 0,-1-1 0,1 1 0,-1-1 0,1 0 0,-1 1 0,1 0 0,-1-1 0,0 1 0,1-1 0,-1 1 0,0-1 0,0 1 0,1 0 0,-1-1 0,0 1 0,0 0 0,0-1 0,0 1 0,0 0 0,0-1 0,0 1 0,0-1 0,0 1 0,0 0 0,0-1 0,0 1 0,-1 0 0,1-1 0,0 1 0,0 0 0,-1-1 0,1 1 0,0-1 0,-1 1 0,0 0 0,-10 27 0,10-27 0,-17 34 0,14-15 0,4-20 0,0 0 0,0 1 0,0-1 0,0 1 0,0-1 0,1 0 0,-1 1 0,0-1 0,0 0 0,0 1 0,0-1 0,0 0 0,1 1 0,-1-1 0,0 0 0,0 1 0,1-1 0,-1 0 0,0 0 0,0 1 0,1-1 0,-1 0 0,0 0 0,1 0 0,-1 1 0,0-1 0,1 0 0,-1 0 0,0 0 0,1 0 0,-1 0 0,0 0 0,1 0 0,-1 1 0,0-1 0,1 0 0,14-1 0,0-1 0,0 0 0,0-1 0,0-1 0,-1 0 0,1-1 0,24-12 0,-26 11 0,0 0 0,1 0 0,0 2 0,0 0 0,1 0 0,-1 1 0,1 1 0,22-1 0,-37 3 0,1 0 0,-1 0 0,1 1 0,-1-1 0,1 0 0,-1 0 0,1 0 0,-1 0 0,1 0 0,-1 1 0,1-1 0,-1 0 0,0 0 0,1 1 0,-1-1 0,1 0 0,-1 1 0,0-1 0,1 0 0,-1 1 0,0-1 0,1 1 0,-1-1 0,0 1 0,0-1 0,1 1 0,-1-1 0,0 1 0,0-1 0,0 1 0,1 0 0,-4 21 0,-16 23 0,18-42 0,0-2 0,0 1 0,0-1 0,0 0 0,1 0 0,-1 1 0,0-1 0,1 0 0,-1 1 0,1-1 0,-1 1 0,1-1 0,0 1 0,-1-1 0,1 1 0,0-1 0,0 1 0,0-1 0,0 1 0,0-1 0,1 1 0,-1-1 0,0 1 0,1-1 0,-1 1 0,1-1 0,-1 0 0,2 2 0,0-2 0,1 0 0,-1 0 0,1 0 0,-1-1 0,0 1 0,1-1 0,-1 0 0,1 0 0,-1 0 0,1 0 0,-1 0 0,1 0 0,-1-1 0,1 1 0,-1-1 0,1 0 0,1-1 0,23-6 0,-1-1 0,27-15 0,-37 16 0,0 0 0,1 1 0,0 1 0,0 1 0,1 0 0,-1 1 0,36-3 0,-53 7-16,1 0 1,-1 0-1,1 0 1,0 0-1,-1 0 1,1 0-1,-1 0 0,1 0 1,-1 1-1,1-1 1,-1 0-1,1 0 1,-1 0-1,1 1 0,-1-1 1,1 0-1,-1 0 1,1 1-1,-1-1 1,0 0-1,1 1 0,-1-1 1,0 1-1,1-1 1,-1 0-1,0 1 1,1-1-1,-1 1 0,0-1 1,0 1-1,1-1 1,-1 1-1,0-1 1,0 1-1,0-1 0,0 1 1,0-1-1,0 1 1,0 0-1,-5 22-3905,3-15-904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10474,'0'0'11499,"-36"69"-8008,24-43-576,1 1-993,2-2-801,4-3-833,3-2-256,2-7-801,2-5-1889,11-8-2403,5 0-3235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24 21588,'0'0'4148,"-9"-1"-1105,3-1-2805,-1 1 1,1 0-1,-1 1 0,0-1 0,1 1 1,-1 1-1,0-1 0,1 1 0,-1 0 0,1 1 1,-1-1-1,1 1 0,0 1 0,-1-1 1,-8 6-1,9-4-210,1 0 1,-1 0-1,1 1 1,0-1-1,0 1 1,0 0-1,-6 10 1,10-14-42,0 0 0,1 0 1,-1 1-1,0-1 1,1 0-1,-1 1 1,1-1-1,-1 0 1,1 1-1,-1-1 1,1 1-1,0-1 1,0 1-1,0-1 0,0 1 1,0-1-1,0 1 1,0-1-1,0 1 1,1-1-1,-1 0 1,1 1-1,-1-1 1,1 1-1,-1-1 1,1 0-1,0 1 0,0-1 1,-1 0-1,1 0 1,0 0-1,0 0 1,0 0-1,0 0 1,1 0-1,-1 0 1,0 0-1,0 0 0,1 0 1,-1-1-1,2 2 1,61 23-1598,-53-22 1193,0 0 0,-1 1 1,0 0-1,0 0 0,0 2 1,-1-1-1,15 11 1,-23-15 383,0 0 1,1 0 0,-1 1 0,0-1 0,0 0 0,0 1 0,0-1 0,0 1 0,0-1 0,0 1 0,-1 0 0,1-1 0,0 1 0,-1 0 0,0-1 0,1 1 0,-1 0-1,0-1 1,0 1 0,0 0 0,0 0 0,0-1 0,0 1 0,-1 2 0,0 0 50,-1-1 1,1 0-1,-1 0 1,0 0-1,0 0 1,0 0-1,0 0 1,0 0-1,-1-1 0,1 1 1,-5 2-1,-7 5 350,0-1 0,0 0 0,-30 12 0,35-17-4,-1 0 0,1-1 1,-1 0-1,0-1 0,0 0 0,0 0 0,0-1 1,-14 0-1,24-1-338,-1 0-1,0 0 1,0 0 0,1 0 0,-1 0-1,0 0 1,0-1 0,1 1 0,-1 0 0,0 0-1,1 0 1,-1-1 0,0 1 0,1 0-1,-1-1 1,0 1 0,1-1 0,-1 1-1,1 0 1,-1-1 0,1 1 0,-1-1 0,1 0-1,-1 1 1,1-1 0,-1 1 0,1-1-1,0 0 1,-1 1 0,1-2 0,4-22 201,-1 19-235,-1 0 1,1 0-1,0 0 1,0 1-1,1-1 1,0 1 0,5-5-1,13-5 10,0 1-1,25-10 1,41-25 1,-81 44 13,0-1 0,-1-1-1,1 1 1,-1-1 0,0 0 0,-1-1-1,1 0 1,-1 1 0,6-12 0,-10 16-14,1 0 1,-1-1 0,0 1-1,0-1 1,1 0 0,-2 1-1,1-1 1,0 0 0,0 0-1,-1 1 1,0-1 0,1 0-1,-1 0 1,0 0 0,0 0-1,-1 1 1,1-1 0,-1 0-1,1 0 1,-1 1 0,0-1-1,0 0 1,0 1 0,0-1-1,-1 0 1,1 1 0,-1 0-1,1-1 1,-1 1 0,-2-2-1,0 1 1,-1-1-1,1 1 0,-1 1 1,1-1-1,-1 1 0,0 0 0,0 0 1,0 0-1,-1 0 0,1 1 1,0 0-1,0 0 0,-1 1 1,-9 0-1,14 0-106,0 0 0,0 0 1,0 0-1,0 1 0,0-1 0,0 0 0,0 1 1,1-1-1,-1 1 0,0-1 0,0 1 0,0-1 1,1 1-1,-1 0 0,0-1 0,0 1 0,1 0 0,-1-1 1,1 1-1,-1 0 0,1 0 0,-1 0 0,1 0 1,-1 0-1,1-1 0,0 1 0,0 0 0,-1 0 1,1 0-1,0 0 0,0 2 0,-1 1-616,1-1-1,0 1 1,0-1-1,0 1 1,0-1-1,1 0 0,-1 1 1,2 4-1,9 10-6576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5:0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16239,'0'0'16528,"-21"59"-16528,37-54 0,5-2-2370,-1-3-2531,0 0-1921,2-10-4069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5:0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16143,'0'0'5093,"-41"50"-1185,18-18-481,0 4-1121,-1 3-1121,2-1-480,3 7-705,3 1 0,3 4-673,1 0-2722,5-2-4997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1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5926,'0'0'128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2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7909 96,'0'0'1986,"-5"1"-902,-14 1-398,-42 3 18412,62-8-18855,1-1-1,0 1 1,0 0 0,1-1 0,-1 1 0,0 0-1,1 1 1,0-1 0,0 0 0,3-2 0,6-6-16,17-28 48,-24 31-120,0 0 1,1 0-1,0 1 0,0 0 0,1 0 0,-1 1 0,1 0 0,14-10 0,0 3 110,-1-1-1,0-2 0,-2 0 0,0-1 1,32-38-1,18-17-195,34-13-58,146-167 85,45-84-43,-25 48-42,-65 60 18,30-29 1,17-12 17,-96 97-30,-48 62 1,58-62-15,284-304 485,-309 335-324,-32 31 17,174-192 54,-219 230-118,3 3 1,137-114-1,-128 118-54,81-94-1,-86 85 4,88-73-1,-77 75-51,81-92 0,71-65 17,76-58 33,-159 137-28,75-84 126,-142 139 7,4 5 1,4 3-1,103-76 1,170-174-64,-252 226-89,451-422-23,-209 165-31,-276 272-13,-45 53 16,1 2 1,56-52 0,-53 60 53,-2-2-1,-2-1 0,-1-1 0,50-80 0,-77 110-210,1-1 0,-1 1 0,1 0 0,1 0-1,-1 1 1,1-1 0,0 1 0,1 0-1,-1 1 1,1 0 0,0 0 0,1 0-1,-1 1 1,1 0 0,0 0 0,16-4-1,-22 7-360,0 1 0,-1-1 0,1 1 0,0-1-1,0 0 1,0 0 0,-1 0 0,1 0 0,0 0-1,-1 0 1,1 0 0,-1 0 0,0-1 0,1 1 0,1-3-1,9-14-8853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16816,'0'0'384,"-25"83"-192,12-28 1,5 5-129,3 4-385,0 0-2433,4 1-3300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7687,'0'79'-512,"-2"3"-2627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15246,'-62'189'5379,"-25"91"-4203,74-230-639,3 1 0,3 0-1,-3 88 1,11-138-1795,1-10-369,2-17-2780,-4-11-7124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13869,'0'0'9930,"23"50"-8585,-10-34-160,4-1-96,7-1-609,1-3-351,10-7-33,3-4-641,0 0-1985,-1-12-1570,-5-9-2787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13421,'-7'10'3544,"-3"3"-2683,-38 58 2327,43-63-2637,1 0 0,0 1 0,0 0 0,0-1 0,1 2 0,0-1-1,-1 13 1,4-21-552,-1-1-1,1 0 0,0 1 0,0-1 0,0 0 0,0 1 0,0-1 0,0 0 1,0 1-1,0-1 0,0 1 0,0-1 0,0 0 0,1 1 0,-1-1 0,0 0 1,0 1-1,0-1 0,0 0 0,0 1 0,1-1 0,-1 0 0,0 1 0,0-1 1,1 0-1,-1 0 0,0 1 0,0-1 0,1 0 0,-1 0 0,0 1 1,1-1-1,-1 0 0,0 0 0,1 0 0,-1 0 0,0 0 0,1 0 0,-1 1 1,1-1-1,-1 0 0,1 0 0,21-7-235,19-19-216,-41 26 449,14-10-110,33-22-1042,-45 31 1094,1-1 1,-1 1-1,1 0 1,-1 0-1,1 0 0,0 0 1,-1 1-1,1-1 1,0 1-1,0-1 1,-1 1-1,1 0 1,0 0-1,0 1 1,-1-1-1,6 1 0,-6 1 95,-1-1 0,1 0-1,-1 1 1,1-1 0,-1 1-1,1-1 1,-1 1-1,0 0 1,0-1 0,0 1-1,0 0 1,0 0 0,0 0-1,-1 0 1,1 0-1,0 0 1,-1 0 0,0 0-1,1 0 1,-1 4 0,2 52 1248,-2-44-947,3 86 1700,-4-1 0,-5 1 0,-33 172 0,39-271-2034,0 1 0,0-1 0,0 1 0,0-1 0,-1 0 0,1 1 0,0-1 0,-1 0 0,1 1 0,-1-1 0,1 0 0,-1 0 0,0 0 0,1 1 0,-1-1 0,0 0 0,0 0 0,0 0 0,0 0 0,0 0 0,0-1 0,0 1 0,0 0 0,0 0 0,-1-1 0,1 1 0,0 0 0,0-1 0,-2 1 0,1-2 0,0 1 0,1-1 0,-1 0 0,1 0 0,-1 0 0,1 0 0,-1-1 0,1 1 0,-1 0 0,1-1 0,0 1 0,0 0 0,0-1 0,0 0 0,0 1 0,0-1 0,0 1 0,1-1 0,-1 0 0,1 0 0,-1-2 0,-5-11 0,2-1 0,0 0 0,1 0 0,1 0 0,0 0 0,2 0 0,-1-1 0,2 1 0,0 0 0,1 0 0,1 0 0,0 0 0,1 0 0,1 1 0,0-1 0,9-15 0,12-20 0,2 2 0,3 0 0,47-56 0,20-32 0,-94 132 0,-1 0 0,1 0 0,-1 0 0,0 0 0,-1-1 0,0 1 0,1-1 0,-2 0 0,1 0 0,-1 0 0,0 0 0,1-12 0,-2 18 0,-1-1 0,1 0 0,0 1 0,-1-1 0,1 0 0,0 1 0,-1-1 0,1 0 0,-1 1 0,1-1 0,-1 1 0,0-1 0,1 1 0,-1-1 0,0 1 0,1 0 0,-1-1 0,0 1 0,1-1 0,-1 1 0,0 0 0,1 0 0,-1 0 0,0-1 0,0 1 0,0 0 0,1 0 0,-1 0 0,0 0 0,0 0 0,-1 1 0,-27 3 0,22 0 0,-1 0 0,1 1 0,0-1 0,0 1 0,1 1 0,0-1 0,0 1 0,0 0 0,0 0 0,1 1 0,0 0 0,0 0 0,1 0 0,-6 14 0,4-10 0,1 1 0,1 1 0,0-1 0,0 1 0,1-1 0,1 1 0,0 0 0,0 25 0,2-35-94,0 0-1,1 1 1,-1-1 0,1 0 0,-1 0-1,1 0 1,0 0 0,0 0 0,0 0-1,1 0 1,-1 0 0,1 0-1,-1-1 1,1 1 0,0-1 0,0 1-1,0-1 1,0 1 0,1-1 0,-1 0-1,4 2 1,0-1-472,-1 0 1,1-1-1,0 0 1,0 0-1,0-1 0,0 0 1,0 0-1,0 0 0,0 0 1,9-1-1,25-2-9780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107 165 1217,'31'-7'3336,"0"-1"0,42-18 0,-61 21-1702,1-1 0,-2 0-1,1-1 1,-1 0 0,0-1-1,-1 0 1,0-1 0,15-15 0,-24 23-1577,-1 1 1,1-1 0,0 0 0,-1 0 0,1 1 0,0-1 0,-1 0 0,1 0 0,-1 0 0,1 0 0,-1 0 0,1 0 0,-1 0 0,0 0 0,0 0 0,1 0 0,-1 0 0,0 0-1,0 0 1,0 0 0,0 0 0,0 0 0,0 0 0,-1 0 0,1 0 0,0-2 0,-1 2 74,0 0-1,-1 0 1,1 0 0,0 0-1,0 0 1,0 0-1,-1 0 1,1 0 0,0 1-1,-1-1 1,1 0 0,0 1-1,-1-1 1,1 1-1,-4-1 1,-7-1 641,-1 1 1,0 0-1,-16 1 0,23 0-698,-8 1-75,-1 1 0,1 0 0,0 1 0,0 0 0,0 1 0,0 1 0,1 0 0,0 1 0,0 0 0,-22 14 0,28-15 0,0 0 0,0 0 0,1 0 0,-1 1 0,1 0 0,1 0 0,-1 0 0,1 1 0,0 0 0,0 0 0,1 0 0,0 1 0,0-1 0,1 1 0,0 0 0,0 0 0,1 0 0,0 0 0,-1 15 0,3-20 0,0 0 0,0-1 0,1 1 0,-1 0 0,1 0 0,0 0 0,-1-1 0,1 1 0,1-1 0,-1 1 0,0 0 0,1-1 0,-1 0 0,1 1 0,0-1 0,0 0 0,0 0 0,0 0 0,0 0 0,0 0 0,0-1 0,1 1 0,-1-1 0,1 1 0,-1-1 0,1 0 0,-1 0 0,1 0 0,0 0 0,0 0 0,-1-1 0,4 1 0,12 2 0,1 0 0,-1-2 0,34 0 0,-36-1 0,70-7-2734,-58 2-193,-1-1 0,43-16 0,-52 15-5641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17617,'0'0'3075,"-52"67"-193,23-22-255,-1-3-385,2 1-416,1-2-481,3-5-865,7-6-352,7-10-95,4-4-386,6-6-1088,0-5-1794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21236,'0'0'6833,"-10"12"-6320,-181 273 1174,180-273-1678,8-16-949,11-28-2165,32-44-5314,-15 32 2232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11371,'0'0'4094,"-4"11"-869,-13 37-1238,5-18-735,1 1 1,1 0-1,2 0 1,1 1-1,-3 36 1,21-78-893,2-8-325,11-43-2938,-23 57 2488,1-1-1,-1 1 1,0-1-1,-1 1 0,1-1 1,-1 0-1,0 1 0,0-1 1,0 1-1,0-1 1,-3-8-1,2 12 400,-1 0 0,1 0 1,-1 0-1,1 0 0,-1 0 0,0 0 0,0 0 1,1 1-1,-1-1 0,0 1 0,0-1 1,0 1-1,0 0 0,1-1 0,-1 1 0,0 0 1,0 0-1,0 1 0,0-1 0,0 0 1,-1 1-1,-44 7 1062,41-7-801,-3 1 357,0 0-1,0 1 0,0 0 0,0 1 1,1-1-1,-1 2 0,-10 6 1,59-10 279,43-21-661,-68 15-227,1 0-1,0 2 1,-1 0-1,1 0 0,0 1 1,0 1-1,23 2 1,-37-1-169,1 1-1,-1 0 1,1 0 0,-1 0 0,0 0 0,1 0 0,-1 0-1,0 1 1,0-1 0,0 1 0,0-1 0,0 1 0,0 0-1,0 0 1,0 0 0,-1 0 0,1 0 0,-1 0 0,0 1-1,1-1 1,-1 0 0,0 1 0,0-1 0,-1 0 0,1 1-1,0-1 1,-1 5 0,6 16-5216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18001,'0'0'1121,"90"15"-384,-35-7-513,8-4-416,8-2-1474,3-2-1120,4 0-1603,3-1-6661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16592,'49'9'2690,"-2"-2"-384,2-3-960,0-4-866,2 0-160,-4 0 321,-2-2-225,-4-5-191,-6 0-161,-5 6-32,-6 1-32,-5 0-32,-5 0 32,-7 5-96,1 3-161,-7-4-1184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14414,'0'0'3747,"73"9"-3010,-27-9-161,9 0 161,17 0-224,6 0-385,7 0-128,5 0-96,-1 0-1410,-4 12-1344,-7-2-3428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15150,'0'0'10666,"6"61"-10249,15-36-289,3-3-64,10-6-192,4-9-993,5-7-513,1-5-512,-2-15-961,-6-6-1537,-5-2-4901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13196,'0'0'3556,"-42"65"-1154,15-17-384,-1 9-577,0 5-255,-1-2-97,4-6-321,7-12-479,8-10-225,6-9-64,4-11-1025,0-10-1474,6-2-1024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49 123 6182,'0'0'3443,"10"-12"-843,-1 1-1996,6-9 1106,1 2-1,0 0 0,28-23 1,-44 41-1654,0 0 0,1-1 0,-1 1 0,0 0 0,0 0 0,0 0 0,1-1 0,-1 1 0,0 0 0,0 0 0,0 0 0,1 0 1,-1 0-1,0 0 0,0 0 0,1-1 0,-1 1 0,0 0 0,0 0 0,1 0 0,-1 0 0,0 0 0,0 0 0,0 0 0,1 0 0,-1 0 1,0 0-1,0 0 0,1 1 0,-1-1 0,0 0 0,0 0 0,1 0 0,-1 0 0,0 0 0,0 0 0,0 0 0,1 1 0,-1-1 0,0 0 1,0 0-1,0 0 0,1 0 0,-1 1 0,0-1 0,0 0 0,0 0 0,0 1 0,0-1 0,0 0 0,0 0 0,1 0 0,-1 1 0,0 21 847,-10 28-109,-15 16-208,-2-2 0,-4 0 0,-46 71 0,91-158-1609,-1-1 1,-1 0 0,-1-1-1,-1 0 1,-1-1 0,-2 0 0,7-38-1,-22 133 1421,4-41 91,0 0 0,2 0 0,1-1 0,2 1 0,3 31-1,-3-56-465,-1-1 0,0 1-1,1-1 1,-1 1 0,1-1-1,0 1 1,0-1 0,0 1-1,0-1 1,0 0 0,1 0-1,-1 1 1,1-1 0,-1 0-1,1 0 1,0 0-1,0-1 1,-1 1 0,1 0-1,1-1 1,-1 1 0,0-1-1,0 0 1,0 0 0,1 0-1,-1 0 1,1 0 0,-1 0-1,1 0 1,-1-1 0,1 0-1,-1 1 1,1-1 0,-1 0-1,1 0 1,3-1-1,-5 0 9,0 0 0,1 0-1,-1 0 1,0 0 0,0-1-1,0 1 1,0 0-1,0-1 1,0 1 0,0-1-1,0 1 1,-1-1-1,1 0 1,0 1 0,-1-1-1,1 0 1,-1 1-1,0-1 1,0 0 0,0 0-1,0 1 1,0-1-1,0 0 1,0-2 0,-4-46 207,-1 38-137,-1 0-1,0 0 0,0 0 1,-1 1-1,0 0 1,-1 0-1,-1 1 1,0 0-1,0 0 1,-17-13-1,15 16 218,13 12-387,19 14-148,-5-12-425,-1 0-1,1-1 1,0 0 0,0-2-1,0 0 1,1 0-1,-1-2 1,26 1 0,37-1-5343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5509,'0'0'22373,"8"9"-21081,31 44-157,-27-34-997,1 0 0,1-1 0,0-1 1,29 28-1,-40-44-403,0 1 0,-1 0 0,1-1 0,0 0 0,0 1 1,0-1-1,0 0 0,0-1 0,1 1 0,-1-1 0,0 1 0,0-1 0,0 0 0,0 0 0,1 0 0,-1 0 1,0-1-1,0 1 0,6-3 0,-3 1-661,-1 0 0,1 0 0,-1-1 0,0 0 0,0 0 0,0-1 0,0 1 0,0-1 0,6-7 0,17-21-7572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13325,'0'0'11338,"13"3"-8663,19 1-2076,1 0 0,1-2 0,61-5 1,113-22 1763,-64 7-1694,-98 13-805,337-22-5985,-388 27 1389,0-1 1867,-2 0-738,-12 1-9497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10762,'0'0'7671,"-10"8"-5354,-17 18-770,1 1 0,2 2 0,0 0 0,-29 49 1,17-17-577,-47 107 1,81-162-1337,-16 43 891,17-46-1135,1-1 0,-1 0 0,1 0 0,0 1 0,0-1 0,0 0-1,0 1 1,0-1 0,0 0 0,1 1 0,0 1 0,9-7-12903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8808,'0'0'16656,"0"9"-14942,-11 108 1312,-2 22-6148,18-125 322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11371,'0'0'7879,"10"-8"-6512,-2 3-1174,0 0 0,0 0 0,0 1 0,0 0 0,1 1 0,0-1 0,0 2 0,-1-1 0,2 1 0,-1 1 0,0-1 0,11 1 0,-15 1-91,15-1 99,0 0 0,-1 2-1,1 0 1,37 9 0,-53-10-117,-1 1 0,1 0 0,-1 0-1,0 0 1,1 1 0,-1-1 0,0 1 0,0 0 0,0 0 0,0 0 0,0 0 0,-1 0 0,1 0-1,-1 1 1,1 0 0,-1-1 0,0 1 0,0 0 0,0 0 0,0 0 0,-1 0 0,1 1 0,-1-1 0,0 0-1,0 1 1,0-1 0,0 0 0,0 1 0,-1-1 0,0 1 0,1 0 0,-1-1 0,-1 1 0,1-1 0,-1 6-1,-1-4 91,0 1 0,0-1 0,0 0 1,0 0-1,-1 0 0,0 0 0,0 0 0,0 0 0,0-1 0,-1 0 0,0 0 0,0 0 0,0 0 0,0 0 0,-7 3 0,-9 8 763,-46 22 1,61-35-814,-11 7-43,0-1 0,0-1 0,-1 0 1,0-1-1,-1-1 0,1-1 0,-1 0 1,-34 1-1,52-4-93,0-1 1,0 0-1,0 0 1,-1 0-1,1 0 0,0 0 1,0 0-1,0 0 1,-1 0-1,1 0 0,0 0 1,0 0-1,0 0 1,-1 0-1,1 0 0,0 0 1,0 0-1,0 0 1,-1 0-1,1 0 0,0 0 1,0 0-1,0-1 1,-1 1-1,1 0 0,0 0 1,0 0-1,0 0 1,-1 0-1,1 0 0,0-1 1,0 1-1,0 0 1,0 0-1,0 0 0,0-1 1,-1 1-1,1 0 1,0 0-1,0 0 1,0-1-1,0 1 0,0 0 1,0 0-1,0-1 1,8-8-1398,17-7-2879,9 4-1680,6-2-3198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18193,'0'0'8232,"60"-7"-7047,-5-4-224,15-2-609,4 1-224,-1 0-95,-5 2-386,-13 5-736,-13 2-865,-13 3-160,-16 0-384,-16 9-4389,-22 0 609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12236,'0'0'11883,"63"6"-10474,-9-14-736,8 1-449,5-1-192,-6 3-352,1 1-1506,-11 1-1793,-6 1-1378,-9-2-4740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18129,'0'0'4735,"-4"11"-2946,-2 2-1038,1 0 0,0 1 1,2-1-1,-1 1 0,2 0 1,-2 24-1,3-35-713,1 1 1,0-1-1,0 1 1,0 0-1,0-1 1,1 1-1,-1-1 1,1 0-1,0 1 1,0-1-1,0 1 1,1-1-1,-1 0 1,1 0-1,-1 0 1,1 0-1,0 0 1,1 0-1,-1 0 1,0-1-1,1 1 1,-1-1-1,1 0 1,0 1-1,0-1 1,0 0-1,0-1 1,0 1-1,0-1 1,0 1-1,1-1 1,-1 0-1,0 0 1,1 0-1,-1-1 1,5 1-1,0 0-146,-1-1-1,1 1 1,-1-2-1,0 1 1,1-1-1,-1 0 1,0-1-1,0 1 1,0-1-1,0-1 1,0 0-1,0 0 1,0 0-1,-1 0 1,0-1-1,7-5 1,-5 2-648,-1 0 0,1-1 0,-1 0 0,0-1 0,-1 1 1,0-1-1,0 0 0,-1-1 0,0 1 0,5-17 0,4-14-1865,-14 36 3551,-9 26 526,-7 12 155,-2-1 0,-1-1 0,-1 0 0,-25 29 0,20-28-536,1 1 0,-35 68 0,57-98-1101,0 0 0,1-1-1,-1 1 1,1 1-1,0-1 1,0 0-1,0 0 1,0 0 0,1 0-1,0 1 1,0 6-1,0-9-141,1-1 0,0 1-1,0-1 1,-1 1 0,1-1 0,0 0-1,0 0 1,0 1 0,1-1 0,-1 0-1,0 0 1,0 0 0,1 0 0,-1 0-1,0 0 1,1-1 0,-1 1 0,1 0-1,-1-1 1,1 1 0,-1-1 0,1 1-1,0-1 1,-1 0 0,1 0 0,-1 0-1,1 1 1,0-2 0,-1 1 0,1 0-1,2-1 1,28-1-6126,5-12-5093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265 275 7335,'0'0'13768,"-10"11"-12877,4-4-700,-1 0 3,1 0 0,0 0 0,1 1 0,0 0 0,0 0 0,1 0-1,-1 0 1,2 1 0,-5 12 0,-61 317 3276,31-134-5155,-12-4-8999,34-165 7357,-4 9 966,19-17 5828,3-25-3223,-1-1-1,1 1 0,0-1 0,0 1 1,0-1-1,0 1 0,0-1 0,0 0 0,0 0 1,0 0-1,1 0 0,-1-1 0,0 1 1,0 0-1,1-1 0,-1 0 0,1 0 1,-1 1-1,5-2 0,-2 2 151,95 6 1651,128-6 1,-99-3-1877,804-30-933,-829 21 672,-1-5 0,113-33 0,193-79 4345,-375 119-3143,-25 7-788,-1 1 1,0-2-1,0 1 0,0-1 1,-1 0-1,1-1 1,10-5-1,0-42 303,4 13-760,-2-1 0,-1-1 0,-2-1 1,-2 0-1,-2-1 0,-2 0 0,8-55 0,-10 11-167,-4-1-1,-7-111 1,2 189 327,-1 0 0,0 0-1,0 0 1,-1 0 0,-5-14 0,6 21-27,0-1 0,0 1 0,-1 0 0,1-1 0,-1 1 0,1 0 0,-1 0-1,0 0 1,0 0 0,0 0 0,0 1 0,0-1 0,0 1 0,-1-1 0,1 1 0,-1 0 0,1-1 0,-1 1 0,1 1 0,-1-1-1,1 0 1,-4 0 0,-153-28 59,-1 6 0,-180-2 0,-523 50 626,745-17-690,-524 23-866,628-31 236,-37-2-2579,49 1 2632,0 1-1,-1-1 1,1 0-1,0 0 1,-1 1-1,1-2 1,0 1-1,0 0 1,0 0-1,-2-3 1,-11-22-13782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298 165 6054,'0'0'7564,"-10"13"-5658,-14 21-1773,1 1 1,2 2-1,-32 73 1,-90 395 1120,136-478-1007,1 1 0,1 0-1,2 0 1,0 43 0,3-63-234,1 0 1,0 0-1,0-1 1,0 1-1,1 0 0,0-1 1,1 1-1,0-1 1,0 0-1,0 0 1,1 0-1,0 0 1,1 0-1,-1-1 1,1 0-1,0 0 1,1 0-1,0-1 1,-1 0-1,13 9 0,4-2 20,1-1 0,-1 0 0,2-2 0,-1 0 0,1-2-1,1-1 1,31 4 0,182 9 234,-193-17-252,596 3-229,-577-11 176,0-2 0,-1-3 0,72-23 0,174-72-39,-227 76 109,-60 21 261,0 1 0,1 1 0,0 1 0,0 2 1,1 0-1,0 1 0,-1 1 0,1 1 0,0 2 0,38 5 0,-55-5-23,0 0 0,0 0-1,0 0 1,1-1-1,-1 0 1,12-2-1,-17 2-214,0-1-1,0 1 0,0-1 1,0 0-1,0 0 0,0 0 0,-1 0 1,1 0-1,0 0 0,0 0 0,-1-1 1,1 1-1,-1 0 0,1-1 1,-1 0-1,0 1 0,0-1 0,0 0 1,0 0-1,0 1 0,0-1 0,0 0 1,0 0-1,-1 0 0,1 0 1,0-3-1,10-31-49,1 1 0,2 0 1,35-61-1,1-3 1,-26 42 16,-3 0 0,20-83 0,-33 103 68,-1 0-1,-2 0 1,-2-1-1,-1 1 0,-4-42 1,2 77-13,0-1 0,-1 0 0,1 0 0,-1 1-1,1-1 1,-1 0 0,0 1 0,0-1 0,0 0 0,0 1 0,0-1 0,-1 1 0,1 0 0,-1 0 0,0-1 0,1 1 0,-1 0 0,0 0 0,0 0-1,-1 1 1,1-1 0,0 0 0,-3-1 0,-3 1 19,0-1 1,0 1-1,0 0 0,0 0 0,0 1 0,-11 0 0,-28-6-149,-64-15-413,-158-12 1,-117 15-377,-139-13 138,385 13-102,-1 0-3753,-166-3 0,219 22-913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520 36 17649,'-11'-5'1970,"-1"0"-1615,1 0 0,-1 1 0,0 0 0,0 0 0,0 2 1,0-1-1,-1 2 0,1-1 0,-1 2 0,1 0 1,-1 0-1,1 1 0,-1 1 0,-12 3 0,2 4-174,1 1 0,1 0 1,-1 2-1,2 1 0,0 0 0,0 2 0,1 0 0,1 1 0,1 1 0,0 1 0,1 0 0,-22 34 0,32-43-123,1-1 0,1 1 0,-1 0-1,1 0 1,1 0 0,0 1 0,0 0-1,1-1 1,-2 21 0,4-26-56,0 1 0,0-1 1,1 1-1,-1-1 1,1 1-1,0-1 1,0 0-1,0 1 0,1-1 1,0 0-1,0 0 1,0 0-1,0 0 1,1 0-1,-1 0 0,1-1 1,0 1-1,0-1 1,0 0-1,1 0 1,-1 0-1,1 0 0,6 4 1,3-1 18,0 0 0,1-1 0,-1 0 0,1-1 0,0 0 0,0-2 0,0 1 0,0-2 0,1 0 0,22-1 0,-22-1-11,1 0-1,-1-1 1,1 0-1,-1-2 0,0 0 1,0 0-1,0-1 1,0-1-1,20-12 0,-29 14 19,0-1-1,0 1 0,-1-2 0,0 1 0,0 0 0,0-1 1,-1 0-1,5-8 0,-8 13 17,0 0 0,0 0 1,0-1-1,-1 1 0,1 0 0,0 0 1,-1-1-1,1 1 0,-1 0 0,1-1 1,-1 1-1,0 0 0,0-1 0,1 1 1,-1 0-1,0-1 0,0 1 0,0-1 1,-1 1-1,1 0 0,0-1 0,0 1 1,-1 0-1,1-1 0,-1 1 0,1 0 1,-1-1-1,0 1 0,1 0 0,-1 0 1,0 0-1,0 0 0,0 0 0,0 0 1,0 0-1,0 0 0,0 0 1,0 0-1,0 0 0,0 1 0,0-1 1,-1 0-1,1 1 0,0-1 0,-1 1 1,1-1-1,0 1 0,-3-1 0,-8-1 57,0 0 0,1 1 0,-1 0-1,0 1 1,-12 1 0,20-1-85,0 0 0,0 1 0,0-1 0,0 1-1,1 0 1,-1 0 0,0 0 0,1 0 0,-1 1 0,0-1 0,1 1 0,0 0 0,-1 0 0,1 0 0,0 1 0,0-1 0,0 1 0,1 0 0,-4 3 0,6-5-21,0-1 0,0 1 0,0-1 0,0 1 0,0-1 0,0 1 1,0-1-1,0 0 0,0 1 0,0-1 0,0 1 0,0-1 0,0 1 0,1-1 0,-1 1 0,0-1 1,0 1-1,0-1 0,1 0 0,-1 1 0,0-1 0,1 1 0,-1-1 0,0 0 0,1 1 0,-1-1 0,0 0 1,1 0-1,-1 1 0,1-1 0,-1 0 0,1 0 0,-1 1 0,1-1 0,-1 0 0,0 0 0,1 0 0,-1 0 1,1 0-1,-1 0 0,1 0 0,-1 0 0,1 0 0,-1 0 0,1 0 0,-1 0 0,1 0 0,0-1 1,35 2-19,-29-1 24,66-9-64,-59 6-25,0 0 1,0 1-1,0 1 0,26 1 1,-39 1 81,1-1 1,-1 1 0,0 0 0,0-1 0,0 1-1,1 0 1,-1 0 0,0 0 0,0 0 0,0 0-1,0 0 1,-1 0 0,1 0 0,0 0 0,0 0-1,-1 0 1,1 0 0,0 1 0,-1-1 0,1 0-1,-1 0 1,0 1 0,1-1 0,-1 1 0,0-1-1,0 0 1,0 1 0,0-1 0,0 0 0,0 1-1,0-1 1,0 0 0,-1 3 0,-12 50 160,-17 2 63,23-47-192,1 1 0,0 1 0,1-1 0,0 1 0,1 0 0,-5 20 1,9-30-57,-1-1 0,1 0 0,0 1 0,1-1 0,-1 0 0,0 1 0,0-1 0,0 1 0,0-1 0,0 0 0,0 1 0,0-1 0,0 0 0,1 1 0,-1-1 0,0 0 1,0 0-1,0 1 0,1-1 0,-1 0 0,0 0 0,1 1 0,-1-1 0,0 0 0,0 0 0,1 1 0,-1-1 0,0 0 0,1 0 0,-1 0 0,0 0 0,1 0 0,-1 0 1,0 0-1,1 1 0,-1-1 0,0 0 0,1 0 0,-1 0 0,1 0 0,-1-1 0,0 1 0,1 0 0,-1 0 0,0 0 0,1 0 0,-1 0 0,0 0 0,1 0 1,-1-1-1,0 1 0,1 0 0,20-8-2216,8-15-2426,3-7-1894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17521,'-11'6'5183,"-11"7"-4169,0 0 0,1 2-1,0 0 1,2 2 0,0 0 0,-21 24-1,32-31-906,1-1-1,0 1 1,0 1-1,1-1 1,1 1-1,-1 0 1,-3 14-1,7-17-115,0-1-1,1 0 1,0 0 0,0 1-1,0-1 1,1 1 0,0-1-1,1 1 1,0-1-1,0 0 1,0 1 0,6 13-1,-5-15 7,1-1-1,0 0 0,0 0 0,0 0 1,1 0-1,-1 0 0,1-1 1,0 1-1,1-1 0,-1 0 0,1 0 1,0-1-1,0 1 0,0-1 1,0 0-1,10 3 0,-7-2 4,1-1 0,0-1 0,-1 1 0,1-1 0,0-1 0,1 0 0,-1 0-1,0-1 1,0 0 0,11-1 0,-17 0 9,-1 1 0,0-1 0,0 1 0,0-1 0,0 0 0,0 0 0,1 0 0,-2 0 0,1 0 0,0-1 0,0 1 0,0-1 0,0 1 0,-1-1 0,1 1 0,-1-1 0,1 0 0,-1 0 0,0 0 0,0 0 0,0 0 0,0 0 0,0 0 0,0 0 0,1-5 0,-2 6-4,0-1 0,0 1 0,1-1 1,-1 1-1,-1-1 0,1 1 0,0-1 1,0 1-1,0-1 0,-1 1 0,1-1 1,-1 1-1,1-1 0,-1 1 0,0 0 1,1-1-1,-1 1 0,0 0 0,0-1 0,0 1 1,0 0-1,0 0 0,0 0 0,-1 0 1,1 0-1,0 0 0,0 0 0,-1 1 1,1-1-1,0 0 0,-1 1 0,1-1 0,-1 1 1,1-1-1,-1 1 0,1 0 0,-1-1 1,-2 1-1,-8-1 38,-1 0 1,0 1-1,1 0 1,-1 1-1,1 0 1,-19 5-1,25-5 6,0 0 0,0 1 0,0 0 0,0 1 0,1-1 0,-1 1 0,1 0 0,0 0 1,0 1-1,0 0 0,0-1 0,0 2 0,1-1 0,0 0 0,-5 6 0,9-9-39,-1 0 0,0 0 0,1 0 0,-1-1 0,1 1 0,-1 0 0,1 0 0,0 0 0,-1 0 1,1 0-1,0 0 0,-1 0 0,1 0 0,0 0 0,0 0 0,0 0 0,0 0 0,0 0 0,0 0 0,0 0 0,0 0 0,0 0 0,1 0 0,-1 0 0,0 0 1,1 1-1,1-1-6,-1 0-1,0 0 1,0 0 0,1 0 0,-1 0 0,0 0 0,1-1 0,-1 1 0,1 0 0,-1-1 0,1 1 0,-1-1 0,1 0 0,-1 1 0,3-1 0,8 1 18,1-1 0,-1 0 0,17-3 1,-26 3 7,27-5-120,-1-1 1,0-2-1,-1-1 1,36-16-1,51-16-1544,-115 40 1603,1 1 0,0 0 1,0-1-1,1 1 1,-1-1-1,0 1 0,0 0 1,0 0-1,0 0 0,0 0 1,0 0-1,0 0 0,0 0 1,0 0-1,0 0 1,0 0-1,1 0 0,-1 1 1,0-1-1,0 1 0,0-1 1,0 0-1,0 1 1,-1 0-1,1-1 0,1 2 1,-1-1 33,-1 0 1,1 1 0,-1-1-1,0 0 1,0 1 0,0-1 0,0 1-1,0-1 1,0 0 0,0 1 0,0-1-1,0 0 1,-1 1 0,1-1-1,-1 0 1,1 1 0,-2 1 0,-5 12 304,-1 0 0,-16 22 0,19-29-253,-4 4 65,5-6-54,0-1 0,1 1 0,-1-1 0,1 1 0,0 0-1,0 1 1,1-1 0,0 0 0,-3 12 0,5-17-105,1-1-1,-1 1 1,0-1-1,0 0 1,0 1-1,1-1 1,-1 1 0,0-1-1,0 0 1,1 1-1,-1-1 1,0 0 0,1 1-1,-1-1 1,0 0-1,1 0 1,-1 1-1,0-1 1,1 0 0,-1 0-1,1 0 1,-1 1-1,0-1 1,1 0-1,-1 0 1,1 0 0,-1 0-1,1 0 1,-1 0-1,1 0 1,-1 0 0,0 0-1,1 0 1,-1 0-1,1 0 1,-1 0-1,1 0 1,-1-1 0,1 1-1,20-5-2606,5-11-2687,2-6-2733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12556,'0'0'18690,"9"3"-17404,-6-2-1204,1-1-74,-1 1 0,0 0 0,1 0 1,-1 0-1,0 0 0,1 1 0,-1 0 0,0-1 0,0 1 0,0 0 0,-1 0 0,1 1 0,0-1 0,-1 0 0,1 1 0,-1 0 0,0 0 0,3 4 0,-1-1-174,0-1 0,0 0 0,1 0 1,0-1-1,-1 1 0,2-1 0,-1 0 0,0 0 0,1-1 0,0 0 0,0 0 1,0 0-1,0-1 0,0 1 0,0-1 0,1-1 0,-1 0 0,1 1 0,-1-2 1,11 1-1,-5 0-467,0-1 1,0-1-1,0 0 0,0 0 1,0-1-1,0 0 1,-1-1-1,1-1 0,-1 0 1,18-9-1,3-7-7150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21492,'0'0'9161,"61"20"-10346,-20-25-1442,-4 0-1344,-1 3-1090,-6 1-7399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12460,'0'0'13292,"-9"84"-11754,0-40-513,-1-3-577,3 0-352,7-4-160,0-9-1569,4-5-1570,6-6-769,-1-12-2466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20595,'0'0'3438,"15"-7"-2615,-5 2-699,-1 0-8,1 0-1,0 0 1,0 1-1,1 0 0,-1 1 1,1 0-1,-1 1 1,19-2-1,3 2 475,62-1 252,-86 4-810,0-1-1,0 1 0,0 0 0,0 1 1,0 0-1,0 0 0,-1 1 1,14 6-1,-19-8 17,0 0 1,0 1 0,0-1-1,0 1 1,-1-1-1,1 1 1,0 0-1,-1 0 1,1 0-1,-1 0 1,1 0-1,-1 0 1,0 0-1,0 1 1,0-1-1,0 0 1,-1 0-1,1 1 1,0-1 0,-1 1-1,0-1 1,0 1-1,1-1 1,-1 1-1,-1-1 1,1 0-1,0 1 1,-1-1-1,1 1 1,-1-1-1,0 0 1,1 1-1,-1-1 1,0 0 0,-1 0-1,-1 3 1,-4 8 227,-1-1 0,0 1 0,-1-2 0,-15 17 0,-17 10 123,31-30-244,0 0 0,1 1 0,0 0 1,-13 18-1,26-25-556,1-1 0,-1 0 1,1 0-1,-1 0 0,0-1 1,1 1-1,-1-1 0,8-1 1,-11 1 253,20 0-1517,45 1-1870,-62 0 3465,1-1-1,-1 1 1,0 0-1,0 0 1,0 1-1,0-1 0,0 1 1,0 0-1,0 0 1,0 0-1,0 0 1,3 4-1,-6-5 166,0 0 0,0 0 0,0 0 0,0 0 0,0 0 0,0 0 0,-1 1 0,1-1 0,-1 0 0,1 0 0,-1 0 0,1 1 0,-1-1 0,1 0 1,-1 1-1,0-1 0,0 0 0,0 1 0,0-1 0,0 0 0,0 1 0,0-1 0,0 0 0,-1 1 0,1-1 0,0 0 0,-1 1 0,1-1 0,-1 0 0,0 0 0,1 1 0,-1-1 0,0 0 0,0 0 0,1 0 0,-1 0 0,0 0 0,0 0 0,0 0 0,0-1 0,-1 1 0,1 0 0,0 0 0,0-1 0,-2 1 1,-7 6 726,-1 0 1,-1-1 0,-18 7-1,23-10-672,-8 4 117,-2 0-1,1-1 1,-1 0-1,1-2 1,-2 0-1,1-1 1,0-1-1,0 0 1,-31-2-1,47 0-320,1 0 0,-1 0 1,0 0-1,0 0 0,0 0 0,1 0 0,-1-1 0,0 1 1,0 0-1,0-1 0,1 1 0,-1 0 0,0-1 1,1 1-1,-1-1 0,0 1 0,1-1 0,-1 1 0,0-1 1,1 0-1,-1 1 0,1-1 0,-1 0 0,1 1 1,0-1-1,-1 0 0,1 1 0,0-1 0,-1 0 0,1 0 1,0 0-1,0 1 0,0-1 0,0 0 0,-1 0 1,1 0-1,0 0 0,1 1 0,-1-1 0,0 0 0,0 0 1,0 0-1,0 1 0,1-1 0,-1 0 0,0 0 1,1 1-1,-1-1 0,0 0 0,1 0 0,0 0 0,2-4-660,-1 1-1,1 1 0,0-1 1,0 0-1,0 1 0,0-1 1,6-4-1,18-9-6786,5 1-4282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91 17745,'0'0'6689,"9"1"-4234,-7-1-2371,7 1 184,-1 0-1,1-1 0,0 0 1,-1 0-1,1-1 1,0 0-1,-1 0 1,1-1-1,-1 0 1,1-1-1,-1 0 1,12-6-1,-13 4-239,-1 0-1,1 0 1,-1-1-1,8-10 1,-13 15-10,0 0 1,0 0-1,-1 0 1,1-1 0,0 1-1,-1 0 1,1 0-1,0-1 1,-1 1-1,0 0 1,1-1 0,-1 1-1,0 0 1,0-1-1,0-1 1,0 3 5,0-1 1,-1 0-1,1 0 0,0 1 1,-1-1-1,1 0 1,-1 1-1,1-1 0,-1 1 1,1-1-1,-1 1 1,0-1-1,1 1 0,-1-1 1,0 1-1,1-1 1,-1 1-1,0 0 1,0-1-1,1 1 0,-1 0 1,0 0-1,0-1 1,0 1-1,1 0 0,-1 0 1,0 0-1,-1 0 1,-6 0 19,0 0 1,0 0-1,0 1 1,0 0-1,1 0 0,-1 1 1,0 0-1,1 1 1,-1-1-1,1 1 1,0 1-1,0-1 1,0 1-1,-12 9 1,14-9-21,1-1 0,-1 1 0,1 1 0,-1-1 1,1 0-1,1 1 0,-1 0 0,0 0 0,1 0 0,0 0 1,1 1-1,-1-1 0,1 1 0,0-1 0,0 1 0,0 0 0,1 0 1,0 0-1,0 0 0,1 7 0,0-11-96,0 0 0,1-1 0,-1 1 0,1 0 0,0 0 0,0 0 0,0 0 0,-1-1 0,1 1 0,1 0 0,-1-1 0,0 1 0,0-1 0,1 1 0,-1-1 0,1 0 1,-1 0-1,1 1 0,-1-1 0,1 0 0,0 0 0,-1-1 0,1 1 0,0 0 0,0-1 0,0 1 0,0-1 0,0 1 0,0-1 0,2 0 0,9 2-1153,1 0-1,0-1 1,16-2 0,-16 1-152,32-2-6620,1-10-4997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191 119 19026,'-10'2'3913,"-2"1"-3192,-1 0 0,0 1 0,1 0-1,0 1 1,0 1 0,1 0 0,-12 7 0,18-10-518,-1 0 0,1 1 0,1-1 0,-1 1 0,0 0 0,1 1 0,0-1 0,0 1 0,0-1 0,1 1 0,-1 0 1,1 0-1,0 1 0,1-1 0,-1 1 0,1-1 0,0 1 0,1 0 0,-3 10 0,4-15-206,0 0 1,0 0-1,0 0 0,1 0 0,-1 0 1,0-1-1,0 1 0,0 0 0,1 0 1,-1 0-1,1 0 0,-1-1 0,0 1 1,1 0-1,-1 0 0,1-1 0,-1 1 1,1 0-1,0-1 0,-1 1 0,1-1 1,0 1-1,-1-1 0,1 1 0,0-1 1,1 1-1,30 4-191,-23-6 97,-1 0 0,1 0 0,0-1 1,-1 0-1,13-4 0,-7-1-81,-1-1-1,1-1 1,-1 1-1,-1-2 1,0 0-1,0-1 1,-1 0-1,0 0 1,15-22-1,-11 12 303,-1-1 0,-1-1 0,-1 0 0,-1 0 0,9-27 0,-46 115 1308,-9 34-820,32-89-823,1 0 1,0 1-1,1-1 0,0 1 0,1-1 0,0 1 1,3 20-1,-3-29-205,1-1 1,-1 1-1,1 0 1,0 0 0,-1 0-1,1-1 1,0 1-1,0 0 1,0-1-1,0 1 1,1-1-1,-1 1 1,0-1-1,0 0 1,1 1-1,-1-1 1,1 0 0,-1 0-1,1 0 1,0 0-1,-1 0 1,3 0-1,20 7-8931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30 8648,'0'0'24119,"-5"-5"-26361,10-20-14382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18802,'0'0'5861,"-8"54"-3971,8-25-128,0 4-129,4 2-544,6-6-576,8-3-417,6-9-32,9-8-32,7-9-576,7 0-481,4-21-513,-7-3-1409,-5-3-1505,-11-1-2402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0 15855,'0'0'6054,"-46"65"-3556,25-34-448,-5 6 64,0 3-288,-9 7-513,0 3-608,1-1-353,6-1-352,4-6 0,7-5 0,11-7-256,6-14-1666,5-9-2338,11-7-3203,2-8-8072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18033,'0'0'11563,"82"28"-10570,-35-25-545,10-3-320,2 0-63,-4 0-930,-6 0-1730,-10 0-2498,-11 1-2274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17104,'0'0'11723,"75"32"-10954,-27-32-449,12 0-224,3 0-768,3 0-2435,-8 0-2210,-4 0-3524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14606,'0'0'9225,"-66"50"-5798,37-19-1377,-1 9-481,-1 4-448,-3 2-352,3 1-769,8-1 0,2-3 0,4-4 0,7-8 0,6-4-1281,4-13-3364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20275,'0'0'6182,"24"57"-4645,-4-43-191,5-5-385,7-2-577,2-5-288,5-2-96,2 0-576,3-4-1058,-1-10-1313,-6-3-1633,-6-2-2595</inkml:trace>
  <inkml:trace contextRef="#ctx0" brushRef="#br0" timeOffset="1">364 38 14029,'0'0'5189,"-51"48"-2114,23-19 128,2 6-865,-1 1-448,0 1-352,4 0-513,6-1-705,8-5-256,1-7-192,8-2-1025,0-10-1025,17-9-1218,2-3-1664,0 0-4197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 13132,'0'0'9049,"-2"-8"-8323,-3 13-5633,2 4 7535,-2 2 4513,-1-4-6478,3-4-374,0 0 0,0 0-1,0 0 1,1 0 0,-1 0 0,1 1-1,-1-1 1,1 1 0,1 0 0,-1 0-1,0 0 1,1 0 0,-1 4 0,-4 54 217,6-54-667,0 1 0,-1-1 1,1 1-1,-2-1 0,1 0 0,-1 1 0,0-1 1,-4 8-1,1-16-7297,2-5 614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19154,'0'0'7751,"11"1"-6496,145 19 781,-138-17-1919,-1 1 0,1 1 0,-1 0 1,0 2-1,0 0 0,-1 1 0,21 12 0,-35-18-94,1 0 0,0 0 0,-1 0 0,0 1-1,1-1 1,-1 1 0,0-1 0,0 1 0,0 0-1,-1-1 1,1 1 0,-1 0 0,1 0 0,-1 0-1,0 1 1,0-1 0,-1 0 0,1 0-1,-1 0 1,1 1 0,-1-1 0,0 0 0,0 1-1,0-1 1,-1 0 0,1 0 0,-1 1 0,0-1-1,0 0 1,0 0 0,0 0 0,0 0 0,-1 0-1,1 0 1,-1 0 0,0-1 0,0 1-1,-3 2 1,-2 5 52,-1-1-1,0 0 1,0-1-1,-1 1 1,0-2-1,-1 1 1,0-1-1,0-1 1,-14 7-1,13-8-74,-1 0 0,1-1 0,-1 0 0,-1 0 0,1-2 0,0 1 0,-1-2 0,1 0 0,-1 0 0,0-1 0,1 0 0,-15-3 0,26 3-42,0-1-1,-1 1 1,1 0 0,0 0-1,0-1 1,0 1 0,0 0-1,-1-1 1,1 0 0,0 1-1,0-1 1,0 0 0,0 1-1,0-1 1,0 0 0,0 0-1,1 0 1,-1 0-1,0 0 1,0 0 0,1 0-1,-1 0 1,0 0 0,1 0-1,-1 0 1,1 0 0,-1 0-1,1 0 1,0-1 0,0 1-1,-1 0 1,1 0 0,0-1-1,0 1 1,0 0 0,0 0-1,0-1 1,1 1 0,-1 0-1,0 0 1,1 0 0,-1-1-1,1 0 1,2-4-816,0 1 1,0 0-1,0 0 1,1 1 0,-1-1-1,1 1 1,8-7-1,16-13-11463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12780,'0'0'10410,"63"-1"-8937,-24 1-223,7 0-546,1 0-512,1 1-160,-1 6-128,-8 1-1185,-10 2-1730,-11-1-1665,-11 0-4325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17809,'0'0'7207,"50"34"-6567,1-34-287,14 0-289,-1-10-1185,1-7-3972,-3-1-6310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20147,'0'0'1473,"9"3"-976,45 11-14,-36-11-273,0 2 1,0 0-1,-1 0 1,1 2-1,29 15 1,-45-21-157,0 1 0,0-1 1,0 1-1,-1-1 1,1 1-1,-1 0 0,1 0 1,-1 0-1,0 0 1,1 0-1,-1 0 1,0 0-1,0 0 0,0 0 1,-1 0-1,1 0 1,-1 1-1,1-1 0,-1 0 1,0 1-1,0-1 1,1 0-1,-2 1 0,1-1 1,0 0-1,0 0 1,-1 1-1,1-1 0,-1 0 1,0 0-1,0 1 1,0-1-1,0 0 1,0 0-1,0 0 0,0 0 1,-1-1-1,-1 4 1,-7 6 568,0 1 0,0-1 0,-1-1 0,-18 14 0,26-21-597,-56 40 995,39-30-1244,1 1-1,1 0 1,0 1-1,-25 29 1,38-37-4912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21652,'0'0'3332,"37"49"-1090,-22-27-865,3 1-128,2-4-384,5-3-481,2-6-287,8-6-1,5-4-577,5 0-1024,-1-17-1570,-3-5-2082,-10-6-2979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17424,'0'0'2851,"-35"50"128,13-16-32,-2 2-801,-1 4-224,-2 2-417,0-1-512,2-4-993,5-2 0,5-7 0,8-4 0,7-4-1377,4-14-1474,20-6-2274,3 0-2338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12492,'0'0'15342,"54"12"-13932,-9-12-578,4 0-543,7-7-225,-3 3-64,-9 2-192,-8 2-1506,-21 0-2306,-12 9-1089,-6 2-1953</inkml:trace>
  <inkml:trace contextRef="#ctx0" brushRef="#br0" timeOffset="1">0 139 7399,'0'0'17777,"68"22"-16528,-20-22-352,6 0-545,7 0-352,1-4-1826,-7 0-4644,-7-1-8200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17905,'0'0'10372,"9"2"-9181,34 4-1066,1-1 1,1-3-1,-1-1 1,0-2-1,0-3 1,0-1-1,77-19 0,-121 24-132,1-1 0,-1 1 0,1 0 0,-1-1 0,1 1 0,-1 0 0,1 0 0,0 0-1,-1 0 1,1 0 0,-1 0 0,1-1 0,-1 1 0,1 0 0,0 1 0,-1-1 0,1 0-1,-1 0 1,1 0 0,-1 0 0,1 0 0,0 0 0,-1 1 0,1-1 0,-1 0 0,1 1-1,-1-1 1,1 0 0,-1 1 0,1-1 0,-8 17-140,-39 35 73,25-31 158,-10 16 29,-65 80 81,84-101-202,0 1-1,2 1 1,0 0-1,1 0 1,-8 24-1,15-28 276,2-8-2599,7-25-15787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11883,'0'0'20884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16976,'0'0'6983,"60"-2"-5574,-27 2-192,7 0-416,8 0-673,9 0-416,6-1-2467,3-5-3202,2-5-4806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8 8360,'0'0'12284,"-13"-2"-9402,8 1-2638,-1 0-47,0-1 0,0 2 0,0-1 0,0 1 0,-1 0 0,1 0 0,0 1 0,0-1 0,0 2 0,-1-1 0,1 0-1,1 1 1,-1 0 0,0 1 0,-6 3 0,-6 5 366,1 1-1,0 0 1,1 1-1,-28 30 0,39-38-487,0 1-1,0 0 1,0 0-1,1 1 1,0-1-1,0 1 1,1 0-1,0 0 1,0 0-1,1 1 1,0-1-1,0 0 1,1 1 0,-1-1-1,2 1 1,-1 13-1,1-19-77,1 1 0,-1-1 0,1 0 0,-1 1 0,1-1 0,0 0 0,0 0 0,0 0 0,0 0 0,1 0 0,-1 0 0,0 0 0,1 0 0,-1 0 0,1 0 0,0-1 0,0 1 0,3 2 0,0-1-4,0-1 0,-1 1-1,1-1 1,1 0 0,-1 0-1,0-1 1,0 0 0,7 1 0,-1 0 10,1-2 1,-1 1 0,0-1 0,0-1 0,0 0 0,0-1 0,21-5 0,-22 3 6,-1-1-1,1 0 0,-1 0 1,0-1-1,0 0 1,-1-1-1,1 1 0,-2-2 1,1 1-1,7-10 0,-11 12 17,0 0-1,0 0 1,-1-1-1,1 1 1,-1 0-1,0-1 1,-1 0-1,0 0 1,0 0-1,0 0 1,0 0-1,-1 0 1,0 0-1,-1-1 1,1 1-1,-1 0 1,0-1-1,-2-8 0,1 12-12,0 0 0,-1 0-1,0 0 1,1 0-1,-1 0 1,0 0 0,-1 1-1,1-1 1,0 0-1,-1 1 1,1 0-1,-1 0 1,0 0 0,0 0-1,0 0 1,0 0-1,0 1 1,0-1 0,0 1-1,0 0 1,-7-1-1,3 0-169,0 0 1,0 1-1,-1-1 0,1 2 0,0-1 0,-1 1 0,1 0 0,0 1 0,-12 1 1,19-2 42,-1 0 0,0 1 0,1-1 0,-1 0 1,1 0-1,-1 0 0,0 0 0,1 1 1,-1-1-1,1 0 0,-1 0 0,1 1 1,-1-1-1,0 1 0,1-1 0,0 0 0,-1 1 1,1-1-1,-1 1 0,1-1 0,-1 1 1,1-1-1,0 1 0,-1 0 0,1-1 0,0 1 1,0-1-1,0 1 0,-1 0 0,1-1 1,0 1-1,0 0 0,0-1 0,0 1 0,0-1 1,0 1-1,0 0 0,0-1 0,0 1 1,0 0-1,1-1 0,-1 1 0,0 0 1,0-1-1,1 2 0,0 0-267,0-1 0,0 1 1,1 0-1,-1-1 0,0 1 0,1 0 0,-1-1 1,1 0-1,-1 1 0,1-1 0,0 0 1,0 0-1,2 1 0,11 3-1705,1-1-1,-1 0 1,1-2-1,-1 1 1,30-1-1,7-2-1927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21 9417,'0'0'18690,"-9"7"-17505,-6 4-739,1 0 0,1 1 0,-24 27 1,31-31-295,0-1 0,0 1 0,1 0 1,0 1-1,1-1 0,0 1 0,0 0 0,1 0 1,0 0-1,-3 17 0,6-24-151,-1 0-1,1 0 1,0 0 0,0 0-1,0 0 1,0 0 0,1 0 0,-1 0-1,1 0 1,-1 0 0,1 0-1,-1 0 1,1 0 0,0 0-1,0-1 1,0 1 0,0 0 0,0-1-1,0 1 1,1 0 0,-1-1-1,2 2 1,0-1-1,1 0 1,-1 0-1,0 0 0,1-1 1,-1 1-1,1-1 0,-1 0 1,1 0-1,0 0 0,-1 0 1,6 0-1,3-1-1,0 0 1,0 0-1,0-1 1,0-1-1,0 0 1,21-6-1,-20 3 1,0-1 0,0 0 0,-1-1 0,1-1 0,-2 0 0,1 0 0,18-18 0,-26 22 0,0 1 0,0-1 0,-1 0 0,1 0 0,-1 0 0,0-1 0,0 1 0,0-1 0,-1 1 0,0-1 0,0 0 0,0 0 0,0 0 0,-1 0 0,0-1 0,0 1 0,0 0 0,0 0 0,-1-1 0,0 1 0,0 0 0,-1-1 0,-1-9 0,0 11 1,0 1 0,-1-1 0,1 1-1,0-1 1,-1 1 0,0 0 0,0 0 0,0 0 0,0 0-1,-1 0 1,1 1 0,-1 0 0,1-1 0,-1 1 0,0 1 0,0-1-1,0 0 1,0 1 0,0 0 0,0 0 0,-7-1 0,-3 0-122,-1 0-1,0 1 1,0 0 0,-27 3 0,23 3-2594,10 1-2359,5-1-3174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14189,'0'0'11275,"-21"53"-9353,8-14-673,-2 5-352,0 3-545,4-3-256,8-6-32,3-6-32,3-8-256,14-7-1057,2-10-865,-1-7-993,-5 0-1569,-11-18-3588</inkml:trace>
  <inkml:trace contextRef="#ctx0" brushRef="#br0" timeOffset="1">1 124 14446,'0'0'7046,"66"-7"-5732,-27 5 31,7 2-640,7 0-545,5 0-449,0 0-2145,1-1-2691,-1 0-7495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30 19186,'-20'-1'883,"0"1"0,0 0 0,1 1-1,-1 1 1,0 1 0,1 1 0,-26 8 0,39-10-741,0 0 0,1 0 0,-1 1 0,0 0 0,1 0 0,0 0 0,-1 1 0,1 0 0,1 0 0,-1 0 0,0 0 0,1 1 0,0 0 0,0-1 0,1 2 0,-1-1 0,1 0 0,0 1 1,0-1-1,1 1 0,0 0 0,0 0 0,0 0 0,1 0 0,0 0 0,0 1 0,0 6 0,1-11-132,0 1 0,0-1-1,0 1 1,0-1 0,1 0 0,-1 1 0,1-1-1,0 0 1,0 1 0,0-1 0,0 0 0,0 0 0,0 0-1,0 0 1,1 0 0,-1 0 0,1 0 0,-1 0-1,1 0 1,4 2 0,-2-1 9,1 0 0,1 0 0,-1 0 0,0-1 0,0 0 0,1 0 0,-1-1 0,11 2 0,6 0 40,0-2 0,0 0 1,38-5-1,-50 3-39,0-1 0,0 0 0,0 0 0,-1-1 0,1-1 1,-1 0-1,1 0 0,-1-1 0,0 0 0,-1 0 0,1-1 0,-1 0 0,9-10 1,-12 12 6,-1-1 0,0 1 0,0-1 0,0 0 1,-1 0-1,1-1 0,-1 1 0,-1-1 0,1 1 0,-1-1 1,0 0-1,0 0 0,0 0 0,-1 0 0,0 0 1,-1-1-1,1 1 0,-1 0 0,0 0 0,-1 0 0,1-1 1,-1 1-1,-2-6 0,2 9-30,0 0 1,-1 0-1,1 0 0,-1 1 0,1-1 0,-1 0 1,0 1-1,0-1 0,0 1 0,-1 0 0,1 0 1,0 0-1,-1 0 0,0 0 0,1 0 1,-1 1-1,0-1 0,0 1 0,0 0 0,0-1 1,0 2-1,0-1 0,0 0 0,0 0 0,0 1 1,0 0-1,-1 0 0,1 0 0,-4 0 1,4 0-126,-1 0 1,0 0 0,1 1 0,-1-1 0,0 1 0,1 0 0,-1 0 0,1 0-1,-1 1 1,1-1 0,0 1 0,-1 0 0,1 0 0,0 0 0,0 0 0,0 0-1,1 1 1,-1-1 0,0 1 0,1 0 0,0-1 0,0 1 0,0 1-1,-3 4 1,3-2-1090,1 0 0,0-1 0,0 1 0,0 0 0,1 0-1,0-1 1,0 8 0,3 10-7244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20595,'0'0'5830,"-41"64"-3780,28-38-577,-1 2-480,7-3-320,5-4-449,2-1-192,5-6-737,16-7-992,4-7-1634,2 0-2435,0-13-4035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 15983,'0'0'9700,"-10"3"-7960,-29 14-795,38-16-897,-1 0 0,0 0 1,1 0-1,0 0 0,-1 0 0,1 0 0,-1 0 0,1 1 1,0-1-1,0 0 0,0 1 0,0-1 0,0 1 0,0-1 0,0 1 1,0-1-1,1 1 0,-1 0 0,1-1 0,-1 1 0,1 0 0,-1 0 1,1-1-1,0 1 0,0 0 0,0 0 0,0-1 0,0 1 1,0 0-1,1 0 0,-1-1 0,1 1 0,-1 0 0,1-1 0,-1 1 1,1 0-1,1 1 0,2 5-29,1 0 0,0-1 0,0 0 0,0 0-1,9 8 1,8 8-137,-1 1 0,20 30 0,-35-46 54,-1 1-1,0-1 1,-1 1 0,0 0-1,0 0 1,-1 1 0,0-1-1,0 1 1,-1-1 0,-1 1-1,1 12 1,-2-20 65,0 1-1,0-1 1,-1 0 0,1 0-1,-1 1 1,1-1-1,-1 0 1,0 0 0,0 0-1,0 0 1,0 0 0,-1 0-1,1 0 1,0 0 0,-1 0-1,1-1 1,-1 1-1,-3 2 1,0 0 79,0-1 0,0 0 0,0 0 0,-1 0 0,1-1 0,-1 0 0,-8 3 0,6-3 166,-1 0 1,0 0-1,0-1 1,1 0-1,-1-1 1,0 0-1,0 0 1,0-1-1,0 0 1,-11-3-1,17 3-236,0 0 0,0-1 0,0 0 0,0 1 0,1-1 0,-1 0 0,1-1 0,0 1 0,-1 0 0,1-1 0,0 1 0,0-1 0,0 0 0,1 1 0,-1-1 0,1 0 0,-1 0 0,1 0 0,0 0 0,0 0 0,1-1 0,-1 1 0,0-6 0,1 5-13,-1 0 1,1 0-1,0 0 0,0-1 0,1 1 0,-1 0 0,1 0 0,0 0 0,0 0 0,0 0 0,1 0 0,-1 0 0,1 0 0,0 0 0,0 1 0,1-1 0,4-6 0,10-4-112,0 1-1,1 1 1,0 0 0,1 1 0,0 1 0,28-10-1,-27 12 194,0-1 0,0-1 0,-1 0 0,-1-2 0,1 0 0,21-20-1,-38 30-68,0 0 0,0 1 0,0-1 0,0 0 0,0-1 0,-1 1 0,1 0 0,-1-1 0,1 1 0,-1 0-1,0-1 1,0 0 0,0 1 0,0-1 0,0 0 0,-1 1 0,1-1 0,-1 0 0,0 0 0,0 1 0,0-1 0,0 0-1,0 0 1,-2-4 0,1 4-5,-1 0-1,0 0 1,0 0-1,0 0 1,0 1-1,0-1 1,0 1 0,-1-1-1,1 1 1,-1 0-1,0 0 1,0 0-1,0 1 1,0-1-1,0 1 1,0-1-1,0 1 1,0 0-1,-6-1 1,-4-2-4,1 1 0,-1 0 0,0 1 0,0 0 0,0 1 0,0 1 0,0 0 0,0 1 0,0 0 0,-14 3 0,14 6-1688,13-9 1438,-1-1 0,1 1 1,0-1-1,-1 1 1,1 0-1,0-1 0,0 1 1,0 0-1,-1-1 0,1 1 1,0 0-1,0-1 1,0 1-1,0 0 0,0-1 1,0 1-1,0 0 0,0-1 1,0 1-1,1 0 0,-1 0 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19186,'0'0'11915,"-50"68"-11306,50-44-417,3-4-128,20-6-96,9-6-801,11-7-992,8-1-1795,3-13-1665,-1-7-4324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 19410,'0'0'3171,"-79"77"321,32-25-930,-8 11-640,4 1-192,-1-1-1250,8-4-480,7-4 0,10-7 0,10-5 0,10-4-96,7-6-3107,0-6-4388,0-4-11531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14061,'0'0'8745,"0"77"-8265,-5-27 1025,-2 9-576,-2 7-192,2 6-449,2 3-224,2-2 0,0-3-736,3-5-706,0-12-1472,0-11-2723,0-13-8713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45 12684,'0'0'19699,"-22"31"-19571,27-34-320,11-10-1378,0-5-1441,2-1-3651,2-3-5830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23895,'0'0'7463,"78"9"-6663,-35-9-511,7-5-225,6-10-1089,-4-4-2467,-3-2-3458,-10-3-10923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5125,'0'0'6150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55 12236,'0'0'8829,"0"-8"-6138,0 5-2558,0 1-18,1 1 1,-1-1-1,0 1 1,0-1-1,0 1 1,0-1-1,0 1 1,0-1-1,0 1 1,0 0-1,-1-1 0,1 1 1,-1-1-1,1 1 1,-1-1-1,1 1 1,-1 0-1,0 0 1,0-1-1,1 1 1,-1 0-1,0 0 1,0 0-1,0 0 1,-1 0-1,1 0 1,0 0-1,0 0 1,0 0-1,-1 0 1,1 1-1,0-1 1,-1 1-1,1-1 1,-1 1-1,1-1 1,0 1-1,-1 0 1,1 0-1,-1-1 1,1 1-1,-1 0 1,1 0-1,-1 1 0,-1-1 1,-3 1-66,0 0 1,-1 0-1,1 0 0,0 1 0,0 0 1,1 0-1,-1 1 0,0-1 0,1 1 1,-1 0-1,1 1 0,0 0 1,0-1-1,0 1 0,1 1 0,-1-1 1,1 1-1,0 0 0,1 0 1,-1 0-1,-5 10 0,3-3 1,0-1-1,1 1 1,0 0 0,0 1-1,1-1 1,1 1-1,0-1 1,1 1 0,-1 21-1,3-32-43,0 0 0,0 0 0,0 0 0,0 0 0,0 0 0,0 0 0,0-1 0,1 1 0,-1 0 0,1 0 0,0 0 0,-1 0 0,1-1 0,0 1 0,0 0 0,0-1 0,0 1-1,0-1 1,0 1 0,1-1 0,-1 1 0,0-1 0,1 0 0,-1 0 0,1 0 0,0 0 0,-1 0 0,1 0 0,0 0 0,-1 0 0,1 0 0,0-1 0,0 1 0,0-1 0,0 0 0,-1 1 0,1-1 0,0 0 0,0 0 0,0 0 0,0 0 0,0-1 0,0 1-1,0 0 1,3-2 0,4 0 29,-1 0 0,1-1-1,-1 0 1,0-1-1,0 0 1,0 0 0,0 0-1,12-10 1,-12 7 29,0 0 0,0-1 0,0 0 0,-1 0 1,0 0-1,0-1 0,-1 0 0,0-1 0,-1 1 1,0-1-1,-1 0 0,0 0 0,0-1 0,-1 1 1,0-1-1,-1 1 0,0-1 0,0-12 0,-2 22-63,0 1 1,0-1-1,0 1 0,0-1 0,0 0 0,0 1 1,0-1-1,0 0 0,0 1 0,0-1 0,0 1 1,-1-1-1,1 0 0,0 1 0,0-1 0,-1 1 1,1-1-1,0 1 0,-1-1 0,1 1 0,-1-1 1,1 1-1,0-1 0,-1 1 0,1-1 0,-1 1 1,1 0-1,-1-1 0,1 1 0,-1 0 0,0-1 1,1 1-1,-2 0 0,-22 6 17,18-2-22,0 0-1,0 0 1,1 1 0,-1 0 0,-7 8 0,7-4-999,0 0-1,0 1 1,1 0 0,-6 15 0,10-22 413,-1 1 0,1 0 0,0 0 1,0 1-1,0-1 0,0 0 0,1 0 1,0 0-1,0 1 0,0-1 1,0 0-1,1 0 0,0 0 0,2 8 1,8 1-8215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17553,'0'0'2466,"-5"61"385,-8-21-994,1 1-511,1 1 63,3-6-897,5-6-447,3-9-930,3-13-2178,16-8-769,7-13-1473,2-19-6342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19058,'0'0'2231,"-8"4"-175,-4 1-1466,0 1 0,1 1 0,0 0 1,0 0-1,-10 11 0,16-15-469,1 1 1,0-1-1,1 1 1,-1 0-1,1 0 1,-1 0-1,1 1 1,1-1-1,-1 1 1,0 0-1,1 0 1,0 0-1,0 0 1,1 0-1,-1 0 1,1 0-1,-1 9 1,3-12-116,-1-1-1,1 1 1,-1-1 0,1 1-1,0-1 1,0 1 0,-1-1 0,1 0-1,0 0 1,0 1 0,0-1-1,1 0 1,-1 0 0,0 0 0,0 0-1,0 0 1,1 0 0,-1 0-1,1-1 1,1 2 0,41 16 113,-23-10-97,-9-2-63,-1 0-1,0 1 1,-1 0-1,0 0 1,0 1-1,0 0 1,12 15-1,-19-20 31,-1 0 0,0 0-1,0 0 1,0 0 0,0 0 0,0 0-1,-1 0 1,0 1 0,1-1-1,-1 0 1,-1 1 0,1-1-1,0 1 1,-1 0 0,1-1-1,-1 1 1,0-1 0,-1 1-1,1 0 1,0-1 0,-1 1 0,0-1-1,0 1 1,0-1 0,0 0-1,-1 1 1,1-1 0,-1 0-1,0 0 1,0 0 0,-2 3-1,-2 1 164,0 0-1,0-1 0,-1 0 0,0 0 0,0 0 0,0-1 0,-1 0 0,0-1 0,0 0 0,0 0 0,0-1 0,-1 1 0,1-2 1,-1 1-1,0-1 0,0-1 0,1 0 0,-1 0 0,-16-1 0,23 0-129,0 0 0,0 0 0,-1-1-1,1 1 1,0-1 0,0 0 0,0 1 0,0-1 0,0 0 0,0 0-1,0 0 1,0-1 0,0 1 0,0 0 0,0-1 0,1 1 0,-1-1 0,1 0-1,-1 1 1,1-1 0,-1 0 0,1 0 0,0 0 0,0 0 0,0 0-1,0 0 1,0 0 0,1 0 0,-1-1 0,1 1 0,-1 0 0,1 0 0,0-1-1,0 1 1,0 0 0,0 0 0,0-1 0,1-3 0,0-1-1,0 0 0,1 0 0,-1 0 0,1 0 0,1 0 0,-1 1 0,1-1 0,0 1 0,1 0 0,0 0 0,6-9 0,11-4-21,0 0 0,1 2 0,1 1 0,48-27 0,-39 25 0,-2-1 0,35-28 0,-63 45 0,0 0 0,1 0 0,-1 0 0,0 0 0,0 0 0,0-1 0,0 1 0,-1-1 0,1 0 0,-1 1 0,1-1 0,-1 0 0,0 0 0,0 0 0,0 0 0,-1 0 0,1 0 0,0-5 0,-2 6 0,1 0 0,0 0 0,-1 1 0,0-1 0,1 0 0,-1 0 0,0 0 0,0 1 0,0-1 0,0 0 0,0 1 0,-1-1 0,1 1 0,0-1 0,-1 1 0,1 0 0,-1 0 0,1-1 0,-1 1 0,0 0 0,1 0 0,-1 0 0,0 1 0,0-1 0,0 0 0,1 1 0,-1-1 0,-4 1 0,-11-4 14,-1 1 0,0 1 0,-30 1 0,43 1-30,0-1 1,0 2-1,0-1 1,0 0-1,0 1 1,0 0-1,1 0 0,-1 1 1,0-1-1,0 1 1,1 0-1,-1 1 1,1-1-1,-1 1 1,1-1-1,0 1 0,-5 5 1,3 6-2078,4-5-2877,2-2-4239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20147,'0'0'4228,"-6"56"-1121,4-23-1057,2 2-417,0 3-415,0-4-834,0-2-384,14-9 0,8-11 0,7-12 0,8 0-1377,2-23-1250,-1-8-2626,-7-6-1345,-5-6-6342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15599,'0'0'3011,"-52"71"-481,24-24-32,-2 4-95,0 2-1,-2 1-865,4-2-640,4-1-641,7-11-191,10-6-930,7-13-3331,0-10-4613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67 18417,'0'0'6257,"3"-9"-4725,-1 5-1476,18-32 1671,-19 34-1629,1 1 0,-1-1 0,1 1 0,-1 0 0,1-1 0,-1 1-1,1 0 1,0 0 0,0 0 0,0 0 0,0 1 0,0-1 0,0 0-1,0 1 1,0-1 0,0 1 0,0 0 0,0-1 0,0 1 0,0 0-1,0 0 1,0 1 0,3-1 0,-4 1-72,0 0 1,1 0-1,-1 0 0,0 0 1,0 0-1,0 1 0,0-1 1,0 0-1,0 0 1,-1 0-1,1 1 0,0-1 1,-1 1-1,1-1 0,-1 0 1,1 1-1,-1-1 0,0 1 1,1-1-1,-1 1 0,0-1 1,0 1-1,0-1 0,0 1 1,0 0-1,0-1 0,-1 1 1,1-1-1,-1 2 1,-10 49 639,-2-19-380,-28 52 0,4-10-110,37-75-178,0 1 0,0-1 0,0 0 0,0 1-1,0-1 1,0 1 0,0-1 0,0 0 0,0 1 0,1-1 0,-1 0 0,0 1 0,0-1 0,0 0 0,0 1 0,0-1 0,1 0 0,-1 1 0,0-1-1,0 0 1,1 1 0,-1-1 0,0 0 0,0 0 0,1 1 0,-1-1 0,0 0 0,1 0 0,-1 1 0,0-1 0,1 0 0,-1 0 0,0 0 0,1 0-1,-1 0 1,1 0 0,-1 0 0,0 0 0,1 0 0,-1 0 0,1 0 0,-1 0 0,0 0 0,1 0 0,-1 0 0,0 0 0,1 0 0,-1 0 0,1 0-1,-1 0 1,0-1 0,1 1 0,-1 0 0,1-1 0,35-6-132,-20 4 72,-13 2 54,0 1-1,0 0 1,0-1-1,0 1 1,0 0-1,0 1 1,0-1-1,0 0 1,0 1-1,0 0 1,0-1 0,-1 1-1,1 1 1,0-1-1,0 0 1,-1 1-1,1-1 1,-1 1-1,1 0 1,-1-1-1,0 1 1,1 0-1,-1 1 1,2 2-1,-1 1 2,0-1 0,-1 1 1,0 0-1,0 0 0,0 0 0,-1 0 0,1 1 0,-2-1 0,1 0 0,-1 13 0,0-7 41,0 1 0,-1 0 1,-1 0-1,0-1 0,-1 1 0,0-1 1,-1 0-1,0 0 0,-1 0 0,0 0 1,-1-1-1,-1 0 0,1 0 0,-2 0 1,1-1-1,-2 0 0,1-1 0,-1 0 1,-1 0-1,1-1 0,-1 0 0,-1-1 1,-15 9-1,23-14-39,1-1 0,-1 0 0,0 0-1,1 0 1,-1 0 0,0 0 0,0-1 0,0 1 0,0-1-1,0 0 1,0 0 0,0 0 0,0 0 0,0 0 0,0 0 0,0-1-1,-4-1 1,6 1-14,-1 0 1,0 0-1,0 0 0,0-1 0,1 1 1,-1-1-1,1 1 0,-1-1 0,1 1 0,-1-1 1,1 0-1,0 0 0,0 0 0,0 1 0,0-1 1,0 0-1,0 0 0,0-4 0,0 0-97,0 1-1,0-1 1,1 0 0,-1 0-1,2 0 1,-1 0-1,0 0 1,1 0-1,0 1 1,1-1 0,-1 0-1,1 1 1,0-1-1,1 1 1,-1-1-1,5-5 1,52-62-10182,-26 36 1469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21652,'0'0'2718,"-8"11"-364,3-4-2032,-43 67 2174,45-67-2392,-1-1-1,1 0 0,1 1 0,-1 0 0,1-1 1,0 1-1,1 0 0,0 0 0,0 0 1,0 0-1,1 12 0,1-18-157,-1 0 1,1 0-1,0-1 1,0 1-1,0 0 0,0 0 1,0-1-1,-1 1 1,1-1-1,0 1 0,0-1 1,1 1-1,-1-1 1,0 0-1,0 1 0,0-1 1,0 0-1,0 0 1,0 0-1,0 0 0,0 0 1,1 0-1,0 0 1,38-1-528,-29 1 622,-4-1-50,-1 1 0,1 0-1,0 1 1,0 0-1,0 0 1,-1 0 0,1 1-1,6 2 1,-11-3 40,0 1 0,0-1 0,0 1 0,0-1 0,0 1 0,0 0 0,-1 0 0,1 0 0,-1 0 0,0 0 0,1 0 0,-1 1-1,0-1 1,0 0 0,0 1 0,-1-1 0,1 0 0,-1 1 0,1-1 0,-1 1 0,0-1 0,1 1 0,-2-1 0,1 1 0,0 2 0,-1 2 64,0 0-1,0 1 1,-1-1-1,0 0 1,0-1-1,-1 1 1,0 0-1,0-1 1,0 1-1,-1-1 1,0 0-1,0 0 1,-1-1 0,0 1-1,0-1 1,0 0-1,-8 6 1,6-5 4,0 0 0,-1-1 0,1 0 1,-1 0-1,0-1 0,0 0 0,0-1 1,-1 0-1,1 0 0,-1 0 0,0-1 1,0-1-1,-15 2 0,22-3-200,1-1-1,-1 1 1,1 0 0,-1-1 0,1 1-1,-1-1 1,1 0 0,-1 1-1,1-1 1,0 0 0,-1 0 0,1 0-1,0 0 1,0 0 0,-1 0-1,1 0 1,0 0 0,0 0 0,0-1-1,0 1 1,1 0 0,-1-1 0,0 1-1,1-1 1,-1 1 0,0-1-1,1 1 1,0-1 0,-1 1 0,1-1-1,0-2 1,-2-61-6444,3 48 4528,0-43-5622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16688,'0'0'5733,"60"-5"-4900,-36 5-545,4 0-224,-1 0-1825,1-2-2916,-1-7-5572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19571,'0'0'13196,"49"-2"-13196,-18 2 0,0 0 0,0 0 0,-5-1 0,-8 1-2274,-10 0-1153,-29 15-17681</inkml:trace>
  <inkml:trace contextRef="#ctx0" brushRef="#br0" timeOffset="1">1 133 13581,'0'0'14157,"54"22"-12235,-15-22-897,-1-1-705,3-6-224,-7 0-448,-8-2-3075,-13 0-5285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 19026,'-5'11'2648,"-10"22"-1334,2 1 0,2 0 0,1 1-1,1 0 1,2 0 0,1 1 0,-1 68 0,7-101-1312,0 1 1,1 0-1,-1-1 0,1 1 0,0 0 1,0-1-1,0 1 0,0-1 0,0 0 1,1 1-1,0-1 0,0 0 0,0 0 1,0 0-1,3 4 0,-3-6-3,-1 0-1,1 0 0,-1 0 1,1 1-1,0-2 0,-1 1 1,1 0-1,0 0 1,0 0-1,0-1 0,0 1 1,0-1-1,0 0 0,0 1 1,0-1-1,0 0 0,0 0 1,-1 0-1,1 0 1,0-1-1,0 1 0,0-1 1,0 1-1,0-1 0,0 1 1,0-1-1,0 0 1,-1 0-1,1 0 0,0 0 1,1-1-1,3-3-19,0 0-1,-1-1 1,1 1-1,-1-1 1,0 0-1,0 0 1,-1-1-1,0 1 1,0-1 0,-1 0-1,0 0 1,4-13-1,0-1-46,-1 0 1,-1 0-1,3-30 0,-5 20 110,-2-57-1,-1 82-29,0-1-1,0 1 1,-1-1 0,0 1 0,-1 0 0,1-1 0,-1 1 0,-1 0-1,1 0 1,-1 0 0,0 1 0,0-1 0,0 1 0,-1-1 0,-8-8 0,11 13-6,0 0 1,0 0 0,-1 0 0,1 0-1,0 0 1,-1 1 0,1-1 0,-1 0-1,1 1 1,-1-1 0,1 1 0,-1-1-1,1 1 1,-1 0 0,0 0 0,1-1-1,-1 1 1,0 0 0,1 1 0,-1-1 0,1 0-1,-1 0 1,0 1 0,1-1 0,-1 1-1,-1 0 1,0 1-4,-1 0 0,1 1 0,0-1 1,0 1-1,0 0 0,0 0 0,0 0 0,0 0 0,1 0 0,-3 5 0,-3 6-189,1 0-1,0 1 1,1 0 0,-6 20-1,3 31-3823,9-62 2963,0-1 0,0 1 1,0-1-1,0 1 0,1-1 0,0 1 1,0-1-1,0 0 0,2 6 0,8 1-7419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15663,'0'0'11984,"-10"7"-10259,8-5-1660,-3 1 19,0 0 1,1 0-1,-1 0 0,1 1 1,0 0-1,0 0 0,1 0 1,-1 1-1,1-1 0,0 1 1,0-1-1,0 1 0,1 0 1,0 0-1,-4 10 0,-4 33 412,1 0-1,2 0 0,0 95 0,7-138-495,0-1 0,1 1 0,-1-1 0,1 1 0,0-1 0,0 1 0,0-1 0,1 1 0,-1-1 0,1 0 0,0 0 0,0 0 0,1 0 0,-1 0 0,7 7 0,-7-9 0,0-1 0,1 1 0,-1-1 0,1 1 0,-1-1 0,1 0 0,-1 0 0,1 0 0,0 0 0,-1-1 0,1 1 0,0-1 0,0 1 0,0-1 0,-1 0 0,1 0 0,0 0 0,0-1 0,0 1 0,-1-1 0,1 1 0,0-1 0,-1 0 0,1 0 0,0 0 0,-1 0 0,1-1 0,2-1 0,4-3 0,0 0 0,0-1 0,-1 0 0,0-1 0,0 1 0,-1-2 0,0 1 0,0-1 0,-1 0 0,7-14 0,-1 1 0,-1 0 0,-1-1 0,11-38 0,-17 47 14,-1 1-1,0-1 1,-1 0 0,0 0-1,-1 0 1,-1 0 0,-2-27-1,1 37-29,0 0-1,1 1 1,-2-1-1,1 0 1,0 1-1,-1-1 0,1 1 1,-1-1-1,0 1 1,0 0-1,0 0 0,-1 0 1,1 0-1,-1 0 1,0 0-1,0 1 1,0-1-1,0 1 0,0 0 1,0 0-1,0 0 1,-1 0-1,1 1 0,-1-1 1,0 1-1,1 0 1,-1 0-1,0 0 1,0 1-1,1-1 0,-1 1 1,-7 0-1,-38 0-5121,34 0 1665,-14 0-6472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1387 104 9737,'-12'-9'657,"-7"-4"-90,-1 1 0,-1 1 0,0 1 1,0 0-1,-1 2 0,0 0 0,-43-8 0,43 13-117,0 1-1,0 1 0,1 1 0,-1 0 1,-35 7-1,42-4-399,1 1 0,-1 1 1,1 0-1,0 0 0,1 2 0,-1 0 0,1 0 1,1 1-1,-14 11 0,-15 16-62,1 1 1,-57 70-1,-56 94 20,75-91 67,6 2-1,4 4 1,-74 172-1,111-210 145,3 2-1,3 1 0,4 1 0,3 0 1,4 2-1,-6 133 0,20-178-200,1 0 1,2 0-1,2-1 0,1 1 0,2-1 1,2 0-1,1-1 0,23 51 0,-20-58-26,1-1-1,1-1 0,2-1 1,0 0-1,2-1 1,1-2-1,1 0 0,1-1 1,0-1-1,41 28 1,-37-32 6,2-1 0,-1-1 0,2-1 0,0-1 0,0-2 1,1-1-1,1-2 0,-1-1 0,1-1 0,0-2 0,1-1 0,-1-1 1,1-2-1,36-5 0,-28 0 40,-1-3 0,0-1 0,-1-2 0,0-1 0,-1-2 0,0-2 0,-1-1-1,-1-2 1,-1-2 0,61-46 0,-50 28 537,-2-1-1,-2-2 1,-1-2-1,-3-1 1,59-91-1,-58 70 153,-2-2-1,-4-1 1,-3-1-1,22-80 1,-22 40-348,-5-2 0,-5-1 0,-5 0 0,-5-1-1,-5 0 1,-11-134 0,1 186-345,-3 0-1,-16-66 1,18 103-111,-1 0 1,-1 0-1,-2 1 0,0 1 1,-1 0-1,-1 0 0,-27-36 1,35 54-89,-1-1 1,0 1-1,0 0 0,-1 1 1,1-1-1,-1 1 1,0 0-1,0 0 1,0 1-1,-1 0 1,1 0-1,-1 0 1,0 1-1,0 0 0,0 0 1,0 1-1,0 0 1,0 0-1,0 0 1,0 1-1,-1 0 1,1 1-1,0 0 1,0 0-1,-12 3 0,-9 5-1995,0 1 0,1 2-1,0 0 1,-44 29 0,70-41 2073,-90 56-12399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12934 597 6662,'0'0'2077,"-9"-9"-1485,-7-8-547,-1-2-151,0 1 0,-2 0 0,0 2-1,-1 0 1,-42-25 0,36 30 311,-1 1 0,0 2 1,-57-11-1,-90-1 75,102 14-196,-688-85 1115,171 19-636,-745-33-511,986 83-78,-1220-54 70,-4 74 1765,-460 125-1601,614 65-580,1091-121 404,3 15-1,-401 156 0,595-185 657,2 5 1,3 5-1,-225 154 0,287-169-523,2 3 1,3 3 0,-64 74 0,84-82-323,3 1 1,2 1 0,1 3-1,3 0 1,-22 56-1,32-61 137,3 1-1,1 1 1,3 0-1,1 1 0,3 0 1,2 1-1,2-1 0,3 1 1,1 0-1,3 0 1,1 0-1,3-1 0,3 0 1,1-1-1,2 0 0,3 0 1,1-1-1,3-2 1,1 0-1,2-1 0,47 65 1,-21-48 72,2-2-1,3-2 1,2-3 0,3-2 0,1-3 0,3-2 0,75 41 0,-19-22-41,3-5 0,2-6 0,162 49 0,-43-33 13,278 44 1,262-17-32,-227-69 91,907-67 0,545-201 112,461-197 255,-53-223 53,-1746 405-644,-472 165 37,239-146-1,-345 177 163,138-113 0,-196 142 21,-1-2 0,-2-1 0,-1-1 0,-1-2 0,-2-1 0,38-67 0,-56 84 30,0 0 1,-1-1-1,0 0 0,-2 0 0,-1-1 1,0 0-1,-2 0 0,0 0 0,-1 0 1,-1-1-1,-1 1 0,-2 0 0,0 0 1,0-1-1,-2 1 0,-1 1 0,-1-1 1,0 1-1,-2 0 0,0 0 0,-1 1 1,-1 0-1,-1 0 0,0 2 1,-21-25-1,-1 4-113,-1 1 1,-2 2-1,-1 2 1,-2 1-1,-1 2 1,-2 2-1,-82-42 1,32 27-340,-2 4 0,-184-51-1,105 50-796,-260-27-1,-181 23-3552,272 29 533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1811 228 6150,'0'0'6902,"-4"-10"-5919,1 3-798,-1 0 0,0 0 0,0 1 0,0-1 1,0 1-1,-1 0 0,0 0 0,-1 0 0,1 1 1,-1 0-1,0 0 0,-13-8 0,-20-6 200,0 1 0,-2 1-1,1 3 1,-2 1-1,0 2 1,0 2 0,-56-5-1,-307-2-164,391 16-223,-9 0-13,-234 6 271,211-1-94,-1 1-1,1 2 0,-67 22 1,75-17-126,1 1 1,1 2-1,0 2 0,1 1 1,-56 40-1,79-49-29,0 0 0,0 1 1,1 0-1,1 1 0,0 0 1,1 1-1,-13 22 0,17-26 2,1 0 0,1 0-1,-1 1 1,1-1 0,1 1 0,0 0-1,0 0 1,1 0 0,1 0 0,-1 0-1,1 0 1,4 19 0,-3-21 0,2 0-1,-1 0 1,1 0 0,0-1 0,1 1 0,0-1 0,0 0-1,0 0 1,1 0 0,0-1 0,0 0 0,1 0-1,0 0 1,0 0 0,0-1 0,1 0 0,0 0 0,12 6-1,5 1 38,-1-1 0,2-1 0,-1-2 0,46 11 1,4-5 205,0-3 0,83 2 1,154-11 843,-283-2-1017,407-24 756,-348 13-758,0-4 0,162-50 0,-223 56-62,0-1 1,0-2-1,-2 0 0,1-1 0,38-29 1,-56 36 30,0 0 0,0 0 0,0 0 0,0-1-1,-1 0 1,-1 0 0,1-1 0,-1 0 0,0 0 0,-1 0 0,0 0 0,0-1 0,-1 0 0,0 0 0,0 0 0,-1 0 0,0 0 0,-1 0 0,0 0 0,0-14 0,-2 18 38,1-1-1,-1 1 0,0-1 0,-1 1 0,1-1 1,-1 1-1,0 0 0,0 0 0,-1 0 1,0 0-1,0 0 0,0 0 0,0 1 0,-5-6 1,0 3 1,0 0 0,0 0 1,0 1-1,-1 0 0,0 0 1,0 1-1,-11-4 0,-13-4-2,0 2 1,-1 1-1,-51-8 0,31 8-125,0 3 1,0 2-1,-1 2 0,-95 9 1,137-4-537,-1 0 1,1 2 0,0 0 0,-17 7 0,-22 14-8238,32-13-4055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11819,'0'0'17852,"15"-8"-16336,39-27-989,-2-3-1,80-76 1,38-54-527,-152 154 0,-9 15 0,-8 1 0,0-1 0,-1 1 0,1 0 0,-1 0 0,1 0 0,-1-1 0,0 1 0,0 0 0,0 0 0,0 0 0,0 0 0,0-1 0,0 1 0,-2 3 0,-19 74 0,-20 18 24,29-74-46,1 1 1,1 0-1,1 1 0,2 0 0,0 0 1,-3 29-1,10-54-53,0 0-1,-1 0 1,1 1 0,0-1 0,0 0-1,0 0 1,0 1 0,0-1 0,0 0-1,0 1 1,0-1 0,0 0 0,0 0-1,0 1 1,0-1 0,0 0 0,0 1 0,0-1-1,0 0 1,1 0 0,-1 1 0,0-1-1,0 0 1,0 0 0,0 1 0,0-1-1,1 0 1,-1 0 0,0 1 0,0-1-1,0 0 1,1 0 0,-1 0 0,0 0-1,0 1 1,1-1 0,-1 0 0,0 0-1,0 0 1,1 0 0,-1 0 0,0 0-1,0 0 1,1 0 0,-1 0 0,0 0 0,1 0-1,-1 0 1,0 0 0,0 0 0,1 0-1,14-8-4884,5-13-1830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9065,'0'0'11232,"-11"10"-7506,-3 2-3195,1 2 0,1-1 0,0 1 0,1 1 1,0 0-1,1 0 0,1 1 0,0 1 0,-8 24 0,14-34-487,1 1 0,0 1 0,0-1 0,1 0 0,0 0 0,1 1 0,0-1 0,0 0 0,1 0 0,0 1 0,3 12 0,-3-18-35,1 1 0,-1-1 0,1 0 1,0 1-1,0-1 0,0 0 0,1 0 0,-1 0 1,1-1-1,0 1 0,-1-1 0,1 1 0,0-1 1,0 0-1,1 0 0,-1 0 0,0-1 0,1 1 0,-1-1 1,1 0-1,-1 0 0,1 0 0,0 0 0,-1 0 1,1-1-1,0 0 0,5 0 0,-2 0 66,1-1 0,-1 1-1,1-1 1,-1-1 0,1 0 0,-1 0-1,0 0 1,0-1 0,0 0 0,0 0-1,-1-1 1,1 0 0,-1 0-1,0 0 1,0-1 0,-1 0 0,1 0-1,8-11 1,-8 9-3,-1 0 1,0 0-1,0 0 0,-1-1 0,1 0 1,-2 0-1,1 0 0,-1 0 0,0 0 0,-1-1 1,0 1-1,-1-1 0,1 0 0,-2 0 1,1 1-1,-1-11 0,-1 16-88,0-1 0,0 1-1,0 0 1,0 0 0,0 0 0,0 0 0,-1 0 0,0 0-1,1 0 1,-1 1 0,0-1 0,0 1 0,-1-1 0,1 1-1,0 0 1,-1 0 0,1 0 0,-1 0 0,0 0 0,0 0-1,0 1 1,0 0 0,0-1 0,0 1 0,-3-1 0,-6-1-243,0 0 1,1 1 0,-1 0 0,-1 1-1,-16 0 1,55 11-18672,2-8 9818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10218,'0'0'15321,"-10"11"-14504,0-1-598,1 1 0,0 0 0,0 0 1,1 1-1,0 0 0,1 1 1,0 0-1,1 0 0,1 0 0,0 1 1,1-1-1,-3 17 0,6-21-128,0 0 0,1 1 0,0-1 0,1 0 0,1 10 0,-1-16-80,-1-1 1,1 0-1,-1 0 1,1 0-1,0 0 0,0 0 1,0 0-1,1 0 1,-1 0-1,0 0 1,1 0-1,-1-1 1,1 1-1,-1-1 1,1 1-1,0-1 1,0 1-1,0-1 1,0 0-1,-1 0 0,2 0 1,-1 0-1,0 0 1,0-1-1,4 2 1,3-1 67,0 0-1,1-1 1,-1 0 0,0-1 0,0 0 0,1 0-1,-1-1 1,0 0 0,0 0 0,-1-1 0,1-1 0,0 1-1,-1-1 1,0-1 0,0 0 0,0 0 0,9-8-1,-11 9-21,0-1-1,0 0 1,-1 0-1,1 0 1,-1-1-1,-1 1 1,1-1-1,-1 0 1,0-1-1,0 1 0,-1-1 1,0 0-1,0 0 1,0 0-1,-1 0 1,0 0-1,-1 0 1,0-1-1,0 1 1,0 0-1,-1-1 1,0-8-1,-1 12-56,-1 1 0,1-1 0,-1 1 0,0-1 0,0 1 0,0 0 0,0 0 0,0 0 0,-1 0 0,1 0 0,-1 0 0,0 1 0,0-1 0,0 1 0,0 0 0,0-1 0,-1 2 0,1-1 0,0 0 0,-1 1 0,0-1 0,-5 0 0,-5-3 0,-1 1 0,0 1 0,0 1 0,-19-2 0,26 4-83,-40-2-1585,47 2 1552,0 0 1,0 0 0,0 0-1,0 0 1,0 0-1,0 0 1,0 0 0,0 0-1,-1 0 1,1 1 0,0-1-1,0 0 1,0 1 0,0-1-1,0 1 1,0-1-1,0 1 1,1-1 0,-1 1-1,0 0 1,0-1 0,0 1-1,0 0 1,1 0-1,-1 0 1,0-1 0,1 1-1,-1 0 1,1 0 0,-1 2-1,4 6-6044,15-2-1090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13004,'0'0'11019,"3"62"-9033,-3-38-865,-2 2-449,-2-1-383,2 0-225,1-4 0,1-2-385,0-3-960,1-3-577,4-4-1216,-4-3-1507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12748,'0'0'14734,"62"-46"-14574,-27 43-128,2 2-32,4 1-544,-1 0-2339,-1 0-2050,0 0-3266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14318,'0'0'15652,"-1"9"-14003,-20 110-844,12-78-691,2 1 1,-4 69-1,11-104-167,0-6-1,-1 0 0,1 0 1,0 0-1,-1-1 0,1 1 0,0 0 1,0 0-1,0 0 0,0 0 1,0-1-1,0 1 0,0 0 1,0 0-1,0 0 0,1 0 0,-1-1 1,0 1-1,0 0 0,1 0 1,-1 0-1,0-1 0,1 1 1,-1 0-1,1-1 0,-1 1 0,1 0 1,0-1-1,-1 1 0,1-1 1,-1 1-1,1 0 0,0-1 1,0 1-1,0-1-148,-1-1 0,1 1 0,-1 0-1,0-1 1,1 1 0,-1 0 0,1-1 0,-1 1 0,0 0 0,1-1 0,-1 1 0,0-1-1,0 1 1,1-1 0,-1 1 0,0-1 0,0 1 0,0-1 0,0 1 0,0-1 0,1 1 0,-1-1-1,0 1 1,0-1 0,0 1 0,0-1 0,0 1 0,-1-1 0,1 1 0,0-1 0,0-2-1044,0-16-5860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 20435,'0'0'2515,"-11"-1"-198,4 1-2193,1 0 0,-1 0 0,0 0 0,1 1 0,-1 0 0,0 0 0,1 0 1,-1 1-1,1 0 0,0 1 0,0-1 0,0 1 0,0 0 0,0 1 0,0-1 0,1 1 1,-1 0-1,1 1 0,-5 5 0,5-5-40,0 1 0,1-1 0,0 1 0,0 0 0,0 0 0,1 1-1,0-1 1,0 1 0,1 0 0,0-1 0,0 1 0,0 0 0,1 0 0,0 0 0,0 1 0,1-1 0,1 9 0,-1-14-67,0-1 0,1 1 0,-1-1 0,1 1 0,-1-1 1,1 0-1,-1 1 0,1-1 0,0 0 0,0 1 0,0-1 1,0 0-1,0 0 0,0 0 0,0 0 0,0 0 0,0 0 0,1 0 1,-1 0-1,0 0 0,0-1 0,2 2 0,2-1 70,-1 1 0,0-1 0,1 0-1,-1 0 1,0-1 0,1 1 0,7-1-1,-2 0 88,0-1-1,-1 0 0,1-1 0,0 0 0,-1 0 0,16-7 1,-15 3-77,0 1 1,0-2-1,0 0 1,-1 0 0,0 0-1,14-17 1,-20 21-74,0-1-1,0 1 1,0-1 0,-1 1 0,1-1 0,-1 0-1,0 0 1,0 0 0,-1 0 0,1 0-1,-1 0 1,0-1 0,0 1 0,0 0 0,-1-1-1,1 1 1,-1 0 0,0-1 0,0 1-1,-1-1 1,0-4 0,-1 6-24,0 0 0,1 1 0,-1 0 0,0-1 0,0 1 0,-1 0 0,1 0 0,0 0 0,-1 0 0,1 1 0,-1-1 0,0 1 0,1-1 0,-1 1 0,0 0 0,0 0 0,0 0 0,0 0 0,0 1 0,0-1 0,0 1 0,0 0 0,-6 0 0,-1-1 0,0 1 0,-1 0 0,1 1 0,0 0 0,-20 5 0,26-5-277,1 1 0,0-1 0,-1 1 0,1 0 0,0 0 0,0 0 0,0 0 1,-3 4-1,4-5-78,0 1 1,0 0-1,1 0 1,-1-1-1,1 1 1,0 0-1,0 0 1,-1 0 0,1 1-1,1-1 1,-1 0-1,0 0 1,0 0-1,1 1 1,-1-1-1,1 0 1,0 1 0,0-1-1,0 0 1,0 1-1,0-1 1,1 4-1,3 4-6969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13036,'0'0'7143,"-22"55"-4388,7-23 31,2 2-896,4 0-961,1-2-705,8-7-192,0-3-1601,5-4-2051,8-13-1537,2-5-2978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 18385,'0'0'2760,"-11"8"-592,2-1-1812,0-2-36,0 2-1,0-1 0,1 1 1,0 0-1,0 0 0,1 1 1,0 0-1,0 1 0,-8 14 1,14-22-312,1 0 0,0 0 0,-1 0 0,1 0 0,0 0 0,0 0 0,-1 0 0,1 0 0,0 0 0,0 0 0,0 0 0,0 0 0,0 0 0,1 0 0,-1 0 0,0 0 1,0 0-1,1 0 0,-1 0 0,1 0 0,-1 0 0,1 0 0,-1-1 0,1 1 0,-1 0 0,1 0 0,0 0 0,-1-1 0,1 1 0,0 0 0,0-1 0,0 1 0,-1 0 0,1-1 0,0 1 0,0-1 0,0 1 0,0-1 0,0 0 1,0 0-1,0 1 0,1-1 0,57 8 258,-31-6-206,-13 1-136,-1 0 0,0 0 0,-1 1 0,1 1 0,-1 1 0,17 8 0,-27-13 66,-1 1 0,1 0 1,-1 0-1,1 0 0,-1 0 1,1 0-1,-1 0 0,0 0 1,0 1-1,0-1 0,0 1 1,-1-1-1,1 1 0,-1 0 1,1 0-1,-1 0 0,0 0 1,0 0-1,0 0 0,-1 0 1,1 0-1,-1 0 0,0 0 1,1 0-1,-1 1 0,-1-1 1,1 0-1,0 0 0,-1 0 1,0 0-1,1 0 0,-1 0 1,-1 0-1,1 0 0,-2 3 1,-1 2 180,-1-1 0,0 1 1,0-1-1,-1 0 1,0-1-1,0 1 0,-1-1 1,1-1-1,-1 1 0,-1-1 1,1 0-1,-10 4 1,6-3 253,1-1 1,-1 0 0,0-1-1,-1 0 1,1-1 0,-1 0-1,0-1 1,-18 2 0,27-4-429,0 0 1,-1-1 0,1 1 0,0-1 0,0 1-1,0-1 1,0 0 0,0 0 0,0-1 0,1 1-1,-1-1 1,0 1 0,1-1 0,-1 0 0,1 0-1,-1 0 1,1 0 0,0 0 0,0-1 0,0 1-1,0-1 1,0 1 0,0-1 0,1 0 0,0 1-1,-1-1 1,1 0 0,0 0 0,0 0 0,0 0-1,1 0 1,-1 0 0,1-6 0,-1 2-89,0 1 0,1-1 0,0 0-1,0 1 1,1-1 0,0 0 0,0 1 0,0-1 0,1 1 0,0-1 0,0 1 0,1 0 0,0 0 0,0 0 0,6-8-1,3 2 33,1 0 0,0 0-1,1 2 1,0 0 0,1 0-1,0 1 1,0 1-1,1 1 1,0 0 0,26-7-1,-16 5 196,-1-2-1,0 0 0,24-15 0,-48 25-119,0 1-1,0-1 1,1 0-1,-1 1 0,0-1 1,0 0-1,0 0 1,0 1-1,0-1 0,0 0 1,0 0-1,0 0 1,0 0-1,-1-1 0,1 1 1,0 0-1,-1 0 1,1 0-1,0-1 0,-1 1 1,0 0-1,1 0 1,-1-1-1,0 1 0,1-3 1,-2 3 14,0-1 0,0 1 0,0 0-1,0-1 1,0 1 0,0 0 0,0 0 0,0 0 0,0 0 0,0 0 0,-1 0 0,1 0 0,0 1 0,-1-1 0,1 0 0,-1 1-1,1-1 1,-2 0 0,-11-3 152,0 1 1,-1 0-1,-18-2 0,31 5-182,-24-2 0,0 0 0,-32 3 0,58-1-76,0 0 0,1 0 0,-1 0 0,0 0 0,0 0 0,1 0-1,-1 1 1,0-1 0,0 0 0,0 0 0,1 0 0,-1 0 0,0 1 0,0-1 0,0 0 0,1 0 0,-1 1 0,0-1 0,0 0 0,0 0-1,0 1 1,0-1 0,0 0 0,1 0 0,-1 1 0,0-1 0,0 0 0,0 1 0,0-1 0,0 0 0,0 0 0,0 1 0,0-1 0,0 0-1,0 1 1,0-1 0,-1 0 0,1 0 0,0 1 0,0-1 0,0 0 0,0 0 0,0 1 0,0-1 0,-1 0 0,1 0 0,0 0 0,0 1-1,0-1 1,-1 0 0,1 0 0,0 0 0,0 1 0,-1-1 0,1 0 0,0 0 0,0 0 0,-1 0 0,1 0 0,0 0 0,0 0 0,-1 0-1,1 0 1,0 1 0,-1-1 0,1 0 0,0 0 0,0-1 0,-1 1 0,20 13-8628,2-9 1177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8904,'0'0'18098,"-58"49"-15792,51-33-673,4 1-384,3-1-672,3-5-577,15-2 0,2-2 0,7-5 0,2-2 0,4 0-897,-5 0-1473,2-6-1538,-1-3-2530,-1-1-4676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10858,'0'0'16015,"-49"46"-13708,35-24-610,-5 6-255,-3 7-994,-2 5-448,-4 3 0,2 3 0,0 1 0,3-1 0,4-8 0,7-5 0,5-7-1377,4-8-4229,3-9-6725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16239,'0'0'13357,"0"49"-12428,0-22-545,-3 6-288,1-1-64,2 3 0,0-6-224,0 0-833,0-9-1249,0-5-961,0-7-1505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16047,'0'0'11211,"52"-12"-10218,-20 12-417,6 0-384,2 0-127,-1 0-226,-4 0-2401,-7 0-3332,-2 0-6341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17553,'0'0'12518,"-1"9"-12139,-5 13-68,-1 0-1,-16 38 1,12-37-213,2 1 0,1 0 0,-8 38 0,15-60-84,1-1 1,-1 0-1,1 0 0,0 1 0,0-1 0,0 0 1,-1 1-1,1-1 0,1 0 0,-1 1 1,0-1-1,0 0 0,0 0 0,1 1 1,-1-1-1,0 0 0,1 0 0,0 1 1,-1-1-1,1 0 0,0 0 0,-1 0 0,1 0 1,0 0-1,0 0 0,0 0 0,0 0 1,0 0-1,0 0 0,0-1 0,0 1 1,0 0-1,0-1 0,0 1 0,2 0 1,3 0 45,-1-1 0,1 1 0,0-1 0,-1 0 0,1-1 0,0 1 0,7-3 0,60-17-2879,-61 16 1666,0-1 0,-1 0 0,1 0 0,-1-2 0,-1 1 0,1-1 0,13-12 0,-12 4-7464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17424,'0'0'6951,"-39"55"-3812,29-32-1281,0-1-545,4 0-512,6-3-545,0-3-192,16-6-480,7-6-1666,3-4-1826,5-4-1569,1-13-3588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16367,'0'0'6166,"-11"6"-4420,3-2-1549,1 0 0,0 0 0,0 1 0,0 0 0,1 0 0,-1 1 0,1 0 0,1 0 0,-1 0 0,1 1 0,0 0 0,0 0 0,1 0 0,0 0 0,0 1 1,1 0-1,0 0 0,1 0 0,-1 0 0,1 0 0,-1 15 0,3-20-192,-1-1 1,1 1-1,0 0 0,1 0 1,-1-1-1,0 1 1,1 0-1,0 0 0,-1-1 1,1 1-1,0 0 1,0-1-1,1 1 0,-1-1 1,0 0-1,1 1 1,0-1-1,-1 0 0,1 0 1,0 0-1,4 4 1,-2-4 66,-1 0 1,1-1 0,-1 1-1,1-1 1,0 1 0,0-1 0,-1 0-1,1-1 1,0 1 0,0-1 0,0 1-1,0-1 1,0 0 0,4-1-1,-2 0 67,0 1 0,0-1-1,0-1 1,0 1 0,0-1-1,0 0 1,-1 0 0,1-1-1,-1 0 1,1 0 0,-1 0-1,0 0 1,0-1-1,-1 0 1,1 0 0,-1 0-1,0-1 1,0 1 0,0-1-1,5-9 1,-7 11-137,-1-1 0,0 1-1,1-1 1,-2 0 0,1 0 0,0 1 0,-1-1-1,1 0 1,-1 0 0,0 0 0,0 0 0,-1 0-1,1 1 1,-1-1 0,0 0 0,0 0 0,0 1-1,0-1 1,-1 0 0,0 1 0,1 0 0,-1-1-1,-1 1 1,-2-4 0,2 3-9,-1 1 0,0 0-1,0-1 1,0 1 0,0 0 0,0 1-1,-1-1 1,1 1 0,-1 0 0,1 0-1,-1 0 1,0 1 0,0 0 0,0 0-1,0 0 1,0 0 0,-8 1 0,12 0-127,0 0 0,0 0 0,0 0 0,0 0 0,0 0 0,0 0 0,0 0 0,0 1 0,0-1 0,0 0 0,0 1 0,1-1 0,-1 1 0,0-1 0,0 1 0,0-1 0,1 1 0,-1 0 0,0-1 0,0 1 0,1 0 0,-1-1 0,1 1 0,-1 0 0,1 0 0,-1 1 0,-3 24-8148,5-14 1369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57 16816,'0'0'14632,"15"-8"-13970,-4 1-547,-3 2-69,0 0 1,1 0-1,-1 1 1,1 0-1,0 1 0,0 0 1,0 0-1,0 1 0,1 0 1,12-1-1,24 1-33,0 2 1,69 9-1,-99-7-14,0 1 1,0 0-1,-1 2 0,0-1 0,0 2 1,0 0-1,-1 1 0,0 1 0,0 0 1,25 19-1,-35-24 1,-1 1 0,1-1 0,-1 0 0,1 1 0,-1 0 0,0 0 0,-1 0 0,1 0 0,-1 0 0,0 1 0,0-1 0,0 0 0,0 1 0,-1 0 0,0-1 0,0 1 0,0 0 0,0 8 0,-2-7 0,1 1 0,-2 0 0,1-1 0,-1 0 0,0 1 0,0-1 0,-1 0 0,1 0 0,-2 0 0,1 0 0,0-1 0,-6 7 0,-5 5 0,-2-1 0,1 0 0,-2-1 0,0-1 0,-1-1 0,-38 23 0,29-22 0,-2 0 0,0-2 0,-53 15 0,63-22 0,0-1 0,0-1 0,-1 0 0,1-2 0,-1 0 0,1-2 0,-25-2 0,39 1 0,-1 1 0,1-1 0,-1 0 0,1-1 0,0 1 0,0-1 0,0 0 0,0-1 0,0 1 0,1-1 0,-1 0 0,-5-6 0,8 8 0,0 0 0,0 0 0,0-1 0,0 1 0,1 0 0,-1-1 0,1 1 0,-1-1 0,1 1 0,0-1 0,0 0 0,0 0 0,0 1 0,1-1 0,-1 0 0,1 0 0,0 0 0,0 0 0,0 1 0,0-1 0,0 0 0,0 0 0,1 0 0,0 0 0,-1 1 0,3-6 0,-1 6 3,-1 0 0,0 1-1,1-1 1,0 1 0,-1-1 0,1 1-1,0 0 1,0 0 0,-1 0 0,1 0 0,0 0-1,0 0 1,0 0 0,0 1 0,0-1 0,0 1-1,1-1 1,-1 1 0,2 0 0,51-1-619,-26 1-692,6-4-5050,2-5-4346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9769,'0'0'9070,"-12"5"-5013,-4 2-3241,1 0-1,0 1 0,0 1 0,1 1 1,-16 12-1,26-19-713,0 0 1,0 1-1,0 0 1,0-1-1,0 1 1,1 0-1,0 1 0,0-1 1,0 1-1,0-1 1,1 1-1,0 0 1,-1 0-1,2 0 0,-1 0 1,1 0-1,0 1 1,0-1-1,0 0 1,1 1-1,-1-1 0,1 0 1,1 1-1,0 5 1,0-8-98,1 0 0,-1-1 0,1 1 0,0-1 0,0 0 0,0 1 0,0-1 0,0 0 0,0 0 0,1 0 0,-1-1 0,1 1 0,-1 0 0,1-1 0,0 0 0,-1 0 0,1 1 0,0-2 0,0 1 0,0 0 1,0 0-1,0-1 0,0 0 0,0 0 0,0 0 0,4 0 0,1 0 41,0 0 1,0 0 0,-1-1 0,1 0-1,0 0 1,0-1 0,-1 0 0,0 0-1,10-5 1,-10 2 49,0 1-1,0-2 1,-1 1-1,0-1 1,0 0-1,0 0 1,-1-1-1,0 1 1,5-9 0,-8 12-56,0-1 1,0 1 0,0-1 0,-1 0 0,1 1 0,-1-1 0,0 0 0,0 0 0,0 0 0,0 0 0,-1 0 0,1 0 0,-1 0 0,0 0-1,0 0 1,-1 0 0,1 0 0,-1 0 0,0 0 0,-3-8 0,2 9-77,0 1 1,-1-1-1,1 0 0,-1 1 1,0-1-1,0 1 1,0 0-1,0 0 0,0 0 1,0 1-1,0-1 0,-1 1 1,1-1-1,0 1 0,-1 0 1,-5-1-1,3 1-114,1 0 1,0 0-1,-1 1 0,1-1 1,0 1-1,-1 0 0,1 1 0,0-1 1,-1 1-1,-9 3 0,4 5-3366,7-1-3153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19026,'0'0'7239,"0"64"-5990,0-41-352,3 0-609,2-1-192,7-3-32,2-5-1409,2-3-1634,-1-6-1857,1-4-2691</inkml:trace>
  <inkml:trace contextRef="#ctx0" brushRef="#br0" timeOffset="1">1 116 15054,'0'0'14574,"66"-46"-14414,-24 34-128,4 1-704,1-2-2916,-4 2-2498,-3-1-5733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11787,'0'0'16859,"9"0"-16747,47-3-123,-56 3 9,1 0 0,-1 0-1,0 0 1,1 0 0,-1 0-1,0 0 1,1 0 0,-1 0-1,1 0 1,-1 0 0,0 0-1,1 1 1,-1-1 0,0 0-1,1 0 1,-1 0 0,0 0-1,1 0 1,-1 1 0,0-1-1,1 0 1,-1 0 0,0 1-1,0-1 1,1 0 0,-1 0-1,0 1 1,0-1 0,0 0-1,1 1 1,-1-1 0,0 0-1,0 1 1,0-1 0,0 0-1,0 1 1,-5 15 75,-18 13 784,1-11-358,-32 31 1192,52-47-1633,0 1 0,-1-1 0,1 1 0,0 0 0,0 0 0,0 0 0,1 0 0,-1 0 0,1 1 0,0-1 0,-1 0 0,2 1 0,-1-1 0,0 1 0,1-1 0,-1 5 0,1-7-63,1 0 0,0 0 0,-1 0 0,1 0 0,-1 0 0,1 0 0,0 0 0,0 0 0,0-1 0,-1 1 0,1 0 0,0 0 0,0-1 0,0 1 0,0 0 0,0-1 0,0 1 0,1-1 0,-1 0 0,0 1 0,0-1 0,0 0 0,0 1 0,0-1 0,1 0 0,-1 0 0,2 0 0,42 1-769,-36-1 369,72-4-8793,-34-8-368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39 11659,'-12'3'10709,"4"-1"-9568,-11 2 804,1 1 0,-25 12 0,39-16-1810,1 0 1,-1 0-1,1 1 0,0 0 1,0 0-1,-1 0 1,1 0-1,1 0 1,-1 1-1,0-1 1,0 1-1,1 0 1,0-1-1,-1 1 1,1 0-1,0 1 1,1-1-1,-1 0 0,0 0 1,1 1-1,-2 5 1,3-8-141,0-1 0,0 1-1,0 0 1,0-1 0,1 1 0,-1-1 0,0 1 0,0 0-1,0-1 1,1 1 0,-1-1 0,0 1 0,1 0-1,-1-1 1,0 1 0,1-1 0,-1 1 0,1-1 0,-1 1-1,1-1 1,-1 0 0,1 1 0,-1-1 0,1 1 0,-1-1-1,1 0 1,-1 0 0,2 1 0,26 4-313,-21-5 228,0 0 1,0-1 0,-1 1 0,1-1 0,11-4-1,-13 3 126,-1-1 0,0 0 0,0 0 0,0 0 0,0-1-1,-1 0 1,1 1 0,-1-1 0,0 0 0,0-1 0,-1 1-1,1 0 1,-1-1 0,0 0 0,0 1 0,0-1 0,-1 0-1,1 0 1,-1 0 0,-1 0 0,1 0 0,-1 0 0,1 0 0,-2 0-1,1 0 1,0 0 0,-2-5 0,1 8-25,0 1-1,0 0 1,0 0-1,0-1 1,0 1 0,0 0-1,0 0 1,0 0 0,-1 0-1,1 1 1,0-1 0,-1 0-1,1 0 1,0 1-1,-1-1 1,1 1 0,-1-1-1,1 1 1,-1 0 0,1 0-1,-1-1 1,1 1-1,-1 0 1,0 0 0,1 1-1,-1-1 1,1 0 0,-1 0-1,1 1 1,-3 0 0,0 0 1,-1 0 1,0 0-1,1 0 1,-1 1 0,1 0-1,0 0 1,-1 0-1,-5 5 1,8-5-320,0 0 1,0 0-1,0 1 0,0-1 0,1 1 1,-1-1-1,1 1 0,0 0 1,-1-1-1,0 7 0,1-8 119,1-1 0,0 1 0,0 0 0,0 0 1,-1 0-1,1 0 0,0 0 0,0 0 0,0 0 0,0 0 0,1 0 0,-1 0 0,0 0 0,0 0 0,1 0 1,-1 0-1,0 0 0,1 0 0,-1 0 0,1 0 0,-1 0 0,1 0 0,0-1 0,-1 1 0,1 0 0,0 0 1,-1-1-1,1 1 0,0-1 0,0 1 0,0 0 0,0-1 0,-1 0 0,3 1 0,16 4-7093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59 22197,'0'0'3737,"-11"2"-860,10-1-2817,-13 1 333,0 2-1,1 0 0,0 0 1,-24 12-1,34-14-384,-1 0-1,1 0 0,-1 1 1,1-1-1,0 1 1,0-1-1,0 1 1,0 0-1,1 0 1,-1 0-1,1 1 0,0-1 1,0 0-1,0 1 1,0 0-1,0-1 1,1 1-1,0 0 1,0 0-1,0 0 0,0 0 1,0 0-1,1 0 1,0 0-1,0 4 1,0-6 10,1-1 1,-1 1 0,1 0 0,0-1-1,0 1 1,0-1 0,0 1-1,0-1 1,0 0 0,0 1 0,0-1-1,0 0 1,1 0 0,-1 0-1,0 0 1,1 0 0,-1 0 0,1 0-1,-1 0 1,1 0 0,0-1 0,-1 1-1,1-1 1,0 1 0,-1-1-1,1 0 1,0 1 0,0-1 0,-1 0-1,4 0 1,57-2 799,-55 0-801,1 0-1,0 0 0,-1-1 0,0 0 0,1 0 1,-1 0-1,0-1 0,-1 0 0,1 0 0,-1-1 1,0 0-1,0 0 0,6-7 0,-8 8-11,-1 1 1,0-1-1,0 0 0,0 0 0,0 0 1,0-1-1,-1 1 0,0 0 0,0-1 0,0 0 1,0 0-1,-1 1 0,0-1 0,0 0 0,0 0 1,-1 0-1,0 0 0,0 0 0,0 0 1,0 0-1,-2-8 0,1 11-18,0-1 1,0 1-1,-1 0 0,1-1 0,0 1 1,-1 0-1,0 0 0,0 0 1,1 0-1,-1 0 0,0 0 0,0 1 1,-1-1-1,1 1 0,0-1 1,0 1-1,-1 0 0,1 0 1,-1 0-1,1 0 0,-1 1 0,1-1 1,-1 0-1,-3 1 0,-9-2-552,-1 0 0,0 2 1,-15 1-1,10-1-931,-9 0-6699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14382,'0'0'6528,"12"-7"-5423,11-4-1039,1 1-1,0 1 1,0 1-1,1 1 1,40-6-1,145-12-41,-207 25-24,67-6-418,0 3 0,0 2 0,1 4 0,-1 3 0,-1 3 0,104 27 0,-96-19 733,1-3 0,1-4 0,0-4-1,80-3 1,-100-2-575,8 4 292,0 2 0,0 4 0,95 27 0,-140-33 391,-1-1 1,1 0-1,0-2 0,0-1 1,0 0-1,23-4 1,-7-2 412,0-1 0,57-19 0,80-25 202,-58 20-4505,-109 27 1108,-16 0-7774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8 13068,'0'0'14152,"-12"-2"-13372,-5 0-631,1 0 1,-1 1-1,1 1 1,-1 0-1,1 2 1,-28 5-1,19-1 156,0 2 0,0 1 0,1 1-1,0 1 1,-31 21 0,47-28-246,1 1 1,-1 1-1,1-1 1,1 1-1,-1 0 0,1 1 1,0-1-1,1 1 0,-1 0 1,1 1-1,1-1 0,-1 1 1,2 0-1,-1 0 1,1 1-1,0-1 0,0 1 1,1-1-1,-2 15 0,5-20-55,-1 0-1,0 1 0,1-1 1,-1 0-1,1 0 0,0 0 0,0 1 1,0-1-1,0 0 0,1 0 1,-1-1-1,1 1 0,0 0 1,0 0-1,0-1 0,0 1 1,0-1-1,1 0 0,-1 0 0,1 1 1,-1-2-1,1 1 0,0 0 1,0 0-1,0-1 0,0 0 1,0 1-1,0-1 0,0 0 1,4 0-1,10 4-77,0-2 0,0 1 0,0-2 0,24 0 0,82-2-3052,-105-2 1159,-1-1 0,30-7 0,22-15-6195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8712,'0'0'6566,"62"-33"-7110,-40 28-1058,4 2-1248,-2-3-930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14029,'0'0'3668,"11"7"-2446,-5-4-1051,1 2 75,0-1-1,0-1 1,1 1 0,-1-1-1,1 0 1,0-1-1,0 1 1,0-2-1,0 1 1,14 0-1,208-17 1641,-160 8-1568,1 2 0,95 6 0,-141 2 42,1-1 0,-1-2 0,0 0 0,0-1-1,0-2 1,0-1 0,0-1 0,-1-1 0,44-16-1,-45 8-1236,-23 13 727,1 1 1,-1 0 0,1-1 0,-1 1 0,0 0-1,1-1 1,-1 1 0,0 0 0,1-1 0,-1 1-1,0-1 1,0 1 0,1-1 0,-1 1-1,0 0 1,0-1 0,0 1 0,0-1 0,1 1-1,-1-1 1,0 1 0,0-1 0,0 1 0,0-1-1,0 1 1,0-1 0,-1 1 0,1-1 0,0 1-1,0-1 1,0 1 0,0-1 0,0 1-1,-1-1 1,1 1 0,0-1 0,0 1 0,-1 0-1,1-1 1,0 1 0,-1-1 0,1 1 0,-1 0-1,1-1 1,0 1 0,-1 0 0,1 0 0,-1-1-1,-16-8-6149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21749,'0'0'4676,"-5"71"-2946,-4-30-545,-1 0-513,0-1-447,0 0-129,1-7-32,8-1-320,-2-9-866,3-1-927,-2-5-770,-4 1-1249,-1-2-224,-5 1-1506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10154,'0'0'22229,"-4"4"-21882,-55 38-308,41-30-37,1 0 0,-31 28 0,44-36-3,0 0 1,0 0-1,1 1 1,-1 0-1,1-1 1,0 1-1,0 0 1,1 1-1,0-1 1,0 0-1,0 1 1,0-1-1,1 1 1,0 0-1,-1 8 1,3-12 0,-1-1 0,0 1 0,0-1 0,1 1 0,-1-1 0,0 1 0,1-1 0,-1 0 0,1 1 0,0-1 0,0 0 0,-1 0 0,1 1 0,0-1 0,0 0 0,0 0 0,0 0 0,0 0 0,1 0 0,-1 0 0,0 0 0,0 0 0,1-1 0,-1 1 0,0 0 0,1-1 0,-1 1 0,0-1 0,1 1 0,-1-1 0,1 0 0,-1 0 0,4 0 0,60 1 0,-45-2 0,59-4-1644,-29-10-2766,-28 2-5359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14157,'0'0'11243,"78"-25"-9738,-32 15-416,4 2-480,7 0-449,-1 0-160,-4 4-801,-7 2-2338,-10 0-1121,-14 1-1249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12139,'0'0'10442,"95"29"-9385,-34-16-320,10-5-353,10-5-223,5-3-706,3-2-5028,-1-20-12845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8776,'0'0'18124,"9"-6"-17878,3 0-238,0 0 0,1 1 0,-1 1 0,1 0 0,0 0 0,0 2 0,0-1 0,0 2 0,26-1 0,62 3-131,105 15 0,-165-11-521,0-2 0,76-4 0,-113 0 565,-1 0 1,1 0 0,0 0 0,0 0 0,-1 0-1,1-1 1,0 0 0,-1 1 0,5-5-1,12-15-7370,-13 5-1007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29 17360,'0'0'5328,"-9"-5"-3662,4 2-1537,0 0-1,0 0 1,1 1 0,-2 0 0,1 0 0,0 0 0,0 0 0,-1 1 0,1 0 0,-1 0-1,1 0 1,-1 1 0,1 0 0,-1 0 0,1 0 0,-1 1 0,1 0 0,-1 0 0,1 0-1,-7 3 1,-2 3-50,1 2-1,0-1 1,0 1-1,0 1 0,1 1 1,1-1-1,0 2 1,0-1-1,-10 17 1,6-8 54,2 0 1,1 1-1,0 1 1,2 0-1,-11 30 1,17-41-101,1 0 1,0 0-1,1 1 1,0-1 0,1 1-1,0-1 1,1 1-1,0-1 1,0 1-1,4 16 1,-2-22-28,0-1 0,-1 0 0,1 0 0,1 0 0,-1 0 0,1 0 0,0 0 0,0-1 0,1 1 0,-1-1 0,1 0 0,0 0 0,0 0 0,0-1 0,1 1-1,-1-1 1,1 0 0,0 0 0,-1-1 0,2 1 0,-1-1 0,0 0 0,7 1 0,4 1 43,-1-1-1,0 0 0,1-1 0,-1-1 1,31-1-1,-37-1 9,0 0 1,0 0-1,0-1 0,-1 0 0,1 0 1,-1-1-1,1 0 0,-1-1 0,0 1 1,0-2-1,12-8 0,-19 13-36,0-1-1,1 0 1,-1 1-1,0-1 1,0 0-1,0 0 1,0 0 0,0 0-1,0 0 1,0 0-1,0-1 1,0 1-1,0 0 1,-1 0-1,1-1 1,-1 1-1,1 0 1,-1-1 0,1 1-1,-1 0 1,0-1-1,1 1 1,-1-1-1,0 1 1,0-1-1,0 1 1,0 0 0,-1-2-1,0 1 35,0 0 1,-1 0-1,1 1 0,-1-1 0,1 1 1,-1-1-1,0 1 0,1 0 0,-1 0 1,0-1-1,0 1 0,0 1 0,0-1 1,0 0-1,-4-1 0,-12-2 233,0 0 0,0 1 0,-18 0 0,33 3-288,-39-7 0,42 7 0,0 0 0,-1 0 0,1 0 0,0 0 0,0-1 0,-1 1 0,1 0 0,0 0 0,0 0 0,0 0 0,-1 0 0,1-1 0,0 1 0,0 0 0,0 0 0,-1 0 0,1-1 0,0 1 0,0 0 0,0 0 0,0-1 0,0 1 0,0 0 0,0 0 0,0-1 0,-1 1 0,1 0 0,0-1 0,0 1 0,0 0 0,0 0 0,0-1 0,0 1 0,0 0 0,1 0 0,-1-1 0,0 1 0,0 0 0,0 0 0,0-1 0,19-15 0,-4 7 0,1 0 0,-1 1 0,1 1 0,1 0 0,-1 1 0,1 0 0,0 2 0,0 0 0,35-3 0,-51 7-13,1 0 1,0 0-1,0 1 0,-1-1 1,1 0-1,-1 1 0,1-1 1,0 1-1,-1 0 0,1-1 1,-1 1-1,1 0 0,-1 0 1,1 0-1,-1 0 0,0 0 1,1 0-1,-1 0 0,0 1 1,0-1-1,0 0 0,0 1 1,1 2-1,1 1-85,-1 0-1,0 0 1,-1 0 0,1 0 0,-1 1-1,0-1 1,0 10 0,-1 6-469,0 0 0,-2 0 0,-4 22 0,-4-4-3207,3-9-3476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2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9865,'0'0'11211,"53"7"-9129,-13-7-320,9-3-257,5-5-800,5 2-545,1 1-128,-6 1-256,-8 1-1026,-9 3-479,-11 0-738,-17 0-1793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2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18866,'0'0'2018,"73"1"-385,-10-1 962,16-9-1186,11-4-928,6-1-353,-4 3-288,-8-1-2339,-17 0-2466,-12 2-6790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18289,'0'0'1965,"11"0"-887,38-3 311,0-2 0,74-19 0,-71 13-1296,0 2 1,85-5-1,-136 14-93,0 1 1,0-1-1,-1 0 0,1 0 0,0 1 1,0-1-1,-1 0 0,1 1 0,0-1 1,0 0-1,-1 1 0,1-1 1,-1 1-1,1 0 0,0-1 0,-1 1 1,1-1-1,-1 1 0,0 0 0,1-1 1,-1 1-1,1 0 0,-1 0 0,0-1 1,1 1-1,-1 0 0,0 0 1,0-1-1,0 1 0,0 0 0,0 0 1,0 0-1,0-1 0,0 1 0,0 0 1,0 0-1,0 0 0,0-1 0,0 1 1,-1 0-1,1 0 0,0-1 0,-1 1 1,1 0-1,0-1 0,-2 2 1,-16 40 915,-49 55 951,39-60-1502,3 0-1,0 2 0,3 1 0,-29 69 1,47-86-330,0-3-2212,0-10-4271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18193,'0'0'6022,"51"0"-4421,-15 0-127,11 0-1058,10-4-288,7-5-416,3-4-2274,0-1-1987,-4-1-1504,-6-4-2403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24 14510,'0'0'6817,"-12"-1"-4634,6 1-1965,2-1-126,0 1 0,0-1-1,0 1 1,0 0-1,0 0 1,0 1-1,0-1 1,-1 1 0,2 0-1,-1 0 1,0 0-1,0 1 1,0-1 0,0 1-1,1 0 1,-1 0-1,1 0 1,-1 1 0,-4 4-1,-4 5 192,2 0-1,0 1 0,0 0 1,1 1-1,-13 24 0,18-29-180,1 0-1,-1 0 0,1 0 1,1 0-1,0 0 0,0 0 0,1 0 1,0 1-1,0-1 0,1 1 0,1 12 1,0-20-89,-1 0 0,0-1 1,1 1-1,-1 0 0,1 0 1,0 0-1,-1-1 0,1 1 1,0 0-1,0-1 0,0 1 1,0-1-1,0 1 0,1-1 1,-1 1-1,0-1 0,1 0 0,-1 0 1,1 1-1,-1-1 0,4 1 1,-1 0 52,-1-1 0,1 0 1,-1-1-1,1 1 0,0 0 0,-1-1 0,1 0 1,0 0-1,-1 0 0,7-1 0,0-1 122,-1 0 0,0 0 0,0-1 0,0 0 0,0-1 0,-1 0 0,17-9 0,-14 4-62,-1 0 1,0 0 0,0-1 0,-1 0 0,0 0-1,-1-1 1,12-20 0,-16 25-87,-1 0 0,-1 1 0,1-1 0,-1 0-1,0 0 1,0 0 0,-1-1 0,1 1 0,-2 0 0,1-1 0,-1 1 0,0 0 0,0-1 0,0 1-1,-1-1 1,0 1 0,0 0 0,-5-12 0,4 14-98,0 1-1,-1-1 1,1 1 0,-1 0-1,0 0 1,0 0 0,0 0-1,0 0 1,0 1-1,-1-1 1,1 1 0,-1 0-1,1 0 1,-1 0 0,0 0-1,0 1 1,0 0 0,0-1-1,0 2 1,0-1 0,-1 0-1,1 1 1,0 0 0,0 0-1,0 0 1,0 0-1,-1 1 1,-4 1 0,7-2-153,1 1 0,-1 0 0,1 0 0,-1 0 0,1 0 0,0 0 0,-1 0 0,1 0 0,0 0 0,0 0 0,0 0 0,0 1 0,0-1 0,0 1 0,-1 2 0,1-4-36,1 1 0,0 0-1,-1-1 1,1 1-1,0 0 1,0-1 0,-1 1-1,1 0 1,0 0-1,0-1 1,0 1 0,0 0-1,0 0 1,0 0-1,0-1 1,0 1 0,0 0-1,0 0 1,0-1-1,1 1 1,-1 0 0,0-1-1,0 1 1,1 0-1,-1 0 1,1-1 0,-1 1-1,0-1 1,1 1-1,-1 0 1,1-1 0,0 1-1,-1-1 1,1 1-1,-1-1 1,2 1 0,22 5-6992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46 5894,'-9'3'12470,"-14"5"-10099,-1 0 1,1 2-1,-42 23 0,57-29-2216,1 1 0,0-1 0,1 1 0,-1 0 0,1 1-1,0 0 1,0 0 0,1 0 0,-1 0 0,1 1 0,1 0 0,-1 0 0,1 1 0,1-1-1,-1 1 1,-3 14 0,6-20-152,1 0-1,0-1 0,-1 1 1,1 0-1,0 0 0,0 0 1,0-1-1,0 1 0,1 0 1,-1 0-1,0 0 1,1-1-1,-1 1 0,1 0 1,0 0-1,0-1 0,-1 1 1,1-1-1,0 1 0,0-1 1,0 1-1,1-1 1,-1 0-1,2 2 0,0-1 8,0 0 0,1 0 0,-1 0 0,0-1-1,1 0 1,0 1 0,-1-1 0,1-1 0,-1 1 0,1 0-1,5-1 1,5 0 74,-1 0 0,0-1 0,0 0-1,0-2 1,0 1 0,14-5 0,-14 2 9,0 0 0,-1-1-1,0-1 1,0 1 0,0-2 0,-1 0 0,0 0 0,15-15 0,-21 19-60,-1-1 0,0 0-1,0 0 1,0 0-1,-1 0 1,0-1 0,0 1-1,0-1 1,0 0-1,-1 0 1,0 0 0,0 0-1,-1 0 1,0 0-1,0 0 1,0-1 0,-1 1-1,0 0 1,0-1-1,-2-9 1,1 12-192,-1 0-1,0 0 1,0 1-1,0-1 1,0 0 0,-1 1-1,1 0 1,-1 0-1,0 0 1,0 0 0,0 0-1,0 0 1,0 1 0,-1-1-1,1 1 1,-1 0-1,0 0 1,1 0 0,-1 1-1,0 0 1,0-1-1,0 1 1,0 0 0,0 1-1,-1-1 1,1 1-1,-8 0 1,12 0-50,0 0-1,-1 0 1,1 0 0,0 0 0,0 0-1,0 0 1,-1 0 0,1 1-1,0-1 1,0 0 0,0 0-1,-1 0 1,1 0 0,0 0-1,0 0 1,0 1 0,0-1-1,0 0 1,0 0 0,-1 0-1,1 0 1,0 1 0,0-1-1,0 0 1,0 0 0,0 0-1,0 0 1,0 1 0,0-1-1,0 0 1,0 0 0,0 0-1,0 1 1,0-1 0,0 0 0,0 0-1,0 0 1,0 1 0,0-1-1,0 0 1,0 0 0,0 0-1,0 1 1,0-1 0,0 0-1,0 0 1,0 0 0,1 0-1,-1 1 1,0-1 0,0 0-1,0 0 1,0 0 0,0 0-1,1 0 1,-1 1 0,10 8-11071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4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0 382 6150,'0'0'3897,"10"0"-2675,210-13 3051,-29 1-1029,469-25-1427,-51 2-655,760 1-509,-124 4-132,-12-39 765,39-1-816,496 34-312,-455 13-129,1167 12 466,-770 11-349,-1359-6-74,222 0 1233,-556 6-1244,0 1-1,0 1 0,0 0 1,0 1-1,25 7 1,-36-7-342,1 0 1,-1 0 0,1 0 0,-1 1-1,0 0 1,8 6 0,-10-5-670,1-1 1,-1 1 0,1 0 0,-1 0 0,-1 1 0,1-1 0,5 12-1,2 13-9486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26 17168,'0'0'6748,"-12"-4"-3358,4 0-2778,3 1-423,0 1 1,1-1-1,-1 1 1,0 1-1,0-1 1,0 1-1,0 0 1,-1 0-1,1 0 0,0 1 1,0-1-1,-1 1 1,1 1-1,-8 0 1,2 4-182,1 0-1,0 1 1,0 0 0,0 1 0,1 0-1,-1 1 1,2 0 0,-1 0 0,1 0-1,1 1 1,-1 1 0,2-1 0,-1 1-1,1 0 1,1 1 0,-1-1 0,2 1 0,0 0-1,0 0 1,1 1 0,-3 21 0,6-33-14,0 0 0,0 1 0,0-1 1,0 1-1,0-1 0,0 0 0,0 1 0,0-1 1,0 0-1,0 1 0,0-1 0,0 1 1,1-1-1,-1 0 0,0 1 0,0-1 1,0 0-1,1 0 0,-1 1 0,0-1 0,0 0 1,1 1-1,-1-1 0,0 0 0,1 0 1,-1 0-1,0 1 0,1-1 0,-1 0 1,0 0-1,1 0 0,-1 0 0,1 1 0,-1-1 1,0 0-1,1 0 0,0 0 0,20-5-8,15-15 157,-33 18-144,1 0 0,-1 0 0,0 0 0,1 0 0,-1 0 0,1 1 1,0 0-1,-1-1 0,1 2 0,0-1 0,0 0 0,0 1 0,0-1 0,-1 1 0,1 0 0,7 1 1,-8 0-17,0 1 1,0-1 0,-1 1-1,1-1 1,0 1 0,-1 0-1,1 0 1,-1 0 0,0 1 0,0-1-1,0 0 1,0 1 0,0-1-1,0 1 1,-1 0 0,1 0-1,-1-1 1,0 1 0,1 0-1,0 6 1,8 30-30,-2 0 0,-1 0 0,-3 1 0,0-1 0,-3 1 0,-2 0 0,-7 55 0,6-73 287,-1-1 0,-2 0 0,0 1 1,-1-2-1,-1 1 0,-1-1 0,-1 0 0,0 0 1,-2-1-1,-20 28 0,29-44-241,0-1 0,0-1 0,1 1 0,-1 0 0,0 0 0,0-1 0,-1 1 0,1-1 0,0 1 0,0-1 0,-1 0 0,1 0 0,-1 0 0,1 0 0,-1-1 0,1 1 0,-1-1 0,-3 1 0,5-1 0,-1-1 0,0 1 0,1-1 0,-1 1 0,1-1 0,-1 1 0,1-1 0,-1 0 0,1 0 0,0 1 0,-1-1 0,1 0 0,0 0 0,0-1 0,0 1 0,-1 0 0,1 0 0,0-1 0,1 1 0,-1 0 0,0-1 0,0 1 0,1-1 0,-1 1 0,0-1 0,1 1 0,0-1 0,-1 1 0,1-3 0,-2-8 0,0-1 0,1 1 0,0-1 0,1 0 0,1 1 0,0-1 0,0 0 0,2 1 0,-1 0 0,2-1 0,-1 1 0,2 0 0,0 0 0,11-20 0,10-10 0,0 2 0,50-57 0,-68 87 0,97-107 0,-69 80 0,-1-1 0,-2-2 0,-2-1 0,30-52 0,-59 89 0,0 0 0,0 0 0,-1 0 0,1 0 0,-1 0 0,0 0 0,0 0 0,0-1 0,0 1 0,-1 0 0,0 0 0,0-1 0,0-5 0,-1 9 0,1-1 0,0 2 0,-1-1 0,1 0 0,-1 0 0,1 0 0,-1 0 0,1 0 0,-1 0 0,0 0 0,1 1 0,-1-1 0,0 0 0,0 0 0,1 1 0,-1-1 0,0 1 0,0-1 0,0 0 0,0 1 0,-1-1 0,-1 0 0,0 1 0,0 0 0,1-1 0,-1 1 0,0 0 0,0 0 0,1 1 0,-1-1 0,0 1 0,1-1 0,-6 3 0,-1 0 0,1 1 0,0 1 0,0 0 0,0 0 0,1 0 0,-1 1 0,1 0 0,1 0 0,-1 1 0,1 0 0,-8 12 0,1-2 0,1 1 0,1 0 0,-16 39 0,23-47 2,0 1 0,1-1 0,0 1 0,1-1 0,-2 16 0,4-25-4,0 1 1,0 0-1,-1 0 1,1 0-1,0 0 1,1 0-1,-1-1 0,0 1 1,0 0-1,1 0 1,-1 0-1,1 0 0,0-1 1,-1 1-1,1 0 1,0-1-1,0 1 1,0-1-1,0 1 0,1-1 1,-1 1-1,0-1 1,0 0-1,1 1 1,-1-1-1,1 0 0,-1 0 1,1 0-1,0 0 1,-1 0-1,1-1 0,0 1 1,0 0-1,-1-1 1,1 1-1,0-1 1,3 0-1,51 2-1594,2-10-3732,-12-7-1441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11723,'0'0'19838,"-8"14"-19289,-16 29-342,-31 70-1,48-95-176,1 0 1,1 1-1,0-1 1,2 1-1,0 0 1,1 0-1,0 24 1,3-41-144,-1 0 0,1 0 1,-1 1-1,1-1 0,0 0 0,0 0 1,0 0-1,0 0 0,1 0 0,-1 0 0,0-1 1,1 1-1,0 0 0,-1-1 0,1 1 1,0-1-1,-1 1 0,1-1 0,0 0 1,0 0-1,0 0 0,0 0 0,1 0 0,-1 0 1,0-1-1,0 1 0,0-1 0,1 1 1,-1-1-1,0 0 0,5 0 0,2 1-860,1 0 0,-1-1 0,1-1 0,-1 1 0,0-2 0,16-3-1,2-7-6222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13933,'0'0'13037,"-18"72"-10699,7-45-577,2 1-672,3 1-480,3-3-609,3-1 0,0-5 0,8-2 0,4-4-545,4-5-672,-1-3-801,-3-3-1537,-2-3-1442,-6-3-2017</inkml:trace>
  <inkml:trace contextRef="#ctx0" brushRef="#br0" timeOffset="1">0 77 13389,'0'0'16399,"59"-36"-16335,-17 36-64,7 0-32,0 0-1697,-4 0-3268,-6 0-5541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45 14318,'0'0'13805,"-5"-6"-13181,5 5-613,-1 0 0,1 1-1,-1-1 1,0 0 0,0 0 0,1 0-1,-1 0 1,0 1 0,0-1 0,0 0-1,0 1 1,0-1 0,0 1 0,0-1-1,0 1 1,0-1 0,0 1-1,0 0 1,0-1 0,0 1 0,0 0-1,0 0 1,-1 0 0,1 0 0,0 0-1,0 0 1,0 0 0,0 0 0,0 1-1,0-1 1,0 0 0,0 1-1,0-1 1,-1 1 0,0 0 0,-3 3 22,-1 1 0,1-1 0,0 2 1,0-1-1,1 0 0,-5 8 0,2-5 8,1 0 0,1 0 0,0 1 0,0 0-1,0 0 1,1 0 0,1 0 0,-1 1 0,2 0-1,-1-1 1,1 1 0,1 0 0,-1 13 0,2-22-42,0 0 1,0 1 0,0-1-1,0 0 1,0 1 0,0-1 0,1 0-1,-1 0 1,0 1 0,1-1-1,-1 0 1,1 0 0,0 0 0,-1 1-1,1-1 1,0 0 0,0 0-1,-1 0 1,1 0 0,0 0-1,0 0 1,0-1 0,0 1 0,0 0-1,2 1 1,0-2 26,-1 1 0,1 0-1,0-1 1,-1 1 0,1-1 0,0 0 0,-1 0-1,1 0 1,0 0 0,-1 0 0,1-1 0,2 0-1,4-1 179,0-1-1,-1 0 0,1 0 0,-1-1 1,0 0-1,0 0 0,7-6 0,-5 1-106,0 1 0,0-1 0,-1-1 0,0 0 0,-1 0 0,8-14-1,-12 18-80,0 0-1,-1-1 0,0 1 0,0-1 0,-1 0 1,0 1-1,0-1 0,-1-1 0,0 1 0,0 0 1,0 0-1,-2-14 0,1 19-15,0 1 0,-1 0 0,1-1 0,-1 1 0,1 0 0,-1-1 0,1 1 0,-1 0 0,0-1 0,0 1 0,0 0 0,0 0 0,0 0 0,0 0 0,0 0 0,0 0 0,0 0 0,0 0 0,0 1 0,-1-1 0,1 0 0,0 1 0,-1-1 0,1 1 0,0-1 0,-1 1 0,1-1 0,-1 1 0,1 0 0,-1 0 0,1 0 0,0 0 0,-1 0 0,1 0 0,-1 0 0,-1 1 0,0-1 0,0 0 0,0 1 0,0 0 0,0-1 0,0 1 0,0 0 0,0 0 0,0 0 0,0 1 0,0-1 0,1 1 0,-1 0 0,1-1 0,-1 1 0,1 0 0,-3 3 0,-5 17-2861,9-20 2339,1 0-1,-1 0 1,1-1-1,-1 1 0,1 0 1,0 0-1,0 0 0,0-1 1,0 1-1,0 0 0,0 0 1,1-1-1,-1 1 1,0 0-1,1 0 0,0-1 1,-1 1-1,1 0 0,0-1 1,0 1-1,0-1 0,0 1 1,0-1-1,0 1 1,0-1-1,0 0 0,1 0 1,2 3-1,11 2-9166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20435,'0'0'3043,"-36"69"0,16-30-160,3-2-1346,3 0-736,7-7-609,7-10-224,0-6-416,11-11-1186,7-3-1056,2-8-1346,-1-15-2691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49 15439,'0'0'12059,"-9"-1"-10628,-3-1-901,8 1-299,1 0-1,-1 0 0,0 0 1,1 1-1,-1 0 0,0 0 1,0 0-1,0 0 0,1 1 1,-7 0-1,9 0-224,0 0 0,0-1 0,1 1 0,-1-1 0,0 1 0,0 0 0,1 0 0,-1-1 1,1 1-1,-1 0 0,0 0 0,1 0 0,-1 0 0,1 0 0,0 0 0,-1 0 0,1-1 0,0 1 0,0 0 0,-1 0 0,1 0 0,0 0 0,0 0 1,0 0-1,0 1 0,0-1 0,0 0 0,1 0 0,-1-1 0,0 1 0,0 0 0,1 2 0,12 30-73,44 19 158,-56-48-47,1 1 1,-1 0-1,-1 0 0,1 0 0,-1 0 0,0 0 1,0 0-1,0-1 0,-2 10 0,1 9 64,1 3-108,-1 0 0,-7 37 0,7-57 0,0-1 0,0 1 0,-1 0 0,1 0 0,-1-1 0,-1 1 0,1-1 0,-1 1 0,0-1 0,0 0 0,-1 0 0,1 0 0,-1-1 0,0 1 0,0-1 0,-9 7 0,10-10 0,-1 1 0,1-1 0,-1 0 0,1 0 0,-1 0 0,0 0 0,1-1 0,-1 1 0,0-1 0,1 0 0,-1 0 0,0 0 0,1-1 0,-1 1 0,0-1 0,1 0 0,-1 0 0,1 0 0,-1-1 0,1 1 0,0-1 0,0 0 0,-1 0 0,1 0 0,0 0 0,0 0 0,1-1 0,-6-4 0,6 4 0,-1 1 0,1-1 0,-1 0 0,1 0 0,0 0 0,0 0 0,0 0 0,1 0 0,-1 0 0,1-1 0,-1 1 0,1-1 0,0 1 0,0-1 0,1 1 0,-1-1 0,1 0 0,0 1 0,0-1 0,0 0 0,0 1 0,1-1 0,-1 0 0,1 1 0,0-1 0,0 1 0,0-1 0,4-5 0,6-5 0,1 1 0,0 0 0,1 1 0,0 1 0,1 0 0,1 1 0,-1 0 0,30-13 0,-19 9 0,0-1 0,23-20 0,-44 32 0,1-1 0,-1 1 0,0-1 0,0 0 0,0 0 0,0-1 0,-1 1 0,0-1 0,0 0 0,0 0 0,0 0 0,-1 0 0,0-1 0,0 1 0,0 0 0,-1-1 0,0 1 0,0-1 0,0 0 0,-1 1 0,0-11 0,0 14 5,-1 1-1,0-1 1,1 1 0,-1-1-1,0 1 1,0 0 0,0-1-1,0 1 1,0 0-1,0 0 1,0 0 0,-1-1-1,1 1 1,0 1 0,-1-1-1,1 0 1,0 0 0,-1 0-1,1 1 1,-1-1 0,1 1-1,-1-1 1,0 1-1,1-1 1,-1 1 0,-1 0-1,-2-1-73,0 0-1,1 1 0,-1-1 1,0 1-1,0 0 0,0 1 1,1-1-1,-9 3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18161,'0'0'3812,"0"8"-2051,-3 6 385,0 5 417,3 4-641,0-1-577,0-1-512,3-3-609,11-7-224,8-2 0,5-8 0,3-1-192,6-10-1570,-2-8-1985,-3-4-2563,-5-3-1346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11275,'0'0'5733,"-44"51"-2178,17-16-127,0 6-770,-5 2-159,4 2-417,1 2-801,4 0-1025,7 2-256,4-3 0,3-1 0,4-4-2626,1-10-4902,-1-5-13451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18321,'0'0'4212,"-1"8"-2274,0 2-1365,0 0 0,0-1 1,1 1-1,1 0 0,0 0 0,0-1 0,1 1 0,0-1 0,0 1 1,5 10-1,8 17 63,-8-19-323,0 0 1,2 0-1,0-1 1,1 0-1,15 21 1,-21-34-537,-1 0 1,1 0 0,0-1 0,0 1-1,0-1 1,0 0 0,1 0 0,-1-1-1,1 1 1,0-1 0,0 0 0,0-1-1,0 1 1,0-1 0,0 0 0,0 0-1,0 0 1,0-1 0,1 1 0,-1-2-1,0 1 1,0 0 0,0-1 0,1 0-1,5-2 1,-5 1-861,0 0 0,0-1 0,0 0-1,-1 0 1,1 0 0,-1 0 0,1-1 0,-1 0 0,6-7-1,19-21-8199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0 5349,'0'0'15236,"-6"12"-12498,-238 435 5359,151-285-6750,89-154-1346,-1-2-76,1 1-1,0 0 1,1 1-1,0-1 1,0 0-1,0 1 1,1 0 0,-2 14-1,4-22-221,1 0 1,0 1-1,0-1 1,-1 0-1,1 0 1,0 0-1,0 0 0,0 0 1,0 0-1,-1 0 1,1 0-1,0 0 1,0 0-1,0 0 0,0 0 1,-1 0-1,1-1 1,0 1-1,0 0 0,0-1 1,-1 1-1,1-1 1,0 1-1,-1-1 1,1 1-1,1-2 0,13-16-5169,1-5-2291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18065,'0'0'10634,"-6"50"-9257,-3-19-288,-5 4-416,2 1-449,-1-3-160,0-2-32,3-6 0,3-7-512,4-5-865,1-9-1314,2-20-17648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14798,'0'0'11099,"12"-3"-9898,16-4-716,2 1 1,-1 1 0,57-1 0,-77 6-482,1 0 1,0 0-1,0 1 1,-1 0-1,1 1 1,12 4-1,-19-5 7,0 1-1,0-1 1,0 1-1,0 0 1,0 0-1,0 0 1,-1 0-1,1 0 1,-1 1-1,0-1 0,1 1 1,-1-1-1,0 1 1,-1 0-1,1 0 1,0 0-1,-1 0 1,0 0-1,1 0 1,-1 1-1,-1-1 1,2 4-1,0 5 100,-1 1 0,0-1 1,-1 0-1,0 0 0,0 0 0,-2 0 0,1 0 1,-2 0-1,0 0 0,0 0 0,-1 0 0,0-1 0,-1 0 1,0 0-1,-12 18 0,13-22-45,-1-1 0,1 0 0,-1 0 0,-1 0 0,1-1 0,-1 1 0,1-1 0,-2-1 0,1 1 0,0-1 0,-1 0 1,0 0-1,0-1 0,0 0 0,0 0 0,0-1 0,-1 0 0,1 0 0,-1-1 0,1 0 0,-1 0 0,0-1 0,0 0 0,1 0 0,-15-2 0,19 1-304,1 0 0,0 0 0,-1 0 0,1 0 1,-1 0-1,1 0 0,0-1 0,0 1 0,0-1 0,0 0 0,0 1 0,0-1 0,0 0 0,1 0 1,-1 0-1,0 0 0,1-1 0,0 1 0,-2-3 0,2 3-52,1 0 1,-1 1-1,0-1 0,1 0 1,-1 1-1,1-1 0,0 0 1,-1 0-1,1 0 0,0 1 1,0-1-1,0 0 1,1 0-1,-1 0 0,0 1 1,1-1-1,-1 0 0,1 0 1,-1 1-1,1-1 0,0 0 1,0 1-1,0-1 0,0 1 1,0-1-1,0 1 0,0-1 1,2 0-1,5-6-7738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19282,'0'0'7720,"-22"51"-5062,19-30-1056,3-2-513,0-5-673,1-3-416,12-7 0,4-4 0,2 0-288,3-14-1122,0-4-992,-1-4-1538,-3 3-192,-3 0-96,-6 5-1217,-2 1-1409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22517,'0'0'6022,"84"4"-4741,-30-8-224,8-6-448,2-2-449,-2 1-96,-6 2-160,-8 0-865,-11 6-737,-12 2-1473,-9 1-640,-13 0-1250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19026,'0'0'7847,"61"13"-6117,-14-13-737,11 0-577,5-8-287,3-2-97,-2-4-1410,-7-1-3907,-6-3-6982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0 737,'-54'13'1281,"-7"4"-2018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140 303 2338,'-15'7'2616,"3"-2"-2010,-59 29 2621,65-31-2172,1 0-1,0 1 1,0-1 0,1 1 0,-1 0-1,-7 9 1,13-13-965,-1 0 0,0 1 1,0-1-1,0 0 0,1 0 0,-1 1 1,0-1-1,0 0 0,1 0 0,-1 1 0,0-1 1,0 0-1,1 0 0,-1 0 0,0 0 1,1 0-1,-1 1 0,0-1 0,1 0 0,-1 0 1,0 0-1,1 0 0,-1 0 0,0 0 1,1 0-1,-1 0 0,0 0 0,1 0 0,-1 0 1,0 0-1,1 0 0,-1 0 0,0-1 1,1 1-1,-1 0 0,0 0 0,3 0 341,22-3 505,0-1-1,-1-1 1,0-1 0,1-1 0,33-15-1,0 2-458,333-99 423,91-31-1437,-455 141 509,-16 6 39,-1 0 0,0-1 0,0 0-1,0 0 1,-1-1 0,10-7 0,-21 8 324,-13 3-130,-17 1 24,-46 15-97,-130 42 0,122-31-119,36-11 1,-119 33 241,-232 100 0,451-158-255,396-105 38,-29 9 4,-400 102-38,-11 3 3,-1 0 0,1-1 0,0 0 0,-1 0 0,1 0 0,-1 0 0,0-1 0,0 0 0,6-4 0,-40 3 137,-30 8-163,1 3-1,0 3 1,1 2-1,-68 24 1,69-20 52,-137 39-78,-219 96 0,404-147-40,-9 4-1096,1-2-1,-2 1 1,-23 4 0,11-9-4900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1395 278 9097,'0'0'2194,"3"-12"96,-1 3-1756,0 6-386,-1-1 0,0 1 1,0 0-1,-1-1 0,1 1 0,-1-1 0,1 1 1,-1-1-1,0 0 0,0 1 0,-1-1 0,1 1 0,-1-1 1,0 1-1,1-1 0,-2 1 0,1 0 0,0 0 1,-1-1-1,-2-4 0,-8-5 173,0 1-1,-1 0 1,0 0-1,0 1 1,-2 1 0,1 0-1,-1 1 1,0 1-1,-29-11 1,9 6-13,1 1-1,-2 3 1,-61-10-1,49 13-269,-1 3-1,1 1 0,-1 3 1,0 2-1,1 2 0,-1 3 1,2 1-1,-1 2 0,1 3 1,1 1-1,1 3 1,0 1-1,1 3 0,1 1 1,1 2-1,-66 53 0,90-62 66,1 1 0,1 0-1,1 2 1,0 0-1,1 0 1,1 2-1,1-1 1,1 1-1,-9 24 1,16-33-70,0 0-1,1 0 1,0 0 0,1 1 0,0-1-1,1 1 1,1-1 0,0 18-1,1-22-22,1 0-1,-1 0 1,2 0-1,-1 0 1,1 0-1,0 0 0,0-1 1,1 1-1,0-1 1,0 0-1,1 0 1,0 0-1,9 9 0,1-3 21,-1-1 0,2-1-1,-1 0 1,2-1-1,-1-1 1,1 0-1,1-1 1,-1-1-1,1-1 1,0-1 0,30 6-1,18-1 426,131 5 1,312-27 703,-406 2-990,-1-6-1,193-54 1,-258 58-132,-1-1 0,0-1 0,51-30 0,-78 39 45,-1 0-1,0 0 1,1-1-1,-2 0 1,1-1-1,-1 0 1,0 0-1,-1 0 1,1-1-1,-1 0 1,-1 0-1,0 0 1,0-1-1,0 0 1,-1 0-1,-1 0 1,0 0-1,0-1 0,2-10 1,-5 13-34,0-1 0,-1 1 0,0-1-1,0 1 1,0 0 0,-1 0 0,0-1 0,-1 1 0,1 0 0,-1 1 0,-1-1-1,1 0 1,-1 1 0,-1 0 0,1 0 0,-1 0 0,0 0 0,0 1 0,0 0-1,-1 0 1,0 0 0,-7-4 0,-11-8-35,-1 2-1,-1 0 1,0 2-1,-36-14 1,26 14-21,-1 1-1,0 2 1,0 2 0,-48-5 0,-19 8-8146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925 353 9737,'13'-9'240,"-5"3"-355,16-9 775,0-2 0,-2-1-1,25-25 1,-42 38-372,0 1-1,-1-1 1,1 0-1,-1-1 1,0 1 0,0-1-1,-1 1 1,0-1 0,0 0-1,0-1 1,-1 1-1,0 0 1,0-1 0,0 1-1,-1-1 1,0 0-1,0 1 1,-1-1 0,0 0-1,0 1 1,-2-14-1,0 15-235,-1 0-1,1 1 0,-1 0 0,0 0 0,0 0 0,0 0 0,0 0 0,-1 0 0,0 1 0,1-1 0,-1 1 0,-1 0 0,1 1 0,0-1 0,-1 1 0,1-1 0,-1 1 0,-9-2 0,-6-3-35,-1 1 1,0 1 0,-24-2-1,7 3 73,0 1 1,1 2-1,-1 2 1,0 1-1,0 2 0,1 2 1,-1 1-1,1 2 0,1 2 1,0 1-1,1 1 0,0 2 1,1 2-1,0 1 1,2 2-1,0 1 0,2 1 1,0 2-1,1 0 0,2 3 1,0 0-1,-37 52 0,49-58-61,1 2-1,1 0 0,1 0 0,2 1 0,0 1 1,1 0-1,2 0 0,-6 28 0,11-41-20,0 0-1,1 0 1,0 0-1,1 0 0,0 0 1,1 0-1,0 0 1,1 0-1,0 0 1,1-1-1,1 1 1,0-1-1,0 0 0,1 0 1,0 0-1,1 0 1,0-1-1,1 0 1,14 16-1,-6-12 101,2 0 0,-1-1 0,2-1 0,-1-1 0,2-1 0,-1 0 0,1-1 0,1-2 0,0 1 0,0-2 0,35 6 0,11-1 392,1-4 0,89 0 0,-103-7-245,0-3-1,0-1 1,0-3-1,-1-2 0,80-26 1,-105 27-92,0-2 0,-1-1 0,0-2-1,-1 0 1,-1-1 0,0-2 0,-1 0 0,-1-2 0,0 0 0,-2-1-1,0-2 1,20-25 0,-31 33-78,0-1 0,0-1 0,-2 0 0,0 0-1,0 0 1,-1-1 0,-1 0 0,-1 0 0,3-18 0,-6 23-81,0 0 0,0 1 0,-1-1 0,0 0 0,-1 0 0,0 1 0,-1-1 0,0 0 0,-1 1-1,0 0 1,0-1 0,-1 1 0,-1 1 0,0-1 0,-6-9 0,-1 3-85,0 1-1,-1 1 0,-1 1 1,0 0-1,-1 0 1,0 1-1,-1 1 0,-1 1 1,1 0-1,-33-13 1,22 13-518,1 0 0,-2 2 0,1 1 0,-1 1 0,0 1 0,-48-1 0,70 6 210,1 0 1,-1 0 0,0 1-1,1-1 1,-1 1 0,-7 3 0,12-4 196,0 0 1,-1 1 0,1-1-1,0 1 1,0 0 0,0-1 0,0 1-1,0 0 1,0 0 0,0 0 0,0 0-1,0-1 1,0 1 0,1 0-1,-1 1 1,0-1 0,0 0 0,1 0-1,-1 0 1,1 0 0,-1 0 0,1 1-1,0-1 1,-1 0 0,1 0 0,0 1-1,0-1 1,0 0 0,0 1-1,0-1 1,0 0 0,0 2 0,7 18-4645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830 224 5669,'-2'-10'3849,"-2"-6"-2698,-1 1-1,0 0 1,-1 1-1,-1-1 1,-15-25-1,17 33-823,0 0 1,0 0-1,-1 1 1,0-1-1,0 1 0,-1 1 1,1-1-1,-1 1 1,-1 1-1,1-1 1,-1 1-1,1 0 0,-1 1 1,-10-4-1,1 3-166,0 0-1,0 1 0,-1 1 1,1 1-1,-1 0 1,1 1-1,0 1 1,-1 0-1,1 2 1,-20 5-1,13-2-3,1 2 0,0 1 0,0 1 0,1 0 0,1 2 0,-37 26 1,34-20-82,0 1 1,2 2-1,0 0 1,1 1-1,1 1 1,2 1-1,0 1 1,2 1 0,0 0-1,2 1 1,1 0-1,-11 35 1,20-53-76,2 1 1,-1 0-1,1 0 0,1 0 1,0 0-1,0 0 1,1 0-1,1 0 1,-1 0-1,3 10 0,-1-14 23,0 1-1,0-1 0,1 0 0,-1 0 1,1 0-1,1 0 0,-1-1 1,1 1-1,0-1 0,0 0 0,1 0 1,-1-1-1,1 1 0,0-1 0,1 0 1,6 4-1,10 5 216,1-1 0,1-1 0,-1-1 0,2-2 0,-1 0 0,1-1 0,29 3 0,-10-4-63,0-1 0,0-3 0,61-4 0,-82-1-41,0 0 0,-1-2 0,1 0 1,-1-2-1,0 0 0,-1-1 0,0-2 0,0 0 1,33-22-1,-43 25-74,0-1 0,0 0 0,-1-1 1,-1 1-1,1-2 0,-2 0 0,1 0 0,-1 0 0,-1-1 1,0 0-1,0-1 0,-1 1 0,-1-1 0,0 0 0,0-1 1,-1 1-1,-1-1 0,3-18 0,-6 23-96,0 1 0,-1-1-1,0 0 1,0 1 0,0-1 0,-1 1 0,0-1-1,-1 1 1,1 0 0,-2 0 0,1 0 0,-1 0-1,0 1 1,0-1 0,0 1 0,-1 0 0,0 0-1,0 1 1,-1 0 0,0-1 0,0 2 0,0-1-1,-11-5 1,2 0-290,-1 2-1,-1 0 1,0 0-1,0 2 1,0 0-1,0 1 1,-1 1-1,0 1 1,-19-2-1,-2 3-3563,-48 4 0,39 4-4941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5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1834 270 7175,'-15'-6'4671,"-55"-23"-3515,-193-86 2322,259 113-3445,-28-17 50,-1 2 0,-1 1 0,0 1 0,-1 3 0,0 0 0,-44-7 0,36 14-124,-1 3 0,1 1 0,0 3 0,-1 1 0,1 2 0,0 2 0,1 2 0,0 1 0,-54 22 0,35-8 291,2 3 0,1 3-1,1 2 1,2 2 0,-80 66 0,110-79 208,1 1 1,2 0-1,0 2 1,1 1-1,1 1 1,2 1 0,1 0-1,1 1 1,-14 34-1,14-23-356,3 2-1,1 0 1,2 0-1,2 1 0,1 0 1,0 61-1,4-29-214,3 0 0,4 0 0,14 79 0,-14-126 61,2 0 0,1-1 1,1 0-1,1 0 0,1-1 0,2 0 1,0-1-1,2 0 0,0-1 1,2-1-1,31 36 0,-36-48 25,0 0 1,1 0-1,0-1 0,0 0 0,1-1 0,0-1 1,1 0-1,0-1 0,0 0 0,0-1 0,19 4 1,-11-5 119,-1-1 1,1-1 0,0-1 0,0-1 0,0 0-1,-1-2 1,23-5 0,18-7 592,-2-4 0,0-2 1,-1-2-1,81-45 0,155-90 133,420-297 1,-704 446-807,84-59 15,86-82 1,-158 128 16,0-1-1,-2-1 0,0-1 1,-2-1-1,-1 0 0,-1-2 1,-1 0-1,25-58 1,-38 77-6,0-1 0,0 0 1,-1 1-1,0-1 1,0 0-1,-1 0 1,0 0-1,-1 0 1,0-1-1,-1 1 1,1 0-1,-2 0 1,1 0-1,-1 0 1,-1 1-1,1-1 1,-2 1-1,1-1 0,-1 1 1,0 0-1,-1 0 1,0 0-1,0 1 1,-1 0-1,1 0 1,-2 0-1,1 1 1,-1 0-1,0 0 1,0 0-1,0 1 1,-10-5-1,-8-4-208,0 2 0,0 0 1,-1 2-1,-1 0 0,0 2 0,0 1 1,-1 1-1,-36-2 0,-34 1-2184,-101 6-1,127 2 460,-32 1-2488,14 4-3343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2785 108 7303,'0'0'4020,"-9"-7"-3620,0 2-118,0-1 0,-1 2 0,1-1 0,-1 1 0,0 1 0,1 0 0,-2 0 0,1 1 0,0 0 0,-14 0 0,-266-7 3116,-99-7-2061,354 13-1347,-536-31 1048,456 34-582,0 5 1,-225 39-1,13 35-304,263-59-146,0 2 0,-118 61 1,171-77-4,0 1 0,0 0 0,0 1-1,1 0 1,0 0 0,1 1 0,0 1 0,0-1 0,1 1 0,0 1 0,1 0 0,0 0 0,1 0 0,0 1 0,0-1 0,2 1 0,-1 1 0,2-1 0,-1 1 0,2 0 0,0-1 0,0 1 0,1 0 0,1 0 0,0 0 0,4 24 0,-3-27 4,1 0 0,0 0 0,0 0 0,1 0 0,0-1 0,1 1 0,0-1 0,1 0 0,0 0 1,0 0-1,9 10 0,-4-7 1,1 0 0,1-1 0,0 0 0,0 0 0,1-2-1,21 13 1,8 0 40,1-2 0,1-2-1,87 23 1,151 30 10,295 34 1,-408-83-185,2-8 1,0-7-1,244-22 1,-308 3 228,0-4 0,-2-4 0,0-6 0,-2-3 0,-1-6 0,157-75 0,-228 94-8,0-1 0,-2-1 0,0-1-1,-1-2 1,44-42 0,-64 55-17,-1-1 0,0 1-1,-1-1 1,0 0 0,0-1-1,-1 1 1,-1-1 0,1 0-1,4-19 1,-7 21 14,-1 0-1,0-1 0,-1 1 1,0 0-1,0 0 1,0-1-1,-1 1 0,-1 0 1,1 0-1,-1 0 1,-1 0-1,1 0 0,-1 1 1,-6-12-1,-1 4-40,0 0 0,-1 1-1,0 0 1,-1 0 0,-1 1 0,0 1-1,0 0 1,-1 1 0,-1 1-1,0 0 1,-1 1 0,-16-7 0,-19-8-27,0 3 0,-87-24 0,0 14-1006,-2 6 0,-171-8 0,171 19-3098,23 1-1541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2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4518 653 11499,'0'-13'518,"1"4"-384,-1 0 0,0 0 0,-1 0 0,0 1 0,0-1 0,0 0 1,-1 1-1,-1-1 0,1 1 0,-2 0 0,1-1 0,-1 2 0,0-1 0,0 0 1,-11-12-1,-2 3 25,-1 0 0,-1 2-1,-1 0 1,0 1 0,-1 1 0,-35-16 0,-141-50-69,175 71-48,-548-174 422,445 151-425,-2 5 0,-212-16 0,165 37-31,0 8 1,0 7-1,-260 50 0,238-18 374,3 8 1,-336 135-1,441-147-306,2 3 0,2 5-1,2 3 1,3 3-1,-112 96 1,147-109 102,2 3 0,2 1 0,2 2 0,1 1 1,3 2-1,2 2 0,2 1 0,3 1 0,1 1 0,-19 63 0,34-84-126,2 0 1,2 1-1,1 1 0,1-1 0,2 1 0,1-1 0,3 50 1,2-59-28,1 0 0,1 0 0,1 0 0,1-1 0,0 0 0,2 0 1,1 0-1,1-2 0,1 1 0,28 37 0,-4-14 12,3-2-1,2-2 0,1-1 0,2-2 1,50 32-1,258 140-286,-214-140-121,4-7 0,192 60 0,-217-90 367,2-4-1,0-6 0,180 12 0,-182-29 248,0-4-1,0-6 1,0-4-1,228-49 0,-164 6 579,-2-8 0,260-125 0,306-224 1099,-620 332-1465,156-125-1,-242 170-365,-3-2 1,-1-1-1,-1-2 0,-2-1 0,-1-1 0,-3-2 1,48-86-1,-64 100-53,-2 0 0,0-1-1,-2 0 1,0-1 0,-2 0 0,-2 0 0,0-1 0,-2 1 0,-1-1-1,-3-34 1,-1 38-25,-1 0 1,-1 0-1,-1 0 0,-1 1 0,-1 0 0,-2 1 1,0-1-1,-1 2 0,-2-1 0,0 2 0,-27-35 0,6 20-243,0 1-1,-3 1 1,0 2 0,-2 2-1,-1 1 1,-2 3-1,-1 1 1,-58-25-1,-16 1-2561,-2 5 0,-129-29 0,11 16-8464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1281,'-1'1'11974,"-6"15"-8290,-12 19-2514,-59 120 7705,70-137-8049,2 0 0,0 1 1,1 0-1,0-1 0,2 1 0,-2 37 0,5-56-887,0 1 0,0-1 0,0 0-1,0 0 1,0 1 0,0-1 0,0 0 0,0 0 0,0 1-1,0-1 1,0 0 0,0 0 0,0 0 0,1 1 0,-1-1 0,0 0-1,0 0 1,0 1 0,0-1 0,0 0 0,1 0 0,-1 0-1,0 0 1,0 1 0,0-1 0,1 0 0,-1 0 0,0 0 0,0 0-1,1 0 1,-1 0 0,0 1 0,0-1 0,1 0 0,-1 0 0,0 0-1,0 0 1,1 0 0,-1 0 0,0 0 0,0 0 0,1 0-1,-1 0 1,0 0 0,0 0 0,1 0 0,-1-1 0,0 1 0,0 0-1,1 0 1,-1 0 0,0 0 0,0 0 0,0 0 0,1-1-1,12-10-6581,-6-4-393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2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833 72 7976,'-6'-9'5466,"3"4"-5192,-1 0-1,0 0 1,0 1-1,-1-1 1,1 1 0,-1 0-1,0 0 1,0 1-1,-1 0 1,1-1 0,0 2-1,-1-1 1,0 1-1,0 0 1,0 0 0,0 0-1,0 1 1,0 0-1,-12-1 1,-1 2-32,-1 1 1,1 1 0,0 1-1,0 0 1,0 2-1,0 0 1,0 1-1,1 1 1,0 1-1,1 0 1,0 1-1,0 1 1,0 1-1,2 0 1,-1 1-1,-14 15 1,-4 6-166,0 2 0,2 2 0,2 0 0,2 3 0,-33 57 1,31-42 134,2 2 0,3 0 1,-28 97-1,42-114-650,2-1-1,2 2 0,1-1 1,3 1-1,1 0 0,5 63 1,-3-97 425,1 0 0,0 1-1,0-1 1,1 0 0,0 0 0,0-1 0,0 1 0,1 0 0,0-1 0,1 1 0,-1-1 0,1 0-1,0 0 1,1-1 0,-1 1 0,1-1 0,0 0 0,1 0 0,-1 0 0,1-1 0,0 0 0,0 0-1,0-1 1,0 1 0,1-1 0,0-1 0,-1 1 0,1-1 0,0 0 0,0-1 0,0 1-1,12-1 1,4 0 307,0-1-1,1-2 0,-1 0 1,0-1-1,0-2 0,0 0 1,-1-2-1,0 0 0,42-20 1,-16 2 363,-1-2 0,-1-3 1,49-40-1,-54 37-131,-2-2 1,-1-1-1,-2-1 1,41-56-1,-61 70-315,-1 0 0,-1 0 0,-1-2-1,-1 1 1,-1-2 0,-1 1 0,-2-1 0,0-1 0,7-52-1,-12 57-133,-2 0 0,0 0 0,-2 0 0,0 0 0,-2 0-1,0 1 1,-1-1 0,-1 1 0,-11-28 0,13 40-82,-2 0 0,1 1 1,-1 0-1,0-1 0,-1 1 1,0 1-1,0-1 1,0 1-1,-1 0 0,0 1 1,-1 0-1,1 0 0,-1 0 1,-1 1-1,1 0 0,-1 1 1,1 0-1,-1 0 0,0 1 1,-1 0-1,1 1 0,0-1 1,-16 0-1,7 2-87,0 0 0,-1 1 0,1 1 0,0 1 0,0 1 1,-21 5-1,-104 39-2625,85-26 119,-24 7-3647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4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59 7527,'-17'-9'359,"0"0"0,-1 2-1,0 0 1,0 0 0,-1 2 0,0 0-1,0 2 1,0 0 0,-27-1 0,20 4 131,0 2 0,0 0 0,-1 2 0,2 0 0,-1 2 0,-31 11 0,7 3 73,2 2-1,0 3 0,1 1 1,1 2-1,2 3 0,-50 43 0,49-35-399,1 2 0,2 2 0,2 2 1,1 1-1,3 3 0,-45 78 0,65-96-96,0-1 1,3 2 0,0 0 0,2 0 0,2 1 0,1 1 0,1-1-1,2 1 1,1 0 0,2 1 0,2-1 0,6 65 0,-2-79-74,0 0 0,1 0 1,1-1-1,0 0 0,2 0 0,0-1 1,2 0-1,0 0 0,0-1 1,2 0-1,0-1 0,1 0 0,0-1 1,2-1-1,0 0 0,0-1 0,1 0 1,0-1-1,1-1 0,1-1 1,0-1-1,0 0 0,1-1 0,0-1 1,0-1-1,0 0 0,29 3 1,-10-5-49,-1-2 1,0-2 0,0-2-1,0-1 1,0-1 0,0-3-1,-1 0 1,1-3 0,48-19 0,-44 11 241,-1-1 0,-1-2 1,-1-2-1,0-1 0,-2-2 1,-1-2-1,48-48 0,-52 43 102,-1-2-1,-1-1 1,-3-1-1,0-1 1,-3-1-1,-1-1 1,21-57-1,-29 61-78,-3-1-1,0-1 1,-3 0-1,-1 0 0,-2 0 1,-1-1-1,-2 0 1,-7-75-1,4 100-134,-2 0-1,0 0 1,0 1 0,-1-1-1,-1 1 1,0 0 0,-1 0-1,0 1 1,-1-1-1,0 1 1,-1 1 0,0 0-1,-1 0 1,-11-11 0,7 11 9,0 0 0,-1 1 0,0 0 0,-1 1 1,0 1-1,0 0 0,-1 1 0,0 0 0,0 2 0,-1 0 1,-19-4-1,-10 3-904,-1 1 1,0 2-1,0 3 1,0 1-1,-75 12 1,51-2-3987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0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554 652 6118,'6'-9'1393,"86"-125"1252,42-67 3566,-129 193-5876,-1 0 0,0-1-1,0 1 1,-1-1-1,0 0 1,-1 0-1,1 0 1,0-17 0,-3 24-291,0-1 0,0 1 0,0-1 0,-1 1 0,1-1 0,-1 1 0,1 0 0,-1-1 0,0 1 0,0 0 0,0 0 0,-1-1 0,1 1 0,0 0 0,-1 0 0,1 0 0,-1 0 0,0 1 0,0-1 0,1 0 0,-1 1 0,0-1 0,-1 1 0,1 0 0,0 0 0,0-1 0,0 1 0,-1 1 0,1-1 0,-1 0 0,1 1 0,0-1 0,-1 1 0,1 0 0,-1-1 0,-3 2 0,-14-2 46,1 1 0,-1 1 0,0 0 0,1 2 1,-1 0-1,1 2 0,0 0 0,1 1 1,-1 1-1,1 0 0,0 2 0,1 0 1,0 1-1,0 0 0,-26 23 0,1 3 333,1 2-1,2 2 0,2 1 1,-44 64-1,52-64-206,1 2 1,3 1-1,1 1 0,-20 54 1,35-76-149,1 1 1,1 0 0,2 0-1,0 0 1,1 1-1,1 0 1,2 0 0,0 0-1,2 0 1,5 36-1,-4-53-55,0 0 0,0 0-1,1-1 1,0 1 0,0 0-1,1-1 1,0 0 0,0 0-1,0 0 1,1-1 0,0 1-1,1-1 1,-1-1 0,9 8-1,-4-6 6,1 0 0,-1 0-1,1-1 1,1 0 0,-1-1-1,1 0 1,0-1-1,18 4 1,-3-3 45,1-1 0,-1-2 1,0-1-1,1 0 0,-1-2 0,0-2 0,51-10 0,-27 0 217,-1-3-1,0-1 0,-2-3 1,0-2-1,-2-2 0,63-43 1,-76 44-96,0-2 1,-1-2 0,-2-1 0,-1-1 0,-1-1 0,-1-2 0,-2 0 0,36-62 0,-49 68-128,0 0-1,-2-1 1,0 0 0,-2-1 0,-2 1 0,0-2-1,-2 1 1,-1-1 0,-1 1 0,-1-1-1,-4-31 1,1 45-42,0 0 0,-1 0 0,0 0-1,-2 0 1,0 1 0,0 0 0,-1 0 0,-1 0 0,-16-24-1,16 29-14,0 1-1,-1-1 1,0 1-1,-1 1 1,1 0-1,-1 0 1,-1 0-1,1 1 1,-1 1-1,0 0 1,-1 0-1,1 1 1,-1 0-1,-17-4 1,7 4-10,0 0 1,0 1-1,-1 2 0,1 0 1,0 1-1,-1 1 0,1 1 1,0 1-1,0 1 0,-38 11 1,33-5 7,1 1 1,-1 1-1,2 1 1,0 2 0,0 0-1,2 1 1,-34 31 0,22-13-12,2 1 0,1 2 0,2 2 0,1 0 1,2 2-1,2 0 0,2 2 0,2 1 0,-21 62 0,26-50-8,1 0 0,3 1-1,3 0 1,2 0 0,4 115-1,2-160 3,0 0 0,2 0 0,-1-1-1,2 1 1,-1 0 0,2-1 0,-1 0-1,2 0 1,-1 0 0,11 17 0,-12-24 9,1 1 1,-1-1 0,1 0 0,0 0 0,0-1 0,1 1 0,-1-1 0,1 0 0,-1 0 0,1 0 0,0-1 0,0 0 0,0 0 0,1 0 0,-1 0 0,0-1 0,1 0 0,-1 0 0,1 0 0,-1-1 0,1 0 0,-1 0 0,1 0 0,9-2 0,0-1 17,0 0 0,-1-1 0,1-1 0,-1 0 0,0-1 1,19-11-1,78-55 98,-82 52-88,33-23 18,-1-2 0,-3-3 1,-2-3-1,-2-2 0,68-87 0,-98 108-103,-1-1 0,-2-1 1,-2 0-1,-1-2 0,-2 0 0,-1-1 0,-2 0 1,-1-1-1,-2-1 0,-2 1 0,-2-2 1,2-43-1,-7 74 58,-1 0 0,0 0-1,-1 0 1,0 1 0,0-1 0,-1 0 0,0 1 0,0-1 0,-1 1 0,0-1 0,-7-10 0,7 13 11,-1 1 0,0 1 0,0-1 0,-1 0 0,1 1 0,-1 0 0,0 0 0,0 0 0,-1 1 0,1 0 0,-1 0 0,1 0 0,-1 0 0,0 1 0,0 0 0,-11-2 0,-7 0 17,0 1-1,-1 1 1,1 1-1,0 1 1,0 2 0,0 0-1,-1 1 1,2 2-1,-1 0 1,1 2-1,-1 0 1,-39 20 0,19-6 20,2 2-1,1 2 1,0 2 0,2 2 0,-52 49 0,68-56-40,1 1-1,1 0 0,2 2 1,0 0-1,2 1 1,0 1-1,2 1 0,1 0 1,-16 48-1,25-60 1,0 0 1,2 0-1,0 0 0,1 0 0,0 0 1,2 0-1,-1 0 0,2 1 0,0-1 1,2 0-1,-1 0 0,2 0 0,0 0 0,1-1 1,0 0-1,2 0 0,-1 0 0,2 0 1,0-1-1,12 16 0,-8-15-20,1 0 1,0-1-1,1 0 0,0-1 0,1-1 0,1 0 0,0-1 1,0-1-1,1 0 0,0-1 0,1-1 0,0-1 1,0-1-1,1 0 0,0-1 0,0-1 0,0-1 1,0 0-1,1-2 0,-1 0 0,24-3 0,-11-1 20,1-1-1,-1-2 1,0-1 0,-1-1-1,0-2 1,0-2-1,-1 0 1,0-2-1,-1-1 1,-1-2-1,49-36 1,-49 30 22,0-2 0,-2-1 0,0-1 0,-2-1 0,-1-1 1,-2-1-1,-1 0 0,-1-2 0,-1-1 0,-2 0 0,-2-1 0,0 0 0,-3-1 0,-1-1 0,-1 0 1,-3 0-1,0-1 0,-3 1 0,0-1 0,-5-54 0,1 81-5,0 0 0,0 0 0,-1 0 0,0 1 0,-1-1 0,0 1 0,0-1 0,-1 1 0,0 0 0,-1 1 0,0-1 0,0 1 0,-1 0 0,0 0 0,-1 0 0,1 1 0,-1 0 0,-1 0 0,0 1 0,1 0 0,-2 0 0,1 1 0,-1 0 0,1 1 0,-1 0 0,-1 0 1,1 1-1,-1 0 0,1 0 0,-18-1 0,-9 0-18,1 2 1,-1 2-1,0 1 1,0 2-1,1 1 1,0 2 0,0 2-1,0 1 1,1 1-1,0 2 1,1 2-1,1 0 1,0 3-1,1 0 1,0 2 0,2 2-1,0 0 1,-25 26-1,26-22-19,2 2-1,1 0 0,1 2 1,1 1-1,1 0 1,2 2-1,2 0 0,0 1 1,2 1-1,2 1 0,1 0 1,2 1-1,1 0 1,2 0-1,2 1 0,1 0 1,0 42-1,5-67-31,0 0 1,1 0-1,1 0 0,0 0 1,1 0-1,0 0 0,0 0 1,1-1-1,8 15 0,-9-20 3,1 1 0,1-2 0,-1 1-1,1 0 1,-1-1 0,2 0 0,-1 0 0,0 0-1,1-1 1,0 0 0,0 0 0,0 0-1,1-1 1,-1 0 0,1 0 0,0-1 0,7 3-1,5-2 38,0 0 0,0 0-1,0-2 1,0-1-1,0 0 1,0-1-1,-1-1 1,1-1-1,0 0 1,-1-2-1,1 0 1,-1-1 0,32-16-1,-7 1 27,-1-3 0,-1-2 0,-1-1 1,48-43-1,-40 27 51,-3-2 0,-1-2 0,-2-2 0,-3-2 0,-2-1 0,-2-2 0,-2-1 0,-3-2 0,-3-1 0,-2-1 0,28-98 0,-48 135-37,0 0 0,-1 0-1,-1 0 1,-1 0 0,-2-29-1,0 46-23,0 0-1,0 0 1,-1 1-1,0-1 1,0 0-1,0 0 1,-1 1-1,0-1 1,0 0-1,0 1 1,0 0-1,-1-1 1,1 1-1,-1 0 1,0 0-1,0 1 1,-1-1-1,1 1 1,-1-1-1,0 1 1,0 0-1,0 1 1,0-1-1,0 1 1,0-1-1,-1 1 1,1 1-1,-1-1 1,-7-1-1,-6 0-10,0 2 1,0 0-1,-1 0 0,1 2 0,0 0 0,0 2 1,-1 0-1,1 0 0,1 2 0,-1 0 0,1 2 0,0-1 1,0 2-1,-18 11 0,-23 15-21,2 2 1,-76 65-1,53-35 22,-122 133 0,163-156 15,2 2 0,2 2 1,2 1-1,-41 85 0,64-114-1,0 1 0,2 1 0,0 0 0,2 0 0,0 0-1,2 0 1,0 1 0,1 0 0,2 28 0,0-43-14,0 0 0,1 0 1,1 0-1,-1 0 0,1 0 0,0-1 0,0 1 0,1-1 1,0 1-1,0-1 0,1 0 0,0 0 0,0 0 1,0 0-1,0-1 0,1 0 0,0 0 0,0 0 0,1 0 1,-1-1-1,1 0 0,0 0 0,0-1 0,1 1 0,-1-1 1,0-1-1,1 1 0,0-1 0,0 0 0,0-1 0,10 2 1,11 0-11,-1-2 0,1 0 0,0-2 0,-1-1 0,1-1 0,-1-1 0,0-2 1,35-12-1,14-8 29,114-58 0,-115 47 25,101-68 0,-152 89-28,-1-1 0,-1-1 0,-1-1 0,-1-1 0,0-1-1,-1-1 1,-2 0 0,17-27 0,-27 36 1,-1-1 0,0 0 0,0 0 0,-2-1 0,1 1 0,-2-1 0,0 0 0,-1 0 0,-1 0 0,0 0 0,-1-1 0,0 1 0,-1 0 0,-1 0 0,-1 0 0,0 0 0,-1 1 0,0-1 0,-1 1 0,-8-16 1,8 19-36,-1 1 1,0 0 0,-1 0-1,0 0 1,-1 1 0,1 0-1,-2 0 1,1 1 0,-1 0-1,-1 0 1,1 1 0,-1 0 0,-1 1-1,1 0 1,-1 1 0,0 0-1,0 1 1,0 0 0,-1 1-1,1 0 1,-1 1 0,0 0 0,0 0-1,0 2 1,-21 0 0,14 3-121,0 0 1,0 1-1,0 1 1,1 1-1,0 1 1,0 0-1,1 1 1,0 1 0,0 1-1,1 0 1,0 1-1,1 1 1,-21 20-1,0 2-1176,-35 44 0,-20 38-4693,89-114 5813,-69 91-9157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5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1293 3 1473,'-36'-2'359,"1"1"0,0 2 0,0 2 0,0 1 0,0 1 0,0 3-1,1 0 1,-36 15 0,8 4 245,1 2 0,1 3 0,2 3-1,1 2 1,2 3 0,2 2 0,2 2 0,-79 88 0,90-81-203,3 0-1,1 3 1,3 1 0,3 1 0,2 2 0,3 0 0,2 2 0,-27 112 0,32-84-176,3 1 0,4 1 0,4 0 1,4 0-1,15 151 0,-4-172-203,3 0 0,4-1-1,34 99 1,-36-128-183,3-2 0,1 0 0,2 0 0,1-2 0,2-1 0,2 0 0,36 40 0,-46-59 172,1-2 1,0 0-1,1 0 1,1-2-1,0 0 0,0-1 1,1 0-1,1-2 1,-1 0-1,1-1 1,1-1-1,-1-1 1,1 0-1,0-2 0,0 0 1,32 0-1,-22-4 197,1-1 0,-1-1 0,0-2 0,0-1 0,0-1 0,0-1 0,-1-2 0,-1-1 0,0-2 0,36-21 0,-5-3 451,-1-3-1,-3-2 1,-1-3 0,86-93-1,-69 56-27,-4-2-1,81-134 0,-113 158-520,-3-3 1,-2 0-1,-3-2 1,-3-1 0,-3-1-1,-2-1 1,-4 0-1,-3-1 1,-2-1 0,-4 0-1,-3 0 1,-3 0-1,-9-72 1,3 94 182,-2 0 0,-3 0 1,-1 1-1,-32-80 0,34 104-170,-1 0 0,-1 1 0,-1 0 0,0 0 0,-2 2 0,-1 0 0,0 0 0,-1 2 0,-1 0 0,-39-30 0,41 39-98,1 0 1,-2 1 0,1 1 0,-1 0-1,0 2 1,0-1 0,0 2 0,-1 1-1,0 0 1,-21-1 0,8 3-751,-48 4 1,-29 13-4420,32-1-1343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0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759 18 4676,'0'0'7074,"-8"-4"-6199,-3 1-724,0 0-1,0 0 0,0 1 0,-1 1 1,1 0-1,0 0 0,-1 1 1,1 1-1,-1 0 0,1 0 1,0 1-1,-14 5 0,6-1-53,0 2 0,1 0 0,0 1 0,0 1 1,1 1-1,1 0 0,0 1 0,0 1 0,-15 17 0,-16 18 5,-54 74 0,74-85 59,2 2 0,1 0 0,2 1 0,2 2 0,2 0 0,2 1 1,-12 50-1,12-25-51,3 0 0,3 2 0,-2 137 0,-2 137 1310,8-277-1275,3 83 0,4-121-136,2 0 0,1-1-1,1 0 1,1 0-1,15 41 1,-12-47-38,31 70 300,-35-84-219,0 0 1,1 0-1,0 0 1,0 0 0,1-1-1,0 0 1,0 0 0,10 7-1,7 3-33,1-1-1,0-1 0,1-1 1,0-1-1,31 10 0,-48-20-6,1 0-1,0 0 0,0-2 1,0 1-1,0-1 0,1-1 1,-1 1-1,0-2 0,0 0 1,1 0-1,-1 0 0,0-2 1,0 1-1,-1-1 0,1 0 1,0-1-1,-1 0 1,9-6-1,194-102 138,-195 103-140,0 0-1,-1-1 1,-1-1-1,1 0 1,-2-2-1,1 1 1,15-20-1,80-110 80,-88 112-84,-3 1 21,-1-1-1,-2-1 0,-1 0 1,-1-1-1,-2-1 0,-2 0 0,9-43 1,26-244 448,-37 220-386,-3-2 0,-11-116 0,-22 54-24,0 7-56,24 117 1,-11-81 2,13 108-8,-1 1-1,-1 0 1,0 0 0,0 0 0,-1 0-1,-1 0 1,-7-12 0,9 19 27,-1 1 0,1-1 0,-1 0 0,0 1 0,0 0 0,0 0 0,-1 1 1,1-1-1,-1 1 0,0 1 0,0-1 0,0 1 0,0 0 0,0 0 0,-1 0 0,1 1 1,-7 0-1,-17-2 85,1 1 0,-46 5 0,21-1-57,-41-2-526,30 0-6306,34 0-1035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8072,'-12'3'5247,"-5"0"-3752,1-1 562,-1 2 0,-31 10 0,48-14-1974,0 0-1,-1 0 1,1 0-1,0 0 1,0 0 0,-1 0-1,1 0 1,0 0-1,0 0 1,-1 0-1,1 0 1,0 1-1,0-1 1,-1 0 0,1 0-1,0 0 1,0 0-1,-1 0 1,1 1-1,0-1 1,0 0 0,0 0-1,0 1 1,-1-1-1,1 0 1,0 0-1,0 0 1,0 1-1,0-1 1,0 0 0,0 0-1,0 1 1,0-1-1,0 0 1,-1 1-1,1-1 1,0 0-1,0 0 1,0 1 0,1-1-1,-1 1 1,12 5 1010,18-1-609,280-1 1775,-77-4-7123,-220 2 2650,-13-2 2136,1 0 0,-1 0-1,0 0 1,0 0-1,0 0 1,0 0 0,1 0-1,-1 0 1,0 0 0,0 0-1,0 0 1,0 0 0,0 0-1,0 1 1,1-1 0,-1 0-1,0 0 1,0 0 0,0 0-1,0 0 1,0 0-1,0 0 1,0 1 0,0-1-1,0 0 1,0 0 0,0 0-1,0 0 1,0 0 0,1 1-1,-1-1 1,0 0 0,0 0-1,0 0 1,0 0 0,0 1-1,-1-1 1,1 0-1,0 0 1,0 0 0,0 0-1,0 0 1,0 1 0,0-1-1,0 0 1,0 0 0,0 0-1,0 0 1,0 0 0,0 0-1,0 1 1,-1-1 0,1 0-1,0 0 1,0 0-1,0 0 1,0 0 0,0 0-1,0 0 1,-1 0 0,1 0-1,0 0 1,0 0 0,-15 7-5741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 10634,'0'0'3876,"-59"37"-1570,50-24 128,9-2-64,22-6-576,18-3-96,17-2-930,13 0-543,9-7-161,4-4-32,-2 0-801,-2-2-2274,-9-5-1537,-13-5-3524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 15727,'0'0'1617,"10"-2"-426,16-2-382,0 1 1,1 1 0,-1 1-1,43 4 1,-53-1-705,0 0 0,1 1 0,-1 1 0,0 0 0,0 1 0,-1 1 0,0 0 0,0 1 0,16 10 0,-28-15-108,1 1 0,-1-1 1,0 1-1,1 0 0,-1-1 0,0 1 1,-1 1-1,1-1 0,0 0 0,-1 1 0,0-1 1,0 1-1,0 0 0,0-1 0,-1 1 1,1 0-1,-1 0 0,0 0 0,1 7 0,-2-5 60,-1 0 0,1 0 0,-1-1 0,0 1-1,-1 0 1,1-1 0,-1 1 0,0-1-1,-1 0 1,1 0 0,-1 1 0,-5 6-1,-9 10 346,-1-1-1,-1 0 1,-1-2-1,-35 28 1,55-47-396,-105 84 805,-57 49-2807,135-111-3449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346 337 11531,'0'0'7260,"3"-8"-5178,-1 1-2103,0 2 555,0 1-1,-1-1 0,1 1 0,-1-1 0,0 0 0,-1 1 1,1-9-1,-1 11-342,0 0 0,-1 0 0,1 0 0,-1 0 0,0 0 0,1 1 1,-1-1-1,0 0 0,0 0 0,0 1 0,0-1 0,0 1 0,-1-1 1,1 1-1,0-1 0,-1 1 0,1 0 0,-1 0 0,0-1 0,1 1 0,-1 0 1,0 0-1,1 1 0,-1-1 0,-4-1 0,-5-1-89,-2 0 1,1 0-1,0 1 0,0 1 0,-1 0 1,1 1-1,-1 0 0,1 1 1,0 0-1,-1 1 0,1 0 0,0 1 1,0 1-1,0 0 0,-12 6 0,17-8-60,0 1 0,0 1 0,0-1-1,0 1 1,1 0 0,-1 1 0,1 0-1,0 0 1,0 0 0,1 1 0,0 0-1,0 0 1,0 0 0,1 0 0,0 1-1,0 0 1,0 0 0,1 0 0,0 0-1,0 0 1,1 1 0,0-1 0,1 1-1,-2 14 1,3-19-42,0 0 0,1 0 0,-1-1 0,1 1 0,0-1 0,0 1 0,0 0 0,0-1 0,1 1 0,-1-1 0,1 0 0,-1 0 0,1 1 0,0-1 0,-1 0 0,1 0 0,1-1 0,-1 1 0,0 0 0,0-1 0,0 1 0,1-1 0,-1 1 0,1-1 0,-1 0 0,1 0 0,0-1 0,-1 1 0,1 0 0,0-1 0,-1 0 0,6 1 0,4 0 0,1 0 0,0 0 0,-1-2 0,1 1 0,0-2 0,12-2 0,-8-1 0,-1 0 0,-1-1 0,1-1 0,-1 0 0,0-1 0,-1-1 0,0 0 0,0-1 0,19-19 0,-9 6 0,-1 0 0,-1-2 0,36-54 0,-41 52 0,23-48 0,-35 64 0,-1-1 0,0 0 0,0 1 0,-1-1 0,-1-1 0,0 1 0,0-16 0,-5 23 0,-6 10 0,-6 13 0,8-6 0,1 0 0,0 0 0,1 1 0,1 0 0,0 0 0,1 0 0,0 0 0,1 1 0,0-1 0,1 1 0,1 0 0,0-1 0,2 18 0,5 21 0,3 1 0,16 53 0,-14-60 0,-10-36 0,-1-7 0,-1 1 0,1-1 0,0 0 0,-1 0 0,1 0 0,1 0 0,-1 1 0,0-2 0,4 6 0,-2-18-1180,-3-12-4719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9641,'0'2'8578,"0"1"-3832,1 24-26,1-21-4306,-1 0 0,1-1 0,0 1 0,1-1 0,0 1 0,0-1 0,0 0 0,0 0 0,1 0 0,6 8 0,-3-7-241,0 0 0,0 0-1,1 0 1,-1-1 0,1 0 0,13 5-1,-6-4-626,0 0-1,1-1 0,0-1 0,0 0 0,0-1 0,0-1 0,26 0 1,-39-2-120,-1 0 0,1 0 0,-1 0 0,1 0 0,-1-1 0,1 1 0,-1-1 1,1 0-1,-1 0 0,0 0 0,1 0 0,-1 0 0,0 0 0,0 0 0,4-4 1,14-15-5866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19090,'0'0'8707,"0"11"-7159,7 190 1874,-6-178-3433,0-1 0,-2 1 0,-1-1 1,0 0-1,-1 0 0,-2 0 0,-7 24 0,7-33-113,0 1 0,-1-1 0,-1 0 0,0 0 0,0-1 0,-1 0 0,-1 0 0,0-1 0,-1 0 0,0 0 0,-23 17 0,15-18-4808,5-8-4224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18898,'0'0'7570,"-12"11"-4949,-12 11-1720,2 1 0,0 1-1,-27 41 1,42-54-889,-24 36-22,1 2 0,3 0 0,2 2 1,-20 58-1,39-85-2266,6-16-1816,-1 0-4231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8 15983,'0'0'11163,"-8"10"-10352,-40 46 26,-2-2 0,-3-2-1,-59 45 1,97-90-175,19-19-409,27-30-425,-24 34 70,28-44-807,-2-2-1,28-62 1,-70 139 1100,0 0 1,2 1 0,1 0-1,0 0 1,2 1-1,1-1 1,0 50-1,3-71-168,0 0-1,1-1 1,-1 1-1,1 0 0,0-1 1,0 1-1,0-1 1,0 1-1,1-1 1,-1 0-1,0 1 1,1-1-1,0 0 1,0 0-1,-1 0 1,1 0-1,0 0 1,0 0-1,1-1 0,-1 1 1,0-1-1,1 1 1,-1-1-1,1 0 1,-1 0-1,1 0 1,-1 0-1,1-1 1,0 1-1,-1-1 1,1 1-1,0-1 1,0 0-1,-1 0 1,1 0-1,0-1 0,-1 1 1,1-1-1,0 1 1,-1-1-1,1 0 1,3-1-1,-5 2-22,-1-1 0,1 1 0,0 0 0,0-1 0,0 1 0,-1-1 0,1 1 0,0-1 0,0 1 0,-1-1 0,1 0 0,-1 1 0,1-1 0,0 0 0,-1 1-1,1-1 1,-1 0 0,0 0 0,1 1 0,-1-1 0,0 0 0,1 0 0,-1 0 0,0 0 0,0 1 0,0-1 0,1 0 0,-1 0 0,0 0 0,0 0 0,-1 0 0,1 0 0,0 1-1,0-1 1,0 0 0,0 0 0,-1 0 0,1 0 0,0 0 0,-1 1 0,1-1 0,-1 0 0,1 0 0,-1 1 0,1-1 0,-1 0 0,0 1 0,1-1 0,-1 1 0,0-1 0,1 1-1,-1-1 1,0 1 0,-1-1 0,-39-29-189,14 15 171,-2 0 1,0 2-1,0 2 0,-1 0 0,-44-8 0,354 61 349,-264-36 67,-6-3-3300,-4-2-5228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12492,'-13'5'1681,"11"-5"-1215,-1 1 1,1-1-1,0 1 0,0 0 0,-1 0 1,1 0-1,0 0 0,0 0 0,0 0 1,0 0-1,0 1 0,0-1 0,0 1 0,-1 2 1,3-4-386,0 1 0,0-1 1,0 1-1,0-1 0,1 0 1,-1 1-1,0-1 0,0 0 1,0 1-1,1-1 0,-1 0 0,0 1 1,1-1-1,-1 0 0,0 1 1,1-1-1,-1 0 0,0 0 1,1 0-1,-1 1 0,1-1 1,-1 0-1,0 0 0,1 0 1,-1 0-1,1 0 0,-1 0 0,0 1 1,1-1-1,-1 0 0,1 0 1,-1-1-1,1 1 0,0 0 1,22 1 835,-20-1-596,280-3 4852,1-8-3483,134-3-1053,-259 13-624,214-7-6,-7-29-11,-354 34-506,-19 1-916,-38 0-3536,15 1-637,12-3-6599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2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278 417 17008,'0'0'2530,"0"-8"-154,0 3-1992,0 1-1,0 0 0,0-1 1,-1 1-1,1 0 1,-1 0-1,0-1 1,0 1-1,0 0 1,-3-4-1,3 6-246,-1 0 0,1 0 0,-1 0 0,0 1 0,0-1 0,0 0-1,0 1 1,0-1 0,0 1 0,0 0 0,0 0 0,0 0 0,-1 0 0,1 0 0,0 0 0,-1 1 0,1-1-1,-1 1 1,1-1 0,-1 1 0,1 0 0,-6 0 0,0 1-30,0 0 0,0 0-1,0 0 1,0 1 0,0 1-1,0-1 1,0 1 0,1 0 0,-1 1-1,1 0 1,0 0 0,0 1 0,0 0-1,1 0 1,-1 0 0,1 1 0,1 0-1,-1 0 1,-7 11 0,5-6-24,0 1 0,1-1 1,1 1-1,0 1 0,0-1 0,1 1 1,1 0-1,0 0 0,1 1 0,0-1 0,-1 18 1,4-29-80,0 0 1,0 0-1,-1 0 1,1 0-1,1 0 0,-1 0 1,0 1-1,0-1 1,1 0-1,0 0 1,-1 0-1,1 0 1,0 0-1,0 0 1,0 0-1,0 0 1,0-1-1,0 1 1,1 0-1,-1-1 1,0 1-1,1-1 0,0 1 1,-1-1-1,1 1 1,0-1-1,0 0 1,-1 0-1,1 0 1,0 0-1,0 0 1,0-1-1,0 1 1,0-1-1,0 1 1,1-1-1,-1 0 0,0 1 1,0-1-1,0 0 1,0 0-1,3-1 1,4 0 11,0 0 0,-1-1 0,1 0 0,-1 0 0,0-1 0,0 0 0,0 0 0,0-1 0,10-6 0,7-8-16,-1-2 0,0 0 0,-2-1 0,-1-2 0,0 0 0,-2-1 0,-1-1 0,21-38 0,-9 9 0,-3-1 0,-3-2 0,21-71 0,-45 127 0,4-10 0,0-1 0,-1 1 0,-1-1 0,2-20 0,-32 84 0,12-5 0,3 0 0,1 1 0,3 0 0,1 1 0,3 0 0,2 0 0,2 0 0,7 58 0,-5-97 0,0 0 0,1-1 0,0 1 0,0-1 0,1 0 0,0 0 0,1 0 0,0 0 0,1 0 0,-1-1 0,9 10 0,-13-18 0,0 0 0,0 1 0,0-1 0,0 0 0,0 0 0,0 0 0,1 1 0,-1-1 0,0 0 0,0 0 0,0 0 0,1 1 0,-1-1 0,0 0 0,0 0 0,0 0 0,1 0 0,-1 0 0,0 0 0,0 1 0,1-1 0,-1 0 0,0 0 0,0 0 0,1 0 0,-1 0 0,0 0 0,0 0 0,1 0 0,-1 0 0,0 0 0,0 0 0,1 0 0,-1 0 0,0-1 0,0 1 0,0 0 0,1 0 0,-1 0 0,0 0 0,0 0 0,1 0 0,-1-1 0,0 1 0,0 0 0,0 0 0,1 0 0,-1 0 0,0-1 0,0 1 0,0 0 0,0-1 0,4-19 0,-9-26 0,-4 33-1928,8 12 1118,-1-1 0,1 1 0,0-1 0,0 1 0,0-1 1,0 0-1,0 1 0,1-1 0,-1 0 0,0 0 1,1 0-1,-1 1 0,1-4 0,0-6-12637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2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273 128 12107,'5'-9'5857,"-3"4"-5263,24-47 3862,-25 50-3971,1-1 0,-1 0-1,0 0 1,0 0 0,0 0 0,-1 0 0,1 0 0,-1-1-1,1 1 1,-1 0 0,0 0 0,0 0 0,-1 0 0,1-1 0,-1 1-1,-1-6 1,-1 8-401,1 1 0,-1-1 0,0 0 0,0 1 0,1 0 0,-1-1 0,0 1 0,0 0 0,1 0 0,-1 1-1,0-1 1,0 1 0,1-1 0,-1 1 0,0 0 0,1 0 0,-3 1 0,-8 5-84,2 0 0,-1 0 0,1 1 0,0 0 0,0 1 0,-16 18 0,7-4 0,1 0 0,-18 28 0,24-30 0,0 1 0,2 0 0,0 1 0,-12 42 0,18-49 0,1 0 0,1 0 0,1 0 0,0 0 0,1 0 0,1 0 0,0 0 0,5 25 0,-5-37 0,1 1 0,1 0 0,-1-1 0,1 1 0,0-1 0,0 1 0,0-1 0,0 0 0,1 0 0,0 0 0,-1 0 0,2-1 0,-1 1 0,0-1 0,1 1 0,-1-1 0,1 0 0,0-1 0,0 1 0,0-1 0,1 1 0,-1-1 0,0-1 0,1 1 0,-1 0 0,1-1 0,0 0 0,0 0 0,-1-1 0,1 1 0,0-1 0,0 0 0,7-1 0,-5 1 0,0-1 0,0 0 0,0 0 0,0-1 0,-1 0 0,1 0 0,0-1 0,-1 0 0,0 0 0,1 0 0,-1-1 0,-1 1 0,1-2 0,0 1 0,-1-1 0,0 1 0,0-1 0,0-1 0,-1 1 0,0-1 0,0 0 0,5-9 0,-7 9 0,1 0 0,-1-1 0,0 1 0,-1 0 0,0-1 0,0 1 0,0-1 0,-1-11 0,0 16 0,0 0 0,0 0 0,-1 0 0,1 0 0,-1 0 0,1 0 0,-1 1 0,0-1 0,1 0 0,-1 0 0,0 1 0,0-1 0,0 0 0,-1 1 0,1-1 0,0 1 0,0 0 0,-1-1 0,1 1 0,-1 0 0,1 0 0,-1 0 0,0 0 0,1 0 0,-1 0 0,0 0 0,0 1 0,0-1 0,0 1 0,1-1 0,-1 1 0,-3-1 0,-3 0 0,1 1 0,0 0 0,-1 0 0,1 0 0,0 1 0,-13 2 0,18-2 0,1-1 0,-1 1 0,0 0 0,0-1 0,0 1 0,0 0 0,1 0 0,-1 0 0,0 0 0,1 1 0,-1-1 0,1 0 0,-1 1 0,1-1 0,0 1 0,-1-1 0,1 1 0,0-1 0,0 1 0,0 0 0,0 0 0,1-1 0,-1 1 0,0 0 0,1 0 0,-1 0 0,1 0 0,-1 4 0,2-5 0,0 0 0,-1 0 0,1 0 0,0 0 0,0 0 0,-1 0 0,1-1 0,0 1 0,0 0 0,0 0 0,0-1 0,0 1 0,0-1 0,0 1 0,1-1 0,-1 1 0,0-1 0,0 0 0,0 1 0,0-1 0,1 0 0,-1 0 0,0 0 0,0 0 0,0 0 0,1 0 0,-1 0 0,0 0 0,2-1 0,43-4 0,-21-4 0,-1-1 0,0-1 0,-1-1 0,0-1 0,-1-1 0,28-23 0,-44 33 0,-5 3 0,-1 0 0,1 1 0,0-1 0,-1 0 0,1 1 0,0-1 0,0 1 0,0-1 0,-1 1 0,1 0 0,0-1 0,0 1 0,0 0 0,0-1 0,0 1 0,0 0 0,-1 0 0,1 0 0,0 0 0,0 0 0,0 0 0,0 0 0,0 0 0,1 1 0,-1-1 0,-1 1 0,1 0 0,-1 0 0,1-1 0,-1 1 0,0 0 0,1 0 0,-1 0 0,0-1 0,0 1 0,0 0 0,1 0 0,-1 0 0,0 0 0,0 0 0,0-1 0,0 1 0,0 0 0,-1 2 0,-11 46 0,12-49 0,-34 90 112,23-67-682,1 1-1,1 0 1,2 0-1,0 1 1,2 0-1,-5 45 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21556,'0'0'7335,"58"4"-6246,-1-4-192,12 0-352,6-4-385,4 2-160,-4 0-1217,-5 2-1666,-13 0-1569,-12 0-513,-19-1-5445</inkml:trace>
  <inkml:trace contextRef="#ctx0" brushRef="#br0" timeOffset="1">26 236 19827,'0'0'4516,"96"3"-2850,-22-8-930,14-5-95,6-4-385,1-1-256,-4-1-576,-8 1-2595,-11-2-1922,-4-5-12204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4683 359 9417,'-34'-24'543,"-2"1"0,0 2 0,-1 2 0,-1 1 0,-50-16 0,-207-47 1201,289 80-1685,-214-46 46,-1 10 1,-3 10-1,-299 1 0,262 31-103,1 12 0,-409 80 0,526-66 533,2 6 1,1 6-1,-247 114 1,300-113-176,3 3-1,2 4 1,2 3 0,2 4 0,4 3-1,-122 127 1,167-154-187,1 1 0,1 1 1,2 1-1,2 1 0,2 1 0,1 1 0,-20 57 0,33-78-161,1 1-1,1-1 0,1 2 1,1-1-1,1 0 1,0 1-1,1-1 0,2 1 1,0-1-1,1 1 1,1-1-1,1 0 0,1 0 1,0 0-1,2-1 1,0 1-1,1-2 0,12 21 1,0-10-38,1 0 1,2-1-1,1-1 0,1-2 1,1 0-1,2-2 1,0 0-1,1-2 1,1-2-1,50 25 0,-9-10-65,2-3 0,1-4 0,138 32 0,-66-30 184,252 16 1,155-37-78,-315-20-251,0-10 0,-2-11 0,-2-10 0,-1-10 0,330-122 0,-356 96 286,-4-10 0,209-125-1,-255 119 286,-5-7-1,266-232 1,-222 138 372,-172 168-323,0-2 1,-2-1-1,-1-1 1,-2-1 0,16-37-1,-30 60-220,-1 0-1,0 0 1,-1 0-1,0-1 1,-1 0-1,0 0 1,-1 1 0,0-1-1,-1 0 1,0 0-1,-2-14 1,1 17-107,-1 1-1,0-1 1,-1 1 0,0 0 0,0 0 0,-1 0 0,1 1-1,-1-1 1,-1 1 0,1 0 0,-1 0 0,0 0-1,-1 1 1,1 0 0,-1 0 0,-9-6 0,-12-6-31,-1 1 1,-1 1 0,0 1 0,-1 2-1,0 1 1,-58-12 0,-199-23-891,248 41 528,-173-19-3010,73 10-2204,-23-1-8411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12812,'0'0'13421,"-6"14"-12781,-32 53 570,18-34-674,1 1-1,1 1 1,-16 47 0,34-81-504,-1 1 1,0-1-1,0 1 0,1 0 1,-1 0-1,1-1 0,0 1 1,-1 0-1,1 0 0,0-1 1,0 1-1,0 0 0,0 0 1,0 0-1,1-1 0,-1 1 0,1 0 1,-1 0-1,1-1 0,-1 1 1,1 0-1,0-1 0,0 1 1,0-1-1,0 1 0,0-1 1,0 1-1,0-1 0,2 1 1,1 0-12,0 0 1,1-1-1,-1 0 1,1 0-1,-1 0 1,1-1-1,-1 1 1,1-1-1,0 0 1,7-1-1,5-1-445,1 0 0,-1-1-1,0-1 1,-1-1 0,1 0-1,23-11 1,27-21-5099,-10-8-3403,-55 43 8366,0 1 1,0-1-1,0 0 0,0 0 0,0 0 0,-1 0 0,1-1 0,-1 1 0,0 0 1,1-1-1,-1 1 0,0 0 0,0-1 0,0 0 0,0-3 0,-5 6 6961,-12 8-3374,1 4-776,0 0-1,1 1 1,-25 29-1,27-28-1653,1 1 0,1-1 0,0 2 0,1 0 0,0 0 0,1 0 0,-10 33 0,17-46-569,0 0 0,1-1 0,-1 1-1,1 0 1,0 0 0,0 0 0,0 0 0,0 0-1,0 0 1,1 0 0,-1-1 0,1 1-1,0 0 1,0 0 0,0 0 0,1 2-1,-1-3-46,1-1 0,-1 1 0,0-1 0,1 1 0,-1-1 0,1 0 0,0 1 0,-1-1 0,1 0 0,0 0 0,0 0-1,0 0 1,0-1 0,-1 1 0,1 0 0,0-1 0,4 1 0,3-1-300,0 0 0,-1 0 1,1-1-1,0 0 0,0 0 0,-1-1 1,1 0-1,-1-1 0,10-3 1,6-5-2304,-1 0 1,-1-2 0,37-26 0,0-10-7228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16592,'-12'10'2701,"4"-5"-2318,-20 16 1267,1 0 0,-31 33 1,52-49-1388,1 1 1,0-1-1,0 1 1,0 0-1,0 1 1,1-1-1,0 1 1,1 0-1,-1 0 1,1 0-1,1 0 1,-1 0-1,1 1 1,1-1-1,-1 1 1,1-1-1,0 1 1,1 10-1,1-16-252,0 1 0,0-1 0,0 0 0,0 1 0,1-1 0,-1 0 0,1 0 0,-1 0 0,1 0 0,0 0 0,-1 0 0,1-1 0,0 1 0,0 0 0,1-1 0,-1 0 0,0 1 0,0-1 0,1 0 0,-1 0 0,1 0 0,-1-1 0,0 1 0,1-1 0,0 1 0,-1-1 0,4 0 0,12 2 31,-1-1 1,32-2-1,-43 0-18,11 0-12,0-2 0,0 0 0,0 0 0,-1-2 0,1 0 0,29-15 0,-40 18 1,0-1 0,0 0 0,0 0 0,-1-1 0,0 0 0,1 0 0,-2 0 0,1 0 0,0-1 0,-1 0 0,0 0 0,0 0-1,0 0 1,-1-1 0,0 0 0,0 1 0,0-1 0,0 0 0,-1 0 0,0-1 0,1-6 0,-3 10 26,0 1 0,0 0 1,0 0-1,0-1 0,0 1 1,0 0-1,-1 0 0,1 0 1,-1-1-1,0 1 0,0 0 1,1 0-1,-1 0 0,0 0 1,-1 0-1,1 0 0,0 1 1,-1-1-1,1 0 0,-1 0 1,-2-2-1,-1 1 30,1 0 0,-1 0 0,0 1 1,0 0-1,0 0 0,0 0 0,0 0 0,-11-1 0,-6 0 0,-1 1 0,1 1 0,-30 2 0,51-1-81,0 0-25,1-1 0,-1 1 0,1 0 0,-1 0 0,1 0 0,-1 0 0,1 0 0,-1-1 0,1 1 1,-1 0-1,0 0 0,1 0 0,-1 1 0,1-1 0,-1 0 0,1 0 0,-1 0 0,1 0 0,-1 0 0,1 1 0,-1-1 0,1 0 1,-1 0-1,1 1 0,0-1 0,-1 0 0,1 1 0,-1-1 0,1 0 0,0 1 0,-1-1 0,1 1 0,0-1 0,-1 0 0,1 1 1,0-1-1,0 1 0,0-1 0,-1 1 0,1-1 0,0 2 0,1-1-167,0-1 1,0 1-1,0 0 1,0 0-1,0 0 0,0-1 1,0 1-1,0-1 1,0 1-1,1-1 0,-1 1 1,0-1-1,0 0 1,1 1-1,-1-1 0,0 0 1,3 0-1,79 1-8690,-29-1 2099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14734,'-8'0'4383,"-3"1"-3657,1 1 0,-1 0 0,0 1 0,1 0 0,0 0 0,-1 1 0,1 0 0,1 1 0,-1 1 0,-15 10 0,19-12-503,0 1 0,0-1 0,0 1 0,1 0 0,0 0 0,0 1 0,0 0 0,1 0 0,-1 0 0,1 0 0,1 1 0,-1-1 0,1 1 0,1 0 0,-1 0 0,1 0 0,-2 14 0,4-19-212,0 0-1,0 1 1,0-1-1,1 0 1,-1 0-1,1 0 0,-1 0 1,1 0-1,0 1 1,0-1-1,0-1 0,0 1 1,0 0-1,1 0 1,-1 0-1,1-1 0,-1 1 1,1 0-1,-1-1 1,1 0-1,0 1 1,0-1-1,-1 0 0,1 0 1,0 0-1,0 0 1,0 0-1,1 0 0,-1-1 1,0 1-1,4 0 1,8 2 6,0-1-1,0 0 1,24 0 0,-35-2-7,22 0-11,1 0 0,-1-2 0,-1-1 0,37-9 0,-49 9-66,0 0 0,-1-1 0,0-1-1,0 0 1,0 0 0,-1-1 0,0-1 0,0 1 0,0-2-1,-1 1 1,13-14 0,-20 19 73,0 0 1,0 0-1,0 0 1,0-1-1,0 1 1,-1 0-1,1-1 0,-1 1 1,1-1-1,-1 0 1,0 1-1,0-1 0,0 0 1,-1 0-1,1 0 1,-1 0-1,1 1 1,-1-1-1,0 0 0,0 0 1,0 0-1,-1 0 1,1 0-1,-1 0 0,-1-5 1,0 5 35,0 1 0,0-1 0,0 1 1,-1 0-1,1-1 0,-1 1 0,1 0 0,-1 0 0,0 1 1,0-1-1,0 0 0,0 1 0,0 0 0,0 0 1,0 0-1,0 0 0,0 0 0,0 1 0,-1-1 1,1 1-1,0 0 0,-4 0 0,-5 0 9,0 1 0,-1 0-1,1 0 1,1 1 0,-1 1-1,0 0 1,1 1 0,-1 0 0,1 1-1,0 0 1,0 0 0,1 1-1,0 1 1,0 0 0,0 0 0,1 1-1,-16 17 1,24-24-56,0 0 0,1 0 0,-1-1 1,0 1-1,1 0 0,-1 0 0,1 0 0,-1 0 0,1 0 1,-1 0-1,1 0 0,0 0 0,-1 0 0,1 0 0,0 0 1,0 0-1,0 0 0,0 1 0,0-1 0,0 1 0,1-1-9,-1-1 1,1 1-1,-1 0 0,1-1 0,-1 1 0,1 0 0,-1-1 0,1 1 0,-1-1 0,1 1 0,0-1 0,0 1 0,-1-1 0,1 0 1,0 1-1,-1-1 0,1 0 0,0 0 0,0 1 0,1-1 0,52 0-1067,-43-1 677,62-9-4077,-1-13-3802,-21 2-937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15567,'0'0'7602,"10"-6"-6972,1 0-484,0 1 0,1 0 0,-1 1 1,1 1-1,0-1 0,0 2 1,0 0-1,1 0 0,12 0 0,135 3 855,-92 1-843,640 51-61,166-1-990,-860-52 900,-1 0-1,1 0 0,0-2 1,-1 1-1,1-2 1,-1 0-1,0 0 0,0-2 1,22-9-1,-35 14-2,1 0 0,0-1 0,0 1 0,0 0 0,-1-1 0,1 1 0,0-1 0,0 1 0,-1-1 0,1 1 0,0-1 0,-1 1 0,1-1 0,0 0 0,-1 1 0,1-1 0,-1 0 0,1 1 0,-1-1 0,0 0 0,1 0 0,-1 0 0,0 1 0,1-1 0,-1 0 0,0 0 0,0 0 0,0 0 0,0 0 0,0 1 0,0-1 0,0 0 0,0 0 0,0 0 0,0 0 0,0 0 0,-1 1 0,1-1 0,0 0 0,-1 0 0,1 0 0,0 1 0,-1-1 0,1 0 0,-1 0 0,0 0 0,-2-2 14,0 1 0,-1-1-1,1 1 1,0 0 0,-1 0-1,0 0 1,1 0 0,-7-1-1,-35-11 83,0 3-1,-89-10 0,-100 4-61,233 17-37,-327-8 13,0 14 0,-545 81 0,856-85-26,9-1-2,-1 1 0,1-1 0,-1 1 0,1 0 0,-13 6 0,20-4-114,8-1 39,18-1-78,885-22 412,-386 1-148,147 8-263,-632 10 203,-207-3 545,-304 12-248,-757 111 0,1128-105-2951,39-9-4039,26-5-7496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11147,'0'0'4890,"-10"6"-1634,4-2-2938,-15 9 1713,0 1 1,-33 29-1,48-38-1793,1-1 0,0 1 0,0 1 0,1-1 0,0 1 0,0-1 0,0 1 0,1 1 0,-1-1 0,1 0 0,1 1 0,-1-1 0,1 1 0,1 0 0,-1 0 0,0 11 0,2-16-228,0 0 0,0 1 0,0-1 0,1 0 0,-1 0 0,1 1 0,0-1 0,-1 0 0,1 0 0,0 0 0,0 0 1,0 0-1,1 0 0,-1 0 0,0 0 0,1 0 0,0-1 0,-1 1 0,4 2 0,0-1 3,0 0 1,0 0-1,0 0 1,0-1-1,0 0 0,1 0 1,-1-1-1,7 2 1,13 0 39,0 0 0,48-2 0,-56-2-16,-1 1 13,-1-1 0,1-1 1,-1-1-1,1 0 1,20-8-1,-31 10 30,0-1 1,-1-1-1,1 1 0,0-1 1,-1 0-1,1 0 0,-1 0 0,7-7 1,-9 8-13,0 0-1,-1 0 1,0 0 0,1 0 0,-1 0 0,0-1 0,0 1 0,0 0 0,-1-1-1,1 1 1,0 0 0,-1-1 0,1 1 0,-1-1 0,0 1 0,0 0 0,0-1-1,0 1 1,-1-1 0,0-2 0,0 3-65,0 0-1,0-1 1,0 1 0,-1 0 0,1 0-1,-1 0 1,1 0 0,-1 0 0,0 0-1,0 0 1,0 0 0,0 1-1,0-1 1,0 1 0,-1 0 0,1-1-1,0 1 1,-1 0 0,1 0 0,-1 1-1,-2-2 1,-58-11-15,18 8 12,-51 2 0,82 7-971,17 5-1436,22 9-3669,10-5-352,8-1-2962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1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19346,'0'0'13421,"70"-5"-13421,-30 9 0,7-3 0,8-1 0,5 0 0,0 0-2338,-9-5-4325,-6-8-11370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31 20595,'0'0'3049,"8"-5"-337,-2 2-2275,-2 0-117,1 0-1,-1 1 1,1-1 0,0 1 0,-1 0 0,1 0 0,0 1 0,0-1 0,1 1 0,-1 0 0,0 1 0,7-1 0,-12 1-302,1 1 0,0-1 0,-1 0 0,1 1 0,-1-1 0,1 0-1,-1 1 1,1-1 0,-1 0 0,1 1 0,-1-1 0,1 1 0,-1-1 0,1 1 0,-1-1 0,0 1 0,1 0 0,-1-1 0,0 1-1,0-1 1,1 1 0,-1 0 0,0-1 0,0 1 0,0 0 0,0-1 0,0 1 0,0-1 0,0 1 0,0 0 0,0-1 0,0 1-1,0 0 1,0-1 0,0 1 0,-1 0 0,1-1 0,0 1 0,0-1 0,-1 1 0,1-1 0,0 1 0,-1 0 0,1-1 0,-1 1-1,-17 27 29,-28 5 161,37-28-195,1 1 0,-1-1 0,1 1 1,1 1-1,-1-1 0,1 2 0,-7 8 0,14-16-12,-1 1-1,1-1 1,0 1-1,-1-1 1,1 1-1,0 0 1,0-1-1,0 1 1,-1 0-1,1-1 1,0 1-1,0 0 1,0-1-1,0 1 0,0 0 1,0-1-1,0 1 1,1 0-1,-1-1 1,0 1-1,0 0 1,0-1-1,1 1 1,-1-1-1,0 1 1,1 0-1,-1-1 1,0 1-1,1-1 1,-1 1-1,1-1 0,-1 1 1,1-1-1,-1 0 1,1 1-1,-1-1 1,1 1-1,-1-1 1,1 0-1,0 1 1,-1-1-1,1 0 1,0 0-1,36 11-75,-28-9 26,15 3-78,-6-2-114,0 2 1,-1-1-1,0 2 0,17 8 1,-31-13 214,-1 0 0,1 0 1,0 1-1,-1-1 1,1 1-1,-1-1 0,0 1 1,1 0-1,-1 0 0,0 0 1,0 1-1,0-1 0,-1 0 1,1 1-1,0-1 0,-1 1 1,0-1-1,1 1 1,-1 0-1,0 0 0,0 0 1,-1-1-1,1 1 0,-1 0 1,1 0-1,-1 0 0,0 0 1,0 0-1,0 0 1,0 0-1,-1 3 0,-2-1 107,1 1 1,-1-1-1,0 0 0,0-1 0,0 1 0,0-1 0,-1 1 0,0-1 1,0 0-1,0 0 0,-1-1 0,1 1 0,-1-1 0,0 0 1,0 0-1,-9 4 0,-3 1 298,-2 0 1,1-1 0,-31 7 0,40-12-369,1 0 0,-1 0 0,1-1 0,-1 0 0,0-1 0,1 0 1,-1 0-1,0-1 0,-13-3 0,21 4-10,1 0 0,-1-1 0,0 1 0,1-1 0,-1 1 0,0-1 0,1 1-1,-1-1 1,1 1 0,-1-1 0,1 0 0,-1 1 0,1-1 0,0 0 0,-1 1 0,1-1 0,0 0 0,-1 1 0,1-1 0,0 0 0,0 0-1,0 0 1,-1 1 0,1-1 0,0 0 0,0 0 0,0 1 0,0-1 0,1 0 0,-1 0 0,0 0 0,0 1 0,0-1 0,1 0 0,-1 1 0,0-1-1,1 0 1,0-1 0,0 0-95,0 0 0,1 0 0,-1 0 0,1 0 0,-1 0 0,1 1 0,0-1 1,0 0-1,0 1 0,0-1 0,3-1 0,25-11-3945,4-1-3366,6-3-4477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 22549,'0'0'3657,"-10"0"-475,4-1-2846,0 1-1,0-1 1,0 2 0,0-1 0,0 1-1,-11 2 1,15-2-298,-1 0 0,1 0 0,0 0 0,0 0 1,0 0-1,0 0 0,0 1 0,1-1 0,-1 0 0,0 1 0,1 0 0,-1-1 0,1 1 1,-1 0-1,1 0 0,0 0 0,0 0 0,0 0 0,0 0 0,0 0 0,0 0 0,0 1 1,1-1-1,-1 0 0,1 0 0,0 5 0,0-5-40,0-1 0,0 1 0,0-1 0,0 0 0,0 1 0,1-1 0,-1 1 0,1-1 0,-1 1 0,1-1 0,0 0 0,-1 1 0,1-1 0,0 0 0,0 0 0,0 0 0,0 1 0,0-1 0,0 0 0,0 0 0,0-1 0,1 1 0,-1 0 0,0 0 0,0 0 0,1-1 0,-1 1 0,1-1 0,-1 1 0,2 0 0,53 10-262,-37-9 72,-12-1 33,20 4-699,0 1 1,35 12 0,-57-17 792,0 1 0,0 0 0,-1-1 0,1 2 0,-1-1 0,1 0 0,-1 1 0,0 0 0,0 0 1,0 0-1,-1 1 0,1-1 0,-1 1 0,0 0 0,1 0 0,-2 0 0,1 0 0,0 0 0,-1 1 1,3 7-1,-5-9 150,0-1 1,0 1-1,-1 0 0,1-1 1,0 1-1,-1 0 1,0-1-1,0 1 1,0-1-1,0 1 1,0-1-1,0 0 1,-1 1-1,1-1 1,-1 0-1,1 0 0,-1 0 1,0 0-1,0 0 1,0 0-1,0-1 1,0 1-1,-1-1 1,1 1-1,0-1 1,-1 0-1,1 0 0,-1 0 1,-2 1-1,-12 5 468,-1-1 0,-32 8 0,48-13-521,-10 2-6,1 0-1,-1-1 1,0 0-1,0-1 1,0 0-1,-1-1 1,1 0-1,-16-3 1,27 2-140,0 1 0,0-1 0,0 1 0,-1-1 0,1 1 0,0-1 0,0 0 0,0 0 0,0 1 0,0-1-1,0 0 1,0 0 0,0 0 0,1 0 0,-1 0 0,0 0 0,0 0 0,1 0 0,-1-1 0,1 1 0,-1 0 0,0-2 0,-2-32-6609,3 33 6043,0-33-7423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13325,'0'0'2978,"54"-2"-63,-17 2-1153,8 0-737,5 0-385,4 0-511,3 0-290,2 1-1440,-2-1-1634,1 0-4164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0 12204,'-9'0'5525,"-4"1"-4644,0 0 1,0 0 0,0 1 0,0 0-1,0 2 1,0-1 0,1 1 0,0 1-1,0 0 1,0 1 0,-20 14-1,17-10-202,0 2 0,1 0 0,-23 26-1,33-33-586,0 1-1,0-1 0,0 1 0,0 0 1,1 0-1,0 0 0,0 1 1,1-1-1,-1 1 0,2-1 1,-1 1-1,1 0 0,-1 9 1,2-14-88,0 0 0,0 0 1,0-1-1,0 1 0,1 0 1,-1 0-1,0-1 1,1 1-1,0 0 0,-1-1 1,1 1-1,0 0 1,0-1-1,0 1 0,0-1 1,0 1-1,0-1 0,0 0 1,1 1-1,-1-1 1,1 0-1,-1 0 0,0 0 1,3 1-1,1 0 2,-1 0-1,1 0 1,0-1-1,0 0 1,0 1 0,-1-2-1,1 1 1,0-1-1,6 1 1,-1-1-80,0-1 0,0 0-1,0 0 1,-1-1 0,1 0 0,0 0 0,-1-1-1,1-1 1,8-4 0,-11 3 23,0 0 0,-1-1 0,0 0 0,0 0 0,0-1 0,-1 1 0,0-1 1,0 0-1,0 0 0,-1-1 0,5-13 0,-7 16 64,0 0 0,0 0 0,0 0 0,-1 0-1,0-1 1,0 1 0,0-1 0,-1 1 0,0 0 0,0-1 0,0 1 0,-1-1 0,1 1 0,-1-1 0,-1 1 0,1 0 0,-1 0 0,0 0 0,-3-7 0,3 10 1,0-1 0,0 1 0,0 0 0,0-1 0,-1 1 0,1 0 1,-1 0-1,1 0 0,-1 1 0,0-1 0,0 1 0,1 0 0,-1-1 1,0 1-1,0 0 0,0 1 0,-1-1 0,1 0 0,0 1 0,0 0 0,0 0 1,0 0-1,0 0 0,-1 0 0,1 1 0,0-1 0,0 1 0,0 0 1,0 0-1,0 0 0,-4 2 0,3-1-24,0-1 1,0 1-1,0 0 0,0 1 1,0-1-1,1 1 0,-1-1 1,1 1-1,-1 0 1,1 1-1,0-1 0,1 0 1,-1 1-1,0 0 0,1-1 1,0 1-1,0 0 0,0 0 1,0 0-1,1 1 1,-2 7-1,3-10-182,0 1 1,0-1-1,0 0 1,1 1-1,-1-1 1,1 0-1,0 0 1,0 0-1,0 1 1,0-1-1,0 0 1,0 0-1,0 0 1,1-1-1,-1 1 1,1 0-1,-1 0 1,1-1-1,0 1 1,0-1-1,0 0 0,-1 1 1,1-1-1,1 0 1,-1 0-1,0 0 1,0 0-1,0-1 1,0 1-1,1 0 1,-1-1-1,4 1 1,9 2-2177,0-1 0,0 0 1,23-1-1,13-1-5223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24 17392,'0'0'3412,"-11"4"-279,1 0-2763,1 1 0,-1 0 0,1 0 0,0 1 0,1 0 1,-1 1-1,1 0 0,0 0 0,1 1 0,0-1 0,0 2 0,1-1 0,0 1 0,0 0 0,1 0 0,0 1 0,0 0 0,-4 15 0,8-22-340,0 0 0,1 0 0,-1 0 0,0 0 0,1 0 1,0 0-1,0 1 0,0-1 0,0 0 0,0 0 0,1 0 0,-1 0 0,1 0 0,0 1 0,0-1 1,0 0-1,0-1 0,1 1 0,-1 0 0,1 0 0,0-1 0,-1 1 0,4 2 0,-1-1-18,1-1-1,-1-1 0,1 1 1,0-1-1,0 1 1,0-1-1,0-1 0,1 1 1,-1-1-1,0 0 0,1 0 1,9 0-1,13 1 37,-1-1-1,1-2 1,0 0-1,50-10 0,-68 9-33,0 0 0,-1-1 0,1 0 0,-1 0 0,1-1 0,-1-1 0,0 0 0,0 0 0,-1 0 0,0-1 0,0 0 0,0-1 0,0 0 0,-1 0 0,0 0 0,8-14 0,-12 18-7,-1 0-1,0-1 1,0 1-1,0 0 1,-1-1-1,1 1 1,-1-1-1,0 0 1,0 1-1,0-1 1,-1 0-1,1 0 1,-1 0-1,0 0 1,0 1-1,0-1 1,0 0-1,-1 0 1,0 0-1,1 1 1,-2-1-1,1 0 1,0 1-1,-1-1 1,1 1-1,-1-1 1,0 1-1,0 0 1,0 0-1,-1 0 1,1 0-1,-1 0 1,0 0-1,1 1 1,-1-1-1,0 1 1,-6-3-1,-2-2 15,-1 1 0,1 0-1,-1 1 1,-1 1 0,1 0-1,-1 1 1,1 0 0,-1 0-1,-26 0 1,37 3-21,-63 3-555,63-3 388,-1 1 1,0 0-1,0-1 1,1 1-1,-1 0 1,1 0-1,-1 1 1,1-1-1,-1 0 1,1 1-1,0 0 1,0-1-1,0 1 1,-1 0-1,2 0 1,-1 0-1,0 0 1,0 1-1,1-1 1,-2 4-1,-1 10-7792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8008,'10'4'3619,"24"4"-1985,-1-1 0,1-1 0,0-2-1,39-1 1,153-7 326,-199 2-1754,520-35 512,-10 1-3790,45 13-1901,481-28 6754,-1015 48-1575,906-64 4098,0 35-342,-83 32 2428,-868 0-6363,22-3-778,-25 3 426,1-1 0,-1 1 0,1-1-1,0 0 1,-1 1 0,0-1 0,1 0 0,-1 1 0,1-1 0,-1 0 0,0 0 0,1 0-1,-1 1 1,0-1 0,0 0 0,0 0 0,0 0 0,0 1 0,0-1 0,0 0-1,0 0 1,0 0 0,0 0 0,0 1 0,-1-2 0,-2-18-12455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4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20499,'0'0'2104,"12"-6"-1223,16-7-452,-1-1 1,-1-2 0,0 0 0,25-22 0,102-95-301,-34 28-16,-95 90-42,-24 15-58,0 0 1,1 0 0,-1 1 0,0-1-1,0 0 1,1 0 0,-1 0 0,0 0-1,0 1 1,0-1 0,1 0-1,-1 0 1,0 0 0,0 1 0,0-1-1,0 0 1,1 0 0,-1 1 0,0-1-1,0 0 1,0 0 0,0 1 0,0-1-1,0 0 1,0 0 0,0 1-1,0-1 1,0 0 0,0 1 0,0-1-1,0 0 1,0 0 0,0 1 0,0-1-1,0 0 1,0 0 0,0 1 0,0-1-1,-1 0 1,1 0 0,0 1-1,0-1 1,0 0 0,-23 48 1628,6-18-853,-77 143 1121,82-149-1834,1 2 0,2-1 0,1 2 0,0-1 0,-3 29 0,11-53-121,-1 1-1,1-1 1,-1 1-1,1 0 1,0-1-1,0 1 1,0-1-1,0 1 1,0-1-1,1 1 1,-1-1-1,1 1 1,0-1-1,0 1 1,0-1-1,0 0 1,0 1-1,0-1 1,0 0-1,1 0 1,2 3-1,-2-4-186,1 0 0,-1 0 0,1-1 0,-1 1 0,0 0 0,1-1 0,-1 0 0,1 0 0,-1 0 0,1 0 0,0 0 0,-1 0 0,1-1 0,-1 1 0,0-1 0,1 0 0,-1 1 0,1-1 0,-1 0 0,0-1 0,0 1 0,4-3 0,40-29-5757,3-16-2686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4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 16688,'-12'15'987,"-81"111"4570,85-113-5059,0 1-1,0 1 1,2-1 0,0 1 0,0 0 0,2 1 0,-5 23 0,8-36-463,1-1 1,-1 1-1,1 0 1,0-1-1,0 1 0,0 0 1,0 0-1,1-1 0,-1 1 1,0 0-1,1-1 0,0 1 1,0-1-1,0 1 0,0-1 1,0 1-1,0-1 0,1 0 1,-1 1-1,1-1 1,0 0-1,0 0 0,-1 0 1,1 0-1,0 0 0,1-1 1,1 2-1,0-1-29,1 0 0,0 0 0,-1-1-1,1 0 1,0 0 0,-1 0 0,1-1 0,0 1 0,0-1 0,-1 0-1,1-1 1,0 1 0,0-1 0,0 0 0,5-2 0,4-2 16,0 0 0,-1-1 0,1 0 0,-1-1 0,0-1 0,-1 0 0,0-1 0,0 0 0,-1-1-1,0 0 1,-1-1 0,12-16 0,-13 16 46,-1 0-1,0 0 0,-1-1 1,0 0-1,-1 0 0,0-1 0,-1 0 1,-1 0-1,0 0 0,-1 0 1,0-1-1,-1 1 0,1-20 1,-3 30-6,0 0 1,0 1 0,0-1 0,-1 1-1,1-1 1,-1 1 0,1-1 0,-1 1-1,0 0 1,0-1 0,0 1 0,0 0-1,0 0 1,-1-1 0,1 1 0,-1 0-1,1 0 1,-1 0 0,0 1 0,0-1-1,0 0 1,-4-2 0,2 2-20,0 1 0,0-1 0,0 1 0,-1 0 0,1 0 0,-1 0 0,1 0 0,-1 1 0,1 0 0,-1 0-1,1 0 1,-5 1 0,-4 1-44,1 1 0,0-1 0,0 2 0,0 0 0,1 0-1,0 1 1,-1 1 0,-17 11 0,18-8-12,1 0-1,0 0 1,0 1 0,-9 13 0,16-20-83,1 0 0,-1 0 0,1 1 1,0-1-1,0 1 0,0 0 1,1 0-1,-1-1 0,1 1 1,0 0-1,0 0 0,1 0 1,-1 0-1,1 0 0,-1 0 0,1 1 1,1-1-1,0 4 0,-1-7-53,1 1 0,0-1 0,-1 1-1,1-1 1,0 1 0,0-1-1,0 0 1,0 0 0,0 0 0,1 1-1,-1-1 1,0 0 0,0 0-1,1-1 1,-1 1 0,1 0 0,-1 0-1,1-1 1,-1 1 0,1 0-1,-1-1 1,1 0 0,-1 1 0,1-1-1,0 0 1,2 0 0,47-1-3159,-47 1 2959,12-3-1024,0 0 0,-1-1 1,0 0-1,0-1 0,20-10 0,30-14-4681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5765,'0'0'22806,"-25"60"-22005,-8-9-65,-6 13-95,-6 5-128,4 2-193,7-8-192,5-7-96,10-14 0,5-11-32,12-17-544,10-32-4389,9-19-96,2-13-4804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4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15631,'0'0'5488,"-10"11"-3380,-24 30 303,-45 72 0,68-97-2049,2 1-1,0 1 0,0 0 0,2 0 0,0 1 0,2 0 0,0 0 0,-4 29 0,9-45-346,-1 0 0,1 0 1,0 1-1,0-1 0,0 0 0,1 1 0,-1-1 1,1 0-1,0 0 0,0 1 0,0-1 0,0 0 1,1 0-1,-1 0 0,1 0 0,-1-1 0,1 1 1,0 0-1,0-1 0,5 5 0,-3-4 0,0 0 0,1-1-1,-1 1 1,1-1 0,-1 0 0,1-1-1,0 1 1,0-1 0,0 0-1,0 0 1,0 0 0,8-1-1,3 0 17,0-1-1,0-1 0,0 0 1,0-1-1,0-1 0,-1 0 0,28-12 1,-23 6 22,0-1 0,-1 0 1,-1-1-1,0-1 1,-1-1-1,22-22 0,-30 27-26,-1 0-1,0-1 0,-1 1 0,0-2 1,0 1-1,-1-1 0,-1 0 1,0 0-1,0 0 0,-1-1 0,0 0 1,3-23-1,-6 31-26,-1 1 0,0-1 0,0 1 0,0-1 0,0 1 0,0-1 0,-1 1 0,0-1 0,0 1 0,0-1 0,0 1 0,0-1 0,-1 1 0,1 0 0,-1 0 0,0 0 0,0 0 0,0 0 0,-3-3 0,1 3 0,-1-1 0,0 1 0,1-1 0,-1 1 0,0 1 0,-1-1 0,1 1 0,0 0 0,-1 0 0,-10-2 0,-4 1 0,0 0 0,0 2 0,0 0 0,-1 2 0,-32 4 0,47-4-202,1-1 0,-1 1 0,1 1 1,0-1-1,0 1 0,0 0 0,0 0 0,0 0 0,0 1 0,1 0 1,-1 0-1,1 0 0,0 0 0,-1 1 0,-6 8 0,10-5-7047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1 761 19571,'0'0'1073,"15"-12"-353,126-114 559,233-269-1,-211 167 196,-167 275 848,-15 28-1433,-27 125 519,41-164-1144,1 0 0,1 0 0,4 64-1,2-81-238,1 0-1,1 0 1,0 0 0,9 20-1,-1-3-1289,-12-34-1073,-7-6-5459,3 2 5510,-15-11-7691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8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70 15407,'0'0'2562,"-24"50"-544,24-28 480,0-6-928,21-6 63,14-9 417,16-1-737,14-6-640,10-14-417,6-4-160,-1-3 1,0-1-322,-9 2-2145,-14 6-2627,-12 3-3715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19026,'0'0'4068,"19"51"-2050,-4-32-705,6-2-416,8-8-545,5-6-192,7-3-224,3-12-1761,5-12-770,-5-6-1409,-2-4-2210,-7-1-6822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7815,'0'0'9449,"-50"76"-6630,22-27 32,-7 6-1474,3 5-480,0 2 544,5-5-320,5-8-768,10-8-289,9-11-32,3-15-769,5-11-2274,8-4-2658,0-13-8168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16496,'0'0'1174,"15"0"444,494-42 7027,-198 9-8204,399-10-276,-687 40-344,-28 0-315,-40-1-1176,36 4 1114,-44-5-7953,26 4-678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45 15278,'0'0'6930,"-7"9"-5767,-375 485 1432,345-454-2472,37-40-132,0 0 0,0 0 0,0 0 0,0 0 0,0 0 0,0 0 0,0-1 0,0 1 0,0 0 0,0 0 0,0 0 0,0 0 0,-1 0 0,1 0 0,0 0 0,0 0 0,0-1 0,0 1 0,0 0 0,0 0 0,0 0 0,0 0 0,0 0 0,0 0 0,0 0 0,0 0 0,0 0 0,0 0 0,-1 0 0,1 0 0,0 0 0,0 0 0,0-1 0,0 1 0,0 0 0,0 0 0,0 0 0,0 0 0,-1 0 0,1 0 0,0 0 0,0 0 0,0 0 0,0 0 0,0 0 0,0 0 0,0 0 0,0 0 0,-1 1 0,1-1 0,0 0 0,0 0 0,0 0 0,0 0 0,0 0 0,0 0 0,0 0 0,0 0 0,0 0 0,0 0 0,0 0 0,-1 0 0,1 0 0,0 0 0,0 1 0,0-1 0,0 0 0,0 0 0,0 0 0,3-10-824,21-39-2728,2 2 1,2 1-1,41-52 0,-44 63 1132,12-17-730,37-52 3998,-51 74 2186,0 2 0,2 0 0,30-25 0,-55 53-2912,0 0-1,0-1 1,1 1 0,-1-1-1,0 1 1,0 0 0,1-1 0,-1 1-1,0-1 1,1 1 0,-1 0-1,0 0 1,1-1 0,-1 1-1,1 0 1,-1 0 0,1-1-1,-1 1 1,0 0 0,1 0-1,-1 0 1,1 0 0,-1 0-1,1 0 1,-1 0 0,1 0-1,-1 0 1,1 0 0,-1 0-1,1 0 1,-1 0 0,1 0-1,-1 0 1,1 0 0,-1 0 0,0 1-1,1-1 1,-1 0 0,1 0-1,-1 1 1,0-1 0,1 0-1,0 1 1,-1 25 1988,-15 36-490,-19 29-84,-28 88 688,54-150-2098,2 0 1,0 0-1,2 1 1,0 38-1,4-66-268,0-1 0,0 1 1,0-1-1,0 0 0,0 1 0,0-1 0,1 1 1,-1-1-1,0 0 0,1 1 0,-1-1 0,1 0 0,0 1 1,-1-1-1,1 0 0,0 0 0,0 0 0,0 0 1,0 0-1,0 0 0,0 0 0,0 0 0,0 0 0,2 1 1,14 4-4776,3-5-3423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12236,'0'0'14990,"87"29"-14574,-28-34-288,5-5-96,2-4-480,0 1-1762,-1-1-1057,-5-1-1186,-6-2-864,-5 0 225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4 8616,'0'0'9358,"-11"-2"-7639,4 1-1422,0 0 0,0 1 0,0 0 0,-1 1 0,1-1 0,0 1 0,0 1 0,0-1 0,0 1 0,0 1 0,1-1 0,-1 1 0,1 0 0,-1 0 0,-8 7-1,14-10-264,-86 58 2524,79-52-2299,0 1 1,0 0 0,0 0 0,1 1 0,0 0 0,1 0-1,-11 17 1,17-23 11,3-5-94,10-13-25,15-24-82,-22 28-39,4-6 127,-11 38-117,1-18-86,0-1 0,-1 0-1,1 0 1,0 0 0,-1 1-1,1-1 1,0 0 0,-1 0-1,1 0 1,-1 0 0,0 1-1,1-1 1,-1 0 0,0 0-1,0 0 1,0-1 0,0 1-1,0 0 1,0 0 0,0 0-1,0-1 1,0 1 0,-2 1-1,-29 0-145,18-2 1821,14 0-1542,13-20-620,29-17 23,-39 34 551,0 0 1,-1 0 0,0 0-1,1 0 1,-1 0-1,0 0 1,-1 0-1,1-1 1,-1 1-1,1-1 1,-1 1-1,1-7 1,-21 27 1427,-1 9-1300,0 1-1,2 1 1,1 1-1,-16 34 1,25-44-100,1-1 0,1 2 1,0-1-1,1 0 0,1 1 0,1 0 1,1 0-1,0 24 0,2-41-68,1-1 0,-1 0 0,0 1 0,1-1 0,-1 1 0,1-1 0,0 0 0,0 0 0,0 1 0,0-1 0,0 0 0,0 0 0,0 0 0,1 0 0,-1 0 0,1 0 0,0 0 0,-1-1 0,1 1 0,3 1 0,-1 0 0,0-1 0,1 1 0,-1-1 0,1-1 0,0 1 0,0-1 0,0 0 0,0 0 0,7 1 0,3-1 0,-1-1 0,1-1 0,-1 0 0,1-1 0,-1 0 0,18-6 0,-20 4 0,0-1 0,0 0 0,0 0 0,19-14 0,-27 17 0,0-1 0,-1 1 0,1-1 0,-1 0 0,0 0 0,0 0 0,0-1 0,0 1 0,0-1 0,-1 0 0,0 1 0,0-1 0,0 0 0,0 0 0,0-1 0,-1 1 0,2-7 0,-3 10 0,0 0 0,0 0 0,0 0 0,-1-1 0,1 1 0,0 0 0,-1 0 0,1 0 0,0 0 0,-1 0 0,0 0 0,1 0 0,-1 0 0,1 0 0,-1 0 0,0 0 0,0 0 0,0 0 0,1 1 0,-1-1 0,0 0 0,0 0 0,0 1 0,0-1 0,0 1 0,0-1 0,0 1 0,-1-1 0,1 1 0,0 0 0,0-1 0,0 1 0,0 0 0,-3 0 0,-48-2 0,41 2 0,1 0 0,0 1 0,0 0 0,0 1 0,0 0 0,0 1 0,-10 3 0,16-4 0,0-1 0,0 1 0,0 0 0,0 0 0,1 0 0,-1 0 0,1 1 0,-1-1 0,1 1 0,0 0 0,0 0 0,0 0 0,0 1 0,1-1 0,-1 0 0,1 1 0,-2 5 0,4-9 0,0 1 0,-1 0 0,1-1 0,0 1 0,0-1 0,0 1 0,1 0 0,-1-1 0,0 1 0,0 0 0,0-1 0,0 1 0,1-1 0,-1 1 0,0 0 0,0-1 0,1 1 0,-1-1 0,0 1 0,1-1 0,-1 1 0,1-1 0,-1 1 0,1-1 0,-1 0 0,1 1 0,-1-1 0,1 1 0,-1-1 0,1 0 0,-1 0 0,1 1 0,0-1 0,-1 0 0,1 0 0,0 0 0,-1 0 0,1 0 0,-1 0 0,1 0 0,0 0 0,-1 0 0,1 0 0,0 0 0,-1 0 0,1 0 0,0 0 0,-1 0 0,2-1 0,36-5 0,-11-4 0,-1-1 0,0-1 0,-1-1 0,-1-2 0,0 0 0,-1-1 0,27-26 0,5-1 0,-54 44 0,-1 0 0,0 0 0,1-1 0,-1 1 0,1 0 0,-1 0 0,0-1 0,0 1 0,1 0 0,-1 0 0,0 0 0,0-1 0,0 1 0,0 0 0,0 0 0,0 0 0,0 0 0,0-1 0,0 1 0,-1 0 0,1 1 0,-10 30 0,-26 59 0,27-72 0,0 0 0,2 1 0,0 0 0,1 0 0,0 0 0,2 1 0,1 0 0,-1 21 0,4-41-58,0-1 1,0 1-1,0-1 1,0 1-1,0-1 1,0 1-1,0-1 1,1 0-1,-1 1 0,0-1 1,0 1-1,0-1 1,1 1-1,-1-1 1,0 1-1,0-1 1,1 0-1,-1 1 0,0-1 1,1 0-1,-1 1 1,1-1-1,-1 0 1,0 1-1,1-1 0,-1 0 1,1 0-1,-1 0 1,1 1-1,-1-1 1,1 0-1,-1 0 1,1 0-1,-1 0 0,1 0 1,13-3-6898,-3-5-10251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9895 589 13325,'0'0'1195,"-12"0"-869,-69-1-617,-108-15 0,-529-121 3283,-404-65-1964,-365 7-921,1173 167-92,-484 18 0,546 27-15,2 10 1,-348 84 0,294-32 135,4 13-1,-543 247 1,652-244 7,5 9 0,4 8 0,6 8 0,5 8 0,-185 177 0,217-167 79,-199 252 0,271-299-113,4 4 1,5 2 0,3 2 0,-52 135 0,-98 391 14,43 12-51,137-532-57,22-92-13,-97 440 627,82-348-439,5 0 1,2 144-1,12-237-1249,0-1-1,1 1 1,0-1 0,1 0-1,0 0 1,8 16 0,-4-8-780,-6-15-3330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17649,'0'0'5290,"-8"15"-4035,-22 38 192,-40 105 0,59-129-1236,2 1 0,1 0 0,1 0 0,2 0 0,1 1 1,-1 36-1,5-63-183,1 0 1,-1 0 0,0 0-1,1 0 1,0 0-1,0 0 1,0 0 0,1 0-1,-1-1 1,4 7 0,-4-8-36,0-1 0,1 1 1,-1-1-1,0 1 1,1-1-1,-1 0 0,1 1 1,-1-1-1,1 0 0,-1 0 1,1 0-1,0-1 1,0 1-1,0 0 0,-1 0 1,1-1-1,0 0 1,0 1-1,0-1 0,0 0 1,0 0-1,0 0 0,0 0 1,2 0-1,-3-1-107,1 0 0,-1 0 0,0 0 0,0 0 0,0 0 0,1 0 0,-1-1 0,0 1-1,0 0 1,-1-1 0,1 1 0,0 0 0,0-1 0,-1 1 0,1-1 0,-1 0 0,1 1 0,-1-1 0,1 1 0,-1-1 0,0 0-1,0 1 1,0-1 0,0 1 0,0-1 0,-1-2 0,-2-47-2678,1 45 2480,0-1 1,-1 1-1,1 1 0,-1-1 1,-1 0-1,1 1 0,-1-1 1,0 1-1,0 0 0,-8-8 1,9 10 416,-1 0 1,1 1 0,0-1 0,-1 1 0,1-1 0,-1 1 0,0 0 0,0 1 0,0-1 0,0 1 0,0-1 0,0 1 0,0 0 0,0 1 0,0-1 0,0 1 0,-7 0 0,10 0 7,0 0 1,0 1 0,0-1 0,0 1 0,0-1 0,0 0-1,0 1 1,1 0 0,-1-1 0,0 1 0,0 0 0,0-1 0,1 1-1,-1 0 1,0 0 0,1-1 0,-1 1 0,0 0 0,1 0 0,-1 0-1,1 0 1,0 0 0,-1 0 0,1 0 0,0 0 0,0 0-1,-1 0 1,1 0 0,0 0 0,0 2 0,0-1-29,0 0 0,0-1 0,0 1 0,0 0 0,0-1 1,1 1-1,-1 0 0,1 0 0,-1-1 0,1 1 0,-1-1 0,1 1 0,0 0 0,0-1 1,0 1-1,0-1 0,0 0 0,0 1 0,1 0 0,4 2 27,-1-2 0,1 1 0,-1-1-1,1 1 1,0-1 0,0-1 0,0 1 0,0-1-1,0 0 1,0-1 0,0 0 0,0 1 0,10-3-1,-3 1 44,1 0 0,-1-2-1,0 0 1,0 0 0,16-7-1,15-11 82,80-52 0,-115 67-217,-8 5-22,1 0-1,-1 0 1,0 0-1,0 0 1,1 1-1,-1-1 0,0 0 1,1 1-1,-1-1 1,1 1-1,-1 0 1,0-1-1,1 1 1,-1 0-1,1 0 1,-1 0-1,1 0 1,-1 0-1,4 1 0,-5-1-3,1 1-1,0 0 1,0-1-1,0 1 1,-1 0-1,1 0 0,0-1 1,-1 1-1,1 0 1,0 0-1,-1 0 0,1 0 1,-1 0-1,0 0 1,1 0-1,-1 0 1,0 0-1,1 0 0,-1 0 1,0 0-1,0 1 1,0 8 14,0 0 0,0 0 0,-1 0-1,-4 16 1,-18 73 1643,23-99-1641,0 1 0,0-1 0,0 0 0,0 0 0,0 0 1,0 0-1,0 0 0,0 1 0,0-1 0,0 0 0,0 0 0,0 0 0,0 0 0,0 1 0,0-1 0,0 0 1,0 0-1,0 0 0,0 0 0,1 0 0,-1 1 0,0-1 0,0 0 0,0 0 0,0 0 0,0 0 0,0 0 1,0 0-1,1 0 0,-1 0 0,0 0 0,0 1 0,0-1 0,0 0 0,0 0 0,1 0 0,-1 0 0,0 0 1,0 0-1,0 0 0,0 0 0,1 0 0,-1 0 0,0 0 0,0 0 0,0 0 0,0 0 0,1 0 0,-1 0 1,13-6 196,9-8 131,35-37 294,-37 31-627,1 2 1,0 0-1,1 1 0,1 1 1,25-12-1,-47 27-4,1 0 1,0 0-1,-1 1 1,1-1-1,0 0 1,0 1-1,0-1 1,-1 1-1,1 0 1,0-1-1,0 1 1,0 0-1,0 0 1,0 1-1,0-1 1,0 0 0,-1 0-1,5 2 1,-5-1 1,0 0 0,0 0 0,0 0 0,0 0 1,0 0-1,0 0 0,0 0 0,0 0 0,0 0 1,0 1-1,-1-1 0,1 0 0,0 1 0,-1-1 1,1 1-1,-1-1 0,0 0 0,1 4 1,0 6 12,-1 1 0,0 0 0,-1-1 0,-3 23 0,3-29-14,-7 37-1218,2-11-1840,11-52-2492,0-7-9387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14798,'-9'0'683,"-3"0"-394,1 1-1,0 1 1,-1 0-1,1 0 0,-19 7 1,27-8-229,1-1 1,0 1-1,-1 0 0,1 0 1,0 0-1,0 0 0,-1 0 1,1 1-1,0-1 0,0 1 1,1-1-1,-1 1 0,0 0 1,0 0-1,1 0 0,-1-1 1,1 2-1,-1-1 0,1 0 1,0 0-1,0 0 0,0 1 1,0-1-1,0 0 0,1 1 1,-1-1-1,1 1 0,0-1 1,-1 0-1,1 1 0,0-1 1,0 1-1,1-1 0,-1 1 1,0-1-1,1 1 0,0-1 1,1 5-1,-1-5-46,1 0-1,-1 0 0,1 0 1,0 0-1,-1-1 0,1 1 1,0 0-1,0-1 0,0 1 1,0-1-1,1 0 0,-1 0 1,0 0-1,0 0 0,1 0 1,-1 0-1,1 0 0,-1-1 1,0 1-1,5-1 0,55 4 74,-56-4-69,11-2-429,0 1 0,0-2 0,0 0 0,26-10 0,-23 7-1360,0 1 0,27-4 1,-85 44 3894,12-18-706,18-12-899,-1 0-1,1 1 1,0 0 0,0 1 0,1 0 0,0 0-1,-7 8 1,14-14-470,0-1 0,0 1 0,0-1-1,0 1 1,0-1 0,0 1 0,0-1-1,0 1 1,0-1 0,0 0 0,0 1-1,0-1 1,0 1 0,0-1 0,0 1 0,1-1-1,-1 1 1,0-1 0,0 0 0,0 1-1,1-1 1,-1 1 0,0-1 0,1 0 0,-1 1-1,0-1 1,1 0 0,-1 1 0,1-1-1,-1 0 1,0 0 0,1 0 0,-1 1 0,1-1-1,-1 0 1,1 0 0,-1 0 0,0 0-1,1 0 1,-1 0 0,1 1 0,-1-1 0,1 0-1,-1 0 1,1-1 0,-1 1 0,2 0-1,34 3 322,-24-2-118,34 5-27,-1 2-1,1 2 1,-1 2 0,-1 1 0,43 21-1,-9 2-137,130 84-1,-152-84-200,1-3 0,1-2 0,2-3-1,101 32 1,-119-42 365,-41-18-321,0 0 0,-1 1 0,1-1 0,0 0 0,0 1 0,0-1 0,0 1 0,-1 0 0,1-1 0,0 1 0,-1-1 0,1 1 0,0 0 0,-1-1 0,1 1 0,-1 0 0,1 0 0,-1 0 0,1-1 0,-1 1 0,0 0 0,1 0 0,-1 0 0,0 0 0,0 0 0,0 0 0,1 0 0,-1 0 0,0 0 0,0 0 0,0-1 0,-1 1 0,1 0 0,0 0 0,0 0 0,0 0 0,-1 0 0,1 0 0,0 0 0,-1-1 0,1 1 0,-1 0 0,1 0 0,-2 1 0,2-2-183,0 0-1,-1 1 0,1-1 0,0 0 0,-1 0 1,1 0-1,0 1 0,-1-1 0,1 0 0,0 0 0,-1 0 1,1 0-1,-1 0 0,1 0 0,0 0 0,-1 0 1,1 0-1,0 0 0,-1 0 0,1 0 0,-1 0 1,1 0-1,0 0 0,-1 0 0,1 0 0,0 0 0,-1 0 1,1-1-1,0 1 0,-1 0 0,1 0 0,-1-1 1,-7-10-9202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13389,'0'0'4110,"8"1"-3149,17 2-594,0 1 0,-1 1-1,0 1 1,0 1 0,40 18 0,-49-18-280,0 0 0,0 1-1,-1 1 1,0 0 0,0 1 0,-1 1 0,-1 0 0,0 1 0,21 26 0,-29-34-35,-2 1 1,1 0-1,-1 0 1,1 0-1,-1 0 1,-1 0-1,1 0 1,-1 1-1,0-1 1,0 0-1,0 1 1,-1-1-1,0 1 1,0-1-1,0 1 1,-1-1-1,0 1 1,0-1-1,0 0 1,0 1-1,-1-1 1,0 0-1,0 0 1,-1 0-1,-3 6 1,-7 9 490,-1 0 0,-1-1 0,-1-1 1,-25 23-1,33-33-444,-244 225 2335,44-44-2914,121-107-3337,9-10-4303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15310,'0'0'9225,"21"58"-6951,-6-33-352,3 2-512,0 0-674,3-1-512,2-4-127,5-8-162,4-8-1280,4-6-1313,0-9-962,-3-14-1729,-1-5-5285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17360,'0'0'2595,"-47"54"-321,22-13 609,-4 7-929,0 6-289,-3 8 129,2-1-769,1 1-737,9-8-224,4-7-32,11-11-544,5-13-1186,0-11-1921,11-12-2595,3-7-6758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21813,'0'0'7367,"51"46"-7015,-20-46-192,8 0-96,6-8-1217,0-8-2146,-6-4-2434,-6 1-6311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16624,'-12'4'4708,"-3"3"-4258,0 0-1,0 0 1,1 1 0,0 1-1,1 0 1,0 1 0,1 1-1,-1 0 1,2 0 0,0 2-1,0-1 1,-12 20 0,16-20-172,1-1 1,0 2 0,0-1-1,1 0 1,1 1 0,0 0 0,-3 24-1,6-34-275,1 0-1,-1 0 1,1 0-1,0 0 0,0 0 1,0 0-1,1 0 1,-1 0-1,1 0 1,-1 0-1,1 0 1,0 0-1,0-1 1,0 1-1,1 0 0,-1-1 1,1 1-1,-1 0 1,1-1-1,0 0 1,0 1-1,0-1 1,0 0-1,0 0 0,1 0 1,-1 0-1,1-1 1,-1 1-1,1-1 1,-1 1-1,1-1 1,0 0-1,0 0 1,0 0-1,0-1 0,-1 1 1,1 0-1,0-1 1,6 0-1,0 0 7,0 0 0,0-1 0,-1 0-1,1-1 1,0 0 0,-1 0 0,1-1 0,-1 0-1,0-1 1,0 1 0,0-2 0,-1 1 0,1-1-1,-1 0 1,0 0 0,0-1 0,-1 0 0,0 0-1,9-12 1,-9 11 91,-1 0-1,1 0 1,-2 0 0,1-1-1,-1 0 1,0 0-1,0 0 1,-1-1-1,0 1 1,-1-1 0,0 1-1,0-1 1,-1 0-1,0 0 1,0 0-1,-1 0 1,-1 0 0,1 0-1,-4-14 1,3 20-81,0 1 0,0-1-1,0 0 1,-1 0 0,1 1 0,-1-1 0,0 1 0,1 0 0,-1-1 0,0 1 0,0 0 0,-1 0 0,1 0 0,0 0 0,-1 1 0,1-1 0,-1 1 0,0-1 0,1 1 0,-1 0 0,0 0 0,0 0 0,0 0-1,0 1 1,0-1 0,0 1 0,1 0 0,-1-1 0,0 1 0,0 1 0,0-1 0,0 0 0,0 1 0,-6 1 0,2 0 12,0-1 0,0 1-1,0 1 1,0-1 0,0 1 0,0 1-1,1-1 1,0 1 0,-1 0 0,1 0 0,1 1-1,-1 0 1,-5 6 0,-4 14-3059,15-24 2810,-1-1 0,0 1 1,1 0-1,-1 0 0,1-1 1,0 1-1,-1 0 0,1 0 1,0 0-1,-1-1 0,1 1 1,0 0-1,0 0 0,0 0 1,0 0-1,-1 0 0,1 0 1,1-1-1,-1 1 0,0 0 1,0 0-1,0 0 0,0 0 0,1 0 1,-1 0-1,0-1 0,1 2 1,9-1-6803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20916,'0'0'6374,"-5"56"-3523,-2-24-994,-7 8-1088,2 1-769,-1 1 0,2-2 0,9-6 0,2-8 0,0-9-577,11-14-2401,7-3-1635,2-18-1697,1-14-5957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51 17232,'0'0'7608,"-12"4"-5078,2 1-2174,0-1 1,0 2 0,0-1-1,1 1 1,-1 0-1,-9 10 1,15-12-246,0-1 0,0 1-1,1 1 1,-1-1 0,1 1 0,0-1-1,0 1 1,1 0 0,-1 0-1,1 0 1,0 0 0,0 0 0,1 1-1,0-1 1,-1 1 0,2-1 0,-1 8-1,1-11-108,0-1-1,1 0 0,-1 1 0,1-1 0,-1 0 0,1 1 1,0-1-1,-1 0 0,1 0 0,0 1 0,0-1 0,0 0 0,0 0 1,0 0-1,0 0 0,0 0 0,0 0 0,1-1 0,-1 1 0,0 0 1,0-1-1,1 1 0,-1 0 0,0-1 0,1 0 0,-1 1 1,1-1-1,-1 0 0,2 1 0,57 6-242,-30-5-225,-24-1 358,-1 1 1,1-1 0,-1 1-1,0 0 1,0 0-1,1 1 1,-1-1 0,-1 1-1,1 0 1,0 1-1,-1-1 1,1 1 0,-1 0-1,0 0 1,-1 0-1,1 1 1,5 8 0,-7-9 103,0 0 0,-1-1 1,0 1-1,0 0 1,0 1-1,0-1 0,0 0 1,-1 0-1,0 0 1,0 0-1,0 0 0,0 1 1,-1-1-1,1 0 1,-1 0-1,0 0 0,0 0 1,-1 0-1,1 0 1,-1 0-1,0-1 0,0 1 1,0 0-1,-5 5 1,-1 0 235,0-1 1,0 0 0,-1 0-1,0-1 1,0 0 0,-1 0 0,-17 9-1,23-14-122,0-1-1,0 1 0,0-1 0,0 1 0,0-1 1,-1 0-1,1-1 0,0 1 0,0-1 0,-9 0 0,11 0-86,0-1 0,0 1-1,0-1 1,0 1-1,1-1 1,-1 0-1,0 0 1,0 0-1,0 0 1,1 0-1,-1 0 1,1-1-1,-1 1 1,1 0-1,-1-1 1,1 1-1,0-1 1,-1 0-1,1 1 1,0-1-1,0 0 1,0 0-1,-1-3 1,0 0-30,0 0 0,1 0 1,-1-1-1,1 1 0,0-1 0,0 1 1,1-1-1,0 1 0,0-1 0,0 1 0,0-1 1,1 1-1,0-1 0,0 1 0,0-1 1,1 1-1,0 0 0,0 0 0,0 0 1,1 0-1,5-7 0,4-5-46,2 1 0,0 1-1,1 0 1,27-20 0,-30 26 44,0-1-1,0 0 0,-1-1 1,0 0-1,-1-1 0,0 0 1,-1 0-1,12-22 0,-20 32 18,0-1 0,0 0 0,0 0 1,0 0-1,0 0 0,-1 0 0,1 0 0,-1 0 0,0 0 0,0 0 0,0 0 0,-1 0 0,1 0 0,0 1 0,-1-1 0,0 0 0,0 0 1,0 0-1,0 0 0,0 1 0,-1-1 0,1 0 0,-1 1 0,0-1 0,1 1 0,-1 0 0,0 0 0,-1-1 0,1 1 0,0 1 1,0-1-1,-1 0 0,1 0 0,-1 1 0,0 0 0,1-1 0,-1 1 0,-4-1 0,1 0 2,0 0 0,1 0 0,-1 1-1,0 0 1,0 0 0,0 0 0,1 1 0,-1 0 0,0 0-1,0 1 1,0-1 0,0 1 0,0 0 0,1 1 0,-1-1 0,0 1-1,1 1 1,-10 4 0,14-6-88,-1 0 0,1 0 0,0 0 0,-1 0 0,1 0 0,0 0 0,0 0 0,-1 1 0,1-1 0,0 0 0,0 1 0,1-1 0,-1 1 0,0-1 0,-1 4 0,2-4-59,0 0 0,0 0 0,0-1 0,0 1 0,0 0 0,1 0 0,-1 0 0,0 0 0,0-1 0,1 1 0,-1 0 0,0 0 0,1 0 0,-1-1 0,1 1 0,-1 0 0,1-1 0,-1 1 0,1 0 0,0-1 0,-1 1 0,2 0 0,3 2-921,0 0-1,0 0 1,0-1 0,1 0-1,-1 0 1,1 0 0,8 1-1,16 4-8272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15599,'0'0'14125,"-49"72"-12139,40-46-929,3-3-1057,6-4 0,4-6 0,16-7 0,6-6 0,7 0-1025,1-6-1890,2-11-1217,-2-1 65,-3-1 95,-5 2-1185,-6 3-1986</inkml:trace>
  <inkml:trace contextRef="#ctx0" brushRef="#br0" timeOffset="1">287 54 1698,'3'0'10890,"-3"9"-6118,-10 10-1056,-8 6-769,-8 6-417,0 8-384,-5 3-288,3 2-353,2-1-800,7-6-705,4-4 0,9-10 0,6-8 0,0-10-2242,6-5-3299,11 0-6022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20275,'0'0'10410,"78"37"-9321,-40-35-416,4-1-545,-1-1-96,-2 0-705,-3 0-1665,-8-1-1890,-9-4-1345,-9 1-1698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12011,'0'0'10207,"1"14"-8376,-2 51 116,-2 1 0,-17 89 0,-4 49-330,24-196-1431,2-13-86,3-26-73,5-48-110,-9 64 81,0-3-43,0 0 1,-1-1-1,0 1 1,-5-23-1,1 36-227,0 16 62,1 16 95,3-17 116,-1-2-14,1 0 1,0 0 0,1 1 0,0-1 0,0 0 0,4 11 0,-4-17 17,0 1 0,0-1-1,1 0 1,-1 0 0,0 0-1,1 0 1,-1 0 0,1-1-1,0 1 1,0 0 0,0-1-1,0 0 1,0 1 0,0-1-1,0 0 1,0 0 0,0 0-1,1 0 1,-1 0 0,0 0-1,1-1 1,-1 1 0,0-1-1,1 0 1,-1 0 0,4 0-1,3 0 81,0-1 1,0 0-1,1-1 0,-2 0 0,1-1 0,0 1 0,0-2 0,-1 1 1,0-1-1,1-1 0,-1 1 0,-1-1 0,9-7 0,-3 2-13,1-1-1,-1-1 1,-1-1-1,0 1 1,-1-2-1,11-15 1,-33 50-62,1 0 1,0 0 0,2 0-1,1 1 1,1 1 0,0-1-1,2 1 1,-3 33 0,7-55-11,0-1 1,0 1-1,1 0 1,-1 0-1,0-1 1,0 1-1,0 0 1,1 0-1,-1-1 1,0 1 0,1 0-1,-1-1 1,0 1-1,1 0 1,-1-1-1,1 1 1,-1-1-1,1 1 1,0 0-1,-1-1 1,1 1-1,-1-1 1,1 0-1,0 1 1,-1-1 0,1 0-1,0 1 1,0-1-1,-1 0 1,1 0-1,0 1 1,0-1-1,-1 0 1,1 0-1,0 0 1,0 0-1,0 0 1,-1 0-1,1 0 1,0-1 0,0 1-1,-1 0 1,1 0-1,0 0 1,0-1-1,-1 1 1,1 0-1,0-1 1,1 0-1,38-21-5,-8-4 5,0-2 0,-3-2 0,0 0 0,29-42 0,-58 73 0,1-1 0,-1 1 0,1-1 0,-1 1 0,0-1 0,1 1 0,-1-1 0,1 1 0,-1-1 0,0 1 0,0 0 0,1-1 0,-1 1 0,0-1 0,0 1 0,0 0 0,0-1 0,0 1 0,0 0 0,0-1 0,0 1 0,0 0 0,0-1 0,0 1 0,0 0 0,0-1 0,0 1 0,-1 0 0,1 29 0,-3-5 0,-1 8 0,2-1 0,1 38 0,1-69 2,1 0 0,-1 1-1,0-1 1,0 0 0,1 1 0,-1-1-1,1 0 1,-1 1 0,1-1 0,0 0-1,-1 0 1,1 0 0,0 0 0,0 0-1,0 0 1,0 0 0,0 0 0,0 0-1,0 0 1,0 0 0,0 0 0,0-1-1,0 1 1,0-1 0,1 1 0,-1 0-1,0-1 1,1 0 0,-1 1 0,0-1-1,1 0 1,-1 0 0,0 0 0,1 0 0,-1 0-1,0 0 1,1 0 0,-1 0 0,0-1-1,1 1 1,-1 0 0,0-1 0,2 0-1,2 0-104,-1 0-1,0-1 0,0 1 1,0-1-1,0 0 0,0 0 1,0 0-1,-1-1 0,1 1 1,-1-1-1,1 0 0,4-6 0,2-13-4924,-6-1-3183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17905,'0'0'7879,"86"9"-6950,-43-9 64,5 0 64,0 0-416,-1 0-513,-6-3-641,-6-1-3779,0-2-5317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17585,'0'0'4879,"15"-2"-2786,241-18 3390,-76 18-6039,-179 1 518,0 1 1,-1 0-1,1 0 0,0-1 1,0 1-1,0 0 1,0 0-1,0 0 0,0 0 1,0 0-1,0 0 0,0 1 1,0-1-1,-1 0 1,1 0-1,0 1 0,0-1 1,0 0-1,0 1 1,-1-1-1,1 1 0,0-1 1,0 1-1,-1 0 0,1-1 1,0 1-1,-1 0 1,1-1-1,-1 1 0,1 0 1,0 0-1,-1-1 1,0 1-1,1 0 0,-1 0 1,0 0-1,1 0 0,-1-1 1,0 1-1,0 0 1,0 0-1,0 0 0,0 0 1,0 0-1,0 0 0,0 0 1,0 0-1,0 0 1,0 0-1,0-1 0,-1 1 1,1 0-1,0 0 1,-1 0-1,1 0 0,-1-1 1,1 1-1,-2 1 0,-3 8-25,-1-1-1,-1 0 1,-12 15-1,15-20 104,-106 133 1050,93-113-774,1 0-1,2 1 1,0 1 0,-11 30 0,15-14-106,10-33-3423,0 1-3425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17905,'0'0'5061,"56"-8"-2819,-26 7-897,5 1-96,8 0-416,10 0-641,4 0-192,9-5-1281,7-4-3427,-5-2-3973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7 17969,'-16'7'2600,"-18"9"-1100,2 1 0,0 2 0,-31 24 0,51-34-982,0 1 0,1 0-1,0 1 1,1 0 0,-11 16-1,18-22-401,-1 0 0,1 0-1,0 1 1,1 0-1,-1-1 1,1 1 0,0 0-1,1 0 1,0 0-1,-1 0 1,2 0-1,-1 0 1,1 12 0,0-16-115,1 1 0,-1-1 0,1 0 0,0 1 0,0-1 0,0 0 0,0 0 0,0 0 0,0 0 0,0 0 0,1 0 0,-1 0 0,1 0 0,-1-1 0,1 1 0,0 0 0,-1-1 0,1 1 0,0-1 0,0 0 0,0 0 0,0 0 0,1 0 0,-1 0 0,0 0 0,0 0 0,1-1 0,1 1 0,9 2-52,0-2 0,1 1 0,23-2 0,-26 0 1,3 0 8,0-2-1,0 1 1,0-2 0,0 0-1,0-1 1,0 0-1,-1-1 1,1 0-1,-1-1 1,-1-1 0,1 0-1,15-12 1,-22 14 106,0 1-1,0-1 1,0-1 0,-1 1 0,0-1 0,0 0 0,0 0 0,0 0 0,-1-1 0,-1 1 0,1-1 0,-1 0 0,0-1 0,0 1-1,-1 0 1,0-1 0,0 1 0,-1-1 0,0 0 0,0 1 0,-1-1 0,0 0 0,0 1 0,-3-12 0,2 15-44,0-1 1,-1 1-1,0 0 0,0 0 1,0 1-1,0-1 1,0 0-1,-1 1 1,0-1-1,0 1 0,0 0 1,0 0-1,0 0 1,-1 0-1,1 1 1,-1-1-1,1 1 0,-1 0 1,0 0-1,0 0 1,0 1-1,-5-2 0,-4-1 11,0 0-1,-1 2 0,1-1 0,-1 1 1,-22 1-1,34 0-153,-1 1 0,1 0 1,0 1-1,0-1 0,0 0 0,0 1 1,0-1-1,0 1 0,0-1 0,0 1 1,0 0-1,0 0 0,-3 2 0,5-3-50,-1 1 0,0 0 0,1-1-1,-1 1 1,1 0 0,-1-1-1,1 1 1,-1 0 0,1-1-1,0 1 1,-1 0 0,1 0 0,0 0-1,0-1 1,0 1 0,-1 0-1,1 0 1,0 0 0,0 0 0,0-1-1,0 1 1,0 0 0,1 1-1,0 1-285,0-1-1,0 0 0,0 0 0,0 1 0,0-1 0,1 0 0,-1 0 1,1 0-1,-1-1 0,1 1 0,0 0 0,0 0 0,0-1 0,0 1 0,0-1 1,0 0-1,0 0 0,0 0 0,1 0 0,4 2 0,26 4-8252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28 21556,'-17'0'3027,"-7"1"-2176,0 0 0,1 1 1,-1 2-1,1 0 0,-1 1 0,-41 17 0,46-14-396,1 2 0,-33 22 0,45-28-393,1 0-1,1 0 1,-1 0-1,1 0 1,-1 1-1,1 0 1,1 0-1,-1 0 1,1 0-1,-1 1 1,2-1-1,-1 1 1,-3 11-1,5-15-61,1 0 0,0 0 0,0 0 0,0 0 0,0 0 0,0 0 0,0 0 0,0 0 0,1 0 0,-1 0 0,1 0 0,-1 0 0,1 0 0,0 0 0,0 0 0,0 0 0,0 0 0,0-1 0,0 1 0,1 0 0,-1-1 0,0 1 0,1-1 0,-1 1 0,1-1 0,0 0 0,-1 0 0,1 0 0,0 0 0,0 0 0,0 0 0,0 0 0,0 0 0,2 0 0,8 2 0,-1 0 0,1 0 0,-1-1 0,22 0 0,-5 0 0,0-3 0,0 0 0,0-1 0,54-13 0,-71 12 0,0 0 0,0 0 0,0-1 0,0-1 0,-1 1 0,0-2 0,0 0 0,0 0 0,0-1 0,-1 0 0,0 0 0,-1-1 0,0 0 0,13-17 0,-20 24 0,1-1 0,-1 0 0,0 1 0,1-1 0,-1 0 0,0 0 0,-1 0 0,1 0 0,0 0 0,0 0 0,-1 0 0,1 0 0,-1 0 0,0-1 0,0 1 0,0 0 0,0 0 0,0 0 0,0 0 0,0 0 0,-1-1 0,1 1 0,-1 0 0,1 0 0,-1 0 0,0 0 0,0 0 0,0 0 0,0 1 0,0-1 0,0 0 0,-1 0 0,1 1 0,0-1 0,-1 1 0,0-1 0,1 1 0,-1 0 0,0-1 0,1 1 0,-1 0 0,0 0 0,0 0 0,0 0 0,0 1 0,-3-2 0,-12-4 0,-1 1 0,1 1 0,-1 0 0,-26-1 0,25 2 0,-7 0 0,15 2-653,0 0 0,0-1 1,0 0-1,0-1 0,1 0 0,-14-6 0,2-5-9767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34 16560,'0'0'3144,"-12"-6"-816,0 1-1641,0 0 0,-1 1 1,1 0-1,-23-4 1,30 7-575,-1 1 0,1-1 0,0 1 0,0 0 0,0 1 0,-1-1 0,1 1 0,0 0 0,0 0 0,0 1 0,0-1 0,0 1 0,0 0 0,1 0 0,-1 1 0,0 0 0,-7 6 0,5-3-44,-1 1-1,1 0 0,1 0 0,0 1 0,0 0 0,0 0 1,1 0-1,0 1 0,1-1 0,-1 1 0,2 1 1,0-1-1,0 0 0,0 1 0,1 0 0,1-1 1,-1 1-1,2 0 0,-1 0 0,1 0 0,3 16 0,-2-23-37,1 1-1,-1 0 1,1-1-1,0 1 1,0-1-1,0 0 0,1 1 1,-1-1-1,1 0 1,0-1-1,0 1 1,0 0-1,0-1 0,0 1 1,0-1-1,1 0 1,-1 0-1,1-1 1,0 1-1,-1-1 0,1 0 1,0 1-1,0-2 1,0 1-1,0 0 0,0-1 1,5 0-1,1 1 185,0-1-1,0 0 0,0 0 1,0-1-1,0-1 0,0 0 0,0 0 1,-1-1-1,19-7 0,-18 5-138,1-2 0,-1 1 0,0-1 1,-1-1-1,0 0 0,0 0 0,15-18 0,-20 21-66,0-1 0,0 0 0,0 0 0,-1 0 0,0 0 0,0 0 0,0-1 0,-1 1 0,0-1 0,0 0 0,-1 0 0,0 0 0,0 0 0,-1 0 0,0-7 0,0 13-35,0-1 0,0 0 0,-1 1 0,1-1 0,-1 1 0,1-1 0,-1 1 0,1 0 0,-1-1 0,0 1 0,0-1 0,0 1 0,0 0 0,0 0 0,0 0 0,0-1 0,0 1 0,0 0 0,-1 0 0,1 1 0,0-1 0,-1 0 0,-1-1 0,-1 1-115,1 0 0,-1 0 0,1 0 0,-1 0-1,0 1 1,0-1 0,1 1 0,-1 0-1,0 0 1,-4 1 0,5-1-16,-1 0-1,1 0 1,0 1 0,0-1 0,0 1-1,0 0 1,1 0 0,-1 0-1,0 0 1,0 0 0,0 1-1,1-1 1,-1 1 0,1 0 0,-1-1-1,1 1 1,0 1 0,0-1-1,0 0 1,0 0 0,0 1 0,0-1-1,0 1 1,1 0 0,0-1-1,-1 1 1,-1 5 0,3 7-5348,0-2-2012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21012,'0'0'7591,"-29"60"-4708,19-36-1602,2 2-1281,1-2 0,2-2 0,5 0 0,0-6 0,0 1 0,0-5-1569,5-1-1186,5-8-1153,1-3 65,0 0-1987,-2-16-7174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54 20531,'0'0'8537,"10"-8"-7208,-5 3-1171,1 0 0,1 1 0,-1 0 1,1 0-1,-1 0 0,1 1 0,0 0 1,0 0-1,0 1 0,1-1 0,-1 2 1,1-1-1,8 0 0,-11 2-147,0-1 1,-1 1-1,1 0 0,-1 1 0,1-1 0,-1 1 1,1 0-1,-1 0 0,1 0 0,-1 1 0,0-1 0,4 3 1,-6-2-12,-1 0 0,1-1 1,-1 1-1,1 0 0,-1 0 1,0-1-1,0 1 0,0 0 1,0 0-1,0 0 0,-1 1 1,1-1-1,-1 0 0,1 0 1,-1 0-1,0 0 0,1 1 1,-1-1-1,0 0 0,-1 0 1,1 0-1,0 1 0,-1-1 1,1 0-1,-1 0 0,1 0 1,-3 4-1,0 1 0,0 1 0,0-1 0,-1 0 0,0 0 0,0 0 0,-1 0 0,0-1 0,-11 12 0,-58 47 0,28-25 0,38-32 0,5-7 0,1 1 0,-1 0 0,1 0 0,0 0 0,-1 1 0,1-1 0,0 0 0,1 1 0,-1-1 0,0 1 0,1 0 0,-1 0 0,1-1 0,0 1 0,0 0 0,0 0 0,0 0 0,0 5 0,2-6 0,1-1 0,0 0 0,0 0 0,0 0 0,-1-1 0,1 1 0,0 0 0,0-1 0,0 1 0,0-1 0,0 0 0,0 0 0,0 1 0,0-1 0,0 0 0,0-1 0,0 1 0,0 0 0,3-1 0,3 0 0,23-1-479,0-1 0,49-12 0,17-2-3193,-66 14-4095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22421,'0'0'10346,"64"46"-10346,-39-36 0,1-3 0,5-6 0,-2-1-1858,6 0-1281,-2-9-1761,-5-6-2403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17200,'0'0'3652,"-39"62"-65,18-29-768,1 2-833,1 0-321,3-5-640,5-2-769,5-3-191,6-10-1155,6-8-2401,9-7-3139,6-2-4581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9097,'0'0'21556,"53"9"-30012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23766,'0'0'7464,"49"9"-6664,-9-9-511,2 0-225,0 0-32,2-4-865,-7 4-1025,-4 0-1057,-10 0-1537,-9 2-1153,-7 5-4901</inkml:trace>
  <inkml:trace contextRef="#ctx0" brushRef="#br0" timeOffset="1">41 141 11915,'0'0'19443,"81"3"-19251,-25-9-128,4 1-224,-3 0-2082,-2-3-3107,-2 1-7143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19635,'0'0'8947,"14"3"-7773,5-1-925,1 0-1,-1-1 1,0 0 0,0-2-1,1 0 1,27-7-1,18-14-185,-47 14-409,0 2-1,31-7 1,-49 13 337,1 0 0,-1 0 0,0 0 1,0 0-1,0 0 0,0 0 1,1 0-1,-1 0 0,0 1 1,0-1-1,0 0 0,0 0 1,1 0-1,-1 0 0,0 0 1,0 1-1,0-1 0,0 0 1,0 0-1,0 0 0,0 0 0,1 1 1,-1-1-1,0 0 0,0 0 1,0 0-1,0 1 0,0-1 1,0 0-1,0 0 0,0 0 1,0 0-1,0 1 0,0-1 1,0 0-1,0 0 0,0 0 0,0 1 1,0-1-1,0 0 0,-1 0 1,1 0-1,0 1 0,0-1 1,0 0-1,0 0 0,0 0 1,0 0-1,0 1 0,-1-1 1,1 0-1,0 0 0,0 0 1,0 0-1,0 0 0,-1 0 0,1 0 1,0 1-1,-16 24 192,-1 0 1,-23 26-1,18-23 159,-25 38-1,38-51-237,1 0-1,0 0 1,1 0-1,-5 18 1,6 11-3990,6-54-12711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12908,'0'0'7335,"69"6"-4676,-27-6-1250,13 0-544,9-2-609,4-7-192,-3-2-1633,-4-3-2948,-5-2-3362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 13068,'-9'-1'4837,"1"0"-4248,0 0 0,0 0 1,0 1-1,0 0 0,0 0 0,0 1 1,0 0-1,0 0 0,0 1 0,0 0 0,1 1 1,-1-1-1,1 2 0,-1-1 0,-12 9 1,10-5-155,1 1 0,0 0 0,-15 18 0,22-23-363,-1-1 1,1 1-1,0 0 0,0 1 1,1-1-1,-1 0 0,1 0 1,-1 1-1,1-1 0,0 1 1,0-1-1,1 1 1,-1 0-1,1-1 0,0 1 1,0-1-1,0 7 0,1-9-63,0 1 0,-1-1 0,1 1 0,0-1 0,0 1 0,0-1 0,0 0-1,0 1 1,1-1 0,-1 0 0,0 0 0,1 0 0,-1 0 0,0 0-1,1 0 1,-1 0 0,1-1 0,-1 1 0,1 0 0,0-1 0,-1 1 0,1-1-1,0 0 1,-1 0 0,4 1 0,52 1 102,-45-2-79,-2-1-19,-1 0 0,1 0 0,-1-1-1,1 0 1,-1 0 0,0-1 0,0 0 0,0-1 0,-1 0 0,15-9-1,-18 10 27,-1 0-1,1-1 1,0 1-1,-1-1 0,1 0 1,-1 0-1,-1-1 0,1 1 1,0-1-1,-1 0 0,0 0 1,0 0-1,-1 0 0,1-1 1,-1 1-1,0-1 1,-1 0-1,2-8 0,-2 13-7,-1-1 0,0 0 0,0 0 0,0 1 0,0-1 0,0 0 0,-1 0 0,1 1 0,0-1-1,-1 0 1,1 1 0,-1-1 0,0 0 0,1 1 0,-1-1 0,0 1 0,0-1 0,0 1 0,0 0 0,0-1 0,-1 1 0,1 0-1,0 0 1,-2-2 0,-1 1-17,1 1-1,-1-1 1,1 1 0,-1-1-1,0 1 1,0 0-1,1 0 1,-1 1-1,0-1 1,-7 1 0,3 0-67,0 0 1,0 1 0,0-1-1,0 2 1,0-1 0,0 1-1,1 1 1,-1-1 0,0 1 0,-9 6-1,14-7-140,-1 1-1,1 0 0,0 0 1,0 0-1,0 1 0,1-1 1,-1 1-1,1-1 0,-1 1 1,1 0-1,-2 5 0,4-7-98,-1-1-1,1 1 1,0-1-1,-1 1 1,1-1-1,0 1 1,0 0-1,0-1 1,0 1-1,0 0 1,0-1-1,1 1 1,0 2-1,0-2-117,-1-1 0,1 0 0,0 0 0,0 1 0,0-1 0,0 0 0,0 0 0,0 0 0,0 0 0,0 0 0,0 0 0,0 0 0,1 0 0,-1-1 0,0 1 0,1 0 0,1 0 0,26 7-7315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61 17521,'0'0'5856,"-11"2"-1831,2-1-3593,1 0 0,0 1 0,-1 1 0,1-1-1,0 1 1,0 1 0,-8 4 0,13-6-349,0 0 0,0 0 0,0 0 0,0 0 0,0 1 0,0 0 0,1-1 0,-1 1 1,1 0-1,0 0 0,0 0 0,0 0 0,0 1 0,1-1 0,-1 0 0,1 1 0,0-1 0,0 1 0,0-1 0,0 1 0,1 0 0,-1 6 0,2-9-83,-1 1 0,0 0 0,1-1 0,-1 1 0,1-1 0,0 1 0,-1-1 0,1 1 0,0-1 0,0 1 0,0-1 0,0 0 0,0 0 0,0 1 0,1-1 0,-1 0 0,0 0 0,1 0 0,-1 0 0,0 0 0,1-1 0,-1 1 0,1 0 0,0-1 0,-1 1 0,1-1 0,-1 1 0,1-1 0,0 0 0,-1 0 0,3 0 0,61 3 0,-55-3 0,-3 0 0,0-1 0,0 0 0,0 0 0,1-1 0,-1 0 0,-1 0 0,1-1 0,0 0 0,0 0 0,-1 0 0,0-1 0,0 0 0,8-7 0,-10 8 0,-1 0 0,0 0 0,1 0 0,-2-1 0,1 1 0,0-1 0,-1 0 0,1 1 0,-1-1 0,0 0 0,0-1 0,-1 1 0,1 0 0,-1-1 0,0 1 0,0 0 0,-1-1 0,1 1 0,-1-1 0,0 1 0,0-1 0,-1-7 0,0 9 0,0 0 0,-1 0 0,1 0 0,0 1 0,-1-1 0,0 0 0,0 1 0,1 0 0,-2-1 0,1 1 0,0 0 0,0 0 0,-1 0 0,1 0 0,-1 1 0,1-1 0,-1 1 0,0-1 0,1 1 0,-1 0 0,0 0 0,0 0 0,0 0 0,-4 0 0,-9-2 0,-1 1 0,1 0 0,-20 1 0,-18 5-1531,52-3 1244,0-1 0,0 1 0,0-1 0,0 1 0,1 0 0,-1 0 0,0 0 0,0 0 0,0 0 0,1 0 0,-1 1 0,0-1 0,1 1 0,-1-1 0,1 1 0,0-1 0,0 1 0,-1 0 0,1-1 0,0 1 0,0 0 0,1 0 0,-2 4 0,0 9-13427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21588,'0'0'3460,"-19"78"-1218,1-15-1185,-1 8-64,-2 8 160,-2 2-577,7-4-383,2-9-97,12-10-192,2-14-673,1-12-640,14-13-1090,3-14-640,-3-5-1217,-5-8-3908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23062,'0'0'9289,"48"38"-25273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17232,'0'0'13613,"41"-4"-14990,-32-2-1666,-6 0-2787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20 13869,'0'0'9374,"-12"-4"-7334,3 1-1653,6 1-267,0 0 0,0 1 1,-1-1-1,1 1 0,-1 0 0,1 0 0,-1 1 0,0-1 0,1 1 0,-1-1 0,0 1 0,1 0 0,-1 1 0,0-1 1,1 1-1,-1-1 0,1 1 0,-1 0 0,1 0 0,-1 1 0,1-1 0,-5 3 0,-6 7 111,-1 0-1,2 1 0,-1 1 0,2 0 1,-17 22-1,24-29-191,0 1 0,1 0-1,-1 0 1,1 0 0,1 1 0,0-1 0,0 1 0,0 0 0,1 0-1,0 0 1,0 1 0,1-1 0,0 0 0,1 11 0,0-18-9,1 1 1,0-1-1,-1 1 1,1-1-1,0 0 0,0 1 1,0-1-1,0 0 1,0 1-1,0-1 1,0 0-1,0 0 0,1 0 1,-1 0-1,0 0 1,1 0-1,-1-1 1,0 1-1,1 0 0,-1-1 1,1 1-1,-1-1 1,1 1-1,0-1 1,-1 0-1,1 0 1,-1 1-1,1-1 0,0 0 1,2-1-1,5 2 137,0-2 0,0 1 0,0-1 0,13-2-1,-8-2-129,1-1 1,-1 0-1,0 0 0,0-2 0,-1 1 0,0-2 0,0 0 0,-1 0 0,-1-1 0,1-1 0,-1 0 0,-1 0 0,0-1 0,-1-1 0,14-22 0,-22 32-37,0 1 0,1-1 0,-1 1 0,0-1 0,0 0 0,-1 1 0,1-1 0,0 0 0,-1 0 0,0 1 0,0-1 0,0 0 0,0 0 0,0 0 0,0 1 0,-1-1 0,1 0 0,-1 0 0,0 1 0,0-1 0,-1-3 0,0 4 0,0 0 0,0 0 0,0 1 0,0-1 0,0 0 0,0 1 0,0-1 0,0 1 0,0 0 0,-1 0 0,1 0 0,-1 0 0,1 0 0,0 0 0,-1 1 0,0-1 0,1 1 0,-5 0 0,0-1 0,1 1 0,-1 1 0,1-1 0,-1 1 0,1 0 0,-1 0 0,1 1 0,0 0 0,-1 0 0,1 1 0,0-1 0,0 1 0,1 1 0,-1-1 0,1 1 0,-1 0 0,-4 5 0,6-4-459,0 0 0,1 0 0,0 0 0,0 1-1,0-1 1,1 1 0,-1 0 0,1 0 0,1 0 0,-3 10 0,4-13 72,0 1 1,-1-1-1,1 0 0,0 0 0,1 0 1,-1 0-1,0 1 0,1-1 1,0 0-1,0 0 0,0 0 1,0 0-1,0 0 0,1 0 1,-1-1-1,1 1 0,0 0 1,-1-1-1,1 1 0,0-1 0,1 0 1,2 3-1,20 11-8282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15503,'0'0'8231,"-5"50"-5444,-8-27-929,3-1-353,-1 1-544,3-4-512,4-3-353,4-6-353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14382,'0'0'14782,"2"12"-13667,-1 9-759,-1 0-1,-1 1 0,-1-1 1,-1 0-1,-1 0 1,-8 28-1,-18 46-355,17-60 0,2 1 0,1 0 0,2 0 0,1 1 0,-1 40 0,8-73 7,0 0 1,0-1-1,1 1 1,0-1-1,-1 1 0,1-1 1,0 1-1,1-1 0,-1 1 1,1-1-1,-1 0 1,1 0-1,0 0 0,0 0 1,1 0-1,-1 0 1,0-1-1,1 1 0,0-1 1,-1 1-1,1-1 0,0 0 1,0 0-1,0 0 1,1-1-1,-1 1 0,0-1 1,1 0-1,-1 0 0,1 0 1,5 1-1,5 0-154,0 0-1,0 0 0,0-2 1,0 0-1,0 0 0,0-1 1,16-4-1,4-8-6258,-5-7-7671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87 14061,'0'0'8275,"11"-10"-6279,-1 1-1539,0 2-1,0-1 0,1 1 0,0 1 0,0 0 0,0 0 1,1 1-1,0 1 0,0 0 0,15-3 0,-25 6-371,11-1 177,0 0-1,0 1 1,0 0 0,0 0-1,14 3 1,-25-2-233,0 0 0,0 0 0,0 1 0,0-1 0,0 1 1,0-1-1,0 1 0,0 0 0,0 0 0,-1 0 0,1 0 0,0 0 0,0 0 0,-1 0 0,1 1 1,-1-1-1,1 1 0,-1-1 0,0 1 0,1 0 0,-1-1 0,0 1 0,0 0 0,0 0 1,0 0-1,0 0 0,-1-1 0,1 1 0,-1 0 0,1 0 0,-1 1 0,0-1 0,0 0 0,0 0 1,0 0-1,0 0 0,0 0 0,0 0 0,-1 3 0,-1 3 0,-1 0 1,1 0-1,-1 0 0,-1 0 1,1-1-1,-1 1 0,-1-1 1,1 0-1,-1 0 0,0 0 0,-1-1 1,-7 7-1,-14 12 78,-42 31-1,57-47-102,-136 97-4,166-102 0,20-6 44,1-1 0,39-10 0,-37 6-374,66-4-1,-63 10-3421,-9 1-4971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18353,'0'0'8120,"5"10"-6075,13 30-867,-9-16-151,24 42-1,-31-62-966,0 0 0,1 0 0,-1 0 0,1 0 0,0 0-1,0-1 1,1 1 0,-1-1 0,1 0 0,-1 0 0,1 0 0,0-1 0,0 0-1,1 1 1,-1-1 0,8 2 0,-4-2-411,1-1 0,-1-1 0,0 1-1,1-1 1,-1-1 0,0 0 0,10-2 0,-7 0-781,-1 0 0,1-1 0,-1 0 0,0-1 0,0 0 0,-1-1 0,1 0 0,-1 0 0,0-1-1,-1 0 1,0-1 0,0 0 0,13-16 0,-2-4-10575</inkml:trace>
  <inkml:trace contextRef="#ctx0" brushRef="#br0" timeOffset="1">385 256 14253,'0'0'4549,"-42"63"-1058,18-18-224,-4 5-800,-2 1-386,3 4-159,0-2-1185,5-2-737,4-10 0,8-6 0,10-11 0,0-6-1217,0-16-2563,7-2-2850,4-12-5221</inkml:trace>
  <inkml:trace contextRef="#ctx0" brushRef="#br0" timeOffset="2">775 1 22902,'0'0'3945,"-4"8"-2477,-17 33-736,-2-2 0,-2-1 1,-1 0-1,-2-2 0,-64 63 0,68-80-678,27-34-41,27-38-53,107-155-3676,-155 259 3711,10-35 54,-39 96 635,43-98-547,0-1 1,1 1 0,0 0 0,1 0 0,1 0 0,1 25 0,0-38-130,0 0 1,0 1 0,0-1-1,1 0 1,-1 1 0,1-1-1,-1 0 1,1 1 0,-1-1-1,1 0 1,0 0-1,-1 0 1,1 1 0,0-1-1,0 0 1,0 0 0,0 0-1,0 0 1,0 0 0,0-1-1,0 1 1,0 0-1,1 0 1,-1-1 0,0 1-1,0-1 1,1 1 0,-1-1-1,0 1 1,1-1 0,-1 0-1,1 0 1,-1 0 0,0 0-1,1 0 1,-1 0-1,0 0 1,1 0 0,-1 0-1,1 0 1,-1-1 0,0 1-1,1-1 1,-1 1 0,0-1-1,0 0 1,1 1 0,-1-1-1,0 0 1,0 0-1,0 0 1,0 0 0,0 0-1,0 0 1,0 0 0,0 0-1,-1 0 1,1 0 0,0 0-1,-1-1 1,1 1 0,0-2-1,3-4 10,-1 0 1,1 0-1,-2 0 0,1-1 0,-1 1 0,0-1 1,-1 1-1,1-1 0,-2 1 0,1-1 1,-1 0-1,0 0 0,-1 1 0,1-1 0,-2 0 1,1 1-1,-4-10 0,3 11-22,0 1 0,-1-1 0,0 1 0,0 0 0,-1 0 0,1 0 0,-1 1 0,0-1 0,0 1 0,-1 0 0,1 0 0,-1 0 0,0 1-1,0-1 1,0 1 0,0 1 0,-1-1 0,1 1 0,-1 0 0,0 0 0,1 0 0,-11-1 0,-39-1 176,28 11 218,27-7-371,-1 0 1,1 1-1,-1-1 0,1 0 1,0 1-1,-1-1 0,1 0 1,-1 1-1,1-1 0,0 1 1,-1-1-1,1 1 0,0-1 1,-1 1-1,1-1 0,0 1 1,0-1-1,0 1 0,0-1 1,-1 1-1,1-1 0,0 1 1,0 0-1,0-1 0,0 1 1,0-1-1,0 1 0,0-1 1,0 1-1,1 0 0,-1-1 1,0 1-1,0-1 0,1 2 1,0-1-18,0 0 1,-1 1-1,1-1 0,1 0 1,-1 0-1,0 0 1,0 0-1,0 0 1,0 0-1,1 0 0,-1 0 1,0-1-1,1 1 1,-1 0-1,1-1 1,-1 1-1,1-1 0,2 1 1,32 4-11,-28-4 7,163 7-2407,21 3-3501,-156-6-828</inkml:trace>
  <inkml:trace contextRef="#ctx0" brushRef="#br0" timeOffset="3">1309 192 24503,'0'0'8072,"66"3"-7880,-30-3-192,0 1 0,1 4-1473,-6 0-2948,-8 3-2113,-9 2-1986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19410,'0'0'6823,"64"7"-6022,-18-7-161,7 0-448,-3-5-192,-2-2-1793,-7-1-4389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47 769,'0'0'24914,"14"-7"-23206,-9 4-1556,4-2 112,1 0 0,0 0 0,0 1 0,0 0 0,0 1 0,0 0 0,1 1 0,-1 0 0,18-1 0,-3 3 220,54 1 695,-73 0-1101,0 0 0,0 0 0,-1 0 0,1 1 0,0 0 0,0 0-1,-1 0 1,1 1 0,-1 0 0,7 4 0,-11-6-76,1 0 0,-1 0 0,0 0-1,0 0 1,1 1 0,-1-1 0,0 0 0,0 1 0,-1-1 0,1 0-1,0 1 1,0-1 0,-1 1 0,1-1 0,0 1 0,-1 0 0,0-1-1,1 1 1,-1 0 0,0-1 0,0 1 0,0 0 0,0-1 0,0 1-1,0 0 1,-1-1 0,1 1 0,0 0 0,-1-1 0,1 1 0,-1-1 0,0 1-1,1-1 1,-1 1 0,0-1 0,0 0 0,0 1 0,0-1 0,0 0-1,0 1 1,-1-1 0,-1 1 0,-4 5-5,0-1 1,0 0-1,-1 0 0,0-1 1,-14 8-1,6-6 3,0 0 0,0-1 0,0-1 0,0-1 0,-1 0 0,-25 2 0,61-6 0,16 0 0,63 7 0,-89-6 0,0 1 0,0 0 0,0 0 0,0 1 0,0 0 0,-1 1 0,0-1 0,1 2 0,-1-1 0,-1 1 0,1 1 0,8 6 0,-14-9 0,1 0 0,-1 0 0,1-1 0,-1 2 0,0-1 0,0 0 0,-1 0 0,1 1 0,-1-1 0,1 0 0,-1 1 0,0 0 0,0-1 0,-1 1 0,1 0 0,-1-1 0,0 1 0,0 0 0,0 0 0,0-1 0,-1 1 0,1 0 0,-1-1 0,0 1 0,0-1 0,0 1 0,-1-1 0,1 1 0,-3 3 0,-1 1 0,0 0 0,0 0 0,-1 0 0,0-1 0,-1 0 0,0 0 0,0-1 0,0 1 0,-1-2 0,-10 7 0,3-3 0,-1-1 0,0-1 0,0 0 0,-1-1 0,0-1 0,-33 5 0,42-9 0,1 0 0,-1-1 0,1 0 0,-1 0 0,0-1 0,1 0 0,-1 0 0,-9-3 0,13 2 0,0 1 0,1-1 0,-1 0 0,0 0 0,1 0 0,-1-1 0,1 1 0,-1-1 0,1 0 0,0 0 0,0 0 0,1 0 0,-1-1 0,0 1 0,-3-7 0,5 8-45,0 1 0,0 0 0,0 0 1,1-1-1,-1 1 0,0-1 0,1 1 0,-1 0 0,0-1 0,1 0 0,0 1 1,-1-1-1,1 1 0,0-1 0,0 1 0,0-1 0,0 0 0,0 1 0,0-1 1,0 1-1,0-1 0,1 1 0,-1-1 0,1 0 0,-1 1 0,1 0 0,0-1 1,-1 1-1,1-1 0,0 1 0,0 0 0,0-1 0,0 1 0,0 0 0,0 0 1,2-2-1,4 0-613,-1 1 1,0 0 0,0 0-1,1 0 1,-1 0 0,1 1-1,8 0 1,1-2-1419,6-2-9236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16143,'0'0'12615,"-4"9"-12151,-1 2-354,1-3-51,-1 1 0,2-1 0,-1 1 0,1 0 1,-2 11-1,5-19-56,0 0 0,0-1-1,1 1 1,-1 0 0,0-1 0,0 1 0,1 0 0,-1 0 0,0-1 0,1 1 0,-1 0 0,0-1 0,1 1 0,-1-1-1,1 1 1,-1 0 0,1-1 0,-1 1 0,1-1 0,0 0 0,-1 1 0,1-1 0,0 1 0,-1-1 0,1 0-1,0 1 1,-1-1 0,1 0 0,0 0 0,0 0 0,-1 0 0,2 1 0,32 3-37,-22-3-76,2 1-235,-1 0-1,1 1 1,-1 0 0,0 2 0,15 5 0,-26-9 325,1 0-1,-1 0 1,0 0 0,0 0-1,0 0 1,0 1 0,0-1 0,0 0-1,0 1 1,-1 0 0,1-1-1,0 1 1,-1 0 0,1 0-1,-1 0 1,0 0 0,0 0 0,1 0-1,-2 0 1,1 1 0,0-1-1,0 0 1,-1 0 0,1 1-1,-1-1 1,1 0 0,-1 1 0,0-1-1,0 1 1,0-1 0,-1 0-1,1 1 1,0-1 0,-1 0-1,0 1 1,1-1 0,-1 0 0,0 0-1,-2 3 1,0 0 201,0 0-1,-1 0 1,0 0 0,0 0-1,-1-1 1,1 0-1,-1 0 1,0 0 0,0 0-1,0-1 1,0 0 0,-1 0-1,1 0 1,-1-1 0,0 1-1,0-2 1,-10 3 0,-5 1 499,0-2 1,-1 0-1,-37 0 1,55-3-679,0 0-1,-1 0 1,1-1 0,0 1 0,0-1 0,0 0 0,-1 0 0,1 0 0,0-1-1,0 1 1,0-1 0,1 0 0,-1 0 0,-4-3 0,6 3-236,0 0 1,0-1-1,0 1 1,1-1-1,-1 1 1,1-1-1,-1 0 1,1 0-1,0 1 1,0-1-1,0 0 1,0 0-1,1 0 1,-1 0-1,1 0 1,0 0-1,-1 0 1,1 0-1,1 0 1,-1 0-1,1-4 1,7-30-5714,9-3-2466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18481,'0'0'11339,"74"-8"-10730,-37 8-513,9 6-352,3-3-2435,3-1-3138,0-2-4838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 15567,'-14'5'6342,"-16"6"-4535,0 1 1,1 1-1,-33 21 1,52-27-1466,0 0 1,0 1-1,0 0 1,1 1-1,-13 15 1,19-20-289,-1 1 0,1 0 0,0 0 0,1 0 0,-1 0 0,1 1 0,0-1 0,0 1 0,0-1 0,1 1 0,0-1 0,0 1 0,0 7 0,2-10-74,-1 0-1,1 0 0,-1 0 1,1 0-1,0-1 0,0 1 1,0 0-1,1-1 0,-1 1 1,1-1-1,-1 1 0,1-1 1,0 1-1,0-1 0,0 0 1,0 0-1,0 0 0,0 0 1,1-1-1,-1 1 1,1 0-1,-1-1 0,1 0 1,-1 1-1,1-1 0,0 0 1,0-1-1,0 1 0,-1 0 1,1-1-1,3 1 0,10 1-206,0 0-1,-1-1 0,1 0 1,22-3-1,-29 1 276,0 0-1,0-1 1,0 0-1,0-1 1,0 0 0,0 0-1,-1 0 1,1-2-1,-1 1 1,0-1-1,0 0 1,-1 0-1,0-1 1,0 0 0,0 0-1,0-1 1,-1 0-1,0 0 1,-1-1-1,0 1 1,0-1 0,0 0-1,-1-1 1,0 1-1,-1-1 1,0 1-1,0-1 1,-1 0-1,0 0 1,-1 0 0,1-1-1,-1-11 1,-1 18-25,0 0 1,-1 1-1,1-1 1,0 1-1,-1-1 1,1 1-1,-1-1 1,0 1-1,0-1 1,0 1-1,0-1 1,0 1-1,-1 0 1,1 0-1,-1 0 1,1 0-1,-1 0 0,0 0 1,-3-3-1,1 2 10,-1 0 0,1 0-1,-1 1 1,0 0-1,1-1 1,-1 2-1,0-1 1,0 1 0,-10-2-1,9 1-16,-1 2-1,0-1 1,0 1 0,0 0 0,0 0-1,0 0 1,0 1 0,1 0-1,-1 1 1,0 0 0,1 0-1,-1 0 1,1 1 0,-1-1-1,-9 8 1,15-9-76,-1-1 0,1 1 1,0 0-1,0-1 0,0 1 0,1 0 1,-1 0-1,0 0 0,0 0 0,0 0 1,1 0-1,-1 0 0,0 0 0,1 0 0,-1 0 1,1 1-1,-1-1 0,1 0 0,0 0 1,-1 0-1,1 1 0,0-1 0,0 0 0,0 0 1,0 1-1,0-1 0,0 2 0,2-2-177,-1 1 0,0-1 0,0 1 0,0-1 0,0 0-1,1 0 1,-1 1 0,1-1 0,-1 0 0,1 0 0,-1 0-1,1-1 1,0 1 0,-1 0 0,1-1 0,2 1 0,10 3-2065,0-1 1,1 0 0,18 1 0,13-2-5691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36 14286,'0'0'10575,"-13"1"-7863,-1 1-2266,0 1 0,1 1 0,-1 0 0,1 1-1,0 0 1,-23 14 0,30-16-337,0 0 1,0 1-1,0 0 0,1 1 0,0-1 0,0 1 0,0 0 0,0 0 0,1 0 0,0 1 0,0 0 0,0 0 0,1 0 1,0 0-1,0 0 0,0 0 0,1 1 0,-3 11 0,5-16-109,0 0 0,0 0 0,0 0 0,0 1 0,0-1 0,1 0 0,-1 0 0,1 0 0,-1 0 0,1 0 0,0 0 0,0 0 0,0 0 0,0 0 0,0 0 0,0 0 0,0 0 0,1-1 0,-1 1 0,1-1 0,-1 1 0,1-1 0,0 1 0,-1-1 0,1 0 0,0 0 0,0 0 0,0 0 0,0 0 0,0 0 0,0-1 0,0 1 0,0 0 0,0-1 0,3 1 0,9 1 0,1 0 0,-1-1 0,30 0 0,-40-1 0,11-1 0,1-1 0,-1 0 0,1-2 0,-1 1 0,0-2 0,0 0 0,27-13 0,-33 13 0,0 1 0,-1-1 0,1-1 0,-1 0 0,-1 0 0,1 0 0,-1-1 0,0 0 0,0-1 0,-1 1 0,0-1 0,0 0 0,7-15 0,-12 21 0,0-1 0,0 1 0,0 0 0,0-1 0,0 1 0,-1-1 0,1 1 0,-1-1 0,0 1 0,1-1 0,-1 1 0,0-1 0,-1 1 0,1-1 0,0 1 0,-1-1 0,1 1 0,-1 0 0,0-1 0,0 1 0,0 0 0,0-1 0,0 1 0,-1 0 0,1 0 0,0 0 0,-1 0 0,0 0 0,1 0 0,-1 1 0,0-1 0,0 0 0,0 1 0,0-1 0,0 1 0,-1 0 0,1 0 0,0 0 0,-1 0 0,1 0 0,-3 0 0,-11-4 0,1 1 0,-1 1 0,0 1 0,-1 0 0,-16 0 0,27 2-4,-8-1-434,-1 1 1,1 0-1,-26 4 0,36-3-16,-1 0 1,1 0-1,0 1 0,0-1 0,0 1 0,1 0 0,-1 0 0,0 0 1,1 1-1,-1-1 0,1 1 0,0 0 0,0 0 0,0 0 0,0 0 1,0 0-1,-2 6 0,-6 12-16880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1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7719,'0'0'225,"71"-8"-450,-41 5-1376,-2-2 640,2 0 737,-3-1 576,3 0 193,-4-1 287,1-3 1,-1 0-481,-3-2-191,1-2-1250,-3 1-3075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4584 448 10186,'-12'-7'1542,"-68"-33"-523,-2 3-1,-2 4 1,-1 4-1,-156-33 0,-377-30-942,483 76 36,-221-39 687,172 24 320,-312-15 1,348 47-1116,-1 7 1,1 6-1,0 6 1,2 7 0,-199 63-1,249-57 17,2 5-1,1 4 0,-122 75 1,148-74 47,2 3 0,2 3-1,2 3 1,-101 111 0,132-127-66,1 2 0,1 0 0,-28 55 0,45-72-63,1 1-1,0 0 1,2 0 0,1 1-1,1 0 1,1 1-1,0-1 1,0 33 0,4-50 35,1 1-1,0-1 1,1 0 0,-1 1 0,1-1 0,1 0 0,-1 0 0,1 1 0,0-1 0,0 0 0,1-1 0,0 1 0,0 0 0,8 10 0,-6-10 20,1-1 0,0 1 1,1-1-1,-1 0 0,1 0 1,0-1-1,0 0 0,1 0 1,-1-1-1,1 0 0,11 3 0,18 3 39,1-2 0,0-2-1,0-1 1,0-2 0,45-3-1,-42 1 34,531-40 1159,-226 8-726,454 16-111,1 44 52,428-1 1738,-1109-30-1696,0-4-1,0-7 1,128-30 0,-236 41-418,1 0-1,-1-1 1,0 0-1,-1-1 1,1-1 0,-1 0-1,0 0 1,-1-1 0,17-13-1,-22 14-30,1 0 0,-1-1 0,0 1 0,-1-1 0,1 0 0,-1 0 0,-1 0 0,1 0 0,-1-1 0,-1 1 0,1-1 0,-1 0 0,-1 0 0,1 0 0,0-15 0,-2 5 8,-1 0 0,-1 1 0,0-1 0,-1 1 0,-1-1 0,-1 1 0,-1 0 0,0 1 0,-1-1 0,0 1 0,-1 1 0,-1-1 0,-1 2 0,-22-28 0,1 7 11,-1 1 0,-1 2 0,-2 1 0,-62-41 0,32 30-58,-2 3 1,-2 2-1,-144-53 0,81 47-2603,-186-35-1,162 46-2024,4 1-2311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16688,'0'0'10095,"0"9"-8093,-26 233 385,-1-10-792,27-231-1595,-1 0 0,1-1 0,0 1 0,0 0 0,0 0 0,0 0 0,0 0 0,0 0 0,0 0 0,1 0 0,-1 0 0,0 0 0,0 0 0,1 0 0,-1 0 0,1 0 0,-1 0 0,1-1 0,-1 1 0,1 0 0,0 1 0,0-2 0,0 0 0,0 1 0,-1-1 0,1 0 0,0 0 0,0 0 0,0 0 0,-1 0 0,1 0 0,0 0 0,0 0 0,-1-1 0,1 1 0,0 0 0,0 0 0,-1-1 0,1 1 0,0 0 0,-1-1 0,1 1 0,0-1 0,42-35 0,-34 27 0,9-8 0,-8 7 0,0 0 0,0 1 0,1 0 0,0 1 0,0 0 0,1 1 0,16-8 0,-27 15 0,0-1 0,0 1 0,0 0 0,-1 0 0,1 0 0,0 0 0,0 1 0,0-1 0,0 0 0,-1 0 0,1 0 0,0 1 0,0-1 0,0 0 0,-1 1 0,1-1 0,0 1 0,-1-1 0,1 1 0,0-1 0,-1 1 0,1-1 0,0 1 0,-1 0 0,1-1 0,-1 1 0,1 0 0,-1-1 0,0 1 0,1 0 0,-1 0 0,0-1 0,1 1 0,-1 0 0,0 0 0,0 0 0,0 0 0,0-1 0,0 1 0,0 0 0,0 0 0,0 0 0,0 0 0,0 1 0,-2 48 0,1-43 0,-9 82 0,10-88 0,0-1 0,0 0 0,-1 0 0,1 1 0,0-1 0,0 0 0,0 0 0,0 1 0,1-1 0,-1 0 0,0 0 0,0 0 0,0 1 0,0-1 0,0 0 0,0 0 0,0 1 0,0-1 0,0 0 0,0 0 0,1 0 0,-1 1 0,0-1 0,0 0 0,0 0 0,0 0 0,1 0 0,-1 0 0,0 1 0,0-1 0,0 0 0,1 0 0,-1 0 0,0 0 0,0 0 0,1 0 0,-1 0 0,0 0 0,0 0 0,0 0 0,1 0 0,-1 0 0,0 0 0,0 0 0,1 0 0,-1 0 0,0 0 0,0 0 0,1 0 0,-1 0 0,0 0 0,0 0 0,0 0 0,1 0 0,-1 0 0,0-1 0,0 1 0,0 0 0,1 0 0,-1 0 0,0 0 0,0-1 0,0 1 0,0 0 0,0 0 0,1 0 0,-1-1 0,0 1 0,0 0 0,11-13 0,6-12 0,25-54 0,-37 67 0,0 0 0,-1-1 0,0 1 0,-1-1 0,0 0 0,-1 0 0,0-15 0,-20 61 0,16-29 0,1 0 0,0 0 0,0 0 0,0 0 0,0 0 0,1 0 0,-1 1 0,1-1 0,0 0 0,1 0 0,-1 0 0,1 1 0,0-1 0,1 4 0,-1-6 0,0 0 0,1 0 0,-1 0 0,1 0 0,-1-1 0,1 1 0,0 0 0,0-1 0,0 1 0,0-1 0,0 0 0,0 1 0,0-1 0,0 0 0,0 0 0,1-1 0,-1 1 0,0 0 0,1-1 0,-1 1 0,0-1 0,1 0 0,-1 0 0,1 0 0,3 0 0,5-2 0,1 1 0,-1-1 0,1-1 0,-1 0 0,0-1 0,0 0 0,0 0 0,-1-2 0,1 1 0,-1-1 0,0 0 0,-1-1 0,0 0 0,0-1 0,0 0 0,-1-1 0,0 1 0,-1-1 0,0-1 0,0 1 0,-1-1 0,0 0 0,-1-1 0,5-13 0,-48 96 0,37-70 0,-6 11 0,1 0 0,1 0 0,1 1 0,0 0 0,0-1 0,1 2 0,1-1 0,0 0 0,1 19 0,1-32 0,1 0 0,-1-1 0,0 1 0,0 0 0,1-1 0,-1 1 0,1-1 0,-1 1 0,0-1 0,1 1 0,-1-1 0,1 1 0,-1-1 0,1 0 0,-1 1 0,1-1 0,0 1 0,-1-1 0,1 0 0,-1 0 0,1 1 0,0-1 0,-1 0 0,1 0 0,0 0 0,-1 0 0,1 0 0,0 0 0,-1 0 0,1 0 0,0 0 0,-1 0 0,1 0 0,0 0 0,-1 0 0,2-1 0,24-8 0,-14 2 0,-1-1 0,0 0 0,-1-1 0,0 0 0,0-1 0,14-18 0,0-4 0,20-37 0,-43 69 0,8-15 0,0 0 0,-1 0 0,-1-1 0,0 0 0,7-27 0,-50 108 0,26-41 0,0 2 0,-5 27 0,12-44 0,1 1 0,1-1 0,0 1 0,0 0 0,1 0 0,0 0 0,0-1 0,1 1 0,3 10 0,-3-17-78,0 0 1,0-1-1,1 1 0,-1-1 0,1 1 1,0-1-1,0 0 0,0 1 1,0-1-1,0 0 0,0 0 0,0 0 1,1-1-1,-1 1 0,1-1 1,-1 1-1,1-1 0,0 0 1,-1 0-1,1 0 0,5 1 0,-5-1-351,1 0 0,-1-1 0,1 1 0,0-1 0,-1 1 0,1-1 0,-1 0 0,1-1 0,-1 1 0,1-1 0,-1 1 0,1-1-1,-1 0 1,1-1 0,-1 1 0,0 0 0,6-4 0,14-20-14641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15727,'0'0'7538,"4"-9"-4624,0 2-2607,0 0-1,1-1 0,0 1 0,0 1 0,1-1 0,0 1 1,0 0-1,0 1 0,1-1 0,-1 1 0,1 0 1,1 1-1,-1 0 0,1 0 0,-1 0 0,14-3 0,-14 4-245,1 0-1,-1 1 0,1-1 1,0 2-1,0-1 0,0 1 1,0 1-1,0-1 0,12 2 1,-18 0-67,-1 0 1,1 0 0,-1 0 0,1 0-1,-1 0 1,0 1 0,0-1 0,0 0 0,0 1-1,0-1 1,0 1 0,0-1 0,0 1-1,0-1 1,-1 1 0,1 0 0,-1 0 0,1-1-1,-1 1 1,0 0 0,1 0 0,-1-1-1,0 1 1,0 0 0,0 0 0,-1-1 0,1 1-1,0 0 1,-2 3 0,-9 56-4,-10-4 127,14-40-77,1 1-1,0 0 1,1 0-1,-2 21 0,6-38-32,1 1 0,0-1-1,0 1 1,0-1-1,0 0 1,0 1 0,0-1-1,0 1 1,1-1-1,-1 0 1,0 1-1,1-1 1,-1 0 0,1 1-1,-1-1 1,1 0-1,0 0 1,0 1 0,-1-1-1,1 0 1,0 0-1,0 0 1,0 0 0,0 0-1,0 0 1,0 0-1,1-1 1,-1 1 0,0 0-1,0-1 1,1 1-1,-1 0 1,0-1-1,0 0 1,1 1 0,-1-1-1,1 0 1,-1 0-1,0 1 1,1-1 0,-1 0-1,1 0 1,-1-1-1,0 1 1,1 0 0,-1 0-1,3-2 1,5 1 29,0-1 0,0-1 0,0 0 0,-1 0 1,1-1-1,9-5 0,-2-1-37,0 0 0,0-1 0,-1-1 0,0-1 0,24-27 0,-33 32 0,0 1 0,0-1 0,-1 0 0,0 0 0,0 0 0,-1-1 0,0 0 0,-1 0 0,0 0 0,0 0 0,-1 0 0,0 0 0,1-19 0,-3 27 0,0 0 0,0 0 0,0 0 0,0 0 0,0 0 0,-1 0 0,1 0 0,0 0 0,0 0 0,-1 0 0,1 0 0,-1 0 0,1 0 0,-1 1 0,1-1 0,-1 0 0,1 0 0,-1 0 0,0 1 0,1-1 0,-1 0 0,0 1 0,0-1 0,0 1 0,1-1 0,-2 0 0,-1 0 0,1 1 0,-1-1 0,1 1 0,0-1 0,-1 1 0,1 0 0,-1 0 0,1 0 0,-1 0 0,-3 1 0,1 0 0,0 0 0,0 0 0,0 0 0,0 1 0,0 0 0,0 0 0,1 0 0,-1 1 0,1-1 0,-6 6 0,8-7-167,0 0 0,1 1-1,-1-1 1,1 1 0,0-1 0,-1 1-1,1 0 1,0 0 0,0 0 0,0-1 0,0 1-1,0 0 1,0 0 0,1 0 0,-1 0-1,1 1 1,-1-1 0,1 0 0,0 0 0,0 0-1,0 0 1,0 0 0,0 0 0,1 1 0,-1-1-1,1 2 1,0-2-187,1 0 0,0 0 0,-1-1 0,1 1 0,0 0 0,0-1 0,0 1 0,0-1 0,0 0 0,0 1 0,0-1 0,1 0 0,-1 0 0,0-1 0,1 1 0,-1 0 0,0-1 0,1 0 0,-1 1 0,1-1 0,-1 0 0,5 0 0,30 0-7745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0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0 746 7175,'0'0'18593,"11"1"-16308,-3 0-2024,0-2 0,0 1 0,1-1 0,-1 0 0,0-1 0,0 0 0,0 0 0,0-1 0,-1 0 1,1 0-1,-1 0 0,0-1 0,13-9 0,19-15 206,45-39 1,-42 31-381,-37 33-86,283-246 44,-250 212-47,0-3 1,-3-1-1,-1-2 0,55-92 0,-79 109 2,-13 21 0,-9 16 0,-11 16 0,1 1 0,2 1 0,-25 46 0,-41 104 0,80-166 0,-13 30 0,-14 47 0,30-78 0,-1 0 0,2 0 0,0 0 0,0 1 0,1-1 0,1 0 0,0 1 0,0-1 0,4 16 0,-3-25-200,0-1 0,0 1 0,0-1 0,1 0-1,-1 1 1,1-1 0,0 0 0,0 0 0,0 0 0,0 0 0,0-1 0,0 1 0,0-1 0,0 1-1,5 1 1,-6-2-51,0 0 0,0-1 0,0 1 1,0 0-1,0-1 0,0 1 0,1-1 0,-1 0 0,0 1 0,0-1 0,1 0 0,-1 0 0,0 0 0,0 0 0,1 0 0,-1 0 0,0 0 0,0 0 0,1 0 0,-1-1 1,0 1-1,0 0 0,1-1 0,-1 1 0,0-1 0,0 1 0,0-1 0,0 0 0,0 0 0,0 1 0,0-1 0,0 0 0,0 0 0,1-2 0,4-14-13228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0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14958,'0'0'6801,"8"3"-5060,24 3-487,1-2 1,-1 0-1,1-3 1,51-2-1,-35 0-960,1050-15 1398,-633 0-1256,56-1 4,-522 17-484,0 0 1,0 0 0,0 0 0,-1 0 0,1 0 0,0 0 0,0 0 0,0 0 0,0 0-1,0 0 1,0 0 0,0 0 0,0 0 0,-1 0 0,1 0 0,0 0 0,0 0-1,0 1 1,0-1 0,0 0 0,0 0 0,0 0 0,0 0 0,0 0 0,0 0 0,0 0-1,0 0 1,0 0 0,-1 1 0,1-1 0,0 0 0,0 0 0,0 0 0,0 0-1,0 0 1,0 0 0,0 0 0,0 0 0,0 1 0,0-1 0,0 0 0,0 0 0,0 0-1,0 0 1,1 0 0,-1 0 0,0 0 0,0 0 0,0 1 0,0-1 0,0 0 0,0 0-1,0 0 1,-12 4-4478,2-4-2942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19154,'0'0'6406,"9"-4"-4527,5-2-1504,0-1 0,0 0-1,-1-1 1,0-1-1,-1 0 1,16-14 0,74-78 36,-82 79-370,118-135 86,-33 36 430,-105 120-548,0 1 1,0 0-1,0-1 1,1 1-1,-1 0 1,0-1-1,0 1 1,0 0-1,1 0 1,-1-1-1,0 1 1,0 0-1,1 0 1,-1-1-1,0 1 1,1 0-1,-1 0 1,0 0-1,0-1 1,1 1-1,-1 0 1,1 0-1,-1 0 1,0 0-1,1 0 1,-1 0-1,0 0 1,1 0-1,-1 0 1,0 0-1,1 0 1,-1 0-1,0 0 1,1 0-1,-1 0 1,1 0-1,-1 0 1,0 0-1,1 1 1,1 16 514,-8 28 141,-27 80-665,21-89 0,1 2 0,3-1 0,1 2 0,-3 55 0,9-93-74,1 1-1,0-1 1,0 0 0,0 1-1,0-1 1,1 0 0,-1 0-1,0 1 1,1-1 0,-1 0-1,0 0 1,1 1 0,-1-1 0,1 0-1,0 0 1,-1 0 0,1 0-1,0 0 1,0 0 0,0 0-1,0 0 1,0 0 0,0 0-1,0 0 1,0 0 0,0-1-1,0 1 1,0-1 0,0 1-1,0 0 1,3 0 0,-2-1-273,0 0 0,0 0 0,0 0 0,0 0 0,0 0 1,0-1-1,1 1 0,-1-1 0,0 1 0,0-1 0,0 0 0,0 0 1,0 0-1,0 0 0,-1 0 0,1 0 0,0 0 0,3-3 1,14-17-9808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20147,'0'0'11915,"70"3"-11210,-23-11-705,8-3 0,5-3 0,5 1 0,-6 3 0,-2 1 0,-8 3-1634,-12 0-5060,-12-3-6374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25 12684,'0'0'19592,"-8"-6"-19160,5 5-415,0-1-15,1 0-1,0 0 1,-1 1-1,1-1 1,-1 1-1,1 0 1,-1-1 0,0 1-1,0 1 1,0-1-1,1 0 1,-1 1-1,0-1 1,0 1-1,0 0 1,0 0 0,0 0-1,0 0 1,0 1-1,0-1 1,1 1-1,-1 0 1,0 0-1,0 0 1,1 0-1,-6 3 1,-12 8-2,0 1 0,1 0 0,0 2 0,1 0 0,1 2 0,-23 26 0,33-34 0,0 0 0,1 0 0,0 1 0,0-1 0,1 1 0,0 1 0,1-1 0,0 1 0,1-1 0,0 1 0,1 0 0,0 0 0,0 0 0,1 0 0,2 21 0,-1-28 2,0-1-1,1 1 1,0-1 0,0 0-1,0 0 1,0 0 0,1 1 0,-1-1-1,1 0 1,-1 0 0,1-1-1,0 1 1,0 0 0,1-1-1,-1 1 1,1-1 0,3 3 0,-1-1 1,1 0 1,0-1 0,0 0 0,1 0 0,-1-1 0,1 0-1,-1 0 1,9 2 0,12-1-69,0 0-1,-1-2 1,39-3 0,-54 2-1,-3 0-509,0-1 0,0 0-1,0 0 1,0-1-1,11-3 1,15-16-9980,-17 3-3587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18674,'0'0'10356,"-6"13"-8204,3-7-1897,-4 8-89,0 1 0,1-1 0,1 1 1,1 0-1,0 0 0,0 1 1,-1 29-1,5-44-165,0 1-1,0-1 1,0 0 0,1 1 0,-1-1-1,0 1 1,1-1 0,-1 0-1,1 1 1,-1-1 0,1 0-1,0 0 1,0 0 0,0 1-1,-1-1 1,1 0 0,0 0 0,0 0-1,0 0 1,1 0 0,-1-1-1,0 1 1,2 1 0,1 0 1,0-1-1,-1 0 1,1 0 0,0 0 0,0 0 0,0-1 0,0 1 0,7-1-1,1-1-28,0 0-1,0-1 0,0-1 0,-1 1 0,13-6 1,-7 1-562,-1 0 0,0-1 0,-1-1 0,18-13 0,-16 9-1019,-1-1 0,-1-1 0,0 0 0,-1-1-1,22-32 1,-109 151 4583,39-59-537,2 2 0,3 1 0,-31 64 0,57-103-2636,0 0 0,0 0 0,1 1 0,-2 12 0,4-20 77,-1 0 0,1 1 1,0-1-1,0 0 0,0 0 1,0 1-1,0-1 0,0 0 1,0 1-1,0-1 0,0 0 0,0 0 1,1 1-1,-1-1 0,1 0 1,-1 0-1,1 0 0,-1 1 1,1-1-1,-1 0 0,1 0 1,0 0-1,0 0 0,0 0 0,0 0 1,0-1-1,0 1 0,0 0 1,0 0-1,0 0 0,0-1 1,0 1-1,0-1 0,0 1 1,0-1-1,2 1 0,19 0-8644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18065,'3'4'2338,"18"-4"-1313,9 4 737,13-3-577,13-1-352,6 0-128,5 0-417,-2-3-256,-6-4-641,-8-1-928,-14 2-1314,-18 0-1377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16303,'0'0'4132,"54"15"-1793,3-15-1154,13-8 64,10-4-577,6 0-543,-6-1-258,-8 3-2113,-13 0-5157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0 485 16784,'0'0'6780,"10"-9"-5179,43-35 50,92-57 0,52-41-1264,-170 120-342,0-2 0,-2-1-1,-1-1 1,42-56 0,-63 73-96,-13 19-16,-15 23 46,7-4 150,2 0 1,1 1-1,1 1 0,2 0 0,1 1 0,1 0 0,2 0 0,1 1 0,2 0 0,-2 57 0,6-85-266,1 1-1,1-1 0,-1 1 0,1-1 0,0 0 0,3 10 1,1-6-3648,1-1-3461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15310,'0'0'6108,"15"-2"-3978,154-25 1640,165-19-606,103 27-2546,-51 4-1824,-133-11-3923,-245 24 4339,25-6-5910,-30 2 59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19122,'0'0'9198,"-10"4"-6732,1 1-2288,0 0-1,1 0 0,-1 1 1,1 0-1,0 1 0,0 0 1,-8 9-1,12-11-144,0-1 0,1 1 0,-1-1 0,1 1 0,0 1 0,1-1 0,-1 0 1,1 0-1,0 1 0,0 0 0,1-1 0,-1 1 0,1 0 0,1 0 0,-1-1 0,1 11 0,0-15-33,1 0 0,-1 0 0,1 0 0,-1 0 0,1 0 0,0 0 0,-1 0 0,1 0 0,0 0 0,0 0 0,0 0 0,0-1 0,0 1 0,0 0 0,0-1 0,0 1 0,0 0 0,0-1 0,0 0 0,0 1 0,0-1 0,0 1 0,0-1 0,1 0 0,-1 0 0,0 0 0,0 0 0,0 0 0,1 0 0,-1 0 0,0 0 0,1 0 0,43-7 0,19-25 0,-57 27 0,0 0 0,0 0 0,1 1 0,0 0 0,0 1 0,0 0 0,0 0 0,0 1 0,1 0 0,-1 0 0,18-1 0,-25 4 0,0-1 0,0 0 0,-1 1 0,1-1 0,0 0 0,-1 1 0,1-1 0,-1 1 0,1-1 0,0 1 0,-1-1 0,1 1 0,-1 0 0,1-1 0,-1 1 0,0-1 0,1 1 0,-1 0 0,1 0 0,-1-1 0,0 1 0,0 0 0,0 0 0,1-1 0,-1 1 0,0 0 0,0 0 0,0-1 0,0 2 0,0 32 0,1-13 0,-1-20 0,0 0 0,0 1 0,1-1 0,-1 0 0,0 0 0,1 0 0,-1 0 0,1 0 0,-1 1 0,1-1 0,0 0 0,0 0 0,-1 0 0,1-1 0,0 1 0,0 0 0,0 0 0,0 0 0,0-1 0,0 1 0,0 0 0,0-1 0,0 1 0,0-1 0,2 1 0,0 0 0,-1-1 0,1 1 0,0-1 0,0 0 0,1 0 0,-1 0 0,-1-1 0,1 1 0,0-1 0,4-1 0,8-3 0,-1 0 0,1-2 0,14-8 0,-23 11 0,0 1 0,6-4 0,1 0 0,-1 0 0,1 1 0,1 1 0,-1 0 0,1 1 0,0 1 0,-1 0 0,16-1 0,-27 4 0,-1 0 0,1 1 0,-1-1 0,0 0 0,1 1 0,-1-1 0,0 1 0,1 0 0,-1-1 0,0 1 0,0 0 0,1 0 0,-1 0 0,0 0 0,0 0 0,0 0 0,0 0 0,0 0 0,0 1 0,-1-1 0,1 0 0,0 0 0,-1 1 0,1-1 0,0 0 0,-1 1 0,0-1 0,1 1 0,-1-1 0,0 1 0,0-1 0,0 4 0,0 60 0,-1-44 0,1-19-22,1 2-1993,2-6-3000,6-7-8208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17681,'0'0'6849,"12"-4"-4917,11-8-1501,0 0 0,0-1 0,-2-2 0,0 0-1,0-1 1,-1-1 0,24-28 0,125-153 196,-100 99-307,-75 139 176,-50 97-52,36-94-404,2 0 1,2 2-1,1 0 1,-13 75-1,28-116-58,0 0 0,0-1-1,0 1 1,0 0 0,0 0-1,1 0 1,-1-1 0,1 1-1,2 4 1,-3-7-66,0-1 0,0 1 0,0-1-1,1 1 1,-1-1 0,0 1 0,1-1 0,-1 0 0,0 1 0,1-1-1,-1 1 1,1-1 0,-1 0 0,1 1 0,-1-1 0,1 0 0,-1 0-1,1 1 1,-1-1 0,1 0 0,-1 0 0,1 0 0,-1 0 0,1 1-1,0-1 1,1-1-291,-1 1 0,1 0 0,-1-1 0,1 1 0,-1-1 0,0 0 0,1 0 0,-1 1 0,0-1 0,0 0 0,1 0 0,-1 0-1,0 0 1,1-2 0,14-17-7259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13677,'0'0'9065,"53"2"-4485,-32 0-1858,3-1-672,0-1-1377,6 0-673,-2 0 0,5 0 0,-1-3 0,-3-3 0,-4-2-1121,-9-2-4645,-9 0-4451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58 22742,'0'0'2396,"1"-9"-111,3-25-598,-4 33-1663,0 1 0,0-1 0,0 1-1,0 0 1,0-1 0,0 1 0,0-1-1,0 1 1,0-1 0,0 1 0,0-1 0,0 1-1,0-1 1,-1 1 0,1 0 0,0-1-1,0 1 1,0-1 0,-1 1 0,1-1-1,0 1 1,0 0 0,-1-1 0,1 1 0,0 0-1,-1-1 1,1 1 0,0 0 0,-1 0-1,1-1 1,-1 1 0,1 0 0,0 0 0,-1 0-1,1-1 1,-1 1 0,1 0 0,-1 0-1,1 0 1,-1 0 0,1 0 0,0 0 0,-1 0-1,1 0 1,-1 0 0,1 0 0,-2 0-1,-17 7 128,11-1-150,0-1 1,1 1-1,0 1 0,0-1 1,0 1-1,1 0 0,0 1 1,1-1-1,-1 1 0,-4 12 1,2-6 145,1 0 0,1 0 0,1 1 0,0-1 0,-5 26 0,10-36-100,-1-1 0,1 0 1,-1 1-1,1-1 0,0 1 0,0-1 1,1 1-1,-1-1 0,1 1 0,0-1 0,-1 1 1,2-1-1,-1 0 0,0 0 0,1 1 1,-1-1-1,5 5 0,-5-7-26,1 1-1,0-1 1,0 0-1,0 0 1,0 0 0,0 0-1,0 0 1,0 0-1,0 0 1,0-1 0,1 1-1,-1-1 1,0 0-1,0 0 1,0 1 0,1-1-1,-1-1 1,0 1-1,0 0 1,1-1 0,-1 1-1,0-1 1,0 1-1,0-1 1,0 0 0,0 0-1,0 0 1,0 0-1,3-2 1,1-1-21,1-1 0,-1 1 0,0-1 0,0 0 0,0 0 0,-1-1 0,0 0 0,0 0 0,0 0 0,-1-1 0,1 1 0,-2-1 0,1 0 0,3-10 0,-2 3 0,-1 0 0,0-1 0,-1 1 0,0-1 0,-1 0 0,0-23 0,-2 37 0,0-1 0,1 1 0,-1 0 0,-1-1 0,1 1 0,0 0 0,0-1 0,0 1 0,-1-1 0,1 1 0,-1 0 0,1-1 0,-1 1 0,1 0 0,-1 0 0,0 0 0,1-1 0,-1 1 0,0 0 0,0 0 0,0 0 0,0 0 0,0 0 0,0 0 0,0 1 0,-1-1 0,1 0 0,0 0 0,0 1 0,-1-1 0,1 1 0,0-1 0,0 1 0,-3-1 0,1 1 0,1 0 0,0 0 0,-1 1 0,1-1 0,0 0 0,-1 1 0,1 0 0,0-1 0,0 1 0,0 0 0,0 0 0,0 0 0,0 1 0,0-1 0,0 0 0,0 1 0,0-1 0,0 1 0,1 0 0,-2 1 0,-2 4-469,0 0 0,1 0 0,-1 0-1,-4 14 1,5-12-684,2 0-1,-1 0 1,1 0-1,0 1 1,1-1-1,0 17 0,1-9-6842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10634,'0'0'14766,"-40"74"-11339,25-43-1313,1-3-961,7-1-480,4-4-673,3-3 0,0-8-1826,14-9-1793,4-3-1474,3-14-3811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53 19378,'0'0'2226,"-12"6"11,8-4-2141,-9 4 689,0 1 1,1 1-1,-18 13 1,27-19-687,1 0-1,-1 0 1,1 0 0,0 0-1,0 0 1,0 0 0,0 0-1,0 1 1,0-1 0,0 1-1,1-1 1,0 1 0,-1 0-1,1-1 1,0 1 0,0 0-1,0 0 1,1 0 0,-1 0-1,1 0 1,0 0 0,-1 0-1,1 0 1,1 0 0,-1 0-1,0 0 1,2 5 0,2-3-82,-1-1 1,2 1 0,-1-1-1,0 0 1,1-1 0,-1 1-1,1-1 1,0 0 0,0 0-1,1-1 1,9 5 0,13 7 10,-20-9-28,1 1 1,-1 1 0,1-1 0,-2 2-1,1-1 1,-1 1 0,0 0-1,10 15 1,-15-20-2,-1 0-1,1 0 1,-1 0 0,1 0-1,-1 0 1,0 0-1,0 0 1,0 0 0,-1 0-1,1 1 1,-1-1 0,0 0-1,0 1 1,0-1 0,0 0-1,0 0 1,-1 1-1,1-1 1,-1 0 0,0 0-1,0 0 1,0 0 0,-1 0-1,1 0 1,-1 0 0,1 0-1,-1 0 1,0-1-1,0 1 1,0-1 0,-5 5-1,0-1 140,-1 0-1,1-1 0,-1 0 0,0-1 0,-1 1 0,1-2 0,-1 1 0,0-1 0,0 0 1,0-1-1,0 0 0,0 0 0,0-1 0,-1-1 0,1 1 0,0-1 0,-1-1 0,-15-2 1,23 2-134,0 0 0,0 0 1,0 0-1,1 0 1,-1 0-1,0 0 1,1 0-1,-1 0 1,1-1-1,0 1 0,-1-1 1,1 1-1,0-1 1,0 1-1,0-1 1,0 0-1,0 0 1,0 1-1,0-1 1,1 0-1,-1 0 0,1 0 1,-1 0-1,1 0 1,0 0-1,0 0 1,-1 0-1,1 0 1,1 0-1,-1 0 0,0 0 1,1-2-1,0-1-6,0 0-1,1 0 1,-1 0 0,1 1-1,0-1 1,0 1-1,1-1 1,-1 1-1,1 0 1,0 0-1,6-7 1,14-7 2,0 1 0,1 0 0,33-15 0,-25 14 0,48-35 0,-72 47 0,0-1 0,0-1 0,0 1 0,-1-1 0,-1 0 0,1-1 0,-1 1 0,0-1 0,8-20 0,-13 27 0,0 0 0,0-1 0,0 1 0,0-1 0,-1 1 0,1-1 0,-1 1 0,1-1 0,-1 1 0,0-1 0,0 1 0,0-1 0,-1 1 0,1-1 0,0 1 0,-1-1 0,0 1 0,0-1 0,1 1 0,-1-1 0,-3-3 0,2 3 0,-1 0 0,0 0 0,0 1 0,0-1 0,0 1 0,0 0 0,0 0 0,0 0 0,-1 0 0,1 1 0,-1-1 0,1 1 0,-5-1 0,-6-1 0,0 0 0,1 1 0,-1 1 0,0 0 0,0 1 0,0 0 0,-16 4 0,29-4-169,1 0 0,-1 0 0,0 0-1,0 1 1,1-1 0,-1 0 0,0 0 0,0 1 0,1-1 0,-1 1-1,0-1 1,1 1 0,-1-1 0,1 1 0,-1-1 0,0 1-1,1 0 1,-1-1 0,1 1 0,0 0 0,-1-1 0,1 1 0,0 0-1,-1-1 1,1 1 0,0 0 0,0 0 0,-1 0 0,1-1 0,0 1-1,0 0 1,0 0 0,0 0 0,0-1 0,0 1 0,0 0 0,0 0-1,1 0 1,-1-1 0,0 1 0,0 0 0,1 0 0,-1-1 0,0 1-1,1 0 1,-1-1 0,1 1 0,-1 0 0,1-1 0,-1 1-1,1-1 1,0 1 0,0 0 0,16 5-6776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12908,'0'0'15407,"68"18"-13742,-25-16-864,7-1-545,1-1-224,2 0 32,-2 0 1,-1 0-98,-10 0-927,-7 0-1987,-12 0-2210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15503,'0'0'9737,"51"25"-7943,2-25-577,9 0-545,6 0-351,1-7-289,-3 3-321,-8-3-2593,-9-2-1859,-4 1-9320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18578,'0'0'10650,"-2"15"-10095,-1 10-429,-1 0 1,-14 46-1,18-70-125,-6 15 25,2 0 0,-6 31 0,9-43-21,1 0 1,0 0 0,0 0 0,0 0 0,0 0 0,1 0-1,0 0 1,1 5 0,-2-8-3,1 0 0,0 1-1,-1-1 1,1 0 0,0 1 0,0-1-1,-1 0 1,1 0 0,0 0 0,0 1 0,1-1-1,-1 0 1,0-1 0,0 1 0,0 0-1,1 0 1,-1 0 0,0-1 0,1 1 0,-1-1-1,3 1 1,10 2-92,-1-2-1,1 0 1,0 0 0,25-4 0,-26 2-57,-1 0 1,1 1 0,-1 0 0,1 1 0,-1 0 0,21 5-1,-31-5 139,1 0 0,-1 0 1,0 1-1,0-1 0,1 1 0,-1-1 0,0 1 0,0 0 0,0 0 0,-1-1 0,1 1 0,0 1 0,-1-1 0,1 0 0,-1 0 0,0 1 1,0-1-1,0 0 0,0 1 0,0-1 0,0 1 0,-1-1 0,1 1 0,-1 0 0,0-1 0,1 1 0,-1 0 0,0-1 0,-1 1 1,1-1-1,-1 4 0,0 1 89,0 1 1,-1-1 0,0 0 0,0 0-1,-1 0 1,0 0 0,0 0 0,0-1-1,-1 1 1,-5 6 0,-5 3 104,-1-1 1,0 0-1,-2-2 1,1 1-1,-2-2 1,0 0-1,0-1 1,-1-1-1,0-1 1,-1-1-1,0 0 1,0-1-1,-1-2 1,1 0-1,-1-1 1,-31 2-1,50-6-256,-1 1 1,0-1-1,1 0 0,-1 0 1,0 0-1,1-1 1,-1 1-1,0-1 0,1 1 1,-1-1-1,1 0 0,-1 0 1,1 0-1,-1 0 1,1-1-1,0 1 0,-1-1 1,-2-2-1,3 1-211,0 0 0,0-1 0,0 1-1,1 0 1,0-1 0,0 1 0,0-1 0,0 1 0,0-1-1,0 1 1,1-1 0,0 0 0,0-6 0,1-36-6495,5-10-2973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17649,'0'0'9673,"71"-55"-7976,-42 47-415,7 3-385,8 1-737,-1 0-160,10 4-513,1 0-1473,1 0-1825,1-3-2083,-2-1-4900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17328,'0'0'6086,"72"34"-4612,-22-27-193,10-1-833,7-5-320,2 2-32,-4-3-1121,-10 0-1377,-12 1-609,-14 2-128,-22 2-961,-7 3-896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62 9961,'0'0'15578,"8"-9"-12743,25-26-567,-33 35-2244,0 0 1,1 0-1,-1 0 0,0-1 0,1 1 0,-1 0 0,0 0 0,1-1 0,-1 1 1,0 0-1,1 0 0,-1-1 0,0 1 0,0 0 0,0-1 0,1 1 0,-1 0 1,0-1-1,0 1 0,0 0 0,0-1 0,0 1 0,1-1 0,-1 1 0,0 0 1,0-1-1,0 1 0,0-1 0,0 1 0,0 0 0,0-1 0,0 1 0,0 0 1,-1-1-1,1 1 0,0-1 0,0 1 0,0 0 0,0-1 0,-1 1 0,1 0 1,0-1-1,0 1 0,0 0 0,-1-1 0,1 1 0,0 0 0,-1 0 1,1-1-1,0 1 0,-1 0 0,1 0 0,0 0 0,-1-1 0,1 1 0,0 0 1,-1 0-1,1 0 0,0 0 0,-1 0 0,1 0 0,-1 0 0,1 0 0,0 0 1,-1 0-1,-23 1 508,24-1-532,-14 3 0,-1 1 0,0 1 0,1 0 0,0 1 0,1 1 0,-1 0 0,-21 15 0,5 0 0,1 0 0,-26 29 0,39-36 0,0 2 0,-20 27 0,33-40 0,0 1 0,0-1 0,0 1 0,1-1 0,0 1 0,0 0 0,0 0 0,0 0 0,1 0 0,0 1 0,0-1 0,0 0 0,1 0 0,-1 1 0,1-1 0,1 8 0,0-10 0,0-1 0,0 0 0,0 0 0,0 0 0,1 0 0,-1 0 0,1 0 0,-1 0 0,1 0 0,0 0 0,-1-1 0,1 1 0,0-1 0,0 1 0,0-1 0,0 0 0,1 0 0,-1 0 0,0 0 0,0 0 0,1 0 0,-1-1 0,0 1 0,1-1 0,3 1 0,11 1 0,-1-1 0,29-1 0,-25-1 0,19 0-436,0-2-1,0-1 1,69-17-1,-62 8-6497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 8488,'-50'12'2691,"10"-2"640,10-2-1025,12-3-576,11 1 223,7-2-255,7-1-865,20-2-321,14-1 33,16 0-225,13-3-160,14-9-128,7-8-2242,-1 1-4036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13613,'0'0'11659,"10"51"-9001,8-27-960,6 3-353,1 0-448,7 0-641,1-4-160,3-6-63,0-6-33,-2-4-321,0-6-608,-2-1-544,-1-1-1186,-4-16-1216,-3-5-994,-3-8-1921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 8232,'0'0'12075,"-8"15"-8989,-115 190 820,62-109-1172,-84 180 0,140-266-2940,1 0 0,0 0 1,1 1-1,0 0 0,0-1 0,1 1 0,1 0 0,-1 16 1,5-26-4320,10-8 748,6-21-2490,5-14-2840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66 8456,'0'0'8979,"8"-9"-5039,0-3-2994,-6 8-600,0 0-1,1 1 0,0-1 0,-1 0 0,1 1 0,1 0 0,-1 0 0,0 0 0,1 0 0,0 0 0,4-2 0,-8 4-283,1 1-1,-1 0 1,0 0 0,0 0-1,1 0 1,-1-1-1,0 1 1,1 0-1,-1 0 1,0 0 0,1 0-1,-1 0 1,0 0-1,0 0 1,1 0-1,-1 0 1,0 0-1,1 0 1,-1 0 0,0 0-1,1 0 1,-1 0-1,0 0 1,1 0-1,-1 0 1,0 1-1,1-1 1,-1 0 0,0 0-1,0 0 1,1 0-1,-1 1 1,0-1-1,0 0 1,1 0-1,-1 1 1,0-1 0,0 0-1,0 0 1,0 1-1,1-1 1,-1 0-1,0 1 1,0-1 0,0 0-1,0 1 1,0-1-1,0 0 1,0 0-1,0 1 1,0-1-1,0 0 1,0 1 0,0-1-1,0 0 1,0 1-1,0-1 1,0 0-1,0 1 1,-4 23 323,-7 1-82,0-1-1,-2 0 1,-1-1 0,-1 0-1,-1-1 1,-25 27 0,18-21-196,-18 20-107,23-28 0,0 1 0,2 1 0,0 0 0,-20 39 0,37-57 0,5-7 0,3-4 0,0 0 0,-1 0 0,-1-1 0,1 0 0,-1 0 0,11-17 0,36-65 0,-40 65 0,4-7 0,24-57 0,-55 127 0,2 1 0,1 0 0,2 1 0,2 0 0,2 0 0,1 52 0,10-64 0,-7-27 0,1 0 0,-1-1 0,0 1 0,0-1 0,0 1 0,1-1 0,-1 1 0,0-1 0,1 1 0,-1-1 0,0 1 0,1-1 0,-1 1 0,1-1 0,-1 0 0,1 1 0,-1-1 0,1 0 0,-1 1 0,1-1 0,-1 0 0,1 0 0,-1 1 0,1-1 0,0 0 0,-1 0 0,1 0 0,-1 0 0,1 0 0,0 0 0,-1 0 0,1 0 0,-1 0 0,1 0 0,0 0 0,-1 0 0,1 0 0,-1-1 0,1 1 0,-1 0 0,1 0 0,-1-1 0,1 1 0,0-1 0,0 0 0,0-1 0,0 0 0,0 1 0,-1-1 0,1 0 0,-1 1 0,1-1 0,-1 0 0,0 0 0,1 0 0,-1 1 0,0-1 0,0 0 0,0 0 0,-1 0 0,1 1 0,0-1 0,-2-3 0,-8-33 0,-2 17 0,0 0 0,-2 1 0,0 1 0,-1 0 0,-1 0 0,-1 2 0,0 0 0,-2 1 0,-32-22 0,67 46-44,2-1-1,-1 0 1,1-1 0,0-1 0,23 3-1,141 25-1384,-131-24 583,46 4-10493,-49-10 1517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 21941,'0'0'10826,"61"0"-10826,-24-4 0,3 0 0,4-1 0,1 2 0,-6 1 0,-5 2-1217,-9 0-2723,-12 0-2050</inkml:trace>
  <inkml:trace contextRef="#ctx0" brushRef="#br0" timeOffset="1">1 151 18802,'0'0'10282,"62"36"-8777,-1-36-512,11 0-673,0 0-224,3 0-64,-10-4-768,-11 2-2019,-7-1-4804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58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5926,'0'0'15214,"8"-1"-14504,37-4 190,0 2 0,72 4 1,-29 1-383,108-3 299,756 12 304,15-10-582,-779-19 289,255-59-1,-399 71 481,-48 21-636,2-6-1969,1-5-3769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82 6854,'0'0'8686,"1"-10"-6177,2-33-304,-3 42-2072,-1-1 0,1 1 0,-1-1 0,1 1 0,-1-1 0,0 1 0,0 0 0,1-1 0,-1 1 0,0 0 0,0 0 0,0 0 0,0 0 0,-1-1 0,1 1 0,0 1 0,0-1 0,-1 0 0,1 0 0,0 0 0,-1 1 1,1-1-1,-1 1 0,1-1 0,-1 1 0,1-1 0,-1 1 0,1 0 0,-1 0 0,1 0 0,-3 0 0,-46 4 1215,37 1-1154,0 1-1,1 0 0,-1 1 1,2 0-1,-1 1 1,1 0-1,0 1 1,1 0-1,0 1 1,0 0-1,1 1 0,1 0 1,0 0-1,0 1 1,1 0-1,-7 17 1,12-27-153,1 1 0,0 0 0,0-1 0,0 1 0,0 0 0,0 0 0,0 0 0,1 0 0,0-1 0,-1 1 0,1 0 0,0 0 0,1 0 0,-1 0 0,0 0 0,1 0 0,-1 0 0,1-1 0,0 1 0,0 0 0,0 0 0,1-1 0,-1 1 0,1-1 0,-1 1 0,1-1 0,0 0 0,0 1 0,0-1 0,0 0 0,0 0 0,0 0 1,0-1-1,1 1 0,-1-1 0,1 1 0,-1-1 0,1 0 0,0 0 0,3 1 0,6 2-357,0-2 0,0 1 1,0-2-1,1 0 1,-1 0-1,0-1 0,1-1 1,16-2-1,-1-6-4536,-4-7-2814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 17617,'0'0'3443,"-8"-1"-507,2 0-2730,-1 0-1,1 1 1,-1 0 0,1 1-1,-1-1 1,1 1 0,-1 1-1,1-1 1,0 1-1,0 0 1,0 0 0,0 1-1,0 0 1,0 0 0,1 0-1,-1 1 1,1-1 0,0 1-1,0 1 1,0-1 0,1 1-1,-8 9 1,10-12-190,0 1 0,1-1-1,-1 1 1,0-1 0,1 1 0,0 0 0,-1-1-1,1 1 1,0 0 0,0 0 0,1 0 0,-1 0 0,1 0-1,-1 0 1,1 0 0,0 0 0,0 0 0,0 0 0,1 0-1,-1-1 1,2 7 0,-1-7 1,1 1-1,0-1 0,-1 0 1,1 0-1,0 0 1,0 0-1,0 0 0,0-1 1,0 1-1,0 0 1,1-1-1,-1 0 0,1 1 1,-1-1-1,1 0 1,-1 0-1,1-1 0,-1 1 1,1 0-1,0-1 1,-1 0-1,1 1 0,4-1 1,4 0 20,1 0 1,-1-1 0,0 0-1,0 0 1,0-2-1,0 1 1,-1-1-1,15-6 1,-22 8-9,0 0 1,0-1 0,1 1-1,-1-1 1,-1 1 0,1-1-1,0 0 1,0 0 0,-1-1-1,1 1 1,-1 0 0,0-1-1,0 0 1,0 1-1,0-1 1,0 0 0,0 0-1,-1 0 1,1 0 0,-1 0-1,0 0 1,0-1 0,0 1-1,0 0 1,-1-1 0,0 1-1,1 0 1,-1-1 0,0 1-1,0-1 1,-2-5-1,1 7-4,0 0 0,0 0-1,-1 0 1,1 0-1,0 0 1,-1 0-1,0 0 1,1 1 0,-1-1-1,0 0 1,0 1-1,0 0 1,0-1-1,0 1 1,-1 0-1,1 0 1,0 0 0,0 0-1,-1 1 1,1-1-1,0 1 1,-4-1-1,1-1-587,0 1 0,-1 1-1,1-1 1,-1 1-1,1-1 1,-1 2 0,1-1-1,-11 2 1,25 5-10146,11-6-91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11018,'0'0'17265,"-28"74"-16721,26-44-320,2-3-159,0-1 31,0-4-865,0-1-1313,0-6-513,-8-2-1344,0-7-1154,-2-6-4036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11659,'0'0'13773,"75"-13"-13389,-32 13-255,4 0-33,3 0-160,-5 0-1666,-2 0-2178,-5-2-4163</inkml:trace>
  <inkml:trace contextRef="#ctx0" brushRef="#br0" timeOffset="1">632 0 128,'0'0'25592,"5"74"-24342,-5-43-482,0 0-512,0 0-127,0-1-65,3-4-64,1-3-1025,-4-7-993,2-2-1313,-2-7-1442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147 116 3651,'8'-8'7298,"-6"7"-6804,35-36 3645,-35 35-3855,-1 1 0,0-1 0,1 1 0,-1-1-1,0 0 1,0 1 0,0-1 0,0 0 0,0 0 0,0 0 0,-1 1 0,1-1-1,0 0 1,-1 0 0,0 0 0,1 0 0,-1 0 0,0 0 0,0 0 0,0 0-1,0 0 1,-1 0 0,1 0 0,0 0 0,-1 0 0,0 0 0,1 0 0,-2-2 0,0 2-45,0 1 1,-1-1-1,1 1 1,0 0 0,-1-1-1,1 1 1,-1 1 0,1-1-1,-1 0 1,1 0 0,-1 1-1,0 0 1,1-1 0,-1 1-1,0 0 1,1 0 0,-1 1-1,-2 0 1,-3-1 128,0 1 1,0 1-1,0-1 0,1 1 1,-9 3-1,9-1-277,1-1 0,-1 1 0,1 0 0,0 0 0,0 1 0,1 0 0,-1 0 0,1 0 0,0 1 0,0-1 0,1 1 0,0 0 0,0 1 0,0-1 0,1 1 0,0-1 0,0 1 0,0 0 0,1 0 0,0 0 0,1 1 0,-2 8 0,3-15-91,0 0 1,0 0-1,1 0 1,-1 0-1,0 0 1,0 0-1,0 0 1,0-1-1,1 1 1,-1 0-1,0 0 1,1 0-1,-1 0 1,1-1-1,-1 1 1,1 0-1,-1 0 1,1-1-1,0 1 1,-1 0-1,1-1 1,0 1-1,0-1 1,-1 1-1,1-1 1,0 1-1,0-1 0,0 0 1,-1 1-1,3-1 1,0 1 3,1 0-1,0-1 1,0 0 0,-1 0-1,1 0 1,0 0 0,-1-1-1,6 0 1,4-2 8,0-1 0,0 0 0,19-10 0,11-12-332,-31 18 127,1 1 0,0 0-1,0 0 1,23-8-1,-35 16 183,-1-1 0,1 0 0,-1 0 0,0 0 0,1 1 0,-1-1 0,1 0 0,-1 1 0,0-1 0,1 0 0,-1 0 0,0 1 0,0-1 0,1 1 0,-1-1 0,0 0 0,0 1 0,0-1 0,1 1 0,-1-1-1,0 0 1,0 1 0,0-1 0,0 1 0,0-1 0,0 1 0,0-1 0,0 1 0,0-1 0,0 0 0,0 1 0,0-1 0,0 1 0,0-1 0,-1 1 0,-1 20 56,-16 35 545,13-45-440,1 0-1,0 0 1,1 1 0,1-1 0,-1 1 0,0 17 0,3-28-150,0 0 0,0 0 0,0 0 0,0 0 0,0 0 0,0 0 0,1 0 0,-1 0 0,0 0 0,0 0 0,1 0 0,-1-1 0,1 1 0,-1 0 0,1 0 0,-1 0 0,1 0 0,-1 0 0,1-1 0,0 1 0,0 0 0,-1-1 0,1 1 0,0 0 0,0-1 0,1 1 0,0 0 0,0-1 0,0 1 0,0-1 0,0 1 0,0-1 0,0 0 0,0 0 0,1 0 0,-1 0 0,0-1 0,4 0 0,4-2 0,0 0 0,-1-1 0,1 0 0,11-7 0,39-30 0,-48 31 0,1 0 0,0 2 0,1-1 0,-1 1 0,2 1 0,27-10 0,-42 17 0,1 0 0,-1 0 0,1 0 0,0 0 0,-1 0 0,1 0 0,-1 0 0,1 0 0,0 0 0,-1 0 0,1 0 0,0 0 0,-1 0 0,1 0 0,-1 1 0,1-1 0,-1 0 0,1 0 0,-1 1 0,1-1 0,-1 0 0,1 1 0,-1-1 0,1 1 0,-1-1 0,1 1 0,-1-1 0,0 0 0,1 1 0,-1-1 0,0 1 0,1 0 0,-1-1 0,0 1 0,0-1 0,1 1 0,-1-1 0,0 1 0,0 0 0,0-1 0,0 2 0,1 37 0,-1 0 0,0-38 0,0 0 0,0 0 0,0 0 0,0 0 0,0 0 0,0 0 0,1 0 0,-1 0 0,0 0 0,1 0 0,-1 0 0,1 0 0,-1 0 0,1-1 0,-1 1 0,1 0 0,0 0 0,-1 0 0,1-1 0,0 1 0,0-1 0,-1 1 0,1 0 0,0-1 0,2 1 0,1 0 0,0 0 0,1-1 0,-1 0 0,1 0 0,0 0 0,-1 0 0,1-1 0,-1 0 0,0 0 0,1 0 0,-1 0 0,0-1 0,6-2 0,59-34 0,-20 10 0,-7 13 0,-41 15 0,0 0 0,-1-1 0,1 1 0,0 0 0,0-1 0,0 1 0,-1 0 0,1 0 0,0 0 0,0 0 0,0 0 0,-1 0 0,1 0 0,0 0 0,0 0 0,0 0 0,0 0 0,-1 0 0,1 1 0,0-1 0,0 0 0,-1 0 0,1 1 0,0-1 0,0 1 0,-1-1 0,1 1 0,0-1 0,-1 1 0,1-1 0,-1 1 0,1 0 0,-1-1 0,1 1 0,-1 0 0,1-1 0,-1 1 0,0 0 0,1 0 0,-1-1 0,0 1 0,0 0 0,1 1 0,-14 83-1121,14-84 873,-1-1-1,0 0 1,0 1-1,0-1 1,0 0 0,0 1-1,0-1 1,0 0 0,1 1-1,-1-1 1,0 0 0,0 1-1,0-1 1,1 0-1,-1 0 1,0 1 0,0-1-1,1 0 1,-1 0 0,0 0-1,1 1 1,-1-1 0,0 0-1,1 0 1,-1 0-1,0 0 1,1 0 0,-1 1-1,0-1 1,1 0 0,-1 0-1,0 0 1,1 0 0,-1 0-1,1 0 1,-1 0-1,0 0 1,1-1 0,-1 1-1,0 0 1,1 0 0,-1 0-1,0 0 1,1 0-1,-1 0 1,1-1 0,1 1-2055,20-5-13926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9961,'0'0'14030,"52"16"-12493,-14-13-480,4-3-448,6 0-417,2 0-96,-3 0-64,-4-4-64,-6-2-1730,-7-5-1120,-8 0-1699,-9-2-2369</inkml:trace>
  <inkml:trace contextRef="#ctx0" brushRef="#br0" timeOffset="1">29 23 13357,'0'0'8295,"70"-7"-6885,-25 5-97,4 0-736,4 0-321,-1 2-160,-4-1-32,-6-2-1890,-5-3-4804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19058,'0'0'8616,"10"79"-8424,-10-46-96,0 0-64,6-2-672,2-5-1314,-1-5-608,-2-5-1154,-5-3-1153,0-5-4451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14253,'0'0'4132,"51"-16"-1601,-11 10-353,8-2-961,11 5-737,3 1-287,4 1-161,-3-2-1121,0-1-3556,-4-4-6053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14990,'-11'1'3353,"-3"1"-2821,0 0 1,1 1-1,-1 1 1,1 0-1,-1 1 1,1 1-1,0 0 1,1 0 0,0 2-1,0-1 1,0 1-1,1 1 1,-18 18-1,22-21-426,0 1 1,1 0-1,0 1 0,0-1 0,1 1 0,0 0 0,0 1 1,1-1-1,0 1 0,0 0 0,1 0 0,0 0 0,1 1 1,0-1-1,0 1 0,1-1 0,0 1 0,1-1 0,0 1 1,1 0-1,0-1 0,3 15 0,-3-21-63,1 1 0,0-1 1,0 0-1,0 1 0,0-1 0,0 0 0,0-1 0,1 1 1,-1 0-1,1-1 0,0 1 0,0-1 0,0 0 1,0 0-1,0 0 0,1 0 0,-1 0 0,1-1 0,-1 0 1,1 0-1,-1 0 0,6 1 0,-1 0 22,1 0 1,0-1-1,0 0 0,-1-1 0,1 0 1,0 0-1,0-1 0,13-2 0,-20 2-49,0 1 1,1-1-1,-1 0 0,0 0 0,0 0 0,0 0 0,0 0 1,0 0-1,0 0 0,0-1 0,0 1 0,0-1 1,0 1-1,-1-1 0,1 0 0,-1 0 0,1 1 0,-1-1 1,0 0-1,0 0 0,0-1 0,0 1 0,0 0 1,0 0-1,0 0 0,-1-1 0,1 1 0,-1 0 0,0-1 1,1 1-1,-1 0 0,0-1 0,-1 1 0,1 0 1,0-1-1,-1 1 0,1 0 0,-1-1 0,0 1 0,1 0 1,-1 0-1,0 0 0,-1 0 0,1 0 0,0 0 1,0 0-1,-1 0 0,1 0 0,-1 0 0,0 1 0,0-1 1,1 1-1,-1-1 0,0 1 0,0 0 0,0 0 1,0 0-1,-1 0 0,1 0 0,0 0 0,0 0 0,-1 1 1,-2-1-1,-32 1 51,36 0-65,0 0-1,0 0 0,1 0 0,-1 0 0,0 0 0,1 1 1,-1-1-1,0 0 0,1 0 0,-1 1 0,0-1 0,1 0 0,-1 1 1,1-1-1,-1 0 0,1 1 0,-1-1 0,1 1 0,-1-1 0,1 1 1,-1 0-1,1-1 0,-1 1 0,1-1 0,0 1 0,-1 0 0,1-1 1,0 1-1,0 0 0,0-1 0,-1 1 0,1 0 0,0-1 1,0 1-1,0 0 0,0-1 0,0 1 0,0 0 0,0 0 0,0-1 1,1 1-1,-1 0 0,0-1 0,0 1 0,1 0 0,-1-1 0,1 2 1,0 0 7,0-1 0,1 0 0,-1 1 0,1-1 0,-1 0 0,1 1 0,0-1 0,-1 0 0,1 0 1,0-1-1,0 1 0,0 0 0,0 0 0,-1-1 0,1 1 0,0-1 0,0 0 0,0 1 0,4-1 1,47 1 164,-40-2-135,5 0-5,0-1 1,0 0 0,0-2-1,-1 0 1,1-1 0,-1-1 0,19-9-1,-44 39-194,-6-2-145,-32 61 1083,42-76-1232,1 0 1,1 1-1,-1 0 1,1-1-1,1 1 1,-1 0-1,1 0 1,1 0-1,0 13 1,4 1-7341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4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12460,'0'0'11146,"25"-10"-20819,-25 17 4420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5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26425,'0'0'-64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5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13741,'0'0'11819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17649,'0'0'9913,"11"-1"-8226,-1-2-1484,1-1 0,0 1 0,-1-1 0,0-1 0,0 0 0,-1-1 0,18-12 0,69-62 170,-51 41-267,35-31 6,-28 22-53,77-53 0,-128 100-49,0 1 1,0-1-1,0 0 1,0 0-1,0 1 0,0-1 1,0 1-1,0-1 1,0 1-1,0-1 0,0 1 1,1 0-1,-1-1 1,0 1-1,0 0 0,0 0 1,1 0-1,-1 0 1,2 0-1,-3 1 2,0-1 1,1 1-1,-1-1 0,0 1 1,1-1-1,-1 1 0,0 0 1,0-1-1,1 1 0,-1-1 1,0 1-1,0 0 0,0-1 1,0 1-1,0 0 0,0-1 1,0 1-1,0 0 0,0-1 1,0 1-1,0-1 0,0 1 1,0 0-1,-1 0 0,-19 51 534,17-47-503,-33 71 40,11-28-84,3 1 0,-19 64 0,39-105 1,0 0 0,0 0 0,1-1 0,0 1 0,1 0 0,0 0 0,0 0 0,2 9 0,-2-16-55,0-1 1,1 0-1,-1 0 1,0 1-1,1-1 1,-1 0-1,1 0 1,-1 1-1,0-1 0,1 0 1,-1 0-1,1 0 1,-1 0-1,1 0 1,-1 0-1,0 0 0,1 0 1,-1 0-1,1 0 1,-1 0-1,1 0 1,-1 0-1,1 0 1,-1 0-1,0 0 0,1 0 1,-1 0-1,1-1 1,-1 1-1,0 0 1,1 0-1,-1 0 1,1-1-1,-1 1 0,0 0 1,1-1-1,-1 1 1,0 0-1,0-1 1,1 1-1,-1-1 1,16-14-6106,-10 2-2781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6566,'0'0'25272,"60"48"-24599,-16-48-417,-1 0-256,1 0 0,1 0-737,-8 0-1537,-6 0-2178,-8-8-2242,-7-5-10475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35 15246,'0'0'14852,"-9"-7"-14265,5 4-537,0 0-1,1 0 0,-1 1 1,0-1-1,-1 1 1,1 0-1,0 0 1,-1 1-1,1-1 1,0 1-1,-1 0 1,0 0-1,1 0 1,-1 1-1,0 0 1,1 0-1,-1 0 1,0 0-1,1 1 1,-1-1-1,0 1 1,1 1-1,-1-1 1,1 1-1,-8 3 1,-14 8 57,0 1 1,1 1-1,1 1 1,-23 20-1,36-27-83,0 0-1,1 1 1,0 0-1,1 1 1,0 0-1,1 1 0,0 0 1,1 0-1,0 0 1,-7 18-1,13-27-23,0 0 0,0 0 0,0 0 0,0 0 0,0 1 0,1-1 0,-1 0 0,1 1 0,0-1 0,0 0 0,0 1 0,0-1 0,1 0 0,0 0 0,-1 1 0,1-1 0,0 0 0,0 0 0,1 0 0,-1 0 0,4 5 0,-2-5 0,0 0 0,0-1 0,1 0 0,-1 1 0,1-1 0,0 0 0,0-1 0,-1 1 0,1-1 0,0 1 0,1-1 0,-1 0 0,0-1 0,0 1 0,0-1 0,8 0 0,73 1-3348,-64-2 1302,0-1-1,0 0 0,-1-2 1,25-7-1,-8-2-6569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19635,'-2'46'3702,"1"-34"-2524,0 1 1,0-1 0,1 1 0,1 0 0,0-1-1,1 1 1,4 15 0,-4-25-1179,0 0 0,0 0 0,0 0 0,1-1 0,-1 1 0,1-1 0,-1 0 0,1 0 0,0 1 0,0-2 0,0 1 0,0 0 0,0-1 0,0 1 0,0-1 0,0 0 0,1 0 0,-1 0 0,1-1 0,-1 1 0,0-1 0,1 0 0,-1 0 0,6 0 0,5 0 0,-1-1 0,1 0 0,0-1 0,24-7 0,21-14-2304,-18 2-4214,47-35-1,-33 20 3314,-54 35 3261,-1 1 0,0 0-1,1-1 1,-1 1 0,0 0-1,1-1 1,-1 1 0,0 0-1,1-1 1,-1 1-1,1 0 1,-1 0 0,1 0-1,-1 0 1,0-1 0,1 1-1,-1 0 1,1 0 0,-1 0-1,1 0 1,-1 0-1,1 0 1,-1 0 0,1 0-1,-1 0 1,1 0 0,-1 0-1,0 1 1,1-1 0,-1 0-1,1 0 1,-1 0-1,1 1 1,-2 15 3034,-16 21 753,-120 154 199,99-144-2622,2 1-1,2 2 1,-49 98 0,59-73-2801,22-70 668,1 0 0,1 0 0,-1 0 0,1 1 0,-1-1 0,2 0 0,-1 0 0,0 0 0,1 1 0,0-1 0,0 0 0,4 8 0,8 3-20347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15919,'0'0'10442,"-45"63"-7816,37-44-704,8-1-641,0-6-704,5-5-577,16-4 0,8-3 0,6-4-192,3-10-1314,-2-4-1312,-3-4-1602,-4 2-385,-6 1-320,-7 2-1089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0 352,'0'0'19571,"-65"65"-16528,33-30-481,1 4 97,-1 2-481,6-1-481,2-5-992,9-2-705,5-4 0,5-4 0,5-3 0,0-8-2114,0-4-5253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5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23382,'0'0'352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0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74 6919,'0'0'3053,"-8"-11"-816,3 3-1815,3 4-301,-1 0 1,1 1-1,0-1 0,-1 1 0,0-1 0,1 1 0,-1 0 0,-1 0 0,1 0 0,0 1 0,-1-1 0,1 1 0,-1 0 0,0 0 0,0 0 0,0 0 0,0 0 0,-7-1 0,-3 3 63,0-1 0,0 2 0,0 0 0,0 1-1,0 0 1,1 1 0,-1 0 0,0 1 0,1 1-1,0 0 1,0 1 0,1 0 0,-1 1 0,2 1 0,-1 0-1,-12 10 1,0 2-126,1 0 0,1 2-1,1 0 1,1 2 0,1 0-1,-23 39 1,21-23 8,1 0-1,3 2 0,1 0 1,2 0-1,2 1 0,2 1 1,2 0-1,2 1 1,1-1-1,3 1 0,4 58 1,-2-97-55,0 0 1,1 0-1,0 0 1,0 0-1,0-1 0,1 1 1,0 0-1,0-1 1,0 0-1,1 1 0,-1-1 1,1 0-1,1 0 1,-1 0-1,1-1 0,0 1 1,0-1-1,0 0 1,8 7-1,-3-7 83,-1 1-1,1-1 1,0-1-1,0 1 1,0-1-1,1-1 1,-1 0-1,1 0 1,-1-1-1,1 0 1,12-1-1,9-1 62,0-1-1,-1-2 1,1-1-1,-1-1 0,0-2 1,0-1-1,-1-1 0,43-22 1,-37 14-59,0-2 0,-2-1-1,0-1 1,-1-2 0,-2-2 0,36-36 0,-54 48-29,1-1-1,-2 0 1,0-1 0,-1 0 0,-1-1-1,12-27 1,-18 35-48,1 0 1,-2 0-1,1 0 1,-1-1-1,0 1 0,-1-1 1,0 1-1,-1-1 1,0 1-1,-1-1 0,1 0 1,-2 1-1,1 0 1,-7-18-1,6 23-67,0 0 0,0 0 0,0 0 0,-1 0 0,0 0 0,0 1 0,0-1 0,0 1 0,-1 0 0,1 0 0,-1 0 0,1 0 0,-1 1 0,0 0 0,0-1 0,-1 1 0,1 1 0,0-1 0,-1 1 0,1-1 0,0 1 0,-1 1 0,0-1 0,1 1 0,-7-1 0,0 1-771,1 0-1,-1 1 1,0 0-1,1 1 1,-1 0-1,1 0 0,0 1 1,-1 1-1,-17 8 1,-7 9-5657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0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30 6086,'0'0'3480,"-13"-6"-1099,5 2-2211,0 1 0,0 0-1,0 0 1,-1 0 0,1 1 0,-1 0-1,1 1 1,-1 0 0,0 0-1,1 1 1,-1 0 0,0 1-1,0-1 1,1 2 0,-1-1 0,1 1-1,-1 1 1,-11 4 0,1 5-43,1 0 0,0 2 1,1 0-1,1 1 0,0 1 1,0 0-1,2 1 0,0 1 1,1 0-1,1 1 0,1 0 1,0 1-1,2 0 0,0 0 1,1 1-1,2 1 0,0-1 1,1 1-1,1 0 0,1 0 1,0 0-1,2 0 0,1 1 1,1-1-1,1 0 0,8 42 1,-7-56-43,-1 1 0,1-1 0,1 0 0,0 0 1,0 0-1,0 0 0,1-1 0,0 1 1,1-1-1,-1 0 0,2-1 0,-1 0 0,0 0 1,1 0-1,0-1 0,1 0 0,-1 0 0,1 0 1,0-1-1,0-1 0,0 1 0,1-1 0,-1-1 1,1 1-1,-1-1 0,1-1 0,0 0 1,0 0-1,0-1 0,11 0 0,-1-1 187,0-1-1,0-1 1,-1 0-1,1-2 1,-1 0 0,0-1-1,0 0 1,-1-2-1,1 0 1,-2-1-1,1 0 1,-1-2-1,20-16 1,-27 19-227,0 0 1,-1-1-1,0 1 0,0-2 0,-1 1 1,0-1-1,0 0 0,-1-1 0,-1 1 1,0-1-1,0 0 0,-1-1 0,-1 1 1,1-1-1,-2 1 0,0-1 0,0 0 1,-1 0-1,-1 0 0,0 0 1,0 0-1,-4-18 0,3 26-189,0 0 0,0 0 0,-1 0 0,1 1 0,-1-1 0,0 0-1,0 1 1,-1-1 0,1 1 0,-1 0 0,1 0 0,-1 0 0,0 0 0,0 0 0,-1 0 0,1 1 0,0 0 0,-1 0 0,1 0-1,-1 0 1,0 0 0,-5-1 0,0 0-422,1 1 0,-1 1 0,1-1 0,-1 1 0,1 1 0,-1 0 0,0 0 0,1 0 0,-18 4 0,-21 12-4991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52 10666,'0'0'1863,"-12"-7"-96,-1 0-1414,1 1 0,-1 0 0,-1 1 0,1 0 0,-1 1 0,0 1 0,-24-4 0,13 6-293,-1 1-1,1 1 0,0 1 0,-1 1 1,1 1-1,0 1 0,1 2 1,0 0-1,-42 19 0,53-19 59,0 0-1,1 0 1,0 1-1,0 1 0,1 0 1,0 1-1,1 0 1,0 0-1,0 1 0,1 1 1,1-1-1,-1 1 1,2 1-1,0-1 1,1 1-1,0 1 0,1-1 1,-6 24-1,7-16 64,1 1-1,0-1 0,2 1 1,1-1-1,0 1 0,2 0 1,0-1-1,2 0 0,0 1 1,2-1-1,0-1 0,1 1 1,10 19-1,-6-17-160,0-1 1,2-1-1,1 0 1,0-1-1,1 0 1,2-1-1,0-1 1,0 0-1,2-1 1,0-2-1,24 16 1,-35-26-1,1 0-1,0 0 1,0-1 0,0 0-1,1 0 1,-1-1 0,1-1-1,0 1 1,0-2 0,0 1-1,0-1 1,0-1 0,0 0-1,0 0 1,0-1 0,0-1-1,10-2 1,-5 0 136,-1-1 0,0-1 0,0 0 0,-1-1 0,1 0 1,-2-1-1,1-1 0,-1 0 0,0 0 0,17-20 0,-4 3 9,-1-1-1,-1-1 0,-1-2 1,-2 0-1,-1-1 1,-1-1-1,-2-1 1,-1 0-1,-2-1 0,-1 0 1,-2-1-1,-1-1 1,-2 1-1,3-44 0,-9 70-169,-1 0 0,0 0 0,-1 0-1,0 0 1,0-1 0,-1 1 0,-1 1-1,-3-12 1,4 15-96,0 1 1,-1 0-1,1-1 0,-1 1 0,0 0 0,0 0 0,-1 0 0,1 1 1,-1-1-1,0 1 0,0 0 0,0 0 0,0 0 0,0 1 0,-1-1 1,-7-2-1,-2 1-930,0 0 0,-1 1 0,1 1 0,-1 0 0,0 1 0,1 1 0,-30 3 0,-44 8-7980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10442,'0'0'13517,"63"-13"-11563,-26 10-545,4 0-704,1 3-193,4 0-128,2 0-191,-6 1-161,-1 5-32,-7 1-769,-8-2-1281,-8-1-1249,-8-2-1314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15983,'0'0'7495,"80"9"-5221,-28-9-704,10 0-577,-1-1-769,-3-2-224,-6 2-224,-8 1-1121,-16 0-417,-10 4-1409,-10 1-2338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3 13965,'0'0'2958,"-11"-1"-1063,-4 0-1416,0 0 0,0 2 0,-1 0 0,1 0 0,0 1 1,0 1-1,-23 8 0,7 1-22,1 2 0,1 1 0,-54 38 1,75-48-351,1 0 0,-1 1 0,2 0 0,-1 0 0,0 1 1,1 0-1,0 0 0,1 1 0,0-1 0,0 1 0,0 0 0,1 1 1,0-1-1,1 1 0,0-1 0,0 1 0,1 0 0,0 0 0,0 10 1,2-17-88,0 1 0,1-1 0,-1 1 0,1-1 0,0 0 0,0 1 0,0-1 0,0 0 0,0 0 0,0 0 0,1 0 0,-1 0 0,1 0 1,-1 0-1,1 0 0,0 0 0,-1-1 0,1 1 0,0-1 0,0 1 0,1-1 0,-1 0 0,0 0 0,0 0 0,0 0 0,1 0 0,-1 0 1,0-1-1,1 1 0,-1-1 0,5 1 0,11 1 42,1 0-1,0-1 1,22-2-1,-19 1-69,-13 0-171,73-4-2904,-31-10-5570,-33 4-177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6502,'0'0'14921,"-9"1"-13047,-2 1-1429,1 1 0,-1 0 0,1 0 0,0 1 0,0 0 0,0 1 1,0 1-1,-14 10 0,18-12-271,0 0-1,1 0 1,-1 1 0,1 0 0,0 0 0,1 0 0,-1 1-1,1-1 1,0 1 0,1 0 0,-1 1 0,1-1 0,0 0-1,1 1 1,-1 0 0,0 7 0,2-13-161,1 0 1,0 0-1,0 0 0,0 1 1,0-1-1,0 0 0,0 0 1,0 0-1,1 0 0,-1 0 1,0 0-1,1 0 0,-1 1 1,0-1-1,1 0 0,-1 0 1,1 0-1,0 0 0,-1-1 1,1 1-1,0 0 0,0 0 0,-1 0 1,1-1-1,0 1 0,0 0 1,2 1-1,0-1 35,0 0 0,1 0 0,-1 0-1,1 0 1,-1 0 0,0-1 0,1 1 0,-1-1-1,6 0 1,1 0 41,0-1 0,0-1 0,0 1 0,-1-2 0,1 1-1,11-5 1,-13 3-52,1-1-1,-1 0 0,0-1 0,0 1 0,0-1 0,8-9 0,-13 12-21,-1 1-1,0-1 1,0 1-1,0-1 1,0 0-1,0 0 1,0 0-1,-1 0 1,0 0-1,1 0 0,-1 0 1,0-1-1,0 1 1,-1 0-1,1-1 1,-1 1-1,0 0 1,0-1-1,0 1 1,0-1-1,-1-5 1,0 7-16,-1 1 0,1-1 0,0 0 0,-1 0 0,1 1 0,-1-1 0,1 1 0,-1-1 0,0 1 0,0 0 0,0 0 0,0-1 0,1 1 1,-2 1-1,1-1 0,0 0 0,0 0 0,0 1 0,-4-1 0,3 0-211,0 0 1,0 1-1,1-1 0,-1 1 0,0 0 1,0 0-1,0 0 0,0 0 1,0 0-1,1 1 0,-1-1 0,0 1 1,0 0-1,1-1 0,-5 3 1,3 4-2993,4-1-1867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5349,'0'0'24888,"4"60"-24472,-11-27-224,-1 1-128,5-5-64,2-1-1441,1-9-2499,0-6-1249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18353,'0'0'4709,"-1"56"-1570,-6-25-961,0-1-705,-1 2-864,3-2-481,4-3-64,1-4-641,0-3-736,0-4-416,7-2-546,-4-7-992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6182,'0'0'21845,"62"-9"-21653,-29 9-96,6 0-32,-3 0-224,-5 0-1410,-2-4-1633,-4-2-1697,-4-4-3460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16432,'0'0'10431,"0"8"-10389,-3 25 0,-2 0-1,-2 0 0,-1 0 0,-1 0 0,-20 43 1,-3 14-7657,27-75 1370</inkml:trace>
  <inkml:trace contextRef="#ctx0" brushRef="#br0" timeOffset="1">1 319 15118,'0'0'10410,"52"0"-9129,-21 0-608,8 0-513,0-2-96,-1-3-32,-2 1-160,-7-3-512,-8 1-770,-7 1-736,-8-3-673,-6 0-672,0-4-2114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17040,'0'0'8008,"58"-6"-6407,-14 6-256,5 5-608,5 4-545,-2 0-96,-2-1-128,-6-1-800,-11-2-1635,-5-2-1889,-7-3-576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13389,'0'0'4078,"10"2"-2850,43 4 623,1-2 0,99-6 0,120-26 1196,-75 7-2801,448-25-230,-637 45 177,15 0-1387,-21 3-197,-13 3-483,-51 13-5413,22-11-101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14189,'0'0'4623,"13"-7"-1879,37-28-1055,-1-2 0,-1-2 0,64-69 0,-54 52-1692,-50 53-217,-10 16 40,-10 17 276,-42 103 1739,48-115-1607,1 0 0,1 0 0,1 0 0,0 1 0,1 31 0,2-49-241,0 0 1,0 0-1,0 0 0,0 0 0,0 0 0,0 0 0,1 0 1,-1 0-1,0 0 0,1 0 0,-1-1 0,1 1 0,-1 0 1,1 0-1,-1 0 0,1-1 0,0 1 0,-1 0 0,1 0 1,0-1-1,0 1 0,-1-1 0,1 1 0,0-1 1,0 1-1,0-1 0,0 1 0,0-1 0,-1 0 0,1 1 1,0-1-1,0 0 0,0 0 0,0 0 0,0 0 0,0 0 1,0 0-1,0 0 0,0 0 0,0 0 0,0 0 1,0-1-1,0 1 0,0 0 0,1-1 0,2 0-523,0-1-1,0 1 1,0 0-1,-1-1 1,1 0-1,0 0 1,-1 0-1,0 0 1,1-1-1,3-3 1,13-20-6660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16560,'0'0'13933,"57"5"-12396,-17-14-800,8 0-737,0-1 0,-6 6-961,-9 3-1505,-9 0-2211,-9-1-2401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64 8136,'0'0'1553,"11"-8"273,3-3-939,32-26 3393,-46 37-4130,0 0 0,0 0 0,1 0-1,-1 0 1,0 0 0,0 0-1,0 0 1,0 0 0,1 0-1,-1 0 1,0 0 0,0 0-1,0 0 1,0 0 0,1-1 0,-1 1-1,0 0 1,0 0 0,0 0-1,0 0 1,0 0 0,0-1-1,1 1 1,-1 0 0,0 0 0,0 0-1,0 0 1,0-1 0,0 1-1,0 0 1,0 0 0,0 0-1,0 0 1,0-1 0,0 1-1,0 0 1,0 0 0,0 0 0,0-1-1,0 1 1,0 0 0,0 0-1,0 0 1,0 0 0,0-1-1,0 1 1,-1 0 0,1 0-1,0 0 1,0 0 0,0-1 0,0 1-1,0 0 1,0 0 0,0 0-1,-1 0 1,1 0 0,-16 1 2208,-21 11-1772,14 0-158,2 1 0,0 1 0,1 0 0,-27 26 0,41-35-321,0 1 0,0 0 0,1 0 0,-1 1-1,2-1 1,-1 1 0,1 0 0,0 0 0,0 1-1,1-1 1,0 1 0,1 0 0,-1-1 0,1 1 0,1 0-1,0 1 1,-1 10 0,2-17-104,1 0 0,-1-1 1,1 1-1,-1 0 0,1-1 0,0 1 1,-1-1-1,1 1 0,0-1 0,0 0 0,0 1 1,0-1-1,0 0 0,0 1 0,1-1 0,-1 0 1,0 0-1,1 0 0,-1 0 0,1-1 1,-1 1-1,1 0 0,-1 0 0,1-1 0,-1 1 1,1-1-1,0 1 0,-1-1 0,1 0 1,1 0-1,60 3-2080,-50-3 723,-6 0 77,0 0 1,1 0-1,-1-1 1,0 0-1,0-1 1,0 0 0,0 0-1,6-3 1,22-12-10960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10666,'0'0'10938,"-8"9"-9101,-26 28-412,33-36-1409,1-1 1,-1 0-1,1 1 0,-1-1 1,1 0-1,-1 1 0,1-1 1,0 1-1,-1-1 0,1 0 0,0 1 1,-1-1-1,1 1 0,0-1 1,-1 1-1,1 0 0,0-1 1,0 1-1,0-1 0,-1 1 0,1-1 1,0 1-1,0 0 0,0-1 1,0 1-1,0-1 0,0 1 1,0 0-1,0-1 0,0 1 0,1-1 1,-1 1-1,0-1 0,0 1 1,0 0-1,1-1 0,-1 1 1,0-1-1,1 1 0,-1-1 0,0 1 1,1-1-1,-1 0 0,1 1 1,-1-1-1,0 1 0,1-1 1,-1 0-1,1 1 0,-1-1 0,1 0 1,0 0-1,-1 1 0,1-1 1,-1 0-1,1 0 0,33 2-322,-30-3 148,35-1-814,-32 0-344,1 1 0,-1-1 0,1-1 1,-1 1-1,0-1 0,0-1 1,13-6-1,-3-3 1406,-2-2 4004,-40 43-416,1 1-1,-22 35 1,39-53-3343,0-1 1,1 1-1,1 1 1,0-1-1,0 1 1,1 0-1,0 0 1,1 0-1,1 1 1,-2 17-1,4-28-381,3 19-932,9-13-3598,0-8-2257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12396,'3'4'7349,"-2"4"-4233,-1 24-2350,0-29 148,-14 121 3476,7-75-4095,0 59 0,6-94-542,3 24 194,-2-37-218,0 0 0,1 0-1,-1 1 1,1-1 0,-1 0 0,1 0 0,0 0 0,-1 0-1,1 0 1,0 0 0,0 0 0,0 0 0,-1 0 0,1 0-1,2 1 1,-3-11-7961,0-8 1768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40 3748,'0'0'19607,"11"-6"-18566,-9 5-988,5-4 108,0 1-1,0 0 1,0 1 0,0 0 0,1 0-1,0 0 1,0 1 0,-1 0-1,1 1 1,14-1 0,9 1-10,0 2 0,0 1 0,60 13 0,-82-13-134,1 1-1,-1 0 0,1 0 0,-1 1 1,0 0-1,-1 1 0,1 0 0,-1 0 1,0 1-1,0 0 0,0 0 0,-1 1 1,0 0-1,-1 0 0,1 0 0,8 15 1,-12-17 35,0 0 0,-1 0 0,0 0 0,0 0 0,0 1 0,-1-1 0,1 0 1,-1 1-1,-1-1 0,1 1 0,-1-1 0,0 1 0,0-1 0,-1 1 0,1-1 0,-3 9 0,0-6 126,0-1-1,0 0 0,-1 0 0,1 0 0,-1 0 0,-1-1 1,0 1-1,0-1 0,0 0 0,-10 8 0,2-2 107,-2-2-1,1 0 1,-1 0-1,-1-1 1,0-1-1,0-1 1,0 0-1,-1-1 1,-29 6-1,18-6-283,-52 1 0,73-6 0,0-1 0,-1 0 0,1 0 0,0-1 0,0 0 0,0-1 0,0 1 0,0-1 0,0 0 0,1-1 0,-1 0 0,-12-7 0,19 10-27,-1 0-1,0-1 1,1 1 0,-1 0 0,1-1-1,-1 1 1,1 0 0,-1-1 0,1 1-1,-1-1 1,1 1 0,-1-1 0,1 1-1,-1-1 1,1 1 0,0-1 0,-1 1-1,1-1 1,0 0 0,0 1 0,-1-1-1,1 1 1,0-1 0,0 0 0,0 1-1,0-1 1,0 0 0,0 1 0,0-1-1,0 0 1,0 1 0,0-1 0,0 0-1,0 1 1,0-1 0,1 0 0,-1 1-1,0-1 1,0 1 0,1-1 0,-1 1-1,0-1 1,1 0 0,-1 1 0,1-1-1,-1 1 1,0-1 0,1 1 0,0 0-1,-1-1 1,1 1 0,-1-1-1,1 1 1,-1 0 0,1 0 0,0-1-1,-1 1 1,1 0 0,-1 0 0,1 0-1,1-1 1,49-10-4439,-43 9 3041,35-4-6304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13100,'0'0'14254,"66"-4"-13197,-18 4-737,6 0-288,4 0-1281,-4-2-3011,-1-4-4036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58 14221,'0'0'3150,"1"-8"-550,2-26-27,-3 34-2489,0-1-1,0 0 1,0 1-1,-1-1 1,1 0-1,0 1 1,0-1-1,0 1 1,-1-1-1,1 0 1,0 1-1,-1-1 1,1 1-1,0-1 1,-1 0-1,1 1 1,-1-1-1,1 1 1,0 0-1,-1-1 1,0 1-1,1-1 1,-1 1-1,1 0 1,-1-1-1,1 1 1,-1 0-1,0-1 1,1 1-1,-1 0 1,0 0-1,1 0 1,-1 0-1,0 0 1,1 0-1,-1 0 1,0 0-1,1 0 1,-1 0 0,0 0-1,1 0 1,-1 0-1,0 0 1,1 1-1,-1-1 1,1 0-1,-1 0 1,0 1-1,1-1 1,-1 1-1,0-1 1,-29 17 175,15-1-200,1 0 1,1 0 0,1 1-1,0 1 1,1 0-1,1 0 1,1 1 0,-11 31-1,11-23 89,1 0-1,1 1 0,2 0 0,0 1 0,0 50 1,5-77-145,0 1 0,0 0 0,0-1 1,0 1-1,1 0 0,-1 0 0,1-1 1,-1 1-1,1 0 0,0-1 0,0 1 1,0-1-1,1 1 0,-1-1 0,1 0 0,-1 0 1,1 1-1,0-1 0,-1 0 0,1 0 1,0-1-1,1 1 0,-1 0 0,3 1 1,0-1 41,0 0 0,0 0 1,0-1-1,0 0 0,1 0 0,-1 0 1,0-1-1,1 1 0,-1-1 1,0-1-1,10 0 0,-10 0 43,-1 0 1,0 0-1,0 0 0,1 0 0,-1 0 0,0-1 1,0 0-1,-1 0 0,1 0 0,0 0 0,-1 0 0,1-1 1,-1 0-1,1 0 0,-1 0 0,0 0 0,-1 0 0,1-1 1,0 1-1,-1-1 0,0 1 0,0-1 0,0 0 0,0 0 1,-1 0-1,1 0 0,-1 0 0,1-8 0,-2 11-78,0 0 0,0 0 0,0 0 1,0 0-1,-1 0 0,1 0 0,0 1 0,0-1 0,-1 0 0,1 0 0,-1 0 0,1 1 0,-1-1 0,1 0 0,-1 1 0,1-1 0,-1 0 0,0 1 0,1-1 0,-1 1 0,0-1 0,1 1 0,-1-1 0,0 1 0,0-1 0,0 1 0,0-1 0,-33-3 327,28 4-292,0 0 0,0 1-1,0 0 1,0 0-1,0 1 1,0-1 0,0 1-1,-8 4 1,4 6-64,15-7-21,24-6 14,-16-4 41,0-1 0,0 0 0,0-1 1,-1-1-1,21-15 0,-21 13-56,1 1 1,1 0-1,-1 1 0,20-8 0,-32 28-204,-7 4 268,-1 1 1,0-1-1,-1 0 0,-15 22 1,15-27 8,0 1 1,2-1 0,-1 1-1,1 0 1,1 1 0,0 0-1,1-1 1,1 1-1,-4 21 1,7-34-61,0 1 1,0-1-1,0 1 1,0-1-1,0 1 0,0-1 1,0 1-1,0-1 1,0 1-1,0-1 0,0 1 1,0-1-1,1 0 1,-1 1-1,0-1 0,0 1 1,1-1-1,-1 0 1,0 1-1,0-1 0,1 1 1,-1-1-1,0 0 1,1 1-1,-1-1 0,0 0 1,1 0-1,-1 1 1,1-1-1,-1 0 0,1 0 1,-1 1-1,0-1 1,1 0-1,-1 0 0,1 0 1,21-5-2850,17-18-7324,-23 7-6129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22133,'0'0'10634,"55"-47"-23574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14606,'0'0'12791,"8"0"-11195,1-1-1427,0 0 1,0-1 0,0 0-1,-1-1 1,1 1-1,-1-2 1,1 1 0,-1-1-1,0 0 1,-1-1-1,1 0 1,7-6 0,13-10-26,-1-1 0,0-2 0,-2 0 0,-1-2 0,-1-1 0,-1 0 0,-1-2 1,-2 0-1,24-48 0,-74 143-88,-41 99 7,64-143-62,2 1 1,0 0-1,1 0 1,2 0-1,-2 42 1,5-64-114,0 0 0,0 0 0,0 0 0,0 1 0,0-1 0,1 0 1,-1 0-1,0 0 0,1 0 0,-1 0 0,1 0 0,-1 0 0,1 0 0,-1 0 0,1 0 0,0 0 0,0 0 0,-1 0 0,2 1 0,7 9-2683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2402,'0'0'24146,"13"-1"-21675,156-12-974,-37 1-371,163 6-1,-230 13-5865,-60-8-1250,-2-5-2466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16944,'0'0'12673,"9"-7"-11594,58-57-631,-2-2 1,104-138-1,-153 189-286,-15 30-157,-15 31 47,3-16-1,0-3 25,1 0 0,1 0 0,1 1 0,2 0 0,-5 56 0,11-83-105,0-1-1,0 1 1,0-1 0,0 0-1,0 1 1,1-1 0,-1 1 0,0-1-1,0 0 1,1 1 0,-1-1-1,0 0 1,1 0 0,-1 1-1,0-1 1,1 0 0,-1 0-1,0 1 1,1-1 0,-1 0-1,0 0 1,1 0 0,-1 0 0,1 1-1,-1-1 1,0 0 0,1 0-1,-1 0 1,1 0 0,-1 0-1,1 0 1,-1 0 0,0 0-1,1 0 1,-1 0 0,1 0-1,-1-1 1,0 1 0,1 0 0,-1 0-1,1 0 1,-1 0 0,0-1-1,1 1 1,-1 0 0,0 0-1,1-1 1,-1 1 0,0 0-1,1-1 1,-1 1 0,1-1 0,20-15-3895,-5-7-2754,1-2-3941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23766,'0'0'9001,"72"-6"-9001,-41-2 0,1 3-1505,-9 2-2275,-2 2-1697,-7-1-2947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20724,'0'0'10351,"-12"0"-9647,4 0-664,1 0-1,0 1 1,0 0-1,-1 0 0,1 1 1,0-1-1,0 2 0,0-1 1,1 1-1,-1 0 0,0 0 1,1 1-1,0 0 1,0 0-1,-8 8 0,-5 5 15,1 1 0,1 1-1,-16 24 1,28-37-44,1 0 1,0 1-1,0 0 0,0 0 0,1 1 0,0-1 1,0 0-1,0 1 0,1 0 0,1 0 0,-1 0 1,1-1-1,0 17 0,2-23-32,-1 1-1,1-1 1,0 1 0,-1-1 0,1 0-1,0 1 1,0-1 0,0 0-1,0 0 1,0 1 0,0-1 0,0 0-1,0 0 1,0 0 0,1 0-1,-1-1 1,0 1 0,1 0 0,-1 0-1,1-1 1,-1 1 0,1-1-1,-1 1 1,1-1 0,-1 0 0,1 0-1,-1 1 1,3-1 0,53 1-1403,-42-2 875,-7 1-468,1 0 0,0-1 0,0 0 0,14-4 0,12-11-7089,-23 7 1151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17296,'0'0'12257,"-6"9"-10730,-20 26-411,26-34-1106,-1 0 0,0-1 0,1 1 0,-1-1 0,1 1 0,-1 0 0,1 0 0,-1-1 0,1 1 0,-1 0 0,1 0 0,0 0 0,0-1 0,-1 1 0,1 0 0,0 0 0,0 0 0,0 0 0,0-1 0,0 1 0,0 0 1,0 0-1,0 0 0,0 0 0,0 0 0,1-1 0,-1 1 0,0 0 0,0 0 0,1 0 0,-1-1 0,1 1 0,-1 0 0,1 0 0,-1-1 0,1 1 0,-1 0 0,1-1 0,0 1 0,-1-1 0,1 1 0,0-1 0,-1 1 0,1-1 0,0 1 0,0-1 0,-1 0 0,1 1 0,0-1 0,0 0 0,0 0 1,0 0-1,-1 1 0,1-1 0,0 0 0,0 0 0,0 0 0,0 0 0,0-1 0,0 1 0,-1 0 0,2 0 0,5-1-41,1 1 1,-1-1-1,0 0 0,0 0 1,9-4-1,-9 2-429,0-1 1,0 0-1,-1 0 0,13-11 1,-13 10-549,0 0 1,0 1 0,0-1 0,13-5-1,-18 9 918,-2 5 329,0-1 1,0 0-1,0 0 1,-1 0 0,1 0-1,-1 0 1,0 0-1,1 0 1,-2 0 0,1-1-1,-4 4 1,-3 6 536,-14 21 781,2 0-1,-21 47 1,15-1-2855,23-64-568,1 0 1,1 1 0,0 22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1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541 164 2530,'4'-9'3316,"1"-4"-1889,1 0-2368,0-1 0,-1 1 0,4-25 0,-8 2 1740,-2 35-742,1 0 1,0-1-1,-1 1 0,1 0 0,0 0 1,-1-1-1,0 1 0,1 0 1,-1 0-1,0 0 0,1 0 0,-1 0 1,0 0-1,0 0 0,0 0 1,0 0-1,0 0 0,0 0 0,0 0 1,0 1-1,0-1 0,-1 0 1,1 1-1,-2-1 0,0 0 128,1 1 0,-1-1 1,0 1-1,-1 0 0,1 0 0,0 0 0,0 0 0,0 1 0,0-1 1,-3 2-1,-7 2 468,1 1 0,0 0 0,-19 11-1,12-5-653,2 0-1,-1 1 1,2 1-1,-1 1 0,2 1 1,0 0-1,1 0 0,0 2 1,1 0-1,1 0 0,1 1 1,-14 29-1,-13 37 905,3 2 1,-45 170-1,-1 190 348,74-382-1048,4-1 0,2 0 0,9 71-1,38 190-14,-16-133-50,-27-162-82,2-1-1,0 1 1,2-1-1,2-1 1,20 48-1,-26-67-59,2-1-1,-1 1 1,1-1-1,0 0 1,1-1-1,-1 1 1,1-1-1,1 0 1,-1 0-1,1-1 1,0 0-1,0 0 0,1-1 1,-1 0-1,1 0 1,0-1-1,0 0 1,0 0-1,1-1 1,-1 0-1,1 0 1,-1-1-1,15 1 1,-14-2-27,1 1 0,-1-1 0,1-1 1,0 0-1,-1-1 0,1 1 1,13-6-1,-17 4 35,0 0 0,0 0 0,0 0 0,-1-1 0,0 0 1,0 0-1,0 0 0,0-1 0,-1 0 0,1 0 0,-1 0 0,4-7 0,90-138 197,-7-4 0,91-209 1,142-461 1821,-316 794-2003,-1-1 1,-1 0-1,-2 0 0,-1-1 1,-1 1-1,-2-1 0,-1 1 1,-2-1-1,-1 1 0,-1 0 1,-2 0-1,-1 0 0,-1 1 1,-2 1-1,-22-46 0,30 69-30,-1-1 0,0 0 0,0 1 0,0 0 0,-1 0-1,0 1 1,0-1 0,0 1 0,-1 0 0,0 0 0,0 1-1,0-1 1,0 2 0,-1-1 0,1 1 0,-11-4-1,10 5-384,0 0-1,0 1 0,0 0 0,-1 1 1,1-1-1,0 1 0,0 1 0,0 0 1,-1 0-1,1 0 0,-8 3 0,-53 23-9127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36 8296,'0'0'11707,"8"-5"-8627,25-17-229,-33 22-2756,0 0 0,0 0 1,-1 0-1,1 0 0,0 0 0,0 0 1,0 0-1,-1 0 0,1 0 1,0 0-1,0 0 0,0 0 0,-1 0 1,1 0-1,0-1 0,0 1 0,0 0 1,0 0-1,-1 0 0,1 0 0,0 0 1,0 0-1,0-1 0,0 1 1,0 0-1,0 0 0,-1 0 0,1 0 1,0-1-1,0 1 0,0 0 0,0 0 1,0 0-1,0-1 0,0 1 0,0 0 1,0 0-1,0 0 0,0-1 1,0 1-1,0 0 0,0 0 0,0 0 1,0-1-1,0 1 0,0 0 0,0 0 1,0 0-1,0-1 0,0 1 0,1 0 1,-1 0-1,0 0 0,0-1 1,0 1-1,0 0 0,0 0 0,1 0 1,-22 0-168,21 0 272,-15 2-120,0 0-1,1 1 0,0 1 0,0 0 1,0 1-1,0 1 0,-22 12 0,13-5 34,1 1-1,0 2 1,-29 25-1,45-35-112,1-1 0,0 1 0,0 0 0,1 0 0,-1 0 0,1 0 0,1 1 0,-1 0 0,1-1 0,-2 9 0,4-13 0,0 0 0,1 1 0,0-1 0,-1 0 0,1 0 0,0 0 0,0 1 0,0-1 0,0 0 0,1 0 0,-1 0 0,0 0 0,1 1 0,0-1 0,-1 0 0,1 0 0,0 0 0,0 0 0,0 0 0,0 0 0,1-1 0,-1 1 0,0 0 0,1-1 0,-1 1 0,1 0 0,0-1 0,-1 0 0,1 1 0,0-1 0,0 0 0,0 0 0,0 0 0,0 0 0,0-1 0,0 1 0,4 0 0,16 4-278,0-1 1,0-1-1,1-1 1,-1-1-1,1 0 0,-1-2 1,1-1-1,-1-1 1,42-11-1,-32 1-5140,-8-2-3044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1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4420,'-11'0'3977,"-8"0"-3617,-4-1-11,-1 2-1,0 1 0,-26 4 1,42-4-175,0 0-1,0 0 1,0 1 0,1 0 0,-1 0 0,1 1 0,0 0 0,0 0 0,0 0-1,0 1 1,1 0 0,0 1 0,0 0 0,-7 7 0,1 5-14,0 1 1,1 0-1,1 0 1,1 1 0,0 0-1,-6 26 1,-25 129 391,29-100-436,2 0 0,4 1 0,5 91 0,4-117 16,1-1 1,2 0 0,3 0-1,2 0 1,33 87 0,-38-121-70,0 0 1,0 0 0,2-1-1,0 0 1,0 0-1,1-1 1,1-1 0,13 13-1,-20-21-24,0-1 0,0 1 1,1-1-1,-1 0 0,1-1 0,-1 1 0,1-1 0,0 0 0,0 0 0,0 0 0,0-1 1,0 0-1,0 0 0,1 0 0,-1-1 0,0 1 0,1-1 0,-1 0 0,0-1 0,0 0 1,1 1-1,-1-2 0,0 1 0,0 0 0,0-1 0,0 0 0,0 0 0,-1-1 0,6-3 1,3-3 13,0 0 1,-1-2 0,0 1 0,-1-2 0,0 1 0,-1-1 0,-1-1 0,16-25 0,54-119 293,-77 154-336,30-72 111,-3 0 0,-4-2 0,19-97 1,-34 123-88,-3 0 0,-2 0 1,-2-1-1,-2 0 1,-3 1-1,-9-60 1,9 99-39,0-1 0,-2 0 0,1 1 0,-1-1 0,-1 1 0,-8-15 0,11 24-153,1 0-1,-1 1 0,0-1 0,1 1 0,-1-1 0,-1 1 0,1-1 0,0 1 0,0 0 0,-1 0 0,0 0 0,1 0 1,-1 1-1,0-1 0,0 1 0,1 0 0,-1-1 0,0 1 0,0 1 0,-1-1 0,1 0 0,0 1 0,0-1 0,0 1 1,0 0-1,-1 0 0,1 0 0,0 1 0,0-1 0,-5 2 0,-40 20-8053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10730,'0'0'16976,"68"25"-15631,-11-23-640,14-2-513,10 0-96,2 0-128,-3-7-320,-4 2-224,-15 1-385,-15 4-1057,-22 0-1378,-27 9-10697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18129,'0'0'6694,"81"7"-4676,-22-7-576,10-5-674,6 1-607,0 3-161,-6 1-1218,-6 0-2721,-12 1-3684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16752,'0'0'3763,"14"-11"-1494,221-144 1877,-134 92-3585,182-147 1,-259 194-165,-24 16-383,1 0 0,-1 0 0,0 0 0,1 1 0,-1-1 0,0 0 0,0 0 0,1 0 0,-1 0 0,0 1 1,0-1-1,1 0 0,-1 0 0,0 1 0,0-1 0,0 0 0,1 0 0,-1 1 0,0-1 0,0 0 0,0 0 0,0 1 0,0-1 1,1 0-1,-1 1 0,0-1 0,0 0 0,0 1 0,0-1 0,0 0 0,0 0 0,0 1 0,0-1 0,0 0 0,0 1 1,0-1-1,-1 0 0,1 1 0,0-1 0,0 1 0,-19 51 475,-29 43 234,22-46-338,2 1 1,-30 94-1,53-144-449,-8 50 868,13-27-3484,-4-23 2205,1 1 1,-1-1-1,1 1 1,-1 0 0,1-1-1,-1 1 1,1-1 0,-1 1-1,1-1 1,0 1 0,-1-1-1,1 1 1,-1-1-1,1 0 1,0 1 0,0-1-1,-1 0 1,1 0 0,0 1-1,-1-1 1,1 0-1,0 0 1,0 0 0,1 0-1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16528,'0'0'6609,"10"3"-4458,16 3-1297,0-1 1,0-1-1,1-1 0,41-1 1,123-13 22,-93 4-496,549-10 176,-211 8-1001,-421 9 257,123-9-1487,-50-8-3256,-70 9 1119,-11 0-2136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37 383 15535,'0'0'2706,"-7"8"-661,-20 28 389,27-36-2384,0 0 1,-1 1-1,1-1 0,0 0 0,0 0 1,0 0-1,-1 0 0,1 1 0,0-1 0,0 0 1,0 0-1,0 1 0,0-1 0,0 0 1,-1 0-1,1 1 0,0-1 0,0 0 1,0 0-1,0 1 0,0-1 0,0 0 1,0 0-1,0 1 0,0-1 0,0 0 0,0 0 1,0 1-1,0-1 0,0 0 0,1 1 1,-1-1-1,0 0 0,0 0 0,0 0 1,0 1-1,0-1 0,1 0 0,-1 0 0,0 1 1,0-1-1,0 0 0,0 0 0,1 0 1,-1 0-1,0 0 0,0 1 0,1-1 1,-1 0-1,0 0 0,0 0 0,1 0 1,-1 0-1,0 0 0,0 0 0,1 0 0,-1 0 1,0 0-1,0 0 0,1 0 0,-1 0 1,0 0-1,0 0 0,1 0 0,17-2 774,-18 2-717,14-4 318,1-1-1,-1 0 1,0-1-1,-1 0 1,20-13-1,66-49-119,-67 44-157,291-251 917,-307 260-838,-16 15-216,0-1 1,1 1-1,-1-1 0,0 1 0,1-1 0,-1 1 0,0 0 0,1-1 1,-1 1-1,0-1 0,1 1 0,-1 0 0,1-1 0,-1 1 1,0 0-1,1-1 0,-1 1 0,1 0 0,-1 0 0,1 0 1,-1-1-1,1 1 0,-1 0 0,1 0 0,0 0 0,-1 0 1,1 0-1,-1 0 0,1 0 0,-1 0 0,1 0 0,-1 0 1,1 0-1,-1 0 0,2 1 0,-5 20 492,-19 35 149,21-55-650,-21 45-2,-29 71 0,46-102 0,0 0 0,1 0 0,0 1 0,1-1 0,-1 30 0,4-45-52,0 1 0,0 0 0,0-1 0,0 1 0,0 0 0,1-1 0,-1 1 0,0-1 0,0 1 0,0 0 0,1-1 0,-1 1 0,0-1 0,0 1 0,1 0 0,-1-1 0,0 1 0,1-1 0,-1 1 0,1-1 0,-1 0 0,1 1 0,-1-1 0,1 1 0,-1-1 0,1 0 0,0 1 0,-1-1 0,1 0 0,-1 0 0,1 1 0,0-1 0,-1 0 0,1 0 0,-1 0-1,1 0 1,1 0 0,-1 0-308,1 0 0,0 0 0,0 0-1,-1-1 1,1 1 0,0 0 0,-1-1 0,1 0-1,0 1 1,-1-1 0,1 0 0,-1 0-1,3-1 1,11-16-7002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21749,'0'0'11018,"71"-4"-11018,-21-6 0,6 1 0,3-1 0,-5 4-2434,-6-2-2403,-7 4-3074,-2 1-9450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15 19186,'0'0'3139,"-8"-3"-961,0 0-1913,0 1-1,0 0 0,0 1 1,0-1-1,0 1 1,0 1-1,-1 0 0,1 0 1,0 1-1,0 0 1,0 0-1,0 0 0,0 1 1,0 1-1,0-1 1,-11 7-1,-5 4 129,0 0 0,1 2 0,0 1 0,-39 36 0,56-47-307,0 1-1,0 0 1,1 0 0,-1 1 0,1 0 0,1 0 0,-1 0 0,1 0 0,1 1 0,-1-1 0,1 1 0,1 0 0,-1 0 0,1 0-1,1 0 1,-1 1 0,2-1 0,-1 0 0,1 1 0,1 11 0,0-17-173,-1-1 1,1 1-1,0-1 0,0 1 1,1-1-1,-1 0 1,0 1-1,1-1 0,-1 0 1,1 0-1,0 0 0,0 0 1,0 0-1,0-1 0,0 1 1,0-1-1,0 1 0,0-1 1,1 0-1,-1 1 1,1-1-1,-1 0 0,1-1 1,-1 1-1,1 0 0,3 0 1,8 1-966,1 0 1,-1-1 0,24-1-1,-21-1 193,28-2-3982,-16-5-1198,3-4-7387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19282,'0'0'13122,"7"1"-13026,3 0-329,0-1 0,0 1 0,0-2 0,0 1 0,0-2 0,0 1 0,0-1 0,0-1 1,0 1-1,12-7 0,-21 9 223,-1-1-1,1 1 1,-1 0 0,1-1 0,-1 1 0,1 0 0,-1 0 0,1-1 0,-1 1 0,1 0 0,0 0 0,-1 0 0,1 0-1,0 0 1,-1 0 0,1 0 0,-1 0 0,1 0 0,0 0 0,-1 0 0,1 0 0,-1 0 0,1 0 0,0 1 0,-1-1-1,1 0 1,-1 0 0,1 1 0,0 0 0,-1 16 182,-21 27 594,21-43-745,-7 10 161,-57 119 1332,59-117-1468,0 0 0,1 1 0,0-1-1,1 1 1,1 0 0,0 0 0,1 0 0,0 16 0,1-29-118,0 0 0,0 0 0,0 0 0,1-1 0,-1 1 0,0 0 0,0 0 0,0 0 1,1 0-1,-1 0 0,1-1 0,-1 1 0,1 0 0,-1 0 0,1-1 0,-1 1 0,1 0 0,-1-1 0,1 1 0,0 0 0,-1-1 0,1 1 1,0-1-1,0 1 0,-1-1 0,1 1 0,0-1 0,1 1 0,17-2-5476,-1-7-3057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3008 255 12075,'-16'-13'1404,"-16"-14"-1258,-1 2-1,-2 1 1,-72-36-1,55 38 192,-2 3-1,0 2 0,-1 3 0,-1 2 1,0 2-1,0 3 0,-1 2 0,-98 5 0,55 9-197,1 3 0,0 5 0,2 5 0,-108 37 0,26 2 463,-340 166 0,433-181 76,3 4 1,1 3-1,3 4 1,3 4-1,-119 121 0,162-145-480,2 1 0,1 2 0,2 1-1,2 1 1,2 1 0,2 2-1,2 0 1,-25 83 0,36-96-185,2 0 0,1 0-1,1 1 1,2 0 0,1 0 0,2 0 0,1 0 0,2 0-1,1 0 1,2 0 0,1-1 0,1 0 0,25 60 0,-17-59-11,0-2 1,3 0-1,0 0 0,2-2 1,2-1-1,50 50 1,-36-45 24,1-1 1,2-3-1,1-1 1,65 33-1,-9-17 19,1-4 0,2-5 0,1-4 0,120 21 0,-27-17 230,1-9 1,1-8-1,298-11 0,-413-11 79,0-3-1,0-5 1,-1-2-1,152-49 1,-184 45-303,-1-1-1,-1-3 1,-1-1 0,-1-3 0,-1-1-1,-1-3 1,-2-1 0,0-2-1,35-39 1,-28 18-89,-2-2 0,-3-2 0,-3-2 1,-2-2-1,-3 0 0,-2-3 0,-4-1 0,-2 0 0,-4-2 0,-2-1 0,12-81 0,-27 120-104,-1-1-1,-2-1 0,-1 1 1,-2 0-1,-1 0 0,-11-59 1,10 76 74,-1 1 0,0 0 0,-2 0 0,1 0 1,-1 1-1,-1 0 0,0 0 0,-1 0 0,0 1 1,-1 0-1,0 0 0,-1 1 0,0 1 0,0 0 1,-1 0-1,0 1 0,-21-12 0,10 10-129,0 0-1,0 2 1,-1 0 0,0 2-1,0 0 1,-1 2 0,-27-3-1,4 4-1283,0 2 0,-79 9 0,-22 18-3869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17617,'0'0'15150,"92"0"-15150,-45 0 0,4 0 0,-2 0 0,-3 0-1634,-7-1-1985,-11-3-737,-13-1-288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4836 12620,'0'0'875,"5"8"-2775,4 8 3005,-2 0 0,0 0 0,9 32 0,-13-40-824,1 0 0,-1 0 0,2 0-1,-1-1 1,1 1 0,0-1 0,0 0 0,1 0-1,-1-1 1,2 0 0,-1 0 0,1 0 0,0-1 0,0 0-1,0 0 1,1-1 0,0 0 0,0 0 0,10 3-1,13 4 211,0-2 1,0-1-1,60 8 0,7-7-158,0-4-1,0-4 1,111-13 0,293-59-89,-277 35 829,-146 23-937,-1-3 1,0-3-1,-1-4 1,-1-3-1,-2-3 1,98-54-1,-160 75-222,0-1-1,0 0 1,-1-1 0,0 0 0,-1 0-1,-1-1 1,1 0 0,-2-1-1,1 0 1,-2-1 0,0 1-1,7-18 1,3-11 215,-2-1-1,17-74 0,-25 80 70,-2 1 0,-1-1 0,-2 0-1,-1 0 1,-5-43 0,-35-178 1652,10 89-1571,-25-341-908,45 404 633,-1 33 9,-4-1-1,-3 2 1,-33-88 0,14 45 5,22 60 12,2-1-1,2 0 0,-3-111 1,26-169-41,-4 258 12,3-1 1,3 1-1,4 1 0,3 1 1,3 1-1,3 1 0,60-109 1,-21 65-49,5 2 0,5 4 0,5 3 0,132-135 0,-174 206 30,1 2 1,2 2-1,1 1 0,2 3 1,0 1-1,2 3 1,1 2-1,77-26 0,-121 47 8,6-1 18,0-1 1,0 0 0,-1-1 0,0 0 0,0-1 0,10-7 0,-18 11-2,0 1-1,-1-1 1,1 0 0,0 1 0,-1-1 0,0 0-1,1 0 1,-1 0 0,0 0 0,0 0-1,0 0 1,0-1 0,-1 1 0,1 0-1,-1 0 1,1-1 0,-1 1 0,0 0 0,0-1-1,0 1 1,0 0 0,0-1 0,0 1-1,-1 0 1,1-1 0,-1 1 0,1 0-1,-1 0 1,0 0 0,0 0 0,0-1 0,0 1-1,-1 0 1,1 1 0,0-1 0,-4-3-1,-5-8 7,-1 0 0,-1 1-1,0 0 1,-1 1 0,0 1-1,0 0 1,-1 0 0,0 2-1,-1 0 1,0 0 0,-25-8 0,13 7 6,0 1 0,-1 1 0,0 1 0,0 2 0,0 1 0,-30 0 0,27 4 17,-1 1 0,1 1 1,0 2-1,1 1 1,-1 2-1,1 0 0,-34 16 1,39-19 147,25-5-182,0-1-1,0 1 1,0 0-1,-1 0 1,1-1-1,0 1 1,0 0 0,0-1-1,0 1 1,-1 0-1,1-1 1,0 1-1,0 0 1,0-1-1,0 1 1,0 0-1,0-1 1,0 1-1,0 0 1,0-1-1,0 1 1,0 0-1,0-1 1,1 1-1,-1 0 1,0-1 0,0 1-1,0 0 1,0-1-1,1 1 1,-1 0-1,0-1 1,0 1-1,0 0 1,1-1-1,2-2-313,-1-1 0,1 1-1,0 0 1,0 0 0,0 0-1,0 0 1,1 0 0,6-3 0,4-1-4014,-2 0-3869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629 109 12748,'0'-20'661,"1"12"-167,0 1 0,-1 0 0,-1-1 0,1 1 0,-1 0 0,-4-13 0,5 18-317,-1 1-1,0-1 1,0 1 0,0-1-1,0 1 1,0 0 0,0-1-1,0 1 1,0 0 0,-1 0-1,1 0 1,0 0 0,-1 0-1,1 0 1,-1 0 0,1 0-1,-1 1 1,1-1 0,-1 1-1,0-1 1,1 1 0,-1-1 0,0 1-1,1 0 1,-1 0 0,0 0-1,1 0 1,-1 0 0,0 0-1,1 0 1,-1 1 0,0-1-1,1 1 1,-1-1 0,-1 1-1,-16 5 586,0 1-1,-31 15 1,-10 4 18,-307 77 2831,310-90-3133,161 10-457,-28-12-85,-1 4 0,0 4 0,-2 2 0,76 34 0,-143-52 41,0 0-1,1 1 1,-1 0 0,0 0 0,-1 0 0,1 1-1,7 8 1,-12-13 21,-1 1 0,1 0-1,0 0 1,-1 0 0,1 0-1,-1 0 1,1 0-1,-1 0 1,1 0 0,-1 0-1,0 0 1,0 0 0,1 0-1,-1 0 1,0 0 0,0 0-1,0 0 1,0 0 0,0 0-1,0 1 1,-1 0 0,0 0-5,0-1 0,0 1 1,0-1-1,0 1 0,-1-1 0,1 1 1,0-1-1,-1 0 0,1 0 1,-1 0-1,1 0 0,-1 0 1,0 0-1,1 0 0,-1-1 1,0 1-1,-2 0 0,-1 1-429,0 0 0,-1-1 0,1 0 0,0 0 0,-1 0 0,1-1 0,-1 1 0,1-1 0,0 0 0,-1-1 0,-9-1 1,-4-10-4968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1716 3545 15086,'-43'27'2347,"-21"17"-3039,55-38 798,-1-1 0,0 0 0,0-1 0,0 0 0,0 0 0,-1-1 0,0 0 0,0-1-1,1 0 1,-1-1 0,0 0 0,0-1 0,0 0 0,0-1 0,0 0 0,0-1 0,0 0 0,-14-5 0,-18-6 274,1-3 0,0-1 0,-43-25 0,73 35-512,-94-48 185,2-6 1,-107-81-1,154 96-52,1-1 0,2-4 0,3-1 0,-78-103 0,71 73 136,3-2 0,4-2 0,4-3 0,4-1 0,-36-111 0,62 150-93,3 0 0,2 0 0,3-2 0,1 1 0,3-1 0,2 0 0,3 0 0,2 0 1,2 0-1,2 0 0,20-76 0,5 29 108,5 2 1,3 1-1,5 2 0,4 2 1,4 3-1,4 1 1,4 4-1,3 1 0,4 4 1,114-106-1,-134 145-40,2 2-1,2 2 0,1 2 1,2 2-1,106-46 1,-90 51 7,1 4 0,1 3 1,1 3-1,116-13 0,-117 25-191,-43 4 6,-1 0-1,1-2 0,0-1 0,51-16 1,-78 20-138,-1 1 1,1-1 0,-1 0-1,1 0 1,-1 1 0,1-1-1,-1 0 1,0 0 0,0 0-1,1-1 1,-1 1 0,0 0-1,0 0 1,0-1 0,0 1 0,0-1-1,0 1 1,-1-1 0,1 1-1,0-1 1,-1 1 0,1-1-1,-1 0 1,0 1 0,1-1-1,-1 0 1,0 1 0,0-1 0,0 0-1,0 1 1,0-1 0,-1 0-1,1 1 1,0-1 0,-1 1-1,1-1 1,-1 0 0,0 1-1,1-1 1,-1 1 0,0-1-1,0 1 1,0 0 0,0-1 0,0 1-1,-2-2 1,-10-9-5627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13389,'0'0'11402,"12"-7"-10585,-2 2-678,0 0 0,1 1 0,-1 0-1,1 0 1,0 1 0,0 1 0,0 0 0,0 0-1,15 1 1,91-3 284,-56 1-434,101 8 0,-160-5-22,1 0 1,0 1-1,0-1 1,-1 1-1,1 0 1,0-1-1,-1 1 1,1 0-1,-1 1 1,1-1-1,-1 0 1,0 1-1,1-1 1,-1 1 0,0 0-1,0 0 1,0 0-1,0 0 1,-1 0-1,1 0 1,2 4-1,-2-2 16,-1 0 0,0 1-1,0-1 1,0 0 0,0 0-1,0 1 1,-1-1 0,0 1 0,0-1-1,0 0 1,-1 1 0,-1 5 0,-2 8 77,-1 0 0,-1 0 1,-1-1-1,0 0 1,-13 22-1,-59 85 35,-106 128-1,127-176-790,-3 0-2416,6-14-3017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7030 657 7399,'-10'-7'480,"-381"-209"1107,390 215-1561,-105-48 477,-2 5 1,-2 5 0,-2 5-1,-1 4 1,-119-15 0,-591-37 2535,673 71-2929,-1981-55 285,1945 70-234,1 9-1,1 7 1,0 8 0,-233 68-1,270-51-28,2 6-1,2 6 0,3 7 0,3 6 0,-207 140 1,284-168-66,1 3 0,3 3 0,2 2 0,-60 71 1,92-95-37,2 1 0,1 1 0,1 1 1,1 0-1,2 2 0,1-1 0,1 2 1,2 0-1,1 0 0,2 1 0,-7 53 1,12-48-13,1 0 1,2 0 0,2 0-1,1 0 1,2-1-1,1 1 1,20 61 0,-15-68-24,2-1 1,1 0 0,1-1 0,1 0 0,1-2-1,2 0 1,1-1 0,1-1 0,31 30-1,-6-16 120,1-1 0,1-3-1,2-1 1,2-3 0,85 38-1,-11-16 7,179 48-1,-44-33-53,281 35 0,277-16 162,-278-62 133,1-24 0,-1-23 0,-1-23 0,631-137 0,-620 46-266,-463 108-77,-2-4 1,-2-4-1,-1-3 0,88-57 0,-139 75 10,-1-2 1,-2 0-1,0-2 0,-1-1 0,-2-1 1,0-2-1,30-45 0,-40 49 44,-1 0 0,-2-2 0,0 0 0,-2 0 0,-1-1-1,-1 0 1,-1-1 0,-2 0 0,-1 0 0,2-31 0,-6 26 74,-1 1-1,-2-1 1,-1 1 0,-1 0-1,-2 0 1,-2 1 0,-13-41-1,4 31-18,-1 1 0,-1 0 0,-3 2-1,-49-69 1,20 45-61,-2 3-1,-3 2 0,-3 2 0,-2 3 1,-121-80-1,72 65-124,-3 6 0,-3 4 0,-3 5 0,-1 6 0,-3 5-1,-195-40 1,5 26-3558,-479-24 0,341 57-3260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1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6374,'0'0'-224,"30"-73"608,-14 38-448,-4 2-2530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1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1121 197 4260,'0'0'2755,"-1"-11"-326,0 4-2099,0 1 1,-1-1-1,0 1 1,0 0-1,0-1 0,0 1 1,-1 0-1,-4-6 1,5 9-206,-1 0 1,1 0-1,-1 1 1,0-1-1,0 1 0,0 0 1,0-1-1,0 1 1,0 1-1,-1-1 0,1 0 1,0 1-1,-1 0 1,0-1-1,1 1 0,-1 1 1,0-1-1,1 1 1,-9-1-1,-23 1 714,0 1 0,0 2-1,1 1 1,-1 2 0,1 1-1,-46 17 1,-11 9-11,-91 47 0,-46 42-572,205-108-235,1 1 1,0 1-1,1 2 1,1 0-1,1 1 0,0 1 1,-23 33-1,35-43 30,1 0 0,0 1 0,1 0 0,0 1 0,1-1 0,0 1 0,1 0 0,0 0 0,1 0 0,0 0 0,1 0 0,1 0 0,0 1 0,0-1 0,1 0 0,1 0 0,0 0 0,0 0 0,1 0 0,7 16 0,-4-14 9,1 0-1,0 0 1,1-1 0,0 0 0,1 0 0,1-1 0,0 0 0,1-1 0,0 0 0,1-1-1,0 0 1,0 0 0,1-2 0,0 1 0,24 9 0,-4-5-51,-1-2-1,2-1 1,0-2 0,0-1 0,0-2 0,41 2-1,210-12 166,-197-2-2,-1-5-1,-1-3 1,131-40 0,-160 36 77,0-3 0,-2-2-1,0-2 1,-2-3 0,-1-2 0,48-38 0,-84 56-60,-1 1 1,-1-2-1,-1 0 1,0-1-1,0 0 1,-1-1-1,-1 0 1,-1-1-1,-1 0 1,15-36-1,-19 40-57,-2 0 0,0 0 0,0 0 0,-1-1 0,0 1 0,-2-1 1,1 1-1,-2-1 0,0 1 0,0-1 0,-1 1 0,-1-1 0,0 1 0,-1 0 0,-1 0 0,-9-20 0,3 13-129,-1 0-1,-1 1 0,0 1 1,-1 0-1,-1 0 1,-1 2-1,-1 0 0,0 1 1,-1 0-1,0 2 1,-1 0-1,0 1 0,-1 1 1,-1 1-1,0 1 1,-28-9-1,21 10-57,0 0 0,-1 2 0,0 2 1,0 0-1,0 2 0,0 1 0,-1 2 0,1 0 0,0 2 0,0 1 0,0 2 0,-39 12 1,28-3-192,1 2 1,1 1 0,0 2 0,1 2 0,2 1 0,-46 39-1,-50 61-3236,18 11-4633,61-58-3139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0:4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89 4773,'0'0'528,"-10"3"-218,-30 12-224,-15 7 1374,1-7 3629,50-11-2282,12 3-1815,19 8-958,-22-13 319,27 13-236,1-1 1,0-3 0,0 0 0,1-2 0,65 8 0,183 2 556,-189-16-246,930-28 408,-326-6-316,-679 31-511,1003-50 238,-920 37-238,511-58 147,3 39 133,-160 43-130,-341-7-131,318-15 473,-325 6-68,109 6 500,-74 3-841,-130-4-503,1 0 0,-1-1 0,1-1 0,-1 0 0,0 0 0,0-1 0,0-1 0,0 0 0,12-7 0,15-12-4896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0:4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6086,'0'0'470,"-9"4"576,-4 3-669,-71 37 5300,83-44-5638,1 0 0,0 1 0,0-1 0,-1 0 0,1 0 0,0 0 0,0 0 0,0 0 0,0 0 0,-1 0 0,1 0 0,0 1 0,0-1 0,0 0 0,0 0 0,-1 0 0,1 0 0,0 1 0,0-1 0,0 0 0,0 0 0,0 0 0,0 1 0,0-1 0,0 0 0,0 0 0,0 0 0,0 1 0,-1-1 0,1 0 1,0 0-1,0 1 0,0-1 0,1 0 0,-1 0 0,0 0 0,0 1 0,0-1 0,0 0 0,0 0 0,0 0 0,0 1 0,0-1 0,1 0 0,10 11 474,14 3-193,8 0-82,1-2 0,0-1 0,0-2 0,58 8 0,149 4 726,-118-13-513,6 3-281,564 28 316,294-100 123,-306 24 843,-516 47-833,-110-4-298,-53-6-354,-1 0 0,1 0 0,-1 0 0,0 0 0,1 0 0,-1 0 0,1 0 0,-1 0 0,0-1 0,1 1 0,-1-1 0,0 1 1,1-1-1,-1 1 0,0-1 0,0 0 0,1 1 0,-1-1 0,0 0 0,0 0 0,0 0 0,0 0 0,0 0 0,1-2 0,11-34-2804,-12 33 2542,10-43-4259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0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1922,'536'16'6397,"85"1"-943,391 42-260,-793-34-4876,2-10 1,-1-9-1,1-9 0,276-41 0,750-143 2042,-1168 175-2125,15 0 614,125-35-1,-218 47-828,0 0 0,0 0 0,0 0 0,-1 0 0,1 0 0,0 0 0,0-1 0,0 1 0,-1 0 0,1 0 0,0-1 0,0 1 0,-1 0 0,1-1 0,0 1 0,-1-1 0,1 1 0,0-1 0,-1 1 0,1-1 0,-1 1 0,1-1 0,-1 0 0,1 0 0,-18-4-223,-9-3-4204,10-7-1791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16335,'0'0'10891,"65"31"-8745,-21-31-769,2 0-736,4 0-417,-2 0-192,-2-4-1281,-8-1-3620,-7-4-3875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7079,'28'19'446,"-1"-2"1,2-1-1,0-1 1,1-1 0,1-2-1,40 11 1,-18-11 76,1-2 1,0-2 0,55 0 0,1357 23 4561,-452-18-4330,-930-11-655,860 16 1051,-1-42 742,-243-21-1375,-695 45-847,-5 0 191,1 0 0,0 0 0,0 0-1,0 0 1,0 0 0,0 0 0,0 0-1,0 0 1,-1 0 0,1 0 0,0 0-1,0 0 1,0-1 0,0 1 0,0 0-1,-1-1 1,1 1 0,0-1 0,0 1-1,-1-1 1,1 1 0,0-1 0,0 1-1,0-2 1,-4-7-4779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1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5894,'0'0'6464,"12"9"-6250,-3-2-198,1 0 0,-1-1 0,1 0 0,0 0 0,0-1 0,1-1 0,0 0 0,-1 0 0,1-1 0,14 2 0,181 14 659,320-10 1,-309-11 706,1586-19 1133,632 42-759,-825-6 1020,-1041-7-2861,-301-9-3770,-155-7-1921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2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 4708,'0'0'9690,"-8"-1"-9076,-18-1-216,13 6-61,13-4-317,0 0 0,0 1-1,0-1 1,0 1 0,0-1 0,0 0-1,0 1 1,0-1 0,0 0 0,0 1-1,0-1 1,0 1 0,0-1 0,0 0-1,0 1 1,1-1 0,-1 0 0,0 1-1,0-1 1,0 0 0,0 1 0,1-1-1,-1 0 1,0 0 0,0 1 0,1-1-1,-1 0 1,0 0 0,1 1 0,-1-1-1,0 0 1,0 0 0,1 0 0,-1 1-1,1-1 1,3 2 98,-1 0 0,1 0 0,0 0-1,0 0 1,0 0 0,0-1 0,0 0-1,0 0 1,0 0 0,1 0 0,6-1-1,57-1 708,-34 0-634,86-4 9,-76 1-113,0 3 1,0 1 0,73 11-1,-34 0 272,0-4-1,131-4 1,-25-2-90,713 43 1616,-110-32-1643,68 3-57,-376 14-62,364 24 181,593-27 80,-1318-28-314,1518-16 255,601-14-245,-269-25 243,-1385 37 283,-491 18-407,-13 2 233,0-5 0,99-17 0,-235 22-871,-20-5-8907,50-1 1007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3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13004,'0'0'1436,"12"0"-1286,305-11 3101,1847 11 91,-1068-74-2977,-133 1-228,-130 96 17,-492 7 827,0-16-1,378-32 1,-361-2 86,-319 27-1204,-14-2-1241,-1-4-3497,-12-5-2251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2:0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3131 175 7655,'-199'-52'876,"-2"9"-1,-2 9 1,-1 9-1,-2 9 1,-244 12-1,332 10-459,1 6 0,0 5-1,1 5 1,1 5 0,2 5 0,1 5-1,-127 61 1,192-74-169,0 2 0,2 2-1,1 2 1,1 2 0,2 2 0,1 2-1,-45 53 1,59-58-196,1 1 0,2 1 0,1 1 0,2 1 0,2 1 0,1 1 1,1 0-1,3 1 0,0 0 0,-7 49 0,14-53-47,1 0 1,2 1-1,1 0 1,2-1-1,2 1 1,1-1-1,1 1 1,15 53-1,-12-65-7,1 0 0,1-1-1,1 0 1,1-1 0,1 0-1,1-1 1,1 0 0,1-1 0,0-1-1,1 0 1,1-1 0,1 0 0,25 17-1,-8-11 21,0-2 0,2-1 0,0-2 0,1-1 0,1-3 0,0 0 0,1-3 0,64 10 0,12-6 433,208 0-1,559-69 760,-5-78-149,-63-39-683,-607 112 142,366-154 0,-363 107 115,-181 89-318,-2-2 0,0 0 1,-1-2-1,44-45 0,-65 60-179,-1 0 0,1-1 0,-1 0 0,0 0 0,-1 0-1,0 0 1,0-1 0,-1 0 0,0 1 0,0-1 0,0 0 0,-1-1 0,-1 1 0,2-10 0,-3 11-63,-1 0 0,0 1 0,0-1 1,0 0-1,0 1 0,-1 0 0,0-1 1,-1 1-1,1 0 0,-1 0 1,0 0-1,-1 0 0,0 1 0,1-1 1,-2 1-1,1 0 0,-1 0 0,-7-6 1,-11-8-19,0 1 1,-2 1 0,1 1-1,-2 2 1,-47-21-1,-151-40-91,29 25 55,-378-48 0,178 61-1866,4 11-3733,319 21 3963,-198-10-8009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2:1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50 5285,'0'0'8605,"-7"-8"-7190,-19-25 32,26 33-1416,0 0 1,0-1 0,0 1-1,0 0 1,0 0-1,-1-1 1,1 1 0,0 0-1,0 0 1,0-1-1,0 1 1,0 0 0,0 0-1,0-1 1,0 1-1,1 0 1,-1 0-1,0 0 1,0-1 0,0 1-1,0 0 1,0 0-1,0-1 1,0 1 0,0 0-1,1 0 1,-1 0-1,0-1 1,0 1 0,0 0-1,1 0 1,-1 0-1,0 0 1,0 0 0,0-1-1,1 1 1,-1 0-1,0 0 1,0 0-1,0 0 1,1 0 0,-1 0-1,0 0 1,0 0-1,1 0 1,-1 0 0,0 0-1,0 0 1,1 0-1,-1 0 1,0 0 0,0 0-1,1 0 1,-1 0-1,0 0 1,1 0 0,19 0 24,-18 0 131,219 17 2282,-35 0-2156,484-4 12,-172-6-143,1198 11 2269,-1432-17-2591,1091 66 1638,-1169-54-919,1097 38 3633,-1331-66-5461,35 15 26,-10 0-2518,11-4-2410,6-3-3298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2:4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6022,'0'0'8365,"10"1"-7789,90 4 877,0-4-1,159-19 0,-38 1-849,969-6 584,-797 20-265,1319 24 503,-109 4-726,-910-54-563,-215 7-64,436-38 126,-886 58-201,190-7 65,-217 9-61,0 0-1,0 1 1,0-1 0,0 1 0,0-1 0,0 1 0,0-1 0,0 1 0,0 0 0,0 0 0,0-1 0,0 1 0,0 0-1,-1 0 1,1 0 0,0 0 0,0 0 0,-1 0 0,1 0 0,-1 0 0,1 0 0,-1 0 0,0 0 0,1 0 0,-1 0-1,0 1 1,0-1 0,1 0 0,-1 0 0,0 0 0,0 0 0,0 1 0,-1 1 0,-4 53-3146,3-33-6767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2:5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50 9449,'0'0'1650,"-8"-4"-1250,-11-4-51,0 0 0,0 2 1,0 0-1,-1 1 0,0 1 1,-22-1-1,24 4-85,9 0-182,-1 0 0,0 0-1,1 1 1,-1 0 0,0 1 0,1 0 0,-1 1-1,1 0 1,-1 0 0,-11 6 0,20-8-73,0 0 0,1 0 1,-1 1-1,0-1 0,1 0 1,-1 1-1,1-1 0,-1 1 1,1-1-1,-1 0 0,1 1 1,-1-1-1,1 1 0,-1-1 1,1 1-1,0 0 0,-1-1 1,1 1-1,0-1 0,-1 1 1,1 0-1,0-1 0,0 1 1,0 0-1,-1-1 0,1 1 1,0 0-1,0-1 0,0 1 1,0 0-1,0 0 0,18 12 106,33-2 0,99 2 180,209-9 0,-191-6 396,749 6 742,549-3-1328,337 23 818,-407-13-287,-1213-16 517,0-8 0,244-50 0,-426 63-1419,2 0 550,-3-9-9522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0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11082,'0'0'3145,"9"-2"-2702,50-7 784,1 3 0,92 1 0,-62 3-1097,940-38 1984,-140 30 106,-580 11-2224,-676-16 463,-735 13-623,1000 3 189,-612 24 23,681-19-124,23 0 17,20 2 18,15-1 58,1-2 1,-1-1-1,1-1 0,0-1 0,37-2 0,-25 0 3,1176-49 170,-412 5-161,-513 41 3,-286 3-41,-2 0 6,-1-1 0,0 1 0,0 0 0,1 0 1,-1 0-1,0 0 0,1 0 0,-1 0 0,0 0 0,0 0 1,1 0-1,-1 1 0,0-1 0,0 1 0,1-1 1,-1 1-1,0-1 0,0 1 0,0-1 0,0 1 0,0 0 1,0 0-1,0 0 0,0-1 0,0 1 0,1 2 0,-2-3 2,-1 1-1,1-1 0,0 1 0,-1-1 0,1 1 0,0-1 1,-1 1-1,1-1 0,-1 1 0,1-1 0,0 1 0,-1-1 0,1 0 1,-1 1-1,0-1 0,1 0 0,-1 1 0,1-1 0,-1 0 1,1 0-1,-1 1 0,0-1 0,1 0 0,-1 0 0,1 0 1,-1 0-1,0 0 0,1 0 0,-2 0 0,-25 2-41,23-1 40,-502 0-332,223-7 163,-302 36-103,337 6-2632,35 4-5122,122-28 561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22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4396 384 4484,'0'0'4864,"-10"-9"-3989,-9-7-64,1 2 1,-2 0-1,0 1 1,0 1-1,-36-15 1,-69-11 381,-213-35 1,160 38-928,-16-2 554,-2 7 0,-223-3 1,-6 15-500,-486 3 938,603 39-1148,241-14-52,1 2 0,-102 34 0,106-25 31,1 2 0,1 4 0,1 1-1,2 4 1,1 1 0,2 4 0,1 1-1,2 3 1,2 2 0,-65 73 0,75-75-141,20-22 147,1 1 1,1 1-1,1 0 0,-17 29 0,30-46-73,1 1-1,-1 0 0,1 0 0,0 0 1,0 0-1,1 1 0,0-1 0,-1 0 0,2 1 1,-1-1-1,1 1 0,0-1 0,0 1 0,0-1 1,1 0-1,0 1 0,0-1 0,0 1 0,1-1 1,-1 0-1,1 0 0,1 0 0,-1 0 1,1 0-1,0-1 0,3 6 0,16 15 25,0 0 1,2-1-1,0-2 0,2 0 0,46 29 0,-28-24-15,0-3 0,1-1 0,53 17 0,-28-17 17,1-3 1,101 15-1,152 3 34,-77-10-52,202 63 32,-96-15-9,-231-59 12,236 2 0,126-36-7,-400 12-52,6 0-19,467-45 1624,-495 40-1393,-1-3 0,0-3 0,-1-3 0,-1-2 0,0-2 0,98-57 0,-138 68-202,0-1-1,0-1 1,-1-1-1,-1-1 0,0 0 1,-1-1-1,16-23 1,-25 30-6,-1 0 1,0 0-1,0 0 0,-1-1 1,0 1-1,-1-1 1,-1 0-1,0-1 1,0 1-1,-1-1 0,0 1 1,-1-1-1,0 1 1,-1-1-1,-1 0 1,-1-12-1,0 15 0,0 1 0,-1 0 0,0-1 0,-1 1 0,0 1 0,0-1 1,0 0-1,-1 1 0,0 0 0,-9-10 0,-10-8 60,-36-29 0,24 22 44,-22-25-93,3-3 1,3-1-1,2-3 1,-72-123-1,121 185-82,-20-27-1031,0 18-4303,10 8-1813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24695,'0'0'8072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26 14638,'0'0'17745,"-11"-6"-17409,6 3-315,2 1-20,0 0 0,0 0 0,0 0 0,0 1 0,-1-1 1,1 1-1,0 0 0,-1 0 0,1 0 0,-1 0 0,0 1 0,1 0 1,-1-1-1,1 1 0,-1 0 0,0 1 0,1-1 0,-1 1 0,1-1 0,-1 1 1,1 0-1,-1 1 0,-2 1 0,-15 7-1,2 2 0,-1 0 0,-26 23 0,42-32 0,0 0 0,0 0 0,1 1 0,-1-1 0,1 1 0,0 0 0,0 0 0,0 0 0,0 1 0,1-1 0,-1 1 0,1-1 0,1 1 0,-1 0 0,1 0 0,-1 0 0,1-1 0,1 1 0,-1 0 0,1 1 0,0-1 0,0 7 0,1-10 0,0 0 0,0 0 0,0 0 0,0-1 0,0 1 0,0 0 0,0-1 0,1 1 0,-1-1 0,0 1 0,1-1 0,0 0 0,-1 0 0,1 1 0,0-1 0,-1 0 0,1-1 0,0 1 0,0 0 0,0 0 0,0-1 0,0 1 0,0-1 0,0 0 0,2 1 0,60 2 0,-50-4 0,13 1-1309,0-1 0,-1-1-1,1-1 1,-1-2 0,1-1 0,-1-1-1,44-18 1,-61 20-5465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9577,'0'0'17467,"0"8"-16613,-2 4-737,0 0-1,-1 0 1,0 0-1,-1-1 1,0 0-1,-1 0 1,0 0-1,-13 19 1,-69 92 950,38-57-460,36-47-382,6-10-65,1 0 0,0 0 0,0 1 1,1 0-1,0 0 0,0 0 0,1 1 0,1-1 0,0 1 0,0 0 0,-1 10 0,4-18-160,0-1 0,1 0 0,-1 1 0,1-1 0,-1 0 0,1 0 0,0 1 0,-1-1 0,1 0 0,0 0 0,0 0 0,0 0 0,0 0 0,0 0 0,0 0 0,0 0 0,0-1 0,0 1 0,1 0 0,-1-1 0,0 1 0,0 0 0,1-1 0,-1 0 0,0 1 0,1-1 0,-1 0 0,1 0 0,-1 1 0,0-1 0,1 0 0,-1 0 0,2-1 0,59 0 0,-52 0 0,137-18 0,-91 10 0,93-4 0,-140 13 5,-4 0-28,1 0 0,0 0-1,-1 0 1,1 1 0,-1 0 0,1 0 0,6 2 0,-10-2-51,-1 0 0,1 0-1,-1 0 1,0 0 0,1 0 0,-1 1 0,0-1-1,0 0 1,1 1 0,-1-1 0,0 1 0,0-1-1,-1 1 1,1-1 0,0 1 0,0 0 0,-1-1-1,1 1 1,-1 0 0,0 0 0,1-1 0,-1 1-1,0 0 1,0 0 0,0-1 0,-1 4 0,1-17-19011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28 10730,'1'-1'515,"-1"0"0,1 0 0,0 0 1,0 0-1,-1 0 0,1 0 0,0 0 0,-1 0 0,1 0 0,-1-1 0,0 1 0,1 0 0,-1 0 1,0 0-1,1-1 0,-1 0 0,0 2-324,-1-1-1,1 1 1,0-1 0,0 1-1,0 0 1,-1-1-1,1 1 1,0-1 0,0 1-1,-1 0 1,1-1 0,0 1-1,-1 0 1,1 0 0,0-1-1,-1 1 1,1 0 0,0 0-1,-1-1 1,1 1 0,-1 0-1,1 0 1,0 0 0,-1 0-1,1 0 1,-1 0 0,1 0-1,-1 0 1,-2 0 30,0 0 0,0 0 0,0 0 0,0 1-1,0-1 1,0 1 0,0 0 0,0 0 0,1 0 0,-1 0 0,0 0 0,-3 3 0,-13 11 78,1 0 1,1 1 0,1 0 0,0 2-1,1 0 1,-21 34 0,17-22 159,2 1 0,1 1 0,-21 60 0,33-82-369,1 1-1,0 0 1,1 0-1,0 0 1,1 0 0,0 0-1,1 0 1,2 20-1,-1-27-84,-1 1 0,1-1 0,1 0-1,-1 0 1,1 0 0,0 0-1,0 0 1,0 0 0,0 0-1,1-1 1,-1 1 0,1-1-1,0 1 1,0-1 0,0 0-1,0 0 1,1-1 0,-1 1 0,1-1-1,0 1 1,0-1 0,0 0-1,0-1 1,7 3 0,2 0-554,0-1 1,1 0 0,-1-2-1,16 2 1,26-6-6490,-20-7-425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16944,'0'0'12390,"-6"11"-11044,-19 34-492,24-43-832,0 0 0,1 0 1,-1 0-1,1 0 0,-1 0 1,1 0-1,0 0 0,0 0 1,0 0-1,0 0 0,0 0 1,0 0-1,1 0 0,-1 0 0,1 0 1,-1-1-1,1 1 0,0 0 1,0 0-1,0 0 0,0 0 1,0-1-1,0 1 0,0 0 0,0-1 1,1 1-1,-1-1 0,1 0 1,-1 1-1,1-1 0,-1 0 1,1 0-1,0 0 0,2 1 1,4 3 67,1-1 1,0 1-1,0-2 1,19 6-1,35 3-4056,-54-10 2745,0-1 0,0-1 0,0 0 1,0 0-1,0-1 0,0 0 0,-1 0 0,1-1 0,11-3 0,1-9-9638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15887,'0'0'4954,"-11"9"-1746,-24 23-1510,2 1-1,-32 41 0,48-52-1093,0 0 1,2 1-1,1 1 0,1 0 1,-16 41-1,26-50-5138,3-15 4378,0 0 1,1 0-1,-1-1 0,0 1 0,0 0 0,0 0 0,0 0 0,0 0 0,0-1 0,0 1 0,0 0 0,0 0 0,0 0 0,0 0 1,0-1-1,1 1 0,-1 0 0,0 0 0,0 0 0,0 0 0,0 0 0,0 0 0,1-1 0,-1 1 0,0 0 0,0 0 0,0 0 0,0 0 1,1 0-1,-1 0 0,0 0 0,0 0 0,0 0 0,1 0 0,-1 0 0,0 0 0,0 0 0,0 0 0,0 0 0,1 0 0,-1 0 1,0 0-1,0 0 0,0 0 0,1 0 0,-1 0 0,0 0 0,0 1 0,0-1 0,0 0 0,0 0 0,1 0 0,-1 0 0,0 0 1,0 0-1,0 1 0,0-1 0,0 0 0,0 0 0,0 0 0,1 0 0,-1 1 0,0-1 0,0 0 0,0 0 0,11-13-14359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15631,'0'0'15118,"-19"71"-14157,10-42-577,-2 1-256,5 1-95,-1-3-1,4-1-32,-1-5 32,4-4-353,0-8-1344,0-5-1859,11-15-13292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14670,'0'0'17745,"-8"11"-17430,-4 6-289,-42 65-6,51-76-21,0 0 0,0 0 1,0 0-1,1 0 0,-1 1 1,2-1-1,-1 0 0,1 1 1,0 0-1,0-1 0,0 1 1,2 10-1,0-15 4,0-1 0,0 1 0,0-1 0,1 1 0,-1-1 0,1 0 0,-1 1 0,1-1-1,-1 0 1,1 0 0,0 0 0,-1 0 0,1-1 0,0 1 0,0 0 0,0-1 0,-1 1 0,1-1 0,0 0 0,0 1 0,0-1 0,0 0 0,0 0 0,3-1-1,50-1-369,-49 2-253,0-2 0,-1 1 1,1-1-1,0 0 0,-1 0 0,0 0 0,7-4 0,17-16-8445,-8 2-3843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 21076,'0'0'11691,"-10"-16"-12460,33 20-1473,0 1-2755,-2-1-2530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20019,'0'0'4367,"7"12"-1981,33 50 413,-18-30-2161,-2 0 0,-1 2-1,15 37 1,-30-61-606,0 1 0,0 0-1,-2 1 1,1-1-1,-1 0 1,-1 1 0,0-1-1,0 1 1,-1-1 0,-1 1-1,0-1 1,-1 1-1,0-1 1,0 0 0,-5 12-1,-3 0-2,-1-2-1,0 1 1,-2-2-1,0 0 1,-25 29-1,-88 84-354,123-129 305,-60 53-1937,18-23-3136,-3-3-6405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32 6566,'0'0'13843,"9"-6"-11623,25-20-453,-27 27 454,-6 11-1489,-5 9-273,-15 37-515,1-7 2457,8-16-3995,4-4-3919,2 1-5431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11499,'0'0'5157,"82"0"-3748,-39 0 193,4 0-65,3 1-544,-1 5-673,-5 2-224,-5-2-64,-11 1-1313,-7-6-2402,-9-1-5030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7271,'0'0'11728,"9"2"-9032,18 2-698,1-1 0,39-1-1,130-15 709,2 0-2693,-138 16-655,-32-2-3196,0 0-9111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10762,'0'0'16923,"9"2"-15551,30 2-848,-1-1 0,1-2 0,0-1 0,0-2 0,43-8 0,-52 6-540,-218 40-614,69-26 625,118-10-27,16 0-32,24-1 73,50-10 1,-59 6-20,1 1 0,0 2 0,42 2-1,-73 0 10,0 0 0,0 0 0,0 0 0,0 0-1,-1 0 1,1 0 0,0 0 0,0 0-1,0 0 1,0 0 0,0 0 0,-1 1 0,1-1-1,0 0 1,0 0 0,0 0 0,0 0-1,0 0 1,0 0 0,-1 0 0,1 1 0,0-1-1,0 0 1,0 0 0,0 0 0,0 0-1,0 1 1,0-1 0,0 0 0,0 0 0,0 0-1,0 0 1,0 1 0,0-1 0,0 0-1,0 0 1,0 0 0,0 0 0,0 1-1,0-1 1,0 0 0,0 0 0,0 0 0,0 0-1,0 0 1,0 1 0,0-1 0,0 0-1,0 0 1,1 0 0,-1 0 0,0 0 0,0 1-1,0-1 1,0 0 0,0 0 0,0 0-1,1 0 1,-1 0 0,0 0 0,0 0 0,0 0-1,1 0 1,-14 8 15,-29 0 307,-1-2-1,1-1 0,-78-2 1,97-8-203,18-4-5132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11755,'0'0'13613,"39"67"-13453,-37-48-96,1-4 0,2 1-32,0-6-480,1-6-1026,1-4-1216,-2 0-1154,1-3-2049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13645,'0'0'9289,"-20"39"-11660,35-60-2529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12748,'0'0'8339,"-1"10"-7186,-12 39-176,7-30-667,0 0-1,2 1 1,-4 32-1,8-51-306,0-1 1,0 0-1,0 1 0,0-1 0,0 0 1,0 1-1,1-1 0,-1 0 1,0 1-1,0-1 0,0 0 0,0 0 1,0 1-1,0-1 0,1 0 0,-1 1 1,0-1-1,0 0 0,0 0 1,1 0-1,-1 1 0,0-1 0,0 0 1,1 0-1,-1 0 0,0 1 0,1-1 1,-1 0-1,0 0 0,1 0 0,-1 0 1,0 0-1,0 0 0,1 0 1,-1 0-1,1 1 0,17-5-21,12-11-384,-10-3-400,-1-1 0,-1 0 0,16-23 1,-25 31 725,-22 36-558,-6 11-4204,11-28-5726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4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10250,'0'0'16495,"58"11"-15213,-26-11-386,4 0-351,3 0-289,2-1-160,-2-5-64,-5 0-192,-6 1-1057,-10 1-1410,-11 4-1857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4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15695,'0'0'8194,"-2"10"-6875,-4 14-818,1-3-220,0 0 1,-3 40-1,8-60-278,0-1 0,1 0 0,-1 1 0,0-1-1,0 0 1,0 1 0,1-1 0,-1 0 0,0 0 0,0 1-1,1-1 1,-1 0 0,0 0 0,0 1 0,1-1 0,-1 0-1,0 0 1,1 0 0,-1 1 0,0-1 0,1 0 0,-1 0 0,0 0-1,1 0 1,-1 0 0,0 0 0,1 0 0,-1 0 0,1 0-1,-1 0 1,0 0 0,1 0 0,-1 0 0,0 0 0,1 0 0,-1 0-1,0-1 1,1 1 0,-1 0 0,0 0 0,1 0 0,-1 0-1,0-1 1,1 1 0,17-9 19,-7-1-309,-1 0 1,0-1 0,0 0 0,9-15 0,15-16-995,-72 115 1350,38-73-66,-4 7 208,0 0-1,0 0 0,1 0 0,0 1 0,1-1 1,-1 1-1,1 0 0,-1 11 0,34-46-1277,-16 6-2798,1-2-3897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16143,'0'0'2814,"-7"10"-369,-9 11-1129,-31 46 1936,43-61-2985,1-1 1,-1 1 0,1 0-1,1 0 1,-1 0-1,1 0 1,0 0 0,0 1-1,0 7 1,2-13-263,1-1 0,-1 1 1,0-1-1,1 1 0,-1-1 1,1 0-1,-1 1 0,1-1 1,-1 0-1,1 0 0,0 1 1,-1-1-1,1 0 0,-1 0 1,1 0-1,0 1 1,-1-1-1,1 0 0,-1 0 1,1 0-1,0 0 0,-1 0 1,1 0-1,-1-1 0,1 1 1,0 0-1,-1 0 0,1 0 1,-1 0-1,1-1 0,-1 1 1,1 0-1,0-1 0,23-8 113,-5-3-466,-1 0 1,-1-1-1,0-1 0,0-1 1,-2 0-1,0-1 1,-1-1-1,15-22 0,-45 67-630,1 0 0,2 0 0,-12 36-1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0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1420 6822,'0'0'6070,"9"0"-5749,13 2 1,0-2 1,0-1 0,0 0 0,0-2 0,34-8 0,35-16 339,-7 0 24,0 3 0,2 5 0,104-11 0,609-68 1679,612-102-75,-615 155-1273,4 44-858,-358 4-64,-228-2 124,256-4 656,-277-13-543,-110 7-307,1 4-1,122 7 1,-181 2-10,1 1 1,-2 1-1,36 14 1,-38-12-4,0 0 0,1-2 0,-1-1 1,35 4-1,-56-9-3,0 1 1,0-1 0,0 0 0,0 0-1,0 0 1,0 0 0,0 0 0,0 0-1,0 0 1,0 0 0,0 0 0,0 0-1,0 0 1,0-1 0,0 1 0,0 0-1,0-1 1,0 1 0,-1-1 0,1 1-1,0-1 1,0 1 0,0-1 0,-1 0-1,1 1 1,0-1 0,0 0 0,-1 0-1,1 1 1,-1-1 0,1 0 0,-1 0-1,1 0 1,-1 0 0,1 0 0,-1-1-1,0-3 45,0 0 0,-1 0 0,1 0-1,-1 0 1,0 0 0,-4-8-1,4 10-53,-6-16-96,-2 0-1,0 0 0,-21-31 0,-7-15-151,-16-63-20,29 62-8,19 53 245,-1 0 0,1 1 0,-2-1 0,0 1 0,0 1 0,-1-1 0,-1 1 0,0 1 0,0-1 0,-1 1 1,0 1-1,-1 0 0,0 1 0,0 0 0,-1 0 0,0 1 0,-1 1 0,1 0 0,-1 1 0,0 0 0,0 1 0,-1 0 1,-22-2-1,-362-28 99,22 4 147,-1183-134-557,1233 139 307,-683-37 91,-171 54 506,157 4-115,1008 4-452,-21 0-74,0-2 1,-37-7 0,77 12 25,0 1-1,-1 0 1,0-1-1,0 1 1,0 0 0,0 0-1,0 1 1,2 6-1,0-2 22,11 20 33,-2 1-1,-1 1 1,-1 0-1,-2 1 0,-1 0 1,-1 1-1,4 47 1,-4 2 18,-7 151 1,-29-20 63,17-151 148,-7 122 0,18-183-231,0 1 1,0-1 0,0 0 0,0 0 0,0 0-1,1 0 1,-1 0 0,0 1 0,0-1 0,1 0-1,-1 0 1,1 0 0,-1 0 0,1 0-1,-1 0 1,1 0 0,-1 0 0,1 0 0,0 0-1,0 0 1,0-1 0,-1 1 0,1 0 0,0 0-1,0-1 1,0 1 0,2 0 0,-1 0-67,1-1 0,-1 1 1,1-1-1,-1 0 1,1 0-1,-1 0 1,1 0-1,-1 0 0,1 0 1,-1-1-1,0 1 1,4-2-1,2 0-946,-1-1 0,0 0 0,1-1 0,-1 1 1,0-1-1,-1-1 0,12-8 0,17-27-10951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69 10025,'9'-20'2619,"-8"15"-1578,1 0 0,0 0-1,1 0 1,-1 0 0,1 0-1,0 1 1,0-1 0,5-4-1,-5 13 2349,-3 20-2561,-6 8 80,-1-1 0,-1 0 0,-1-1 0,-28 58 0,25-63-929,1 1 0,1 0 0,1 1 0,1 0 0,2 0 0,1 0 1,-3 40-1,12-57-3108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15855,'0'0'11499,"85"-6"-9802,-33-8-928,11-3-448,1 1-193,-2 1-64,-5 5-64,-6 0 0,-11 3-673,-10 4-960,-4 1-1122,-13-1-768,-8-2-1250,-5-5-3523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16816,'0'0'15951,"11"55"-15951,2-36 0,4-2 0,1 1 0,4-3 0,2-4 0,1-7-1890,0-4-2210,-1 0-1441,1-9-1698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17136,'0'0'10442,"69"-43"-9321,-16 21-640,5 3-353,10-2-64,1 6 0,-3 5-256,-2 9-2147,-9 1-2081,-7 0-2466,-9 0-8617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17232,'0'0'8253,"-3"14"-6784,-11 29-786,-2-1 0,-2-1 0,-37 65 1,27-58-420,-34 67 154,56-101-373,0 1 1,0 0-1,1 0 1,1 0 0,-4 31-1,8-43-51,0 0-1,0 0 0,0 0 1,0 0-1,1 0 0,-1 0 1,1-1-1,0 1 0,0 0 1,0 0-1,0 0 0,0 0 0,1-1 1,-1 1-1,1-1 0,0 1 1,-1-1-1,1 1 0,0-1 1,1 0-1,-1 0 0,0 0 1,0 0-1,1-1 0,-1 1 1,1-1-1,0 1 0,-1-1 1,1 0-1,0 0 0,0 0 1,0 0-1,0 0 0,0-1 1,4 1-1,5 0-651,1 0 0,-1 0 0,0-1 0,0-1 0,1 0 0,-1 0 0,21-6 0,17-14-4312,-1-7-2610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111 261 16207,'0'0'10682,"-9"11"-8840,-51 74 229,54-76-1878,0 0 1,2 0-1,-1 0 0,1 1 1,0 0-1,1 0 0,0 0 0,1 0 1,-2 18-1,4-27-191,1 0 0,0 0 0,-1 1 0,1-1 0,0 0 0,0 0 0,-1 0 0,1 0 1,0 0-1,0 0 0,0 0 0,0 0 0,0-1 0,1 1 0,-1 0 0,0-1 0,0 1 0,0-1 0,1 1 0,-1-1 0,0 1 0,1-1 0,-1 0 0,0 0 1,1 0-1,-1 0 0,0 0 0,1 0 0,-1 0 0,2 0 0,46-3-1459,-44 2 774,-1-1 1,0 1-1,0-1 1,0 0 0,0 0-1,-1 0 1,1 0-1,0-1 1,-1 0-1,1 1 1,5-8 0,11-17-6680</inkml:trace>
  <inkml:trace contextRef="#ctx0" brushRef="#br0" timeOffset="1">63 0 17745,'0'0'11915,"1"26"-16431,22-18-1762,2-3-6534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4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16624,'0'0'12299,"11"9"-11567,-3-2-619,0-1 0,0 2 0,-1-1-1,0 1 1,-1 0 0,1 1 0,-1-1 0,-1 1 0,0 1 0,0-1 0,-1 1 0,6 18 0,-6-7 20,-2 0 0,0 1-1,-1 0 1,-1-1 0,-1 1 0,0-1 0,-2 1 0,-1-1 0,-1 0 0,0 0-1,-11 26 1,-12 20-190,-4-2-1,-38 62 0,54-99-34,-30 49-2851,13-29-5154,0-4-10913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4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14286,'0'0'9609,"54"-3"-7656,-31-4-671,6-3-450,-2 1-479,1-2-321,-4 4 32,0 0-128,-6 5-1249,-3 0-1634,-6 1-2050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4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12107,'0'0'10063,"-5"9"-9118,-5 8-420,0 1 1,2 0-1,0 1 0,1-1 0,1 2 0,0-1 0,-3 31 1,39-87-2053,43-87-4949,-84 165 8323,10-40-1816,-5 11 495,1 0 0,0 1 0,1 0 0,0-1 0,0 2 0,2-1 0,-2 16 0,4-29-527,0 0 0,0 0 1,0 0-1,0 1 0,0-1 0,0 0 0,0 0 1,0 0-1,0 0 0,0 0 0,0 1 0,0-1 1,0 0-1,0 0 0,0 0 0,0 0 0,0 0 1,0 1-1,1-1 0,-1 0 0,0 0 1,0 0-1,0 0 0,0 0 0,0 0 0,0 1 1,0-1-1,1 0 0,-1 0 0,0 0 0,0 0 1,0 0-1,0 0 0,0 0 0,1 0 0,-1 0 1,0 0-1,0 0 0,0 0 0,0 0 0,1 0 1,-1 0-1,0 0 0,0 0 0,0 0 0,0 0 1,0 0-1,1 0 0,-1 0 0,0 0 0,12-7-737,7-9-1873,-5-6-3234,1-5-6572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4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 18417,'0'0'3647,"-7"12"-2195,5-9-1422,-6 9 317,0 0 0,1 1 0,0 0 0,1 0 1,1 0-1,0 1 0,1 0 0,0 0 0,-2 22 1,6-35-349,0-1 1,0 0 0,0 1 0,1-1-1,-1 1 1,0-1 0,0 0 0,0 1-1,1-1 1,-1 0 0,0 1 0,1-1-1,-1 0 1,0 1 0,0-1 0,1 0 0,-1 0-1,1 1 1,-1-1 0,0 0 0,1 0-1,-1 0 1,1 0 0,-1 0 0,0 1-1,1-1 1,-1 0 0,1 0 0,-1 0-1,1 0 1,-1 0 0,0 0 0,1 0 0,-1 0-1,1 0 1,-1-1 0,1 1 0,-1 0-1,0 0 1,1 0 0,-1 0 0,0-1-1,1 1 1,-1 0 0,1-1 0,21-9-139,-9-2-502,1 0-1,-1-1 1,-1-1 0,0 0-1,-1-1 1,18-31 0,-4 7 667,-28 73 471,-9 5-303,-2 9-890,10-16-6959,4-22-5841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1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8981 448 15567,'-731'-66'1655,"-249"-30"-2412,911 87 457,-737-69-2256,-5 36 2329,-133-10 2396,501 17-1421,-469-30-821,0 61-68,662 24 728,1 11 0,1 11 0,-438 135 0,566-139 11,-227 108 0,309-126-587,1 1-1,0 2 1,2 1 0,1 2-1,1 2 1,1 0 0,1 2 0,2 2-1,-40 55 1,55-65-42,1 1 0,2 0 0,0 1 1,1 0-1,1 1 0,2 0 0,0 0 0,2 0 0,0 1 0,2 0 0,1 0 1,1 0-1,2 0 0,0 0 0,7 36 0,-2-33-11,1 0 0,1-1 0,2 0 0,1 0-1,1-1 1,1 0 0,1-1 0,2-1 0,0 0 0,2-2 0,0 1 0,2-2-1,29 25 1,-6-11 30,2-2-1,2-3 0,1-1 0,1-3 1,1-1-1,105 35 0,-30-22 52,244 42 1,542 11-45,9-72-204,906-76 76,263-231 163,-1425 145-2,707-250-1,-955 241 43,-307 106 175,172-101 1,-258 133-144,0-2 0,-1-1 1,-1-1-1,37-37 0,-53 49-28,0-1 0,0 0 0,-1 0-1,1 0 1,-2-1 0,1 1 0,-1-1 0,0 0 0,0 0-1,0 0 1,-1-1 0,-1 1 0,1 0 0,-1-1-1,0 1 1,-1-1 0,0 0 0,0 1 0,0-1-1,-1 1 1,-3-14 0,0 11-36,0 1 0,0 0 0,-1-1-1,0 2 1,0-1 0,-1 0 0,0 1 0,-1 0 0,0 1-1,0-1 1,0 2 0,-1-1 0,0 1 0,-9-6 0,-10-4-55,-1 0 1,0 2-1,-42-15 1,7 9-180,0 2 0,-1 3 0,0 3 1,-1 3-1,-100-2 0,-338 36-2804,156 22-497,-21 12-2145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7:0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4245 641 4420,'0'0'10677,"7"-9"-10512,21-29 246,-27 37-293,0-1 0,0 0 0,0 0 0,0 0-1,0 0 1,-1 0 0,1 0 0,0 0 0,-1 0-1,0 0 1,0 0 0,1 0 0,-1 0 0,0 0-1,-1-1 1,1 1 0,0 0 0,0 0 0,-1 0-1,0 0 1,-1-4 0,-25-33 1254,13 21-285,8 8-813,1 0-135,-1 0 1,0 1-1,0-1 1,-1 1-1,-1 0 1,1 1-1,-1 0 1,-1 0 0,1 1-1,-2 0 1,-13-9-1,-15-4-145,9 3 408,0 2-1,-1 0 1,-1 3-1,-53-16 1,12 11 11,-26-7-308,0 4 0,0 4 0,-131-4 0,-22 23 106,-266-7 304,-515-18-659,899 26 134,1 6 0,0 6 1,1 5-1,-189 56 1,267-60 16,1 2 0,0 2 0,2 2 0,0 2 0,2 3 0,-46 35 0,68-44-1,1 2 1,2 1-1,0 1 0,-38 50 1,49-55-6,0 0 0,1 1 0,1 1 0,1-1 0,1 2 0,0-1 0,2 1 0,-5 23 0,9-30-4,0 0-1,1 1 0,0-1 0,1 1 0,1-1 1,0 1-1,1-1 0,1 0 0,0 0 0,1 0 1,0 0-1,12 23 0,-5-15-2,2-1 0,0-1 0,2 0 0,0-1 0,1 0 1,32 28-1,-3-10 27,1-1 0,2-2 1,1-3-1,1-2 0,79 33 1,280 85 106,-260-104-115,1-7 0,1-6-1,2-6 1,306 5 0,-170-32 88,357-49-1,-510 31-58,-2-5 0,0-6 0,-3-6 0,232-101 0,-314 116-21,-2-3 0,0-3 0,-2-1-1,60-52 1,-74 55 2,-3-2 1,0 0-1,-2-2 0,-1-1 0,-1-2 1,29-56-1,-45 76 6,-2 0 0,0-1 0,-1 0 1,0 0-1,-1 0 0,-1-1 0,0 1 0,-1-1 1,-1 0-1,-1 1 0,0-1 0,-1 0 0,0 1 1,-6-25-1,1 21 28,0 0 0,-1 1 0,-1 0-1,0 0 1,-2 1 0,0 0 0,-1 1 0,0 0 0,-1 1 0,-1 0 0,-20-17 0,-1 1 214,-2 3 0,-77-48 1,-91-33 176,86 47-642,-19-17-2701,47 22-3291,18 8-3359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7:2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2262 409 7207,'0'0'2199,"1"-11"-1943,0 5-411,0 0 429,0-1 1,-1 1 0,1-1-1,-1 1 1,-1-1 0,1 1-1,-1-1 1,0 1 0,0-1-1,-1 1 1,0 0 0,0 0-1,-1 0 1,1 0-1,-6-9 1,-4 1 239,1 1-1,-2 1 0,0 0 1,0 1-1,-1 0 0,0 1 1,-1 0-1,0 1 1,-26-11-1,-17-3-701,-82-21 0,93 30 486,-30-8-78,-1 4 1,-155-16-1,180 31 64,0 2 0,0 2 0,0 3 0,1 2 0,-75 18 0,49-1-69,1 3 0,2 3 1,-119 65-1,77-26-176,-151 116 0,241-164-6,1 1 1,2 2-1,0 0 1,2 2-1,-22 29 0,33-38-16,1 0 0,1 0-1,0 1 1,1 0 0,1 1 0,0 0-1,2 0 1,0 0 0,1 1 0,-2 28-1,4-24-2,2 0-1,1 0 1,1 0-1,0-1 1,2 1-1,1-1 1,0 1-1,11 25 1,-3-19 7,1 1 1,1-2 0,2 0-1,1 0 1,26 30-1,0-6-7,2-1 1,2-3-1,2-2 0,2-2 0,2-2 0,75 43 0,-84-59 20,1-3-1,2-1 1,0-3-1,1-2 1,0-1-1,2-3 1,-1-2-1,97 7 1,-66-15 24,-1-4-1,0-4 1,0-3 0,0-3 0,137-39 0,510-198 518,-689 231-483,0-1 0,-2-2-1,0-2 1,-1-1-1,-1-1 1,-1-2 0,-2-2-1,52-57 1,-64 62-58,-1-2 0,0 0-1,-2-1 1,-1-1 0,-1 0 0,-2-1 0,-1 0 0,0-1-1,-3 0 1,0-1 0,-2 0 0,5-55 0,-10 67 64,0 0 0,-2 0 0,0 0 0,0 0 0,-2 1 0,-1-1 0,0 0 0,-1 1 0,0 0 0,-2 0 0,0 1 0,-1 0 0,0 0 0,-2 0 0,1 1 0,-2 1 0,0 0 0,-1 0 0,-25-22 0,6 12 11,0 1-1,-1 2 0,-2 1 0,0 1 0,-1 2 0,-1 2 1,0 1-1,-1 2 0,0 1 0,-64-9 0,-19 4-1100,-1 5 0,-130 5 0,44 6-4411,112 0 752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14926,'0'0'8136,"-56"53"-5350,30-20-479,-5 4-802,0 5-384,-1 2-192,4 1-481,2-1-287,5-4-97,6-8-32,9-7-32,6-12-1250,15-12-9320,7-19-4324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12107,'8'14'9890,"4"4"-4096,26 26-2684,-32-38-3181,0 0 0,0 0 1,1-1-1,0 0 0,0 0 1,0 0-1,1-1 0,-1 0 0,1-1 1,0 0-1,0 0 0,0 0 1,12 1-1,-7-3-483,1 0 0,-1 0 0,0-2 0,15-2 1,-22 3-335,-1-2 0,0 1 0,0 0 0,0-1 1,0 0-1,0 0 0,0-1 0,-1 1 1,1-1-1,-1 0 0,0-1 0,1 1 0,3-5 1,10-15-7164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15407,'0'0'3299,"-45"64"-32,17-21-513,-3 2-896,2 3-128,1-7-353,5-3-480,7-9-513,6-5-288,9-10-64,1-8-1025,7-6-1345,8 0-993,0-15-1730,-2-9-4932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11723,'0'0'15834,"-5"8"-14452,3-6-1282,0 1 0,0-1-1,1 0 1,0 1-1,-1-1 1,1 1 0,0 0-1,0 0 1,0-1-1,1 1 1,-1 4-1,1-6-65,0 0-1,0 0 0,0-1 0,0 1 0,1 0 1,-1 0-1,0-1 0,1 1 0,-1 0 0,1-1 0,-1 1 1,0 0-1,1-1 0,0 1 0,-1-1 0,1 1 1,-1-1-1,1 1 0,0-1 0,-1 1 0,2-1 1,30 8 549,30-6 312,82-9-1,-71 3-5772,1 1-10231</inkml:trace>
  <inkml:trace contextRef="#ctx0" brushRef="#br0" timeOffset="1">8 169 12748,'0'0'12172,"69"14"-10539,-12-17-224,11-7-640,3 0-513,1 4-192,-8 3-512,-11 1-2018,-11 0-3908,-10 1-8584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7 15663,'0'0'13271,"-13"-3"-12684,3 2-531,0-1-1,0 2 1,0-1-1,0 1 0,0 1 1,0 0-1,0 0 1,0 1-1,1 0 1,-1 1-1,1 0 1,-14 6-1,13-4 46,0 1 0,1 0 0,0 1 0,0 0 0,-9 9 0,15-14-78,1 1 0,-1-1 0,1 1 0,0-1 0,0 1 0,0 0 0,1-1 0,-1 1 0,1 0-1,-1 0 1,1 0 0,0 0 0,0 1 0,0-1 0,1 0 0,-1 0 0,1 0 0,-1 1 0,1-1 0,0 0-1,1 6 1,0-7-17,0 0 1,0-1-1,0 1 0,1-1 0,-1 1 0,0-1 0,1 1 0,-1-1 1,0 0-1,1 0 0,0 0 0,-1 0 0,1 0 0,0 0 0,-1 0 0,1 0 1,0-1-1,0 1 0,0-1 0,0 1 0,-1-1 0,1 0 0,0 0 1,3 0-1,57 1 14,-44-1-130,9-1-957,-1-1 1,37-7-1,-32 2-3611,51-18 1,-30 4-4415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18385,'0'0'9321,"-25"51"-7815,17-27-449,-1 4-513,2-3-448,0 3 96,7-4-128,0-1-352,6-5-1153,2-4-1538,2-5-801,-3-8-1473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15759,'0'0'9801,"77"7"-8680,-35-2-768,2-2-289,-1 2-385,-2-5-2625,-5 0-3012,-4-3-6053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17681,'0'0'9289,"-37"59"-8489,28-36-351,1 4-289,4-2-128,4-4 32,0-3-96,10-2-417,1-5-768,1 0-737,-5-5-1249,-4-2-1953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15439,'0'0'9384,"62"7"-7974,-21-7-641,9 0-353,1-7-224,-2-2-96,-2-2-64,-10 0-736,-9 3-33,-8 1-1377,-9-1-1057,-11 0-1922,0-2-6310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17969,'0'0'5830,"93"-41"-4773,-33 31-97,6-1-511,7 6-289,-4 0-96,-8 5-544,-8 0-2435,-11 0-1986,-10 0-2466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17296,'0'0'9257,"-54"62"-8969,51-37-95,3 3-97,0-2-64,8 0 32,3-3-961,1-5-705,-4-2-544,-2-8-929,-6-3-1569</inkml:trace>
  <inkml:trace contextRef="#ctx0" brushRef="#br0" timeOffset="1">1 82 15599,'0'0'9032,"82"0"-8007,-32 2-768,3 2-161,0-4-737,-6 3-2082,-1-3-1825,-3 0-3171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10 16239,'0'0'6107,"-12"-2"-4142,-39-6-876,46 8-905,-1 0 1,1 0-1,-1 1 0,1 0 0,-1 0 1,1 0-1,0 1 0,-1-1 0,1 1 1,0 0-1,0 1 0,0-1 0,1 1 1,-1 0-1,1 1 0,-1-1 0,1 1 1,-5 4-1,2 0 58,-1 0-1,1 0 1,1 1 0,-1 0-1,1 0 1,1 1 0,-7 15 0,10-19-219,0-1 1,0 1 0,1-1 0,0 1 0,0 0 0,0-1 0,1 1 0,-1 0 0,1 0-1,1 0 1,-1-1 0,1 1 0,0 0 0,1 0 0,-1-1 0,1 1 0,0-1 0,6 10 0,-6-11-8,1-1 0,-1 1 1,1-1-1,0 1 1,1-1-1,-1 0 1,1-1-1,-1 1 0,1 0 1,0-1-1,0 0 1,0 0-1,0 0 1,0 0-1,0-1 0,0 0 1,1 0-1,-1 0 1,1 0-1,-1-1 1,0 1-1,1-1 0,-1 0 1,8-1-1,-8-1 16,0 0 0,0 0-1,0 0 1,0 0 0,-1 0 0,1-1-1,-1 0 1,0 1 0,0-1-1,0 0 1,0-1 0,0 1-1,-1 0 1,1-1 0,-1 0-1,0 0 1,0 1 0,0-1 0,-1 0-1,1 0 1,-1-1 0,0 1-1,0 0 1,0 0 0,-1-1-1,0 1 1,0 0 0,0-1 0,0 1-1,0 0 1,-2-5 0,1 8-31,0 1 0,0-1 0,0 0 0,0 1 0,0-1 1,0 0-1,-1 1 0,1 0 0,0-1 0,0 1 0,0 0 1,-1-1-1,1 1 0,0 0 0,0 0 0,-1 0 0,1 0 1,0 0-1,0 0 0,-1 1 0,1-1 0,0 0 0,0 1 0,-1-1 1,1 1-1,0-1 0,0 1 0,0-1 0,0 1 0,0 0 1,0 0-1,0-1 0,0 1 0,0 0 0,0 0 0,0 0 1,1 0-1,-1 0 0,0 0 0,1 0 0,-1 0 0,1 0 1,-1 1-1,1-1 0,-1 2 0,4-2-1,-1 0 0,1 0 0,0-1 0,0 1 0,0 0 0,0-1 0,0 0 0,-1 0 0,1 0 0,0 0 0,6-1 0,-3 1 0,9-1-171,0 0-1,0-1 1,0-1-1,16-5 1,-1 1 24,-30 7 143,1 0-1,-1 0 1,0 0-1,0 0 0,0 0 1,1-1-1,-1 1 1,0 0-1,0 0 0,0 0 1,1 0-1,-1 0 1,0 1-1,0-1 0,1 0 1,-1 0-1,0 0 0,0 0 1,0 0-1,1 0 1,-1 0-1,0 0 0,0 0 1,0 0-1,1 1 1,-1-1-1,0 0 0,0 0 1,0 0-1,0 0 1,0 1-1,1-1 0,-1 0 1,0 0-1,0 0 1,0 1-1,0-1 0,0 0 1,0 0-1,0 0 1,0 1-1,0-1 0,0 0 1,0 0-1,0 1 1,0-1-1,0 0 0,0 0 1,-4 18-11,-16 24 313,17-37-211,-7 14-8,5-11-96,0 0-1,1 0 1,0 1 0,0-1-1,1 1 1,0 0-1,1 0 1,0 0-1,0 1 1,0 18-1,7-12-2621,8-8-3733,7-6-4080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7111,'0'5'10346,"12"-5"-8969,5 1 1025,8-1-288,5 0-352,9 0-449,6 0-736,2 0-385,1 0-128,-5 0-64,-3 0-641,-6 0-928,-8 0-673,-9 2-545,-11 0-1441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15439,'0'0'4548,"83"0"-3139,-35-8-288,5-1-480,4 2-513,-3 0-160,-2 1-1441,-9 1-1282,-9-2-1377,-4-2-801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14990,'0'0'1586,"11"0"-38,7 0-865,1-1 271,1 1-1,0 1 0,0 0 1,36 9-1,-53-10-908,0 1-1,1 0 1,-1 0-1,0 0 1,0 0-1,0 1 1,0-1 0,0 1-1,-1-1 1,1 1-1,0 0 1,-1 0 0,1 0-1,-1 1 1,0-1-1,0 1 1,0-1-1,0 1 1,0 0 0,0-1-1,-1 1 1,1 0-1,-1 0 1,0 0 0,0 0-1,0 1 1,0-1-1,-1 0 1,1 0-1,-1 0 1,0 1 0,0-1-1,0 0 1,0 1-1,-1-1 1,1 0 0,-1 0-1,0 0 1,-1 4-1,0 0 62,-1-1 0,0 0 0,0 0 0,0 0 0,-1-1 0,0 1 0,0-1 0,-1 0 0,1 0 0,-1 0 0,-7 5 0,-69 46 559,43-32-557,26-15-375,-14 9-428,10-5-5555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14798,'0'0'301,"0"-1"0,1 0 1,-1 1-1,0-1 0,1 1 0,-1-1 1,1 0-1,-1 1 0,1-1 0,0 1 1,-1-1-1,1 1 0,-1 0 0,1-1 1,0 1-1,-1 0 0,1-1 0,0 1 1,-1 0-1,1 0 0,0-1 0,0 1 1,-1 0-1,1 0 0,0 0 0,1 0 1,0 20 3878,-2-8-4461,-7 91 1417,3-70-1057,2 0-1,3 42 1,8-60-910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10474,'0'0'9764,"10"1"-7661,136 1 2704,8-9-3569,60-1-3413,-211 8 1356,5 0-358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17360,'0'0'7880,"72"-55"-6279,-36 46-223,6 3-834,6 1-448,-1 3-96,0 1 0,-1 1-1249,-5-3-1986,-2-2-2594,0-4-9162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20403,'0'0'961,"60"-12"449,-17 4 415,5 1-800,5 2-352,-2 1-321,-2 0-288,-2 3-96,-7 1-993,-8 0-1057,-11 1-608,-16 7-1474,-5-1-3139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11179,'0'0'9128,"60"9"-7110,-17-9-224,8 0-417,5 0-672,2-4-577,-5 0-192,-3 2-1762,-7-1-1761,-6 1-2627,-7-1-8008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15599,'0'0'11008,"6"9"-9279,0 2-1449,41 54 1392,-43-61-1603,1 1 1,-1-1-1,1 0 0,0 0 0,0 0 0,0-1 0,0 0 0,1 0 0,-1 0 0,1 0 1,0-1-1,7 2 0,39 2-1855,-45-5 1055,1-1 0,0 0 0,0-1 0,-1 0-1,1 0 1,0-1 0,-1 1 0,1-2 0,-1 1 0,0-1-1,0 0 1,0-1 0,9-5 0,7-13-6711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2 114 1217,'5'-4'863,"48"-42"4913,-29 16 1308,-5-4 3798,-36 69-5999,-4 0-3384,9-16-1566,1 0-1,1 1 1,-8 22-1,15-34 56,0 1-1,1-1 1,0 1-1,1 0 1,0 0 0,0 0-1,1 14 1,0-20-226,0-1 0,1 0 0,-1 1 0,1-1 0,0 0 0,0 0 0,0 0 0,0 1 1,0-1-1,0 0 0,0 0 0,1 0 0,2 2 0,-2-2-365,0 0 0,0-1 0,0 0 0,0 1 0,1-1 0,-1 0 0,0 0 0,1 0 0,-1 0-1,1-1 1,-1 1 0,1-1 0,-1 1 0,1-1 0,2 0 0,22 0-8931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0 769,'0'0'17990,"-10"8"-15961,-7 7-991,1-1 0,1 2-1,0 0 1,1 1 0,1 0 0,-12 21 0,17-23-766,0 0-1,1 1 1,1 0-1,0 0 1,1 1-1,1 0 1,0 0-1,-1 22 1,2-1-3907,3 3-3742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12107,'0'0'15311,"56"-8"-14190,-25 2-160,5 1-320,2-3-417,2 3-128,-4 2-96,0 1-865,-5-1-2146,-7 1-2306,-6-2-3267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18802,'0'0'12497,"-13"0"-12374,3 1-109,0-1 1,-1 2 0,1-1-1,0 1 1,0 1 0,0 0-1,1 0 1,-1 1 0,1 0 0,-1 1-1,-10 8 1,1-1 45,-52 37 106,66-46-135,1 1-1,0-1 0,0 1 0,0 0 0,0 1 1,1-1-1,0 0 0,0 1 0,0 0 1,0 0-1,1 0 0,-3 6 0,5-10-25,0 0 0,0 0 0,0 0 0,0 1 0,0-1 0,0 0 0,0 0 0,0 0 0,0 0 0,0 0 0,1 0 0,-1 0 0,0 0 0,1 0 0,-1 0 0,1 0 0,-1 0 0,1 0 0,-1-1 0,1 1 0,0 0 0,-1 0 0,1 0 0,0-1 0,0 1 0,0 0 0,-1-1 0,1 1 0,0-1 0,0 1 0,0-1 0,0 1 0,0-1 0,0 0 0,2 1 0,42 6 108,-38-7-86,46 3-1101,63-4-1,-96-1-1599,0 0 1,0-2-1,30-8 0,0-7-8371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17104,'0'0'12268,"53"-15"-11083,-17 11-384,3 1-353,4-2-384,5 1-32,-2 2-416,3-1-1282,-6-1-1889,-6-3-1602,-1-1-2658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3 17424,'0'0'4506,"-11"-1"-2899,1 0-1365,-1 1 0,0 0 1,0 1-1,1 0 0,-1 0 1,0 1-1,1 0 0,0 1 0,-1 1 1,1-1-1,0 2 0,-14 7 1,11-3 96,-1 0 0,2 1 1,-1 0-1,1 1 0,1 0 0,-15 19 1,22-25-276,0 1-1,0 0 1,0 0 0,1 0 0,0 0-1,0 0 1,0 1 0,1 0 0,0-1 0,0 1-1,1 0 1,0 0 0,0 0 0,1 0 0,0 0-1,0 0 1,1 7 0,0-10-45,1-1 1,-1 0-1,1 0 1,-1 0-1,1 0 0,0 0 1,0 0-1,0 0 1,1-1-1,-1 1 1,1-1-1,-1 1 0,1-1 1,0 0-1,0 0 1,0 0-1,0-1 0,0 1 1,1-1-1,-1 1 1,0-1-1,1 0 1,-1-1-1,0 1 0,6 0 1,6 1 62,-1 0 1,0-1 0,1 0-1,27-3 1,-40 2-59,0 0 0,-1-1-1,1 1 1,0 0 0,0 0 0,0-1-1,0 1 1,0-1 0,-1 0 0,1 1-1,0-1 1,0 0 0,-1 0 0,1 0-1,-1 0 1,1-1 0,-1 1 0,1 0-1,-1 0 1,0-1 0,1 1 0,-1-1-1,0 0 1,0 1 0,0-1 0,0 0-1,-1 1 1,1-1 0,0 0 0,-1 0-1,1 0 1,-1 1 0,0-1 0,1 0-1,-1 0 1,0 0 0,0 0 0,0 0-1,-1 0 1,1 0 0,0 0 0,-1 1-1,1-1 1,-1 0 0,1 0 0,-1 0-1,0 1 1,0-1 0,0 0 0,0 1-1,0-1 1,0 1 0,-1-1 0,1 1-1,0-1 1,-1 1 0,1 0 0,-1 0-1,1 0 1,-1 0 0,0 0 0,1 0-1,-1 0 1,0 0 0,0 1 0,0-1-1,1 1 1,-3-1 0,-4-1-24,1 1 0,-1 0 0,0 0 0,1 0 0,-1 1 0,-10 1 0,17 2 0,11 0 0,14 2 0,189-13 0,-212 8-3,-1 0 0,1 0 0,-1 0 0,0 0 0,1 0 0,-1 0 0,0 1 0,1-1 0,-1 0 0,0 0 0,1 0-1,-1 0 1,0 1 0,1-1 0,-1 0 0,0 0 0,1 1 0,-1-1 0,0 0 0,0 0 0,1 1 0,-1-1 0,0 0 0,0 1 0,0-1 0,0 0 0,1 1 0,-1-1 0,0 0 0,0 1 0,0-1 0,0 1 0,0-1 0,0 0 0,0 1-1,0-1 1,0 0 0,0 1 0,0-1 0,0 1 0,0-1 0,0 0 0,0 1 0,-1-1 0,1 0 0,0 1 0,0-1 0,0 0 0,0 1 0,-1-1 0,1 0 0,0 1 0,0-1 0,-1 0 0,1 0 0,-1 1 0,-9 16-155,-10 8 340,-19 26-14,36-48-184,1 0-1,1 1 1,-1-1 0,0 1 0,1 0-1,0-1 1,-1 1 0,2 0 0,-1 0 0,0 0-1,1 0 1,0 7 0,0-10-136,0 0 0,0-1 0,0 1 1,0 0-1,1-1 0,-1 1 0,0 0 0,0-1 1,1 1-1,-1-1 0,0 1 0,1 0 0,-1-1 1,1 1-1,-1-1 0,1 1 0,-1-1 0,1 1 1,-1-1-1,1 0 0,0 1 0,-1-1 0,1 0 0,0 1 1,-1-1-1,1 0 0,0 0 0,-1 0 0,1 1 1,0-1-1,-1 0 0,1 0 0,0 0 0,-1 0 1,1 0-1,0 0 0,0 0 0,-1-1 0,2 1 1,-2 0-60,26 0-7183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5221,'3'1'7696,"5"0"-3472,50 5-791,127-4 1826,-106-5-4909,117-21-1,-346 24 2448,-118 28-1489,388-31-2215,6 1 874,-48-6-36,-46 4-235,-26 3-126,-10 1-267,-88 13 551,11 0-2094,29-13-4075,34-5-2419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 15439,'0'0'9625,"10"-4"-8147,12-3-918,1 1-1,0 2 0,0 0 0,39-2 0,111 5-259,-94 2-315,-94 0 48,1 1 0,-1 0 0,-24 8 0,-14 2 11,-25-2 671,-116 2 1,208-13-726,1-1 1,-1 0-1,17-5 1,30-5 4,200-2-38,-386 7 513,108 7-555,-121 4 499,120-2-773,1 0 0,0 2 0,1 0 0,-1 0-1,-30 14 1,38-12-3805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6919,'0'0'3886,"-5"9"-1804,0-2-1734,1 1 0,0 1 0,0-1 0,1 0 0,0 1 0,-3 17 0,6-21-113,-1-1 1,1 1 0,-1-1 0,1 1 0,1-1 0,-1 1 0,1 0 0,-1-1 0,1 0 0,0 1 0,1-1 0,-1 1 0,1-1 0,0 0 0,0 0 0,0 0 0,1 0-1,4 6 1,-1-5-2,0 0-1,0-1 1,1 1-1,-1-1 0,1-1 1,0 1-1,0-1 1,0 0-1,0-1 1,1 1-1,-1-2 0,1 1 1,-1-1-1,1 0 1,0 0-1,0-1 1,-1 0-1,11-2 0,17-2 278,1-1-1,52-15 1,-77 18-536,65-20 146,-44 12 95,0 1 0,44-6 1,-65 14-235,0 0 1,1 1-1,-1 1 0,0-1 1,1 2-1,-1-1 1,0 2-1,0-1 1,0 2-1,18 7 1,35 14 98,-37-16-2998,0 2-6985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7944,'0'0'10820,"8"-7"-8914,8-6-954,0 1 1,1 0-1,0 1 0,1 1 1,29-11-1,-35 16-837,0 1 0,1 0 0,0 1 0,-1 1 0,1 0-1,21 0 1,-28 1-100,1 2 0,0-1 0,-1 1 0,1 0 0,-1 1 0,1-1 0,-1 1-1,1 1 1,-1-1 0,0 1 0,0 0 0,0 0 0,-1 1 0,1 0 0,-1 0 0,0 0-1,9 10 1,0-2 102,-7-8-10,0 1 1,0-1 0,1 0-1,-1 0 1,1-1-1,0 0 1,0 0 0,0-1-1,0 0 1,0-1 0,1 0-1,-1 0 1,1 0 0,-1-1-1,0-1 1,12-1-1,15-3 268,0-1 0,51-18 1,-58 16-454,12-4 167,-19 4 105,0 2-1,0 1 1,1 0 0,37-2-1,-49 14 455,-10-7-626,0 1 0,0-1 0,1 1-1,-1-1 1,0 1 0,1-1 0,-1 0 0,0 1 0,1-1 0,-1 1-1,0-1 1,1 0 0,-1 1 0,1-1 0,-1 0 0,1 1 0,-1-1-1,1 0 1,-1 0 0,1 0 0,-1 1 0,1-1 0,-1 0 0,1 0-1,-1 0 1,1 0 0,1 0 0,4-2-133,1 0 0,0 0 1,0 0-1,-1-1 0,1 0 0,-1 0 0,0-1 0,0 0 0,0 0 1,0 0-1,-1-1 0,1 0 0,-1 0 0,-1 0 0,1-1 1,-1 1-1,0-1 0,0 0 0,0-1 0,4-10 0,-9 0-5622,-11 1-4655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79 6983,'1'-2'919,"0"-1"0,0 0 0,0 1 0,-1-1 0,1 0 0,-1 1 0,0-1 0,0 0 0,0 0 0,0 1 0,-1-1 0,1 0 0,-1 1 0,1-1 0,-3-4 0,2 5-561,0 0 0,0 0 0,0 1 0,-1-1 0,1 0 1,0 0-1,-1 1 0,0-1 0,1 1 0,-1-1 0,0 1 0,0 0 1,0 0-1,0 0 0,-3-2 0,1 2-298,1 0 0,-1 0 0,0 0 0,1 1 0,-1-1 0,0 1 0,0 0 0,1 0 0,-1 0 0,0 1 0,0-1 0,1 1 0,-1 0 0,1 0 0,-1 0 0,0 0 0,1 1 0,0 0 0,-1-1 0,1 1 0,-6 5 0,4-3-50,0 1 0,-1 0 1,1 0-1,1 1 0,-1-1 1,1 1-1,0 0 0,0 0 1,1 1-1,0-1 1,0 1-1,1-1 0,-1 1 1,1 0-1,1 0 0,-2 13 1,2-19-13,1 0 0,0 0 0,0 0 1,1-1-1,-1 1 0,0 0 0,0 0 0,0 0 1,0-1-1,1 1 0,-1 0 0,0 0 1,1-1-1,-1 1 0,1 0 0,-1-1 0,1 1 1,-1 0-1,1-1 0,-1 1 0,1-1 0,-1 1 1,1-1-1,0 1 0,-1-1 0,1 1 1,0-1-1,0 1 0,1-1 0,28 0 135,-21-3-76,-1 1 0,0-1 0,1-1 0,-1 0 0,8-4 0,-4 0 255,0 0 0,0-1 0,-1-1-1,0 1 1,-1-2 0,0 1 0,-1-2 0,0 1-1,14-24 1,-41 108-483,16-64-403,0 0-1,0 0 1,1 1 0,0 17-1,0-27 466,1 1-1,0-1 1,0 0-1,0 1 1,0-1-1,0 0 1,0 1-1,1-1 1,-1 1-1,0-1 1,0 0-1,0 1 1,0-1-1,0 0 1,0 1-1,1-1 1,-1 0-1,0 1 1,0-1-1,0 0 1,1 0-1,-1 1 1,0-1-1,1 0 0,-1 0 1,0 1-1,0-1 1,1 0-1,-1 0 1,0 0-1,1 0 1,-1 1-1,0-1 1,1 0-1,-1 0 1,0 0-1,1 0 1,0 0-1,17-5-2906,14-18-1884,-8-2-471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15214,'0'0'12012,"0"55"-11211,6-41-577,4-2-160,4-3 0,7-6-737,3-3-1473,2 0-1185,3-14-2498,1-4-6888</inkml:trace>
  <inkml:trace contextRef="#ctx0" brushRef="#br0" timeOffset="1">205 13 16592,'0'0'7463,"-70"64"-5157,49-42-256,3 2-673,5-4-512,5-2-577,3 0-224,5-4-64,0-5-961,0 0-2274,0-3-3043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12684,'0'0'3918,"-6"11"-1483,-16 26-877,9-18-342,1 1 0,0 1 0,-12 31 0,24-52-1208,0 0 0,1 0-1,-1 0 1,0-1 0,0 1 0,1 0 0,-1 0 0,0 0 0,0 0 0,1 0-1,-1 0 1,0 0 0,0-1 0,1 1 0,-1 0 0,0 0 0,0 0 0,1 0 0,-1 0-1,0 0 1,0 0 0,1 0 0,-1 1 0,0-1 0,0 0 0,1 0 0,-1 0-1,0 0 1,0 0 0,1 0 0,-1 0 0,0 1 0,0-1 0,1 0 0,-1 0 0,0 0-1,0 0 1,0 1 0,0-1 0,1 0 0,-1 0 0,0 1 0,0-1 0,0 0-1,0 0 1,0 1 0,0-1 0,0 0 0,0 0 0,1 1 0,-1-1 0,0 0 0,0 0-1,0 1 1,0-1 0,0 0 0,-1 0 0,1 1 0,0-1 0,0 0 0,0 0-1,0 1 1,0-1 0,0 0 0,0 1 0,17-13 742,5-12-218,-1 0 1,30-46-1,-47 65-442,-2 9-420,-3 16 321,-6 24 156,4-35-131,-9 25 663,1 1 0,1 1 0,3-1 0,0 1-1,-1 52 1,7-87-672,1 0 0,0 0 0,-1 1 0,1-1 0,-1 0 0,1 0 0,-1 0 0,1 0 0,-1 0 0,0 0 0,1 0 0,-1 0 0,0 0 0,0 0 0,0-1 0,0 1 0,0 0 0,0-1 0,0 1 0,0 0 0,0-1 0,0 1 0,0-1 0,0 1 0,0-1 0,-1 0-1,1 0 1,0 1 0,0-1 0,0 0 0,-1 0 0,1 0 0,0 0 0,0 0 0,0-1 0,-1 1 0,1 0 0,0 0 0,-2-2 0,0 2 5,0 0-1,-1-1 1,1 0 0,0 0-1,0 0 1,-1 0 0,1 0-1,0-1 1,0 1 0,1-1-1,-1 0 1,0 0 0,0 0-1,-2-3 1,4 3-125,-1 1-1,1-1 1,0 0 0,0 0-1,0 1 1,0-1 0,1 0-1,-1 0 1,0 0-1,1 0 1,0 0 0,-1 0-1,1 0 1,0-1 0,0 1-1,0 0 1,0 0 0,0 0-1,1 0 1,-1 0 0,1 0-1,-1 0 1,1 0-1,0 0 1,-1 0 0,1 0-1,0 1 1,1-1 0,-1 0-1,0 1 1,0-1 0,1 0-1,-1 1 1,1-1 0,-1 1-1,1 0 1,2-2 0,7-4-1561,0 1 1,0 0-1,1 1 1,24-8 0,-18 6-371,12-4-7101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15 12364,'0'0'11055,"-9"1"-8583,2 1-2114,0 0-1,1 0 1,-1 1 0,0 0-1,1 0 1,-10 6-1,13-7-277,0 0 0,1 0-1,-1 0 1,1 0-1,-1 0 1,1 0 0,0 1-1,0-1 1,0 1-1,0 0 1,1-1-1,-1 1 1,1 0 0,-1 0-1,1 0 1,0 0-1,0 0 1,0 0 0,1 1-1,-1 5 1,3-10-72,0 1 0,0 0 0,0-1 0,1 0 0,-1 0 0,0 1 0,0-1 0,0 0 0,0-1 0,-1 1 0,4-2 0,20-20 68,-21 18-199,1 1 0,-1 0 0,1 0 0,0 0 0,0 0 0,0 0 1,0 1-1,1 0 0,-1 0 0,10-2 0,-14 5 85,-1 1 1,1-1-1,-1 1 0,1 0 1,-1-1-1,1 1 1,-1 0-1,1-1 0,-1 1 1,0 0-1,1 0 0,-1-1 1,0 1-1,0 0 1,0 0-1,0 0 0,1-1 1,-1 1-1,0 0 0,0 0 1,0 0-1,-1 0 1,1-1-1,0 3 0,-2 24-35,-6-1 104,-1-1 0,-1 0 0,-1-1 0,-1 0 0,-19 27 0,2-1 172,23-42-40,5-13-159,8-17-496,11 0 505,0 1 0,2 1 0,0 0 0,2 1 0,0 2 0,32-20 0,-54 37 77,-3 0-84,-25-2 310,21-2-189,15-6-165,-3 8 24,1 0 0,-1 1 0,1 0 0,-1 0 0,1 0 0,0 1-1,-1-1 1,1 1 0,0 1 0,-1-1 0,1 1 0,7 1 0,20 2 26,-26-5 51,-1 1-1,0 0 0,0-1 1,1 0-1,-1-1 0,0 1 0,0-1 1,0-1-1,0 1 0,-1-1 1,1 0-1,-1 0 0,1 0 0,-1-1 1,0 0-1,0 0 0,-1 0 1,1-1-1,-1 1 0,0-1 0,0 0 1,-1 0-1,1-1 0,-1 1 1,0-1-1,3-9 0,-6 15-48,0-1 1,0 1-1,0 0 0,0 0 0,0 0 1,0-1-1,0 1 0,0 0 1,0 0-1,0 0 0,0-1 0,-1 1 1,1 0-1,0 0 0,0 0 1,0 0-1,0-1 0,0 1 0,0 0 1,-1 0-1,1 0 0,0 0 0,0 0 1,0-1-1,0 1 0,-1 0 1,1 0-1,0 0 0,0 0 0,0 0 1,-1 0-1,1 0 0,0 0 1,0 0-1,0 0 0,-1 0 0,1 0 1,0 0-1,0 0 0,0 0 0,-1 0 1,1 0-1,0 0 0,0 0 1,0 0-1,-1 0 0,1 0 0,0 0 1,0 0-1,0 1 0,0-1 0,-1 0 1,1 0-1,0 0 0,0 0 1,0 0-1,0 1 0,0-1 0,-1 0 1,1 0-1,0 0 0,0 0 1,0 1-1,0-1 0,-14 8-109,-33 34 76,44-39 55,0 1 0,0-1 0,0 1-1,0-1 1,1 1 0,-1 0 0,1 0 0,0 0-1,0 1 1,0-1 0,-1 6 0,4-9-34,0 0 0,0 0 0,0 0 0,0 0 0,-1 0 0,2-1-1,-1 1 1,0 0 0,0 0 0,0-1 0,0 1 0,0 0 0,1-1 0,-1 1 0,0-1 0,0 0 0,1 1 0,-1-1 0,0 0 0,1 0 0,-1 0-1,0 0 1,1 0 0,-1 0 0,0 0 0,1 0 0,0-1 0,45-1-3830,-25-3-2605,0-3-4329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58 129 16688,'-12'-6'6412,"-11"7"-4643,22-1-1788,0 0 0,0 0 0,0 0 0,1 0 0,-1 0 0,0 1 0,0-1-1,1 0 1,-1 1 0,0-1 0,0 0 0,1 1 0,-1-1 0,0 1 0,1-1 0,-1 1 0,1-1 0,-1 1-1,1 0 1,-1-1 0,0 2 0,1-1 13,0 0-1,0 0 1,1 0-1,-1 0 1,0 0 0,0 0-1,0 0 1,1 0-1,-1-1 1,1 1 0,-1 0-1,1 0 1,-1 0-1,1 0 1,-1 0-1,1-1 1,0 1 0,-1 0-1,1-1 1,0 1-1,-1 0 1,1-1-1,2 2 1,3 4 52,0 0 1,0 1-1,-1 0 1,0 0-1,0 1 1,-1-1-1,0 1 1,0 0-1,0 0 1,-1 0-1,-1 1 1,3 8-1,-3-5 7,1 0-1,-2 0 1,1 0 0,-2 0 0,0 0-1,0 1 1,-1-1 0,-3 15-1,2-21 94,0-1-1,0 1 1,-1-1-1,1 0 1,-1 1-1,-6 7 1,8-12-22,0 1 0,0-1 1,1 0-1,-1 0 0,0 0 1,0 0-1,0 1 0,0-1 1,-1 0-1,1-1 0,0 1 1,0 0-1,-1 0 0,1 0 1,0-1-1,-1 1 0,1-1 1,0 1-1,-1-1 0,1 0 0,-1 1 1,1-1-1,-1 0 0,1 0 1,-1 0-1,1 0 0,-1 0 1,1 0-1,-1-1 0,1 1 1,-3-1-1,2-1-81,1 0 0,-1 0 0,1 0 0,-1 0 0,1-1 1,0 1-1,0 0 0,0-1 0,0 1 0,1-1 0,-1 1 0,1-1 0,-1 1 0,1-1 0,0 1 0,0-1 0,0 1 1,0-3-1,4-50-408,-3 45 265,1 1 0,0 0 0,0 0 0,1 0 0,0 1-1,1-1 1,0 1 0,1-1 0,-1 1 0,8-9 0,5-3-31,1 0-1,24-21 1,14-14 494,-56 60 652,-1 25-777,1-29-236,0 0 0,0-1 0,0 1 1,1 0-1,-1 0 0,0 0 0,0 0 0,1 0 0,-1 0 0,1 0 0,-1-1 1,1 1-1,-1 0 0,1 0 0,-1 0 0,1-1 0,-1 1 0,1 0 0,0-1 0,0 1 1,-1-1-1,1 1 0,0-1 0,0 1 0,0-1 0,0 1 0,-1-1 0,1 0 0,0 1 1,2-1-1,1 1 20,1-1 1,0 0-1,0 0 1,0-1 0,0 1-1,-1-1 1,1 0-1,0 0 1,0 0 0,-1-1-1,1 0 1,-1 0-1,0 0 1,1 0 0,-1-1-1,0 0 1,0 0-1,-1 0 1,1 0 0,-1 0-1,1-1 1,-1 1-1,0-1 1,0 0 0,-1 0-1,1 0 1,-1-1-1,0 1 1,2-6 0,-3 8-50,-23 42-464,21-39 498,0 0 0,0 1 0,1-1 0,-1 0 0,0 1 0,1-1 0,-1 1 0,1 0 0,-1-1 0,1 1 1,0-1-1,-1 1 0,1 0 0,0-1 0,0 1 0,0-1 0,1 1 0,-1 0 0,0-1 0,1 1 0,-1-1 0,0 1 0,1-1 0,0 1 0,-1-1 0,3 3 1,-1-3 14,0 0 0,0-1 1,0 1-1,0-1 1,1 0-1,-1 0 1,0 1-1,0-2 0,0 1 1,1 0-1,-1 0 1,0-1-1,0 1 1,0-1-1,0 1 1,0-1-1,0 0 0,0 0 1,0 0-1,3-2 1,6-3 34,0 1 1,0-1 0,-1-1-1,13-10 1,0-12-3223,-22 26 2060,1 0 0,-1-1-1,0 1 1,0 0 0,0 0 0,-1-1 0,1 1 0,-1-1 0,1-3 0,-1 4 157,0 0-1,0-1 1,1 1 0,0 0-1,-1 0 1,1 0 0,0 0 0,0 0-1,1 0 1,1-3 0,6-10-2971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62 3523,'0'0'7661,"4"-9"-4885,18-43 2295,-64 161 1794,35-84-6202,0 0 0,2 0 0,0 1 1,-1 47-1,6-73-666,-1 0 0,1 1 1,0-1-1,0 1 0,0-1 1,0 1-1,0-1 0,0 1 0,0-1 1,0 1-1,0-1 0,0 1 1,0-1-1,0 1 0,0-1 1,0 1-1,0-1 0,1 1 1,-1-1-1,0 1 0,0-1 1,1 0-1,-1 1 0,0-1 1,0 1-1,1-1 0,-1 0 0,1 1 1,-1-1-1,0 0 0,1 1 1,-1-1-1,1 0 0,-1 0 1,0 1-1,1-1 0,-1 0 1,1 0-1,-1 0 0,1 0 1,-1 0-1,1 1 0,-1-1 1,1 0-1,-1 0 0,1 0 1,-1 0-1,1-1 0,-1 1 0,1 0 1,0 0-1,0-1-98,0 1 0,0-1 0,1 0 1,-1 1-1,0-1 0,0 0 0,0 0 0,-1 0 0,1 0 0,0 0 1,0 0-1,0 0 0,-1 0 0,1 0 0,0 0 0,-1 0 1,1 0-1,-1-1 0,1 0 0,0-3-216,-1 1 0,1-1 1,-1 0-1,1 1 0,-1-1 1,-1 1-1,1-1 0,-1 1 0,0-1 1,0 1-1,0-1 0,0 1 0,-1-1 1,0 1-1,0 0 0,0 0 1,-3-4-1,1 2 617,-2 0-1,1 0 1,-1 1 0,1-1 0,-12-6 0,29 10 3369,46-1-3239,-53 3-1086,16 0 752,-16-1-3501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20628,'0'0'5060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9993,'0'0'6978,"6"-9"-3989,19-27-432,-25 37-2479,0-1-1,0 0 0,0 1 1,0-1-1,0 1 0,0-1 1,1 0-1,-1 1 1,0-1-1,0 0 0,0 1 1,0-1-1,1 0 0,-1 1 1,0-1-1,0 0 0,1 1 1,-1-1-1,0 0 0,1 1 1,-1-1-1,0 0 1,0 0-1,1 0 0,-1 1 1,1-1-1,-1 0 0,0 0 1,1 0-1,-1 0 0,0 0 1,1 0-1,-1 0 1,1 0-1,-1 0 0,0 0 1,1 0-1,-1 0 0,1 0 1,-1 0-1,0 0 0,1 0 1,-1 0-1,1 0 0,-1 0 1,0 0-1,1-1 1,-1 1-1,0 0 0,1 0 1,-1-1-1,0 1 0,1 0 1,-1 0-1,0-1 0,0 1 1,1 0-1,-1-1 0,0 1 1,0 0-1,0-1 1,1 1-1,0 40-95,-2-35 511,0 17-317,-1 1 0,-2-1 0,-7 30-1,4-28-74,2 1-1,-2 28 0,7-53-83,1 0 0,-1 0 1,0 1-1,0-1 0,0 0 0,0 1 0,0-1 1,0 0-1,1 0 0,-1 1 0,0-1 1,0 0-1,0 0 0,1 0 0,-1 1 0,0-1 1,0 0-1,1 0 0,-1 0 0,0 0 1,1 1-1,-1-1 0,0 0 0,0 0 0,1 0 1,-1 0-1,0 0 0,1 0 0,-1 0 1,0 0-1,1 0 0,-1 0 0,0 0 0,0 0 1,1 0-1,-1 0 0,0 0 0,1 0 0,-1 0 1,0-1-1,1 1 0,-1 0 0,0 0 1,0 0-1,1 0 0,-1 0 0,0-1 0,0 1 1,0 0-1,1 0 0,-1-1 0,17-9 764,-1-5-363,0-1 0,-1 0 0,0-1 1,16-26-1,47-88-436,-69 116-10,-26 40-9288,-1-7 2344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9257,'0'0'16591,"54"39"-16462,-40-29-65,4-1-449,-1 3-1440,4-6-1026,-2-5-1762,2-1-2978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82 8552,'0'0'16779,"24"-16"-14265,-21 14-2286,0-1-1,0 0 1,0 1 0,0-1-1,-1 0 1,1-1 0,-1 1-1,0 0 1,0-1 0,0 1-1,-1-1 1,1 0 0,-1 1-1,0-1 1,0 0 0,1-6-1,-2 10-224,0-1-1,-1 1 1,1 0-1,-1 0 1,1-1-1,0 1 1,-1 0-1,1-1 1,-1 1-1,1 0 1,0 0-1,-1 0 1,1 0-1,-1-1 0,1 1 1,-1 0-1,1 0 1,-1 0-1,1 0 1,-1 0-1,1 0 1,-1 0-1,1 0 1,-1 0-1,1 1 1,-1-1-1,1 0 1,-1 0-1,1 0 1,-1 0-1,1 1 1,0-1-1,-1 0 1,1 0-1,-1 1 0,0 0 1,-18 8-95,6 2 211,0 0 0,0 0 0,-21 26-1,34-36-210,-1-1-1,1 1 0,-1 0 0,1 0 0,-1-1 0,1 1 1,-1 0-1,1 0 0,0-1 0,-1 1 0,1 0 1,0 0-1,0 0 0,0 0 0,0 0 0,-1-1 0,1 1 1,0 0-1,1 0 0,-1 0 0,0 0 0,0 0 0,0 0 1,0-1-1,1 1 0,-1 0 0,0 0 0,1 0 0,-1-1 1,1 1-1,-1 0 0,1 0 0,-1-1 0,1 1 0,-1 0 1,1-1-1,1 2 0,0-1-672,0 1 0,1-1 0,0 1 0,-1-1-1,1 0 1,0 1 0,0-2 0,-1 1 0,7 1 0,9-1-4301,2-1-2969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 6470,'0'0'20126,"-12"-1"-19544,8 0-560,-1 0 0,0 1 1,0 0-1,0 0 1,0 0-1,0 1 0,0-1 1,0 1-1,0 0 0,1 1 1,-1-1-1,0 1 1,1 0-1,-1 0 0,1 0 1,-1 1-1,1-1 0,0 1 1,0 0-1,-5 6 0,5-6 1,1 0-1,0 0 1,0 0-1,0 0 0,0 1 1,0-1-1,1 1 0,-1 0 1,1 0-1,0 0 0,0 0 1,1 0-1,-1 0 0,1 0 1,-1 7-1,4-10 48,0-1 0,0 0 0,1 1-1,-1-1 1,0 0 0,0 0 0,1 0-1,-1 0 1,0-1 0,0 1 0,0-1 0,1 1-1,2-2 1,9-4 160,0-1-1,-1 0 1,20-15-1,-23 15-216,-1 0-1,1 1 1,0 1-1,0-1 1,0 2-1,1-1 0,-1 1 1,13-2-1,-22 6-17,0-1 0,-1 1-1,1 0 1,0 0-1,-1 0 1,1 0 0,-1 0-1,1 0 1,0 1-1,-1-1 1,1 0-1,-1 0 1,1 0 0,0 0-1,-1 1 1,1-1-1,-1 0 1,1 1 0,-1-1-1,1 0 1,-1 1-1,1-1 1,-1 1 0,1-1-1,-1 0 1,0 1-1,1-1 1,-1 1-1,0-1 1,1 1 0,-1 0-1,0-1 1,0 1-1,1-1 1,-1 1 0,0 0-1,0-1 1,0 2-1,0 30 200,0-2 21,2-30-163,-1 1 1,1-1-1,-1 0 1,1 0-1,0 1 1,-1-1-1,1 0 1,-1-1-1,1 1 1,-1 0-1,1 0 1,-1-1-1,1 1 1,-1 0-1,1-1 1,-1 0-1,3 0 1,41-36 750,-41 32-853,1 0 1,1 0-1,-1 0 0,0 1 0,1-1 1,0 1-1,0 1 0,0-1 0,1 1 1,-1 0-1,1 1 0,0-1 0,8-1 1,-14 5-36,-1 0 1,1 0 0,0 0 0,-1 0-1,1 1 1,0-1 0,-1 0 0,1 0-1,-1 0 1,0 1 0,1-1 0,-1 0-1,0 0 1,0 1 0,0-1 0,0 0-1,0 0 1,0 1 0,0-1 0,0 0-1,-1 1 1,1-1 0,-1 2 0,0 18-3124,6-10-6387,4-10 2959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9417,'0'0'15417,"-10"7"-14899,7-5-442,-37 25 277,37-25-264,1-1-1,0 1 0,-1 0 1,1 0-1,0 0 1,0 0-1,1 1 1,-1-1-1,0 0 0,1 1 1,-1-1-1,1 1 1,0 0-1,0-1 1,0 1-1,-1 3 0,39-7 671,-27 0-520,5-2-894,-1 1 0,1 0-1,25 2 1,-38 0 596,0 0 0,0 0 0,0 0-1,0 1 1,0-1 0,-1 1-1,1-1 1,0 1 0,0 0 0,0 0-1,-1 0 1,1 0 0,-1 0-1,1 0 1,2 2 0,-3-1 115,-1-1 0,1 0-1,-1 1 1,1-1 0,-1 0 0,1 1 0,-1-1 0,0 1 0,0-1 0,0 0 0,0 1-1,0-1 1,0 1 0,0-1 0,0 1 0,0-1 0,-1 0 0,1 1 0,-1-1 0,1 0-1,-1 1 1,1-1 0,-1 0 0,-1 2 0,-2 2 238,1-1 0,-1 1 0,0-1 0,-1 0-1,1 0 1,-1-1 0,0 1 0,1-1 0,-1 0 0,-1 0 0,1-1 0,0 1-1,-1-1 1,1 0 0,-1-1 0,0 0 0,1 1 0,-1-2 0,-9 1 0,15-1-357,0 0 0,0 0 0,0 1 0,-1-1 0,1 0 1,0 0-1,0 0 0,-1 0 0,1-1 0,0 1 0,0 0 0,-1 0 1,1 0-1,0 0 0,0 0 0,0 0 0,-1 0 0,1 0 1,0 0-1,0-1 0,0 1 0,-1 0 0,1 0 0,0 0 1,0 0-1,0 0 0,0-1 0,0 1 0,-1 0 0,1 0 0,0 0 1,0-1-1,0 1 0,0 0 0,0 0 0,0-1 0,0 1 1,0 0-1,0 0 0,0 0 0,0-1 0,0 1 0,0 0 0,0 0 1,0-1-1,7-13-3026,13-10-2430,1 5-343,4-1-2711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15118,'0'0'6374,"-3"65"-4035,-2-41-610,3 4-416,0-1-288,-1 2-800,0-1-97,-3-4-64,-6 3 32,-8-5-32,-2 1 0,-7-3-641,-6-2-1216,3-7-2435,8-4-4356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15631,'0'0'5397,"-6"9"-3801,1-1-1373,-3 3 494,1 0 0,1 0 0,0 1 0,1 0 0,0 0 0,-4 14 0,9-25-701,0-1 0,0 1 0,0-1 0,0 1 0,0-1 0,0 1 0,0-1 0,0 1 0,0-1 0,1 1 0,-1-1 0,0 1 0,0-1 0,0 1 0,0-1 0,1 0 0,-1 1 0,0-1 0,1 1 0,-1-1 0,0 1 0,1-1 0,-1 0 0,0 1 0,1-1 0,-1 0 0,1 1 0,-1-1 0,1 0 0,-1 0 0,1 0 0,0 1 0,23 2 447,26-9 73,-31 0-518,0-1 0,30-17 0,31-10-803,-81 64 758,-3-16-50,3-11 266,-1-1 0,1 1 0,1 0 0,-1 0 0,0-1 0,1 1 0,-1 0 0,1 0 0,0 0 0,0 5 0,0-8-148,1 1 1,-1-1 0,0 0-1,0 1 1,1-1 0,-1 1 0,0-1-1,1 0 1,-1 0 0,0 1-1,1-1 1,-1 0 0,0 0 0,1 1-1,-1-1 1,1 0 0,-1 0-1,1 0 1,-1 0 0,0 0 0,1 1-1,-1-1 1,1 0 0,-1 0-1,1 0 1,-1 0 0,1-1 0,28-6 327,14-13-225,-33 14-345,1 0 0,-1 1 0,1 1 0,1 0 0,-1 1 0,1 0 0,-1 0 0,15-1 0,-25 5 204,0-1-1,-1 0 1,1 0 0,0 1 0,-1-1 0,1 0-1,-1 1 1,1-1 0,-1 1 0,1-1 0,-1 0-1,1 1 1,-1 0 0,1-1 0,-1 1 0,1-1-1,-1 1 1,0-1 0,1 1 0,-1 0-1,0-1 1,0 1 0,0 0 0,1-1 0,-1 1-1,0 0 1,0-1 0,0 1 0,0 0 0,0-1-1,0 1 1,0 0 0,0-1 0,0 1 0,-1 0-1,1-1 1,0 1 0,0 0 0,-1-1 0,1 1-1,-1 0 1,1 0 26,0 0 1,-1 0-1,1 0 0,-1 0 0,1-1 1,0 1-1,0 0 0,0 0 0,0 0 1,0 0-1,0 0 0,0 0 0,0 0 1,0 0-1,0 0 0,0 0 0,0 0 1,1 0-1,-1 0 0,0 0 0,1-1 1,-1 1-1,1 0 0,-1 0 0,1 0 1,-1 0-1,1-1 0,-1 1 0,1 0 1,0-1-1,-1 1 0,1 0 0,0-1 1,0 1-1,0-1 0,-1 1 0,1-1 1,0 0-1,0 1 0,0-1 0,0 0 1,0 1-1,0-1 0,0 0 0,1 0 1,9-1 62,0-1 0,0 0 0,0-1 1,0 0-1,0-1 0,-1 0 1,1-1-1,15-9 0,-15 7-98,0 2-1,0-1 1,1 2 0,0-1-1,0 2 1,0-1-1,16-1 1,-27 5-1,0 0 1,0 0-1,-1 0 1,1 0-1,0 0 1,0 0-1,-1 0 1,1 0-1,0 0 1,-1 0-1,1 1 1,0-1-1,-1 0 1,1 1-1,0-1 1,-1 0-1,1 1 1,0-1-1,-1 1 1,1-1-1,-1 1 1,1-1-1,-1 1 1,1-1-1,-1 1 1,1-1-1,-1 1 1,0 0-1,1-1 1,-1 1-1,0 0 1,0-1-1,1 1 1,-1 0-1,0 0 1,0-1-1,0 1 1,0 0-1,0 1 1,-5 35-259,2-19-2119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15182,'0'0'1912,"0"29"527,-1-8-1635,2 0 0,1 0 0,1 0 0,0 0 0,2 0 0,0-1 0,2 1 0,12 27 0,-13-36-712,0-1 1,1-1-1,0 1 0,1-1 0,0 0 1,0-1-1,1 0 0,0 0 0,1-1 1,0 0-1,0 0 0,1-2 1,0 1-1,0-1 0,18 6 0,-12-6-64,0 0-1,1-1 1,0-2-1,0 1 1,0-2-1,0-1 0,1 0 1,-1-1-1,0-1 1,1-1-1,19-4 1,14-7 50,0-2 0,70-30 0,-79 26-59,1 3 0,1 1 1,86-15-1,-110 28 42,0 2-1,-1 0 1,1 1 0,0 1 0,-1 1 0,0 1-1,0 1 1,26 10 0,18 10 851,69 38 0,-99-46-277,-4 2-195,6 4-5,-35-23-471,-1 0-1,1-1 1,-1 1 0,1 0 0,-1-1-1,1 1 1,-1-1 0,0 1-1,1-1 1,-1 1 0,0-1-1,1 1 1,-1-1 0,0 1 0,0-1-1,1 1 1,-1-1 0,0 1-1,0-1 1,0 1 0,0-1-1,0 0 1,0 1 0,0-1 0,0 1-1,0-1 1,0 1 0,0-2-1,0-22-3712,0 22 2705,0-21-7588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13805,'0'0'3422,"12"-9"-3048,27-18 404,1 1 0,1 2 0,1 2-1,1 2 1,76-25 0,-86 35-635,0 1-1,1 2 0,0 1 1,0 1-1,0 2 0,1 2 1,-1 1-1,1 1 0,36 7 1,-40 0-58,-1 2-1,0 1 1,0 1 0,47 27 0,-50-24 114,0-1 0,0-2 0,2 0 0,-1-2-1,48 10 1,-39-16 352,0-1 0,0-2 0,1-1 0,-1-2 1,0-2-1,66-15 0,-58 7 37,0-2 1,-1-2-1,0-2 1,-2-1-1,43-27 1,-76 40-446,0 0 0,0-1 0,0-1 0,9-9 1,1-14-1263,-19 30 787,0 0 1,1-1-1,-1 1 0,0-1 1,0 1-1,0 0 1,0-1-1,0 1 0,0 0 1,0-1-1,0 1 0,-1 0 1,1-1-1,-1 1 0,1 0 1,-1-1-1,1 1 1,-1 0-1,0 0 0,-1-3 1,-18-13-10747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10826,'0'0'11478,"9"1"-10480,88 9 2283,163-7 0,-151-4-3074,1483-104 338,-1387 88 944,-204 17-1089,-26 0-138,4 1-1619,16 0 211,0 0 1,0-1-1,-1 0 0,1 0 1,0 0-1,-1-1 1,1 0-1,0 0 0,0 0 1,0 0-1,0-1 1,-10-4-1,0-8-9862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11915,'0'0'8115,"10"0"-5569,165-12 610,-16 1-547,-98 8-2119,-2 0 191,88 7 1,-147-5-663,1 1-1,0 0 1,0 0 0,0 0 0,0 0 0,0 0-1,0 1 1,0-1 0,0 0 0,0 0-1,0 1 1,0-1 0,-1 0 0,1 1 0,0-1-1,0 1 1,0-1 0,0 1 0,-1-1 0,1 1-1,0 0 1,-1-1 0,1 1 0,0 0-1,-1-1 1,1 1 0,-1 0 0,1 0 0,-1 0-1,1 1 1,-1 0 39,-1 0-1,1 0 1,0-1 0,-1 1-1,0 0 1,1-1 0,-1 1-1,0 0 1,0-1-1,0 1 1,0-1 0,0 1-1,-1-1 1,-1 2 0,-7 7 223,-1 0 1,0-1-1,-13 7 1,-121 66-109,93-56-499,2 2-1,-79 59 1,114-73-4479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22 9513,'0'0'19224,"-9"-5"-18114,4 3-1052,0-1-1,-1 1 1,1 0-1,-1 0 1,0 0-1,0 1 1,0 0 0,1 0-1,-1 1 1,0-1-1,0 1 1,0 1 0,0-1-1,0 1 1,0 0-1,0 0 1,0 1 0,-7 2-1,-89 46 286,91-44-293,0 1-1,1 1 0,0-1 1,0 2-1,1-1 1,-16 19-1,24-27-54,1 1 0,-1-1 0,1 1 0,-1-1 0,1 1 0,-1-1 0,1 1 0,-1-1 0,1 1 0,-1 0-1,1-1 1,0 1 0,-1 0 0,1-1 0,0 1 0,-1 0 0,1 0 0,0-1 0,0 1 0,0 0 0,0-1 0,0 1 0,0 0 0,0 0 0,0-1 0,0 1 0,0 0 0,0 0 0,0-1 0,1 1 0,-1 0 0,0 0 0,0-1-1,1 1 1,-1 0 0,0-1 0,1 1 0,-1-1 0,1 1 0,-1 0 0,1-1 0,-1 1 0,1-1 0,0 1 0,-1-1 0,1 0 0,-1 1 0,1-1 0,0 0 0,-1 1 0,1-1 0,0 0 0,1 1 0,45 3-263,-40-5 226,61 0-516,83 3-587,-148-2 1135,-1 1 1,1-1-1,-1 0 1,0 1-1,1-1 0,-1 1 1,0 0-1,0 0 0,0 0 1,1 0-1,-1 0 1,0 0-1,0 0 0,3 3 1,-5-3 2,1 1-1,0-1 1,0 0 0,-1 0 0,1 0 0,0 0 0,-1 1 0,1-1 0,-1 0 0,0 1 0,1-1 0,-1 0 0,0 1-1,0-1 1,0 0 0,0 1 0,0-1 0,0 0 0,0 2 0,-1 2 72,-1-1 0,1 0 0,-1 1 0,0-1 0,0 0 0,0 0 0,-1 0 0,0 0 0,1 0 0,-1-1 1,-1 1-1,1-1 0,-4 4 0,-12 9 214,-1 0 1,0-1 0,-1-1 0,0-1-1,-1-1 1,0-1 0,-1-1 0,0-1-1,-26 6 1,49-15-282,0 0-1,0 0 1,0 0-1,0-1 1,0 1 0,0 0-1,0 0 1,1 0-1,-1 0 1,0-1 0,0 1-1,0 0 1,0 0-1,0 0 1,0-1-1,0 1 1,0 0 0,-1 0-1,1 0 1,0 0-1,0-1 1,0 1 0,0 0-1,0 0 1,0 0-1,0 0 1,0-1 0,0 1-1,0 0 1,-1 0-1,1 0 1,0 0 0,0 0-1,0-1 1,0 1-1,-1 0 1,1 0-1,0 0 1,0 0 0,0 0-1,0 0 1,-1 0-1,1 0 1,0 0 0,0 0-1,-1 0 1,2-1-50,24-18-2513,1 1 1,38-20-1,14-11-4657,-28 14 458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 5733,'0'0'22598,"-1"14"-21093,-21 122 23,12-88-1060,2 0-1,-2 63 1,12-77-468,6-58 0,1-7 0,17-58 0,-10 32 0,2 1 0,34-72 0,-51 126 0,0 0 0,0-1 0,0 1 0,0 0 0,1 0 0,-1 0 0,1 0 0,-1 0 0,1 1 0,0-1 0,0 0 0,-1 1 0,1-1 0,1 1 0,-1 0 0,0 0 0,0 0 0,4-2 0,-4 3 0,0 0 0,0 0 0,0 0 0,-1 0 0,1 0 0,0 0 0,0 1 0,0-1 0,-1 1 0,1-1 0,0 1 0,-1 0 0,1 0 0,0-1 0,-1 1 0,1 0 0,-1 1 0,1-1 0,1 2 0,1 1 0,0 0 0,-1 0 0,0 1 0,1-1 0,-1 1 0,-1 0 0,1 0 0,-1 0 0,0 0 0,0 0 0,0 1 0,-1-1 0,0 0 0,0 1 0,0 6 0,-1-8 0,0 0 0,0 0 0,-1 0 0,1 1 0,-1-1 0,0 0 0,-1 0 0,1 0 0,-1-1 0,1 1 0,-1 0 0,0-1 0,-1 1 0,1-1 0,-1 1 0,1-1 0,-1 0 0,0 0 0,0 0 0,0-1 0,0 1 0,-5 2 0,1-1 0,0-1 0,0 0 0,0 0 0,0 0 0,-1-1 0,1 0 0,-1-1 0,1 1 0,-1-2 0,0 1 0,-9-1 0,16 0-44,0 0-1,1 0 1,-1 0 0,0 0-1,0 0 1,1 0 0,-1 0-1,0 0 1,0-1 0,1 1-1,-1 0 1,0 0 0,1-1 0,-1 1-1,0 0 1,1-1 0,-1 1-1,1-1 1,-1 1 0,0 0-1,1-1 1,-1 0 0,1 1-1,-1-1 1,1 1 0,0-1-1,-1 0 1,1 1 0,0-1-1,-1 0 1,1 1 0,0-1-1,0 0 1,-1 1 0,1-1 0,0 0-1,0 0 1,0 1 0,0-1-1,0 0 1,0 0 0,0 1-1,0-1 1,0 0 0,1 1-1,-1-1 1,0-1 0,1 0-316,0-1 1,0 1-1,0 0 1,0-1-1,1 1 1,-1 0-1,0 0 1,1 0-1,0 0 0,-1 0 1,1 0-1,3-3 1,18-8-5625,3 2-1698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3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94 16656,'0'0'11328,"-8"-1"-9422,2 1-1763,1 0 1,-1 0 0,1 0 0,-1 1 0,1-1 0,-1 1 0,1 1 0,0-1-1,0 1 1,-1 0 0,1 0 0,0 0 0,1 1 0,-1 0 0,0 0 0,1 0-1,-1 0 1,1 1 0,-7 8 0,5-7-144,2-2 0,0 0 0,1-1 0,0 1 0,-1 1 0,1-1 0,0 0 0,0 1 0,1 0 0,-1 0 0,1 0 0,0 0 0,0 0 0,0 0 0,1 0 0,-2 7 0,6-10 0,0-1 0,1 1 0,-1 0 0,1-1 0,-1 0 0,0 1 0,1-1 0,-1-1 0,6 0 0,73-15 0,-69 12 0,1 1 0,-1 0 0,1 1 0,0 0 0,0 1 0,0 1 0,20 1 0,-33 0 0,0 0 0,0-1 0,0 1 0,0 0 0,0 0 0,-1 0 0,1 0 0,0 0 0,0 0 0,-1 0 0,1 0 0,-1 0 0,1 0 0,-1 0 0,1 0 0,-1 0 0,0 1 0,1-1 0,-1 0 0,0 0 0,0 0 0,0 1 0,0-1 0,0 0 0,0 3 0,-2 35 0,1-36 0,40-65 0,-31 41 0,0 0 0,7-40 0,-14 63 0,-1 0 0,0-1 0,1 1 0,-1-1 0,1 1 0,0-1 0,-1 1 0,1-1 0,0 0 0,0 1 0,0-1 0,0 0 0,0 0 0,0 1 0,0-1 0,1 0 0,-1 0 0,0 0 0,0 0 0,1-1 0,-1 1 0,1 0 0,-1 0 0,1-1 0,-1 1 0,1-1 0,-1 0 0,1 1 0,0-1 0,2 0 0,56 4 0,-52-4 0,11 0-241,0-1 0,0-1 1,0 0-1,33-10 0,-45 11 171,-1-2 0,1 1 1,-1-1-1,1 0 0,-1 0 0,0-1 0,0 0 0,0 0 0,-1 0 1,0-1-1,1 0 0,-2 0 0,1 0 0,0 0 0,-1-1 0,4-7 0,-7 12 99,-1 1-1,1-1 0,-1 1 0,1-1 1,-1 0-1,1 1 0,-1-1 0,0 1 0,0-1 1,1 0-1,-1 1 0,0-1 0,0 0 1,1 1-1,-1-1 0,0 0 0,0 1 1,0-1-1,0 0 0,0 1 0,0-1 0,0 0 1,0 1-1,-1-1 0,1 0 0,0 1 1,0-1-1,0 0 0,-1 1 0,1-1 1,0 1-1,-1-1 0,1 0 0,-1 1 0,1-1 1,0 1-1,-1-1 0,1 1 0,-1-1 1,1 1-1,-1 0 0,0-1 0,1 1 1,-1 0-1,1-1 0,-1 1 0,0 0 0,1 0 1,-1-1-1,0 1 0,1 0 0,-1 0 1,0 0-1,1 0 0,-1 0 0,0 0 1,1 0-1,-1 0 0,0 0 0,0 0 0,0 1 1,-4-1 48,0 1 1,-1 0-1,1 0 1,0 0-1,0 1 1,1-1-1,-6 4 1,1 0-75,1 0 1,0 1 0,0 0 0,0 0 0,1 1 0,-9 10-1,12-13-3,1 0 0,0 0-1,0 0 1,1 1-1,-1 0 1,1-1 0,0 1-1,0 0 1,0 0 0,1 0-1,0 0 1,0 0-1,-1 10 1,3-14 0,-1 0 0,0 0 0,0 0 0,0 0 0,1 0 0,-1 0 0,1 0 0,-1 0 0,1 0 0,-1 0 0,1 0 0,0 0 0,-1 0 0,1 0 0,0-1 0,0 1 0,-1 0 0,1 0 0,0-1 0,0 1 0,0-1 0,0 1 0,0-1 0,0 1 0,0-1 0,0 1 0,0-1 0,0 0 0,0 0 0,0 0 0,0 1 0,2-1 0,44 1 0,-35-2 0,8-1 0,0-1 0,-1-1 0,1-1 0,-1 0 0,0-2 0,-1 0 0,34-19 0,26-9 0,-52 30 0,-26 6 0,1-1 0,-1 0 0,1 0 0,0 0 0,-1 0 0,1 1 0,-1-1 0,1 0 0,-1 0 0,0 1 0,1-1 0,-1 0 0,1 1 0,-1-1 0,0 1 0,1-1 0,-1 1 0,0-1 0,1 0 0,-1 1 0,0-1 0,1 1 0,-1-1 0,0 1 0,0 0 0,1 4 0,-1-1 0,0 1 0,0-1 0,-1 1 0,1-1 0,-1 1 0,-2 7 0,2-9 0,0 1 0,0 0 0,0 0 0,0 0 0,1 0 0,0 0 0,0 0 0,0-1 0,0 1 0,2 7 0,-1-10 0,0 0 0,0 0 0,0 0 0,0 0 0,0 0 0,0-1 0,0 1 0,0 0 0,0-1 0,0 1 0,1 0 0,-1-1 0,0 0 0,0 1 0,1-1 0,-1 0 0,0 0 0,1 1 0,2-1 0,31-1 0,-24 0 0,6-1 0,-1 0 0,1-2 0,0 0 0,-1-1 0,0-1 0,0 0 0,25-14 0,42-15 0,-65 34-3,-14 13-105,-19 32-1009,3-12-1648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11371,'1'2'11336,"-1"6"-6354,0 20-5780,0-24 2409,0 16-1075,0 0 0,2-1 0,0 1 0,1 0 0,1-1 0,8 24 0,-11-39-607,1 0 0,-1 1 0,1-1 1,1 0-1,-1 0 0,0-1 0,1 1 0,0 0 0,0-1 1,0 1-1,0-1 0,1 0 0,-1 0 0,1-1 0,0 1 1,0-1-1,0 1 0,0-1 0,0 0 0,0-1 0,1 1 1,-1-1-1,0 0 0,1 0 0,-1 0 0,1-1 0,0 1 1,-1-1-1,1 0 0,-1-1 0,1 1 0,7-2 0,-3-1-950,0 0 0,0 0 0,0-1 0,0 0 0,-1 0 1,0-1-1,0 0 0,0-1 0,-1 1 0,0-1 0,12-13 0,14-16-6971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15182,'0'0'3171,"-45"72"-96,17-22-256,-5 8-705,-3 3 128,4 1-416,2-5-801,6-4-673,11-12-256,6-6-64,5-15-192,2-9-961,3-11-1185,9-2-1250,-5-20-1472,4-12-4293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16303,'0'0'12108,"72"2"-10411,-33-1-607,6-1-578,0 2-384,1-1-96,-5 0-32,-4 3-544,-11 0-1122,-8-2-960,-13 0-3524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22485,'0'0'6695,"-16"73"-5799,4-34-383,-1 3-289,0-1-160,5-3 0,6-7-64,2-5-224,0-11-769,4-6-737,4-9-1056,-2 0-834,-4-9-1184,-2-13-5606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9641,'0'0'11851,"11"-3"-11029,40-9-313,0 3 0,1 1 0,-1 3 0,1 3 0,54 3 0,-101 0-436,0-1 0,0 1 0,0 0 0,0 0 0,0 1 0,-1 0 0,1-1 1,-1 2-1,1-1 0,-1 0 0,0 1 0,1 0 0,-1 0 0,-1 0 0,8 7 0,-10-8-8,1 1-1,0 0 1,0-1 0,-1 1-1,1 0 1,-1 0 0,0 0-1,0 0 1,0 0 0,0 0-1,-1 0 1,1 0 0,-1 0-1,0 0 1,0 0 0,0 0-1,0 1 1,0-1 0,-1 0-1,1 0 1,-1 0-1,0 0 1,0 0 0,0 0-1,0 0 1,-3 4 0,-4 5 282,0 0 0,-1 0 0,0-1 0,-1 0 1,-1-1-1,1 0 0,-1 0 0,-17 10 0,-7 3 322,-63 30 1,88-47-668,1-1 0,-2-1 0,1 0 0,0 0 0,-1-1 0,0 0 1,1-1-1,-1-1 0,-22 2 0,33-3-23,-1 0-1,0 0 1,0-1-1,1 1 1,-1 0 0,0 0-1,1 0 1,-1-1 0,1 1-1,-1 0 1,0-1-1,1 1 1,-1-1 0,1 1-1,-1 0 1,1-1 0,-1 1-1,1-1 1,-1 1-1,1-1 1,-1 0 0,1 1-1,0-1 1,-1 1-1,1-1 1,0 0 0,0 1-1,0-1 1,-1 0 0,1 1-1,0-1 1,0 0-1,0 1 1,0-1 0,0 0-1,0 0 1,0 1-1,0-1 1,0 0 0,0 1-1,1-1 1,-1 0 0,0 1-1,0-1 1,1 0-1,-1 1 1,1-2 0,1-1-270,-1-1 0,1 1-1,0-1 1,0 1 0,0 0 0,0 0 0,1 0 0,2-3 0,9-5-2667,1 1 1,25-15-1,6 2-4126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11787,'0'0'20676,"9"2"-20404,25 2-264,1-2-1,-1-1 1,0-1-1,44-6 1,27-1-14,31 7-6678,-121-2-63,-3-6-4389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11883,'0'0'8392,"-51"14"-6470,45-6 96,6-3-449,0 5-544,15-4-32,13-1 128,5-3 0,11-2-384,4 0-481,2 0-192,4-8-32,-4-3-1057,-1 2-2113,-8 0-2019,-11 1-3492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17745,'0'0'9897,"-38"63"-8488,38-44-352,0 3-416,3-5-321,11-5-63,10-1-33,4-8-64,8-3-64,4 0 0,3-3-256,1-9-1474,0-2-1793,-8-4-1698,-5 0-1889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18642,'0'0'5349,"-65"78"-2755,36-38-224,4 6-512,-2-1-416,4 1-930,2-1-512,3-5 0,6-2 0,2-3 0,4-6 0,1-2-993,2-11-3139,2-11-3747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16592,'0'0'4356,"0"52"-3972,-2-14 385,-4 12-481,0 7-224,0 2-32,0-4-96,-1-2-801,2-6-864,-1-8 576,-3-8 32,0-10-1698,-4-5-1313,-5-10-3075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9993,'0'0'8734,"0"8"-8403,-1 20-183,2 0-1,2 0 1,7 42-1,29 91-894,-32-132 461,-5-21 229,0 2 104,1-1 0,-1 0 1,2 0-1,-1 0 0,9 15 1,-11-23-3,0 1 0,1 0 1,-1-1-1,0 1 0,1-1 0,-1 1 1,1-1-1,0 0 0,-1 1 1,1-1-1,0 0 0,0 0 1,-1 0-1,1-1 0,0 1 1,0 0-1,0-1 0,0 1 0,0-1 1,0 0-1,0 1 0,0-1 1,0 0-1,1 0 0,-1 0 1,0-1-1,0 1 0,0 0 0,0-1 1,0 0-1,0 1 0,0-1 1,3-2-1,9-5 110,0-2-1,0 1 1,-1-2-1,-1 0 1,0 0-1,0-1 1,15-22-1,-7 11-98,28-34-862,-3-2 0,44-75 0,-40 46-5318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3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36 8168,'-6'13'5525,"-13"36"-4575,1 0 0,3 1 1,-12 70-1,-5 371-164,19-188-659,6-143-53,7-158-72,0 0 0,1 0 0,-1 1-1,1-1 1,-1 0 0,1 0-1,0 0 1,0 0 0,0 0-1,0 0 1,0 0 0,0 0 0,1 0-1,-1 0 1,0 0 0,1-1-1,0 1 1,-1-1 0,1 1-1,0-1 1,0 0 0,0 0-1,0 1 1,0-1 0,0-1 0,0 1-1,0 0 1,0 0 0,0-1-1,1 1 1,-1-1 0,0 0-1,0 0 1,1 0 0,2 0 0,14 1 31,-1-2 1,0 0 0,27-5-1,-30 4 38,1069-93 873,-434 50-1370,-78 14 1238,-352 23-134,-3-10 332,-190 13-784,-1-1 1,1-1 0,-1-1-1,-1-1 1,48-24 0,-35 13 331,-18 10-144,0-1 0,21-16 0,-35 23-309,-1 0 0,0 0 1,0-1-1,-1 0 1,1 0-1,-1 0 0,0-1 1,-1 1-1,1-1 0,-1 0 1,4-11-1,13-51 402,14-97 1,-8 33-530,34-87-157,-46 180 300,2 2 0,1 0-1,34-54 1,-51 90-100,1 0 0,-1 0 0,0 0 0,0 0 0,0 0 0,0 0 0,0 0 0,0 0 0,0 0 0,0 0 0,0 1 0,-1-1 0,1 0 0,0 0 0,0 0 0,-1 0 0,1 0 0,-1 0 0,1 1 0,-1-1 0,1 0 0,-1 0 0,1 0 0,-1 1 0,0-1 0,1 0 0,-1 1 0,0-1 0,0 1 0,0-1 0,1 1 0,-1-1 0,0 1 0,0 0 0,0-1 0,0 1 0,0 0 0,-1-1 0,-45-15-92,41 14 113,-39-10-38,0 2 0,-1 2-1,-73-3 1,-144 10-25,199 3 17,-453 29 10,190-8-34,-127-4-626,-596-49 0,1046 30 556,-130-17 555,69 0-1298,5-9-3652,46 19-952,-1 1-7741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4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7271,'0'0'9598,"11"1"-9059,508 14 5489,1001-73-2099,-1500 56-3920,1194-71 1177,-340 98-855,386-9 272,-694-18-261,-87 27-223,-138-3 317,-256-15-393,-1 4 0,114 31 0,-124-31-8,-1-2 0,2-3 0,124-8 0,-51 0 182,-179-11-7412,28 11 6260,-17-10-4804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19987,'0'0'8424,"77"6"-6118,-27-8-1089,4-5-512,5 2-577,0-1-416,0-3-2371,-8-5-5284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135 12011,'-17'-9'1169,"-20"-10"-524,0 1 0,-2 2-1,-74-20 1,30 22 28,0 3-1,-91 0 1,-170 14 752,220 7-1068,1 5 0,1 5 0,1 6-1,1 5 1,-203 81 0,275-93-164,1 2 1,1 2-1,1 2 0,1 3 1,-60 47-1,87-61-156,1 1 0,1 0 0,0 1 0,1 1 0,1 0 0,0 1-1,1 0 1,1 1 0,1 1 0,1-1 0,1 1 0,0 1 0,1 0 0,2 0 0,-6 33 0,9-33-31,1 0 0,1 0-1,0 0 1,2 0 0,0 0 0,1 0 0,2-1 0,0 1-1,1-1 1,16 36 0,-10-33 5,1 0-1,1 0 1,2-2 0,0 0-1,1 0 1,1-2 0,1 0-1,26 20 1,-11-13-6,1-2-1,1-1 1,0-3-1,2 0 1,1-3-1,0-1 1,1-2-1,78 17 1,-21-14 107,0-4 1,172 0 0,-102-18 17,-1-6 0,0-8 0,-1-7 0,-2-7 0,272-93-1,-348 96 176,-2-4-1,137-77 0,-193 94-221,0-2-1,-1 0 1,-2-2-1,0-1 1,-1-1-1,-1-2 1,-1 0-1,-1-1 1,-2-1-1,27-45 1,-39 54 54,0 1 1,0-1-1,-2 0 0,0-1 1,-1 1-1,-1-1 0,-1 0 1,-1-1-1,0 1 0,-1 0 1,-2-21-1,0 29-55,-1-1 0,0 1-1,-1 0 1,0 0 0,0 0 0,-2 0-1,1 0 1,-1 1 0,0 0 0,-1 0-1,-1 0 1,1 1 0,-1 0 0,-1 0-1,0 0 1,0 1 0,-1 1-1,0-1 1,-14-9 0,-4 3-30,0 0 1,-1 2 0,0 1-1,-1 1 1,0 1-1,-1 2 1,0 1-1,-34-3 1,-252-1-571,238 11 56,-92 5-3221,64 0-3178,43-5-3340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0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269 201 11627,'0'0'3603,"-11"14"-3192,-11 18-65,1 2 0,2 1-1,-23 55 1,33-66-248,-76 216 542,68-186-18,3 1 1,-10 82-1,24-132-580,-2 8 157,1 0 0,0 0 0,1 0 0,3 24 0,-2-33-171,-1 0-1,1-1 1,1 1-1,-1-1 1,0 0-1,1 1 1,0-1 0,0 0-1,0 0 1,0 0-1,0 0 1,0 0-1,1-1 1,-1 1 0,1-1-1,0 1 1,0-1-1,0 0 1,0 0-1,0 0 1,1-1 0,3 3-1,11 1 154,-1 1 0,1-2 1,0 0-1,1-2 0,23 2 0,101-5 530,-64-1-582,102 3-98,309-6 99,-344-3-101,195-36 0,-160 9 275,267-47 1195,7 33-1134,507 43 1804,36-1-1958,140 29-146,-781 4 60,834 94 678,-1101-110-693,-62-9-99,0 2 1,0 1-1,32 10 0,2 2-10,0-2 0,1-4 1,77 5-1,196-9 45,-252-6-33,-65 0-13,642-14 139,-628 12-108,-1-2 0,0-1 0,-1-2 1,1 0-1,-1-3 0,-1 0 0,0-2 0,29-16 0,-46 21-3,-1 0-1,0 0 0,-1-1 1,0-1-1,0 0 0,-1 0 1,0-1-1,0-1 0,-1 0 1,-1 0-1,1 0 0,-2-1 1,0 0-1,0-1 0,-1 0 1,-1 0-1,0 0 0,-1 0 1,0-1-1,2-22 0,-4 21-11,0-1 0,-1 1 0,-1-1 0,-1 0 0,0 1 0,-1-1 0,0 1 0,-2-1 0,0 1 0,0 0 0,-1 1 0,-1-1 0,-1 1 0,0 0 0,-12-17 0,4 8-35,-1 1-1,-1 1 0,-1 1 0,0 0 0,-2 2 0,0 0 0,-1 1 0,-1 1 0,-1 1 0,0 0 0,-1 2 0,0 1 0,-1 2 0,-48-15 1,-39-3 1,-149-16 1,-120 9 78,308 29-71,-1171-63-86,-4 38-95,304 9-259,-2239 5-52,2848 21 554,-190 7 802,5 34-5054,469-39 138,14-5-2430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1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234 290 9129,'0'0'8696,"-7"10"-8066,-18 38-321,2 1 1,2 0 0,-20 75-1,-35 175 72,66-254-100,0-7 0,3 0-1,1 0 0,1 1 0,2 0 1,3 49-1,1-80-250,1-1-1,0 0 1,0 0 0,0 0 0,1 0-1,0 0 1,0 0 0,1-1 0,0 1-1,0-1 1,0 0 0,1 0 0,0-1 0,0 1-1,0-1 1,1 0 0,0 0 0,0-1-1,0 0 1,0 0 0,10 4 0,9 4 97,1-2 0,0 0 1,0-2-1,39 8 1,13-2 115,154 8 1,83-21-103,-159-2-75,-152 1-64,111-1 17,0 4 0,162 27-1,-147-2-11,-58-11 21,1-3 0,112 7 0,247-28 2278,-106 0-1467,-305 7-845,-5 1 28,0 0-1,0-1 0,0-1 1,0-1-1,0 0 0,0-1 1,-1-1-1,1 0 0,-1-1 1,28-13-1,-5-1 479,63-23-1,-20 10 136,-71 27-647,0-1 0,-1-1 1,1 0-1,-1 0 0,-1-1 0,1 0 1,-1 0-1,-1-1 0,1 0 1,-2 0-1,1-1 0,-1 0 1,7-15-1,7-19-96,27-86 1,-40 107 101,19-68 64,-3-1-1,-5-1 0,8-111 1,-25 195-6,-1-1-1,1 0 1,-2 0 0,1 0 0,-1 0 0,-1 1-1,0-1 1,0 0 0,-1 1 0,0 0 0,0-1-1,-1 1 1,-1 1 0,1-1 0,-2 0 0,1 1-1,-1 0 1,0 1 0,0-1 0,-1 1 0,0 0-1,-1 1 1,1 0 0,-1 0 0,0 0 0,-17-8-1,-11-2-45,0 1-1,-1 1 1,0 2-1,-48-9 1,-160-17-1,215 34-6,-705-46-70,7 2 239,-159 1 34,880 42-2231,12-4-190,-4 8 1850,26-28-7553,14-11-6385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1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 11115,'-8'-1'2557,"1"0"-1962,-32-6 1906,8 4 2394,32 4-4785,-1 1 1,1-1-1,-1 0 0,1 0 0,0 1 0,-1-1 1,1 0-1,0 0 0,0 0 0,0 0 1,0 0-1,0 0 0,0-1 0,0 1 0,0 0 1,2 1-1,23 10 101,0-1 0,0-1-1,0-1 1,2-1 0,-1-1 0,1-2 0,28 2-1,204 1-2350,-196-8 352,-49 0 634,1 0 0,0-1 0,0-1 0,0 0 0,23-8 0,3-8-3576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1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10154,'0'0'9299,"11"0"-8605,13 3-469,-1 1 0,0 1 1,0 0-1,24 10 0,-35-10-142,0 0 0,0 0-1,0 1 1,0 0 0,-1 1 0,0 0 0,-1 1-1,1 1 1,15 17 0,-23-23 12,-1 0 0,1 1 0,-1-1 0,0 1 0,0 0 0,-1 0 0,1 0 0,-1 0-1,0 0 1,0 0 0,0 0 0,-1 0 0,1 0 0,-1 0 0,0 1 0,0-1 0,0 0 0,-1 0 0,0 0 0,0 0 0,0 0 0,0 0 0,0 0 0,-1 0 0,0 0 0,1 0 0,-2 0 0,1-1 0,0 1-1,-1-1 1,1 0 0,-4 3 0,-9 11 510,-1-2-1,0 0 0,-1-1 1,-31 20-1,-74 45 559,-59 43-270,143-93-4217,-35 35 1,52-43-4359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4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15182,'0'0'7426,"8"-1"-5995,33-5 425,68-20 0,33-7-1047,-85 27-390,75 2 0,-132 4-322,-11 2 447,-367 94 2056,376-94-2727,8-1 41,24 1 15,43-2 163,214-52 75,-174 27-628,-110 24 471,-9 0 18,-27 2 52,-50 6-27,-6 8 21,-77 11-73,162-26-259,-14-1-1001,10-8-3545,7-18-3177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5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16 142 6822,'0'0'16774,"-2"10"-16070,-7 91 46,5-1-1,10 130 1,-3-153-564,-1-39-245,2 104 908,29 172 0,-32-310-850,-1 0 0,1 0 1,0 0-1,0 0 1,1 0-1,-1-1 1,1 1-1,-1 0 0,1 0 1,0-1-1,1 1 1,-1-1-1,1 0 1,-1 0-1,1 0 1,4 4-1,-2-4 3,0-1-1,0 0 1,0 0 0,0 0-1,1-1 1,-1 1 0,1-1-1,-1-1 1,0 1 0,1-1 0,10 0-1,30-4 60,0-1 0,0-3-1,-1-2 1,59-20 0,0 1 4,165-50 1605,-267 79-1647,0-1 0,1 1-1,-1 0 1,0-1 0,0 1 0,0-1-1,0 1 1,0-1 0,0 0-1,0 0 1,0 0 0,0 0-1,0 0 1,-1 0 0,1-1-1,0 1 1,-1-1 0,1 1-1,-1-1 1,0 0 0,1 1-1,-1-1 1,0 0 0,0 0-1,0 0 1,0 0 0,0 0-1,-1 0 1,1 0 0,0 0-1,-1 0 1,0 0 0,1 0-1,-1-4 1,1 2-16,9-45 96,-1-1-1,3-70 1,-8-104 386,-4 194-405,-2 0-36,-1 1 0,-1-1 0,-2 1 0,-1 0 0,-2 0 0,0 1 0,-2 0 0,-1 1 0,-29-49 0,32 62-39,-1 2-1,0 0 0,0 0 0,-1 0 1,-1 2-1,1-1 0,-2 1 0,0 1 0,0 0 1,0 1-1,-1 1 0,-18-7 0,9 5 2,-1 1-1,1 1 0,-2 1 1,1 2-1,-1 0 0,1 1 1,-27 1-1,-141 13-9,-1 0 0,193-11-43,0 0 0,-1 0 0,1 0 0,0 0 0,0-1 0,-1 1 0,1 0-1,0 0 1,0 0 0,-1 0 0,1-1 0,0 1 0,0 0 0,0 0 0,0-1 0,-1 1 0,1 0 0,0 0 0,0-1 0,0 1 0,0 0 0,0 0-1,0-1 1,0 1 0,0 0 0,-1-1 0,1 1 0,0 0 0,0 0 0,0-1 0,1 1 0,-1 0 0,0-1 0,0 1 0,0 0 0,0 0 0,0-1-1,0 1 1,0 0 0,0 0 0,1-1 0,-1 1 0,0 0 0,0 0 0,0-1 0,0 1 0,1 0 0,-1 0 0,0 0 0,0-1 0,1 1 0,8-13-5512,8-7-1737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5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339 289 5894,'0'0'747,"1"-9"-74,-1 0 349,1 0 1,-2 0-1,1 0 1,-1 0-1,-4-18 1,4 24-832,0 1 1,0-1 0,0 0 0,0 0 0,-1 1 0,1-1 0,-1 1 0,0-1 0,1 1 0,-1 0 0,0-1 0,0 1 0,-1 0 0,1 0 0,0 1 0,-1-1 0,1 0-1,-1 1 1,1-1 0,-1 1 0,0 0 0,0 0 0,0 0 0,1 0 0,-1 1 0,-6-1 0,5 1-180,-1 0 0,1 0 0,-1 1 0,0 0 0,1 0 0,-1 0-1,1 1 1,0-1 0,-1 1 0,1 0 0,0 0 0,0 0 0,0 1 0,1 0 0,-1-1 0,0 1 0,1 1 0,0-1 0,0 0 0,0 1-1,0 0 1,0-1 0,-2 7 0,-9 13 26,1 0-1,-18 48 1,23-49 11,-15 38 42,3 2 0,3 0 1,2 1-1,-10 103 0,17-67 18,5 1 1,12 129 0,-4-178-83,2-1 0,14 52 0,-16-82-31,2 0-1,0-1 0,0 1 0,2-2 0,1 1 0,0-1 1,24 31-1,-28-42 16,0 0 0,1-1 0,-1 0 1,1-1-1,0 1 0,1-1 0,-1-1 1,1 1-1,0-1 0,0-1 0,0 1 0,1-1 1,8 1-1,-3-1 65,-1-1 1,1-1 0,-1 0-1,1-1 1,0-1 0,-1 0-1,25-5 1,-4-3 158,1-2 1,-2-1-1,0-1 1,0-2 0,49-31-1,297-224 1901,-309 203-2014,-25 21-68,-41 44-64,0 1 1,1-1 0,-1 1-1,0 0 1,0 0 0,0 0-1,1 1 1,-1-1 0,0 1-1,1 0 1,-1 0 0,0 1 0,6 1-1,27-2 55,-15-4 28,0-1-1,0 0 0,0-2 0,-1-1 1,0 0-1,0-2 0,-1 0 1,0-1-1,-1-1 0,-1-1 0,1-1 1,-2 0-1,0-2 0,-1 0 0,-1 0 1,0-1-1,-1-1 0,-1-1 1,-1 0-1,0 0 0,-2-1 0,0-1 1,-1 0-1,-2 0 0,9-31 0,-9 20 293,-2-1 0,-1 1 0,-1-1 0,-2 0-1,-4-54 1,1 70-254,-1 1-1,0-1 0,-1 1 1,-1-1-1,0 1 1,-1 1-1,-1-1 1,-1 1-1,0 0 1,0 1-1,-2 0 1,-19-23-1,8 17 5,0 1 1,-1 2-1,-1 0 0,0 1 0,-1 1 0,-28-12 0,-162-61-48,159 67-16,31 12-84,0 2 1,-1 0 0,1 1-1,-1 2 1,-1 0 0,1 2-1,0 1 1,-1 1 0,1 1-1,-1 1 1,1 1 0,0 1-1,0 2 1,1 0 0,-1 2-1,-39 17 1,-5 6 39,1 4 0,-123 83 0,183-113-263,1 2 1,0-1-1,0 1 0,0 0 0,1 0 1,0 1-1,-9 16 0,12-19-483,1 0 0,0 0-1,0 0 1,0 0 0,1 1 0,-1-1 0,2 1-1,-1-1 1,0 8 0,1 1-5304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3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167 396 6406,'3'-13'5239,"3"18"-4062,5 20-1080,-7-1 245,-1 1-1,0-1 1,-2 1 0,-2 0 0,0 0 0,-7 39 0,-43 149 368,14-73-631,3 17 317,7 1 1,-9 195 0,35-330-330,0-7 0,0 0-1,1 0 1,1 0-1,5 24 1,-5-36-47,0 0-1,0 0 1,1 0 0,-1 0 0,1 0 0,0 0 0,0 0 0,1-1 0,-1 1 0,1-1 0,-1 1 0,1-1 0,0 0 0,1 0 0,-1-1 0,0 1-1,1-1 1,-1 1 0,1-1 0,0 0 0,7 2 0,12 2 108,0-1 0,0-2 0,0 0 0,0-2 0,0 0 0,32-4 0,-8 1 6,90 0-122,1193 19 67,-119 37-10,-288-19-42,1495 33 342,-1573-64-332,520-3 75,-442-43-66,-323 9-60,1536-68 68,-996 51-51,255-14 26,-1011 28-44,-317 25 21,-1-3 1,0-3-1,106-41 0,-161 53 12,1 0 0,-1-1 0,0 0 0,0-1-1,-1 0 1,0-1 0,0 0 0,-1-1 0,0 0 0,-1 0-1,0-1 1,9-12 0,-10 9 32,0-1 0,-1 0 0,0 0 0,-1 0 0,-1 0 0,0-1 0,-1 1 0,-1-1 0,2-30 0,-2 0 90,-1 0 0,-3 0-1,-13-88 1,11 118-143,0-1 0,0 1 0,-1 0 0,-1 0 0,-1 0-1,0 1 1,-1 0 0,-1 0 0,0 1 0,0 0 0,-1 0 0,-1 1-1,0 1 1,-21-17 0,-19-8-8,-3 3 0,-1 1-1,-1 4 1,-1 1 0,-71-21 0,-6 6-9,-169-29 0,-778-95-413,650 107 231,122 14 198,-691-93-5,-7 50 6,-713 64 2,1279 25-3,-2458 111-391,178 102 640,2320-182-232,-368 25-21,3-39 238,637-26 414,-197-39 0,112 12-2311,203 31-1899,10-6-3534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9:3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4 10602,'-11'-2'562,"-1"1"1,1 0-1,-1 1 1,1 1-1,-1-1 0,1 2 1,0 0-1,-1 0 1,1 1-1,-16 6 0,10-2-137,1 1 0,0 1 0,0 0 0,0 2 0,-27 23 0,12-4-100,0 3 0,3 0 1,0 1-1,-39 68 0,34-43-165,4 1 0,2 1 0,3 2 0,2 0 1,4 1-1,2 1 0,3 1 0,2 0 0,4 0 0,3 1 0,6 97 1,-1-138-160,1-1 1,1 0-1,2 0 1,1 0-1,0 0 1,2-1-1,1 0 1,1 0-1,13 22 1,-19-39 41,1 1 0,-1-1-1,2 0 1,-1-1 0,1 1 0,0-1 0,0 0 0,1-1 0,0 0 0,0 0 0,0 0 0,0-1 0,1 0-1,0 0 1,0-1 0,0 0 0,0 0 0,0-1 0,1 0 0,-1 0 0,1-1 0,-1 0 0,1-1 0,-1 0-1,1 0 1,0-1 0,-1 0 0,1 0 0,-1-1 0,10-4 0,3-1 209,0-1 0,0-1 0,-1-1 0,0-1 0,-1-1 0,-1-1 0,1 0 0,28-29 0,4-9 546,64-83 1,-66 71-439,-3-2 1,-3-2-1,67-140 0,-93 167-300,-2 0-1,-1-1 0,-2 0 1,-2-1-1,-1-1 0,-3 1 1,-1-1-1,-3-83 0,-3 111-36,-1-1 0,0 1 0,-2 0 0,1 0 0,-2 0-1,0 1 1,-1 0 0,0 0 0,-14-22 0,16 29-40,-1 0 0,-1 0 0,1 1 0,-1-1-1,0 1 1,-1 0 0,1 1 0,-1 0 0,0 0 0,-1 0 0,1 1 0,-1 0 0,0 0 0,0 1-1,0 0 1,0 1 0,-1-1 0,-12 0 0,5 1-385,0 2-1,0 0 1,0 1-1,0 0 1,1 2 0,-27 6-1,-89 38-5556,93-32 3348,-43 15-7329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8296,'0'0'14590,"-4"11"-12364,-55 221 1931,50-186-3764,3 1-1,1 0 1,2 60 0,3-106-389,0 1 0,0-1 0,0 0 0,0 1 0,0-1 0,1 1 0,-1-1 0,0 1 0,1-1 0,-1 0 1,1 1-1,-1-1 0,1 0 0,0 1 0,-1-1 0,1 0 0,0 0 0,0 0 0,0 0 0,0 0 0,0 0 0,0 0 0,0 0 0,0 0 0,0 0 0,1 0 1,-1-1-1,0 1 0,1 0 0,-1-1 0,0 1 0,1-1 0,-1 0 0,1 1 0,-1-1 0,0 0 0,1 0 0,-1 0 0,1 0 0,-1 0 0,1 0 0,-1 0 1,0-1-1,1 1 0,-1 0 0,1-1 0,-1 1 0,0-1 0,1 0 0,0 0 0,11-4 81,-1-1 1,0 0-1,23-15 0,-33 19-67,22-14 67,48-30 13,-68 43-101,1 1-1,-1 0 1,1 0-1,0 1 0,0-1 1,-1 1-1,1 0 1,0 0-1,0 1 0,0-1 1,0 1-1,0 0 1,8 1-1,-11 0 3,-1 0 1,0 0-1,1 0 0,-1 0 0,0 0 0,0 1 1,0-1-1,0 0 0,0 0 0,0 1 0,0-1 1,-1 0-1,1 1 0,0-1 0,-1 1 1,1-1-1,-1 1 0,1 0 0,-1-1 0,0 1 1,0-1-1,0 1 0,0-1 0,0 1 0,0 0 1,0-1-1,0 1 0,-1-1 0,0 3 0,0 4 99,0 0-1,-1-1 1,0 1-1,0-1 0,-4 9 1,-2-3-65,-1 0 0,0 0 1,0-1-1,-2 0 1,1-1-1,-1 0 0,-1-1 1,0 0-1,-1-1 0,1 0 1,-2-1-1,1 0 0,-1-1 1,0-1-1,-1 0 1,1-1-1,-1 0 0,0-2 1,-28 5-1,40-8-60,0-1-1,-1 1 1,1 0-1,0-1 1,0 0 0,0 0-1,0 0 1,0 0 0,0 0-1,0 0 1,0-1-1,0 1 1,0-1 0,1 0-1,-1 0 1,1 0 0,-1 0-1,1-1 1,0 1-1,0 0 1,0-1 0,0 0-1,0 1 1,1-1 0,-1 0-1,1 0 1,0 0-1,0 0 1,0 0 0,0 0-1,0 0 1,1 0 0,-1-1-1,1-5 1,-1 4-113,1 0 0,0 0 0,0 0 0,0 0 1,1 0-1,0 0 0,0 0 0,0 0 0,0 0 0,1 1 0,0-1 1,0 0-1,0 1 0,0-1 0,1 1 0,0 0 0,0 0 1,0 0-1,0 0 0,1 0 0,-1 1 0,6-4 0,-1 2-1563,1 0 0,0 1 1,0 0-1,1 1 0,-1 0 0,16-2 0,22-1-7986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241 136 8040,'8'-6'2973,"-4"3"-2441,44-38 5343,-46 38-5359,1 0 1,0 0-1,-1 0 1,0 0 0,0-1-1,0 1 1,0-1-1,0 1 1,-1-1-1,1 0 1,-1 0-1,0 1 1,0-1-1,-1 0 1,1 0-1,-1-4 1,0 6-352,-1 1 0,1 0 1,-1 0-1,0-1 1,0 1-1,1 0 0,-1 0 1,0 0-1,0 0 0,0 0 1,0 0-1,0 0 0,0 0 1,-1 0-1,1 1 0,0-1 1,0 0-1,0 1 0,-1-1 1,1 1-1,0-1 0,-1 1 1,1 0-1,-1-1 0,1 1 1,0 0-1,-1 0 1,1 0-1,-3 0 0,-46 1 679,50-1-840,-13 2 37,1 1 0,0 0 0,0 0-1,0 2 1,0-1 0,0 1 0,1 1 0,0 0 0,0 1 0,1 0-1,0 0 1,-11 11 0,14-12-27,-1 1 0,1 0 1,1 1-1,-1-1 0,1 1 0,0 0 0,1 1 1,0-1-1,1 1 0,-1 0 0,2 1 0,-1-1 0,1 1 1,1-1-1,-3 18 0,5-24-69,0-1 0,1 1 0,-1 0 0,1 0 0,0 0-1,-1-1 1,1 1 0,0 0 0,1-1 0,-1 1 0,0-1 0,1 0 0,0 1 0,-1-1 0,1 0 0,0 0-1,0 0 1,0 0 0,0 0 0,0 0 0,1-1 0,-1 1 0,1-1 0,-1 0 0,1 1 0,-1-1 0,1 0-1,0 0 1,-1-1 0,1 1 0,4 0 0,11 3-1003,1-2-1,-1 1 0,29-2 1,-39-1 569,47 0-6061,-2-1-2771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9:4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456 102 6374,'0'0'6096,"-10"-4"-4974,6 2-1046,0 0 0,0 0 0,0 0 0,-1 0 0,1 1 0,-1 0 0,1 0 0,-1 0 0,1 0 0,-1 1 0,0 0 0,1 0 0,-1 0 0,0 0 0,1 1 0,-1 0 0,0 0 0,1 0 0,0 1 0,-1-1 0,1 1 0,0 0 0,-1 0 0,-3 4 0,-23 15 324,1 2 1,2 2-1,0 0 1,2 2-1,1 0 0,-38 55 1,50-61-290,0-1 1,2 2 0,0 0-1,1 0 1,2 1 0,0 0-1,1 0 1,1 1 0,2 0-1,0 0 1,0 34 0,4-36-88,0 0 0,2 0 0,1 0 0,0-1 1,2 1-1,0-1 0,13 31 0,-14-42-20,1-1-1,0 1 0,1-1 0,0-1 0,0 1 0,1-1 1,0 0-1,0-1 0,1 1 0,0-1 0,0-1 0,1 0 1,0 0-1,0-1 0,0 0 0,1 0 0,17 5 0,-2-4 44,0-1-1,0-1 0,1-1 0,-1-2 0,46-2 0,-31 0-5,46 5-1,-79-3-21,0 0 0,0-1 0,0 1 0,0-2 0,0 1 0,-1-1 0,1 0 0,0-1 0,0 1 0,0-1 0,-1-1 0,1 1 0,-1-1 0,8-5 0,-4 1 146,0-1 1,0-1-1,-1 0 0,0 0 0,0-1 0,13-20 1,5-9 56,-2-2 1,-2 0 0,-1-2-1,-3 0 1,24-75 0,-34 84-125,0 0-1,-3-1 1,-1 0 0,-1 0-1,-2-1 1,-1 1 0,-2-1-1,-7-42 1,6 65-19,-1 1 1,-1-1-1,0 1 0,0 0 1,-1 0-1,0 1 1,-1-1-1,-1 1 0,0 0 1,-10-11-1,12 16-58,-1-1-1,1 2 1,-2-1-1,1 1 1,-1 0-1,1 0 1,-1 1-1,-1-1 1,1 2 0,-1-1-1,1 1 1,-1 0-1,0 1 1,0 0-1,0 0 1,-13-1-1,6 2-51,1 0 1,0 2-1,-1-1 0,1 2 0,0 0 0,0 1 0,-19 6 0,19-4-604,0 1 0,1 0 0,0 1 0,-14 10 1,12-8-2233,5-6-1842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9:4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65 8584,'-8'0'881,"-5"-1"-477,-11-1 944,-1 1-1,1 2 1,-41 4 0,56-3-1210,1 0 0,-1 0 0,1 1 0,0 0 0,0 1 0,0 0-1,0 0 1,0 0 0,1 1 0,0 0 0,0 1 0,1-1 0,-1 1 0,-9 13-1,4-3-83,1 1-1,1 0 0,1 0 1,0 1-1,2 0 0,0 1 1,1 0-1,0 0 0,2 0 0,0 1 1,2-1-1,0 1 0,1 0 1,0 0-1,4 24 0,0-18-22,0-1 0,2 0 0,1 0 0,1 0-1,1-1 1,1 0 0,1 0 0,1-1-1,1 0 1,1-1 0,22 27 0,-27-39-39,0-2-1,1 1 1,0-1 0,0 0 0,1-1 0,0 0-1,0-1 1,1 0 0,0-1 0,0 0 0,0 0-1,1-1 1,-1-1 0,1 0 0,0 0 0,0-1-1,0-1 1,0 0 0,0-1 0,0 0 0,0-1 0,0 0-1,0-1 1,13-3 0,-3 0 19,-1-1 0,0-1-1,0-1 1,-1-1 0,0-1 0,0-1 0,-1 0 0,-1-1-1,0-1 1,-1-1 0,0-1 0,22-24 0,-4-4 231,-2-1 1,-2-1-1,-1-2 1,-3-1-1,-2-1 1,30-86-1,-51 123-131,0-1-1,-1 0 0,0 0 0,-1 0 0,-1 0 1,0 0-1,-1-1 0,0 1 0,-1 0 1,-5-26-1,4 32-62,0 0 1,0 0 0,-1 1 0,0-1-1,-1 1 1,0 0 0,0 0 0,0 0-1,0 1 1,-1-1 0,0 1 0,0 0 0,0 0-1,-1 1 1,0-1 0,0 1 0,0 1-1,0-1 1,-1 1 0,1 0 0,-12-3-1,8 3-57,0 0 0,0 0 0,0 2 0,-1-1-1,1 1 1,0 0 0,-1 1 0,1 1 0,-1 0-1,1 0 1,-1 1 0,-17 5 0,5 1-887,0 2 1,1 0 0,0 2-1,-25 17 1,14-10-3525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9:4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332 118 7815,'0'0'4052,"-10"-5"-2883,5 2-1019,0 0 0,-1 0-1,1 1 1,-1-1 0,0 1 0,0 1-1,0-1 1,0 1 0,0 0-1,0 1 1,0-1 0,0 1-1,0 0 1,0 1 0,0-1-1,0 1 1,0 0 0,0 1 0,0-1-1,0 1 1,1 1 0,-1-1-1,-7 5 1,-1 5-69,1 0 1,0 1-1,1 0 1,1 1-1,0 0 0,1 1 1,0 0-1,1 1 0,1 0 1,0 0-1,2 1 0,0 0 1,-7 29-1,3 3 148,1 0 0,3 0 0,1 86 0,5-109-211,1 0 0,1 0 0,2 0 0,1-1 0,0 1 0,18 46 0,-20-63-47,1-1 1,0 0-1,0 0 0,0 0 1,1-1-1,0 0 1,1 0-1,-1 0 1,1 0-1,1-1 0,-1 0 1,1 0-1,0-1 1,0 0-1,1 0 0,0-1 1,0 0-1,0 0 1,0 0-1,0-1 1,1-1-1,-1 1 0,17 1 1,-8-4 37,-1 0 1,0-2-1,1 0 0,-1 0 1,0-2-1,-1 0 1,1 0-1,-1-2 1,1 0-1,-2-1 0,1 0 1,-1-1-1,0-1 1,0 0-1,19-18 0,8-9 179,-2-2 0,-1-1 0,44-62 0,-43 50 125,-2-2-1,-3-1 1,-2-1 0,-3-2-1,-2-1 1,19-63 0,-41 107-179,-1-1 1,-1 0-1,0-1 0,-1 1 1,0 0-1,-2-1 1,-1-16-1,1 28-117,0-1 0,-1 1-1,0 0 1,0 0 0,0 0 0,-1 0 0,1 0-1,-1 0 1,0 1 0,0-1 0,0 0 0,0 1-1,-1 0 1,0-1 0,1 1 0,-1 0 0,0 0-1,-1 1 1,1-1 0,0 0 0,-1 1 0,1 0-1,-1 0 1,0 0 0,0 1 0,0-1 0,0 1 0,0 0-1,0 0 1,-5-1 0,-4 0-57,-1 1-1,0 0 1,0 1 0,1 1 0,-1 0 0,0 1-1,1 0 1,-1 1 0,1 0 0,-18 8-1,-8 6-576,1 1 0,-36 24 0,-18 10-1712,25-22-1541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1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73 5926,'-16'-7'5023,"-15"-6"-4355,-1 1 0,0 2 1,-1 0-1,0 3 0,-54-6 0,59 12-498,0 2 1,0 1-1,1 1 0,-1 1 0,1 2 1,0 0-1,0 2 0,0 1 0,1 1 1,1 2-1,-32 18 0,27-11 166,1 2 1,0 1-1,2 1 0,0 1 0,2 2 1,1 0-1,1 2 0,-22 34 1,18-19-209,1 1 0,3 1 0,2 1 1,2 1-1,2 1 0,1 0 1,4 1-1,1 1 0,2 0 0,3 0 1,2 1-1,3 84 0,3-111-188,1 0 0,1-1-1,2 1 1,0-1 0,1 0 0,1 0 0,1-1-1,1 0 1,1-1 0,17 25 0,-19-34 45,-1-1 0,2 0 0,-1 0 0,1-1 0,1 0 0,0-1 1,0 0-1,1-1 0,0 0 0,1-1 0,-1 0 0,2-1 0,-1 0 1,0-1-1,1-1 0,0 0 0,0-1 0,19 2 0,-6-4 285,0-2 0,-1 0 0,1-2 0,-1-1-1,0-1 1,0-1 0,-1-2 0,1 0 0,-2-2 0,1 0-1,-1-2 1,27-18 0,2-4 238,-2-2 0,-1-3 0,-2-2 1,47-51-1,-56 50-365,-2-1-1,-2-2 1,-2-1 0,-2-2 0,46-96 0,-64 115-156,-1 0 1,-1-1-1,-2 0 1,-1 0-1,-2-1 0,-1 0 1,-1 0-1,-2-1 1,-1 1-1,-1-1 1,-2 1-1,-6-38 1,5 57 28,0-1 0,-1 1 1,0 0-1,-1 0 0,0 0 1,-1 1-1,0 0 0,-1 0 1,-1 0-1,1 1 0,-1 0 1,-1 1-1,0 0 1,0 0-1,-1 0 0,0 2 1,-1-1-1,-14-8 0,4 6-71,0 1 0,0 1 0,-1 0 0,0 2 0,-1 0 0,1 2 0,-1 0 0,0 2 0,-29 0-1,-60 5-2008,39 4-4344,40-3-3532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60 9321,'0'0'17974,"-4"-6"-17162,-4-13-411,14 10 205,35 6 500,-14 3-961,4-1-78,17 1-313,0-3-1,89-16 0,-245 27 215,-2 11 206,-108 13 1003,465-40-1471,-99 0 353,-215 2 494,0 3 1,-97 7-1,161-3-545,-1-1-7,1 0 0,-1 0 0,1 0 0,-1 1 0,1 0 0,0 0 0,-1 0 0,1 0 0,0 0 0,0 1 0,-1-1 0,-2 3 0,6-3-52,0-1-1,0 1 1,0-1 0,0 1-1,1-1 1,-1 1-1,0-1 1,0 0-1,0 1 1,1-1-1,-1 1 1,0-1 0,1 0-1,-1 1 1,0-1-1,1 0 1,-1 0-1,0 1 1,1-1-1,-1 0 1,1 0-1,-1 1 1,0-1 0,1 0-1,-1 0 1,1 0-1,-1 0 1,1 0-1,-1 1 1,0-1-1,1 0 1,-1 0 0,1 0-1,-1 0 1,1 0-1,-1-1 1,1 1-1,0 0 1,20 2-1882,15-2-2845,4 0-1826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1351 89 12107,'-18'-9'1052,"-16"-6"-797,-1 1 0,0 1 1,-1 2-1,-47-8 0,40 14 88,1 3 0,-1 2 0,0 1 0,1 2 0,-1 2 0,1 2 0,1 2 0,-1 2 0,1 1-1,1 2 1,1 2 0,0 2 0,-53 32 0,57-28-183,1 2-1,0 1 0,2 1 0,1 2 0,1 2 1,2 0-1,0 2 0,3 1 0,0 1 1,3 1-1,0 1 0,3 1 0,-27 68 1,30-53-122,2 1 0,2-1 0,2 2 0,3 0 0,2 0 0,3 0 0,6 76 0,-3-112-53,2 1 0,0-2 0,2 1 0,-1 0 0,2-1 0,1 0 0,0 0 0,1-1 0,0 0 0,18 25 0,-17-30 14,-1-1 0,1 0-1,1-1 1,0 0-1,0 0 1,0-1 0,1 0-1,1-1 1,-1-1-1,1 1 1,0-2 0,1 0-1,-1 0 1,1-1-1,16 3 1,-2-4 107,0 0 0,1-2 0,-1-1 0,1-1 0,-1-1-1,1-1 1,-1-2 0,0-1 0,-1-1 0,35-13 0,24-16 633,138-78 1,-204 103-747,45-25 70,-2-3-1,-1-2 0,-2-3 1,-3-3-1,-1-2 0,52-60 1,-82 80-7,-1-1-1,-2-2 1,-1 0 0,-1-1 0,-2-1-1,-1 0 1,-2-2 0,-2 0 0,-1 0-1,-1-1 1,-2-1 0,-2 1 0,3-53-1,-9 74 38,-1-1-1,-1 0 1,0 0-1,-1 0 0,-1 0 1,0 1-1,-10-28 1,9 35-56,0 1 1,0 0-1,0 0 1,-1 0-1,-1 0 1,1 1-1,-1 0 1,0 0-1,-1 1 1,1-1 0,-1 1-1,-1 1 1,1-1-1,-1 1 1,-15-7-1,3 4-51,0 1-1,-1 1 0,0 1 0,0 1 1,-1 1-1,1 1 0,-1 0 0,1 2 0,-37 3 1,-10 5-1551,-112 29 0,77-12-2530,8-4-3010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3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39 9833,'0'0'2878,"-9"-1"-1789,-2 0-791,0 1 0,0 0 0,0 0 0,0 1 0,0 1 0,0 0 0,0 0 0,0 1 0,0 1 0,-14 6-1,-3 6 40,1 2 0,1 1 0,0 1-1,2 1 1,0 1 0,1 1-1,1 1 1,2 1 0,-34 53 0,35-46-268,1 0 1,2 2-1,1 0 1,1 1-1,2 0 1,1 1-1,3 0 1,-7 50 0,13-67-74,0 0 1,2 0 0,0 0 0,4 27 0,-4-41 9,1-1 0,0 1 0,1-1 0,-1 0 1,1 1-1,-1-1 0,1 0 0,1 0 0,-1 0 1,0 0-1,1 0 0,0-1 0,0 1 0,0-1 1,0 0-1,1 0 0,-1 0 0,1 0 0,0-1 0,-1 1 1,1-1-1,0 0 0,1 0 0,4 1 0,5 1 241,0-1 0,0-1 0,1-1 1,-1 0-1,1 0 0,-1-2 0,1 0 0,-1 0 0,1-2 0,-1 1 0,0-2 0,0 0 0,0-1 0,-1 0 0,1-1 0,15-10 0,0 0 135,-1-2 1,-1 0-1,-1-2 0,-1-1 1,0-2-1,24-28 0,-26 24-144,-1-1 0,-1-2 0,-1 0 0,-2 0 0,19-46 0,-28 54-72,-1 0-1,-1 0 1,-1-1 0,-1 0 0,-1 0 0,0-1-1,-2 1 1,-1-1 0,-3-27 0,1 41-131,-1-1 0,0 0 0,-1 1-1,0 0 1,-1-1 0,0 1 0,0 0 0,-1 1 0,0-1 0,-1 1 0,0 0 0,-1 1 0,0-1 0,0 1 0,0 1-1,-1-1 1,-1 1 0,-12-8 0,15 10-168,-1 1 1,0 0-1,0 1 0,-1 0 1,1 0-1,-1 0 0,1 1 1,-1 0-1,0 1 0,0 0 1,0 0-1,0 0 0,0 1 1,0 1-1,0-1 0,0 1 0,1 0 1,-1 1-1,0 0 0,0 0 1,1 1-1,-1 0 0,1 0 1,0 0-1,-10 8 0,7-5-988,1 1 0,0 0 0,0 1 0,1 0 0,-12 15 0,-3 11-4522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3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4991 420 9097,'-473'-102'2855,"-239"-39"-2901,399 80 712,63 16-111,-2 10-1,-295 0 1,360 35-401,1 9 0,0 8 0,-302 67-1,365-53 875,1 5 0,-203 90 0,250-89-819,3 2-1,1 4 1,2 2-1,2 4 1,-77 73-1,126-106-199,-38 36 15,-89 108 0,132-144-32,1 1 0,0 1 0,1 0 1,1 0-1,1 1 0,1 0 0,0 1 0,1-1 0,2 2 0,0-1 1,-4 36-1,9-42 34,1-1 0,0 0 1,1 1-1,1-1 1,0 0-1,1 0 0,0 0 1,1-1-1,0 1 0,1-1 1,0 0-1,1-1 0,1 0 1,15 19-1,5 1 27,1-1 1,1-1-1,52 37 0,4-5-20,3-4 0,2-5 0,188 79 0,314 71 38,-347-133-30,4-10-1,2-10 1,1-12 0,334 6-1,379-93 993,-7-83-192,-142-15-473,-596 96-251,350-131 1,-498 154-91,-1-2 0,-2-4 1,-1-3-1,118-87 0,-161 104-4,-1-2 0,-1 0 0,-1-2 0,-1-1 1,33-50-1,-43 54 3,0 0-1,-2 0 1,0-1 0,-2 0 0,0 0 0,-2-1 0,0 0-1,3-45 1,-8 51 43,0 0 0,-2-1 1,0 1-1,-1 0 0,-1 0 0,-1 0 0,-1 1 0,0-1 0,-1 1 1,-1 0-1,0 0 0,-1 1 0,-1 0 0,-1 1 0,0 0 0,-1 0 1,-1 1-1,-24-23 0,10 13-21,-2 3 0,0 0 0,-1 1 0,-1 2 0,-1 1 0,0 2 0,-2 1 0,1 1 0,-37-9 0,-11 3-63,0 3 1,-1 3-1,-117-3 1,-250 27-1524,-101 57-4126,274-24 187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3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546 173 5926,'4'-11'1198,"-1"1"-1,0-1 1,0 1 0,-1-1 0,-1 0 0,0 0 0,-1-22 0,0 30-1033,-1 0-1,1 0 1,-1 0-1,1 1 1,-1-1-1,0 0 1,0 0-1,0 0 1,-1 1-1,1-1 1,-1 1-1,1-1 1,-1 1-1,0-1 1,0 1-1,0 0 1,0 0-1,0 0 1,-1 0-1,1 0 1,-1 1-1,1-1 1,-1 1-1,0-1 1,1 1 0,-1 0-1,0 0 1,0 0-1,0 1 1,0-1-1,0 1 1,1-1-1,-6 1 1,-1 0-112,0 1 1,0 0-1,1 0 1,-1 1-1,0 0 0,0 1 1,1-1-1,-1 2 1,1-1-1,0 1 1,0 0-1,0 1 1,1 0-1,-1 0 1,1 1-1,0 0 1,1 0-1,-9 10 1,-11 15 194,1 1 0,-37 61 0,54-81-241,-32 55 8,-60 135 0,86-167-8,1 1-1,2 1 1,1 0-1,2 0 1,-6 73-1,14-103-2,-1 1 0,1-1 0,1 0-1,-1 0 1,1 0 0,0 0 0,1 0 0,0 0 0,0-1-1,4 9 1,-5-12 2,1-1 0,1 1-1,-1 0 1,0 0-1,1-1 1,-1 1 0,1-1-1,0 0 1,0 0-1,0 0 1,0 0 0,0-1-1,0 1 1,1-1-1,-1 1 1,0-1 0,1 0-1,-1-1 1,1 1-1,-1-1 1,7 1 0,6-1 132,0 0 1,0-1-1,-1-1 1,1 0-1,0-1 1,-1-1 0,0 0-1,0-2 1,0 1-1,20-12 1,11-8 1045,76-56-1,-79 50-796,-2-1-1,-2-3 1,-1-1-1,-2-1 1,37-50-1,-61 71-214,0 0 0,-1-1-1,-1-1 1,0 0-1,-2 0 1,0-1 0,-1 0-1,-1-1 1,0 1 0,-2-1-1,0 0 1,-2 0 0,0-1-1,-1 1 1,-1 0 0,-3-27-1,2 39-140,-1 0-1,-1 0 1,0 0 0,0 0-1,0 0 1,-1 1-1,0 0 1,0-1 0,-1 1-1,0 1 1,0-1 0,-1 1-1,0 0 1,0 0-1,0 0 1,-1 1 0,0 0-1,0 0 1,-9-4-1,7 5-94,-1-1-1,0 1 0,0 0 1,0 1-1,0 0 0,0 1 1,-1 0-1,0 1 0,1 0 1,-1 0-1,0 1 0,1 1 1,-1 0-1,-18 4 0,22-3-224,0 1-1,0 0 0,0 0 1,0 1-1,0 0 0,1 0 1,0 0-1,0 1 0,0 0 1,-7 8-1,0 1-1816,1 1 0,0 0 0,-9 18 0,-1 4-6500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5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11275,'0'0'3907,"12"-5"-2028,13-3-850,-1 1-1,1 1 0,1 1 0,36-3 0,1 4-702,76-17 0,-111 14-116,0 0 1,0-1-1,0-2 0,50-26 0,-64 23 909,-21 4 166,-30 4-374,-55 7 230,-1 5 0,-105 20-1,326-31-964,-4-7-120,195-21-592,-477 28 1390,-325 63-299,446-51-503,26-3-47,24-3-51,134-6-345,-1-8-1,227-46 1,-345 50 411,-28 8-17,0 0 0,0 0 1,0 0-1,0 0 0,0 0 1,0-1-1,0 1 1,0 0-1,0 0 0,0 0 1,0 0-1,0 0 0,0-1 1,0 1-1,0 0 0,0 0 1,0 0-1,0 0 0,0 0 1,0-1-1,0 1 0,0 0 1,0 0-1,0 0 1,0 0-1,0 0 0,0 0 1,0-1-1,0 1 0,0 0 1,0 0-1,-1 0 0,1 0 1,0 0-1,0 0 0,0 0 1,0-1-1,0 1 0,0 0 1,0 0-1,-1 0 1,1 0-1,0 0 0,0 0 1,0 0-1,0 0 0,0 0 1,-1 0-1,1 0 0,0 0 1,0 0-1,0 0 0,0 0 1,0 0-1,-1 0 0,1 0 1,0 0-1,0 0 1,0 0-1,0 0 0,0 0 1,-1 0-1,1 0 0,0 0 1,0 1-1,0-1 0,0 0 1,0 0-1,-56-2 386,-35 4-3,0 4 0,0 4-1,-118 29 1,183-30-396,26-9 9,0 0 0,0 0 0,0 0 1,0 1-1,0-1 0,0 0 0,0 0 0,0 0 1,0 1-1,0-1 0,0 0 0,0 0 0,0 0 1,0 0-1,0 1 0,1-1 0,-1 0 0,0 0 1,0 0-1,0 0 0,0 1 0,0-1 1,0 0-1,1 0 0,-1 0 0,0 0 0,0 0 1,0 0-1,0 0 0,1 0 0,-1 0 0,0 1 1,0-1-1,0 0 0,1 0 0,-1 0 0,0 0 1,0 0-1,0 0 0,1 0 0,-1 0 1,0 0-1,0 0 0,0 0 0,1-1 0,-1 1 1,0 0-1,0 0 0,0 0 0,0 0 0,1 0 1,-1 0-1,56 0-245,-47 0 165,122-8-2783,134-27 0,-157 19 1065,-69 9 1100,-24 4 402,-15 3 289,0 0 0,0 0-1,0 0 1,0 0 0,0 0 0,0 0 0,0 0-1,0-1 1,0 1 0,0 0 0,0 0 0,0 0-1,0 0 1,0 0 0,0 0 0,0 0-1,0 0 1,0 0 0,0 0 0,0 0 0,0 0-1,0 0 1,0 0 0,0 0 0,-63 3 630,0 4 0,-122 29 0,29-5-2227,94-22-3546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8488,'0'0'10399,"-12"1"-5333,-3 1-4090,0 1 0,0 1-1,1 0 1,-1 1-1,-23 11 1,33-13-779,0-1 1,1 1-1,0 0 0,-1 0 0,1 0 1,0 1-1,1-1 0,-1 1 0,1 0 1,-6 8-1,8-10-189,0 1 0,-1 0 0,1 0 0,0 0 0,1 0 1,-1 0-1,1 0 0,-1 0 0,1 0 0,0 0 0,0 0 0,0 0 1,0 0-1,1 0 0,-1 0 0,1 0 0,0 0 0,-1 0 0,1 0 1,3 4-1,-2-4-2,0 0 0,0-1 0,0 1 0,1 0 0,-1-1 1,1 1-1,-1-1 0,1 0 0,0 0 0,0 0 0,0 0 0,1 0 0,-1-1 1,0 1-1,1-1 0,-1 0 0,0 0 0,1 0 0,-1-1 0,7 1 1,9 1-30,1-1 1,28-1 0,-40-1-35,1 1-27,0-2 1,0 1-1,0-1 1,-1-1-1,1 0 0,-1 0 1,1 0-1,11-8 1,-18 10 112,1 0 0,-1 0 0,0 0 0,0-1 0,0 1 0,0-1 0,0 0 1,0 1-1,0-1 0,0 0 0,-1 0 0,1 0 0,-1 0 0,1 0 0,-1 0 1,0-1-1,0 1 0,0 0 0,0-1 0,0 1 0,0-1 0,-1 1 0,1-1 1,-1 1-1,0-1 0,0 1 0,0-1 0,0 0 0,0 1 0,-1-1 0,1 1 1,-1-1-1,1 1 0,-2-5 0,0 5-15,0 0-1,0-1 1,0 1 0,0 0-1,-1 0 1,1 0-1,-1 0 1,1 0 0,-1 1-1,1-1 1,-1 1 0,0 0-1,0-1 1,0 1 0,0 0-1,0 1 1,0-1 0,0 1-1,0-1 1,-5 1-1,-65 0 48,71 0-61,1 0-110,0 0 0,0 0 0,0 0 0,-1 0 0,1 0 0,0 0 0,0 0 0,0 1 0,0-1-1,0 0 1,0 1 0,0-1 0,0 0 0,0 1 0,0-1 0,0 1 0,0 0 0,0-1 0,1 1 0,-1 0 0,0-1 0,0 1 0,0 0 0,1 0 0,-2 1 0,3-1-118,-1 0 0,0 0 1,1-1-1,0 1 0,-1 0 1,1 0-1,-1-1 0,1 1 1,0-1-1,-1 1 0,1-1 1,0 1-1,0-1 0,0 1 1,-1-1-1,1 0 0,0 1 1,0-1-1,0 0 0,0 0 1,0 0-1,-1 1 1,1-1-1,0 0 0,0 0 1,0 0-1,0 0 0,0-1 1,0 1-1,1 0 0,21 0-9872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2:0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6390 547 5926,'0'0'5525,"2"-10"-4287,0 5-1123,-1 3-58,0 0 0,-1 0 0,1 0-1,0 0 1,-1 0 0,1-1 0,-1 1-1,0 0 1,0 0 0,0 0 0,0-1-1,0 1 1,0 0 0,-1 0 0,1 0-1,-1-1 1,1 1 0,-1 0 0,0 0-1,0 0 1,0 0 0,0 0 0,0 0-1,0 0 1,0 1 0,-1-1 0,1 0-1,-1 1 1,1-1 0,-1 1 0,0-1-1,0 1 1,-2-2 0,-23-10 481,0 1 1,-1 1-1,0 2 1,0 0-1,-44-6 1,-152-11 353,208 25-921,-298-37 1708,-484-123 0,546 107-1545,-490-38-1,-266 70 220,716 32-343,1 13 1,-347 72 0,502-67 81,2 6 0,1 7 0,-127 56 0,180-61-31,3 4 1,1 2-1,2 4 1,2 3-1,-126 114 0,148-117-47,2 2 0,3 2 0,1 2 0,-39 62 0,71-94-6,1 1 0,1 0 0,1 1 0,0-1 0,2 2 0,-7 35 0,11-41-4,2 0 1,0 0-1,0 0 0,2 0 0,0 0 0,1 0 0,1-1 0,0 1 0,1 0 0,8 17 0,0-4 15,2-2 1,1 0-1,1-1 0,1 0 1,2-2-1,0 0 0,44 43 1,-21-30 29,1-1 1,2-3-1,76 46 0,-45-40-58,1-3-1,1-3 1,2-4-1,1-3 1,85 16-1,24-7 66,216 14-1,273-18 60,3-31-95,-294-3-6,-62 3-86,943-26-648,-1030 6 856,-1-10-1,-2-11 0,294-88 0,-450 104 40,0-5 0,-2-2 0,-2-4 0,119-74-1,-165 89-30,-1-2 0,-1-2 0,-1 0-1,-1-2 1,35-45 0,-46 51-65,-1 0-1,-2-2 1,0 1 0,-1-1 0,-1-1 0,-1 0 0,-2 0 0,0-1 0,4-28-1,-7 27-13,-1 0 0,-2 0-1,0 0 1,-2 0 0,-1 0-1,-1 0 1,0 0 0,-2 0-1,-1 1 1,-2 0 0,-12-32-1,5 26 123,-1 1 0,-1 0-1,-2 1 1,0 1 0,-2 1-1,-1 0 1,-1 2-1,-28-24 1,5 11-80,-1 1 0,-2 2 0,-1 2 0,-1 3 0,-59-24 1,34 22-84,-1 4 1,-1 3 0,-89-15-1,-9 13-1821,0 8 0,-306 8 0,264 18-2553,6 5-3637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2:0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75 6406,'0'0'6438,"11"2"-5472,32 2-205,-1-1-1,1-2 0,0-2 1,-1-2-1,1-1 0,45-12 1,-18 5 163,132-4 0,73 19 227,-265-4-1107,258 16 731,63 0 697,-203-12-869,-1 5 1,156 31-1,-131-13-402,1-7 0,244 2 0,-334-22-198,1061 17 539,-48 11-440,-1-93-7,377-40-63,-818 77-5,156-3 10,-514 27-29,246-1-16,-489 6 11,1 1 0,-1 1-1,37 9 1,-70-12-3,-1 0-1,1 0 1,0 0 0,0 0 0,0 0 0,0 0-1,0 0 1,0 0 0,0 0 0,0 0-1,0 0 1,0 1 0,0-1 0,0 0 0,-1 0-1,1 0 1,0 0 0,0 0 0,0 0-1,0 0 1,0 0 0,0 0 0,0 0 0,0 1-1,0-1 1,0 0 0,0 0 0,0 0-1,0 0 1,0 0 0,0 0 0,0 0 0,0 0-1,0 1 1,0-1 0,0 0 0,0 0-1,0 0 1,0 0 0,0 0 0,1 0 0,-1 0-1,0 0 1,0 0 0,0 0 0,0 0-1,0 1 1,0-1 0,0 0 0,0 0 0,0 0-1,0 0 1,-18 5-26,-26 2-11,-637 31-545,-4-49-468,121 0 573,-1881 36-531,366 11 831,1236-27 187,0-42 7,739 25-17,-493-32 0,1 36 0,527 7-2,0 2 0,0 4 0,1 3-1,-88 26 1,155-38 0,-1 0-1,1 0 0,0 0 1,0 0-1,0 0 1,0 1-1,0-1 0,0 0 1,0 1-1,0-1 1,0 1-1,0-1 0,0 1 1,1 0-1,-1-1 0,0 1 1,0 0-1,0-1 1,1 1-1,-1 0 0,0 0 1,1 0-1,-1 0 0,1 0 1,-1 0-1,0 1 1,2 0-7,0-1-1,0 0 1,0 0 0,0 0 0,0-1 0,0 1 0,1 0 0,-1 0 0,0-1 0,0 1-1,1 0 1,-1-1 0,0 0 0,1 1 0,-1-1 0,2 1 0,69 10-209,434-4 297,-404-9-67,6 0-14,1524-19-145,555 16-249,-1043 5 242,523-45 461,-816 14-1559,0 17-4370,-585 14 1992,-3 0-3208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52 291 5573,'-28'-14'10287,"10"-5"-7070,17 17-3179,0-1 0,0 1 0,0-1 0,0 0 0,1 1 0,0-1 0,-1 0 0,1 0 0,0 1 0,0-1 0,0 0 0,1 1 0,-1-1 0,1 0 0,-1 1 0,1-1 0,0 0 0,0 1 0,2-5 0,6-9 39,0 0-1,0 0 1,1 1-1,1 1 0,1 0 1,0 0-1,1 2 0,0-1 1,1 1-1,0 1 1,1 1-1,16-10 0,-25 17-16,-1 1 0,1-1-1,0 1 1,0 0-1,0 0 1,0 1 0,0 0-1,0 0 1,1 0-1,-1 1 1,0 0 0,0 0-1,1 1 1,-1 0 0,0 0-1,10 3 1,-8-1-7,0 1 0,0 0 0,-1 0 0,1 1 0,-1 0 0,0 0 0,-1 1 0,1-1 0,-1 2 0,0-1 0,6 9 0,12 16 295,-10-12-247,0 0-1,2-2 1,0 0 0,28 24 0,-38-37-25,1 0 1,-1 0-1,1 0 1,0-1-1,-1 0 1,1 0 0,1-1-1,-1 0 1,0 0-1,1-1 1,-1 0-1,0 0 1,1-1-1,-1 1 1,1-2-1,-1 1 1,1-1 0,12-3-1,-9 0 55,0 1 0,0-2 0,0 0 1,-1 0-1,0-1 0,0 0 0,18-15 0,61-62 307,-68 61-393,-20 22-554,7-7 838,-7 7-2758,0 7-9108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19667,'0'0'6069,"11"4"-5519,-2 0-508,1 0 0,0-1 0,0-1 0,0 0 0,0 0 0,1-1-1,-1 0 1,0 0 0,1-1 0,-1-1 0,0 0 0,11-2 0,74-25 56,-68 19-64,-1 1 0,1 1 1,42-5-1,-66 12-11,0 0 0,0-1-1,0 2 1,0-1 0,0 0 0,-1 1 0,1-1 0,0 1 0,0 0 0,0 0 0,-1 0 0,1 0 0,0 0 0,-1 1 0,1-1 0,-1 1 0,0-1 0,1 1 0,2 4 0,1 1 139,-1 0 0,-1 0 1,1 0-1,-1 1 0,4 9 0,-7-11-100,1-1 1,1 1-1,-1-1 0,1 0 0,0 0 0,0 0 0,0 0 1,1-1-1,-1 1 0,1-1 0,0 0 0,0 0 1,1-1-1,-1 1 0,1-1 0,0 0 0,5 3 0,1-3-19,-1-1 0,1 0 0,0 0-1,0-1 1,0 0 0,0-1-1,-1-1 1,1 1 0,0-2 0,0 1-1,16-6 1,13-5 50,64-30 1,-54 21-441,0-1-4970,-43 17-598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109 141 7976,'1'-11'2594,"6"-75"2497,-4 50-860,-3 28-1542,0 11 424,-12 122-2523,-17 301 320,29-425-739,0-21-46,-1 0 1,0 1 0,-2-1-1,0 1 1,-2-1 0,0 1-1,-1 1 1,0-1-1,-2 1 1,0 0 0,-1 0-1,-14-19 1,29 40-283,0 0-1,0 0 1,0-1-1,1 1 1,-1-1-1,1-1 1,9 2-1,10 2-1155,0-2 0,1-1-1,-1-1 1,1-2-1,-1 0 1,41-8 0,-48 6 705,0-2 0,0 0 0,-1-1 0,1 0 0,-2-2 0,1 0 0,-1-1 0,0-1 0,25-19 0,-40 28 806,-1-1-1,1 1 0,-1 0 1,1 0-1,-1-1 1,0 1-1,0-1 0,0 1 1,0-1-1,0 1 0,0-1 1,0 0-1,0 1 1,0-3-1,-1 3-65,0 1-1,0 0 0,0-1 1,0 1-1,0-1 1,0 1-1,-1-1 1,1 1-1,0-1 1,0 1-1,0 0 1,-1-1-1,1 1 0,0 0 1,-1-1-1,1 1 1,0 0-1,-1-1 1,1 1-1,0 0 1,-1-1-1,1 1 1,0 0-1,-1 0 0,1 0 1,-1-1-1,1 1 1,-1 0-1,1 0 1,0 0-1,-1 0 1,1 0-1,-2 0 1,-29 3 3770,11 5-4147,8 0 615,1 1 0,0-1 1,1 2-1,0-1 0,-12 16 0,18-20-218,0 0-1,0 1 0,0-1 1,1 1-1,0 0 0,0 0 1,1 0-1,-1 0 0,1 1 1,1-1-1,-1 1 0,1-1 1,0 9-1,1-14-147,0 0 0,1 0-1,-1 0 1,0 0 0,1 0 0,-1 0 0,1 0-1,0 0 1,-1 0 0,1 0 0,0 0-1,-1 0 1,1 0 0,0-1 0,0 1 0,0 0-1,0-1 1,0 1 0,0 0 0,0-1-1,0 1 1,0-1 0,0 1 0,0-1 0,0 0-1,0 0 1,0 1 0,0-1 0,0 0-1,1 0 1,-1 0 0,0 0 0,0 0 0,0 0-1,2-1 1,45-6 159,-34 1-68,-1-1 0,0 0 0,0-1-1,-1-1 1,0 0 0,0 0 0,-1-1 0,0 0 0,-1-1 0,0-1-1,-1 1 1,11-18 0,-34 84 487,9-40-574,0 0 1,1 1-1,1 0 1,0-1-1,1 1 0,0 30 1,2-44-87,0-1 0,0 0 0,0 1 0,1-1 1,-1 1-1,0-1 0,1 1 0,-1-1 0,1 0 0,-1 1 1,1-1-1,0 0 0,0 1 0,0-1 0,-1 0 0,1 0 1,0 0-1,0 0 0,1 0 0,-1 0 0,0 0 0,0 0 1,0 0-1,1-1 0,-1 1 0,0 0 0,1-1 0,-1 1 1,0-1-1,1 1 0,-1-1 0,1 0 0,-1 0 0,1 0 1,-1 1-1,1-1 0,-1-1 0,1 1 0,-1 0 0,0 0 1,1 0-1,-1-1 0,1 1 0,-1-1 0,2 0 0,5-1-396,-1-1 0,1 0 0,-1 0 0,0 0 0,0-1 0,0 0 0,8-8 0,5-7-919,0-2 0,-2-1 0,-1 0-1,-1-1 1,0-1 0,-2 0-1,-1-1 1,-1 0 0,11-34-1,3-8-2561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7335,'0'0'3032,"-2"9"-42,-40 95 2238,-6 21-2313,44-111-2562,0 0-1,1 0 1,1 1 0,0-1 0,1 1-1,1 0 1,1 16 0,-1-28-352,1-1 1,-1 0-1,0 0 1,1 0 0,-1 1-1,1-1 1,0 0-1,0 0 1,-1 0-1,2 0 1,-1 0 0,0 0-1,0 0 1,0 0-1,1-1 1,-1 1 0,1 0-1,0-1 1,-1 1-1,1-1 1,0 1-1,0-1 1,0 0 0,0 0-1,0 0 1,0 0-1,0 0 1,0-1 0,0 1-1,1-1 1,-1 1-1,0-1 1,0 0-1,3 1 1,0-2 41,1 1 0,-1 0 0,0-1 0,0 0 0,0-1 0,0 1 0,0-1 0,0 0 0,0 0 0,0 0-1,-1-1 1,1 1 0,6-6 0,5-7 153,-1-1-1,-1 0 0,0 0 1,-1-1-1,-1-1 0,0 0 1,15-34-1,-12 18 118,-2 0-1,-1-1 1,13-58 0,-87 253 594,26-29-394,33-118-452,1 1 1,1 0-1,0 0 0,0 0 1,1 0-1,1 0 0,5 23 1,-6-35-113,1 1 0,0-1 0,1 1 0,-1-1 0,0 1-1,1-1 1,-1 0 0,1 1 0,0-1 0,0 0 0,-1 0 0,2-1 0,-1 1 0,0 0 0,0 0 0,0-1 0,1 0 0,-1 1 0,1-1 0,-1 0 0,1 0 0,-1 0 0,1-1 0,0 1 0,0-1-1,-1 1 1,4-1 0,-2 1-320,-1-1 0,0 0-1,1 0 1,-1-1 0,0 1-1,1-1 1,-1 1 0,0-1 0,0 0-1,0 0 1,1 0 0,-1-1-1,0 1 1,0-1 0,-1 0-1,1 0 1,0 0 0,-1 0-1,1 0 1,-1 0 0,4-6-1,10-21-5671,-4-6-3149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14510,'0'0'6027,"11"4"-4468,-5-2-1302,1 1 0,-1-1 1,1-1-1,-1 1 1,1-1-1,0 0 1,-1-1-1,1 1 0,0-1 1,-1-1-1,1 1 1,0-1-1,-1 0 1,1-1-1,0 0 0,-1 0 1,9-4-1,1-1 263,-1-2-1,26-17 0,-37 24-432,-1-1 0,0 1 0,0-1 0,0 1-1,0-1 1,-1 0 0,1 0 0,-1 0 0,1 0 0,-1-1 0,0 1 0,0-1-1,-1 1 1,1-1 0,-1 0 0,0 1 0,0-1 0,1-5 0,-2 8-76,0 1 1,0-1-1,-1 1 1,1-1-1,0 1 1,0-1-1,0 1 1,-1-1-1,1 1 1,0-1-1,-1 1 1,1-1-1,0 1 1,-1-1 0,1 1-1,-1 0 1,1-1-1,-1 1 1,1 0-1,0-1 1,-1 1-1,1 0 1,-1 0-1,0-1 1,1 1-1,-1 0 1,1 0-1,-1 0 1,1 0-1,-1 0 1,1 0-1,-1 0 1,0 0 0,1 0-1,-1 0 1,1 0-1,-1 0 1,1 0-1,-1 0 1,1 0-1,-1 1 1,1-1-1,-1 0 1,1 0-1,-1 1 1,1-1-1,-1 0 1,1 1-1,-1-1 1,0 1-1,-27 17-139,21-12 124,1 0 0,1 1 0,-1 0 0,1 0 0,0 0 0,0 1 0,1 0 0,0 0 0,1 0 0,0 0 0,0 0 0,0 1 0,1 0 0,1-1 0,-2 14 0,3-21 5,0 0 1,1 1-1,-1-1 1,0 0-1,0 0 1,1 0-1,-1 0 1,1 1-1,-1-1 1,1 0-1,-1 0 0,1 0 1,0 0-1,0 0 1,-1 0-1,1 0 1,0-1-1,0 1 1,0 0-1,0 0 1,0-1-1,0 1 1,0 0-1,2 0 1,1 0 9,0 1 0,0-1-1,0 0 1,0 0 0,0-1 0,0 1 0,6-1 0,5 0 34,-1-1 0,0-1 0,21-5 0,-10-1-3,0-1 0,38-20 0,27-10 8,-89 38-47,0 1-1,-1 0 1,1 0 0,0 0-1,-1 0 1,1 0 0,0 0-1,0 0 1,-1 0 0,1 0-1,0 1 1,-1-1-1,1 0 1,0 0 0,-1 1-1,1-1 1,0 0 0,-1 1-1,1-1 1,-1 0 0,1 1-1,-1-1 1,1 1-1,-1-1 1,1 1 0,-1-1-1,1 1 1,-1 0 0,1-1-1,-1 1 1,0-1 0,0 1-1,1 0 1,-1-1 0,0 1-1,0 0 1,0-1-1,1 1 1,-1 0 0,0 0-1,0-1 1,0 1 0,0 0-1,0-1 1,-1 1 0,1 0-1,0 0 1,0-1-1,-1 2 1,-5 52 234,2-34-147,4-18-84,0-1 0,0 0 0,0 1 0,0-1 0,0 0 0,0 0 0,1 1 0,-1-1 0,0 0 0,1 0 0,-1 1 0,1-1 0,-1 0 0,1 0 0,-1 0 0,1 0 0,0 0 0,0 0 0,-1 0 0,1 0 0,0 0-1,0 0 1,0 0 0,0 0 0,0-1 0,0 1 0,2 1 0,0-1 14,1 0 0,-1 0 0,1-1 0,-1 1 0,1-1 0,-1 1 0,1-1 0,-1 0 0,1-1-1,3 0 1,8-1-208,-1-1 0,1-1 0,-1-1-1,15-6 1,59-37-5955,-31 12-3304,-54 34 8803,32-22-10732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89 179 12172,'0'0'5215,"-9"2"-4014,3-1-976,-1 1 0,1 0-1,0 0 1,1 0-1,-1 0 1,0 1 0,-7 5-1,11-6-92,0-1 0,0 0 0,0 1-1,1-1 1,-1 1 0,1-1 0,-1 1 0,1 0-1,0 0 1,0-1 0,-1 1 0,1 0 0,0 0 0,1 0-1,-1 1 1,0-1 0,1 0 0,-1 0 0,1 0-1,-1 0 1,1 1 0,0-1 0,0 0 0,0 0-1,1 0 1,-1 1 0,0-1 0,1 0 0,-1 0-1,2 4 1,-1-5-81,0 0 0,0 0 0,0 0 0,1 1 0,-1-1-1,0 0 1,0 0 0,1-1 0,-1 1 0,1 0 0,-1 0 0,1-1 0,-1 1-1,1-1 1,-1 1 0,1-1 0,-1 0 0,1 1 0,0-1 0,-1 0 0,1 0 0,2 0-1,39-3 948,-33 0-842,-1 0 1,1-1 0,-1 0 0,1-1-1,-1 0 1,-1 0 0,1-1 0,-1 0 0,0 0-1,0-1 1,11-11 0,-5 2 168,0 0 0,-1-1 1,-1-1-1,16-29 0,-10 2 12,-17 43-326,0 0 0,0-1 0,0 1 1,-1-1-1,1 1 0,-1-1 1,0 1-1,0-1 0,0 1 1,0-1-1,0 1 0,-1-1 1,1 1-1,-1-1 0,-1-3 1,2 5-9,-1 1 1,1-1-1,-1 1 1,0-1-1,1 1 1,-1 0 0,0 0-1,1-1 1,-1 1-1,0 0 1,0 0-1,1 0 1,-1 0-1,0 0 1,1 0-1,-1 0 1,0 0 0,0 0-1,1 0 1,-1 0-1,0 0 1,0 0-1,1 1 1,-1-1-1,0 0 1,1 0-1,-1 1 1,0-1 0,1 1-1,-1-1 1,1 0-1,-1 1 1,1-1-1,-1 1 1,0 0-1,-20 19-13,15-12 12,0 1 0,1 0-1,-1 0 1,2 0 0,0 1 0,0-1-1,0 1 1,1 0 0,1 0-1,0 1 1,-2 17 0,4-24-28,0 0 1,0 0 0,0 0-1,0-1 1,1 1-1,-1 0 1,1 0-1,0 0 1,0-1-1,1 1 1,-1-1-1,1 1 1,0-1 0,0 1-1,0-1 1,0 0-1,0 0 1,1 0-1,0 0 1,-1 0-1,1-1 1,0 1-1,0-1 1,0 0 0,1 0-1,-1 0 1,1 0-1,-1 0 1,1-1-1,-1 0 1,1 0-1,0 0 1,0 0-1,4 0 1,3 1-878,0 0 0,-1-2 0,1 1 0,0-1 0,0-1 0,15-2 0,22-14-7889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12812,'0'0'13431,"6"9"-12315,-3-5-1020,-1 0-56,0 0 0,0 0 0,1 0-1,-1-1 1,1 1 0,0-1 0,0 0-1,0 0 1,1 0 0,-1 0 0,1-1-1,0 1 1,-1-1 0,1 0 0,0 0 0,0 0-1,1-1 1,-1 1 0,7 1 0,17-3 67,1 0-1,-1-2 1,0 0 0,0-2 0,49-14 0,-47 10 86,1 1 0,1 2 0,-1 1 0,40 0 1,-69 5-144,0-1 0,0 0 1,1 1-1,-1 0 0,0-1 1,0 1-1,0 0 0,0 0 1,-1 0-1,1 1 0,0-1 1,0 0-1,-1 1 0,1-1 0,-1 1 1,1-1-1,-1 1 0,1 0 1,-1-1-1,0 1 0,0 0 1,0 0-1,0 0 0,0 0 1,-1 0-1,2 3 0,-1-2 0,-1-1 0,1 1-1,0-1 1,0 0-1,1 0 1,-1 1 0,0-1-1,1 0 1,-1 0 0,1 0-1,0 0 1,-1-1-1,1 1 1,0 0 0,0-1-1,0 1 1,1-1-1,-1 0 1,0 0 0,0 0-1,5 2 1,5-2-25,-1-1 1,1 0-1,-1-1 1,0 0-1,1-1 1,-1 0-1,0-1 1,0 0-1,0 0 0,-1-2 1,1 1-1,16-10 1,-14 7-8,1 0 0,0 1 1,0 1-1,1 1 0,0 0 1,19-3-1,-33 7-149,-1 0 0,1 0 0,0 0 0,0 0 0,-1 0 0,1 0 0,0 0 0,0 0-1,-1 0 1,1 0 0,0 1 0,0-1 0,-1 0 0,1 1 0,0-1 0,-1 0 0,1 1 0,0-1 0,-1 1 0,1-1 0,-1 1 0,1-1 0,-1 1 0,1-1 0,-1 1 0,1 0-1,-1-1 1,1 1 0,-1-1 0,0 1 0,1 0 0,-1 0 0,0-1 0,0 1 0,0 0 0,0 0 0,1-1 0,-1 1 0,0 0 0,0 0 0,0-1 0,0 1 0,-1 1 0,1-2-77,0 1 0,0 0 0,0-1-1,0 1 1,0 0 0,0-1 0,0 1 0,0 0 0,0 0 0,1-1 0,-1 1 0,0-1 0,0 1 0,1 0 0,-1-1 0,0 1 0,1 0 0,-1-1 0,1 1 0,-1-1 0,0 1 0,1-1 0,-1 1 0,1-1 0,0 1 0,-1-1 0,1 0 0,-1 1 0,1-1 0,0 0 0,-1 1 0,1-1 0,0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17681,'0'0'9929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9929,'0'0'12305,"9"1"-9150,67 4-272,151-9-1,-57-2-1269,-119 6-1651,-16-2-169,-1 2 0,0 2 0,0 1 0,51 11 0,-110-10-12888,10-4 6571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14990,'6'-11'1698,"2"-2"-1136,1 1 0,1 0 1,0 0-1,0 1 0,1 0 1,0 1-1,1 0 0,0 1 1,1 0-1,0 1 0,25-12 1,-25 15-1,0 0 1,0 1-1,1 0 1,0 1-1,-1 1 1,24-1-1,-34 2-512,0 1 0,1 0 0,-1 0-1,0 0 1,0 0 0,0 1 0,0-1 0,0 1-1,0 0 1,0 0 0,0 0 0,0 0-1,0 0 1,-1 1 0,1-1 0,0 1 0,-1 0-1,1 0 1,-1 0 0,0 0 0,1 0-1,-1 0 1,0 1 0,0-1 0,-1 1 0,1-1-1,0 1 1,-1 0 0,0 0 0,1-1-1,-1 1 1,0 0 0,-1 0 0,2 6 0,-1 1-7,-1 0 1,0 0-1,-1 1 0,0-1 1,0 0-1,-1 0 1,-1 0-1,1 0 1,-2-1-1,1 1 1,-1-1-1,-1 0 1,0 0-1,-7 11 1,-13 14 56,0-2 1,-41 39 0,-19 26 71,84-96-164,-1 1 0,0 0 1,1 0-1,-1 0 0,1 0 0,-1 0 1,1 1-1,0-1 0,0 0 0,0 1 0,0-1 1,1 1-1,-1-1 0,1 1 0,-1-1 1,1 1-1,0-1 0,0 1 0,0-1 1,0 1-1,0-1 0,1 1 0,0 2 0,1-3-3,0 0 0,0 0-1,0 0 1,0-1-1,0 1 1,0-1 0,1 1-1,-1-1 1,0 0 0,1 0-1,-1 0 1,1 0-1,0 0 1,-1-1 0,1 1-1,0-1 1,-1 0-1,1 0 1,0 0 0,-1 0-1,4 0 1,15-1 30,0-1 0,0-1 0,0-1 0,-1 0 0,1-2 0,-1 0-1,-1-2 1,1 0 0,23-13 0,-28 12-789,0 0-1,-1-1 0,22-20 1,-34 28 310,0 0 0,0 0 0,0 0 1,-1 0-1,1 0 0,-1 0 0,1-1 1,-1 1-1,0 0 0,0-1 0,0 1 1,0-1-1,0 1 0,-1-1 0,1-3 1,0-12-5659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11691,'0'0'4853,"13"3"-3791,37 3-681,-1-2 0,1-2 0,-1-3 0,56-7 0,67 0-4694,-172 8 4490,1 0-1,0 1 0,0-1 0,-1 0 0,1 1 0,0-1 0,0 0 0,-1 1 1,1-1-1,0 1 0,-1-1 0,1 1 0,-1 0 0,1-1 0,-1 1 1,1 0-1,-1-1 0,1 1 0,-1 0 0,0-1 0,1 1 0,-1 0 1,0 0-1,1-1 0,-1 1 0,0 0 0,0 0 0,0 0 0,0-1 0,0 1 1,0 0-1,0 0 0,0 0 0,0-1 0,0 1 0,0 0 0,-1 0 1,1 1-1,-10 43 3070,6-29-2130,4-15-1079,1 1-1,-1-1 0,0 0 0,0 0 1,0 1-1,1-1 0,-1 0 1,1 0-1,-1 0 0,1 0 0,-1 1 1,1-1-1,-1 0 0,1 0 0,0 0 1,0 0-1,0 0 0,0 0 1,0-1-1,0 1 0,0 0 0,0 0 1,0-1-1,0 1 0,0 0 0,0-1 1,0 1-1,0-1 0,1 0 1,-1 1-1,0-1 0,0 0 0,1 0 1,-1 0-1,0 0 0,0 0 0,1 0 1,-1 0-1,0 0 0,2-1 0,59-5 227,-61 6-251,104-30 391,-85 22-382,1 2 0,-1 0 0,1 1 0,0 1 0,0 1 0,0 1 0,22 0 0,-42 2-21,0 0 0,0 0 0,0 0 1,1 0-1,-1 1 0,0-1 0,0 0 0,0 1 0,0-1 0,0 1 0,0-1 0,0 1 0,0-1 0,0 1 1,0-1-1,-1 1 0,1 0 0,0 0 0,0 0 0,0-1 0,-1 1 0,1 0 0,-1 0 0,1 0 0,0 0 1,-1 0-1,0 0 0,1 0 0,-1 0 0,1 2 0,-1 37 473,-1-37-438,1 1 0,-1-1 0,1 0 0,0 0 0,0 1-1,0-1 1,0 0 0,1 1 0,-1-1 0,1 0-1,0 0 1,2 5 0,-2-7-100,0 0 0,0 0 1,1 0-1,-1 0 0,0-1 0,1 1 0,-1 0 0,0-1 1,1 1-1,-1-1 0,1 0 0,-1 1 0,1-1 1,-1 0-1,0 0 0,1 0 0,-1 0 0,1 0 0,-1 0 1,1 0-1,-1-1 0,1 1 0,2-1 0,30-15-6114,-16-1 990,-1-2-2514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16335,'0'0'5963,"10"2"-6000,72 18-1914,11 7-6556,-93-27 8615,1 0 0,-1 0 0,1 0-1,-1 0 1,0 0 0,1 1 0,-1-1 0,1 0-1,-1 0 1,0 0 0,1 1 0,-1-1-1,0 0 1,1 0 0,-1 1 0,0-1 0,1 0-1,-1 0 1,0 1 0,0-1 0,1 1 0,-1-1-1,0 0 1,0 1 0,0-1 0,1 0 0,-1 1-1,0-1 1,0 1 0,0-1 0,0 0 0,0 1-1,0-1 1,0 1 0,0-1 0,0 1-1,0-1 1,0 0 0,0 1 0,0-1 0,0 1-1,0-1 1,-1 0 0,1 1 0,0-1 0,0 1-1,0-1 1,-1 0 0,1 1 0,0-1 0,0 0-1,-1 1 1,1-1 0,0 0 0,-1 0 0,1 1-1,-1-1 1,-26 21 4388,17-14-3745,8-6-685,1 0 0,-1 0 0,1 0 0,-1 1-1,1-1 1,0 0 0,0 1 0,-1-1 0,1 1 0,0 0 0,0-1 0,1 1 0,-1 0-1,0-1 1,0 1 0,1 0 0,-1 0 0,1 0 0,0 0 0,-1 0 0,1-1 0,0 1-1,0 0 1,1 3 0,0-3-64,0-1 0,0 1 0,0 0 0,0-1 1,1 1-1,-1-1 0,0 1 0,1-1 0,0 0 0,-1 1 0,1-1 0,0 0 0,-1 0 0,1 0 0,0 0 0,0-1 0,0 1 0,0 0 0,0-1 0,0 1 0,4-1 0,2 2 2,0 0 0,0 0 0,0 1-1,0 0 1,-1 0 0,1 1 0,9 6-1,-15-9 45,-1 0-1,1 1 1,0-1-1,-1 0 1,1 1-1,-1-1 1,1 1-1,-1 0 1,0 0-1,1-1 1,-1 1-1,0 0 1,0 0-1,0 0 1,-1 0-1,1 0 1,0 0-1,-1 0 1,0 1-1,1-1 1,-1 0-1,0 0 1,0 0-1,0 0 1,0 0-1,0 1 1,-1-1-1,1 0 1,-1 0-1,1 0 1,-1 0-1,0 0 1,0 0-1,-1 3 1,-3 1 173,-1 0 0,1 0 0,-1-1 0,0 0 0,0 0 0,-1 0 0,1-1 0,-1 0 0,0 0 0,0 0 0,0-1 0,-1-1 0,1 1 0,-1-1 0,1 0 0,-1-1 0,0 1 0,0-2 0,-10 1 0,17-1-282,1 0 0,0 0 0,0 0 0,-1 0 0,1 0 0,0 0 0,0 0 0,-1 0 0,1 0 0,0-1 0,0 1 0,0 0 0,-1 0 0,1 0 0,0 0 1,0 0-1,0-1 0,-1 1 0,1 0 0,0 0 0,0 0 0,0 0 0,0-1 0,0 1 0,-1 0 0,1 0 0,0-1 0,0 1 0,0 0 0,0 0 0,0 0 0,0-1 0,0 1 0,0 0 0,0 0 0,0-1 0,0 1 1,0 0-1,0 0 0,0-1 0,0 1 0,0-1 0,8-12-2721,12-9-2519,5 6-288,3-2-2563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9 18289,'0'0'3823,"-9"-1"-2996,-72-6-78,74 7-166,0 0-1,1 1 0,-1-1 1,0 2-1,0-1 1,-11 5-1,18-6-566,-1 0 0,1 0 0,-1 0 0,1 0 0,0 0 1,-1 0-1,1 1 0,-1-1 0,1 0 0,0 0 0,-1 0 0,1 1 0,0-1 0,-1 0 1,1 1-1,0-1 0,-1 0 0,1 1 0,0-1 0,0 0 0,0 1 0,-1-1 0,1 0 1,0 1-1,0-1 0,0 1 0,0-1 0,0 1 0,-1-1 0,1 0 0,0 1 0,0-1 1,0 1-1,0-1 0,1 1 0,11 12 39,21 3-220,-24-14-34,0 0 1,0-1-1,1 0 0,11 0 1,-21-1 231,0 0 0,1 1 0,-1-1 0,0 0 0,0 1 0,0-1 0,0 0 0,1 1 0,-1-1 0,0 1 0,0-1 1,0 0-1,0 1 0,0-1 0,0 1 0,0-1 0,0 1 0,0-1 0,0 0 0,0 1 0,0-1 0,0 1 0,-1-1 0,1 0 0,0 1 0,0-1 1,0 0-1,-1 1 0,1-1 0,0 0 0,0 1 0,-1-1 0,1 0 0,0 1 0,0-1 0,-1 0 0,0 1 0,-11 17 86,12-17-64,-8 10 287,0-1-1,0 0 0,-1 0 0,0-1 1,0 0-1,-1 0 0,0-1 0,-1-1 0,0 1 1,0-2-1,-24 11 0,27-13-335,4-3-16,1 1-1,-1-1 1,1 1 0,-1-1 0,0 0 0,1 0 0,-9 0 0,12-1-155,0-1 0,0 0 0,0 1 0,0-1 0,0 0 0,1 0 0,-1 1 0,0-1-1,0 1 1,0-1 0,1 0 0,-1 1 0,0-1 0,1 1 0,-1-1 0,1 1 0,-1-1 0,1 0-1,-1 1 1,1 0 0,-1-1 0,1 1 0,-1-1 0,1 1 0,-1 0 0,2-1 0,67-17-9850,-39 11 4479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138 322 8904,'0'0'18348,"-8"-5"-17333,7 5-1014,-1-3 48,0 1 0,0 1 1,0-1-1,-1 0 0,1 0 0,-1 1 0,1 0 1,-1-1-1,0 1 0,0 0 0,1 0 0,-1 1 1,0-1-1,0 0 0,0 1 0,0 0 0,0 0 1,0 0-1,0 0 0,0 0 0,0 0 0,1 1 1,-1 0-1,0-1 0,0 1 0,0 0 0,0 0 1,1 1-1,-1-1 0,1 0 0,-1 1 0,1 0 0,-1-1 1,1 1-1,-3 4 0,1-3-43,1 1 1,0-1-1,0 1 1,0 0-1,0 0 0,1 0 1,0 1-1,0-1 1,-3 9-1,5-12-13,-1 0 1,1 0-1,0 0 0,0 0 1,0 0-1,0 1 1,0-1-1,0 0 0,0 0 1,1 0-1,-1 0 0,0 0 1,1 0-1,-1 1 0,0-1 1,1 0-1,-1 0 0,1 0 1,0 0-1,-1 0 1,1-1-1,0 1 0,0 0 1,-1 0-1,1 0 0,0-1 1,0 1-1,0 0 0,0-1 1,0 1-1,0-1 0,0 1 1,0-1-1,0 1 1,0-1-1,0 0 0,0 1 1,1-1-1,-1 0 0,0 0 1,0 0-1,0 0 0,0 0 1,2 0-1,8 0-24,-1 0 0,0 0 0,1-1 0,-1 0 1,0-1-1,0 0 0,0-1 0,0 0 0,0 0 0,0-1 0,17-10 0,-4 0-40,-1-2-1,0 0 1,26-26 0,-54 47-105,0 1 0,1 0 0,-1 1 0,1-1 0,1 1 1,-1 0-1,1 0 0,1 0 0,-1 1 0,1-1 0,0 1 1,1 0-1,0 0 0,0 0 0,0 9 0,2-16 66,1 0 1,-1 0-1,1 0 0,-1-1 0,1 1 0,0 0 0,0 0 0,-1 0 1,1 0-1,0-1 0,0 1 0,0 0 0,0-1 0,0 1 0,0-1 1,0 1-1,0-1 0,0 1 0,0-1 0,0 0 0,0 1 0,0-1 1,0 0-1,0 0 0,0 0 0,1 0 0,-1 0 0,0 0 0,0 0 1,0 0-1,0-1 0,0 1 0,0 0 0,1-1 0,44-10-1122,-25 2 546,-1-2-1,0 0 0,-1-1 1,0-1-1,-1-1 0,-1-1 0,24-24 1,-11 6 27,-1-2 1,44-66 0,-68 93 714,2-3 328,0-1 1,0 0 0,-1 0 0,0 0 0,7-25 0,-13 37-333,0 0 0,0 0-1,0 0 1,0 0 0,0 0 0,0 0 0,0-1-1,0 1 1,0 0 0,0 0 0,0 0 0,0 0-1,1 0 1,-2 0 0,1-1 0,0 1 0,0 0-1,0 0 1,0 0 0,0 0 0,0 0 0,0 0-1,0-1 1,0 1 0,0 0 0,0 0 0,0 0-1,0 0 1,0 0 0,0 0 0,0 0 0,0 0-1,-1-1 1,1 1 0,0 0 0,0 0 0,0 0-1,0 0 1,0 0 0,0 0 0,0 0 0,-1 0-1,1 0 1,0 0 0,0 0 0,0 0 0,0 0-1,0 0 1,0 0 0,-1 0 0,1 0 0,0 0-1,0 0 1,0 0 0,0 0 0,0 0 0,0 0-1,-1 0 1,1 0 0,0 0 0,0 0 0,0 0-1,0 0 1,0 0 0,-10 6 937,-12 13-346,2 0 0,0 1 0,2 1 0,0 0 0,1 2 0,1 0 0,1 0 0,-16 38 0,28-56-601,1 0 0,1 1 1,-1-1-1,1 0 0,0 0 1,0 1-1,0-1 0,1 1 0,-1-1 1,2 9-1,-1-13-41,1 1 1,0 0-1,-1 0 0,1 0 1,0-1-1,0 1 0,0 0 1,0-1-1,0 1 0,0-1 0,0 1 1,0-1-1,1 0 0,-1 1 1,1-1-1,-1 0 0,1 0 1,-1 0-1,1 0 0,0 0 1,-1 0-1,1-1 0,0 1 1,0 0-1,-1-1 0,1 0 0,0 1 1,0-1-1,0 0 0,0 0 1,2 0-1,26 1-244,1-2-1,-1-2 1,0 0 0,30-8 0,-9 1 370,-134 89 1507,83-79-1601,-1 0 0,1 1 0,-1-1 1,1 1-1,0-1 0,-1 0 0,1 1 1,0-1-1,0 1 0,-1-1 1,1 1-1,0-1 0,0 1 0,0-1 1,-1 1-1,1-1 0,0 1 1,0-1-1,0 1 0,0-1 0,0 1 1,0-1-1,0 1 0,0-1 0,0 1 1,0-1-1,0 1 0,1-1 1,-1 1-1,0-1 0,0 1 0,0-1 1,1 1-1,19 7 700,40-8-102,-47 0-569,38 0-98,63-1-242,-100 0-692,0-1-1,0-1 0,16-5 1,-28 7 592,-1 1 88,1 0 0,-1 0 1,0 0-1,0-1 0,0 1 1,0-1-1,1 1 0,-1-1 0,0 1 1,0-1-1,0 0 0,0 1 0,0-1 1,0 0-1,-1 0 0,1 0 1,0 0-1,0 0 0,0 0 0,-1 0 1,1 0-1,0-2 0,0-8-5630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12236,'0'0'9513,"63"-9"-7816,-14 9-95,9 5-834,10 4-575,10-3-161,-1-4-1762,1-2-4516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16624,'0'0'8744,"-27"79"-8167,27-41-481,0 3-192,8 2-2435,7-5-2626,0 2-5317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22005,'0'0'7143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13229,'2'14'1889,"1"1"-31,5 2-288,7 0-97,9-2 128,13-4-159,10-6-385,19-5-577,9-2-352,8-14-32,4-5-31,-3-2-162,-9 5-639,-13 3-1186,-16 3-1057,-20 2-1633,-16 1-2691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1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13389,'0'0'3897,"13"-4"-2910,62-15-107,1 4 0,1 3 0,0 3 0,0 4 0,99 5 0,-171 0-875,0 1 0,0-1 0,0 1 0,0 0 1,-1 0-1,1 1 0,0-1 0,-1 1 0,0 0 0,1 1 0,-1-1 1,6 5-1,-8-5 8,-1-1 1,1 1 0,0 0 0,-1 0-1,0 0 1,1 0 0,-1 0 0,0 0-1,0 0 1,0 0 0,0 1 0,0-1-1,-1 0 1,1 1 0,-1-1 0,0 0-1,1 1 1,-1-1 0,0 1 0,0-1-1,-1 0 1,1 1 0,0-1-1,-1 0 1,1 1 0,-3 3 0,-2 6 203,0 0 0,-1 0 0,-1-1 0,1 0 0,-2-1 1,-12 15-1,-62 61 1163,44-48-597,-7 7 109,-66 73 875,96-100-1650,0 1 0,2 1 1,0 0-1,-15 32 1,27-51-194,-11 34-167,14-19-1829,-2-15 1838,0-1 1,1 1-1,-1-1 0,0 1 1,1-1-1,-1 1 0,1-1 1,-1 0-1,1 1 0,-1-1 0,1 0 1,-1 1-1,1-1 0,-1 0 1,1 0-1,-1 1 0,1-1 1,0 0-1,-1 0 0,1 0 1,-1 0-1,1 0 0,-1 0 1,1 0-1,0 0 0,28-2-8990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21204,'0'0'10639,"4"11"-9827,-3-8-794,4 11 12,0-1 1,1-1-1,10 19 1,-13-26-33,0-1 0,1 1 0,-1-1 1,1 0-1,0 0 0,0-1 0,0 1 0,1-1 0,-1 0 0,1 0 0,-1 0 1,1-1-1,0 1 0,8 2 0,24 2-1930,-30-6 1091,-1 0 0,1-1 1,-1 0-1,0 0 1,1 0-1,-1-1 0,1 0 1,-1-1-1,0 1 1,1-1-1,-1 0 0,7-3 1,9-11-6735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1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48 14478,'-1'13'2669,"-10"37"-1846,2 0 0,3 0 0,1 0 1,4 79-1,1-127-735,0 1 0,0-1 0,0 1 0,0-1 0,1 1 0,0-1 0,-1 0 0,1 1 0,0-1 0,0 0 0,0 1 0,0-1 0,1 0 0,-1 0 0,0 0 0,1 0 0,0 0 0,-1 0 0,4 2 0,-3-3-24,0 0 0,0 0 0,1 0 0,-1-1 0,0 1 0,0-1 0,0 1 0,1-1 0,-1 0 0,0 0 0,1 0 0,-1 0 0,0 0 0,0-1 0,1 1 0,-1-1 0,3 0 0,5-3 72,-1 0 1,1-1-1,-1 1 1,0-2-1,0 0 1,0 0-1,13-12 1,4-7-19,-2-2 1,0 0 0,33-52 0,-47 64 142,-1-1-1,0 0 1,-1 0-1,-1 0 1,-1-1-1,0 0 0,-1-1 1,-1 1-1,2-25 1,-6 42-241,0 0 0,0 0 0,0 0 0,0 0 0,0 0 0,-1 0 0,1 0 0,0 0 0,0 0 0,0 0 1,0 0-1,0 0 0,0 0 0,-1 0 0,1 0 0,0 0 0,0 0 0,0 0 0,0 0 0,0 0 0,0 0 0,-1-1 0,1 1 0,0 0 0,0 0 0,0 0 1,0 0-1,0 0 0,0 0 0,0 0 0,0 0 0,0 0 0,0-1 0,-1 1 0,1 0 0,0 0 0,0 0 0,0 0 0,0 0 0,0 0 0,0-1 0,0 1 0,0 0 1,0 0-1,0 0 0,0 0 0,0 0 0,0 0 0,0-1 0,0 1 0,0 0 0,0 0 0,0 0 0,0 0 0,0 0 0,0 0 0,1-1 0,-1 1 0,0 0 1,0 0-1,0 0 0,0 0 0,0 0 0,0 0 0,0 0 0,-8 13 263,-6 24-347,7-7 90,2 0 0,-2 45 0,6-63-28,1-1 1,0 0-1,1 0 0,0 1 0,1-1 0,0 0 1,1 0-1,0 0 0,0-1 0,6 11 0,-7-17 4,0 0 0,0-1-1,0 1 1,1-1 0,-1 0-1,1 1 1,0-1 0,-1-1-1,2 1 1,-1 0-1,0-1 1,0 1 0,1-1-1,0 0 1,-1 0 0,1 0-1,0-1 1,0 1 0,0-1-1,0 0 1,0 0 0,0-1-1,0 1 1,0-1-1,0 0 1,0 0 0,0 0-1,0 0 1,1-1 0,-1 1-1,0-1 1,0 0 0,0-1-1,4-1 1,1-1 128,1-1 0,-1 0-1,0-1 1,-1 0 0,1 0 0,-1 0 0,0-1 0,-1-1 0,1 1-1,-2-1 1,1-1 0,7-12 0,-7 8-37,0-1-1,-1-1 1,0 1-1,-2-1 1,0 0 0,0 0-1,2-27 1,-5 34-74,0 0 1,-1 0-1,0 0 1,0-1-1,-1 1 1,0 0 0,0 0-1,-1 0 1,0 0-1,-1 1 1,1-1-1,-1 0 1,-1 1-1,0 0 1,0 0-1,-6-8 1,9 13-168,0 1 0,0 0 1,0 0-1,0-1 0,0 1 0,0 0 1,-1 0-1,1 0 0,0 0 0,-1 0 1,1 1-1,-1-1 0,1 0 0,-1 1 1,1-1-1,-1 1 0,0-1 0,1 1 1,-1 0-1,0 0 0,1 0 0,-1 0 1,0 0-1,1 0 0,-1 0 0,1 0 1,-1 1-1,0-1 0,1 1 0,-1-1 0,1 1 1,-1-1-1,1 1 0,-3 1 0,3 0-142,-1-1 0,1 0 0,0 1 0,0-1 0,0 1 0,-1-1 0,2 1 0,-1 0 0,0-1-1,0 1 1,0 0 0,1 0 0,-1 0 0,1-1 0,-1 1 0,1 0 0,0 0 0,0 0 0,0 0 0,0 0-1,0 0 1,0 0 0,1-1 0,-1 1 0,0 0 0,1 0 0,0 0 0,-1 0 0,2 2 0,7 6-7873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1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10602,'-9'1'8702,"1"1"-8122,-1 1 1,0 0 0,1 0 0,0 0 0,-1 1 0,2 1 0,-1-1 0,0 2 0,1-1-1,0 1 1,0 0 0,1 0 0,-1 0 0,-5 9 0,4-5-269,1-1-1,1 1 1,-1-1 0,2 2 0,-1-1-1,2 1 1,-1 0 0,1 0 0,1 0 0,0 0-1,-2 18 1,5-28-309,-1 1 1,1-1-1,0 1 1,0-1-1,0 1 0,1-1 1,-1 1-1,0-1 0,0 1 1,1-1-1,-1 0 1,1 1-1,-1-1 0,1 1 1,0-1-1,0 0 0,-1 0 1,1 1-1,0-1 0,0 0 1,0 0-1,0 0 1,0 0-1,0 0 0,1 0 1,-1 0-1,0-1 0,0 1 1,1 0-1,-1-1 1,1 1-1,-1-1 0,0 1 1,1-1-1,-1 0 0,1 1 1,-1-1-1,1 0 1,-1 0-1,1 0 0,-1 0 1,1 0-1,-1-1 0,1 1 1,2-1-1,3 0 12,1-1-1,0 1 1,-1-2 0,1 1-1,-1-1 1,1 0 0,9-6-1,4-6 1,0-2 0,-1 0 1,26-28-1,19-18-12,-64 62 1,0 0-1,0 0 0,1 0 0,-1 0 1,1 0-1,-1 0 0,1 0 1,-1 0-1,1 1 0,0-1 0,-1 0 1,1 1-1,0 0 0,-1-1 1,3 1-1,-3 0 3,0 0-1,0 0 1,0 1-1,0-1 1,-1 0 0,1 1-1,0-1 1,0 0 0,-1 1-1,1-1 1,0 1 0,0-1-1,-1 1 1,1 0 0,-1-1-1,1 1 1,-1 0 0,1-1-1,-1 1 1,1 0-1,-1 0 1,1 0 0,2 8 48,-1-1 0,0 0 1,0 1-1,0-1 0,-1 12 1,6 19 82,-7-37-136,1-1 0,-1 1 1,1-1-1,0 1 0,0-1 0,-1 0 0,1 1 0,0-1 0,1 0 0,-1 1 0,0-1 0,0 0 0,0 0 0,1 0 0,-1 0 0,0 0 0,1-1 1,-1 1-1,1 0 0,-1-1 0,1 1 0,-1 0 0,1-1 0,2 1 0,0-1 0,0 0-1,0-1 1,-1 1-1,1-1 1,0 0 0,0 1-1,-1-2 1,1 1-1,-1 0 1,5-3 0,8-5-3,-1 0 0,-1-1 1,20-17-1,28-30 2,34-27 0,-96 83 0,1 0 0,0 0 0,0 1 0,0-1 0,0 0 0,0 0 0,0 1 0,0-1 0,0 1 0,0-1 0,0 1 0,0-1 0,0 1 0,1 0 0,-1-1 0,0 1 0,0 0 0,0 0 0,1 0 0,-1 0 0,0 0 0,0 0 0,0 0 0,1 0 0,1 1 0,-3 0 0,1 0 0,0 0 0,0 0 0,0 1 0,-1-1 0,1 0 0,0 0 0,-1 0 0,1 1 0,-1-1 0,0 0 0,1 1 0,-1-1 0,0 0 0,0 1 0,0-1 0,0 0 0,0 2 0,0 11 0,-2 0 0,1-1 0,-6 16 0,7-27 0,-3 11 0,0 0 0,1 1 0,-1 16 0,4-29-86,1-1-1,-1 0 1,0 0-1,1 0 1,-1 0-1,0 0 1,1 0-1,-1 0 1,0 0-1,1-1 1,-1 1-1,0 0 1,0-1-1,1 1 1,-1-1-1,0 0 1,0 1-1,0-1 1,2-1-1,2-3-1461,-1 0 0,1-1 0,-1 1 0,0-1 0,0 0 0,5-12-1,1-3-6544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8 263 15759,'0'0'3406,"-3"8"-1634,2-7-1701,0 1 0,1 0-1,-1-1 1,1 1 0,-1 0-1,1-1 1,-1 1 0,1 0 0,0 0-1,0-1 1,0 1 0,0 0 0,1 3-1,-1-5-12,0 1 1,1 0-1,-1 0 0,1-1 0,-1 1 0,1 0 0,-1 0 1,1-1-1,-1 1 0,1-1 0,0 1 0,-1 0 0,1-1 0,0 1 1,-1-1-1,1 0 0,0 1 0,0-1 0,0 0 0,-1 1 1,3-1-1,6 1 327,0 0 0,0 0 0,1-2 0,-1 1 0,0-1 0,11-2 0,52-12 1155,-2-3-1,96-37 1,-48 15-783,354-94 1012,-230 95-2815,-174 33-2529,110 6-1,-150 2-4426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20243,'0'0'7095,"-3"12"-6620,-4 19-53,2 0 0,1 0-1,2 1 1,1-1 0,1 1 0,8 58-1,47 202 1403,-49-264-1785,6 23 27,25 102 7,-41-227-73,-12 4 0,-2 1 0,-4 0 0,-36-76 0,50 129 0,10 24 0,15 29 0,-13-31 0,0-1 0,0 0 0,1 0 0,0 0 0,0 0 0,0-1 0,1 0 0,-1 0 0,1 0 0,0-1 0,0 0 0,1 0 0,-1 0 0,0-1 0,1 0 0,0 0 0,-1-1 0,1 0 0,0 0 0,0 0 0,0-1 0,-1 0 0,1 0 0,0-1 0,0 0 0,0 0 0,-1-1 0,1 0 0,-1 0 0,8-3 0,-6 1 0,0 0 0,0-1 0,-1 0 0,1 0 0,-1 0 0,-1-1 0,1 0 0,-1 0 0,0-1 0,0 0 0,-1 0 0,1 0 0,-2-1 0,1 1 0,-1-1 0,0 0 0,-1-1 0,0 1 0,0-1 0,-1 1 0,0-1 0,1-16 0,-2 8 0,-3 15 0,-3 9 0,-2 12 0,2-3 0,2 0 0,0 0 0,1 0 0,1 0 0,1 1 0,0-1 0,4 28 0,-4-43 0,0 0 0,1 0 0,-1 0 0,0 1 0,1-1 0,-1 0 0,1 0 0,0 0 0,-1 0 0,1-1 0,0 1 0,-1 0 0,1 0 0,0 0 0,0 0 0,0-1 0,0 1 0,0 0 0,0-1 0,0 1 0,0-1 0,0 1 0,0-1 0,0 0 0,1 1 0,1-1 0,-1 0 0,1 0 0,-1 0 0,0 0 0,1-1 0,-1 1 0,1-1 0,-1 1 0,0-1 0,1 0 0,2-1 0,4-3 0,0 0 0,0-1 0,0 0 0,10-10 0,22-28 0,12-14 0,-49 55 0,0-1 0,0 1 0,0 0 0,1 0 0,-1 0 0,1 0 0,0 1 0,0 0 0,-1 0 0,11-2 0,-13 4 0,-1 0 0,1 0 0,-1 0 0,0 0 0,0 0 0,1 1 0,-1-1 0,0 0 0,1 1 0,-1-1 0,0 1 0,0 0 0,0-1 0,0 1 0,1 0 0,-1 0 0,0 0 0,0 0 0,0 0 0,-1 0 0,1 0 0,0 0 0,0 0 0,-1 0 0,1 0 0,0 0 0,-1 1 0,1-1 0,-1 0 0,1 3 0,11 46 0,-11-39 0,1-5 0,7 37 0,-8-42 0,-1 0 0,0 1 0,1-1 0,-1 0 0,1 1 0,-1-1 0,1 0 0,-1 0 0,1 0 0,0 0 0,0 1 0,0-1 0,-1 0 0,1 0 0,0-1 0,0 1 0,0 0 0,1 0 0,-1 0 0,0-1 0,0 1 0,0 0 0,0-1 0,3 1 0,-3-1 0,1-1 0,-1 1 0,0-1 0,0 0 0,1 0 0,-1 0 0,0 1 0,0-1 0,0 0 0,0 0 0,0-1 0,0 1 0,-1 0 0,1 0 0,0 0 0,-1 0 0,1-1 0,0 1 0,0-3 0,13-34 0,-12 30 0,5-13-6,-4 11-145,0 0 0,1 0 1,0 0-1,0 0 0,1 1 0,0-1 1,0 1-1,1 1 0,1-1 0,0 1 1,14-14-1,-14 7-9490,-7 4 2071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75 116 10314,'0'0'8520,"-51"-46"-5734,33 24 738,12 5-1346,6 4-1185,3 3-417,18 4-351,5 4-193,7 2-32,-1 0-865,-2 2-3491,-6 4-7047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45 532 17200,'0'0'7042,"-6"10"-5937,-1 3-914,2 0 0,-1 1 0,2-1 0,0 1 0,0 0 0,-1 21 0,3-28-139,1 0 1,1 0 0,-1 0-1,1 1 1,1-1 0,-1 0-1,1 0 1,0 0 0,1 0-1,0 0 1,0 0 0,0 0-1,1-1 1,0 1 0,0-1-1,1 1 1,4 5-1,-6-10-46,0 1 0,0-1-1,1 0 1,-1 0-1,1 0 1,-1-1-1,1 1 1,-1 0-1,1-1 1,0 0-1,0 0 1,0 1 0,-1-2-1,1 1 1,0 0-1,0-1 1,1 1-1,-1-1 1,5 0-1,-2-1 27,-1 0-1,0 0 1,0 0 0,-1-1-1,1 0 1,0 0-1,0 0 1,-1-1-1,0 0 1,9-6 0,1-3 119,-1-1 0,0-1 1,0 0-1,-1 0 1,13-24-1,-14 22 82,-1-1-1,0 0 0,-2-1 1,0 0-1,-1-1 1,-1 1-1,-1-1 1,0-1-1,-1 1 1,1-33-1,-20 141-301,14-73 77,-2 10-1,2 0-1,3 46 1,-2-66 4,1 0-1,0-1 1,0 1-1,0-1 1,1 1 0,0-1-1,0 1 1,0-1-1,0 0 1,1 0 0,0 0-1,0 0 1,0-1-1,1 1 1,0-1 0,0 0-1,0 0 1,9 7-1,-11-10-2,0 1 1,0-1-1,0 0 0,0 0 0,0 0 0,0 0 0,1-1 0,-1 1 0,0 0 1,1-1-1,-1 0 0,0 1 0,1-1 0,-1 0 0,1 0 0,-1-1 0,0 1 1,1 0-1,-1-1 0,0 1 0,1-1 0,2-1 0,-2 0 20,0 0-1,0-1 1,0 1 0,0-1-1,0 1 1,0-1 0,-1 0-1,1 0 1,-1 0-1,0-1 1,0 1 0,2-6-1,2-5 45,-1 0 1,0 0-1,-1 0 0,-1-1 0,0 0 1,0-15-1,-2 18-72,1-62 0,-2 71 0,0 1 0,0-1 0,0 0 0,-1 1 0,1-1 0,-1 1 0,1-1 0,-1 0 0,0 1 0,0 0 0,0-1 0,0 1 0,-1-1 0,1 1 0,-1 0 0,1 0 0,-1 0 0,0 0 0,0 0 0,0 0 0,0 0 0,-2-1 0,3 3 0,0 0 0,1 0 0,-1 0 0,0 0 0,1 0 0,-1 0 0,0 0 0,1 0 0,-1 0 0,0 0 0,1 0 0,-1 0 0,0 1 0,1-1 0,-1 0 0,1 0 0,-1 1 0,0-1 0,1 1 0,-1-1 0,1 0 0,-1 1 0,1-1 0,0 1 0,-1-1 0,1 1 0,-1-1 0,1 1 0,0-1 0,-1 1 0,1 0 0,0-1 0,0 1 0,-1 0 0,1-1 0,0 1 0,0-1 0,0 1 0,0 0 0,0-1 0,0 1 0,0 1 0,-3 33 0,3-33 0,-1 3 0,1-1 0,0 0 0,0 0 0,1 0 0,-1 0 0,1 0 0,0 0 0,0 0 0,0 0 0,1 0 0,-1 0 0,5 7 0,-4-9 0,0 0 0,1 0 0,-1 0 0,0 0 0,1-1 0,-1 1 0,1-1 0,-1 1 0,1-1 0,0 0 0,0 0 0,-1 0 0,1 0 0,0-1 0,0 1 0,0-1 0,0 0 0,0 0 0,5 0 0,0-1 0,0 1 0,0-1 0,0-1 0,0 1 0,0-2 0,0 1 0,0-1 0,-1 0 0,0 0 0,1-1 0,-1 0 0,-1 0 0,1-1 0,0 0 0,-1 0 0,0-1 0,0 1 0,-1-1 0,0 0 0,0-1 0,5-7 0,-3 2 0,0-1 0,0 1 0,-1-1 0,-1-1 0,0 1 0,-1-1 0,0 0 0,-1 0 0,-1 0 0,0-1 0,-1-16 0,-1 31 0,1-1 0,-1 1 0,0-1 0,0 0 0,0 1 0,0-1 0,0 1 0,0-1 0,0 0 0,0 1 0,0-1 0,0 0 0,-1 1 0,1-1 0,0 1 0,0-1 0,0 1 0,-1-1 0,1 0 0,0 1 0,-1-1 0,1 1 0,0-1 0,-1 1 0,1 0 0,-1-1 0,1 1 0,-1-1 0,1 1 0,-1 0 0,1-1 0,-1 1 0,1 0 0,-1 0 0,1-1 0,-1 1 0,0 0 0,1 0 0,-1 0 0,1 0 0,-1 0 0,0 0 0,1 0 0,-1 0 0,0 0 0,1 0 0,-1 0 0,0 0 0,-1 1 0,0 0 0,0-1 0,0 1 0,1 0 0,-1 0 0,0 1 0,1-1 0,-1 0 0,0 0 0,1 1 0,-1-1 0,1 1 0,-2 2 0,-4 9 0,0 0 0,1 1 0,1-1 0,0 1 0,1 0 0,0 0 0,1 1 0,1-1 0,0 1 0,1-1 0,1 24 0,1-36 0,-1 1 0,0-1 0,0 0 0,1 1 0,0-1 0,-1 0 0,1 0 0,0 1 0,0-1 0,0 0 0,0 0 0,1 0 0,-1 0 0,0 0 0,1 0 0,-1-1 0,1 1 0,0 0 0,0-1 0,0 1 0,2 0 0,0 0 0,0 0 0,1 0 0,-1 0 0,1-1 0,-1 0 0,1 0 0,0 0 0,-1 0 0,1-1 0,6 0 0,-1 0 0,0-1 0,1 0 0,-1 0 0,0-2 0,0 1 0,0-1 0,0 0 0,0-1 0,12-7 0,-8 1 0,0-1 0,-1 0 0,-1-1 0,0-1 0,-1 0 0,0 0 0,-1-1 0,-1 0 0,0-1 0,-1 0 0,11-28 0,-4 4 0,-2 0 0,-2-1 0,11-71 0,-18 87 0,-2-1 0,0 1 0,-3-44 0,1 67 0,0 1 0,0-1 0,0 0 0,0 0 0,0 1 0,0-1 0,0 0 0,0 0 0,0 1 0,-1-1 0,1 0 0,0 1 0,0-1 0,-1 0 0,1 1 0,-1-1 0,1 0 0,0 1 0,-1-1 0,1 1 0,-1-1 0,1 0 0,-1 1 0,0-1 0,1 1 0,-1 0 0,1-1 0,-1 1 0,0 0 0,1-1 0,-1 1 0,0 0 0,0-1 0,1 1 0,-1 0 0,0 0 0,0 0 0,1 0 0,-1 0 0,0 0 0,0 0 0,1 0 0,-1 0 0,0 0 0,0 0 0,1 1 0,-1-1 0,0 0 0,1 1 0,-1-1 0,0 0 0,1 1 0,-1-1 0,0 0 0,1 1 0,-1-1 0,1 1 0,-1-1 0,1 1 0,-2 1 0,-32 33 0,22-15 0,0 1 0,2 1 0,0-1 0,2 1 0,0 1 0,1 0 0,1 0 0,2 0 0,0 1 0,1-1 0,2 1 0,1 29 0,0-48-192,0 0 0,1 0 1,0 0-1,0 0 0,0 0 0,1-1 0,-1 1 0,1 0 1,0-1-1,0 1 0,1-1 0,-1 0 0,1 0 1,0 0-1,0 0 0,1 0 0,-1 0 0,1-1 0,-1 0 1,1 0-1,0 0 0,0 0 0,1-1 0,-1 1 1,1-1-1,-1 0 0,1 0 0,0-1 0,-1 1 0,1-1 1,0 0-1,9 0 0,-4 0-365,-1-1-1,1-1 1,0 1-1,0-1 1,-1-1-1,1 0 1,0-1-1,-1 1 1,0-2-1,0 1 1,0-1-1,0-1 1,0 0-1,-1 0 1,0-1-1,7-6 1,18-19-6410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98 362 12844,'0'0'12503,"-10"6"-10464,3-2-1835,1 1-1,-1 0 1,1 0 0,0 1 0,1-1-1,-1 1 1,1 1 0,0-1 0,1 1-1,0 0 1,0 0 0,0 0 0,1 0-1,0 1 1,0-1 0,1 1 0,0 0-1,0 0 1,1 0 0,0 0 0,0 0-1,1 0 1,0 11 0,1-17-199,0 1 0,0-1 0,0 0 0,0 1 0,0-1 0,0 0 0,1 0 0,-1 1 0,1-1 0,-1 0 0,1 0 1,0-1-1,0 1 0,0 0 0,0-1 0,0 1 0,0-1 0,0 1 0,1-1 0,-1 0 0,0 0 0,1 0 0,-1 0 0,1-1 0,-1 1 0,1-1 0,-1 1 0,1-1 0,0 0 0,2 0 0,4 0-2,0 1-1,-1-2 1,1 1-1,-1-1 1,1-1-1,-1 0 1,17-5-1,-11 0 11,-1 0 0,0-1 0,-1-1 0,0 0 0,0-1 0,-1 0 0,0 0 0,-1-1 0,0-1 0,0 0 0,-2 0 0,10-17 1,-1-1 15,-1-1 0,-2 0 0,-1-1 0,11-43 0,-17 46-29,-1 0 0,-2 0 0,-1 0 0,0-33 0,-3 59 0,0 1 0,0-1 0,0 1 0,0 0 0,0-1 0,-1 1 0,1 0 0,-1-1 0,1 1 0,-1 0 0,0 0 0,0-1 0,0 1 0,0 0 0,-1 0 0,1 0 0,-1 0 0,1 1 0,-1-1 0,-2-3 0,2 5 0,0-1 0,0 0 0,0 1 0,1 0 0,-1-1 0,0 1 0,0 0 0,0 0 0,0 0 0,0 0 0,0 0 0,1 1 0,-1-1 0,0 0 0,0 1 0,0 0 0,1-1 0,-1 1 0,0 0 0,1 0 0,-1 0 0,0 0 0,1 0 0,-1 0 0,1 0 0,0 1 0,-3 1 0,-10 12 0,1 0 0,1 1 0,0 0 0,1 1 0,0 1 0,2-1 0,0 1 0,1 1 0,1 0 0,0 0 0,2 0 0,-6 33 0,11-51 0,0 1 0,0-1 0,-1 0 0,1 1 0,0-1 0,0 0 0,1 0 0,-1 1 0,0-1 0,0 0 0,1 1 0,-1-1 0,0 0 0,1 0 0,-1 0 0,1 1 0,0-1 0,-1 0 0,1 0 0,0 0 0,0 0 0,0 0 0,0 0 0,-1 0 0,1-1 0,2 2 0,0 0 0,-1-2 0,1 1 0,0 0 0,-1 0 0,1-1 0,0 0 0,0 1 0,-1-1 0,1 0 0,0 0 0,5-1 0,8-3 0,-1 1 0,0-2 0,20-8 0,-34 13 0,11-5-3,4-2-27,1 1 1,0 0-1,0 1 1,25-4-1,-39 9 26,0-1 0,0 1 0,0 0 0,0 0 0,0 0 0,0 0 0,0 0 0,0 1 0,0-1 0,0 1 0,0 0 0,0 0 0,0 0 0,-1 0 0,1 0 0,0 1 0,-1-1 0,1 1 0,-1 0 0,1 0 0,-1 0 0,0 0 0,0 0 0,0 0 0,0 0 0,0 1 0,0-1 0,-1 1 0,1 0 0,-1-1 0,1 1 0,0 5 0,5 51 56,-7-53-79,0 1 0,0 0 0,1 0 0,-1 0 0,2 0 0,-1 0 0,1-1 0,0 1-1,0-1 1,5 10 0,-6-15-115,0 0 0,-1 0 0,1 0 0,-1 0-1,1-1 1,0 1 0,-1 0 0,1 0 0,0-1-1,0 1 1,0 0 0,0-1 0,0 1 0,-1-1 0,1 1-1,0-1 1,0 0 0,0 1 0,0-1 0,0 0-1,0 0 1,0 1 0,1-1 0,-1 0 0,0 0-1,0 0 1,0 0 0,0-1 0,0 1 0,0 0-1,0 0 1,0-1 0,0 1 0,0 0 0,0-1-1,0 1 1,0-1 0,-1 1 0,1-1 0,0 0-1,0 1 1,0-1 0,0 0 0,0-1 0,3-2-917,-1 0 0,0 0 1,0 0-1,0 0 1,0-1-1,-1 1 1,3-9-1,5-18-4706,-5-2-652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5125,'0'0'6908,"2"-9"-1543,10-25-1367,-12 33-3859,0 1 0,0 0-1,0-1 1,0 1 0,0-1 0,0 1-1,0 0 1,1-1 0,-1 1 0,0 0-1,0-1 1,1 1 0,-1 0 0,0-1-1,0 1 1,1 0 0,-1 0-1,0-1 1,1 1 0,-1 0 0,0 0-1,1 0 1,-1-1 0,0 1 0,1 0-1,-1 0 1,1 0 0,-1 0 0,0 0-1,1 0 1,-1 0 0,1 0-1,-1 0 1,0 0 0,1 0 0,-1 0-1,1 0 1,-1 0 0,0 0 0,1 0-1,-1 0 1,1 0 0,-1 1 0,0-1-1,1 0 1,-1 0 0,0 0-1,1 1 1,-1-1 0,15 17 597,-12-14-236,-2-2-471,1 0-1,0 1 1,0-1-1,-1 0 0,1 0 1,0-1-1,0 1 1,0 0-1,0-1 0,0 1 1,0-1-1,0 1 1,1-1-1,-1 0 0,0 0 1,0 0-1,0 0 1,0-1-1,0 1 0,0 0 1,0-1-1,0 0 1,0 1-1,0-1 0,0 0 1,0 0-1,0 0 1,0 0-1,-1 0 1,1 0-1,0-1 0,-1 1 1,1-1-1,-1 1 1,0-1-1,1 1 0,-1-1 1,0 0-1,0 0 1,0 1-1,0-1 0,0 0 1,0 0-1,-1 0 1,1 0-1,-1 0 0,1 0 1,-1 0-1,0-1 1,0 1-1,0 0 0,0 0 1,0 0-1,0 0 1,-1-2-1,1 3-28,-1 1 1,1-1-1,0 1 0,-1 0 1,1-1-1,0 1 0,-1 0 0,1-1 1,-1 1-1,1 0 0,-1 0 1,1 0-1,-1-1 0,1 1 0,-1 0 1,1 0-1,-1 0 0,1 0 0,-1 0 1,1 0-1,-1 0 0,1 0 1,-1 0-1,1 0 0,-1 0 0,1 0 1,-1 0-1,1 0 0,-1 0 1,1 1-1,-1-1 0,-17 7-36,11-1 68,1 1-1,0-1 0,0 1 0,0 1 1,1-1-1,0 1 0,-6 12 0,8-15 52,1-1-1,0 1 0,0 0 0,0 0 0,0 0 0,1 0 0,0 0 1,0 0-1,0 0 0,0 0 0,1 0 0,0 0 0,0 0 0,1 0 0,0 6 1,0-10-80,0 0 0,0 0 0,0 0 0,0 0 0,0 0 0,0-1 0,0 1 0,0 0 0,0-1 1,0 1-1,0-1 0,0 1 0,1-1 0,-1 1 0,0-1 0,0 0 0,1 0 0,-1 1 0,0-1 1,1 0-1,-1 0 0,0 0 0,0-1 0,1 1 0,-1 0 0,0 0 0,3-1 0,35-12-20,-23 4-48,-1-2-1,0 1 1,-1-2-1,-1 1 1,20-23 0,-24 25 17,-2-1 1,1 0 0,-1 0 0,0 0-1,-1-1 1,0 0 0,-1 0 0,0 0-1,3-14 1,-8 24 43,0 1 0,1 0 0,-1-1-1,0 1 1,0 0 0,0-1 0,0 1 0,0-1-1,0 1 1,0 0 0,0-1 0,0 1 0,0 0-1,0-1 1,0 1 0,0 0 0,0-1 0,0 1-1,0-1 1,0 1 0,0 0 0,0-1 0,-1 1-1,1 0 1,0-1 0,0 1 0,0 0 0,-1 0-1,1-1 1,0 1 0,0 0 0,-1 0 0,1-1-1,0 1 1,-1 0 0,1 0 0,-1-1 0,-15 6-37,-15 18 60,-30 41 512,55-57-474,1 0 0,0 0 1,0 0-1,1 1 0,0-1 0,0 1 1,1 0-1,-3 11 0,6-18-57,0 0 0,0 0 0,0-1 0,0 1 0,0 0 0,0 0 0,0-1 0,0 1 0,1 0 0,-1 0 0,0-1 0,0 1 0,1 0 0,-1-1 0,0 1 0,1 0 0,-1-1 0,1 1 0,-1-1 0,1 1 0,-1-1 0,1 1 0,0-1 0,-1 1 0,1-1 0,0 1 0,-1-1 0,1 0 0,0 1 0,-1-1 0,1 0 0,0 1 0,0-1 0,-1 0 0,1 0 0,0 0 0,0 0 0,-1 0 0,2 0 0,38 1 0,-29-2 0,14-1 0,1-1 0,0-1 0,-1-2 0,0 0 0,-1-2 0,1-1 0,-1-1 0,27-15 0,59-22 0,-108 46 0,1 0 0,-1 0 0,0 1 0,0-1 0,0 0 0,1 1 0,-1 0 0,0-1 0,1 1 0,-1 0 0,0 0 0,1 0 0,-1 1 0,0-1 0,3 1 0,-4 0 0,0 0 0,0 0 0,0 0 0,0 0 0,0 0 0,0 0 0,0 1 0,0-1 0,-1 0 0,1 1 0,-1-1 0,1 0 0,-1 1 0,1-1 0,-1 1 0,0-1 0,1 0 0,-1 1 0,0-1 0,0 1 0,0-1 0,0 1 0,-1 1 0,1 0-18,2 34-2922,4-30-858,5-22-1922,0-7-13482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39 15471,'0'0'9630,"12"-7"-7970,35-20-362,-46 27-1256,0-1 0,-1 1 0,1-1 0,0 1 1,0 0-1,-1-1 0,1 1 0,0 0 0,0-1 0,0 1 1,-1 0-1,1 0 0,0 0 0,0 0 0,0 0 1,0 0-1,-1 0 0,1 0 0,0 0 0,0 0 1,0 0-1,0 0 0,-1 1 0,1-1 0,0 0 1,0 1-1,0-1 0,-1 0 0,1 1 0,0-1 1,-1 1-1,1-1 0,0 1 0,-1 0 0,1-1 1,-1 1-1,1 0 0,-1-1 0,1 1 0,-1 0 1,1-1-1,-1 1 0,0 0 0,1 0 0,-1 0 0,0-1 1,0 1-1,1 0 0,-1 0 0,0 0 0,0 0 1,0 0-1,0 1 0,-4 46 490,3-45-449,-5 23 106,-2 0 0,-1 0 0,-21 42 0,14-33-30,-14 44 0,27-68-79,0 0 0,1 0 0,0 0 0,1 1 0,0-1 0,1 1 0,0-1 0,2 17 0,-2-27-79,1 1 0,-1 0 0,1 0 0,0-1 0,-1 1 0,1 0 0,0-1 0,0 1 0,0-1 0,0 1 0,0-1 0,0 1 0,1-1 0,-1 0 0,0 1 0,1-1 0,-1 0 0,1 0 0,-1 0 0,3 1 0,1 0 0,-1 0-1,1-1 1,0 1 0,0-1-1,1 0 1,-1 0 0,6 0-1,5-1-1,0 0 0,0-1-1,29-5 1,-21 0-12,-1-1 0,0 0 1,-1-2-1,0 0 0,0-2 0,-1 0 0,0-2 1,-1 0-1,20-17 0,-37 28-241,-1 0 1,0-1-1,0 1 1,0 0-1,-1 0 1,1-1-1,-1 1 1,1-1-1,-1 0 1,0 1-1,0-1 0,0 0 1,1-5-1,-2 7-154,0-1-1,0 1 1,0-1-1,0 1 1,0-1-1,0 1 1,-1-1-1,1 1 1,-1-1-1,1 1 1,-1-1-1,0 1 1,1 0-1,-1-1 1,0 1-1,0 0 1,0 0-1,0-1 1,0 1-1,0 0 1,0 0-1,0 0 1,-1 0-1,1 0 1,0 1-1,-3-2 1,-28-13-9068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13196,'0'0'13613,"66"4"-13100,-16-14-353,5 0-160,-3 1-1281,-1 0-1890,-7 2-1281,-6 1-1858,-11 0-1057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18193,'0'0'4645,"-50"57"-578,24-23-1600,1 4-609,2 1-417,5-1-1345,5-2-96,1-5 0,8-3 0,1-8 0,3-8 0,0-10-1185,7-2-3972,6-7-5893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36 609,'0'0'21972,"4"8"-19174,2 8-1735,20 44 2972,-24-58-3968,0 0 1,0 0 0,0 0-1,0 0 1,0-1-1,0 1 1,1-1 0,-1 1-1,1-1 1,-1 0-1,1 0 1,-1 0-1,1 0 1,-1 0 0,1 0-1,0-1 1,-1 1-1,1-1 1,0 0 0,0 0-1,-1 0 1,1 0-1,0-1 1,0 1-1,-1-1 1,1 1 0,0-1-1,2-1 1,8-2-56,-1-1 1,0 0 0,0-1-1,16-10 1,17-16-6,22-16-36,-62 45 13,1 0-1,-1 0 1,1 1-1,0-1 1,-1 1-1,1 1 1,0-1-1,0 1 1,12-1-1,-17 2 19,0 0 0,0 1 0,0-1 0,0 1 0,-1 0 0,1-1 0,0 1 0,0 0 0,0-1-1,0 1 1,-1 0 0,1 0 0,0 0 0,-1 0 0,1 0 0,0 0 0,-1 0 0,0 0 0,1 0 0,-1 0 0,1 0-1,-1 0 1,0 0 0,0 0 0,0 0 0,0 0 0,1 0 0,-2 0 0,1 1 0,0-1 0,0 0 0,0 0 0,-1 1 0,5 24-328,-3-26 233,-1 1-1,0 0 1,1-1-1,-1 1 0,0 0 1,1-1-1,-1 1 1,1 0-1,-1-1 1,1 1-1,-1-1 0,1 1 1,-1-1-1,1 1 1,0-1-1,-1 0 1,1 1-1,0-1 0,-1 0 1,1 1-1,0-1 1,0 0-1,-1 0 1,1 0-1,0 0 0,0 1 1,-1-1-1,2 0 1,-1 0-334,0 0 0,0 0 0,0 0 0,-1 0 0,1 0 0,0-1 0,0 1 0,0 0 0,0 0 1,0-1-1,0 1 0,-1 0 0,1-1 0,0 1 0,0-1 0,-1 1 0,1-1 0,0 1 0,0-1 0,-1 1 0,1-1 1,-1 0-1,1 1 0,0-1 0,-1 0 0,0 0 0,1 0 0,-1 1 0,1-1 0,-1 0 0,0 0 0,0 0 0,1 0 1,-1-1-1,3-15-13042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16624,'0'0'7735,"8"2"-7527,61 9-300,-15-4-3866,71 2 1,-124-9 4042,-1 0 0,0 0-1,0 0 1,0 0 0,1 0 0,-1 0 0,0 0 0,0 0 0,0 0 0,0 0 0,1 0 0,-1 0 0,0 0 0,0 0 0,0 0-1,0 0 1,1 0 0,-1 0 0,0 0 0,0 1 0,0-1 0,0 0 0,0 0 0,1 0 0,-1 0 0,0 0 0,0 1 0,0-1-1,0 0 1,0 0 0,0 0 0,0 0 0,0 1 0,0-1 0,0 0 0,1 0 0,-1 0 0,0 0 0,0 1 0,0-1 0,0 0 0,0 0-1,0 0 1,0 1 0,-1-1 0,1 0 0,-6 13 1837,-15 14-515,19-24-901,-5 5 50,-27 39 1222,33-45-1731,-1 0 0,1-1 0,0 1-1,0 0 1,0 1 0,0-1-1,0 0 1,1 0 0,-1 0-1,0 0 1,1 1 0,0-1-1,0 0 1,-1 0 0,1 1-1,1-1 1,-1 0 0,0 1-1,0-1 1,1 2 0,3-2-187,0 0 0,0 0-1,0 0 1,0-1 0,0 0 0,0 0 0,0 0 0,0 0 0,1 0-1,-1-1 1,7 0 0,-1 1-442,25 2-953,-21-3 1332,1 2 0,-1-1-1,1 2 1,-1 0 0,28 10 0,-41-13 286,0 1 0,0-1 0,1 1 0,-1 0 0,0-1 0,0 1 0,0 0 0,-1-1 0,1 1 0,0 0 0,0 0 0,0 0 0,-1 0 0,1 0 0,0 0 0,-1 0 0,1 0 0,-1 0 0,1 0 0,-1 1 0,1-1 0,-1 0 1,0 0-1,0 0 0,0 0 0,1 1 0,-1-1 0,0 0 0,-1 0 0,1 0 0,0 1 0,0-1 0,0 0 0,-1 0 0,1 0 0,0 0 0,-1 1 0,1-1 0,-1 0 0,0 0 0,1 0 0,-1 0 0,0 0 0,0 0 0,1 0 0,-1-1 0,-2 2 0,-3 5 292,0-1 0,0 0 0,-1 0 0,1-1 0,-9 5 0,7-5-191,0 0-1,0 0 1,-1-1 0,1 0-1,-1-1 1,0 0 0,0 0-1,-1-1 1,-8 1-1,17-3-317,0 0-1,0 0 0,1 0 1,-1 0-1,0-1 0,1 1 0,-1 0 1,0 0-1,1-1 0,-1 1 1,0 0-1,1-1 0,-1 1 0,1-1 1,-1 1-1,0 0 0,1-1 1,-1 0-1,1 1 0,0-1 0,-1 1 1,1-1-1,-1 1 0,1-1 1,0 0-1,-1 1 0,1-1 0,0 0 1,0 1-1,0-1 0,-1 0 1,1 0-1,0 1 0,0-1 0,0 0 1,0 1-1,0-1 0,0 0 1,1 0-1,3-32-7385,9 1-2190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18065,'0'0'2904,"-11"6"-368,-7 5-1478,0 0 1,0 1 0,-17 15-1,30-23-880,1 0-1,-1-1 1,1 1 0,0 1 0,0-1-1,1 1 1,-1-1 0,1 1 0,0 0-1,0 0 1,1 1 0,0-1 0,-1 0-1,2 1 1,-1-1 0,1 1-1,-1 0 1,2 0 0,-1 6 0,1-10-190,0-1 1,1 0 0,0 0-1,-1 0 1,1 0-1,0 0 1,-1 0 0,1 0-1,0 0 1,0 0 0,0 0-1,0-1 1,0 1 0,0 0-1,0-1 1,0 1 0,0 0-1,0-1 1,0 1 0,0-1-1,0 0 1,0 1-1,1-1 1,-1 0 0,0 0-1,0 0 1,3 0 0,41 2-894,-35-3 537,4 1-49,1 0-334,1 0 0,-1 1 1,1 0-1,25 6 0,-39-6 814,1-1-1,-1 1 1,0 0 0,1-1 0,-1 1-1,0 0 1,0 0 0,0 1 0,0-1-1,0 0 1,0 1 0,0-1 0,0 1-1,-1 0 1,1-1 0,0 1-1,-1 0 1,0 0 0,1 0 0,-1 0-1,0 0 1,0 0 0,0 1 0,0-1-1,0 0 1,-1 1 0,1-1-1,-1 0 1,0 1 0,1-1 0,-1 0-1,0 1 1,0-1 0,-1 1 0,1-1-1,0 0 1,-1 1 0,0 2-1,-2 1 192,1 0 0,-1-1-1,-1 1 1,1 0 0,-1-1-1,0 0 1,0 0-1,0 0 1,-1-1 0,0 1-1,0-1 1,0 0 0,0 0-1,-6 2 1,5-2-230,0 0 0,-1 0 0,1-1 0,-1 0 0,0 0 0,0-1 0,0 0 0,0 0 0,0-1-1,0 0 1,0 0 0,-10 0 0,16-2-359,0 1 0,0-1 0,0 1 0,0-1-1,0 1 1,0-1 0,0 0 0,0 1 0,1-1-1,-1 0 1,0 0 0,0 0 0,1 1 0,-1-1-1,1 0 1,-1 0 0,1 0 0,-1 0-1,1 0 1,-1 0 0,1 0 0,0-1 0,0 1-1,0 0 1,-1 0 0,1 0 0,0 0 0,0 0-1,0 0 1,1 0 0,-1 0 0,0 0 0,1-2-1,-1-2-1949,0-20-11707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167 417 15246,'0'0'6807,"-11"-6"-4127,-39-19-924,48 25-1664,0-1 0,-1 1 0,1-1 0,0 1 0,-1 0 0,1 0 1,0 0-1,0 0 0,-1 1 0,1-1 0,0 0 0,0 1 0,-1 0 0,1-1 0,0 1 0,0 0 0,0 0 0,0 0 0,0 0 0,0 1 0,0-1 1,1 1-1,-1-1 0,0 1 0,1-1 0,-1 1 0,1 0 0,-1 0 0,1 0 0,-1 2 0,-4 6 104,0 0 0,2-1-1,-1 2 1,-4 13 0,6-14-154,0 0 0,1 0 1,0 0-1,1 0 0,0 0 0,0 1 0,1-1 1,2 19-1,-2-26-34,1-1 0,-1 1 0,1-1 1,0 1-1,0-1 0,0 1 0,0-1 0,0 1 1,0-1-1,1 0 0,-1 0 0,1 0 0,0 0 1,-1 0-1,1 0 0,0 0 0,0-1 0,0 1 0,1 0 1,-1-1-1,0 0 0,0 0 0,1 1 0,-1-1 1,1-1-1,-1 1 0,1 0 0,-1-1 0,1 1 1,-1-1-1,1 0 0,0 1 0,-1-1 0,1-1 1,0 1-1,-1 0 0,1-1 0,4 0 0,0-2 22,1 1-1,-1-1 0,0 0 1,0 0-1,0-1 0,-1 0 1,1 0-1,-1-1 0,0 1 1,0-2-1,0 1 0,-1 0 1,0-1-1,0 0 0,0 0 1,-1-1-1,0 1 0,5-11 1,-2 3 53,0-1 1,0-1 0,-2 0 0,1 1 0,-2-1 0,0-1-1,2-26 1,-6 38-61,1 2-19,-1 0 1,1 0-1,-1 0 1,0 1-1,0-1 1,0 0-1,0 0 1,0 0-1,-1 0 1,0 0-1,1 0 1,-1 1-1,-2-6 1,2 8-11,-1 0 1,1 1 0,0-1 0,0 1 0,0-1-1,0 1 1,0-1 0,0 1 0,0-1 0,0 1-1,1 0 1,-1 0 0,0 0 0,0-1 0,0 1 0,1 0-1,-1 0 1,0 0 0,1 0 0,-1 0 0,1 0-1,-1 0 1,1 0 0,0 1 0,-1-1 0,1 0-1,0 0 1,0 0 0,0 0 0,0 0 0,0 2-1,-8 40 28,7-38-55,1 0 0,-1 1 0,1-1 0,0 1-1,1-1 1,-1 0 0,1 1 0,0-1-1,0 0 1,0 1 0,1-1 0,3 7 0,-3-10-158,0 0 1,0 0 0,0 0 0,1 0 0,-1 0 0,0 0 0,1-1 0,-1 1 0,1-1 0,0 0 0,-1 1 0,1-1 0,0-1 0,0 1 0,0 0-1,0-1 1,0 1 0,0-1 0,0 0 0,0 0 0,0 0 0,-1 0 0,1-1 0,3 0 0,0 0-135,0 0 0,0-1 0,-1 0 0,1 0 0,-1 0 0,1-1 0,-1 1 0,0-1 0,0-1 0,0 1 0,0-1 1,-1 0-1,0 0 0,1 0 0,-1 0 0,-1-1 0,1 0 0,-1 0 0,0 0 0,0 0 0,0 0 0,3-9 0,2-5 51,-1 0 0,-1-1 0,0 0 0,-2 0 0,3-26 0,3-109 812,-14 54 2810,4 100-3248,1 0 1,-1 0-1,0 1 0,0-1 0,0 0 0,0 0 0,-1 0 0,1 1 0,0-1 1,0 0-1,0 0 0,-1 1 0,1-1 0,0 0 0,-1 1 0,1-1 0,0 0 1,-1 1-1,1-1 0,-1 0 0,1 1 0,-1-1 0,0 0 0,-10 11 1397,-5 28-699,8-12-259,2-1-1,0 1 1,1 0-1,2 1 1,1-1-1,0 1 1,4 29-1,-2-52-523,1 0 0,-1 0 0,1 0 0,0-1 0,0 1 1,0 0-1,1-1 0,0 1 0,-1-1 0,1 1 0,0-1 0,0 0 0,1 0 0,-1 0 0,1 0 0,-1 0 0,1 0 0,0-1 0,0 0 0,0 1 0,1-1 1,-1 0-1,0 0 0,1-1 0,0 1 0,-1-1 0,1 0 0,0 1 0,-1-2 0,1 1 0,4 0 0,1 0-72,0-1-1,-1 0 0,1 0 1,0-1-1,0 0 0,0-1 1,-1 1-1,1-2 1,-1 1-1,0-1 0,1-1 1,11-6-1,37-27-604,-57 37 660,0 0 0,0 0 0,0 1 1,0-1-1,0 0 0,0 0 0,0 0 0,0 1 0,0-1 0,0 0 0,0 0 0,0 0 0,0 0 0,0 1 0,0-1 0,0 0 1,1 0-1,-1 0 0,0 1 0,0-1 0,0 0 0,0 0 0,0 0 0,1 0 0,-1 0 0,0 0 0,0 1 0,0-1 0,0 0 0,1 0 1,-1 0-1,0 0 0,0 0 0,0 0 0,1 0 0,-1 0 0,0 0 0,0 0 0,0 0 0,1 0 0,-1 0 0,0 0 0,0 0 1,0 0-1,1 0 0,-1 0 0,0 0 0,0 0 0,0 0 0,0 0 0,1 0 0,-1 0 0,0-1 0,0 1 5,-4 10 158,0 0 0,-1-1 1,0 1-1,0-1 0,-13 14 1,13-16-75,0 0 0,0 0 0,0 0 1,1 0-1,0 1 0,0 0 0,1 0 0,0 0 1,0 0-1,-2 14 0,4-21-79,1 0 1,0 0-1,0-1 0,1 1 1,-1 0-1,0 0 0,0-1 1,0 1-1,0 0 0,0-1 1,1 1-1,-1 0 0,0-1 1,1 1-1,-1 0 1,1-1-1,-1 1 0,0-1 1,1 1-1,-1 0 0,1-1 1,0 1-1,-1-1 0,1 0 1,-1 1-1,1-1 0,1 1 1,25 4 185,30-12 131,35-22-88,-85 26-304,0 0 0,0 0 0,0-1-1,0 0 1,0 0 0,-1-1 0,0 0-1,0 0 1,0 0 0,5-7 0,-10 10-165,0 1 1,0-1-1,0 0 0,0 0 1,0 1-1,0-1 1,-1 0-1,1 0 0,-1 0 1,1 0-1,-1 0 1,0 0-1,0 0 0,0-3 1,-1 2-413,1 1 0,-1-1 0,0 0 0,0 1 0,0-1 0,0 1 1,-1-1-1,1 1 0,-1 0 0,1-1 0,-1 1 0,0 0 0,0 0 0,-4-3 0,-19-16-7198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12460,'0'0'10794,"83"-19"-9353,-17 7-768,12-2-385,5-1-160,0-3-96,0-8-2722,-8-1-10635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92 11307,'0'0'6876,"-9"-1"-3860,6 0-2849,-1 0 0,1 0 1,-1 1-1,0 0 0,1-1 1,-1 1-1,1 1 0,-1-1 1,0 0-1,1 1 0,-1 0 1,1 0-1,-1 0 0,1 0 1,-1 0-1,1 1 0,0 0 1,0-1-1,0 1 0,0 0 1,0 1-1,0-1 0,0 0 1,1 1-1,-1 0 0,1-1 0,0 1 1,0 0-1,0 0 0,0 0 1,-1 4-1,-1 0-32,0 0 1,1 0-1,0 1 0,0-1 0,1 1 1,0 0-1,0-1 0,1 1 0,0 0 1,1 0-1,0 11 0,0-18-131,0 0 1,0-1-1,0 1 0,0-1 1,0 1-1,0 0 0,0-1 0,1 1 1,-1-1-1,0 1 0,0-1 1,1 1-1,-1-1 0,0 1 1,1-1-1,-1 1 0,1-1 0,-1 1 1,0-1-1,1 0 0,-1 1 1,1-1-1,-1 0 0,1 1 1,0-1-1,-1 0 0,1 1 1,-1-1-1,1 0 0,1 0 0,19-6 165,17-22 175,-14-1-116,28-42 0,-31 42-198,-20 27-21,-1 1 0,1 0 0,-1 0 0,1 0 0,0 0 0,0 0 0,-1 0 0,1 1 0,0-1 1,0 0-1,0 0 0,0 0 0,0 1 0,0-1 0,0 1 0,0-1 0,0 1 0,1-1 0,-1 1 0,0-1 0,2 1 1,-2 0-7,0 1 0,0-1 1,-1 1-1,1-1 1,0 1-1,0-1 1,-1 1-1,1 0 1,0-1-1,-1 1 0,1 0 1,-1-1-1,1 1 1,-1 0-1,1 0 1,-1 0-1,0 0 1,1-1-1,-1 1 0,0 0 1,1 2-1,7 67 93,-8-54 8,24 443 579,-25-449-501,0-1 0,0 0 0,-1 0 0,-1 1 1,0-1-1,-6 14 0,8-21-135,0 0 1,0 0-1,0 0 1,-1 0-1,1 0 1,-1 0 0,1-1-1,-1 1 1,0 0-1,1-1 1,-1 1-1,0-1 1,0 1-1,-2 0 1,2-2-36,1 1 0,-1-1 0,1 0 0,0 0 0,-1 0 0,1 0 0,-1 0 0,1 0 0,-1 0 0,1 0 0,-1-1 0,1 1 1,0 0-1,-1-1 0,1 0 0,-1 1 0,1-1 0,0 0 0,0 1 0,-1-1 0,1 0 0,0 0 0,0 0 0,0 0 0,-1-1 0,-3-5-12,0 1 0,0-1 0,1 1 0,0-1 0,0-1 0,1 1 0,-1 0 0,2-1 0,-1 0 0,1 1 0,0-1 0,1 0 0,0 0 0,0-10 0,0 4 0,0 1 0,2-1 0,0 0 0,0 0 0,1 1 0,1-1 0,7-22 0,9-5 0,1 1 0,3 1 0,36-50 0,-33 54 0,-2-2 0,-2 0 0,29-66 0,-49 99-47,-1-1-1,1 0 1,-1-1-1,0 1 1,0 0-1,0 0 1,-1 0-1,0-7 1,0 12 0,0-1 0,0 1 1,0 0-1,-1-1 0,1 1 1,0 0-1,0 0 0,0-1 0,-1 1 1,1 0-1,0 0 0,0 0 1,-1-1-1,1 1 0,0 0 0,0 0 1,-1 0-1,1 0 0,0 0 1,-1 0-1,1 0 0,0-1 0,-1 1 1,1 0-1,0 0 0,0 0 1,-1 0-1,1 0 0,0 0 0,-1 0 1,1 0-1,0 1 0,-1-1 1,1 0-1,0 0 0,-1 0 0,1 0 1,0 0-1,0 0 0,-1 1 1,1-1-1,0 0 0,0 0 0,-1 0 1,1 1-1,0-1 0,0 0 1,0 0-1,-1 1 0,1-1 0,-15 12-2300,-20 51-9884,31-55 9424,-5 11-9765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2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8840,'0'0'673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14 433 11243,'0'0'18246,"-1"13"-17707,-4 45-256,1-24-42,1 1-1,3 63 0,0-97-218,1 1 1,-1-1-1,0 0 0,1 0 0,-1 0 1,1 0-1,-1 0 0,1 0 0,-1 0 1,1-1-1,0 1 0,0 0 1,-1 0-1,1 0 0,0-1 0,0 1 1,0 0-1,0-1 0,0 1 1,0-1-1,0 1 0,0-1 0,0 1 1,0-1-1,0 0 0,0 1 0,0-1 1,0 0-1,0 0 0,0 0 1,1 0-1,-1 0 0,0 0 0,0 0 1,0 0-1,0 0 0,0-1 0,1 1 1,4-1 77,-1-1 0,-1 1 1,1-1-1,0 1 0,0-1 0,0-1 1,4-2-1,9-7-94,-1-2 0,-1 0 0,0-1 1,-1 0-1,0-1 0,-2-1 0,0 0 0,0-1 0,-2 0 1,0-1-1,-2 0 0,11-28 0,-8 12-8,-2-1-1,-2 0 1,-1-1 0,-1 0 0,-2 0-1,-2-48 1,-2 84 2,-2-27 0,2 28 0,0-1 0,0 0 0,0 0 0,0 0 0,-1 1 0,1-1 0,0 0 0,0 1 0,-1-1 0,1 0 0,0 1 0,-1-1 0,1 0 0,-1 1 0,1-1 0,-1 1 0,1-1 0,-1 0 0,1 1 0,-1 0 0,0-1 0,1 1 0,-1-1 0,0 1 0,1 0 0,-1-1 0,0 1 0,1 0 0,-1 0 0,-1-1 0,1 2 0,0 0 0,1 0 0,-1 0 0,0 0 0,0 0 0,1 0 0,-1 0 0,0 0 0,1 1 0,0-1 0,-1 0 0,1 0 0,-1 1 0,1-1 0,0 0 0,0 0 0,0 1 0,0 1 0,-3 33 0,3-32 0,-18 121 0,11-88 0,2 0 0,-1 44 0,2 101 0,4-182 0,0 1 0,0-1 0,1 1 0,-1-1 0,0 1 0,1-1 0,-1 1 0,0-1 0,1 0 0,-1 1 0,1-1 0,-1 0 0,1 1 0,-1-1 0,1 0 0,-1 1 0,1-1 0,-1 0 0,1 0 0,-1 0 0,1 0 0,-1 1 0,1-1 0,-1 0 0,1 0 0,0 0 0,-1 0 0,1 0 0,-1 0 0,1 0 0,-1-1 0,1 1 0,-1 0 0,1 0 0,22-6 0,-16 1 0,-1 0 0,0 0 0,0 0 0,0-1 0,-1 0 0,0 0 0,0-1 0,-1 1 0,0-1 0,0 0 0,4-9 0,31-86 0,-38 98 0,20-71 0,19-141 0,-18 83 0,-33 195 0,4 1 0,1 0 0,4 0 0,7 78 0,7-79 0,-11-58 0,0 0 0,1 0 0,-1 0 0,1 0 0,0 0 0,0 0 0,0 0 0,0-1 0,1 1 0,0-1 0,-1 0 0,5 4 0,-7-7 0,0 0 0,0 0 0,1 0 0,-1 1 0,0-1 0,0 0 0,0 0 0,0 0 0,0 0 0,0 0 0,1 0 0,-1 0 0,0 0 0,0 0 0,0 0 0,0 0 0,0 0 0,1 0 0,-1 0 0,0 0 0,0 0 0,0 0 0,0 0 0,0 0 0,1 0 0,-1 0 0,0 0 0,0-1 0,0 1 0,0 0 0,0 0 0,0 0 0,0 0 0,1 0 0,-1 0 0,0 0 0,0 0 0,0 0 0,0-1 0,0 1 0,0 0 0,0 0 0,0 0 0,0 0 0,0 0 0,0-1 0,0 1 0,0 0 0,0 0 0,0 0 0,0 0 0,0 0 0,0 0 0,0-1 0,0 1 0,0-16 0,-6-14 0,-7 7 0,0 0 0,-2 2 0,-1 0 0,-1 0 0,0 2 0,-1 0 0,-26-20 0,44 39 0,0-1 0,0 1 0,0-1 0,0 1 0,1-1 0,-1 1 0,0-1 0,0 1 0,0-1 0,1 1 0,-1 0 0,0-1 0,0 1 0,1-1 0,-1 1 0,0 0 0,1-1 0,-1 1 0,0 0 0,1-1 0,-1 1 0,1 0 0,-1 0 0,0-1 0,1 1 0,-1 0 0,1 0 0,-1 0 0,1-1 0,-1 1 0,1 0 0,-1 0 0,1 0 0,-1 0 0,1 0 0,-1 0 0,2 0 0,25-7 0,-26 7 0,44-9 36,-25 6-172,-1-1 1,0 0 0,0-2 0,26-11-1,-45 17-6,1 0-1,-1 0 0,0 0 1,1 0-1,-1 0 0,0 0 0,0 0 1,1-1-1,-1 1 0,0 0 0,0 0 1,0 0-1,1 0 0,-1 0 1,0-1-1,0 1 0,0 0 0,1 0 1,-1 0-1,0-1 0,0 1 1,0 0-1,0 0 0,0 0 0,1-1 1,-1 1-1,0 0 0,0 0 1,0-1-1,0 1 0,0 0 0,0-1 1,0 1-1,0 0 0,0 0 0,0-1 1,0 1-1,0 0 0,0 0 1,0-1-1,0 1 0,0 0 0,0 0 1,-1-1-1,1 1 0,0 0 1,0 0-1,0-1 0,-11-5-6637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20692,'-8'0'5221,"0"0"-193,8-4-4387,0-1-769,9 0-1858,-3-5-3171,-3-3-5509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0 769 15855,'1'1'210,"0"-1"0,0 0 0,-1 1 0,1-1 0,0 0 1,0 0-1,0 1 0,-1-1 0,1 0 0,0 0 0,0 0 0,0 0 0,0 0 0,0 0 0,-1-1 1,1 1-1,0 0 0,0 0 0,0 0 0,-1-1 0,1 1 0,0 0 0,0-1 0,-1 1 0,1-1 1,0 1-1,-1-1 0,1 1 0,0-1 0,0-1 0,20-22 1614,-17 19-1289,52-70 2334,47-83 1,-60 82-2109,-3-3 1,54-151 0,-90 219-754,4-11-5,-2 1-1,8-42 1,-17 101-3,-13 136 0,8 186 0,8-356 0,10 79 0,-10-80 0,0 0 0,1 0 0,-1 0 0,1-1 0,0 1 0,0 0 0,0 0 0,0-1 0,1 1 0,-1-1 0,0 1 0,1-1 0,0 1 0,0-1 0,0 0 0,0 0 0,0 0 0,0 0 0,0 0 0,1-1 0,-1 1 0,1 0 0,-1-1 0,4 2 0,-5-3-43,1 0 0,-1-1 1,0 1-1,0 0 0,0 0 0,0-1 0,0 1 0,0-1 1,0 1-1,0-1 0,0 1 0,0-1 0,0 1 1,0-1-1,0 0 0,0 0 0,-1 1 0,1-1 1,0 0-1,0 0 0,-1 0 0,1 0 0,-1 0 0,1 0 1,-1 0-1,1 0 0,-1 0 0,1 0 0,-1 0 1,0 0-1,0-1 0,0 1 0,1 0 0,-1 0 0,0 0 1,-1-2-1,2-2-428,-1 0-1,0 0 1,0 0 0,0-1-1,0 1 1,-1 0 0,-2-6 0,0 5-927,0 0-1,0 1 1,-1 0 0,0 0 0,0 0 0,0 0 0,0 1 0,-8-6 0,-17-16-9492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10922,'0'0'19806,"5"9"-18552,-2-5-1212,-1-1-1,1 1 0,-1 0 0,-1 0 1,1 0-1,0 0 0,-1 1 1,0-1-1,0 0 0,0 0 1,-1 1-1,1-1 0,-1 1 0,0-1 1,0 0-1,-1 1 0,1-1 1,-2 7-1,-7 21-40,1-6-4,1 0-1,2 0 1,0 1-1,0 29 1,11-33-1128,-6-23 893,1 1-1,-1-1 0,1 1 1,-1-1-1,1 1 1,0-1-1,-1 0 0,1 1 1,0-1-1,-1 0 1,1 0-1,0 1 0,-1-1 1,1 0-1,0 0 1,-1 0-1,1 0 0,0 0 1,0 0-1,-1 0 1,1 0-1,0 0 0,-1 0 1,1 0-1,0 0 0,0-1 1,-1 1-1,2-1 1,3-4-5640,-5-9-2920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9833,'0'0'21236,"85"1"-20403,-37-14-513,0-2-223,-2-2-450,1 3-1697,-11-1-2754,-8 0-2531,1 3-10186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23062,'0'0'8424,"65"13"-7688,-19-29-191,7-3-545,0-3 0,0 0-769,-10 4-1056,-7 8-1,-10 6-2050,-19 4-1473</inkml:trace>
  <inkml:trace contextRef="#ctx0" brushRef="#br0" timeOffset="1">55 210 16752,'0'0'11499,"50"-2"-10058,-4-18-192,5-2-640,3-3-449,-4 5-96,-9 3-865,-5 3-2914,-7 2-5318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248 132 9929,'3'-10'4394,"-1"6"-3939,10-46 3501,-11 48-3779,-1 1 0,0-1 0,1 1 0,-1 0 0,0-1 0,0 1 0,0-1 0,0 1 0,-1 0 0,1-1 0,0 1 0,0-1 0,-1 1 0,1 0 0,-1-1 0,1 1 0,-1 0 0,0 0 0,1-1 0,-1 1 0,0 0 0,0 0 0,0 0 0,0 0 0,0 0 0,0 0 0,0 0 0,0 0 0,-1 0 0,1 1 0,0-1 0,0 0 0,-1 1 0,1-1 0,-3 0 0,-2 1-59,0 0-1,0 0 0,0 1 1,0-1-1,-1 1 0,1 1 1,0-1-1,0 1 0,1 0 1,-1 0-1,0 1 0,1 0 1,-1 0-1,1 0 0,0 1 1,0-1-1,0 1 1,0 0-1,1 1 0,0-1 1,-7 10-1,-2 2-126,0 2 1,2 0-1,0 0 1,0 1-1,-7 21 1,9-17 7,-12 46 0,19-62 2,0 0 0,1 0-1,0 0 1,1 1-1,-1-1 1,1 0-1,0 0 1,1 0-1,0 0 1,0 0 0,3 9-1,-4-15 1,1 0 0,0 0 0,0 0 1,0 0-1,-1 1 0,1-1 0,0 0 0,0 0 0,0-1 0,0 1 0,1 0 0,-1 0 1,0 0-1,0-1 0,0 1 0,1-1 0,-1 1 0,0-1 0,1 1 0,-1-1 0,0 0 0,1 0 1,-1 0-1,1 1 0,-1-1 0,0-1 0,1 1 0,-1 0 0,0 0 0,1 0 0,-1-1 1,0 1-1,1-1 0,1 0 0,3-1 17,0 0 0,0-1 0,-1 0 0,1 0 0,0 0 1,5-5-1,13-14 198,-2-1 1,0 0 0,-2-2-1,-1 0 1,-1-2 0,-1 0-1,-1 0 1,-1-2-1,-2 0 1,-1 0 0,14-50-1,-20 55-64,-5 21-149,-1 6-34,-8 34-178,4-22 198,-8 45-702,3 0-1,-4 103 1,13-161 484,0 0 1,0 0-1,0 1 1,0-1-1,0 0 1,0 0-1,1 1 1,-1-1 0,1 0-1,-1 0 1,1 0-1,0 0 1,0 0-1,0 0 1,0 0-1,0 0 1,0 0-1,1 0 1,-1 0 0,1-1-1,2 3 1,-2-3-40,-1-1 1,1 0-1,0 0 1,0 0 0,0 0-1,-1 0 1,1 0-1,0 0 1,0-1 0,0 1-1,-1-1 1,1 1-1,0-1 1,-1 0 0,1 0-1,-1 1 1,1-1-1,-1 0 1,1-1 0,-1 1-1,1 0 1,-1 0-1,0 0 1,0-1 0,0 1-1,1-1 1,0-2-1,29-38-4579,0-13-1543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10346,'0'0'8200,"-5"12"-6311,-12 31-910,1 1 0,2 1-1,2 1 1,3 0 0,-8 86 0,16-130-960,1 0 0,0 0 1,0 0-1,0 0 1,0 0-1,1 0 0,-1 0 1,0 0-1,1 0 0,0 0 1,-1 0-1,1 0 1,0 0-1,0-1 0,0 1 1,0 0-1,0-1 1,0 1-1,1 0 0,-1-1 1,1 1-1,-1-1 1,1 0-1,-1 0 0,3 2 1,-1-2 1,0 0-1,1-1 1,-1 1 0,1 0 0,-1-1 0,0 0 0,1 0-1,-1 0 1,1 0 0,-1-1 0,1 0 0,-1 1 0,0-1-1,6-2 1,5-3 43,0 0 0,-1-1 0,0-1 0,18-13 0,-22 14-128,1 1 0,-1-1 0,1 2 0,0-1 0,0 1 0,1 1 0,0 0 0,0 0 0,15-2 0,-26 6 58,1-1 0,0 1 0,-1 0 1,1 0-1,0 0 0,-1 0 0,1 1 0,0-1 0,0 0 0,-1 0 0,1 0 1,0 1-1,-1-1 0,1 0 0,0 0 0,-1 1 0,1-1 0,-1 1 1,1-1-1,-1 0 0,1 1 0,-1-1 0,1 1 0,-1 0 0,1-1 0,-1 1 1,1-1-1,-1 1 0,0 0 0,1-1 0,-1 2 0,2 27 369,-4-20-98,1 1 0,-2-1 0,1 0 0,-6 11 0,0-4 85,-1-1-1,0 0 1,-1-1 0,-1 0-1,0-1 1,-20 19 0,27-28-263,-1 0 1,1 0 0,-1 0-1,0-1 1,0 0-1,0 0 1,-1 0 0,1 0-1,-1-1 1,1 0 0,-1 0-1,0 0 1,0-1-1,0 0 1,0 0 0,0-1-1,0 1 1,0-1 0,0-1-1,0 1 1,0-1-1,-8-2 1,9 0-298,0 0-1,0 0 1,0 0-1,1-1 1,0 0 0,-1 0-1,2 0 1,-1 0-1,0 0 1,1-1 0,0 0-1,0 0 1,-5-10 0,6 12-57,1-1 0,-1 0 0,1 1 1,0-1-1,0 0 0,1 0 1,-1 0-1,1 0 0,-1-7 1,1 10 154,1-1 1,-1 0 0,0 1-1,1-1 1,-1 0 0,1 1-1,0-1 1,-1 1 0,1-1-1,0 1 1,0-1 0,0 1-1,0-1 1,0 1 0,0 0-1,0 0 1,0-1 0,1 1-1,-1 0 1,1 0 0,-1 0-1,2 0 1,23-9-4966,4 4-1115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231 107 17969,'0'0'3961,"-10"-4"-865,9 4-3033,-3-2 73,1 0-1,-1 0 1,1 0-1,-1 1 1,1-1-1,-1 1 1,0 0-1,0 0 1,0 0-1,0 1 1,0 0-1,0-1 1,0 1 0,0 1-1,0-1 1,1 0-1,-1 1 1,0 0-1,0 0 1,0 0-1,0 1 1,1-1-1,-1 1 1,1 0-1,-1 0 1,1 0-1,0 0 1,-4 3-1,-7 9 81,1 0-1,1 1 0,0 0 0,-9 18 0,16-24-179,0-1-1,0 1 1,1 0-1,0 0 1,1 1-1,0-1 1,1 1-1,0-1 1,-2 18-1,5-26-45,-1 0 0,0 1 0,1-1 0,-1 0-1,1 0 1,-1 0 0,1 0 0,0 0 0,-1 0 0,1 0 0,0 0-1,0 0 1,0-1 0,0 1 0,-1 0 0,1 0 0,0-1 0,0 1-1,1 0 1,-1-1 0,0 1 0,0-1 0,0 0 0,0 1 0,0-1-1,0 0 1,1 0 0,-1 0 0,0 1 0,0-1 0,0 0 0,2-1-1,51 1-319,-38-1 269,0 1 45,-3 0-102,1 0 0,-1 0 0,1 1 0,-1 1 0,24 6 1,-33-7 52,0 1 1,0 0-1,-1 0 1,1 0 0,0 1-1,-1-1 1,1 1-1,-1 0 1,0 0 0,0 0-1,0 0 1,0 1-1,0-1 1,-1 1 0,0-1-1,1 1 1,-2 0-1,1 0 1,0 0 0,-1 0-1,1 0 1,0 7-1,0 1 263,-1 0 0,0 1 0,0 0 0,-2-1 0,1 1-1,-2-1 1,1 0 0,-2 1 0,0-1 0,0 0-1,-1 0 1,-10 21 0,11-26-82,0 0 1,0-1-1,-1 1 1,0-1-1,0 0 0,-1 0 1,0 0-1,0-1 0,0 1 1,0-1-1,-1-1 0,0 1 1,0-1-1,0 0 0,-1 0 1,1 0-1,-1-1 0,0 0 1,0-1-1,0 0 0,0 0 1,-14 2-1,20-4-116,-1 0 0,1 0 1,-1 0-1,1 0 0,-1 0 0,1 0 0,-1 0 1,1-1-1,-1 1 0,1-1 0,0 1 0,-1-1 0,1 1 1,-1-1-1,1 0 0,0 0 0,0 1 0,0-1 1,-1 0-1,1 0 0,0 0 0,0-1 0,0 1 1,-1-2-1,1 0 0,-1 0 0,1 0 1,0 0-1,1-1 1,-1 1-1,1 0 0,-1 0 1,1 0-1,0 0 1,0-1-1,1-3 0,0-2-5,0-1-1,1 1 0,1 0 0,0 0 0,0 0 0,0 0 0,8-12 1,15-15-374,2 2 0,53-53 0,-41 46 250,40-51 1,-70 78 160,-1 0 1,0 0 0,-1-1-1,0 0 1,-1 0 0,-1-1 0,0 0-1,4-21 1,-9 29 36,1 0 0,-1-1 0,-1 1 0,1 0 0,-2 0 0,1-1 0,-1 1 0,-2-12 0,2 19-57,1-1 0,-1 0 0,0 0 0,1 1 0,-1-1 0,0 1 0,0-1 0,0 0 0,0 1 0,-1 0 0,1-1 0,0 1 0,0 0 0,-1-1 0,1 1 0,-1 0 0,1 0 0,-1 0 0,0 0 0,1 1 0,-1-1 0,0 0 0,1 1 0,-1-1 0,0 1 0,0-1 0,0 1 0,1 0 0,-1 0 0,0 0 0,0 0 0,0 0 0,0 0 0,0 0 0,1 1 0,-1-1 0,0 1 0,0-1 0,1 1 0,-1 0 0,0 0 0,-1 1 0,-3 1-12,1 0 0,-1 1 0,1-1 0,1 1 0,-1 0 0,0 1 0,1-1 0,0 1 0,0 0 0,0 0 0,-4 9 0,-2 2 0,1 1 0,-11 27 0,16-34 0,1 0 0,0 0 0,1 0 0,0 0 0,1 0 0,-1 12 0,2-19 0,0-1 0,0 0 0,0 1 0,0-1 0,0 0 0,1 1 0,-1-1 0,1 0 0,0 0 0,-1 1 0,1-1 0,0 0 0,0 0 0,0 0 0,1 0 0,-1 0 0,0 0 0,1 0 0,-1-1 0,1 1 0,0-1 0,0 1 0,-1-1 0,1 1 0,0-1 0,0 0 0,0 0 0,1 0 0,-1 0 0,0 0 0,0 0 0,3 0 0,6 1-254,0-1 0,1 0 0,-1 0 0,0-2 0,0 1 0,0-1 0,0-1 0,12-2 0,-6-1-1233,-1 0 0,0-1 0,-1-1 0,26-14 0,6-10-10957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9161,'0'0'3128,"0"-11"705,2-33 406,-2 41-3870,1 0 0,0 0 1,0-1-1,0 1 1,0 0-1,1 0 1,-1 0-1,1 1 1,0-1-1,0 0 1,0 1-1,0-1 0,0 1 1,1-1-1,-1 1 1,1 0-1,-1 0 1,1 0-1,0 0 1,0 1-1,0-1 0,0 1 1,5-2-1,-4 1-185,1 1-1,-1-1 0,1 1 1,-1 0-1,1 0 0,0 1 0,-1-1 1,1 1-1,0 0 0,-1 0 1,1 0-1,0 1 0,-1 0 1,10 2-1,-13-1-160,1-1 1,0 1-1,0-1 1,-1 1-1,1 0 1,-1-1-1,0 1 1,1 0-1,-1 0 1,0 0-1,0 0 1,0 0-1,-1 0 1,1 0-1,0 0 1,-1 1-1,1-1 1,-1 0-1,0 0 1,0 1-1,0-1 1,0 0-1,0 4 1,-1 4 15,0 0 0,0-1-1,-1 1 1,-4 13 0,-33 60-2,-1-1-36,37-75-2,0 1 0,1-1 1,0 1-1,0 0 1,1-1-1,0 1 0,0 0 1,1 13-1,1-20 1,-1 0 0,1 0 0,-1-1 0,0 1 0,1 0 0,0 0 0,-1 0 0,1-1 0,-1 1 0,1 0 0,0-1 0,-1 1 0,1-1 0,0 1 0,0-1 0,0 1 0,-1-1 0,1 1 0,0-1 0,0 0 0,0 1 0,0-1 0,0 0 0,0 0 0,0 0 0,0 0 0,0 0 0,0 0 0,1 0 0,33-1 0,-33 0 0,14-2 5,1-1 0,-1 0 0,0-1 0,0-1 0,0-1 0,26-15 0,-15 6-63,-2-1 0,45-38 0,-68 53-227,1 0 0,-1-1 0,0 1 0,1-1 1,-1 1-1,-1-1 0,1 0 0,0 1 0,-1-1 0,1 0 0,1-4 0,-3 6-13,0 0 0,0 0 0,0 0 0,0 0 0,0 0 0,-1 0 0,1 0 0,0 0 0,0 0 0,-1 0 1,1 1-1,0-1 0,-1 0 0,1 0 0,-1 0 0,1 0 0,-1 1 0,0-1 0,1 0 0,-1 1 0,0-1 0,1 0 0,-1 1 0,0-1 0,0 1 0,1-1 0,-1 1 0,0-1 0,0 1 0,0 0 1,0 0-1,0-1 0,0 1 0,0 0 0,1 0 0,-1 0 0,0 0 0,0 0 0,-2 0 0,-32-4-11035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13997,'0'0'6326,"8"-3"-3982,44-13-135,56-27 0,0-9-8085,-68 24-426,5-3 1650,-43 40 11591,-1 29-2507,-3 70 1013,2-107-5385,0 0 0,0 0-1,1 0 1,-1 0 0,0 0 0,1-1 0,-1 1-1,0 0 1,1 0 0,0 0 0,-1 0 0,1-1 0,-1 1-1,1 0 1,0-1 0,-1 1 0,1 0 0,0-1-1,0 1 1,0-1 0,-1 1 0,1-1 0,0 1-1,0-1 1,0 0 0,0 1 0,0-1 0,0 0 0,0 0-1,0 0 1,0 0 0,0 0 0,0 0 0,0 0-1,0 0 1,0 0 0,0 0 0,-1 0 0,1-1 0,2 0-1,2 0 36,0 0-1,0-1 0,0 1 0,0-1 1,0-1-1,7-3 0,6-9 37,0 0 0,0-1 0,18-23-1,-24 25-113,1-1 0,1 2 0,0 0 0,1 0 0,28-17 0,-42 29-7,0 1-1,-1 0 1,1-1 0,0 1-1,-1 0 1,1 0 0,0-1 0,-1 1-1,1 0 1,0 0 0,0 0-1,-1 0 1,1 0 0,0 0 0,-1 0-1,1 0 1,0 0 0,0 0-1,-1 0 1,1 0 0,0 1 0,-1-1-1,1 0 1,0 1 0,-1-1-1,1 0 1,0 1 0,-1-1 0,1 0-1,-1 1 1,1-1 0,-1 1 0,1 0-1,-1-1 1,1 1 0,-1-1-1,1 1 1,-1 0 0,0-1 0,1 1-1,-1-1 1,0 1 0,0 0-1,0 0 1,1-1 0,-1 1 0,0 0-1,0-1 1,0 1 0,0 0-1,0 0 1,0 0 0,0 52 916,-1-38-846,1-8-43,-1 1 14,1-1 0,1 1-1,-1 0 1,4 14 0,-4-21-48,1-1 0,-1 1-1,0 0 1,0 0 0,1 0 0,-1 0 0,1-1 0,-1 1-1,1 0 1,-1 0 0,1-1 0,-1 1 0,1 0-1,0-1 1,-1 1 0,1 0 0,0-1 0,0 1 0,-1-1-1,1 0 1,0 1 0,0-1 0,0 1 0,0-1 0,0 0-1,-1 0 1,1 0 0,0 1 0,0-1 0,0 0 0,0 0-1,0 0 1,0 0 0,0 0 0,0-1 0,-1 1 0,1 0-1,0 0 1,0-1 0,0 1 0,0 0 0,0-1 0,-1 1-1,1-1 1,0 1 0,0-1 0,-1 1 0,1-1 0,0 1-1,-1-1 1,2-1 0,4-3-386,0 1 0,-1-2 1,1 1-1,-1 0 0,0-1 0,0 0 1,-1-1-1,5-8 0,-4 6-864,0-1-1,-1 0 1,0 0-1,-1 0 1,0 0 0,0-1-1,-1 1 1,-1-1-1,1-14 1,-2-8-12814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18289,'0'0'10068,"11"0"-9785,47-8 7,-12-4-3256,66-26 0,-112 37 2992,0 1 0,1 0 0,-1 0 0,0 0 1,0 0-1,0 0 0,0 0 0,0 0 0,1 0 0,-1 0 1,0 0-1,0 0 0,0 0 0,0 0 0,1 0 0,-1 0 1,0 0-1,0 0 0,0 0 0,0 0 0,0 0 0,1 0 1,-1 0-1,0 0 0,0 0 0,0 0 0,0 0 0,1 0 1,-1 0-1,0 1 0,0-1 0,0 0 0,0 0 0,0 0 1,0 0-1,0 0 0,1 0 0,-1 0 0,0 1 1,0-1-1,0 0 0,0 0 0,0 0 0,0 0 0,0 0 1,0 1-1,0-1 0,0 0 0,0 0 0,0 0 0,0 0 1,0 1-1,0-1 0,0 0 0,0 0 0,0 0 0,0 1 1,-5 15 1185,-14 26 573,16-36-1400,-2 3-184,0 0 0,1 1 0,0 0-1,1-1 1,0 1 0,0 1-1,1-1 1,0 0 0,0 16 0,3-25-205,-1-1 0,1 1 0,0 0 0,-1 0 0,1-1 0,0 1 0,-1-1 0,1 1 0,0-1 0,0 1 0,0-1 0,0 1 0,-1-1 0,1 1 1,0-1-1,0 0 0,0 0 0,0 0 0,0 1 0,0-1 0,0 0 0,0 0 0,0 0 0,0 0 0,1-1 0,36 1-526,-28-1 287,9 1-47,-7-1 176,0 1 1,0 1 0,0 0-1,0 0 1,12 4-1,-21-5 125,-1 1-1,0 0 0,1 0 0,-1 0 0,0 0 0,0 0 0,0 0 1,0 0-1,0 1 0,0-1 0,0 1 0,0 0 0,-1-1 0,1 1 1,-1 0-1,1 0 0,-1 0 0,0 0 0,1 0 0,-1 0 1,0 1-1,0-1 0,-1 0 0,1 1 0,0-1 0,-1 0 0,0 1 1,1-1-1,-1 1 0,0-1 0,0 3 0,-1-1 85,-1 1 0,1-1-1,0 0 1,-1 0 0,0 0 0,0-1-1,-1 1 1,1 0 0,-1-1 0,1 0-1,-1 1 1,0-1 0,0 0-1,-1 0 1,1-1 0,0 1 0,-1-1-1,-7 5 1,1-1 141,0-1 1,-1 0-1,1 0 0,-1-1 1,0 0-1,-13 2 0,22-5-236,0 0 1,0-1-1,0 0 1,0 1-1,0-1 0,0 0 1,0 0-1,-1 0 0,1 0 1,0 0-1,0 0 1,0-1-1,0 1 0,0-1 1,0 0-1,0 1 0,0-1 1,0 0-1,0 0 1,1 0-1,-1 0 0,0-1 1,0 1-1,1 0 0,-1-1 1,1 1-1,-2-3 1,1 0-371,1 0 0,0-1 1,-1 1-1,1-1 0,1 1 1,-1-1-1,1 0 0,0 1 1,0-1-1,0 1 0,2-9 1,0-1-1882,1 0 0,0 0 1,2 1-1,8-21 0,9-20-7726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14670,'0'0'11958,"0"13"-10015,-11 126 548,-2 20-786,13-157-1703,0 1-1,0-1 1,0 0-1,0 1 1,1-1-1,-1 0 1,1 0 0,0 0-1,-1 1 1,1-1-1,0 0 1,0 0 0,0 0-1,1 0 1,-1 0-1,0-1 1,1 1-1,-1 0 1,1 0 0,0-1-1,2 3 1,-2-4-8,-1 1 0,1 0 0,0-1 0,0 1 0,-1-1 0,1 0 0,0 1 0,0-1 0,0 0 0,-1 0 0,1 0 0,0 0 0,0-1 0,0 1 0,-1 0 0,1-1 0,0 1 0,-1-1 0,1 0 0,0 0 0,-1 1 0,1-1 0,-1 0 0,1 0 0,-1-1 0,1 1 0,-1 0 0,2-2 0,3-4-323,0 0 0,0 0 0,-1-1-1,0 0 1,0 0 0,6-16 0,8-12-223,-18 40 614,0 0 1,0 0-1,0 0 0,1 0 1,0 0-1,0-1 0,0 1 0,0-1 1,0 1-1,1-1 0,3 4 1,-1-5-17,-1 1 1,1-1 0,-1-1-1,1 1 1,0 0 0,-1-1 0,1 0-1,0-1 1,0 1 0,0-1-1,0 1 1,0-2 0,0 1 0,0 0-1,0-1 1,0 0 0,0 0-1,-1-1 1,1 1 0,0-1-1,-1 0 1,1 0 0,-1-1 0,5-2-1,-2 1 31,0-1 1,0 1-1,0-1 0,0-1 0,-1 1 0,0-1 0,0 0 0,-1-1 0,1 1 1,-1-1-1,-1 0 0,1 0 0,4-13 0,-8 18-77,0 0 0,0 1 0,-1-1 0,1 0 0,-1 1 0,0-1 0,1 0 0,-1 0 0,0 1 0,0-1 0,0 0 0,0 0 0,-1 1 0,1-1 0,0 0 0,-1 0 0,1 1 0,-1-1 0,0-1 0,0 2 0,0 0 0,1 0 0,-1 1 0,0-1 0,0 0 0,0 1 0,0-1 0,0 1 0,0-1 0,0 1 0,0-1 0,0 1 0,0 0 0,0 0 0,0-1 0,0 1 0,0 0 0,0 0 0,-1 0 0,1 0 0,0 0 0,-1 1 0,-3 0 0,1 0 0,-1 0 0,1 0 0,-1 1 0,1 0 0,0 0 0,0 0 0,0 0 0,0 1 0,0-1 0,1 1 0,-1 0 0,-3 5 0,1-1 0,0 0 0,1 1 0,0-1 0,1 1 0,0 0 0,0 1 0,1-1 0,0 1 0,0 0 0,1-1 0,0 1 0,1 0 0,-1 0 0,2 1 0,0-1 0,0 0 0,2 16 0,-1-22 0,1 0 0,-1 0 0,1-1 0,-1 1 0,1-1 0,0 1 0,0-1 0,0 0 0,1 0 0,-1 0 0,0 0 0,1 0 0,-1 0 0,1-1 0,0 1 0,-1-1 0,1 1 0,0-1 0,0 0 0,0 0 0,0-1 0,0 1 0,0-1 0,0 1 0,0-1 0,3 0 0,13 1 0,1 0 0,33-4 0,-50 2 0,54-11-873,-21-4-2498,8-9-5421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 12332,'7'0'7602,"-5"9"-4673,-2 21-2184,-1-23 321,-1 18-159,-2 1 0,0-1 0,-2 1 1,-11 30-1,-45 99-658,35-91-5,-25 63-458,190-423-11888,-93 185 9369,6-11 4318,-48 114-1050,-3 6-358,1 1 0,0-1-1,-1 0 1,1 1 0,0-1 0,0 1 0,0-1 0,0 1 0,0 0 0,0-1 0,0 1-1,0 0 1,3-2 0,-2 29 1425,-4 5-1139,-2-1 1,-1 0 0,-1-1 0,-15 45-1,11-45 500,2 1 0,1 0-1,2 0 1,-3 47 0,8-76-941,0 0 0,0 1 0,0-1-1,0 0 1,1 0 0,-1 0 0,0 1 0,1-1 0,-1 0 0,1 0 0,-1 0 0,1 0 0,0 0 0,-1 0-1,1 0 1,0 0 0,0 0 0,0 0 0,0-1 0,0 1 0,0 0 0,0 0 0,0-1 0,0 1 0,0-1-1,0 1 1,0-1 0,0 1 0,0-1 0,1 0 0,-1 1 0,0-1 0,0 0 0,0 0 0,1 0 0,-1 0-1,0 0 1,0 0 0,1 0 0,-1-1 0,0 1 0,0 0 0,0-1 0,2 0 0,0 1-67,0-1 0,0 0 0,0 0 1,0 0-1,0 0 0,0-1 0,0 1 0,0-1 0,0 0 1,-1 0-1,1 0 0,-1 0 0,1 0 0,-1 0 1,0-1-1,4-4 0,-5 5 8,-1 1 0,1-1 0,-1 0 0,1 0 1,-1 0-1,1 1 0,-1-1 0,0 0 0,0 0 0,0 0 0,0 0 0,0 1 0,-1-1 0,1 0 1,0 0-1,-1 0 0,1 1 0,-1-1 0,0 0 0,-1-3 0,-1 1 8,0 1 0,0-1 1,0 1-1,0 0 0,0-1 0,-1 1 0,1 1 0,-6-5 0,-4 0 0,0 0 0,-1 1 0,0 0 0,-18-5 0,28 10 20,0 0-1,-1 0 0,1 0 1,-1 0-1,1 1 1,0 0-1,-1 0 1,1 0-1,-9 1 0,12 0 45,0-1 0,0 1 0,-1-1 0,1 1 0,0 0 0,0-1 0,0 1 0,0 0 0,0 0 0,0 0 0,0 0-1,0 0 1,0 0 0,0 0 0,0 0 0,1 0 0,-1 0 0,0 0 0,1 0 0,-1 1 0,1-1 0,-1 0 0,1 0-1,0 1 1,-1-1 0,1 0 0,0 1 0,0-1 0,0 0 0,0 1 0,0-1 0,0 0 0,1 1 0,-1 1 0,1-2-13,0 1 0,-1-1 0,1 0 0,0 0 0,0 0 0,0 0 0,0 0 0,0 0 0,0 0 0,0 0 0,0 0 0,0-1 0,1 1 0,-1 0 1,0-1-1,0 1 0,1-1 0,-1 1 0,0-1 0,1 1 0,-1-1 0,0 0 0,1 0 0,-1 0 0,0 0 0,1 0 0,-1 0 0,2 0 0,46-3 146,-47 3-148,13-2 6,0-2 1,-1 0-1,1-1 0,-1 0 1,0-1-1,0 0 0,0-2 1,-1 1-1,15-12 0,-21 14 54,1 0-1,-1-1 0,0 0 0,-1 0 0,1-1 0,-1 1 0,-1-1 0,1-1 0,-1 1 0,0-1 0,-1 0 0,0 0 0,0 0 0,-1-1 0,0 1 0,3-15 0,-9 23 484,-7 12-450,-7 14-138,9-10 84,2 0 0,0 1-1,1-1 1,0 1 0,2 0 0,0 1-1,1-1 1,-1 19 0,3-35-52,0 0 0,0 0 0,0 0 0,0 0 0,0 0 1,0 0-1,0 0 0,0 0 0,1 0 0,-1 0 0,0 0 1,0 0-1,1-1 0,-1 1 0,1 0 0,-1 0 0,1 0 0,-1 0 1,1-1-1,-1 1 0,1 0 0,0-1 0,-1 1 0,1 0 0,0-1 1,0 1-1,-1-1 0,1 1 0,2 0 0,-1-1 19,0 0 0,0 0 0,0 0 0,0 0 0,0 0 0,0 0 0,0 0-1,0-1 1,1 1 0,-1-1 0,0 0 0,3-1 0,4-2 63,0-1 1,-1 0-1,1-1 1,12-11-1,3-7-89,-2-1 0,-2-1 0,0-1 0,-1-1 0,21-43 0,-41 107 0,-9 7 0,4-24 0,2 0 0,0 0 0,-2 34 0,6-53 0,0 0 0,0 1 0,0-1 0,0 0 0,0 0 0,0 0 0,0 1 0,0-1 0,0 0 0,0 0 0,0 1 0,1-1 0,-1 0 0,0 0 0,0 0 0,0 1 0,0-1 0,0 0 0,0 0 0,0 0 0,1 0 0,-1 1 0,0-1 0,0 0 0,0 0 0,0 0 0,1 0 0,-1 0 0,0 1 0,0-1 0,0 0 0,1 0 0,-1 0 0,0 0 0,0 0 0,0 0 0,1 0 0,-1 0 0,0 0 0,0 0 0,0 0 0,1 0 0,-1 0 0,0 0 0,1 0 0,13-6 0,9-13 0,12-28-3724,-27 32 712,0 0 1,-1 0 0,7-21-1,-4 4-8956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8232,'0'0'23158,"70"-1"-21781,-37-3-1377,1 1 0,5-2 0,-2-1-160,-4-3-3396,-3-1-4803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18161,'0'0'2675,"-9"5"106,-55 38 1212,59-40-3788,1 0 0,1 0 1,-1 1-1,0-1 0,1 1 0,0 0 0,0 0 1,0 0-1,0 1 0,1-1 0,-1 1 0,1-1 1,0 1-1,0 0 0,-1 8 0,3-12-207,1-1-1,-1 1 0,1 0 0,-1-1 1,1 1-1,-1-1 0,1 1 0,0-1 1,-1 1-1,1-1 0,0 1 0,-1-1 1,1 0-1,0 1 0,0-1 1,-1 0-1,1 0 0,0 1 0,0-1 1,0 0-1,-1 0 0,1 0 0,0 0 1,0 0-1,0 0 0,-1 0 1,1 0-1,0 0 0,0-1 0,1 1 1,29-5-10,-23 4-12,26-8-224,1 2 1,0 1-1,55-2 1,-89 8 249,0 0-1,0 0 1,0 0 0,0 0 0,0 0 0,0 1-1,1-1 1,-1 0 0,0 0 0,0 1 0,0-1-1,0 1 1,0-1 0,0 1 0,0-1 0,0 1-1,0 0 1,-1-1 0,1 1 0,0 0 0,0 0-1,0 0 1,-1 0 0,1-1 0,0 1 0,-1 0-1,1 0 1,-1 0 0,1 0 0,-1 0-1,0 1 1,1-1 0,-1 0 0,0 0 0,0 0-1,0 0 1,0 0 0,0 0 0,0 0 0,0 1-1,0-1 1,0 0 0,-1 2 0,0 1 119,1 0 0,-1 0 0,-1 0 0,1 0 0,-1 0-1,1 0 1,-1-1 0,0 1 0,-1 0 0,-4 5 0,-5 4 289,-2-1 1,0 0-1,-22 14 0,29-21-450,0-1-1,0 0 1,0 0-1,0-1 1,-1 0-1,0 0 1,1-1-1,-1 0 1,0-1-1,-10 2 1,16-15-10514,2-4-3785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87 1409,'7'-21'10686,"-5"17"-9771,-1 0 0,0 0-1,0 0 1,0 0-1,0 0 1,-1-1 0,0 1-1,0 0 1,0 0 0,0 0-1,-1 0 1,-1-5-1,2 8-819,-1 0 0,1 1-1,-1-1 1,1 1-1,-1-1 1,0 1-1,1-1 1,-1 1 0,0-1-1,0 1 1,1 0-1,-1-1 1,0 1 0,0 0-1,1 0 1,-1-1-1,0 1 1,0 0 0,0 0-1,0 0 1,1 0-1,-1 0 1,0 0-1,0 1 1,0-1 0,1 0-1,-1 0 1,0 0-1,0 1 1,-1 0 0,-23 11 341,10 0-382,0 1 0,1 1 1,1 0-1,0 1 0,-13 20 1,26-35-56,0 0 1,-1 0 0,1 0 0,0 1-1,0-1 1,0 0 0,0 0 0,0 0-1,0 1 1,0-1 0,0 0 0,0 0-1,0 0 1,0 1 0,0-1 0,0 0-1,0 0 1,0 0 0,0 1 0,0-1 0,0 0-1,0 0 1,0 0 0,0 1 0,1-1-1,-1 0 1,0 0 0,0 0 0,0 1-1,0-1 1,0 0 0,0 0 0,1 0-1,-1 0 1,0 0 0,0 1 0,0-1-1,0 0 1,1 0 0,-1 0 0,0 0 0,0 0-1,0 0 1,1 0 0,-1 0 0,0 0-1,18 4 41,29-4 35,-37 0-93,1 0-15,0 0-1,0 1 1,0 0-1,0 1 1,0 0 0,0 0-1,20 9 1,-28-10 37,-1 1 0,1-1 0,-1 1 0,1-1 0,-1 1 0,0 0 0,0 0 0,0 0 0,0 0 0,0 1 0,0-1 0,0 0 0,-1 1 0,1-1 0,-1 1 0,0 0 0,0-1 0,0 1 0,0 0 0,0 0 0,-1 0 0,1 0 0,-1-1 0,0 1 0,0 0 0,0 0 0,0 0 0,0 0 0,-1 0 0,1 0 0,-1 0 0,0-1 0,1 1 0,-1 0 0,-3 4 0,0 1 210,0 0-1,-1-1 1,0 0-1,0 0 1,-1-1-1,0 1 1,0-1-1,-1-1 1,1 1 0,-1-1-1,0 0 1,-1 0-1,1-1 1,-1 0-1,0-1 1,0 1-1,0-1 1,0-1-1,0 0 1,-1 0-1,1 0 1,-1-1-1,-13 0 1,20-2-382,0 1-1,0-1 1,0 0 0,0 0-1,0 1 1,0-1-1,0-1 1,0 1 0,0 0-1,0 0 1,1-1 0,-1 1-1,0-1 1,1 1-1,-1-1 1,1 0 0,0 0-1,0 1 1,-1-1 0,1 0-1,0 0 1,1 0-1,-1 0 1,0 0 0,0-1-1,1 1 1,-1 0 0,1 0-1,0 0 1,0 0-1,0-1 1,0 1 0,0 0-1,0 0 1,1 0 0,-1-1-1,1 1 1,-1 0 0,1 0-1,0 0 1,0 0-1,0 0 1,0 0 0,0 0-1,0 0 1,1 1 0,-1-1-1,0 0 1,3-1-1,3-3-2092,1 0 0,0 1-1,1 0 1,14-6 0,13-3-6265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127 377 15567,'0'0'6278,"-9"-5"-5040,6 3-1183,2 1-15,-1-1 0,1 1 0,-1 0 0,1 0 0,-1-1 0,0 1 0,1 1 0,-1-1 0,0 0 0,0 0 0,1 1 1,-1-1-1,0 1 0,0-1 0,0 1 0,0 0 0,0 0 0,0 0 0,0 0 0,0 0 0,0 0 0,1 0 0,-1 1 0,0-1 0,0 1 1,0-1-1,0 1 0,0 0 0,1 0 0,-1-1 0,0 1 0,1 1 0,-1-1 0,1 0 0,-1 0 0,1 0 0,0 1 0,-1-1 0,1 1 1,0-1-1,0 1 0,0 0 0,0-1 0,-1 4 0,-5 7 260,2 0 0,-1 0 0,2 1 0,-1-1 0,2 1-1,0 0 1,0 0 0,1 0 0,1 1 0,0 19 0,1-31-290,0 0-1,0 0 1,0-1 0,0 1-1,0 0 1,1 0 0,-1-1-1,0 1 1,1 0 0,0-1-1,-1 1 1,1 0 0,0-1-1,0 1 1,0-1 0,0 1-1,0-1 1,0 0 0,0 1-1,1-1 1,-1 0 0,0 0-1,4 2 1,-3-2 0,1 0 1,-1 0-1,1-1 0,-1 1 1,1-1-1,0 0 1,-1 0-1,1 0 0,0 0 1,-1 0-1,1-1 0,0 1 1,-1-1-1,4 0 1,3-2 26,0-1 1,0 0 0,-1 0-1,1 0 1,-1-1-1,0-1 1,14-11 0,-8 2-15,-1 0-1,0-1 1,-2-1 0,0 0 0,-1 0 0,0-1 0,-1 0-1,-2-1 1,10-29 0,-10 21 126,-1-1 0,-1 0 0,-2 0 0,0-1-1,-2 1 1,-3-34 0,1 56-107,1 0-1,-1 1 0,-1-1 1,1 0-1,-1 1 0,0-1 1,0 1-1,-1 0 1,1-1-1,-1 1 0,0 0 1,-1 1-1,1-1 0,-1 1 1,0-1-1,-5-4 1,7 8-30,-1-1 1,1 1 0,-1-1-1,1 1 1,0 0-1,-1 0 1,0 0 0,1 0-1,-1 0 1,0 1 0,1-1-1,-1 1 1,0 0 0,0 0-1,1 0 1,-1 0 0,0 0-1,0 1 1,1-1-1,-1 1 1,0-1 0,1 1-1,-1 0 1,1 0 0,-1 1-1,1-1 1,-1 0 0,1 1-1,0-1 1,0 1-1,-1 0 1,1 0 0,0 0-1,1 0 1,-3 3 0,-8 8-9,0 1 0,2 1 0,0-1 1,0 2-1,-10 22 0,16-28-1,0 0 0,0 1 0,1-1 0,0 1 0,0 0 0,1-1 0,1 1 0,0 0 0,1 0 0,0 12 0,0-22-2,1 0 1,-1 1-1,0-1 0,1 0 0,-1 0 0,1 0 0,-1 1 0,1-1 0,-1 0 0,1 0 1,0 0-1,0 0 0,-1 0 0,1 0 0,0 0 0,0 0 0,0 0 0,0 0 0,0-1 0,0 1 1,0 0-1,1-1 0,1 2 0,1-1 5,0 0 0,0 0 0,0 0 0,0 0 0,0-1 0,0 0 0,8 0 0,1-1 24,0-1-1,0 0 0,25-8 1,-22 4 1,-5 2-85,0 0 0,1 0-1,-1 1 1,17-2 0,-27 5 45,1 0 1,0-1 0,-1 1-1,1 0 1,-1 0 0,1 0-1,0 0 1,-1 1 0,1-1-1,0 0 1,-1 1-1,1-1 1,-1 1 0,1-1-1,-1 1 1,1 0 0,-1 0-1,1 0 1,-1 0 0,0 0-1,0 0 1,1 0-1,-1 0 1,0 0 0,0 0-1,0 1 1,0-1 0,0 1-1,0-1 1,-1 0 0,1 1-1,0-1 1,-1 1 0,1 0-1,-1-1 1,0 1-1,1-1 1,-1 3 0,1 16-1,0 1 0,-5 35 1,2-36 40,1-1-1,1 0 1,2 23 0,-2-42-26,0 1 1,0-1-1,1 0 0,-1 0 0,0 1 1,0-1-1,1 0 0,-1 0 0,0 1 1,1-1-1,-1 0 0,0 0 0,1 0 1,-1 1-1,0-1 0,1 0 0,-1 0 1,1 0-1,-1 0 0,0 0 0,1 0 1,-1 0-1,0 0 0,1 0 0,-1 0 1,1 0-1,-1 0 0,0 0 0,1 0 0,-1 0 1,0 0-1,1-1 0,-1 1 0,0 0 1,1 0-1,-1 0 0,0-1 0,1 1 1,-1 0-1,0 0 0,0-1 0,1 1 1,-1 0-1,0 0 0,0-1 0,1 1 1,-1 0-1,0-1 0,0 1 0,0-1 1,16-14 155,1-11-127,-1 0 1,-1-1 0,-1-1 0,-2 0 0,-1-1 0,13-50-1,-28 107-45,1 1-1,0 0 0,3 34 1,0-62 16,0-1 0,0 1 0,0-1 0,1 1 0,-1 0 0,0-1 1,0 1-1,0 0 0,0-1 0,1 1 0,-1-1 0,0 1 0,1-1 0,-1 1 0,0 0 1,1-1-1,-1 1 0,0-1 0,1 0 0,-1 1 0,1-1 0,-1 1 0,1-1 0,0 0 1,-1 1-1,1-1 0,-1 0 0,1 1 0,-1-1 0,1 0 0,1 0 0,20-7 310,15-24 107,-22 8-423,-2 0 0,0-1 0,-2-1 0,0 0 0,-2 0 0,8-32 0,-22 77 0,2 1 0,0-1 0,1 1 0,2 29 0,0-49-34,0 1 1,0-1-1,0 1 1,1-1-1,-1 1 1,0-1-1,1 1 1,0-1-1,-1 0 1,1 1-1,0-1 1,-1 0-1,1 1 1,0-1-1,0 0 1,0 0-1,0 0 1,0 0-1,1 0 1,-1 0-1,0 0 1,0 0-1,1-1 1,-1 1-1,2 0 1,0 0-337,0 0 0,0 0 0,0 0 1,1-1-1,-1 0 0,0 1 1,0-1-1,1-1 0,-1 1 1,6-1-1,9-5-7760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16464,'0'6'622,"1"129"7240,1-47-6088,22 143 0,-17-207-1146,-1-38 231,-1-39-210,-4 19-607,-1-62 123,-1 89-157,0 0 1,0 0 0,0 0 0,-1 0 0,0 1 0,0-1 0,0 1-1,-1-1 1,0 1 0,-7-11 0,10 16-10,0 1 0,-1 0 0,1 0 0,0 0 0,0-1 0,0 1 0,0 0 0,0 0 0,0 0 0,0-1 0,-1 1 0,1 0 0,0 0 0,0 0-1,0 0 1,0-1 0,-1 1 0,1 0 0,0 0 0,0 0 0,0 0 0,-1 0 0,1 0 0,0 0 0,0 0 0,-1 0 0,1 0 0,0-1 0,0 1 0,0 0 0,-1 0 0,1 0 0,0 1 0,0-1 0,-1 0 0,1 0 0,0 0 0,0 0 0,0 0 0,-1 0 0,1 0 0,0 0 0,0 0 0,0 0 0,-1 1 0,1-1-1,0 0 1,0 0 0,0 0 0,-1 0 0,1 0 0,0 1 0,0-1 0,-5 20-53,4 30 8,1-46 52,0 0-1,1 0-1,-1 0 1,0 0-1,1 0 1,0 1-1,0-1 1,0-1-1,1 1 1,-1 0-1,1 0 1,0 0-1,0-1 1,0 1-1,0-1 1,1 0-1,-1 1 1,1-1-1,0 0 1,0-1-1,5 5 1,-4-5 17,-1 0 0,0-1-1,1 0 1,-1 1 0,0-1 0,1-1 0,-1 1 0,1 0 0,0-1-1,-1 1 1,1-1 0,-1 0 0,1-1 0,0 1 0,-1 0-1,1-1 1,-1 0 0,1 0 0,-1 0 0,1 0 0,-1-1 0,0 1-1,0-1 1,5-3 0,4-3 54,-1-1 0,0 0 1,0-1-1,-1 0 0,0-1 0,0 0 1,-1-1-1,-1 0 0,11-20 0,-9 13 20,0 0 1,-2-1-1,0-1 0,-1 1 1,7-41-1,-9 29-96,0-47 0,-5 69 0,0 0 0,0 0 0,-1 0 0,-1 0 0,1 1 0,-2-1 0,1 0 0,-1 1 0,-5-10 0,8 18 0,0 1 0,0-1 0,0 1 0,-1-1 0,1 1 0,0-1 0,0 1 0,-1-1 0,1 1 0,0-1 0,-1 1 0,1-1 0,0 1 0,-1 0 0,1-1 0,-1 1 0,1 0 0,0-1 0,-1 1 0,1 0 0,-1 0 0,1-1 0,-1 1 0,1 0 0,-1 0 0,1 0 0,-1 0 0,0-1 0,1 1 0,-1 0 0,1 0 0,-1 0 0,1 0 0,-1 0 0,0 1 0,-10 17 0,-2 40 0,12-52 0,-10 60 0,3 1 0,2 1 0,7 132 0,1-189 0,0 0 0,1 0 0,0-1 0,6 14 0,-9-22 0,1 0 0,-1 0 0,1 0 0,0 0 0,0 0 0,0 0 0,0-1 0,0 1 0,0 0 0,0-1 0,0 1 0,1 0 0,-1-1 0,1 0 0,-1 1 0,1-1 0,0 0 0,-1 0 0,1 0 0,0 0 0,0 0 0,0 0 0,0 0 0,0-1 0,0 1 0,0-1 0,0 1 0,0-1 0,4 0 0,-5 0 0,0-1 0,1 0 0,-1 0 0,0 0 0,0-1 0,0 1 0,0 0 0,0 0 0,0-1 0,0 1 0,0 0 0,-1-1 0,1 1 0,0-1 0,-1 1 0,1-1 0,-1 1 0,0-1 0,0 1 0,1-1 0,-1-1 0,4-40 0,-4 39 0,0 2 0,2-23 0,-1 0 0,-1 0 0,-2 0 0,0 0 0,-11-46 0,4 56 0,3 28 0,4 28 0,2-37 0,0 0 0,1 0 0,-1 0 0,1 0 0,0-1 0,0 1 0,1 0 0,-1 0 0,1-1 0,0 1 0,-1-1 0,2 1 0,-1-1 0,0 0 0,1 0 0,-1 0 0,1 0 0,0-1 0,4 4 0,-5-4 0,0-1 0,0 0 0,0 0 0,1 0 0,-1 0 0,0 0 0,0 0 0,1-1 0,-1 1 0,0-1 0,1 0 0,-1 1 0,0-1 0,1 0 0,-1 0 0,1-1 0,-1 1 0,0 0 0,1-1 0,-1 0 0,0 1 0,0-1 0,0 0 0,1 0 0,-1 0 0,0 0 0,0-1 0,0 1 0,0-1 0,-1 1 0,1-1 0,0 1 0,1-4 0,6-8 0,0 0 0,-1-1 0,-1 0 0,0-1 0,-1 1 0,-1-1 0,0 0 0,-1-1 0,3-19 0,-17 81 0,5-27 0,1 0 0,1 0 0,1 1 0,0 35 0,3-54 0,-1 0 0,0 1 0,0-1 0,0 0 0,1 0 0,-1 0 0,0 0 0,1 0 0,-1 0 0,1-1 0,-1 1 0,1 0 0,0 0 0,-1 0 0,1 0 0,0-1 0,-1 1 0,1 0 0,0 0 0,0-1 0,0 1 0,0-1 0,0 1 0,0-1 0,0 1 0,0-1 0,0 0 0,0 1 0,0-1 0,0 0 0,0 0 0,0 0 0,0 0 0,0 1 0,0-2 0,0 1 0,0 0 0,0 0 0,0 0 0,0 0 0,2-1 0,1 0 0,0 0 0,0 0 0,0-1 0,0 1 0,0-1 0,0 0 0,-1 0 0,1 0 0,5-5 0,5-8 0,-1 0 0,-1-1 0,0 0 0,-1-1 0,-1 0 0,0-1 0,-1 0 0,-2-1 0,1 0 0,5-26 0,-15 65 0,1 1 0,0 0 0,2-1 0,4 29 0,-5-47 0,0-1 0,0 0 0,1 0 0,-1 0 0,0 1 0,1-1 0,-1 0 0,1 0 0,-1 0 0,1 0 0,-1 0 0,1 0 0,0 0 0,-1 0 0,1 0 0,0 0 0,0 0 0,0 0 0,0 0 0,0-1 0,0 1 0,0 0 0,0-1 0,0 1 0,0-1 0,2 1 0,-1-1 0,1 1 0,-1-1 0,1 0 0,-1 0 0,0-1 0,1 1 0,-1 0 0,1-1 0,-1 0 0,0 1 0,1-1 0,2-1 0,5-3 0,-1-1 0,0 1 0,0-1 0,14-13 0,0-4 0,37-50 0,-37 44 0,-23 29 0,0 0 0,0 0 0,0 0 0,0 0 0,0-1 0,0 1 0,0 0 0,0 0 0,1 0 0,-1 0 0,0-1 0,0 1 0,0 0 0,0 0 0,0 0 0,0 0 0,1 0 0,-1 0 0,0 0 0,0 0 0,0-1 0,1 1 0,-1 0 0,0 0 0,0 0 0,0 0 0,0 0 0,1 0 0,-1 0 0,0 0 0,0 0 0,0 0 0,1 0 0,-1 0 0,0 0 0,0 0 0,0 0 0,1 1 0,-1-1 0,0 0 0,0 0 0,0 0 0,0 0 0,0 0 0,1 0 0,-1 0 0,0 0 0,0 1 0,0-1 0,0 0 0,0 0 0,1 0 0,-1 0 0,0 1 0,0-1 0,0 0 0,0 0 0,0 0 0,0 0 0,0 1 0,0-1 0,5 21 0,-4-18 0,-1-1 0,0 1 0,1-1 0,-1 1 0,1-1 0,0 1 0,-1-1 0,1 1 0,1-1 0,-1 0 0,0 1 0,0-1 0,1 0 0,2 3 0,1-3-23,0 0-1,0 0 1,-1 0-1,1 1 1,-1-1-1,1 1 1,-1 0-1,0 0 1,0 1-1,-1-1 1,1 1-1,-1 0 1,1 0-1,-1 0 1,0 0-1,-1 1 1,1-1-1,-1 1 1,4 9-1,0 7-1,0 0-1,-1 0 1,-1 0 0,-1 1-1,1 25 1,-8 111 12,2-144 93,0 0 1,0 0-1,-8 22 0,9-33-67,1 0-1,-1 0 1,0 0 0,0-1-1,0 1 1,0 0-1,-1-1 1,1 1-1,-1-1 1,0 1-1,1-1 1,-1 0-1,0 0 1,0 0 0,-1 0-1,1 0 1,0 0-1,-1-1 1,1 1-1,-1-1 1,1 1-1,-1-1 1,0 0-1,-3 1 1,4-3-13,1 1 0,0-1 0,-1 1 0,1-1 0,0 0 0,0 0 0,-1 0 0,1 0 0,0 1 0,0-2 0,0 1 0,0 0 0,1 0 0,-1 0 0,0 0 0,0 0 0,1-1 0,-1 1 0,0 0 0,1-1 0,-1 1 0,1-1 0,0 1 0,0 0 0,-1-1 0,1 1 0,0-2 0,-6-49 0,5 48 0,-1-29-22,1 0-1,1 0 1,6-44 0,-4 63-37,1 1 0,0 0 0,1 0 0,1 1 0,0-1 1,0 1-1,1 0 0,1 0 0,0 1 0,0 0 0,11-12 1,-1-2-4042,-13 3-3486,-4 4-2098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16656,'0'-14'3972,"0"3"-2691,9 0 0,6 6-640,5 3-609,4 2-961,2 0-1602,-2 0-3234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16528,'0'0'4164,"-6"70"-2563,14-35-768,5 2-128,2-4-353,1-1-224,2-7-96,-1-8 0,-2-6-64,-3-10-897,-4-1-929,-7-14-1569,-1-9-2979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13389,'0'0'8392,"45"-57"-6182,-13 44-641,7 1-95,4-3-481,-1 3-609,-3 1-256,-3 4-128,-9 2-512,-7 3-1538,-9 2-1153,-30 17-19219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92 7207,'0'0'13613,"53"-14"-12396,-16-4-224,2 0-321,3 2-447,-1 0-161,-13 10-64,-5 3-1217,-13 3-1154,-19 8-8359</inkml:trace>
  <inkml:trace contextRef="#ctx0" brushRef="#br0" timeOffset="1">1 364 14926,'0'0'4100,"84"-31"-1506,-42 3-1152,7 0-481,-3-2-32,-2 2-609,-9 6-384,-8 4-1890,-14 6-2370,-10 5-3684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10442,'0'0'5514,"9"-7"-2722,12-11-1836,-2-1 0,0-1-1,-1 0 1,-1-2-1,-1 0 1,15-28-1,-16 24-107,-1 0-1,-2 0 1,11-31-1,-35 152-916,10-78-30,-1 1-175,0 1-1,2 0 1,0 0-1,1 0 1,5 34-1,6-38-2462,-11-15 2488,1 1 0,0-1 0,-1 0 0,1 1 0,0-1-1,0 0 1,-1 0 0,1 0 0,0 0 0,0 0 0,-1 0 0,1 0 0,0 0 0,0 0-1,-1 0 1,1 0 0,0 0 0,-1-1 0,1 1 0,0 0 0,-1 0 0,1-1 0,0 1-1,-1 0 1,2-1 0,12-15-7075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17200,'0'0'1762,"1"10"128,1 20-533,14 119 3176,-13-131-4359,0 0 1,2 0-1,0-1 0,1 0 1,0 0-1,12 21 0,-17-37-182,0 1 1,-1-1-1,1 0 0,0 1 0,-1-1 0,1 0 0,0 1 0,0-1 0,0 0 0,0 0 0,0 0 0,0 0 0,1 0 0,-1 0 0,0 0 0,0-1 0,1 1 0,-1 0 0,0-1 0,1 1 0,-1-1 0,1 1 0,-1-1 0,1 0 0,-1 0 0,1 1 1,-1-1-1,1 0 0,-1 0 0,3-1 0,-3 0-192,0 0 0,0 0 0,1 0 0,-1 0 0,0-1 0,0 1 0,0 0 0,0-1 0,0 1 0,-1-1 0,1 1 0,0-1 0,-1 1 0,1-1 0,-1 1 0,1-1 0,-1 0 0,0 1 1,1-1-1,-1 0 0,0 1 0,0-1 0,-1 0 0,1 1 0,0-1 0,0 0 0,-1-1 0,-6-21-3612,-8-5-1585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25 11403,'13'-11'9957,"-13"4"-3912,-28 1-2155,-40 11-4185,54-1 399,1 2 0,-1 0 0,1 0 0,0 1 0,0 1 0,1 0 0,0 1 0,1 0-1,0 0 1,0 2 0,1-1 0,0 1 0,1 1 0,0 0 0,1 0 0,-11 22 0,17-31-103,1 0-1,0-1 1,-1 1 0,1 0 0,0 0-1,1 0 1,-1 0 0,1 0 0,-1 0-1,1 0 1,0 0 0,0 0 0,0 0-1,0 0 1,1 0 0,-1 0 0,1 0-1,0 0 1,1 3 0,-1-3-4,1-1 1,0 0 0,0 1-1,0-1 1,0 0-1,0 0 1,0-1-1,1 1 1,-1 0-1,1-1 1,-1 1-1,1-1 1,-1 0-1,1 0 1,0 0 0,4 1-1,12 1-151,0 0-1,0-2 1,0 0-1,36-3 0,-39 1-81,30-4-2804,-1-5-3289,-5-4-2580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5285,'0'0'16912,"9"-57"-14542,11 50-1249,7 3-672,4 0-129,5 0-224,3 2-64,-4-1 0,-2-1-480,-11 4-1026,-8-2-1376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82 15471,'0'0'6181,"54"-9"-4419,-22-6-833,4-2-577,3 1-256,-6 3-160,-5 4-1089,-9 6-1633,-12 3-2595</inkml:trace>
  <inkml:trace contextRef="#ctx0" brushRef="#br0" timeOffset="1">0 386 16015,'0'0'6374,"71"-8"-4548,-32-4-385,0-5-160,1 0-640,-4-2-449,-9 2-128,-6 2-64,-6 1-1025,-7 0-1281,-8 2-1826,0 1-1921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10730,'0'0'5178,"4"-8"-2519,3-1-2147,0 0 1,0 0-1,0 1 1,1 0-1,1 0 1,-1 1-1,1 0 1,0 1-1,1 0 1,0 0-1,0 1 1,0 0-1,0 1 1,1 0-1,18-4 1,-22 6-405,-1 1 0,1 0 1,0 0-1,0 1 1,-1-1-1,1 1 1,0 1-1,0-1 0,0 1 1,11 3-1,-16-3-97,-1 0-1,1 0 1,0 0-1,-1 0 1,1 0-1,0 0 1,-1 0-1,0 0 1,1 0-1,-1 1 1,0-1-1,1 1 1,-1-1-1,0 1 1,0-1-1,1 4 1,-1-2-2,0 0 0,0 1 0,-1-1 0,1 0 0,-1 0 0,0 0 0,0 1 0,0-1 1,0 0-1,-1 0 0,1 0 0,-3 7 0,-2 0 27,0 0 0,0-1 0,-1 1 0,-1-1 0,1 0 0,-1-1 0,-1 1 0,0-1 0,0-1 0,0 0 0,-15 9 0,-21 23 125,76-41-252,-11-3-395,0-1 0,23-10-1,8-10-7642,-36 15-407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12364,'0'0'12075,"53"61"-10858,-41-34-640,0 2-161,2 1-320,-4-1-64,1-6-1025,-3-4-1441,-1-3-1954,0-4-3203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21781,'0'0'3811,"-1"54"-2273,1-28-994,0-1-320,1 0-95,14-4-97,3-4-257,8-3-1568,-3-5-1410,1-5-1506,-6-4-3459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18257,'0'0'2178,"-8"50"-2146,6-26-928,2-3-2083,0 1-4036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21204,'0'0'2979,"45"-52"-2915,-14 40-192,5-3-2274,-2-2-3460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16207,'0'0'11398,"9"-3"-10635,47-14 246,36-16-9945,-5 2-1321,-30 13 7114,-65 28 18744,0 7-10124,7-6-7486,17-19-4845,0-11-9808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18065,'0'0'6086,"63"14"-4805,-15-27 0,12-5-608,8-5-513,5-1-128,-1 2-352,-8 4-1250,-7 2-640,-18 6-1185,-18 4-1634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12684,'0'0'11275,"85"2"-10282,-23-21-321,7-4-448,4-1-192,3 2-896,-5-1-2307,-8-3-2210,-12 2-6567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18097,'0'0'11307,"-33"57"-9546,33-42-768,0-1-384,7-4-609,10-2 0,4-7 0,4-1-192,2 0-801,0-12-1057,-3-4-1441,-3-3-161,-3 1-95,-5 1-1154,-5 4-2306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1281,'0'0'12930,"13"-7"-9396,10-5-2755,2 0 1,-1 3-1,2 0 0,-1 1 1,1 1-1,0 2 1,48-4-1,-65 8-580,0 1 1,1 0-1,-1 0 1,0 1-1,1 1 1,-1 0-1,17 5 1,-23-5-178,0-1-1,-1 1 1,1 0 0,-1-1 0,0 1 0,0 0 0,1 1 0,-1-1 0,-1 0 0,1 1 0,0-1 0,0 1 0,-1-1 0,0 1 0,1 0-1,-1-1 1,0 1 0,0 0 0,0 0 0,-1 0 0,1 0 0,-1 0 0,0 0 0,0 0 0,0 0 0,0 0 0,0 0 0,-1 5-1,-1 4 45,-1-1-1,1 0 0,-2 0 0,1 0 1,-2 0-1,1 0 0,-2-1 0,1 0 1,-12 16-1,-11 11-25,-35 36 0,16-19-340,1 1-2023,18-21-3308,7-8-6108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12236,'0'0'16575,"2"13"-15187,-1-4-1225,-1 1-1,1 0 0,-1-1 0,-1 1 1,0 0-1,0-1 0,-1 1 1,0-1-1,-4 10 0,-1-1-88,-33 103 479,37-109-518,0 1 1,1-1-1,1 0 0,0 1 1,0-1-1,1 1 0,1-1 1,2 14-1,-2-24-35,-1 0 0,1-1 0,0 1 0,0 0 0,0 0 0,0-1 0,0 1 0,0 0 0,0-1 0,1 1 0,-1-1 0,0 1 0,1-1 0,-1 0 0,1 0 0,0 0 0,-1 0 0,1 0 0,0 0 0,0 0 0,-1 0 0,1-1 0,0 1 0,0-1 0,0 1 0,0-1 0,0 0 0,0 1 0,0-1 0,0 0 0,0-1 0,0 1 0,0 0 0,0 0 0,3-2 0,3 1 0,0-1 0,0 0 0,0-1 0,-1 0 0,1 0 0,-1 0 0,11-7 0,0-3-567,-1-1 0,26-25 0,-32 27-282,-1 0 0,0 0 0,-1-1 0,0-1 0,-1 0 0,0 0 0,9-25 0,-4-7-7154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56 5061,'0'0'26104,"-56"-25"-24502,53 22-1602,3 2 0,0-2 0,3 2 0,12-2 0,2-3 0,-2-2-4068,-1 3-7303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32 14606,'0'0'16912,"-4"12"-16416,-9 20-412,-2-1 0,-1 0-1,-2-2 1,-1 0-1,-1-1 1,-1-1 0,-1 0-1,-38 32 1,68-86-84,158-283 0,-175 352 0,-3-5 0,2 0 0,2 1 0,1 0 0,2 0 0,0 64 0,4-101 0,1 0 0,0 0 0,0 0 0,0 0 0,0 0 0,0 1 0,0-1 0,0 0 0,0 0 0,0 0 0,0 0 0,0 0 0,1 0 0,-1 0 0,0 0 0,1 0 0,-1 0 0,1 0 0,-1 0 0,1 0 0,0 0 0,-1 0 0,1 0 0,0 0 0,0-1 0,0 1 0,-1 0 0,1-1 0,0 1 0,0 0 0,0-1 0,0 1 0,0-1 0,0 1 0,0-1 0,0 0 0,0 0 0,1 1 0,-1-1 0,0 0 0,0 0 0,0 0 0,0 0 0,2 0 0,0-1 0,-1 0 0,0 0 0,1 0 0,-1 0 0,0 0 0,0 0 0,1-1 0,-1 1 0,0-1 0,0 1 0,-1-1 0,1 0 0,0 0 0,0 0 0,-1 0 0,1 0 0,-1 0 0,2-5 0,-1 4 0,0-1 0,-1 0 0,1 0 0,-1 1 0,0-1 0,0 0 0,-1 0 0,1 0 0,-1 0 0,0 0 0,0 0 0,0 0 0,0 0 0,-1 0 0,1 0 0,-1 0 0,0 0 0,-1 0 0,1 1 0,-4-8 0,3 8 0,-1 0 0,0 0 0,0 0 0,-1 0 0,1 0 0,0 1 0,-1-1 0,0 1 0,1 0 0,-1 0 0,0 1 0,0-1 0,0 1 0,0-1 0,0 1 0,-1 1 0,1-1 0,0 0 0,-6 1 0,-132-3 0,141 3 0,1 0 0,0 0 0,-1 0 0,1 0 0,0 0 0,-1 0 0,1 0 0,-1 0 0,1 0 0,0 0 0,-1 0 0,1 0 0,0 0 0,-1-1 0,1 1 0,0 0 0,-1 0 0,1 0 0,0-1 0,-1 1 0,1 0 0,0 0 0,0-1 0,-1 1 0,1 0 0,0-1 0,0 1 0,0 0 0,-1-1 0,1 1 0,0 0 0,0-1 0,0 1 0,0 0 0,0-1 0,8-12 0,20-9 0,-9 13-25,1 0 0,0 0-1,1 2 1,0 1 0,0 0 0,1 2 0,-1 0 0,1 2-1,0 0 1,0 1 0,-1 2 0,1 0 0,30 5 0,-21-1-2938,-1-4-5157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2:1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1110 27 2626,'-11'-4'5905,"-11"-2"-5113,0 1 0,-1 1 0,1 0 0,-1 2 0,1 1 0,-1 0 0,0 2 0,0 1 1,-34 6-1,27 0-293,-1 0 0,2 2 1,0 2-1,0 0 1,1 2-1,-37 23 0,18-3-204,0 2-1,3 1 1,1 3 0,2 1-1,1 3 1,3 0-1,-41 64 1,45-56-105,1 2 0,4 1 0,1 1 0,-29 92 0,44-110-197,3 1 1,0 0-1,3 0 1,1 1-1,2-1 1,2 1-1,2 0 1,6 46-1,-4-64 6,2 0-1,1-1 0,0 1 0,1-1 0,2 0 1,0-1-1,1 0 0,1-1 0,1 0 0,0 0 1,29 30-1,-30-37-13,0-1 0,2 0 0,-1-1 0,1 0 0,1-1-1,-1-1 1,2 0 0,-1-1 0,1 0 0,0-1 0,0-1 0,1 0 0,0-2 0,-1 1 0,1-2 0,32 2 0,-20-6 36,-1-1 0,1-2 0,0 0 1,-1-2-1,0-1 0,-1-1 1,0-1-1,0-1 0,32-20 0,16-14 474,118-93-1,-93 58 412,140-148 1,-189 174-560,-4-3 1,-1-1-1,-3-3 0,41-79 1,-67 109-92,-2 0-1,-2-1 1,0 0 0,-2-1 0,-2 0-1,7-51 1,-13 71-215,-1 1 0,-1-1 0,0 1 0,0-1 1,-1 1-1,-1 0 0,0-1 0,-1 1 0,0 0 0,0 0 0,-2 0 0,1 1 0,-2-1 0,1 1 0,-2 0 1,1 1-1,-1-1 0,-1 1 0,0 1 0,-16-16 0,7 13-48,0 1 0,-1 0 0,0 1 0,-1 0-1,0 2 1,-1 0 0,0 2 0,0 0 0,0 1 0,0 1 0,-1 1 0,-33-1-1,22 3-65,0 1-1,0 2 0,1 1 0,-1 1 0,1 2 0,-1 1 1,-45 18-1,51-15-306,1 1 1,1 2 0,0 1-1,1 0 1,0 2 0,-20 19-1,29-22-655,0 0 0,1 1-1,1 1 1,0 1 0,-14 24 0,-3 17-5612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7:3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2586 42 3619,'-13'2'6775,"-143"4"-3992,-100-21-3393,188 11 665,1 3 1,-77 9-1,-136 28 1387,75-7-824,-250 48 627,376-57-708,2 4 1,0 3-1,-122 62 1,154-65-334,1 2 0,2 2 0,0 1 0,2 3 1,2 1-1,-65 71 0,86-83-188,0 1 1,1 1-1,1 0 1,2 1-1,0 1 1,1 0-1,2 1 1,1 0-1,0 0 1,2 1-1,2 0 1,0 0-1,1 1 1,1 33-1,3-47 10,1 0-1,0 1 1,1-1 0,0 0 0,1 0-1,1 0 1,1-1 0,-1 1-1,2-1 1,0 0 0,1-1-1,0 1 1,1-1 0,0-1-1,0 1 1,2-1 0,-1-1-1,1 0 1,1 0 0,18 12-1,-2-3-9,1-1 0,1-1-1,1-2 1,0-1-1,55 18 1,170 33 120,-196-52-83,349 76-5,450 38 0,-104-71 19,-222-19-32,293 0-45,-624-41 5,-1-8-1,219-43 0,706-183-159,-1079 227 167,319-87 41,-316 81-45,-2-1 0,0-3-1,-1-2 1,-1-2 0,54-39 0,-89 56 15,0 0 1,-1 0-1,0-1 1,-1 0-1,0 0 1,-1-1 0,1-1-1,-2 1 1,1-1-1,-2 0 1,1 0-1,-2 0 1,6-21 0,-7 23-2,-2-1 1,1 0 0,-1-1 0,-1 1 0,0 0 0,-1 0 0,1 0 0,-2 0-1,1 0 1,-2 0 0,1 0 0,-1 1 0,-1-1 0,0 1 0,0 0 0,-1 0-1,-6-10 1,-7-5 103,-1 0 0,-1 1 0,-2 1 0,0 1 0,-1 1 0,-1 1 0,-35-22 0,-13-2 384,-111-49-1,38 31-240,-3 7 0,-228-51 0,-320-28-365,570 112 156,-1164-151-512,639 135-1557,-1 46-3833,387 8 1090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8:3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29 11211,'0'0'4617,"-9"-1"-2311,-25-4-629,8 2 3599,56 8-3399,73 8-1490,1-4-1,0-5 1,0-5-1,117-14 1,-182 13 8,-22 1 593,-37 1 319,-557 3-645,565-1-454,18 2-330,24 2-103,17-4 223,0-3-1,0-1 0,0-3 1,0-2-1,69-19 0,-108 24 9,18-3 48,-26 5-53,1 0-1,-1 0 1,0 0 0,1 0-1,-1 0 1,1 0-1,-1 0 1,0 0-1,1 1 1,-1-1-1,0 0 1,0 0-1,1 0 1,-1 1 0,0-1-1,1 0 1,-1 1-1,0-1 1,0 0-1,1 0 1,-1 1-1,0-1 1,0 0 0,0 1-1,0-1 1,1 0-1,-1 1 1,0-1-1,0 1 1,0-1-1,0 0 1,0 1 0,0-1-1,0 0 1,0 1-1,0-1 1,0 1-1,0-1 1,0 0-1,0 1 1,0-1-1,-1 0 1,1 1 0,0-1-1,0 0 1,0 1-1,0-1 1,-1 0-1,1 1 1,0-1-1,0 0 1,-1 0 0,1 1-1,0-1 1,-1 0-1,-4 9-216,0 0 1,-1-1-1,0 0 1,0 0-1,-1-1 0,0 0 1,-13 10-1,15-13-509,0 0 0,0 0 1,0-1-1,0 0 0,-1 0 1,0-1-1,0 0 0,-6 2 0,-16-2-7293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8:36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38 4516,'0'0'4442,"-9"-3"-3129,3 0-1470,-11-4 888,0 1 1,0 1-1,-23-5 0,34 9-579,1 0 0,-1 0-1,1 1 1,-1 0 0,0 0-1,1 0 1,-1 1 0,1 0-1,-1 0 1,1 0 0,0 1-1,-1 0 1,1 0 0,0 0 0,0 1-1,0-1 1,-5 5 0,-7 8 59,0 2 0,1 0 0,1 0 0,1 1 0,0 1 0,1 1 0,2 0 0,0 0 0,-10 26 0,5-6 115,2 1 1,2 0-1,1 1 0,-5 45 1,11-48-231,1-1 1,4 76 0,0-102-86,2 0 0,-1 1 0,2-1 0,0 0-1,0 0 1,1-1 0,0 1 0,1-1 0,0 0 0,1 0 0,0 0 0,1-1 0,10 13 0,-12-19 21,1 1 0,0 0 1,0-1-1,0 0 0,0-1 0,0 1 0,1-1 1,0 0-1,0-1 0,-1 1 0,1-1 1,1-1-1,-1 0 0,0 0 0,0 0 0,0-1 1,1 1-1,-1-2 0,0 1 0,0-1 1,0 0-1,1-1 0,8-3 0,10-3 100,-1 0-1,0-2 1,-1-2-1,45-27 1,14-13-1,-2-5 1,75-68 0,-150 118 0,0 0 0,0 0 0,-1 0 0,0-1 1,-1 0-1,1 0 0,-2 0 0,1-1 0,-1 1 1,0-1-1,-1 0 0,0 1 0,0-1 0,-1 0 1,0-1-1,-1 1 0,0 0 0,0 0 0,-1 0 1,-3-15-1,1 4-14,-2 0 0,0 1 0,-11-28 0,8 28-1087,0 1 0,-23-33 0,9 22-2410,-1 6-2456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8:3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363 110 9641,'-11'3'2151,"-8"2"-1925,1 1-1,-1 1 0,1 0 1,0 2-1,1 0 1,0 1-1,1 0 0,0 1 1,0 1-1,1 1 0,1 0 1,0 1-1,1 1 0,0 0 1,1 1-1,1 0 0,1 0 1,-12 25-1,12-15-17,0 2 0,2-1 0,0 1 0,3 0 1,0 1-1,-1 30 0,5-40-156,1 0 1,0 1-1,1-1 0,1 0 1,1 0-1,1 0 0,1 0 1,0-1-1,16 36 0,-14-44-53,-1 1 0,2-1 0,-1 0 0,1-1 0,1 0 0,0 0 0,0-1 0,0 0 0,1 0 0,1-1 0,-1-1 0,1 1 0,0-2 0,0 0 0,1 0 0,0-1 0,18 4 0,-15-4 4,0-1 1,0-1 0,0-1 0,0 0-1,0-1 1,0-1 0,1 0 0,-1-1-1,0-1 1,0 0 0,-1-1 0,1 0-1,-1-1 1,14-8 0,-2-2 68,-1-1-1,0-1 1,-2-2 0,0 0 0,-1-2 0,-1 0-1,-1-1 1,-1-1 0,-1-1 0,-1-1-1,-1 0 1,17-38 0,-15 24 310,-1-1 0,-2-1 0,-2-1-1,-1 0 1,-2 0 0,-3-1 0,5-80 0,-11 109-322,-1 1 1,-1-1-1,0 0 1,-1 1-1,0-1 1,-1 1-1,-1 0 1,-7-18-1,9 27-61,0 0 0,0 0 1,0 0-1,-1 1 0,1-1 0,-1 1 0,0 0 0,0 0 0,0 0 0,0 0 0,-1 0 0,1 1 1,-1-1-1,0 1 0,0 0 0,1 0 0,-1 1 0,-1-1 0,1 1 0,0 0 0,0 0 1,0 0-1,-1 0 0,1 1 0,0 0 0,-1 0 0,1 0 0,0 0 0,-7 2 0,1 0-291,0 0-1,0 1 0,0 0 0,1 1 1,-1 0-1,1 0 0,0 1 1,0 0-1,0 1 0,1 0 0,-10 9 1,-36 35-4956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8:3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1 3940,'-13'0'8877,"2"0"-8511,-36-1 263,0 3-1,-79 12 0,111-11-493,1 0 0,-1 1 0,1 1 1,0 0-1,0 1 0,1 1 0,0 0 0,0 0 0,0 1 0,1 1 1,0 0-1,1 1 0,-16 17 0,13-9 141,1 1 1,0 1-1,1 0 0,2 0 1,0 1-1,1 1 1,1-1-1,1 1 0,-5 24 1,3 3 151,3 1 1,1 0 0,2 56 0,3-87-364,1 0 0,1-1 1,0 1-1,2-1 0,0 0 1,10 29-1,-11-39-60,1 0 0,0 0 0,0 0 0,1-1 1,-1 0-1,2 0 0,-1 0 0,1-1 0,0 0 0,0 0 1,1 0-1,-1-1 0,1 0 0,1 0 0,-1-1 0,14 7 0,-8-7 3,1 0 0,-1-1 0,1 0 0,0-1 0,0 0 0,0-1 0,0-1 0,0 0-1,0-1 1,0-1 0,0 0 0,0-1 0,0 0 0,-1-1 0,0 0 0,23-12 0,-1-1 87,-1-2-1,-1-1 1,-1-2 0,54-46 0,-47 32 83,-1-2 0,-2-2-1,60-84 1,-77 95-146,-1 0 0,-2-1 0,-1 0 0,-1-2 0,-2 1-1,-1-2 1,8-39 0,-16 60-319,-1 0 0,-1 0 0,0 0 0,-1-24 0,0 34 75,-1 0 0,1-1 0,-1 1 0,1 0 0,-1 0 0,1 0 0,-1 0 0,0 0 0,0 0 0,0 0 0,0 0-1,-1 0 1,1 0 0,0 0 0,-1 1 0,0-1 0,1 0 0,-1 1 0,0-1 0,1 1 0,-1 0 0,0 0 0,0 0 0,0 0 0,0 0 0,0 0 0,-1 0-1,1 1 1,0-1 0,0 1 0,-4-1 0,-51 1-5612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78 4260,'0'0'15327,"-7"9"-12445,-21 29-822,1 2-1,3 1 1,1 0-1,-17 46 1,34-59-3950,6-27 1781,0-1-1,0 1 1,0-1-1,0 1 0,0-1 1,0 1-1,1-1 1,-1 0-1,0 1 1,0-1-1,0 1 1,1-1-1,-1 1 1,0-1-1,1 0 1,-1 1-1,0-1 0,1 1 1,-1-1-1,0 0 1,1 0-1,-1 1 1,1-1-1,-1 0 1,1 0-1,-1 1 1,0-1-1,1 0 0,-1 0 1,1 0-1,-1 0 1,1 0-1,-1 0 1,1 0-1,-1 1 1,1-2-1,-1 1 1,1 0-1,-1 0 0,1 0 1,-1 0-1,1 0 1,-1 0-1,1 0 1,-1-1-1,1 1 1,-1 0-1,0 0 1,1-1-1,14-7-8602</inkml:trace>
  <inkml:trace contextRef="#ctx0" brushRef="#br0" timeOffset="1">362 0 19763,'0'0'13004,"-8"14"-13004,15-16-833,3-10-8327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9:2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619 162 4228,'1'-8'603,"0"7"-657,1-10 1092,0 0 1,-1 1-1,0-1 0,0 0 0,-2-19 0,1 27-801,-1-1-1,0 1 0,1 0 0,-1 0 1,-1 0-1,1 0 0,0 0 0,-1 0 1,1 1-1,-1-1 0,0 0 1,0 1-1,0-1 0,0 1 0,0 0 1,0-1-1,-1 1 0,1 0 1,-1 0-1,0 1 0,0-1 0,1 1 1,-1-1-1,0 1 0,0 0 0,0 0 1,-4-1-1,0 1-95,-1 0 0,1 0 0,-1 0 0,0 1 0,1 1 0,-1-1 0,1 1 0,-1 0 0,1 1 0,0-1-1,-1 2 1,1-1 0,0 1 0,0 0 0,1 0 0,-1 1 0,1 0 0,-1 0 0,1 1 0,0-1 0,-8 11 0,-10 9-63,1 2 1,1 1 0,-27 44-1,33-46 73,-23 34 29,3 3 0,3 0 0,2 3-1,-34 105 1,48-114-129,2 2-1,3-1 0,3 2 1,2-1-1,1 113 0,6-156-35,1 1-1,1-1 0,1 0 1,0 1-1,1-1 0,0-1 1,2 1-1,-1-1 0,2 0 1,0 0-1,10 15 1,-10-21-14,-1 1 1,2-1 0,-1 0 0,1-1 0,0 0-1,0 0 1,1-1 0,0 0 0,0 0-1,1-1 1,0 0 0,0-1 0,0 0 0,0 0-1,0-1 1,19 3 0,-9-4 8,-1 0-1,1-1 1,0-1-1,-1 0 1,1-2-1,-1 0 0,0-2 1,1 0-1,-2 0 1,20-9-1,-15 3 76,0 0-1,0-2 1,-1-1-1,0-1 0,-1-1 1,-1 0-1,19-20 0,-9 5 173,-2-1 0,-2-1 0,-1-2-1,-1-1 1,-2 0 0,-1-2 0,-2 0 0,-2-1-1,16-50 1,-15 31 239,-2-1 0,-3-1-1,-2-1 1,-3 1 0,-3-1-1,-4-117 1,-1 173-425,0 0 0,-1 0-1,0-1 1,0 1 0,-1 0-1,1 0 1,-1 0 0,0 0 0,0 0-1,0 1 1,0-1 0,-1 0-1,1 1 1,-1 0 0,0 0 0,-6-6-1,4 5-23,-1 1 0,0-1 0,0 1-1,0 0 1,0 1 0,0-1 0,0 1-1,-1 0 1,1 1 0,-8-1 0,0 0-63,0 1 1,0 1 0,0 0 0,0 1-1,0 1 1,1 0 0,-1 0 0,0 2 0,-24 9-1,20-5-426,1 1 1,1 0-1,-1 2 0,2 0 0,0 0 0,-14 15 0,-5 13-4113,9 4-4121,19-18-5300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0:2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168 137 3651,'0'0'6150,"-10"7"-4142,-2 0-1746,1 1 1,-1 0-1,2 1 1,0 0 0,0 1-1,0 0 1,1 1 0,1-1-1,-9 15 1,8-4-102,0 0-1,2 1 1,1 0 0,0 0-1,2 0 1,1 1-1,0 0 1,2-1 0,0 1-1,2 0 1,0 0 0,2-1-1,0 1 1,2-1 0,0 0-1,2 0 1,0 0-1,1-1 1,2 0 0,0-1-1,16 25 1,-22-39-163,0 0-1,1-1 1,-1 1-1,1-1 1,1 0-1,-1 0 1,0-1 0,1 0-1,0 0 1,0 0-1,0-1 1,1 1 0,-1-2-1,1 1 1,0-1-1,-1 0 1,12 2-1,-9-3 78,-1-1 0,1 0 0,0 0 0,0-1-1,-1 0 1,1 0 0,0-1 0,-1-1 0,1 1-1,-1-1 1,0 0 0,0-1 0,13-8 0,15-12 552,-2-1 0,0-1 0,54-57 0,73-108 2118,-138 160-2283,-2 0 1,34-66 0,-49 85-298,-1-1 0,0 0 0,-1 0 0,0-1 0,-1 1 0,-1-1 0,0 0 0,-1 1 0,0-1 0,-1 0 0,-2-19 0,1 29-85,0-1 1,0 1-1,0 0 0,-1 0 0,1 0 1,-1 0-1,0 0 0,0 0 0,-1 1 1,1-1-1,-1 1 0,1-1 0,-1 1 1,0 0-1,-7-5 0,3 3 10,-1 0 0,1 1 0,-1 0-1,0 0 1,0 1 0,0 0 0,-13-3 0,-10 1-624,0 1 0,0 1 1,-42 1-1,69 2 367,-23 5-3854,13 6-1412,6 1-1998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1:2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1089,'-10'3'-774,"-8"3"1434,0 2 0,1 0 0,1 0 0,-1 2 0,1 0 0,1 1-1,0 1 1,1 0 0,0 1 0,0 0 0,2 1 0,0 1 0,0 0 0,1 1 0,1 0 0,1 0 0,-9 22 0,10-21-650,2 0 1,0 1-1,1 0 1,1 0-1,1 0 1,-2 33 0,4-32-19,1 0 0,1 0 0,1 0 0,0 0 0,2-1 0,0 1 0,6 18 0,-4-24 10,1 1-1,-1 0 1,2-1-1,0-1 1,1 1-1,0-1 1,0-1-1,2 0 1,15 15 0,-12-15-114,-1 0 0,2-1 1,-1-1-1,1 0 0,1-1 0,-1 0 1,24 7-1,-21-9-892,0-2-1,1 0 1,33 3-1,21-6-2812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1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200 405 10698,'-8'3'8,"-17"8"555,1 0 1,-45 30-1,63-37-422,0 1-1,1-1 0,-1 1 1,1 0-1,0 0 0,1 0 1,-1 1-1,1 0 0,0 0 1,1 0-1,-1 0 0,1 1 1,0-1-1,1 1 0,0 0 1,-3 11-1,4-2-124,1 0 1,0 0-1,1 0 0,1 0 0,0 0 1,2 0-1,-1 0 0,2-1 0,0 0 1,1 0-1,0 0 0,1-1 0,1 1 1,0-2-1,1 1 0,1-1 1,0-1-1,22 22 0,-16-17-199,2-1 0,0-1 0,1 0 0,1-1 0,0-1-1,0-1 1,1-1 0,1-1 0,0-1 0,0-1 0,1 0 0,26 4 0,-27-8-378,0-2 0,0 0 1,0-1-1,0-1 1,1-2-1,-1 0 0,-1-1 1,1-1-1,0-1 0,-1-1 1,33-13-1,-34 9 531,-1 0 0,-1-1 1,0-1-1,0-1 0,-1 0 0,-1-1 0,21-24 0,-12 9 305,-2-2 0,-1 0 0,-1-2 0,-2 0 0,-2-1 0,0-1 0,-3 0 0,14-50 0,-16 41 56,-2-1 0,-2-1 1,-1 1-1,-3-1 0,-2 0 1,-6-72-1,3 109-291,0 0 0,0 0-1,-1 0 1,-1 0 0,0 0 0,0 0 0,0 1 0,-1 0-1,0-1 1,-1 1 0,0 1 0,-7-10 0,9 13 17,0 2 0,-1-1 0,1 0 0,0 1 0,-1-1 0,1 1 0,-1 0 0,0 0 0,0 0 0,0 1 0,0-1 0,0 1 1,0 0-1,0 0 0,0 1 0,0-1 0,-1 1 0,1 0 0,0 0 0,0 0 0,-1 0 0,1 1 0,0 0 0,0 0 0,0 0 0,0 0 1,0 1-1,-7 3 0,-4 3-93,-1 1 1,1 0-1,1 1 1,0 1-1,0 0 1,-18 20 0,-70 88-606,92-107 574,-193 281-1663,159-220-1408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1:2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10025,'0'0'1474,"78"75"-1346,-2-68-128,25-7-1217,19-26-4420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17617,'0'-10'3571,"1"2"-3169,0 1 0,0-1 1,0 0-1,1 1 0,0-1 0,1 1 0,0 0 0,0 0 0,0 0 1,1 0-1,0 0 0,1 1 0,-1 0 0,10-11 0,-1 5 116,0 0-1,1 0 1,0 2 0,0-1-1,31-15 1,-35 21-451,0 1 1,0 0-1,1 0 1,-1 1 0,1 0-1,0 1 1,0 0 0,-1 1-1,1 0 1,19 2-1,-29-1-64,1 0 1,0 1-1,0 0 0,0-1 0,-1 1 0,1 0 0,0 0 0,-1 0 0,1 0 0,-1 0 0,1 0 0,-1 0 0,0 0 0,1 1 1,-1-1-1,0 1 0,0-1 0,0 1 0,0-1 0,0 1 0,0 0 0,0-1 0,0 1 0,-1 0 0,1 0 0,-1-1 0,1 1 1,-1 0-1,0 0 0,0 0 0,0 0 0,0 3 0,0 4 55,0 0 0,-1 0 0,0-1 0,-1 1 0,1 0 0,-5 9 0,-4 5 26,-1 0 0,-2-1 0,0-1 0,-1 0 0,-1-1 0,-1 0 0,-1-1 0,-20 17 0,16-15-12,1 0 0,1 1 1,1 2-1,1-1 1,-23 42-1,39-62-72,-1 0 0,1-1 0,0 1 0,0 0 0,0 0 0,0 0 0,0 0 0,1 0 0,-1 0 0,1 0 0,0 0 0,0 0 0,0 0 0,0 1 0,1-1 0,-1 0 0,1 0 0,1 4 0,0-5 0,-1 0 0,1 0 0,-1-1 0,1 1 0,0 0 0,0 0 0,0-1 0,0 0 0,0 1 0,1-1 0,-1 0 0,0 0 0,0 0 0,1 0 0,-1 0 0,1-1 0,-1 1 0,1-1 0,-1 1 0,1-1 0,-1 0 0,3 0 0,17 1-597,-1-1 0,0-1 0,36-7 0,-27 2-1529,0-2 1,0-2-1,52-23 1,-34 8-6363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22549,'-9'0'2328,"2"1"-2095,0 0-1,1 1 1,-1 0-1,0 0 1,1 1 0,0-1-1,-1 1 1,1 1 0,0-1-1,1 1 1,-1 0 0,1 0-1,-1 1 1,1 0-1,1 0 1,-1 0 0,1 0-1,-6 9 1,-18 24-36,2 0 1,1 1-1,-26 58 1,42-77-133,1 0 1,0 1 0,2 1-1,0-1 1,2 1 0,0 0 0,1 0-1,1 0 1,2 26 0,0-45-41,0-1 0,0 1 0,0 0 0,0 0 1,1 0-1,-1 0 0,1 0 0,0 0 0,0 0 0,0 0 1,0-1-1,0 1 0,1 0 0,-1-1 0,1 1 0,0-1 1,0 0-1,0 1 0,0-1 0,0 0 0,0 0 0,0 0 0,1-1 1,-1 1-1,1 0 0,-1-1 0,1 0 0,0 1 0,0-1 1,-1 0-1,1-1 0,0 1 0,0 0 0,0-1 0,0 0 1,0 1-1,0-1 0,0 0 0,0-1 0,4 0 0,2 0 52,0-1-1,0 0 0,0-1 1,0 0-1,-1 0 0,0-1 0,0 0 1,0-1-1,0 0 0,0 0 0,-1 0 1,8-8-1,-4 2-76,-1-1 0,0 0 0,-1-1 0,0 0 0,8-16 0,-14 24 0,0-1 0,-1 1 0,0 0 0,0-1 0,0 0 0,0 1 0,-1-1 0,0 0 0,-1 0 0,1 0 0,-1 0 0,0 1 0,0-1 0,-1 0 0,0 0 0,-2-10 0,1 14 0,1-1 0,-1 1 0,0 0 0,0-1 0,0 1 0,0 0 0,0 0 0,0 0 0,0 0 0,-1 1 0,1-1 0,-1 1 0,0-1 0,1 1 0,-1 0 0,0 0 0,0 0 0,1 0 0,-1 1 0,0-1 0,0 1 0,0 0 0,0-1 0,0 1 0,0 1 0,-4-1 0,-1 1 0,0-1 0,0 1 0,0 1 0,0-1 0,0 1 0,0 1 0,1 0 0,-12 5 0,14-5-66,-1-1 0,1 1 0,1 1-1,-1-1 1,0 1 0,1 0 0,-1 0 0,1 0 0,0 1 0,1-1-1,-1 1 1,1 0 0,0 0 0,0 0 0,0 0 0,1 1 0,-2 7 0,3-13-122,1 1-1,0-1 1,0 1 0,0-1 0,0 1 0,0-1 0,0 1 0,0-1 0,0 1 0,0-1 0,1 1 0,-1-1 0,0 0 0,0 1 0,0-1 0,0 1 0,1-1 0,-1 1 0,0-1 0,1 0 0,-1 1 0,0-1 0,1 1 0,-1-1 0,0 0-1,1 0 1,-1 1 0,0-1 0,1 0 0,-1 1 0,1-1 0,-1 0 0,1 0 0,-1 0 0,1 0 0,-1 0 0,1 1 0,-1-1 0,1 0 0,-1 0 0,1 0 0,-1 0 0,1 0 0,-1 0 0,0 0 0,1-1 0,-1 1 0,2 0-1,22 0-7535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13933,'0'0'18834,"60"1"-37091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1 593 14414,'0'0'11781,"13"-7"-10280,12-10-893,-1 0 1,-1-1-1,-1-1 1,0-2-1,-2 0 1,24-31 0,19-30-339,-4-3 1,87-165-1,-143 247-270,-5 16 0,-7 21 0,8-30 0,-128 409 0,128-410 1,-3 28 58,4-30-65,0-1 1,0 1 0,0-1 0,0 0-1,0 1 1,0-1 0,0 1 0,0-1-1,0 1 1,0-1 0,1 1 0,-1-1-1,0 1 1,0-1 0,0 0 0,1 1-1,-1-1 1,0 1 0,1-1-1,-1 0 1,0 1 0,1-1 0,-1 0-1,0 1 1,1-1 0,-1 0 0,0 0-1,1 1 1,-1-1 0,1 0 0,-1 0-1,1 0 1,-1 0 0,1 0 0,-1 0-1,0 1 1,1-1 0,-1 0-1,1 0 1,-1 0 0,1 0 0,-1 0-1,1-1 1,-1 1 0,1 0 0,-1 0-1,1 0 1,-1 0 0,0 0 0,1-1-1,-1 1 1,1 0 0,-1 0 0,0-1-1,1 1 1,-1-1 0,7-4-1059,0 0-1,-1 0 1,1-1 0,-1 0 0,-1 0-1,1-1 1,-1 1 0,8-15 0,-6 10-1396,15-22-7139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1 489 21749,'0'0'8941,"14"-5"-8449,1 0-341,-1 0 0,0-1 0,-1-1 1,0 0-1,0-1 0,0 0 0,-1-1 1,12-11-1,34-36-106,-2-3-1,-3-2 1,-2-2 0,64-107 0,-115 170-45,0 0 0,0 0 0,0 0 0,0 1 0,0-1 0,0 0 0,0 0 0,0 0 0,1 0 0,-1 0 0,0 0 0,0 0 0,0 0 0,0 0 0,0 0 0,0 0 0,0 0 0,0 0 0,0 0 0,0 0 0,0 0 0,0 0 0,0 0 0,0 0 0,-4 14 0,-10 21 0,-4 1 0,-64 138 0,72-147 0,0 0 0,2 0 0,0 1 0,-4 45 0,11-70-137,1 0-1,0-1 1,0 1-1,0-1 1,0 1-1,0-1 1,0 1-1,1-1 1,0 1-1,-1-1 1,1 1-1,1 2 1,-1-4-41,0 0 0,-1-1-1,1 1 1,0 0 0,0-1 0,0 1 0,0-1-1,-1 1 1,1-1 0,0 1 0,0-1-1,0 0 1,0 0 0,0 1 0,0-1 0,0 0-1,0 0 1,0 0 0,0 0 0,0 0 0,0 0-1,0 0 1,0 0 0,0 0 0,0-1 0,0 1-1,0 0 1,0-1 0,0 1 0,0-1-1,2 0 1,12-9-9564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142 127 18449,'0'0'4805,"9"0"-433,-7 0-4194,1 1-36,0 0 0,0-1-1,0 0 1,-1 0 0,1 1 0,0-2 0,0 1-1,0 0 1,0-1 0,0 1 0,0-1 0,-1 0-1,1 0 1,0 0 0,-1 0 0,1 0 0,0-1-1,-1 1 1,0-1 0,1 0 0,-1 1 0,0-1-1,0 0 1,0-1 0,0 1 0,0 0 0,0 0-1,-1-1 1,1 1 0,-1-1 0,0 1 0,0-1-1,1 0 1,0-4 0,-2 4-142,1 1 0,-1-1 0,0 0 0,0 1 0,0-1 0,0 1 0,0-1 0,0 0 0,-1 1 0,1-1 0,-1 1 0,0-1 0,0 1 0,0-1 0,0 1 0,0 0 0,0-1 0,-1 1 0,1 0 0,-1 0 0,1 0 0,-1 0 0,0 0 0,0 0 0,0 0 0,-3-2 0,1 2 0,-1 1 0,1-1 0,0 0 0,-1 1 0,1 0 0,-1 0 0,1 0 0,-1 1 0,1-1 0,-1 1 0,1 0 0,-1 1 0,1-1 0,-1 1 0,-4 1 0,3 0 0,-1 0 0,1 1 0,0 0 0,0 0 0,0 1 0,0-1 0,1 1 0,0 0 0,-1 1 0,2 0 0,-1-1 0,0 2 0,1-1 0,0 0 0,0 1 0,-5 9 0,3-4 0,1-1 0,0 1 0,0 1 0,1-1 0,1 1 0,0-1 0,0 1 0,-1 19 0,4-29 0,0 0 0,0 1 0,0-1 0,0 0 0,0 0 0,0 1 0,1-1 0,-1 0 0,1 1 0,0-1 0,-1 0 0,1 0 0,0 0 0,0 0 0,0 0 0,1 0 0,-1 0 0,0 0 0,1 0 0,0 0 0,-1-1 0,1 1 0,2 1 0,0-1 0,-1 0 0,1-1 0,0 0 0,0 0 0,0 0 0,-1 0 0,1 0 0,0-1 0,0 1 0,0-1 0,0 0 0,7-1 0,5-2 0,1 0 0,0-2 0,-1 1 0,0-2 0,23-10 0,-5-4 0,0-1 0,58-47 0,-25 16 0,-67 52 0,0 0 0,0 0 0,0 0 0,0 0 0,1 0 0,-1-1 0,0 1 0,0 0 0,0 0 0,0 0 0,0 0 0,1 0 0,-1 0 0,0 0 0,0 0 0,0 0 0,1-1 0,-1 1 0,0 0 0,0 0 0,0 0 0,0 0 0,1 0 0,-1 0 0,0 0 0,0 0 0,0 0 0,1 0 0,-1 0 0,0 1 0,0-1 0,0 0 0,1 0 0,-1 0 0,0 0 0,0 0 0,0 0 0,0 0 0,0 0 0,1 1 0,-1-1 0,0 0 0,0 0 0,0 0 0,0 0 0,0 0 0,0 1 0,1-1 0,-1 0 0,0 0 0,0 0 0,0 0 0,0 1 0,0-1 0,0 0 0,0 0 0,0 0 0,0 1 0,0-1 0,0 0 0,0 0 0,0 0 0,0 1 0,-1 9 0,1-10 0,-3 14 0,-1-1 0,-1 1 0,0-1 0,-11 18 0,9-18 0,1 1 0,0 1 0,-7 25 0,13-39 0,0-1 0,0 0 0,-1 0 0,1 1 0,0-1 0,0 0 0,0 0 0,0 1 0,0-1 0,0 0 0,0 0 0,0 1 0,0-1 0,0 0 0,0 0 0,0 1 0,0-1 0,0 0 0,0 0 0,1 1 0,-1-1 0,0 0 0,0 0 0,0 1 0,0-1 0,0 0 0,1 0 0,-1 0 0,0 1 0,0-1 0,0 0 0,0 0 0,1 0 0,-1 0 0,0 1 0,0-1 0,1 0 0,-1 0 0,0 0 0,0 0 0,1 0 0,-1 0 0,0 0 0,1 0 0,15-4 0,17-14 0,25-24 0,-39 27 0,0 0 0,1 2 0,0 0 0,1 2 0,1 0 0,0 1 0,24-7 0,-45 17 0,0-1 0,0 1 0,0 0 0,0-1 0,0 1 0,0 0 0,1 0 0,-1 0 0,0 0 0,0 0 0,0 0 0,0 1 0,0-1 0,1 0 0,-1 1 0,0-1 0,0 0 0,0 1 0,0-1 0,0 1 0,0 0 0,0-1 0,0 1 0,-1 0 0,1-1 0,0 1 0,1 2 0,-1-1 0,0 1 0,0-1 0,0 1 0,0-1 0,0 1 0,-1-1 0,0 1 0,1-1 0,-1 1 0,0 0 0,-1 5 0,-1 10 0,-1 0 0,-11 34 0,10-39 0,2-7-492,1-1 0,0 1 0,0-1 1,0 1-1,1 0 0,-1-1 0,1 1 0,1 6 0,-1-12 371,0 1 0,0-1-1,1 1 1,-1-1 0,0 1 0,0-1 0,0 1-1,1-1 1,-1 0 0,0 1 0,0-1 0,1 1-1,-1-1 1,0 0 0,1 1 0,-1-1-1,1 1 1,-1-1 0,0 0 0,1 0 0,-1 1-1,1-1 1,-1 0 0,1 0 0,-1 0-1,1 1 1,-1-1 0,1 0 0,-1 0 0,1 0-1,0 0 1,1 0-172,1-1 0,-1 0-1,0 1 1,1-1 0,-1 0 0,0 0 0,0-1-1,0 1 1,0 0 0,0-1 0,3-2-1,20-19-6752,3-3-2366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10442,'0'0'22037,"-26"63"-21749,26-46-288,14-2 0,4-1 0,6-5 0,4-2 0,5-5 0,1-2 0,2 0-3171,1-10-1409,-4-7-994,-4-4-1696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27546,'0'0'5221,"46"-41"-22613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3 247 6758,'-1'-9'7816,"0"2"-7358,1 0 0,-1 1 0,1-1-1,0 0 1,1 0 0,0 1 0,0-1 0,0 1 0,1-1 0,0 1 0,0-1 0,0 1 0,1 0 0,0 0 0,1 0-1,-1 0 1,8-9 0,0 4 33,1 1 0,0 0 0,0 1 0,1 1 0,0 0 0,0 0 0,1 1 0,15-5-1,-14 6-306,1 1 0,0 0 0,1 1-1,-1 0 1,1 2 0,-1 0-1,1 1 1,0 0 0,-1 2 0,1 0-1,0 0 1,17 5 0,-31-5-175,1 1 1,0-1-1,-1 0 0,0 1 1,1 0-1,-1 0 1,0 0-1,0 0 0,0 1 1,0-1-1,0 1 1,-1 0-1,1-1 1,-1 1-1,1 0 0,-1 1 1,0-1-1,0 0 1,-1 1-1,1-1 0,-1 1 1,0-1-1,0 1 1,0-1-1,0 1 1,0 0-1,-1 0 0,0 0 1,0 3-1,0 2 90,0 0-1,-1 0 0,0 0 1,-1-1-1,0 1 0,0 0 1,-1-1-1,0 1 0,0-1 1,-1 0-1,-6 10 0,-13 14 488,-38 40 0,15-19-108,45-52-478,0 0 1,-1 1-1,1-1 1,0 1-1,0-1 1,0 1-1,0-1 1,0 1-1,0 0 1,1-1-1,-1 1 1,1 0-1,-1 0 0,1 0 1,-1 0-1,1-1 1,0 1-1,0 2 1,0-3-35,1 0 0,-1 0 1,1 0-1,-1 0 1,1 0-1,0 0 0,-1 0 1,1 0-1,0-1 0,0 1 1,-1 0-1,1-1 0,0 1 1,0 0-1,0-1 0,0 1 1,0-1-1,0 1 0,0-1 1,0 0-1,0 1 1,2-1-1,6 2-485,1-1 1,-1 0 0,1-1-1,0 0 1,14-2-1,33-10-3981,6-9-2755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30 13036,'-14'4'10789,"4"-1"-10355,-1 1 0,0 0 0,1 1-1,0 0 1,0 0 0,0 1 0,1 0 0,0 1 0,0 0-1,1 0 1,-1 1 0,2 0 0,-1 1 0,1 0-1,0 0 1,1 0 0,0 1 0,-5 12 0,7-14-382,1-1 0,1 1 0,-1 0 0,1 0 1,0 0-1,1 0 0,0 0 0,1 0 0,0 17 0,0-23-46,1 1 0,0 0-1,-1 0 1,1 0-1,0-1 1,0 1-1,1-1 1,-1 1-1,0-1 1,1 1 0,0-1-1,-1 0 1,1 1-1,0-1 1,0 0-1,0 0 1,1-1-1,-1 1 1,0 0-1,1-1 1,-1 1 0,1-1-1,-1 0 1,1 0-1,0 0 1,0 0-1,-1 0 1,1-1-1,0 1 1,0-1-1,3 0 1,5 1-6,0-1 0,0 0 0,0-1 0,0-1 0,0 1 0,0-2 0,0 1 0,0-2 0,-1 1 0,0-2 0,1 1 0,-2-1 0,1-1 0,0 1 0,-1-2 0,0 1 0,-1-2 0,0 1 0,0-1 0,0 0 0,-1 0 0,0-1 0,0 0 0,-1 0 0,-1-1 0,1 0 0,-2 0 0,1 0 0,-1 0 0,-1-1 0,0 0 0,0 0 0,-1 0 0,-1 0 0,0 0 0,0 0 0,-1 0 0,0 0 0,-3-15 0,3 24 2,-1 1-1,1-1 1,0 0-1,-1 1 1,1-1-1,-1 1 1,1-1-1,-1 1 1,0-1-1,0 1 1,0-1-1,0 1 1,0 0-1,0-1 1,0 1-1,0 0 1,0 0-1,0 0 1,-1 0-1,1 0 1,-1 0-1,1 0 1,-1 0-1,1 0 1,-1 1-1,1-1 1,-1 1-1,1-1 1,-1 1-1,0-1 1,1 1-1,-1 0 1,0 0-1,1 0 1,-1 0-1,0 0 1,1 0-1,-1 1 1,-2 0-1,0 0-68,-1 0-1,1 0 1,-1 1-1,1 0 1,0 0-1,0 0 1,0 1-1,0-1 1,0 1 0,0 0-1,1 0 1,-6 6-1,-27 48-8713,26-36 2076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75 22325,'0'0'7303,"12"-10"-5178,-9 8-1989,4-5-68,0 1-1,1 0 1,0 0-1,0 1 1,0 0-1,1 1 1,-1-1-1,1 2 1,0-1-1,0 1 1,1 1-1,11-3 1,-14 5-68,0-1 0,0 1 0,0 0 0,-1 0 0,1 1 0,12 2 0,-18-2 0,1 0 0,-1-1 0,0 1 0,1 0 0,-1 0 0,0 0 0,0 0 0,1 0 0,-1 0 0,0 0 0,0 0 0,0 0 0,0 0 0,0 1 0,-1-1 0,1 0 0,0 1 0,-1-1 0,1 1 0,-1-1 0,1 1 0,-1-1 0,0 1 0,1-1 0,-1 1 0,0-1 0,0 1 0,0 0 0,0-1 0,0 1 0,-1-1 0,1 1 0,0-1 0,-1 1 0,0 1 0,-2 5 0,1-1 0,-1 0 0,0 0 0,-1-1 0,0 1 0,0-1 0,0 0 0,-1 0 0,0 0 0,-10 10 0,-67 52 0,53-46 0,7-6 0,-33 29 0,52-43 0,1 1 0,-1 0 0,1 0 0,-1 0 0,1 0 0,0 0 0,0 0 0,0 0 0,1 1 0,-1-1 0,1 0 0,0 1 0,0 0 0,-1 6 0,2-9 0,0 0 0,1 0 0,-1 0 0,0 1 0,1-1 0,-1 0 0,1 0 0,0 0 0,-1 0 0,1 0 0,0 0 0,-1 0 0,1 0 0,0 0 0,0 0 0,0 0 0,0 0 0,0-1 0,0 1 0,0 0 0,0-1 0,1 1 0,-1-1 0,0 1 0,0-1 0,0 0 0,1 1 0,1-1 0,45 8 0,-39-8 0,56 5-432,102-7-1,-128-3-4478,-4-4-3214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21973,'0'0'9171,"-9"7"-7794,-1 0-1315,0 2-1,1-1 1,0 1-1,-8 10 0,14-16-64,0 1 0,0-1 0,1 1 0,0-1 0,0 1 0,0 0 0,0 0 0,1 0 0,-1 0 0,1 0 0,0 0 0,0 0-1,0 0 1,1 1 0,-1-1 0,1 0 0,0 0 0,1 1 0,0 4 0,0-8 3,1 0 0,-1 0 0,1 1 0,-1-1 0,1 0 0,-1 0 0,1-1 0,0 1 0,0 0 0,-1-1 0,1 1 0,0-1 0,0 1 0,0-1 0,0 0 0,0 0 0,0 0 0,-1 0 0,1 0 0,0 0 0,0 0 0,3-1 0,3 0 0,92-9 0,-80 7 0,0 0 0,1 1 0,-1 1 0,1 1 0,26 3 0,-44-3 0,-1 0 0,0 1 0,1-1 0,-1 1 0,0-1 0,1 1 0,-1-1 0,0 1 0,0 0 0,1 0 0,-1 0 0,0 1 0,0-1 0,0 0 0,-1 1 0,1-1 0,0 1 0,0 0 0,-1 0 0,1-1 0,-1 1 0,1 0 0,-1 0 0,0 0 0,0 1 0,0-1 0,0 0 0,0 0 0,-1 1 0,1-1 0,-1 0 0,1 1 0,-1-1 0,0 0 0,0 1 0,0-1 0,0 4 0,-1 0 0,-1 0 0,0 0 0,0 0 0,0 0 0,-1 0 0,0 0 0,0-1 0,0 1 0,-1-1 0,0 0 0,0 0 0,0 0 0,-6 4 0,-12 10 0,-1 0 0,-1-2 0,-1-1 0,-40 19 0,49-27 0,-1-1 0,0 0 0,0-1 0,-1-2 0,0 1 0,1-2 0,-1 0 0,-28 0 0,43-3-157,0-1-1,0 1 1,0 0 0,0-1-1,1 1 1,-1-1 0,0 0-1,1 0 1,-1 0 0,0 0-1,1 0 1,-1-1 0,1 1-1,0-1 1,-1 1 0,1-1-1,0 0 1,0 0 0,-3-5-1,-14-32-8306,7-10-11123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12268,'0'0'15086,"91"-18"-11210,-37 8-2339,13-1-1537,8 0 0,3 4 0,2-1 0,-10-4 0,-3-2-8968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6:0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9305 259 3523,'-2'0'7719,"1"1"-7704,0-1-1,0 0 0,0 0 0,0 0 0,0 1 1,1-1-1,-1 0 0,0 0 0,0 0 0,0 0 1,0-1-1,0 1 0,0 0 0,1 0 0,-1 0 1,0-1-1,0 1 0,-1-1 0,1-4 4329,-16 4-648,-20 0-3440,-92 0 981,-130-17 0,-61-15-933,-55-7 19,-99 11 259,275 25-532,-355-28 1482,242 12-1012,-57-6-348,-397-12-81,-227 28 76,404 44-125,327-12-29,225-20-11,-721 34 265,-1951-34-181,2701-2-165,-52-2-567,22-5-2779,19 0-1443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5 160 6118,'0'0'15353,"0"0"-15325,-1 0-1,1 1 1,0-1 0,0 0-1,0 0 1,-1 0 0,1 0-1,0 0 1,0 0 0,0 0-1,-1 1 1,1-1 0,0 0-1,0 0 1,0 0 0,0 0-1,0 1 1,-1-1 0,1 0-1,0 0 1,0 0 0,0 1-1,0-1 1,0 0 0,0 0-1,0 1 1,0-1 0,0 0-1,0 0 1,0 0 0,0 1-1,0-1 1,0 0 0,0 0-1,0 1 1,0-1 0,0 0-1,0 0 1,0 0 0,0 1-1,1-1 1,-1 0-1,0 0 1,9 5 109,1 0 1,0-1-1,0 0 0,1-1 1,-1 0-1,1-1 0,12 1 1,-14-1-116,33 4 346,0-1 0,1-3 0,0-1 0,45-5 0,170-31 1012,-156 18-1338,121-12 585,324-3 0,-22 50 586,3 1-712,28-46-162,2 0 224,-432 29-543,-31 1 50,117-13 0,-198 5 62,-19-3-712,-26-10-2453,22 14 1123,-20-14-4849,-3-2-5722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3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4548,'0'0'19411,"66"14"-18418,-38-14-353,3 0-352,0 0-255,0 0 31,-1 0-96,1-4-1057,-5-10-1250,-1-1-1953,-5-4-6918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3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18257,'0'0'6214,"49"6"-4548,-20-8-33,10-8-319,3-3-674,5-3-416,0 0-160,-2 6-32,-2 5-576,-8 5-1858,-11 0-2275,-8 8-3747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10314,'0'0'15727,"-60"58"-13133,35-25-512,-5 1-320,3 2-1474,1-2-288,5 1 0,6-6 0,4-3 0,4-7 0,6-5 0,1-7 0,4-7-1762,8 0-3779,2-7-5253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3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1 224,'0'0'22117,"13"2"-21129,110 10 671,241-7 1,-193-7-1589,-87 3-41,-31 1 1,0-2 0,96-14-1,-143 13 745,-25 4-519,-28 7-486,39-8-164,-33 8-2283,15-10-4042,12-5-4631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3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42 4708,'0'0'20847,"2"-6"-19630,6-20-53,-8 26-1115,0 0 1,0-1-1,0 1 1,0-1-1,0 1 1,0-1-1,-1 1 1,1-1-1,0 1 1,0 0-1,-1-1 1,1 1-1,0-1 1,0 1-1,-1 0 1,1-1-1,-1 1 1,1 0-1,0-1 1,-1 1-1,1 0 1,-1 0-1,1 0 1,0-1-1,-1 1 1,1 0-1,-1 0 1,1 0-1,-1 0 1,1 0-1,-1 0 1,1 0-1,-1 0 1,1 0-1,-1 0 1,1 0-1,-1 0 1,1 0-1,0 0 1,-2 0-1,-20 2 143,10 2-61,0-1 0,1 2 0,-1 0 0,1 0 0,0 1 1,0 0-1,-19 16 0,0 2 3,-33 36 1,49-46-113,1 0-1,1 1 1,1 0-1,-13 24 1,19-32-13,2 1 1,-1 0 0,1 0 0,0 0 0,0 0-1,1 0 1,1 1 0,-1-1 0,1 1 0,0-1-1,1 1 1,1 10 0,1-13-1,0-1 1,1 1-1,0 0 1,0-1-1,0 0 0,1 1 1,-1-1-1,1-1 1,1 1-1,5 5 0,17 24 21,-23-29 3,-1 1 0,-1 0 0,1 0 0,-1 0 0,0 0 0,-1 1 0,1-1 0,-1 0 0,0 1 0,-1-1 0,0 1 0,0-1 0,0 1 0,-1-1 0,0 1 0,0-1 0,0 0 0,-1 1 0,0-1 0,0 0 0,-1 0 0,0 0 0,0-1 0,0 1 0,-1-1 0,1 1 0,-10 8 0,53-19-33,-36 4-14,0 0 0,0 0 0,0 0 0,1 1 0,-1 0 0,0 0 0,0 0 0,0 0 0,0 0 0,0 1 0,0 0 0,0 0 0,5 2 0,-7-2 6,-1 1 0,1-1 0,-1 1 0,1 0 1,-1-1-1,0 1 0,1 0 0,-1 0 0,0 0 0,0 0 0,0 0 1,-1 0-1,1 0 0,0 0 0,-1 1 0,1-1 0,-1 0 0,0 0 1,0 0-1,0 1 0,0-1 0,0 0 0,0 0 0,-1 0 0,0 4 1,-1 4 20,0 1 0,-1-1 0,0-1 1,0 1-1,-1 0 0,-1-1 1,1 0-1,-8 10 0,-55 72 200,23-33-145,42-55-194,0 0 1,0 0-1,0 0 0,1 1 1,-1-1-1,1 1 0,0-1 1,0 1-1,0-1 0,1 1 1,-1-1-1,1 1 0,0 0 1,0-1-1,0 1 0,0 0 1,2 6-1,0 13-222,-2-11 327,-1 0 0,0 0 0,0 0 0,-1 0 1,-1-1-1,0 1 0,-7 17 0,-42 78 307,36-76 140,-23 56 0,34-70-382,1 1-1,0-1 1,1 1 0,1 0-1,1 29 1,1-45-43,0-1-1,0 1 1,0-1 0,1 0 0,-1 1 0,1-1 0,-1 1 0,1-1 0,-1 1 0,1-1-1,0 0 1,0 0 0,0 1 0,0-1 0,-1 0 0,2 0 0,-1 0 0,0 0 0,0 0-1,0 0 1,0 0 0,1 0 0,-1-1 0,0 1 0,1 0 0,-1-1 0,1 1 0,-1-1-1,0 1 1,1-1 0,-1 0 0,3 0 0,56 3-665,-44-4-260,3 1-663,39 0-8821,-22-3-4257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1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4773,'0'0'14461,"-1"0"-14337,1 1 0,0-1 0,0 0 0,0 1 0,0-1 0,0 1 0,0-1 0,0 1-1,0-1 1,-1 1 0,2-1 0,-1 0 0,0 1 0,0-1 0,0 1 0,0-1 0,0 1 0,0-1 0,0 0 0,0 1-1,1-1 1,-1 1 0,0-1 0,0 0 0,1 1 0,-1-1 0,0 0 0,0 1 0,1-1 0,-1 0 0,0 1 0,1-1-1,21 3 589,-1-1 0,1-1 0,0-1 0,26-4 0,22 1 335,-70 4-1031,1-1-1,-1 1 0,0-1 0,0 1 0,1 0 0,-1-1 0,0 1 0,0-1 0,0 1 0,1 0 0,-1-1 0,0 1 0,0 0 1,0-1-1,0 1 0,0 0 0,-1-1 0,1 1 0,0 0 0,0-1 0,0 1 0,0-1 0,-1 1 0,1 0 0,0-1 1,-1 1-1,1-1 0,0 1 0,-1-1 0,1 1 0,-1-1 0,1 1 0,0-1 0,-1 1 0,0-1 0,1 0 0,-1 1 1,1-1-1,-1 1 0,-9 1 295,-1 1 1,1-1 0,0-1 0,-1 0-1,1-1 1,0 1 0,-1-2-1,-13-2 1,9 2-215,1 0 1,-1 1-1,-17 2 0,32-2-104,0 0-1,1 1 0,-1-1 0,0 0 0,1 0 0,-1 1 1,1-1-1,-1 0 0,0 0 0,0 1 0,1-1 0,-1 0 1,0 1-1,0-1 0,1 1 0,-1-1 0,0 0 0,0 1 1,0-1-1,0 1 0,1-1 0,-1 0 0,0 1 0,0-1 1,0 1-1,0-1 0,0 1 0,0-1 0,0 1 0,0-1 1,0 0-1,0 1 0,-1-1 0,1 1 0,0-1 0,0 1 1,0-1-1,0 0 0,-1 1 0,1-1 0,0 0 0,0 1 1,-1-1-1,1 0 0,0 1 0,-1-1 0,1 0 1,0 1-1,-1-1 0,1 0 0,-1 1 0,143 0 267,-70-3-217,-71 2-9,-15-1 96,1 0 0,0 1 0,0 0 0,0 1 0,-1 1 0,1 0 0,-18 5 0,-3 0 28,-48 3-156,111-31-3987,-17 10-1486,15-9-9794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3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8616,'0'0'22240,"12"-9"-21306,-5 3-845,1 1 0,1-1 0,-1 1-1,1 1 1,0 0 0,0 0 0,0 0 0,1 1-1,-1 1 1,19-3 0,48 3-1427,-49 2-871,1-1 0,43-8 0,-57 5-5585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3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7976,'0'0'21876,"47"23"-21075,-11-23-417,3 0-159,2-5-193,1 0-193,-1-2-1056,-6-1-2114,-6-6-2723,-5-4-11178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3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 4740,'0'0'14638,"0"8"-9996,-1 13-3102,0 29-1035,0 2 400,1-52-833,0 0 0,0 0 0,0 0-1,0 0 1,0 0 0,1 0 0,1-31 412,8-95 973,-10 125-955,-1 9 198,-27 116-465,36-200-63,0 38 899,-15 109-889,2-61 41,4-47-83,1 31-141,0 0 0,0 0-1,1 0 1,0 0 0,0 1 0,0-1 0,1 0-1,4-11 1,-3 67-180,-3 24 682,0-19-1817,0-24-5525,0-48-333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6150,'0'0'14686,"10"0"-14051,20 2-508,1-2 0,-1-1 0,0-1 1,0-2-1,0-1 0,0-2 0,-1 0 0,0-2 0,-1-1 0,40-20 1,-68 30-104,-1 0 1,1 0-1,0 0 1,0 0-1,0-1 1,0 1-1,-1 0 1,1 0-1,0 0 1,0 0-1,0 0 1,0 0-1,0 0 1,-1 0-1,1 0 1,0 0-1,0 0 1,0-1-1,0 1 1,0 0-1,0 0 1,-1 0 0,1 0-1,0 0 1,0-1-1,0 1 1,0 0-1,0 0 1,0 0-1,0 0 1,0 0-1,0-1 1,0 1-1,0 0 1,0 0-1,0 0 1,0 0-1,0-1 1,0 1-1,0 0 1,0 0-1,0 0 1,0 0-1,0-1 1,0 1-1,0 0 1,0 0-1,0 0 1,1 0-1,-1-1 1,-36 1 324,-61 6-491,81-5 275,-131 7 2857,219-22-2413,-47 13-597,-4-1 24,0 2 0,0 0 0,1 2 0,30 5 0,-38 1-62,-26-2 76,-24 1 134,-21-3 620,39-4-284,0 1-1,0 0 1,-32 8-1,50-9-490,-1 0 1,1 0-1,0 0 0,-1 0 0,1 0 0,0 0 0,-1 0 1,1 0-1,0 1 0,-1-1 0,1 0 0,0 0 1,-1 0-1,1 0 0,0 0 0,-1 0 0,1 1 1,0-1-1,-1 0 0,1 0 0,0 1 0,0-1 0,-1 0 1,1 0-1,0 1 0,0-1 0,0 0 0,-1 0 1,1 1-1,0-1 0,0 0 0,0 1 0,0-1 0,0 0 1,0 1-1,0-1 0,-1 0 0,1 1 0,0 0 1,14 6-166,23 2-278,-3-6-2094,0-1 1,1-2-1,55-6 0,-69-1-396,-21 7 2854,0 0-1,0-1 0,0 1 1,0 0-1,0 0 1,0 0-1,0 0 0,0-1 1,0 1-1,0 0 1,0 0-1,0 0 1,0-1-1,0 1 0,0 0 1,0 0-1,0 0 1,0 0-1,0-1 0,0 1 1,0 0-1,0 0 1,0 0-1,-1 0 1,1-1-1,0 1 0,0 0 1,0 0-1,0 0 1,0 0-1,0 0 0,-1-1 1,1 1-1,0 0 1,0 0-1,0 0 0,0 0 1,-1 0-1,1 0 1,0 0-1,0 0 1,0 0-1,0 0 0,-1 0 1,1 0-1,0 0 1,0 0-1,-1 0 0,-39-6-6013,2 6 1505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5093,'0'0'14285,"0"51"-13388,-3-26-192,1 0-417,2 3-224,0-1-96,0 1-993,0-6-1345,0-2-5317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2530,'0'0'1570,"0"53"-1538,1-31 4708,1 2-3651,-2-1-352,0 0-673,0 0-897,0-1-448,0-3 1025,0 1 256,0-5-160,0 0-577,0-3-416,0-1-1441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5:1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 6758,'0'0'25785,"-6"-2"-25582,40 14-199,1-2 0,0-1 0,0-2 1,53 5-1,71-12-4,-199-2 0,-68-13 0,74 9 0,1 2 0,-1 0 0,-43 3 0,25 15 0,112-10 0,70 15 0,-80-11 0,-186-11 0,-75 1 0,404 3 0,29-12-3849,-200 7-2637,-5-2-4223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17168,'0'0'9545,"67"7"-6918,-22-7-1314,9-8-448,7-2-257,3-2-351,0 3-129,-3 0-96,-7-1-32,-7 3-769,-8 4-1345,-8 0-1281,-7 1 160,-4 0 288,-5 0-3907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5:1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7495,'0'0'18866,"-9"12"-17510,-5 8-894,1 0-1,0 0 1,2 1 0,0 1 0,-8 23 0,9-13-83,2 0 1,1 0 0,2 1 0,1-1 0,0 36 0,4-67-378,0 0-1,1 0 1,-1 0-1,0 1 1,1-1-1,-1 0 1,1 0-1,0 0 1,-1 0-1,1 0 1,0 0-1,0 0 1,-1 0-1,1 0 1,0 0 0,0 0-1,0-1 1,0 1-1,0 0 1,0-1-1,1 1 1,-1 0-1,0-1 1,0 1-1,0-1 1,0 0-1,1 1 1,-1-1 0,0 0-1,0 0 1,1 0-1,-1 0 1,0 0-1,0 0 1,1 0-1,-1 0 1,0-1-1,0 1 1,3-1-1,2 0-79,0 0 0,0 0-1,0-1 1,-1 1-1,1-1 1,0-1 0,6-3-1,-6 2-860,-1 0-1,0 0 0,0-1 1,0 1-1,0-2 1,-1 1-1,5-7 1,7-15-6225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5:2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17649,'0'0'9641,"19"17"-21717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5:2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6406,'0'0'22186,"6"0"-21385,-3-1-754,0 1 0,0 0 0,-1-1 0,1 0 0,0 0 0,-1 0-1,1 0 1,-1 0 0,1 0 0,-1 0 0,0-1 0,1 0 0,-1 1 0,0-1 0,0 0 0,0 0-1,0 0 1,0 0 0,-1 0 0,3-3 0,31-62 118,-19 33-242,-16 34 68,0 0-1,0 0 1,0 1-1,0-1 1,0 0-1,0 0 1,0 0-1,0 0 1,0 0-1,0 1 1,0-1-1,0 0 1,0 0-1,0 0 1,0 0-1,0 1 1,0-1-1,0 0 1,0 0 0,0 0-1,0 0 1,0 0-1,1 1 1,-1-1-1,0 0 1,0 0-1,0 0 1,0 0-1,0 0 1,0 0-1,0 0 1,1 1-1,-1-1 1,0 0-1,0 0 1,0 0-1,0 0 1,0 0-1,1 0 1,-1 0-1,0 0 1,0 0-1,0 0 1,0 0-1,1 0 1,-1 0-1,0 0 1,0 0 0,0 0-1,0 0 1,1 0-1,-1 0 1,0 0-1,0 0 1,0 0-1,0 0 1,0-1-1,1 1 1,-1 0-1,0 0 1,3 30-41,-1 35 272,-3-38-230,0-19-22,0 0 1,1 0 0,-1 0-1,2 1 1,-1-1 0,2 0 0,-1 0-1,1 0 1,0-1 0,5 14-1,2-13-2613,0-8-3463,1-4-5457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5:2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4420,'0'0'18882,"3"9"-18594,7 26-74,0-21 235,-2-17 915,0-19 1035,-8 21-2307,0 0 0,0-1 0,0 1 0,0 0 0,0 0 0,0 0 0,0 0 0,0 0 0,-1 0 0,1 0 0,0 0 0,-1 0 0,1 0 0,-1 0 0,1 0 0,-1 0 0,0 0 0,1 0 0,-1 0 0,0 0 0,0 1 0,1-1 1,-1 0-1,0 0 0,0 1 0,0-1 0,0 1 0,-2-2 0,2 2-77,1 0 0,-1 1 0,0-1 0,0 0 0,0 0 1,0 0-1,0 1 0,0-1 0,0 0 0,1 1 0,-1-1 0,0 1 0,0-1 1,1 1-1,-1-1 0,0 1 0,1-1 0,-1 1 0,0 0 0,1 0 1,-1-1-1,1 1 0,-1 0 0,1 0 0,-1-1 0,1 1 0,0 0 0,-1 0 1,1 0-1,0 0 0,0 0 0,0 0 0,-1-1 0,1 1 0,0 2 1,-1 41-205,1-43 190,0 0 0,0 0 0,0 0 0,0-1 1,0 1-1,0 0 0,0 0 0,0-1 0,0 1 0,1 0 0,-1 0 1,0-1-1,1 1 0,-1 0 0,0-1 0,1 1 0,-1 0 0,1-1 1,-1 1-1,1 0 0,-1-1 0,1 1 0,0-1 0,-1 1 0,1-1 1,0 1-1,-1-1 0,1 0 0,0 1 0,-1-1 0,1 0 0,0 0 1,0 1-1,-1-1 0,1 0 0,0 0 0,0 0 0,0 0 0,-1 0 1,1 0-1,0 0 0,0 0 0,0 0 0,-1 0 0,1-1 0,0 1 1,0 0-1,-1-1 0,1 1 0,0 0 0,-1-1 0,2 0 0,0-1 55,0 0 1,0 0-1,0-1 0,0 1 0,0-1 0,0 1 0,-1-1 0,1 0 0,-1 0 0,0 1 0,0-1 0,0 0 0,0 0 0,-1 0 0,1-4 0,3-14 477,-4 17-362,-1 6-106,-5 66-65,6-69 0,0 1 0,0 0 0,0 0 0,0 0 0,0 0 0,0 0 0,0 0 0,0 0 0,0 0 0,0 0 0,1 0 0,-1 0 0,0 0 0,0 0 0,0 0 0,0 0 0,0 0 0,0 0 0,0 0 0,0 0 0,1 0 0,-1 0 0,0 0 0,0 0 0,0 0 0,0 0 0,0 0 0,0 0 0,0 0 0,0 0 0,0 0 0,1 0 0,-1 0 0,0 0 0,0 0 0,0 0 0,0 0 0,0 0 0,0 0 0,0 0 0,0 0 0,0 0 0,0 1 0,0-1 0,0 0 0,1 0 0,-1 0 0,0 0 0,0 0 0,0 0 0,0 0 0,0 0 0,0 0 0,0 1 0,0-1 0,0 0 0,0 0 0,0 0 0,0 0 0,0 0 0,0 0 0,0 0 0,0 0 0,0 1 0,0-1 0,0 0 0,0 0 0,0 0 0,-1 0 0,10-10 0,5-13 0,-13 18 0,1 1 0,0 0 0,-1-1 0,0 1 0,0-1 0,0 1 0,0-8 0,-1 12 0,0-1 0,0 1 0,0 0 0,0 0 0,0-1 0,0 1 0,0 0 0,0-1 0,0 1 0,-1 0 0,1-1 0,0 1 0,0 0 0,0 0 0,0-1 0,0 1 0,-1 0 0,1 0 0,0-1 0,0 1 0,0 0 0,-1 0 0,1 0 0,0 0 0,0-1 0,-1 1 0,1 0 0,0 0 0,0 0 0,-1 0 0,1 0 0,0 0 0,-1-1 0,1 1 0,0 0 0,-1 0 0,1 0 0,0 0 0,0 0 0,-1 0 0,1 0 0,0 0 0,-1 1 0,1-1 0,0 0 0,0 0 0,-1 0 0,1 0 0,0 0 0,-1 0 0,1 1 0,0-1 0,0 0 0,-1 0 0,1 0 0,0 0 0,0 1 0,0-1 0,-1 0 0,1 0 0,0 1 0,-14 11 0,6-2 0,1 0 0,0 1 0,1 0 0,0 1 0,1 0 0,0-1 0,1 1 0,0 1 0,1-1 0,-2 21 0,17-147 0,-14 113 17,-2 7-15,-2 12-352,5 27-3616,1-28-668,0-5-3347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5:3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47 152 4933,'0'0'22731,"-7"9"-20319,8-25-810,0 11-837,0 9-441,-1-4-324,0 0 0,0 0 0,0 1 0,0-1 0,0 0 0,0 0 0,0 0 0,0 1 0,1-1 0,-1 0 0,0 0 0,0 0 0,0 0 0,0 0 0,0 1 0,1-1 0,-1 0 0,0 0 0,0 0 0,0 0 0,0 0 0,1 0 0,-1 0 0,0 0 0,0 0 0,0 1 0,1-1 0,-1 0 0,0 0 0,0 0 0,0 0 0,1 0 0,-1 0 0,0 0 0,0-1 0,1 1 0,-1 0 0,0 0 0,0 0 0,0 0 0,0 0 0,1 0 0,-1 0 0,0 0 0,0 0 0,0-1 0,1 1 0,-1 0 0,0 0 0,0 0 0,0 0 0,0 0 0,0-1 0,0 1 0,1 0 0,-1 0 0,0 0 0,0-1 0,0 1 0,0 0 0,0 0 0,11-13 0,-3-40 0,-12 26 0,4 27 0,0-1 0,0 1 0,-1-1 0,1 1 0,0-1 0,-1 1 0,1 0 0,-1-1 0,1 1 0,0-1 0,-1 1 0,1 0 0,-1-1 0,1 1 0,-1 0 0,1 0 0,-1-1 0,1 1 0,-1 0 0,1 0 0,-1 0 0,1 0 0,-1 0 0,1 0 0,-1 0 0,0 0 0,1 0 0,-1 0 0,1 0 0,-1 0 0,1 0 0,-1 0 0,1 0 0,-1 0 0,0 1 0,-1 0 0,1 0 0,-1 0 0,1 0 0,-1 1 0,1-1 0,0 0 0,0 1 0,0-1 0,-1 1 0,1-1 0,1 1 0,-1 0 0,0-1 0,0 1 0,1 0 0,-1 0 0,1-1 0,-1 1 0,1 0 0,-1 3 0,-2 41 0,3-41 0,1 27 0,4-19 0,-4-13 0,-1 0 0,0 0 0,1 0 0,-1 0 0,1 0 0,-1 0 0,0 0 0,1-1 0,-1 1 0,0 0 0,1 0 0,-1 0 0,0 0 0,1 0 0,-1-1 0,0 1 0,1 0 0,-1 0 0,0-1 0,1 1 0,-1 0 0,0 0 0,0-1 0,0 1 0,1 0 0,-1-1 0,0 1 0,0 0 0,0-1 0,1 1 0,-1 0 0,0-1 0,0 1 0,0 0 0,0-1 0,3-8 0,0 0 0,0-1 0,-1 1 0,0-1 0,0 1 0,-2-1 0,1 1 0,-1-12 0,-2 19 0,-3 9 0,-3 9 0,5 4 0,0 0 0,1 29 0,7-94 0,-3 32 0,0 1 0,0 0 0,-2-1 0,0 1 0,-2-22 0,-2 30 0,-3 12 0,-3 10 0,7-3 0,1-1 0,1 0 0,0 1 0,1 17 0,0-15 0,0-17 0,0 0 0,1-1 0,-1 1 0,0 0 0,0-1 0,1 1 0,-1 0 0,0-1 0,1 1 0,-1 0 0,0 0 0,1-1 0,-1 1 0,0 0 0,1 0 0,-1 0 0,0-1 0,1 1 0,-1 0 0,1 0 0,-1 0 0,1 0 0,-1 0 0,0 0 0,1 0 0,-1 0 0,1 0 0,-1 0 0,0 0 0,1 0 0,-1 0 0,1 0 0,-1 0 0,1 1 0,-1-1 0,0 0 0,1 0 0,-1 0 0,0 1 0,1-1 0,-1 0 0,0 0 0,1 1 0,-1-1 0,0 0 0,1 1 0,-1-1 0,0 0 0,0 1 0,0-1 0,1 0 0,-1 1 0,0-1 0,0 1 0,0-1 0,0 0 0,0 1 0,1-1 0,-1 1 0,0-1 0,0 0 0,0 1 0,0-1 0,0 1 0,-1-1 0,1 1 0,0-1 0,0 1 0,22-28 0,-17 14 0,0 0 0,-1 0 0,0-1 0,-1 1 0,-1-1 0,0 1 0,1-18 0,-4 31 0,1 0 0,0 0 0,0 0 0,-1-1 0,1 1 0,0 0 0,0 0 0,-1 0 0,1 0 0,0 0 0,0 0 0,-1 0 0,1 0 0,0 0 0,0 0 0,-1 0 0,1 0 0,0 0 0,0 0 0,0 0 0,-1 1 0,1-1 0,0 0 0,0 0 0,-1 0 0,1 0 0,0 0 0,0 0 0,0 1 0,-1-1 0,1 0 0,0 0 0,0 0 0,0 0 0,0 1 0,0-1 0,-1 0 0,1 0 0,0 1 0,0-1 0,0 0 0,0 0 0,0 1 0,0-1 0,0 0 0,0 0 0,0 1 0,0-1 0,0 0 0,0 1 0,-10 14 0,5 2 0,1 1 0,0-1 0,2 1 0,0 0 0,0 33 0,2-51 0,0 0 0,0 0 0,0 0 0,0 0 0,0 0 0,0 0 0,0 0 0,0 1 0,0-1 0,0 0 0,0 0 0,0 0 0,0 0 0,-1 0 0,1 0 0,0 1 0,0-1 0,0 0 0,0 0 0,0 0 0,0 0 0,0 0 0,1 0 0,-1 1 0,0-1 0,0 0 0,0 0 0,0 0 0,0 0 0,0 0 0,0 0 0,0 1 0,0-1 0,0 0 0,0 0 0,0 0 0,0 0 0,1 0 0,-1 0 0,0 0 0,0 0 0,0 0 0,0 0 0,0 1 0,0-1 0,0 0 0,1 0 0,-1 0 0,0 0 0,0 0 0,0 0 0,0 0 0,0 0 0,0 0 0,1 0 0,-1 0 0,0 0 0,0 0 0,0 0 0,0 0 0,0 0 0,1 0 0,-1 0 0,0 0 0,0 0 0,0-1 0,0 1 0,9-12 0,6-18 0,-11 16 0,-1 1 0,0-1 0,-1 0 0,0 0 0,-1-16 0,-1 29 0,0 1 0,0 0 0,0 0 0,0-1 0,0 1 0,0 0 0,0 0 0,0-1 0,-1 1 0,1 0 0,0 0 0,0-1 0,0 1 0,0 0 0,-1 0 0,1 0 0,0 0 0,0-1 0,0 1 0,-1 0 0,1 0 0,0 0 0,0 0 0,-1 0 0,1 0 0,0-1 0,0 1 0,-1 0 0,1 0 0,0 0 0,0 0 0,-1 0 0,1 0 0,0 0 0,-1 0 0,1 0 0,0 0 0,0 0 0,-1 0 0,1 0 0,0 1 0,0-1 0,-1 0 0,1 0 0,0 0 0,0 0 0,-1 0 0,1 1 0,0-1 0,0 0 0,0 0 0,0 0 0,-1 0 0,1 1 0,0-1 0,0 0 0,0 0 0,0 1 0,-1-1 0,1 0 0,0 0 0,0 1 0,0-1 0,0 1 0,-15 14 0,7-4 0,1 1 0,-1 0 0,2 0 0,0 1 0,0 0 0,1 0 0,1 0 0,0 0 0,-3 27 0,29-87 0,-22 46 0,9-20 0,-1-1 0,-1 0 0,-1-1 0,3-25 0,-17 57 0,-2 11 0,4 0 0,1 0 0,1 0 0,1 0 0,1 1 0,0 29 0,2-50 0,0 0 0,0 0 0,0 0 0,0 0 0,0 0 0,0 0 0,0 0 0,0 0 0,0 0 0,0 0 0,0 0 0,1 0 0,-1 0 0,0 0 0,0 0 0,0 0 0,0 0 0,0 0 0,0 0 0,0 0 0,0 0 0,0 0 0,0 0 0,0 0 0,1 0 0,-1 0 0,0 0 0,0 0 0,0 0 0,0 0 0,0 0 0,0 0 0,0 0 0,0 0 0,0 0 0,0 0 0,0 0 0,0 0 0,0 0 0,1 0 0,-1 0 0,0 1 0,0-1 0,0 0 0,0 0 0,0 0 0,0 0 0,0 0 0,0 0 0,0 0 0,0 0 0,0 0 0,0 0 0,0 0 0,0 0 0,0 1 0,0-1 0,0 0 0,0 0 0,0 0 0,7-11 0,6-15 0,-6 1 0,-1 0 0,-1 0 0,0 0 0,-3 0 0,1-27 0,-3 52 0,0 0 0,0 0 0,0 1 0,0-1 0,0 0 0,-1 0 0,1 0 0,0 1 0,0-1 0,0 0 0,0 0 0,0 0 0,-1 0 0,1 1 0,0-1 0,0 0 0,0 0 0,0 0 0,-1 0 0,1 0 0,0 0 0,0 0 0,0 0 0,-1 0 0,1 0 0,0 1 0,0-1 0,-1 0 0,1 0 0,0 0 0,0 0 0,0 0 0,-1-1 0,1 1 0,0 0 0,0 0 0,0 0 0,-1 0 0,1 0 0,0 0 0,0 0 0,0 0 0,-1 0 0,1 0 0,0-1 0,0 1 0,0 0 0,0 0 0,-1 0 0,1 0 0,0-1 0,0 1 0,0 0 0,0 0 0,0 0 0,0-1 0,0 1 0,-1 0 0,1 0 0,0 0 0,0-1 0,-10 16 0,6-7-539,0 1 0,0 0 1,1 1-1,0-1 0,1 0 0,0 1 1,1 0-1,-1-1 0,2 1 0,0 0 1,0 0-1,2 14 0,2-20-6006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7:2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4965,'0'0'10052,"12"0"-8728,17-1-584,0-2 1,-1-1 0,53-13 0,-39 6-419,0 1 1,1 3-1,49-3 1,131 7 95,-85 4-374,218 15 3024,-197 5-2749,7 2 418,266 3 1,-278-38-426,-114 7-222,1 1 1,0 2-1,0 2 0,0 1 1,47 9-1,13 4 88,0-5-1,1-3 1,113-10 0,-40 1-147,-121 0-2,0-2 0,60-14 0,49-5 589,27-3 312,-131 16-405,0 2 1,0 3-1,66 2 1,-69 15-3,-38-2-5664,-26-16-1121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8:2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994 154 7559,'0'0'4901,"-9"-10"-3972,3 3-963,-14-15 1554,-36-30 1,48 45-1149,0 1 0,0 0 0,-1 1 0,1 0 0,-1 0 0,-1 1-1,1 0 1,0 0 0,-20-3 0,3 4-45,-1 1-1,0 2 1,0 0-1,0 2 1,1 1 0,-1 1-1,1 2 1,0 0-1,-45 18 1,24-4 152,1 1-1,0 3 1,2 2-1,-49 37 1,77-50-392,1 1 0,0 1 1,2 0-1,-1 0 1,2 1-1,0 1 0,1 0 1,1 1-1,0 0 0,2 1 1,-10 27-1,5-5 23,1 1-1,3 0 1,1 1-1,-3 60 1,9-69 68,2-1-1,1 0 1,1 0 0,2 0-1,2 0 1,13 48 0,21 42-53,5-1 1,5-2-1,121 209 1,-151-298-120,1-1 1,1-2-1,1 0 1,2-1-1,0-2 1,2 0 0,1-2-1,1-1 1,1-1-1,0-2 1,2-1-1,52 22 1,-73-36-2,-1-1 0,1-1 0,-1 0 0,1 0-1,0-1 1,0-1 0,-1 0 0,1 0 0,0-1 0,0 0 0,0-1 0,-1 0 0,1-1 0,-1 0 0,13-6-1,11-7 30,0-1-1,-2-2 1,34-26-1,47-27 11,-76 55 1,-30 14-72,0 1 0,0-1 1,0-1-1,0 1 0,0-1 0,-1-1 0,1 1 1,-1-1-1,0 0 0,0 0 0,-1-1 0,0 0 0,0 0 1,0 0-1,-1 0 0,0-1 0,4-8 0,12-38 46,-3 0 0,19-102 0,-2-116 21,-28 194 44,-4-90 0,-4 132-41,-1-1 0,-3 1 0,0-1 1,-21-60-1,8 41-29,-9-26 410,-3 2 0,-47-87 0,65 143-365,-1 0 0,-2 1 1,0 0-1,-1 1 0,-1 1 0,-1 1 0,0 1 1,-2 0-1,0 2 0,-1 0 0,-26-13 0,-55-16-3114,55 26-3376,15 4-3568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0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6 4612,'-9'-1'5787,"-5"0"-5069,1-1 127,-1 1-1,1 0 0,-21 2 1,30 0-697,-1-1 1,1 1-1,-1 0 0,1 1 1,0-1-1,-1 1 1,1 0-1,0-1 0,0 2 1,0-1-1,0 1 1,0-1-1,1 1 0,-1 0 1,-4 6-1,-12 17-51,1 1 0,2 0 0,0 2-1,-15 38 1,-42 127 1281,74-193-1361,-22 67 123,2 2 0,4 0 0,3 0 0,3 1 0,3 1 0,4-1 0,9 130 0,0-148-79,3 0-1,1-1 0,3 0 1,32 79-1,-29-94 197,1 0 0,2-1-1,2-2 1,1 0 0,1-1 0,45 48-1,-40-56-321,0 0-1,1-2 1,1 0-1,2-3 1,0 0-1,1-2 1,0-2-1,2-1 1,0-1-1,72 17 1,-98-30 9,-1 1 0,0-1 0,1-1 0,-1 0 0,1 0 0,-1-1 0,0 1 0,1-2 0,-1 1 0,0-1 1,0-1-1,0 1 0,0-2 0,0 1 0,-1-1 0,9-5 0,5-6 143,-2-1 0,1-1 0,-2 0 0,16-21 1,-29 32-70,257-301 521,-249 287-742,-1 0 0,-1 0 0,-1-1 0,-1 0 0,-1-1 0,0 0 0,-2-1 0,-1 1 0,4-29 0,-1-29 1765,-2-101 0,-6 174-1465,1-58 670,-3-1 1,-3 1-1,-16-74 1,-106-325-171,124 454-368,-1-1 0,0 1 0,-1 0 0,0 0 0,0 0 1,-1 1-1,-1 0 0,-12-15 0,12 18-136,0 0 0,0 1 1,-1 0-1,1 0 0,-1 0 1,0 1-1,0 1 1,-1-1-1,1 1 0,-1 0 1,-10-1-1,-59-10 3,-1 3 0,-156-1 0,226 13-444,1-1-1,-1 1 0,0 0 0,1 0 0,-14 5 1,13-2-717,1-1 1,-1 1 0,1 1 0,0-1 0,-8 7 0,-25 21-8289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1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5445,'0'0'25422,"0"9"-24275,0 17-892,-1-1-172,1 0 0,1 0 0,1 0 0,1 0 0,11 42 0,-14-66-143,1 1-1,-1-1 1,0 0-1,1 1 1,0-1 0,-1 0-1,1 1 1,0-1-1,-1 0 1,1 0 0,0 0-1,0 0 1,0 0 0,0 0-1,0 0 1,0 0-1,0 0 1,1 0 0,-1-1-1,0 1 1,0 0-1,1-1 1,-1 1 0,0-1-1,1 1 1,-1-1-1,0 0 1,1 1 0,-1-1-1,1 0 1,-1 0 0,1 0-1,-1 0 1,0 0-1,1-1 1,-1 1 0,1 0-1,-1-1 1,0 1-1,1-1 1,-1 1 0,0-1-1,0 1 1,1-1-1,-1 0 1,0 0 0,2-1-1,4-4-637,0 0 1,0 0-1,-1 0 0,0 0 0,0-1 0,6-10 1,-4 3-2882,0 0 0,11-31 0,-4 9 748,4 1 4948,-20 44 7795,-8 36-6147,-102 174 1849,42-90-6440,72-136-5371,1-3 1942,3-8-1708,4-5-7026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1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6887,'0'0'23883,"0"9"-23034,-2 5-751,0 1-1,-1-1 0,-1 1 0,-1-1 1,0 0-1,0-1 0,-9 15 0,-60 97 273,68-121-370,5-13 0,6-16 0,1 4-747,1 1 1,0 0-1,2 1 0,0-1 0,1 2 1,2-1-1,22-28 0,-34 86 2103,-16 45 335,10-57-715,1 0-1,-3 52 1,8-95-993,-2 0 0,0-1 0,-1 1 0,-1 0 0,0 1 1,-1-1-1,-1 1 0,0 0 0,-1 0 0,-1 0 0,-11-15 0,40 42-1483,0 0 0,1-2 0,0-1 0,32 9 0,-41-17-6428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9833,'0'0'14014,"8"-9"-10059,28-26-1104,-36 34-2806,1 0 0,0 1 0,-1-1 0,1 1 0,0-1 0,-1 1 0,1-1 0,0 1 0,0-1 0,0 1 0,-1-1 0,1 1 0,0 0 0,0-1 0,0 1 0,0 0 0,0 0 0,0 0 0,1 0 0,6 11 581,-8 26-60,0-32-544,0-1-22,0 3-6,0-1 0,0 1 0,0-1 0,1 1 0,0-1 0,0 1 0,4 10 0,-4-15-20,0-1-1,1 1 1,-1 0 0,1 0-1,-1-1 1,1 1 0,0-1 0,-1 1-1,1-1 1,0 0 0,0 1 0,0-1-1,0 0 1,0 0 0,0-1-1,1 1 1,-1 0 0,0-1 0,0 1-1,1-1 1,-1 0 0,0 0-1,0 0 1,1 0 0,3 0 0,-1-1-654,0 1-1,0-1 1,0 1 0,0-1 0,0-1 0,0 1 0,0-1 0,0 0 0,-1 0 0,1 0-1,-1-1 1,1 1 0,-1-1 0,4-4 0,18-14-5747</inkml:trace>
  <inkml:trace contextRef="#ctx0" brushRef="#br0" timeOffset="1">335 1 3587,'0'0'15887,"-44"52"-12107,12-15-545,-3 4-1121,0 6-352,2 1-417,1 0-448,7-3-737,8-3-160,8-6 0,6-12-1121,3-6-5061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1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5605,'0'0'25230,"-4"12"-24238,-8 24-711,-22 45-1,-14 37 6,42-103-271,2 1 1,0 0-1,1 0 1,0 0-1,0 24 1,3-39-20,0 0 0,0 0 0,0 0 0,0 0 0,0 0 0,1 0-1,-1 1 1,0-1 0,1 0 0,-1 0 0,1 0 0,-1 0 0,1 0 0,0 0 0,-1-1 0,1 1 0,0 0 0,0 0-1,-1 0 1,1 0 0,0-1 0,0 1 0,0 0 0,0-1 0,1 1 0,1 0-43,0 1 0,1-1 0,-1 0 0,1-1 0,-1 1 0,0-1 0,1 1 0,5-1 1,0-1-358,1 0 1,-1 0 0,1 0 0,-1-1 0,15-6 0,10-9-4855,-2-7-3001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1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5765,'0'0'24061,"-2"9"-23613,-18 54 132,12-45-248,1 1-1,2-1 0,0 1 0,-5 39 1,10-57-333,-1 0-1,1-1 1,0 1 0,0 0 0,1-1-1,-1 1 1,0 0 0,0-1 0,0 1-1,0 0 1,1-1 0,-1 1 0,0-1 0,0 1-1,1 0 1,-1-1 0,1 1 0,-1-1-1,0 1 1,1-1 0,-1 1 0,1-1 0,-1 1-1,1-1 1,-1 0 0,1 1 0,0-1-1,-1 0 1,1 1 0,-1-1 0,1 0 0,0 0-1,-1 1 1,1-1 0,0 0 0,-1 0-1,1 0 1,0 0 0,-1 0 0,1 0-1,0 0 1,-1 0 0,1 0 0,0-1 0,-1 1-1,1 0 1,0 0 0,-1 0 0,1-1-1,-1 1 1,1 0 0,0-1 0,-1 1 0,2-1-1,2-1-356,-1 0-1,1 0 1,0-1-1,0 1 0,-1-1 1,0 0-1,5-4 1,11-22-5803,0-6-5049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1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20371,'0'0'11595,"48"42"-17232,-36-39-2499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1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8392,'0'0'23115,"11"-11"-22682,116-143-1458,-120 146 871,-4 9 110,-6 18 187,-10 29 387,3-19-283,3-9-64,0 1 0,1-1 0,2 1 0,0 0 0,-2 28 0,24-80-10812,-7 0-3726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1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12236,'0'0'16533,"9"8"-15653,-3-4-821,-1 1-1,1 1 0,-1-1 1,0 1-1,0 0 0,-1 0 1,0 0-1,0 1 0,-1 0 1,1-1-1,-1 1 0,-1 0 1,4 14-1,-3 4 113,-1 0 0,-1 0 0,-2 1 0,0-1-1,-2 0 1,0 0 0,-2 0 0,-1-1 0,0 0 0,-19 43-1,17-50-653,-1 1-1,-1-2 0,0 1 1,-25 29-1,12-26-4865,4-12-4847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4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1698,'0'0'640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4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1986,'0'0'779,"3"8"-384,10 25-272,18 10 21,-25-31 52,-2-5 1816,-17-9-216,-26-18 2496,35 14-1614,27 10-1480,0 2-1351,0-2 0,0 0 1,0-1-1,39-1 0,-62-2 447,-48-13 880,13-7-1216,27 16-641,24 13-140,-6-4 410,34 16-4662,-28-19-3647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2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100 102 5061,'0'0'14301,"-5"0"-14071,2 2-28,-1 0 0,1 0 0,0 0 0,0 0 0,0 1 0,0-1 0,0 1 0,0 0 0,1-1 0,-1 1 1,1 1-1,0-1 0,0 0 0,0 0 0,0 1 0,1-1 0,-1 1 0,1 0 0,-1 3 0,-8 18-173,2-1 0,1 1 0,1 0 0,0 1 0,2 0 0,2-1 0,0 1 1,3 43-1,1-59 5,2 0 1,-1 0 0,1-1 0,1 1 0,-1-1 0,2 0 0,-1 0-1,1 0 1,1-1 0,-1 0 0,15 13 0,25 35 118,-32-38-123,2 0 1,0-1-1,1 0 0,0-1 1,1-1-1,1-1 0,0-1 1,37 19-1,-50-29-15,-3-1 17,-1-1-1,1 0 1,0 0-1,-1 0 1,1-1-1,0 1 1,-1-1 0,1 1-1,0-1 1,0 0-1,0 0 1,-1 0-1,1 0 1,0-1 0,0 1-1,-1-1 1,1 1-1,0-1 1,-1 0-1,4-2 1,7-3 192,-1-1-1,-1 0 1,13-10 0,23-12-42,-41 27-159,0-1 1,0 1-1,0-1 0,0-1 0,0 1 0,-1-1 0,1 0 0,-1 0 0,0 0 0,0-1 0,-1 0 0,1 0 0,-1 0 0,0-1 0,0 1 0,-1-1 0,0 0 0,0 0 0,0 0 0,-1 0 0,3-12 1,0-7 204,-1 10 151,-1 0 1,-1 0-1,0-16 0,23-18-363,-21 43-50,-1 0 0,1 0-1,-1-1 1,0 1 0,0-1 0,-1 1-1,0-1 1,0 0 0,-1 0 0,2-12-1,-1-77-82,-3 62 184,2 22-46,-1-1 1,-1 0-1,0 0 1,-1 1-1,0-1 0,-1 1 1,0-1-1,-1 1 0,-9-20 1,10 28 21,0 1 0,-1 0 1,1-1-1,-1 2 1,1-1-1,-1 0 0,0 1 1,0 0-1,0-1 1,0 2-1,-8-4 0,-50-13 382,56 16-411,-25-7 5,0 2 0,0 0 1,-1 3-1,0 0 0,0 2 1,-47 3-1,69 1 85,0 1 0,0 0 1,1 0-1,0 1 0,-1 1 0,1-1 1,0 1-1,-12 11 0,-42 19-2037,58-33 822,-1 0 0,1-1 0,-1 1 1,1-1-1,-1 0 0,-9-1 0,4 0-6566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03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3619,'0'0'7816,"-18"27"-7752,13-25-416,-4 2-1378,-3 2-993,-3 0-3651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05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2317 4068,'0'0'15193,"-2"-23"-8734,11 17-6139,0 0 0,0 0-1,1 1 1,0 0-1,0 0 1,0 1 0,15-3-1,30-14 189,-27 10-459,1 1 0,-1 1 1,46-8-1,39-11 111,182-90-146,26-8 1003,-315 124-1007,93-31 220,198-37-1,-64 16-107,-183 40-105,482-142 69,-246 70-102,315-96 74,-288 81-33,193-55-50,-35 24 52,87-23-22,-83 10-5,-216 61-213,303-72 137,-128 37 104,-224 60-57,178-54 31,-356 102 27,0 1 1,1 2-1,0 2 0,1 1 1,36-1-1,-66-4 1142,-4-7-4042,0 14 834,0-14-4844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15759,'0'0'1185,"59"95"-448,-18-38-225,9 0-352,2 0-192,1-5-608,-1-2-1186,-5-4-1473,-6-9-6022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9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5445,'0'0'15439,"7"78"-14767,-7-46-191,0 2-289,0-5-128,0-2-32,0-8 0,0-3-96,0-7-480,0-3-1314,0-2-2114,0 1-3683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9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3555,'0'0'5670,"-16"67"-4645,11-47-321,0 1-704,3 0-1505,2 1-2179</inkml:trace>
  <inkml:trace contextRef="#ctx0" brushRef="#br0" timeOffset="1">1 277 2274,'0'0'929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3235,'0'0'6887,"-8"53"-6119,8-43 129,0-2-192,0-5-321,0-1-416,4-2-769,3 0-864,-2 1-866,1 4-896</inkml:trace>
  <inkml:trace contextRef="#ctx0" brushRef="#br0" timeOffset="1">13 315 6438,'0'0'10410,"-12"39"-10058,12-33-63,0 3-289,0 4 160,0 1-32,0 1-96,0-2-384,0-4-1474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34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15182,'0'0'10923,"-3"52"-8937,3-34-641,0 4-384,0-4-417,9-1-416,1-3-64,5-3-64,8-7-224,1-4-288,2 0-545,5-6-801,-3-10-1473,-1-3-1314,-4-3-1568,-4-1-4614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34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4708,'0'0'17489,"-40"68"-15471,20-34-288,1 1-257,-2 1-640,1 3-353,1-5-256,1 1-160,3-7-32,1-5 65,7-6-194,1-7-927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35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0 9417,'0'0'17675,"-3"10"-16954,-14 29-27,-1 0 0,-2-2 0,-1 0 0,-33 42 0,73-122-3267,-1 14 443,-1 3-324,-1 0 0,18-42 0,-38 81 3622,-6 9-240,1 1 0,1 1 0,1-1-1,1 1 1,1 0 0,1 1 0,1-1 0,1 36 0,6-44-647,0-29-74,-3-31-252,-6 29 44,0 1 1,-1 0-1,-1 1 1,0-1-1,-1 1 1,0 1-1,-1 0 1,-1 0-1,0 0 1,-19-17-1,96 68 108,1-18-1227,-21-12-4817,-27-6 273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35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 6854,'0'0'20388,"-8"12"-19166,-29 44-334,9-15-345,1 1-1,2 1 1,-29 68 0,53-107-518,-1 0-1,1 0 1,-1 1 0,2-1-1,-1 1 1,0-1-1,1 1 1,0-1 0,0 1-1,0-1 1,0 0-1,1 1 1,-1-1 0,3 7-1,-1-8-127,-1-1 0,1 0 0,0 0-1,0 1 1,0-1 0,0 0 0,0-1-1,0 1 1,0 0 0,0-1 0,1 1-1,-1-1 1,1 0 0,-1 0 0,1 0-1,0 0 1,-1 0 0,1 0 0,0-1-1,-1 1 1,1-1 0,0 0 0,5 0 0,27 1-4355,3-1-3331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36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6278,'0'0'19021,"-4"8"-17697,-1 4-880,-24 58 1423,27-66-1806,1 0 0,0 1 0,0-1-1,0 0 1,0 1 0,1-1-1,-1 0 1,1 1 0,0-1-1,1 1 1,-1-1 0,1 0 0,0 1-1,0-1 1,2 6 0,-2-9-91,1 1 1,-1-1 0,1 1-1,-1-1 1,1 0-1,-1 0 1,1 0 0,-1 0-1,1 0 1,0 0 0,0 0-1,-1 0 1,1-1 0,0 1-1,0-1 1,0 1-1,0-1 1,0 0 0,0 0-1,0 0 1,0 0 0,0 0-1,0 0 1,0 0 0,-1-1-1,1 1 1,0-1-1,2 0 1,0 0-629,0-1-1,0 1 1,0 0-1,0-1 1,0 0-1,-1 0 1,1 0-1,-1 0 1,0-1-1,1 1 1,-1-1 0,4-4-1,7-17-6062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36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28 8680,'0'0'19475,"-50"-27"-18130,48 27-320,2 5-1153,8 4-417,7-1-1729,-2 4-2370,2-1-2915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36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1 333 12812,'0'0'15556,"11"-1"-14889,-2 0-533,0-1 3,0 0-1,0 1 1,1 0 0,-1 0 0,0 1 0,1 0 0,15 3-1,-24-2-108,0 0-1,0 0 1,-1 0-1,1 1 0,0-1 1,-1 0-1,1 0 1,-1 1-1,1-1 1,-1 0-1,0 1 0,1-1 1,-1 1-1,0-1 1,0 0-1,0 1 0,0-1 1,0 1-1,-1 1 1,-3 29 614,-18 20-45,19-47-538,0 1 1,0-1 0,0 1-1,0 0 1,1 0 0,0 0 0,1 0-1,-1 1 1,1-1 0,0 0-1,1 9 1,0-14-69,1 0 0,-1 0 0,1-1-1,0 1 1,-1 0 0,1-1 0,0 1 0,0 0 0,0-1-1,-1 1 1,1-1 0,0 1 0,0-1 0,0 0 0,0 1 0,0-1-1,0 0 1,0 0 0,0 1 0,0-1 0,0 0 0,0 0-1,0 0 1,0 0 0,0 0 0,0-1 0,1 1 0,33-5-1337,-30 3 491,0-1 0,0 0 0,-1 0 0,1 0 0,-1-1 0,0 1 0,0-1 0,0 0-1,0-1 1,3-4 0,16-25-6907</inkml:trace>
  <inkml:trace contextRef="#ctx0" brushRef="#br0" timeOffset="1">245 1 10570,'0'0'12876,"21"63"-11018,-9-33-289,0 4-480,-3 5-416,-2 2-32,-4 6-33,-3 6-223,-1 7-193,-17 7-96,-6 4-64,-2-1-352,-5-8-3108,1-13-4451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16752,'0'0'3395,"28"66"-1890,5-16-95,9 8-449,7 3-32,5-2-321,1-6-416,1-5-128,2-9-32,-1-6-192,-1 3-1281,-7-1-2018,-4 2-3268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4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8616,'0'0'11595,"0"65"-10314,0-37-480,0 3-320,1 3-321,4 3-128,3 4-801,-4 4-1089,-1-2-320,-3 3-1121,0 2-224,0-3-2723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5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8136,'0'0'7399,"0"59"-5125,0-38-929,0 4-480,0-1-385,0 6-384,0 1-352,0 0-1634,0-3-1761,0 0-4164</inkml:trace>
  <inkml:trace contextRef="#ctx0" brushRef="#br0" timeOffset="1">40 841 9673,'-11'52'2915,"1"1"-2819,2-1-160,3-3-1538,3-1-4355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5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12556,'0'0'2819,"-3"72"-2243,3-39-544,0-3-96,11 0-705,2 0 65,-4 4-994,0 0-3331</inkml:trace>
  <inkml:trace contextRef="#ctx0" brushRef="#br0" timeOffset="1">42 1074 9993,'-7'75'1442,"1"-4"-1314,1-9-160,4-9 0,-2-6 64,0-12 0,-1-5 32,-2-3-320,0 0-3107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5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4644,'0'64'64,"-1"-1"2659,-7-3 480,2-6-2210,5-4-705,-1-9 1,2-5-674,0-8-2786,0-6-1954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6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12011,'1'55'180,"1"1"0,16 82 0,-11-80 54,-2 0 1,-2 0 0,-6 61-1,1-9-1968,2-99-860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7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11082,'0'0'13816,"-6"10"-12156,2-3-1372,-1 0 0,1 1 0,1 0 0,0 0-1,0 0 1,0 0 0,1 0 0,0 1 0,0-1-1,0 15 1,2-12 25,0 1 1,1-1-1,0 1 0,1 0 1,0-1-1,5 14 0,-7-22-386,1-1 1,1 1-1,-1-1 0,0 0 1,0 0-1,1 1 0,-1-1 0,1 0 1,0 0-1,0-1 0,0 1 0,0 0 1,0-1-1,0 1 0,0-1 1,0 1-1,0-1 0,1 0 0,-1 0 1,1 0-1,-1 0 0,1 0 0,-1-1 1,1 1-1,-1-1 0,1 0 1,0 0-1,-1 0 0,1 0 0,-1 0 1,1 0-1,0-1 0,-1 1 1,4-2-1,-3 1-534,0 0 0,0-1 0,0 1 0,0-1 0,0 1-1,0-1 1,0 0 0,-1 0 0,1 0 0,-1 0 0,1-1 0,-1 1 0,4-6 0,14-18-6493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7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 15407,'0'0'5509,"-31"58"-3395,17-26-256,-3 5-321,-1 4-224,0 3-352,0 1-352,-1-1-321,4-4-128,2-6-128,3-6 0,4-6 0,5-9-704,1-10-2531,12-15-13261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8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15599,'0'0'8926,"3"13"-7517,-1-2-1174,0 1 0,-1 0 0,0-1-1,0 1 1,-2 0 0,1 0 0,-1-1 0,-1 1 0,0-1 0,-4 13 0,-75 160 2268,93-212-2781,5-10-1387,13-44 0,-20 150 1013,-13 78 5457,-8-179-4975,-1 1 0,-1 1 1,-2 0-1,-21-31 0,24 46-1,34 35-74,-6-9 142,0-2-1,1 0 1,0 0 0,20 5 0,36 4-8232,-49-13 626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8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13068,'0'0'13496,"-1"10"-12060,-3 11-1063,-1 0 0,-1-1 1,-1 1-1,-1-2 0,-19 36 1,15-32-286,0 1 0,2 0 0,1 1 0,-11 47 0,18-62-110,1 0 1,0 0 0,1 0-1,0 1 1,0-1 0,3 11 0,-3-19-113,0 0 1,1 0-1,-1 0 1,1 0 0,0-1-1,0 1 1,0 0-1,0-1 1,0 1-1,0 0 1,0-1 0,0 1-1,1-1 1,-1 0-1,4 3 1,-3-3-203,0 0 0,0 0 0,0-1 0,0 1 0,0-1-1,0 1 1,0-1 0,0 0 0,1 0 0,-1 0 0,0 0 0,0 0 0,0 0 0,1 0 0,-1-1 0,0 1 0,3-2-1,14-9-5156,1-9-3320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8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9865,'0'0'15300,"0"11"-14633,-2 25-303,0-12 599,1-1-1,4 39 1,-3-62-970,0 0 1,0 1 0,0-1-1,0 1 1,0-1 0,1 0-1,-1 1 1,0-1 0,0 0-1,0 1 1,1-1 0,-1 0 0,0 1-1,0-1 1,1 0 0,-1 1-1,0-1 1,1 0 0,-1 0-1,0 1 1,1-1 0,-1 0 0,0 0-1,1 0 1,-1 0 0,1 1-1,-1-1 1,0 0 0,1 0-1,-1 0 1,1 0 0,-1 0 0,0 0-1,1 0 1,-1 0 0,1 0-1,-1 0 1,0 0 0,1 0-1,-1-1 1,1 1 0,-1 0 0,0 0-1,1 0 1,-1 0 0,1-1-1,16-13-2985,-9-8-1679,-3-5-2584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5157,'0'0'26788,"0"8"-26099,0 16-560,-1-1 1,-5 28-1,-3 34-863,10-31-2978,0-53 3192,-1 0 0,0 0 0,0 0 1,0 0-1,0 0 0,1 0 0,-1 0 0,1 0 0,-1 0 0,0 0 0,1 0 0,0 0 0,-1-1 0,1 1 0,-1 0 0,1 0 0,0 0 0,0-1 0,1 2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9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18097,'0'0'11115,"-8"48"-19892,16-42-2113</inkml:trace>
  <inkml:trace contextRef="#ctx0" brushRef="#br0" timeOffset="1">82 269 12876,'0'0'12385,"9"2"-10965,69 6-587,-77-7-799,1 0 0,-1 0 0,1 0 0,-1 0 0,1 1 0,-1-1 0,0 0 0,1 1 0,-1-1 0,0 0 0,0 1 0,0 0 0,0-1 0,0 1 0,-1-1 0,1 1 0,0 0 0,-1 0 0,1-1 0,-1 1 0,0 0 0,0 0 0,1 0 0,-1 0 0,0-1 0,-1 4 0,-1 52 1541,-2-39-1099,0 0 0,-1 0 0,-14 32 0,2-5 359,49-61-921,2-17-2567,-7-5-4773,-10 7-1318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49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16976,'0'0'7047,"40"70"-5157,-29-41-609,-4 7-481,-2 6-159,-5 12-385,0 5-96,-18 6-95,-3-6-770,-6-5-3907,-5-13-7752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18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7847,'0'0'24050,"-8"10"-23313,-21 32-604,29-40-133,-1-1 0,1 1 0,0-1 0,0 1 0,-1-1 0,1 1 0,0-1 0,0 1 0,0-1 0,1 1 0,-1-1 0,0 1 0,1-1 0,-1 1 0,1-1 0,-1 1 0,1-1 0,-1 0 0,1 1 0,0-1 0,0 0 0,0 0 0,0 1 0,0-1 0,0 0 0,0 0 0,2 2 0,32 21 0,-34-24 0,8 5-483,1 0-1,0-1 1,1-1 0,19 5-1,-15-5-838,0-1-1,0 0 1,0-1 0,0-1-1,23-2 1,-30-1-5719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18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0 3683,'0'0'13464,"-5"10"-8184,-57 109 1996,-15 32-4693,66-127-2586,1 1 0,1 0 0,2 1 0,-6 31 0,13-39-1226,8-16-3115,-6-4 3321,1 1 1,-1-1 0,0 0-1,0 1 1,-1-1 0,1 0-1,0 0 1,-1-1 0,4-3-1,9-20-11960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18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2915,'0'0'26008,"-32"74"-25015,20-35-320,2 3-353,-1-2-160,5-5-128,3-7 0,2-6-320,1-8-545,0-10-640,-3-22-8585,-4-10 3492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19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20 545,'0'0'22410,"10"-2"-21246,15-4-275,0 2 0,51-3 0,-60 7-756,0 0 0,0 0 0,0 2 0,0 0 0,-1 1 0,28 8 0,-41-10-89,0 0 1,0-1-1,0 1 0,0 0 1,-1 0-1,1 0 1,0 0-1,-1 0 0,1 1 1,-1-1-1,1 0 1,-1 1-1,1-1 0,-1 1 1,0-1-1,0 1 0,0 0 1,0 0-1,0-1 1,0 1-1,0 0 0,-1 0 1,1 2-1,0 0 79,-2-1 0,1 0 0,0 0 0,0 0 0,-1 1 0,0-1 0,0 0 0,0 0 0,0 0-1,0 0 1,0 0 0,-1-1 0,-2 4 0,-4 6 239,-1 0 0,0-1 1,-1 0-1,0-1 0,-14 12 0,11-12-355,0 0 0,-1-1 0,1 0 0,-2-1 0,1 0 0,-1-1 0,0-1 0,-1 0 0,0-1 0,1-1 0,-1 0 0,-19 1 0,34-5-17,1 0 0,0 0-1,0 0 1,0 0 0,-1 0 0,1 0 0,0 0-1,0 0 1,0 0 0,-1 0 0,1 0 0,0 0 0,0 0-1,0 0 1,0 0 0,-1 0 0,1 0 0,0-1-1,0 1 1,0 0 0,-1 0 0,1 0 0,0 0-1,0 0 1,0 0 0,0 0 0,0-1 0,-1 1 0,1 0-1,0 0 1,0 0 0,0 0 0,0-1 0,0 1-1,0 0 1,0 0 0,0 0 0,0-1 0,0 1-1,0 0 1,0 0 0,0 0 0,0-1 0,0 1-1,0 0 1,0 0 0,0 0 0,0-1 0,0 1 0,0 0-1,0 0 1,0 0 0,0 0 0,0-1 0,0 1-1,12-15-1560,18-14-3734,1 8-2014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19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8552,'0'0'23804,"12"4"-23436,18 3-314,0-2-1,1-2 1,54 1-1,-4-4-3695,-73 0 2890,-8 0 626,0 0-1,-1 1 0,1-1 1,0 0-1,0 0 1,0 0-1,0 0 0,0 1 1,0-1-1,0 0 0,0 0 1,0 0-1,0 0 0,0 1 1,0-1-1,0 0 0,0 0 1,0 0-1,0 0 1,0 1-1,0-1 0,0 0 1,0 0-1,0 0 0,0 0 1,0 1-1,0-1 0,0 0 1,0 0-1,1 0 1,-1 0-1,0 0 0,0 1 1,0-1-1,0 0 0,0 0 1,0 0-1,1 0 0,-1 0 1,0 0-1,0 0 1,0 0-1,0 1 0,0-1 1,1 0-1,-1 0 0,0 0 1,0 0-1,0 0 0,0 0 1,1 0-1,-1 0 0,0 0 1,0 0-1,0 0 1,1 0-1,-1 0 0,0 0 1,0 0-1,0 0 0,0-1 1,1 1-1,-1 0 0,0 0 1,0 0-1,0 0 1,0 0-1,1 0 0,-13 8-7262,-13 0-4740</inkml:trace>
  <inkml:trace contextRef="#ctx0" brushRef="#br0" timeOffset="1">0 140 3876,'0'0'24887,"67"12"-23509,-23-14-738,8-4-480,-2-1-96,-3-2-1249,-5 2-4708,-4-2-10507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0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40 3491,'0'0'13570,"8"-5"-11076,3 0-1613,25-17 3378,-36 22-4125,0 0-1,0 0 0,-1 0 1,1 0-1,0 0 0,0 0 0,0 0 1,-1 0-1,1 0 0,0 0 1,0 0-1,0 0 0,0-1 0,-1 1 1,1 0-1,0 0 0,0 0 1,0 0-1,0 0 0,0 0 0,-1-1 1,1 1-1,0 0 0,0 0 1,0 0-1,0 0 0,0-1 0,0 1 1,0 0-1,0 0 0,0 0 1,0 0-1,0-1 0,0 1 0,-1 0 1,1 0-1,0 0 0,0-1 1,1 1-1,-1 0 0,0 0 0,0 0 1,0-1-1,0 1 0,0 0 1,0 0-1,0 0 0,0 0 0,0-1 1,0 1-1,0 0 0,0 0 1,1 0-1,-1 0 0,0-1 0,0 1 1,-19 3 319,3 4-451,0 1 0,0 1-1,1 0 1,0 1 0,1 1 0,0 0 0,0 1 0,2 1 0,-1 0 0,-16 23 0,25-30-2,0 0 0,0 1 0,0-1 0,1 1 0,0 0 0,0 0 0,1 0 0,0 0 0,0 1 0,1-1 0,-1 1 0,1 12 0,1-16 0,1-1 0,-1 1 0,1-1 0,-1 1 0,1-1 0,0 1 0,1-1 0,-1 0 0,0 0 0,1 1 0,0-1 0,0 0 0,0 0 0,0-1 0,0 1 0,0 0 0,1-1 0,0 1 0,-1-1 0,1 0 0,0 0 0,0 0 0,0 0 0,0-1 0,0 1 0,1-1 0,-1 1 0,5 0 0,54 8-2178,-45-9-91,-1-1 0,1-1 1,31-6-1,-6-6-8771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1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5765,'0'0'23254,"1"10"-22389,-4 205-1057,4-222-6411,-4-28-1704,-9 10 3422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1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5157,'0'0'20275,"69"5"-19538,-29-1-385,5-1-288,3-3-384,-7 0-2531,-4 0-3139,-7-3-11114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18674,'0'0'6395,"12"-6"-4841,6-2-1140,-1 1 0,1 1 1,0 1-1,1 1 0,-1 0 1,1 1-1,30 0 1,-29 3-311,18-1-40,0 2-1,52 8 0,-80-8-73,-1 1-1,1 0 1,-1 1-1,0 0 1,0 0 0,0 1-1,-1 0 1,1 1-1,-1 0 1,0 0 0,0 1-1,-1-1 1,1 2 0,-1-1-1,6 8 1,-10-8 68,0-1 0,0 0 0,0 1 0,-1 0 0,0-1 0,0 1 0,0 0 0,-1 0 0,0 0 0,0 0 0,0 0 0,-1 1 0,0-1 0,0 0 0,0 0 0,-1 0 0,0 0 0,0 0 0,-1 0 0,0 0 0,0 0 0,-4 8 0,-1 1 113,0-1 0,-1 0 0,0 0 0,-1-1 0,-1 0-1,0-1 1,-19 18 0,18-21-171,0-1 0,-1 0 0,0-1 0,-1 0 0,1-1 0,-1 0 0,0-1 0,-1-1 0,1 0 0,-1-1 0,0 0 0,0-1 0,0 0 0,0-2 0,0 1 0,0-2 0,0 0 0,0 0 0,0-1 0,1-1 0,-1-1 0,0 0 0,1 0 0,0-1 0,0-1 0,-21-12 0,33 17-17,0 1 1,1 0-1,-1-1 0,0 1 1,0-1-1,0 1 0,0-1 1,1 1-1,-1-1 0,0 1 1,1-1-1,-1 0 0,0 1 1,1-1-1,-1 0 0,1 0 1,-1 1-1,1-1 0,-1 0 1,1 0-1,0 0 0,-1 0 1,1 1-1,0-1 0,0 0 1,0 0-1,-1 0 0,1 0 1,0 0-1,0 0 0,0 0 1,1 0-1,-1 0 1,0 0-1,0 0 0,1-1 1,27-19-2855,-15 13 966,20-14-6860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1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0 7207,'0'0'18641,"1"50"-17135,-2-30-385,-4 5-320,2 2-385,0 3-320,2 0-64,0-2-480,1-2-1026,0-5-864,0-8 192,-2-6-705,-1-7-1857,-5 0-4421</inkml:trace>
  <inkml:trace contextRef="#ctx0" brushRef="#br0" timeOffset="1">0 274 5157,'0'0'18802,"53"15"-17457,-20-15-320,5-7-320,-1-4-257,-1 1-352,-4 0-384,-8-2-1442,-5 1-384,-10-1-1249,-7 1-1602,-2-3-5637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2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6022,'0'0'21172,"55"-15"-20211,-12 11-161,6 0-287,3 0-385,-6-1-320,-4-4-1922,-9 0-3395,-7-2-4933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2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0 4965,'0'0'18732,"-9"9"-17387,-26 25-383,2 1-1,-44 60 0,67-81-830,0 1-1,1 0 0,1 0 0,0 1 1,1 0-1,1 0 0,0 1 0,1-1 1,1 1-1,1 1 0,-2 20 0,5-35-118,0-1 0,0 1 0,0 0 0,1 0-1,-1 0 1,1 0 0,-1-1 0,1 1 0,0 0 0,0-1-1,0 1 1,1 0 0,-1-1 0,1 1 0,-1-1 0,1 0 0,0 0-1,0 1 1,0-1 0,0 0 0,4 2 0,-1-1-30,1 0-1,-1 0 1,0-1 0,1 0 0,-1 0 0,1-1-1,0 1 1,0-1 0,0-1 0,7 1 0,2 0-798,1-2 0,-1 0 1,1-1-1,-1 0 0,0-1 1,0-1-1,24-8 0,6-12-4901,-2-6-4191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2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7399,'0'0'15396,"-4"9"-13795,-7 16-639,1 0 0,1 0-1,1 1 1,2 0 0,1 1-1,-4 44 1,9-70-975,0 0 0,0 0 0,1-1 0,-1 1 0,0 0 0,1 0 0,-1 0 0,0-1 0,1 1 0,-1 0 0,1 0 0,-1-1-1,1 1 1,-1-1 0,1 1 0,0 0 0,-1-1 0,1 1 0,0-1 0,-1 1 0,1-1 0,0 0 0,0 1 0,-1-1 0,1 0 0,0 1 0,0-1 0,0 0 0,-1 0 0,1 0 0,0 0 0,0 0-1,0 0 1,0 0 0,-1 0 0,1 0 0,0 0 0,0 0 0,0 0 0,0-1 0,-1 1 0,1 0 0,0-1 0,1 0 0,2 0-385,0 0 1,0 0 0,0-1-1,0 1 1,0-1-1,0 0 1,-1-1 0,4-1-1,-2-2-1239,0 1-1,0-1 1,0 0 0,-1 0-1,0 0 1,4-9 0,4-17-10407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3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18097,'0'0'11211,"15"29"-16624,-4-18-897,2-2-7559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3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0 253 16400,'0'0'13773,"9"-2"-12925,35-10-304,-27 6-513,1 1 1,-1 1-1,1 0 0,0 2 0,25-2 1,-42 5-43,0-1 1,0 0-1,-1 1 0,1-1 1,0 0-1,0 1 1,-1-1-1,1 1 0,0-1 1,-1 1-1,1 0 1,0-1-1,-1 1 1,1 0-1,-1-1 0,1 1 1,-1 0-1,0 0 1,1-1-1,-1 1 0,0 0 1,1 0-1,-1 0 1,0-1-1,0 1 1,0 0-1,0 0 0,0 0 1,0 0-1,0 0 1,0-1-1,0 1 1,0 0-1,0 0 0,0 0 1,-1 0-1,1-1 1,0 1-1,-1 0 0,1 0 1,0 0-1,-2 0 1,-16 39 6,-37 22 478,43-51-331,0 0 0,2 1-1,-1 0 1,2 1 0,0 0-1,-15 29 1,24-41-142,0-1 1,0 1-1,0 0 0,0-1 1,0 1-1,0-1 0,0 1 0,0 0 1,0-1-1,0 1 0,0 0 1,1-1-1,-1 1 0,0-1 1,1 1-1,-1 0 0,0-1 1,1 1-1,-1-1 0,0 1 0,1-1 1,-1 1-1,1-1 0,-1 0 1,1 1-1,-1-1 0,1 1 1,-1-1-1,1 0 0,0 0 1,-1 1-1,1-1 0,-1 0 0,1 0 1,0 0-1,-1 1 0,1-1 1,0 0-1,-1 0 0,1 0 1,0 0-1,-1 0 0,1 0 1,-1-1-1,1 1 0,0 0 1,-1 0-1,2-1 0,37-4-321,-31 3-331,-1-1 0,0 0 0,0 0 0,0-1 0,8-5 0,31-28-7599,-15 6 67</inkml:trace>
  <inkml:trace contextRef="#ctx0" brushRef="#br0" timeOffset="1">351 0 6246,'0'0'16944,"10"8"-15198,3 3-859,0 0 1,-1 1 0,0 1 0,14 18 0,-22-26-757,-1-1 1,0 1-1,0 0 1,0 1-1,-1-1 1,0 0-1,0 1 1,0-1 0,-1 1-1,1 0 1,-1-1-1,-1 1 1,1 0-1,-1 0 1,0-1-1,0 1 1,-1 0-1,0 0 1,0-1 0,-1 7-1,-7 7-110,0-1-1,-1 0 1,-1 0 0,0-1-1,-1 0 1,-20 20 0,-16 13-6620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3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6374,'0'0'23030,"-21"65"-22101,18-41-385,1 5-288,1 3-191,-1 1-65,2 1-193,0-2-1024,0-6-641,0-7-1313,0-10-256,0-24-12524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4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3844,'0'0'20563,"63"-6"-21107,-25 6-1955,3 0-960,6 0-2659,-1-5-1729,1-4 8071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24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5 6342,'0'0'17745,"-9"-2"-15161,5 1-2438,-1 0 1,1 1 0,-1-1 0,1 1 0,-1 0 0,1 1 0,-1-1 0,1 1 0,-1 0 0,1 0 0,0 0 0,-1 1-1,1 0 1,0-1 0,0 1 0,0 1 0,0-1 0,0 1 0,1-1 0,-1 1 0,1 0 0,0 0 0,0 1-1,-4 3 1,-5 6 99,0 1 0,1 0 0,0 0 0,1 1 0,-15 28 0,21-33-192,-1 1 1,1-1 0,1 1-1,0 0 1,0 0 0,1 0-1,0 1 1,1-1 0,1 0-1,0 14 1,1-22-50,-1 0 1,1-1-1,0 1 1,0 0-1,0-1 1,0 1-1,1 0 1,-1-1-1,1 1 1,0-1-1,-1 0 0,1 0 1,0 1-1,0-1 1,1-1-1,-1 1 1,0 0-1,1 0 1,-1-1-1,1 1 1,-1-1-1,1 0 1,-1 0-1,1 0 0,0 0 1,0 0-1,0-1 1,0 1-1,-1-1 1,1 0-1,0 0 1,0 0-1,6-1 1,-7 1-2,1 0 0,0 0 1,0 0-1,-1 0 0,1-1 1,0 1-1,0-1 0,-1 0 1,1 0-1,-1 0 1,1 0-1,-1-1 0,1 1 1,-1-1-1,0 1 0,0-1 1,0 0-1,0 0 0,0 0 1,0 0-1,0 0 1,0 0-1,-1 0 0,1-1 1,-1 1-1,0 0 0,0-1 1,0 0-1,0 1 0,0-1 1,0 1-1,-1-1 1,1 0-1,-1 0 0,0 1 1,1-5-1,-2 6-4,0-1 0,0 1 0,0-1 0,0 1 0,0-1 0,0 1 0,-1 0 0,1 0 0,0-1 0,-1 1 0,1 0 0,-1 0 0,1 0 0,-1 1 0,1-1 0,-1 0 0,1 0 0,-1 1 0,0-1 0,0 1 0,1 0 0,-1-1 0,0 1 0,0 0 0,1 0 0,-1 0 0,-2 0 0,2 0 0,0 0 0,1 0 0,-1-1 0,0 1 0,0 0 0,1 0 0,-1 0 0,0 1 0,1-1 0,-1 0 0,0 1 0,1-1 0,-1 1 0,1-1 0,-1 1 0,1 0 0,-1 0 0,1-1 0,-1 1 0,1 0 0,0 0 0,-1 1 0,1-1 0,0 0 0,0 0 0,0 1 0,0-1 0,-1 3 0,2-4 0,0 1 0,0-1 0,1 1 0,-1-1 0,0 1 0,1 0 0,-1-1 0,0 1 0,1-1 0,-1 0 0,1 1 0,-1-1 0,1 1 0,-1-1 0,1 0 0,-1 1 0,1-1 0,0 0 0,-1 1 0,1-1 0,-1 0 0,1 0 0,0 0 0,-1 0 0,1 0 0,-1 1 0,1-1 0,0 0 0,-1 0 0,1-1 0,0 1 0,0 0 0,30 0 0,-24-1 0,6 0-135,0-1 0,1-1 0,-1 0 0,0-1 0,-1-1 1,1 0-1,12-7 0,39-14-436,-63 26 565,-1 0 0,0 0 0,0 0 0,0 0 0,0 0 0,0 0 0,1 0-1,-1 0 1,0 0 0,0 0 0,0 0 0,0 0 0,1 0 0,-1 0 0,0 0-1,0 0 1,0 0 0,1 0 0,-1 0 0,0 0 0,0 0 0,0 0 0,0 0-1,1 0 1,-1 0 0,0 0 0,0 0 0,0 0 0,0 0 0,1 0 0,-1 0-1,0 1 1,0-1 0,0 0 0,0 0 0,0 0 0,0 0 0,1 0 0,-1 1-1,0-1 1,0 0 0,0 0 0,0 0 0,0 0 0,0 1 0,0-1 0,0 0-1,0 0 1,0 0 0,0 1 0,0-1 0,0 0 0,0 0 0,-5 16-95,-18 22 235,19-33-98,-11 20 169,1 0 0,0 1 1,2 0-1,-16 53 0,24-62-1935,0 0 0,-2 32 0,6-28-9011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4:57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7271,'0'0'13896,"12"2"-12588,367 6 2035,-179-8-2026,297 21 402,-427-17-1636,0-4-1,73-9 1,135-29 42,-144 18-108,-79 14 37,73 3 1,-113 3 17,-13 6 776,-10-3-3020,-8-9-4335,0-10-7240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7751,'0'0'23959,"-12"0"-23318,2 1-617,-1 0 1,1 1-1,0 0 1,0 1-1,0 0 1,1 0-1,-1 1 1,1 0-1,0 1 1,0 0-1,0 1 1,1 0-1,-1 0 1,1 0-1,1 1 1,-10 11-1,9-8-24,0 0 0,1 0 0,1 1 0,0-1 0,0 1 0,-4 13 0,9-20 0,-1 0 0,1 0 0,0 0 0,1 0 0,-1 0 0,1 0 0,0 0 0,0 0 0,0 7 0,1-9 0,-1 0 0,1 0 0,0 0 0,-1 0 0,1 0 0,0 0 0,0-1 0,0 1 0,0 0 0,1-1 0,-1 1 0,0-1 0,1 1 0,-1-1 0,1 0 0,-1 1 0,1-1 0,-1 0 0,1 0 0,3 1 0,7 3-300,0-1 0,0-1 0,1 0-1,-1-1 1,1 0 0,-1-1 0,1-1 0,23-1 0,-18 0-786,0-1 1,0-1-1,0-1 1,0-1-1,26-10 1,-3-5-7798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5:03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44 9897,'0'0'19405,"-4"2"-18641,-8 5 53,29-11 268,17-6-286,28 3-799,1 2 0,65 3 0,-104 2 0,-69 17 0,-64 5 0,24-4 0,-98 7 0,231-31 0,84-22 0,-90 17 0,0 2 0,0 2 0,65-3 0,-210 6 0,58 1 0,1 2 0,-1 2 0,-50 8 0,69-1 0,26-8 0,0 0 0,0 0 0,0 0 0,0 1 0,0-1 0,0 0 0,0 0 0,0 0 0,0 1 0,0-1 0,0 0 0,0 0 0,0 0 0,0 1 0,0-1 0,0 0 0,0 0 0,0 0 0,0 0 0,0 1 0,1-1 0,-1 0 0,0 0 0,0 0 0,0 1 0,0-1 0,0 0 0,0 0 0,1 0 0,-1 0 0,0 0 0,0 0 0,0 1 0,1-1 0,-1 0 0,0 0 0,0 0 0,0 0 0,1 0 0,-1 0 0,0 0 0,0 0 0,0 0 0,1 0 0,-1 0 0,0 0 0,0 0 0,0 0 0,1 0 0,-1 0 0,48 5 0,-1-7 0,94-17 0,-95 10 0,96-4 0,-186 7-3722,-5-1-2928,32 7-1171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5:11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0 11979,'0'0'17158,"-5"12"-16870,-2 5-59,1 1 0,1-1 0,0 1-1,2 0 1,0 1 0,-1 24 0,4-33-155,-1 2 46,1 0 0,1 1 0,0-1 1,1 0-1,5 22 0,-6-31-145,1 0 0,-1 0 0,1 0 0,-1 0 0,1 0 1,0 0-1,0 0 0,0-1 0,1 1 0,-1-1 0,1 0 0,-1 1 0,1-1 0,0 0 0,0 0 0,0-1 1,0 1-1,0-1 0,0 1 0,0-1 0,0 0 0,1 0 0,-1-1 0,0 1 0,1-1 0,4 1 0,49-1-4191,-53 0 3243,1-1 0,-1 0 0,1 0 0,-1 0 0,0-1-1,1 1 1,-1-1 0,0 0 0,0 0 0,6-5 0,10-11-7312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5:11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20 11563,'0'0'8504,"9"-3"-7143,-6 1-1236,39-11 1528,-41 13-1537,0-1-1,0 1 1,1 0-1,-1 0 0,0 0 1,1 0-1,-1 0 0,0 0 1,0 0-1,1 0 0,-1 1 1,0-1-1,0 0 0,0 1 1,1-1-1,-1 1 0,0-1 1,0 1-1,0 0 1,0-1-1,0 1 0,0 0 1,0 0-1,0 0 0,0 0 1,0 0-1,-1 0 0,1 0 1,0 0-1,-1 0 0,1 0 1,0 0-1,-1 0 1,1 1-1,-1 0 0,2 5 30,-1-1 0,0 0-1,-1 0 1,1 1 0,-1-1-1,0 0 1,-1 1 0,0-1 0,0 0-1,0 0 1,-1 1 0,-2 6-1,-2 0 468,-1 1-1,-1-1 0,-13 18 0,-21 39 471,42-70-1082,-1 1 0,1 0 0,0 0 0,-1-1 0,1 1 0,0 0 1,0 0-1,-1 0 0,1-1 0,0 1 0,0 0 0,0 0 0,0 0 0,0 0 0,1-1 0,-1 1 0,0 0 0,0 0 1,0 0-1,1-1 0,-1 1 0,0 0 0,1 0 0,-1-1 0,1 1 0,-1 0 0,1 0 0,24 12-53,43-6-582,-54-7 216,30 3-3650,-14-3-2523,4 0-7683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5:13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62 166 4388,'0'0'6449,"0"-9"-3139,1 2-2615,-1-1 1,0 1-1,-1-1 1,1 1 0,-4-10-1,4 15-367,0 0-1,-1 0 1,1 0-1,-1 0 1,1 0 0,-1 0-1,0 0 1,0 0-1,0 0 1,0 1-1,0-1 1,-1 0 0,1 1-1,0-1 1,-1 1-1,1-1 1,-1 1-1,1 0 1,-1-1 0,0 1-1,0 0 1,1 0-1,-1 0 1,0 1 0,0-1-1,0 0 1,0 1-1,0-1 1,0 1-1,-3-1 1,4 2-268,1-1 0,-1 0-1,1 1 1,-1-1 0,0 0 0,1 1 0,-1-1-1,1 1 1,-1-1 0,1 1 0,-1-1 0,1 1-1,-1-1 1,1 1 0,0-1 0,-1 1 0,1 0-1,0-1 1,-1 1 0,1 0 0,0-1 0,0 1 0,0 0-1,-1-1 1,1 1 0,0 0 0,0-1 0,0 2-1,-1 25 24,1-24 22,-1 10-9,1 1-14,-1 1 0,2-1 0,2 19 0,-3-31-74,0 0 0,0-1 0,0 1 0,1-1-1,-1 1 1,0-1 0,1 1 0,-1-1 0,1 1 0,-1-1 0,1 1 0,0-1-1,0 1 1,0-1 0,-1 0 0,1 0 0,0 1 0,1-1 0,-1 0 0,0 0-1,0 0 1,0 0 0,1 0 0,-1 0 0,0-1 0,1 1 0,-1 0 0,1-1-1,-1 1 1,1-1 0,-1 1 0,1-1 0,-1 0 0,1 0 0,-1 1 0,1-1-1,0 0 1,2-1 0,-1 0 38,-1 0 0,0 0-1,0-1 1,0 1 0,0-1-1,0 1 1,0-1 0,-1 0-1,1 0 1,0 1 0,-1-1 0,0 0-1,1 0 1,-1-1 0,0 1-1,0 0 1,0 0 0,0-1-1,0 1 1,-1 0 0,1-5 0,9-54 550,-9 43-567,1 10-29,-1 0 1,0-1 0,-1 1 0,0-1 0,0 1 0,-1-1-1,0 1 1,0-1 0,-5-14 0,5 22-1,1 1 0,0-1 0,0 1 0,0-1 0,-1 1 0,1-1 0,0 1 0,-1-1 0,1 1 0,0-1 0,-1 1 0,1-1 0,-1 1 0,1 0 0,0-1 0,-1 1 0,1-1 0,-1 1 0,1 0 0,-1 0 0,1-1 0,-1 1 0,0 0 0,1 0 0,-1 0 0,1 0 0,-1-1 0,1 1 0,-1 0 0,0 0 0,1 0 0,-1 0 0,1 0 0,-2 1 0,-10 17 0,-1 31 0,9-16 0,2 1 0,2 62 0,0-95 0,0-1 0,0 1 0,-1-1 0,1 0 0,0 1 0,0-1 0,0 1 0,0-1 0,0 1 0,0-1 0,0 0 0,0 1 0,0-1 0,0 1 0,0-1 0,0 0 0,0 1 0,1-1 0,-1 1 0,0-1 0,0 0 0,0 1 0,1-1 0,-1 1 0,0-1 0,0 0 0,1 1 0,-1-1 0,0 0 0,0 1 0,1-1 0,-1 0 0,1 0 0,-1 0 0,0 1 0,1-1 0,-1 0 0,0 0 0,1 0 0,-1 0 0,1 1 0,-1-1 0,1 0 0,-1 0 0,1 0 0,0-1 0,0 0 0,0 1 0,0-1 0,-1 0 0,1 0 0,0 0 0,-1 0 0,1 0 0,0 0 0,-1 0 0,1 0 0,-1 0 0,1 0 0,-1 0 0,0 0 0,1-2 0,2-16 0,0 0 0,-1 0 0,-1 0 0,0 0 0,-5-33 0,-5 30 0,8 22 0,1 0 0,-1-1 0,1 1 0,-1 0 0,1 0 0,-1-1 0,1 1 0,-1 0 0,1 0 0,-1 0 0,1 0 0,-1-1 0,1 1 0,-1 0 0,1 0 0,-1 0 0,1 0 0,-1 0 0,1 0 0,-1 0 0,0 1 0,1-1 0,-1 0 0,1 0 0,-1 1 0,-1 0 0,0 0 0,0 0 0,1 1 0,-1-1 0,0 1 0,1-1 0,-1 1 0,1 0 0,0 0 0,0-1 0,-1 1 0,1 0 0,0 0 0,1 0 0,-1 0 0,-1 4 0,-3 20 0,1-1 0,1 1 0,2 0 0,1 27 0,0-44 0,0-6 0,0 1 0,0-1 0,1 0 0,-1 0 0,1 1 0,0-1 0,0 0 0,0 0 0,1 0 0,2 5 0,-4-7 0,1 0 0,0-1 0,-1 1 0,1-1 0,-1 1 0,1-1 0,0 1 0,-1-1 0,1 1 0,0-1 0,-1 0 0,1 1 0,0-1 0,0 0 0,0 1 0,-1-1 0,1 0 0,0 0 0,0 0 0,0 0 0,-1 0 0,1 0 0,0 0 0,0 0 0,0 0 0,-1 0 0,1 0 0,0-1 0,0 1 0,0 0 0,-1-1 0,1 1 0,0 0 0,0-1 0,-1 1 0,1-1 0,0 1 0,-1-1 0,1 1 0,-1-1 0,1 0 0,-1 1 0,1-1 0,-1 0 0,1 1 0,-1-1 0,0 0 0,1 1 0,-1-2 0,7-7 0,-2-1 0,1 1 0,-1-1 0,-1 0 0,0 0 0,0 0 0,-1-1 0,2-15 0,0 0 0,-2 0 0,0-38 0,-2 62 0,-1 1 0,0-1 0,0 1 0,0-1 0,0 0 0,-1 1 0,1-1 0,0 1 0,-1-1 0,1 1 0,-1-1 0,1 1 0,-1-1 0,0 1 0,0 0 0,0-1 0,1 1 0,-1 0 0,0 0 0,-1-1 0,1 1 0,0 0 0,-2-1 0,2 2 0,0-1 0,0 1 0,-1 0 0,1 0 0,0 0 0,0 0 0,0 1 0,0-1 0,0 0 0,0 0 0,0 1 0,0-1 0,0 1 0,0-1 0,0 1 0,0-1 0,1 1 0,-1-1 0,0 1 0,0 0 0,0-1 0,1 1 0,-1 0 0,0 0 0,1 0 0,-1-1 0,0 1 0,1 0 0,-1 0 0,1 0 0,0 0 0,-1 0 0,1 0 0,-1 2 0,-5 14 0,0 1 0,1 1 0,1-1 0,0 1 0,2-1 0,0 1 0,1 0 0,1 0 0,3 31 0,-3-50 0,0 0 0,0 1 0,0-1 0,0 0 0,-1 1 0,1-1 0,0 0 0,0 1 0,0-1 0,0 0 0,1 1 0,-1-1 0,0 0 0,0 1 0,0-1 0,0 0 0,0 1 0,0-1 0,0 0 0,1 1 0,-1-1 0,0 0 0,0 1 0,0-1 0,1 0 0,-1 0 0,0 1 0,0-1 0,1 0 0,-1 0 0,0 0 0,0 1 0,1-1 0,-1 0 0,0 0 0,1 0 0,-1 0 0,0 0 0,1 0 0,-1 0 0,0 1 0,1-1 0,-1 0 0,0 0 0,1 0 0,-1 0 0,0 0 0,1-1 0,-1 1 0,0 0 0,1 0 0,-1 0 0,0 0 0,1 0 0,-1 0 0,0-1 0,1 1 0,-1 0 0,0 0 0,1 0 0,-1-1 0,0 1 0,0 0 0,0 0 0,1-1 0,-1 1 0,0 0 0,0-1 0,15-20 0,-7-1 0,-2 1 0,0-1 0,-1 0 0,0 0 0,-2 0 0,-1-1 0,-1-39 0,-1 62-26,0 0-1,0-1 1,0 1 0,0-1-1,0 1 1,0 0 0,0-1-1,0 1 1,0-1 0,0 1-1,0 0 1,0-1 0,0 1-1,-1-1 1,1 1 0,0 0-1,0-1 1,0 1 0,0 0-1,-1-1 1,1 1 0,0 0-1,0-1 1,-1 1 0,1 0-1,0-1 1,-1 1 0,1 0-1,0 0 1,0 0 0,-1-1-1,1 1 1,-1 0 0,1 0-1,-1-1 1,-12 11-2754,-9 21-7890,3 3-6834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4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6076 3171,'-3'15'17765,"6"-24"-15682,-1 6-1840,0 0 0,0 0 0,0 0 0,0 0 0,1 1 0,-1 0 0,1-1 0,0 1 0,0 0 0,0 0 0,5-3 0,14-10 242,178-149-32,-168 137-441,36-22 0,-43 33-4,-2-1 0,0-1 0,-1-1 0,23-24 0,79-91 19,-90 101-56,1 2-1,2 1 1,1 2 0,2 1-1,51-25 1,-87 49 29,50-32 35,-2-4 0,67-61 0,-66 54-23,172-141-12,75-60 6,-163 144-9,83-61 13,243-234-1,-188 144-76,0 0-48,271-288-429,-346 344 536,106-110-1276,547-538 846,270-99 278,-864 735 376,310-229 593,-563 435-1243,9-7 1229,-13 6-7909,-7-3 2112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4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21813,'0'0'10255,"7"10"-10026,0 0-310,1 2 154,0-1-1,1 0 1,0 0-1,19 16 0,-26-25-224,2 1-1,-1-1 1,0 0-1,0 0 0,1 0 1,-1 0-1,1 0 1,0-1-1,-1 0 0,1 0 1,0 0-1,0 0 1,0 0-1,0-1 0,-1 0 1,1 0-1,0 0 0,0 0 1,0 0-1,0-1 1,0 0-1,0 0 0,-1 0 1,7-2-1,-2-2-942,1 0 0,-1 0 0,0-1 0,-1 0 0,1-1 0,-1 0 0,0 0 0,7-9 0,-9 8 289,1 1 1,-1-1-1,0 0 0,6-16 1,-6-13 8311,-11 41-6057,-5 7-530,-11 20 695,1 1 1,-18 39-1,11-13-563,-34 106 0,62-163-1057,-5 11-114,2 1-1,0-1 1,0 1-1,-2 25 1,5-38 15,0 0 0,0 0-1,1 0 1,-1 0 0,0 1 0,0-1 0,0 0 0,0 0 0,0 0 0,0 0-1,0 0 1,1 0 0,-1 1 0,0-1 0,0 0 0,0 0 0,0 0 0,0 0-1,1 0 1,-1 0 0,0 0 0,0 0 0,0 0 0,0 0 0,1 0 0,-1 0 0,0 0-1,0 0 1,0 0 0,1 0 0,-1 0 0,0 0 0,0 0 0,0 0 0,0 0-1,1 0 1,-1 0 0,0 0 0,0 0 0,0 0 0,0 0 0,0 0 0,1-1-1,-1 1 1,0 0 0,0 0 0,0 0 0,0 0 0,0 0 0,0-1 0,1 1 0,-1 0-1,0 0 1,0 0 0,0 0 0,0 0 0,0-1 0,0 1 0,0 0 0,0 0-1,0 0 1,0 0 0,0-1 0,0 1 0,0 0 0,0 0 0,0-1 0,9-11-3371,1-13-5108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4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22325,'0'0'10442,"78"0"-10442,-36-4 0,6-2 0,-5 3 0,-7 2 0,-5 1-1281,-10 0-1314,-11 1-928,-10 8-193,0 0-1024,-15 1-5350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4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1954,'0'0'24407,"71"18"-22485,-29-28-929,3-1-673,-1 1-320,-5 2-641,-7 0-2177,-7 1-1955,-7-3-3907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4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 19378,'0'0'9834,"-21"51"-8457,21-36-128,8-7-320,11-3-929,9-4 0,3-1 0,5-1 0,-1-10-352,-5-6-2275,-1 2-1697,-9-2-416,-4 2-1026,-6 3-7078</inkml:trace>
  <inkml:trace contextRef="#ctx0" brushRef="#br0" timeOffset="1">274 15 13901,'0'0'8008,"-32"63"-6054,30-50-33,-1 0-607,3 1-610,0 1-319,0 3-97,-1 3-128,-3 4-32,-4 0-96,1 0 32,-1 2-32,3-6-160,0-6-1826,4-11-2562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4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18417,'0'1'5894,"0"8"-4741,-5 6-480,1 1 320,0 2-385,2 2-480,2-2-96,0 0-672,0-2-834,5-3-159,-3-3-1,3-3-608,-5-5-993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15214,'3'0'3364,"-3"13"-1250,2 6 960,-2 5-607,0 4-449,0-1-577,-4 4-608,-2-6-577,3-3-192,3-5-32,0-8-865,0-6-1249,3-11-6758,3-9-2499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66 13325,'0'0'13175,"10"-8"-12385,-2 1-706,0 1 0,1 1 0,0-1 0,0 1 0,0 1 0,0 0 0,1 0 0,-1 1 1,1 0-1,0 1 0,16-2 0,-10 2-80,0 0 1,1 2 0,-1 0-1,1 0 1,31 6-1,-45-5 38,0 0 0,0 0 0,0 0-1,0 0 1,-1 0 0,1 1 0,0-1-1,-1 1 1,1 0 0,-1-1 0,1 1-1,-1 1 1,0-1 0,0 0 0,0 0-1,0 1 1,0-1 0,0 1 0,-1-1-1,1 1 1,-1 0 0,0 0 0,0 0-1,0 0 1,0 0 0,0 0 0,-1 0-1,1 0 1,-1 0 0,0 0 0,0 0-1,0 0 1,0 0 0,0 0 0,-1 0-1,0 0 1,1 0 0,-1 0 0,-2 4-1,1 0 56,-1-1-1,0 0 0,0 0 1,0 0-1,-1 0 0,0 0 1,0-1-1,-1 1 0,1-1 1,-1 0-1,0-1 0,-1 1 1,1-1-1,-1 0 0,-7 4 1,-1 0 108,0 0 0,-1-1-1,-1 0 1,1-1 0,-20 4 0,15-6-205,1-1 0,-1-1 0,0-1 0,-39-2 0,58 0-39,1 1-1,-1 0 1,1 0 0,-1-1-1,1 1 1,-1 0 0,1-1-1,0 1 1,-1-1 0,1 1-1,-1 0 1,1-1 0,0 1-1,-1-1 1,1 1 0,0-1-1,0 1 1,-1-1 0,1 1-1,0-1 1,0 1 0,0-1-1,0 0 1,0 1 0,0-1-1,0 1 1,0-1 0,0 1-1,0-1 1,0 1 0,0-1-1,0 0 1,0 0 0,5-20-4902,10-6-4059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0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7111,'-2'10'2802,"-5"37"-2072,-2 73-1,8 61-2945,2-96-694,-1-55-3336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0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2338,'0'0'1212,"-2"11"667,-6 48 2336,1 60 0,6-77-7975,1-2-5517,-3 3 14277,-8 23-3784,0 7-246,-7 4 4842,5-25-691,8 34-4668,5-86-498,0 1-1,0-1 0,0 0 1,0 0-1,0 1 0,0-1 1,0 0-1,0 0 0,0 0 1,0 1-1,-1-1 0,1 0 1,0 0-1,0 0 0,0 1 1,0-1-1,0 0 0,0 0 1,0 0-1,-1 0 0,1 0 1,0 1-1,0-1 0,0 0 1,0 0-1,-1 0 0,1 0 1,0 0-1,0 0 0,0 0 1,-1 1-1,1-1 0,0 0 1,0 0-1,0 0 0,-1 0 1,1 0-1,0 0 1,0 0-1,-1 0 0,1 0 1,0 0-1,0 0 0,0 0 1,-1 0-1,1-1 0,0 1 1,0 0-1,0 0 0,-1 0 1,1 0-1,0 0 0,0 0 1,0 0-1,-1-1 0,-4-8-3691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0:5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19923,'0'0'4981,"0"13"-3887,1 98-387,-5 288 967,4-395-1689,0 4-18,0 0 1,-1 0-1,0 0 0,-4 14 1,-9-1-2253,13-20 1883,0 0 1,-1 0-1,1 0 0,-1 0 0,1 0 0,-1-1 1,0 1-1,1 0 0,-1-1 0,0 1 1,0-1-1,1 0 0,-3 1 0,-18-1-5411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0:5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11018,'0'0'12813,"61"36"-10988,-21-36-127,6-3-705,4-5-609,1-4-352,1-1 0,-5-4-416,-5 2-1442,-9-5-1153,-4-5-832,-7-2-2788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0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18962,'0'0'9993,"72"-38"-8359,-24 24-513,8-3-737,1-1-320,-3 3-32,-4 2 0,-2 5-544,-9 6-1506,-3 2-2658,-1-2-1891,-5 1-7654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0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4004,'0'0'22416,"0"13"-21658,0 22-111,-2 0 0,-2 0 0,-10 43 1,6-37 47,2 0 0,2 1 1,0 43-1,4-83-696,0 1 0,0 0 0,1-1 0,-1 1 0,1-1 0,-1 1 0,1 0 0,0-1 0,0 1 0,0-1 0,0 0 0,1 1 0,-1-1 0,0 0 0,1 0 0,0 0 0,0 0 0,-1 0 0,1 0 0,0 0 0,0 0 0,1-1 0,-1 1 0,0-1 0,1 0 0,-1 0 0,0 0 0,1 0 0,-1 0 0,1 0 0,0 0 0,-1-1 0,1 0 0,0 1 0,-1-1 0,1 0 0,0 0 0,2-1 0,3 1-393,-1-1-1,0 0 1,1-1-1,-1 1 1,0-2-1,0 1 1,0-1-1,0 0 1,0 0-1,0-1 1,-1 0-1,11-8 1,17-24-4758,-3-5-2599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0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13293,'0'0'7356,"-1"12"-4858,-15 109 1107,5-53-2882,-2 93-1,12-161-722,1 1-1,0-1 0,0 1 1,0 0-1,0-1 0,-1 1 1,1 0-1,0-1 0,0 1 0,0 0 1,0-1-1,1 1 0,-1-1 1,0 1-1,0 0 0,0-1 1,0 1-1,1-1 0,-1 1 1,0 0-1,1-1 0,-1 1 0,0-1 1,1 1-1,-1-1 0,1 1 1,-1-1-1,1 0 0,-1 1 1,1-1-1,-1 1 0,1-1 1,-1 0-1,1 1 0,-1-1 0,1 0 1,-1 0-1,1 0 0,0 1 1,-1-1-1,1 0 0,0 0 1,-1 0-1,1 0 0,1 0 1,-1-1-103,1 1 1,0-1-1,-1 0 1,1 0-1,-1 0 1,1 0-1,-1 0 1,0 0 0,1 0-1,-1-1 1,0 1-1,0 0 1,0-1-1,0 1 1,2-4-1,24-66-7370,-15 23 335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0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 17040,'0'0'12972,"-10"-8"-21299,17 9-97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0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18129,'0'0'7340,"3"12"-5359,74 192 2882,-70-187-4805,-1 0-1,0 0 0,-2 0 1,0 1-1,-1-1 0,0 1 1,-2 0-1,0 0 0,-1 0 1,-5 34-1,3-41-248,0 0 0,-1-1 1,0 1-1,0-1 0,-2 0 0,1 1 0,-1-2 0,0 1 1,-1-1-1,-1 1 0,1-2 0,-1 1 0,0-1 1,-1 0-1,0 0 0,-1-1 0,1 0 0,-18 9 0,-1-5-4381,9-12-1506,4-7-5703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32 20563,'0'0'11820,"10"5"-11495,36 15-266,-47-21-59,-1 1 0,1-1 0,0 0 0,0 0 0,0 0 0,0 0 0,0 0 0,1 0 0,-1 0 0,0 0 0,0 0 0,1 0 0,-1 0 0,0 0 0,1 0 0,-1-1 0,1 1 0,0 0 0,-1 0 0,1-1 0,0 1 0,0 0 0,0-1 0,0 1 0,0 0 0,0-1 0,0 1 0,0 0 0,0 0 0,1-1 0,-1 1 0,1 0 0,-1 0 0,1-1 0,-1 1 0,1 0 0,0 0 0,-1 0 0,1 0 0,0 0 0,0 0 0,0 0 0,0 0 0,0 0 0,0 0 0,0 0 0,0 1 0,0-1 0,0 0 0,0 1 0,1-1 0,-1 1 0,0 0 0,0-1 0,1 1 0,-1 0 0,0-1 0,0 1 0,1 0 0,-1 0 0,0 0 0,1 0 0,-1 0 0,0 1 0,1-1 0,-1 0 0,0 1 0,0-1 0,3 2 0,-10-3 0,1 0 0,0 1 0,-1-1 0,1 1 0,0 1 0,-1-1 0,1 1 0,0 0 0,-1 0 0,1 1 0,0-1 0,0 1 0,0 0 0,0 1 0,0-1 0,1 1 0,-1 0 0,1 0 0,0 0 0,0 1 0,0-1 0,-7 9 0,1-1 0,-1 1 0,1 1 0,1-1 0,0 2 0,1-1 0,-10 25 0,16-34 11,0 0 0,1 0 0,0 0-1,0 0 1,0 1 0,0-1 0,0 9 0,1-12-23,0 0 0,1 0 1,-1 0-1,0 0 0,0 0 0,1 0 1,-1 0-1,0-1 0,1 1 1,-1 0-1,1 0 0,0 0 0,-1 0 1,1 0-1,-1-1 0,1 1 0,0 0 1,0-1-1,-1 1 0,1 0 1,0-1-1,0 1 0,0-1 0,0 0 1,0 1-1,0-1 0,0 1 1,0-1-1,-1 0 0,1 0 0,0 0 1,0 0-1,0 1 0,0-1 0,0-1 1,2 1-1,5 0-688,1 0-1,0 0 1,-1-1-1,1-1 1,-1 0 0,1 0-1,10-4 1,32-19-6232,3-9-4657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18385,'0'0'14024,"-10"9"-13687,-16 13-331,1 1 1,2 1 0,-36 48-1,51-62-6,0 0 0,1 1-1,1 0 1,0 1 0,0-1-1,1 1 1,1 0-1,0 0 1,1 1 0,0-1-1,0 1 1,2 0 0,-1-1-1,2 18 1,1-27-113,0 0 1,0-1-1,0 1 1,0 0-1,0-1 0,1 1 1,0-1-1,-1 0 1,1 1-1,0-1 0,0 0 1,0 0-1,0 0 1,0 0-1,1-1 0,-1 1 1,1 0-1,-1-1 1,1 0-1,0 0 1,-1 1-1,1-2 0,0 1 1,0 0-1,-1 0 1,1-1-1,0 0 0,0 1 1,4-1-1,6 1-868,0-1 1,0 0-1,0 0 0,1-1 1,16-4-1,6-8-4422,1-5-1745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0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74 16271,'0'0'14206,"9"-6"-13598,7-4-515,2 1-1,-1 0 1,1 1 0,0 1-1,1 1 1,0 1-1,-1 0 1,37-3-1,-88 26 533,-5-4-580,0-2-1,-1-1 1,-1-2 0,-48 4 0,247-36-45,-83 11 0,-46 8 0,-25 4 0,-10 1 0,-34 8 0,2 1 0,-69 29 0,96-35 0,77-10 0,-41 1-473,-9 2-1002,1-1 0,-1 0 0,0-1 0,0-1 0,-1 0 0,1-2 0,23-13 0,-31 8-6912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2638 4388,'0'0'6385,"-4"0"-4933,-11 0-598,4 0 2007,23-1-1569,-1 0 0,0 0 0,1-1 1,13-4-1,9-5-523,37-19 1,-44 18-523,-1 1-1,51-12 0,100-28 890,-47 12-366,121-36-83,59-15-632,-21 5 152,-207 58 141,70-16 270,-75 23 189,74-31 0,-15 3 296,43-19-904,149-59 107,-120 51-158,-28 4-145,719-255 26,-332 138-71,-402 131-7,1060-324-307,-1043 327 83,97-30 97,449-128 106,-308 101 69,308-88 301,-723 198-177,-1-2-92,-5 3-230,1 0-1,-1 0 0,0 0 1,0 0-1,1-1 1,-1 1-1,0 0 0,1 0 1,-1-1-1,0 1 0,1 0 1,-1-1-1,0 1 0,1-1 1,-1 1-1,1-1 0,-1 1 1,1-1-1,-1 0 1,1 1-1,0-1 0,-1 1 1,1-1-1,-1-1 0,-2-16-7359,3-9-8910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0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7847,'0'0'9001,"-6"66"-7624,0-45-544,1 3-32,2 1 64,2 0-289,1-2-63,0 3-129,0-2-288,1-2 0,2-4-1153,0 1-3555,-3-1-7784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0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17553,'0'0'1889,"-13"69"-1825,13-51-512,10-2-1890,0-1-2018</inkml:trace>
  <inkml:trace contextRef="#ctx0" brushRef="#br0" timeOffset="1">13 524 4516,'0'0'1346,"0"59"-546,0-28-479,0-1-353,0-1-1250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6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17392,'0'0'15375,"17"10"-31935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6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18 9865,'0'0'22678,"7"-5"-22470,17-7-188,-17 15-22,-15 16 0,-32 41 2,22-35 0,-26 49 0,40-66 0,1 0 0,-1 1 0,1-1 0,1 1 0,0 0 0,0 0 0,1 0 0,0 0 0,0 0 0,1 14 0,1-22 0,-1 0 0,1 0 0,0 0 0,-1 0 0,1 0 0,0-1 0,0 1 0,0 0 0,-1 0 0,1-1 0,0 1 0,0-1 0,0 1 0,0-1 0,0 1 0,0-1 0,0 1 0,0-1 0,0 0 0,0 0 0,1 1 0,-1-1 0,0 0 0,0 0 0,0 0 0,0 0 0,0 0 0,2-1 0,36-3 0,-27 1-463,0-2-1,-1 1 1,1-1 0,-1-1-1,0 0 1,0-1-1,-1 0 1,0 0 0,15-15-1,-2-4-7330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6:5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 5477,'0'0'20558,"68"-4"-13826,-66 4-6732,0-1 0,0 1 0,0 0 0,0 1 0,0-1 0,0 0 0,0 1 0,0-1 0,-1 1 0,1-1 0,0 1 0,0 0 0,0 0 0,-1 0 0,1 0 0,0 0 0,-1 0 0,1 0 0,1 2 0,-3-2 0,1 1 0,0 0 0,-1-1 0,1 1 0,-1 0 0,0-1 0,1 1 0,-1 0 0,0-1 0,0 1 0,0 0 0,0 0 0,0-1 0,-1 1 0,1 0 0,0-1 0,-1 1 0,1 0 0,-1-1 0,0 1 0,0 0 0,1-1 0,-2 2 0,-5 8 0,0-1 0,0 1 0,-1-1 0,0-1 0,0 0 0,-1 0 0,-14 10 0,-73 49 0,87-62 0,0-1 0,-1 0 0,1 0 0,-1-1 0,-15 5 0,62-31 0,-33 20 0,1 1 0,-1-1 0,0 1 0,0 0 0,1 1 0,-1-1 0,0 1 0,1-1 0,-1 1 0,1 1 0,6 0 0,-9 0 0,-1 0 0,0 0 0,1 0 0,-1 0 0,0 0 0,1 0 0,-1 1 0,0-1 0,0 0 0,0 1 0,0-1 0,0 1 0,0-1 0,-1 1 0,1 0 0,0-1 0,-1 1 0,0 0 0,1-1 0,-1 1 0,0 0 0,0-1 0,1 1 0,-1 0 0,-1 0 0,1-1 0,0 1 0,0 0 0,-1 0 0,0 2 0,-20 66 0,21-70 0,0 0 0,-1 1 0,1-1 0,0 0 0,0 0 0,0 0 0,0 1 0,0-1 0,0 0 0,0 0 0,0 0 0,0 0 0,0 1 0,0-1 0,0 0 0,0 0 0,0 0 0,0 1 0,1-1 0,-1 0 0,0 0 0,0 0 0,0 0 0,0 1 0,0-1 0,0 0 0,0 0 0,0 0 0,1 0 0,-1 0 0,0 0 0,0 1 0,0-1 0,0 0 0,0 0 0,1 0 0,-1 0 0,0 0 0,0 0 0,0 0 0,1 0 0,-1 0 0,0 0 0,0 0 0,0 0 0,0 0 0,1 0 0,-1 0 0,0 0 0,15-3 0,13-11 0,3-8 0,49-45 0,-79 65 0,-8 3 0,-6 5 0,-5 2-4986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7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14926,'0'0'17841,"15"-19"-19058,-3 19-4517,-1 1-4772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6:5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 5862,'-4'-2'2907,"-15"0"19299,21 9-20414,1-4-1792,1 0 0,0 0 0,0-1 0,0 1 0,1-1 0,-1 0 0,0 0 0,1-1 0,-1 1 0,1-1 0,0 0 0,8 1 0,3 1 0,11 5 0,0 1 0,-1 1 0,0 2 0,-1 0 0,-1 1 0,41 30 0,-64-42 0,-1-1 0,1 1 0,-1-1 0,1 1 0,-1-1 0,1 1 0,-1-1 0,0 1 0,1-1 0,-1 1 0,0 0 0,0-1 0,1 1 0,-1 0 0,0-1 0,0 1 0,0 0 0,0 0 0,0-1 0,0 1 0,0 0 0,0-1 0,0 1 0,0 0 0,0-1 0,0 1 0,0 0 0,-1-1 0,1 1 0,0 0 0,0-1 0,-1 1 0,1 0 0,0-1 0,-1 1 0,1-1 0,-1 1 0,1-1 0,-1 1 0,1-1 0,-1 1 0,1-1 0,-1 1 0,0-1 0,1 0 0,-1 1 0,1-1 0,-2 1 0,-41 20 0,31-15 0,-25 12 0,8-3 0,0 0 0,0 2 0,-35 28 0,63-44-52,0-1 1,1 1-1,-1-1 1,1 0-1,-1 1 0,1 0 1,-1-1-1,1 1 1,-1-1-1,1 1 1,0-1-1,-1 1 0,1 0 1,0-1-1,-1 1 1,1 0-1,0 0 0,0-1 1,0 1-1,0 0 1,0-1-1,0 2 1,0-2-90,0 0 0,0 1 0,1-1 0,-1 0 0,0 0 0,1 0 0,-1 0 0,0 0 0,1 0 0,-1 0 0,0 0 0,1 0 0,-1 0 1,1 0-1,-1 0 0,0 0 0,1 0 0,-1 0 0,0 0 0,1 0 0,-1 0 0,0 0 0,1-1 0,-1 1 0,0 0 0,0 0 1,1 0-1,-1 0 0,0-1 0,0 1 0,1 0 0,-1 0 0,0-1 0,0 1 0,1 0 0,-1-1 0,0 1 0,0 0 0,0-1 0,0 1 1,1-1-1,7-10-11684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6:5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8296,'0'0'2274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16752,'0'0'12364,"-55"59"-10411,55-44-511,0 1-1186,5-4-256,13-5 0,6-2 0,5-5 0,1 0 0,1-1-801,4-10-1953,-7-1-1859,0-2-832,-5-1-2050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7:0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12780,'5'3'19324,"-7"1"-18302,-3 3-1418,-8 16 411,1 0 1,-14 40-1,23-53-16,0 1 0,0 0 0,1 0 0,0 0 0,1 1 0,0-1 0,1 0 0,2 19 0,-2-28 5,1 0 0,-1 0 0,0-1 0,1 1 0,-1 0 0,1 0 0,0 0 0,0-1 0,0 1-1,0 0 1,0-1 0,0 1 0,0 0 0,0-1 0,1 0 0,-1 1 0,0-1 0,1 0 0,-1 0 0,1 1 0,0-1 0,3 1 0,-2-1 3,1 0 1,0 0-1,-1 0 1,1 0 0,0-1-1,0 0 1,0 0-1,-1 0 1,1 0-1,0-1 1,4 0 0,0-1-91,0 0 0,0 0 1,-1-1-1,1 0 1,-1 0-1,1-1 1,-1 0-1,-1 0 1,1-1 0,10-8-1,1-12-4257,-5-4-3566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7:0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14382,'0'0'17846,"2"-1"-17371,13-10-465,-1 0 1,-1-1-1,0 0 0,0-1 1,-2-1-1,13-17 1,7-8-20,-13 16 9,-15 18 0,0 0 0,1 0 0,0 1 0,0-1 0,0 1 0,0 0 0,1 0 0,-1 0 0,6-3 0,-9 8 0,0 0 0,0 0 0,-1 1 0,1-1 0,-1 0 0,1 0 0,-1 1 0,0-1 0,1 0 0,-1 1 0,0-1 0,0 1 0,0-1 0,0 0 0,0 1 0,0-1 0,0 1 0,-1 2 0,1-2 0,-3 21 13,-1 1 1,-1 0-1,-12 33 0,11-36-66,0-1-1,1 1 1,0 0 0,-1 37-1,8-56-2695,11-5-6940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2723,'0'0'28293,"7"8"-27193,18 16-256,45 34-1,-8-21-2582,-55-35 401,0 1-1,0-1 1,0 0 0,0 0 0,0-1 0,0 0 0,10 1 0,-11-2-6376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5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6598,'0'0'23340,"-4"13"-22406,-100 424 160,99-398-1869,5-24-8379,0-22 2267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5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6118,'8'-8'11419,"-4"11"-4882,-5 23-3462,-9 23-6087,7-35 4681,-1-1-1832,-6 22-157,7-13-3436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5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4740,'0'0'16235,"2"-8"-14650,-1 4-1455,0 1-1,0 0 1,0 0-1,0 0 1,1 0-1,-1 0 1,1 1-1,0-1 1,0 0-1,0 1 1,0-1-1,0 1 1,0 0-1,1-1 1,-1 1-1,1 0 1,0 1-1,-1-1 1,1 0-1,0 1 1,0-1-1,0 1 1,0 0-1,0 0 1,0 0-1,4 0 1,14-4 72,-1 1 0,1 1 0,-1 1 0,1 0 1,0 2-1,0 0 0,32 5 0,-51-5-165,1 1 0,-1-1 0,0 1 0,0 0 0,1-1 0,-1 1 1,0 0-1,0 0 0,0 1 0,0-1 0,0 0 0,0 1 0,0-1 0,-1 1 0,1 0 0,0-1 0,-1 1 0,1 0 0,-1 0 0,0 0 0,0 0 0,0 0 0,0 0 0,0 0 0,0 1 0,0-1 0,-1 0 1,1 0-1,-1 1 0,1-1 0,-1 0 0,0 1 0,0-1 0,0 0 0,0 1 0,-1-1 0,0 4 0,0 0 171,-1 0 0,0 0 0,0-1 0,0 1 0,-1-1 0,0 1-1,0-1 1,0 0 0,-1 0 0,0 0 0,0-1 0,0 1 0,-7 5 0,3-4-156,0 0-1,-1-1 1,1 0-1,-1 0 1,0 0 0,0-1-1,-1-1 1,1 0-1,-1 0 1,0-1 0,0 0-1,0-1 1,0 0-1,-18 0 1,28-1-111,0-1 1,0 1-1,0 0 0,-1-1 0,1 1 1,0 0-1,0-1 0,0 1 0,0 0 1,0-1-1,0 1 0,0 0 1,0-1-1,0 1 0,0 0 0,0-1 1,0 1-1,0 0 0,0-1 1,0 1-1,0 0 0,0-1 0,0 1 1,1 0-1,-1-1 0,0 1 0,0 0 1,0 0-1,1-1 0,-1 1 1,0 0-1,0 0 0,0-1 0,1 1 1,-1 0-1,0 0 0,1 0 1,-1-1-1,0 1 0,0 0 0,1 0 1,-1 0-1,0 0 0,1 0 0,0-1 1,13-10-5462,-1 3-1655,1-1-4206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5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9161,'0'0'19987,"68"12"-18898,-24-16-577,4-5-416,-1-1-32,-4 2-64,-8 4-544,-10 4-609,-8 0-1025,-12 3-545,-5 7-960,0-1-962,-12 0-4740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5733,'0'0'19955,"57"7"-18097,-29-7-353,6 0-800,0 0-545,-3-4-192,-1-2-1954,-6-1-2754,-8-3-3332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2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 5733,'0'0'24434,"-4"-1"-24274,1 1-133,-1 0-1,1 0 0,0 0 1,-1 1-1,1 0 1,0-1-1,0 1 0,-1 0 1,1 1-1,0-1 0,0 0 1,0 1-1,0 0 1,1 0-1,-1 0 0,-2 2 1,-52 45 373,45-38-346,0 0 38,1 0 1,0 1-1,-18 25 1,25-31-23,1-1 1,0 1-1,0 0 1,0 0-1,1 0 1,0 1-1,0-1 1,1 1-1,0-1 1,0 1-1,0-1 1,0 9-1,2-13-60,-1-1 0,0 1 0,0-1 0,1 1 0,-1-1 0,0 0 0,1 1 0,0-1 0,-1 1 0,1-1 0,0 0 0,-1 0 0,1 1 0,0-1 0,0 0 0,0 0 0,0 0 0,0 0 0,1 0 0,-1 0 0,2 1 0,1 0 0,0 0-1,0-1 1,0 1-1,0-1 1,1 0-1,-1 0 1,7 0-1,6 0-113,1-1 0,29-3 0,-35 1-680,0 0 0,0-1 0,-1-1 0,0 1 0,1-2 0,13-7 0,16-11-6017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0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8072,'0'0'17894,"-1"10"-17227,-1 5-403,-2 8 1,0 0 1,2 1-1,1 0 1,4 46-1,10-49 73,-9-16-7899,-4-9 1358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154 160 6662,'0'0'16336,"-52"52"-13389,37-26-289,-2 3-864,0 2-353,2 1-512,2 4-929,1-5 0,4-2 0,4-3 0,4-7 0,0-3-801,3-9-2178,6-7-2882,4 0-2723</inkml:trace>
  <inkml:trace contextRef="#ctx0" brushRef="#br0" timeOffset="1">314 0 19795,'0'0'3347,"-2"10"-416,-1 10-1975,1 0 0,1-1 1,0 1-1,2 0 0,0 0 1,6 25-1,-5-31-1006,0 0 0,-1 1 0,-1-1 0,0 0 0,-1 0 0,0 1 0,-1-1 0,-1 0 0,0 0 0,-1-1 0,-1 1 0,0-1 0,0 0 1,-1 0-1,-9 13 0,-2 0-352,-1 0 1,-1-1-1,-1-1 1,-1-1-1,-44 37 1,21-27-4730,7-10-4691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0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6854,'0'0'18770,"54"-9"-17809,-23 5 192,5 3-640,4-3-449,2 2-577,-4-5-2466,-5-2-3395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0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8296,'0'0'17072,"3"65"-15887,-1-44-544,-1 1-353,4 1-128,-3 0-128,0-2 0,1-2-32,3-1-512,-1-4-705,-3-4-769,0-1-673,-2-4-1441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0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7239,'0'0'18545,"57"-8"-16591,-28 2-544,2-2-321,-1 3-417,2 0-448,-6 2-192,-3 2-32,-4 1-416,-7 0-705,1 0-1473,-8 0-1698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0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14350,'0'0'14830,"61"-9"-13709,-25 0-513,5 0-416,4-1-128,-1 2-384,-2-3-2178,-2-1-3876,-1-4-9225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1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6342,'0'0'23062,"-5"2"-22710,-1 1-234,0 1 0,0 0 0,1 0 0,-1 1 0,1 0 0,0 0 0,0 0-1,1 0 1,0 1 0,0 0 0,-6 11 0,-38 79 726,46-91-818,-12 25 26,1 0-1,2 1 1,2 1-1,0 0 1,2 0 0,2 0-1,0 1 1,1 35-1,4-64-49,1-1 0,-1 1 0,1 0 0,0-1-1,0 1 1,0-1 0,0 0 0,0 1-1,1-1 1,-1 0 0,1 0 0,0 0-1,0 0 1,1 0 0,-1 0 0,0 0 0,1-1-1,0 1 1,-1-1 0,1 0 0,0 0-1,6 3 1,-4-2-242,0-1 1,0 0-1,0 0 0,0 0 0,0-1 0,8 1 0,-8-1-525,1-1-1,-1 1 0,1-2 0,-1 1 0,0 0 1,9-3-1,6-8-7199,-3-9-7239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1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4516,'0'0'24247,"-7"10"-23644,-3 3 14,0 0-1,-12 25 0,19-31-487,0-1 1,0 0-1,1 1 0,0-1 1,1 1-1,-1 0 0,1-1 1,0 1-1,1 0 0,0 0 1,0 9-1,1-15-176,0 1 0,-1-1 0,1 0 0,0 0 0,0 1 0,0-1 1,0 0-1,0 0 0,0 0 0,1 0 0,-1 0 0,0 0 0,0-1 0,1 1 0,-1 0 0,1-1 0,-1 1 0,0 0 0,1-1 0,-1 0 1,1 1-1,-1-1 0,1 0 0,-1 0 0,1 0 0,-1 0 0,1 0 0,0 0 0,-1 0 0,3-1 0,1 1-309,1-1 0,0 0 0,-1 1 0,0-2 0,1 1 0,-1-1 0,7-2 0,-9 2-603,1-1 1,-2 1-1,1 0 0,0-1 0,0 0 1,-1 0-1,0 0 0,1 0 0,2-5 1,5-12-7701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1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14253,'0'0'18290,"-26"2"-21301,34 6-1313,0-1-2178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17 111 4100,'0'0'24834,"-4"5"-23542,-9 13-665,21-24 115,31-38 364,-30 34-1040,4-6-66,-9 10 0,0 0 0,1 1 0,0-1 0,0 1 0,0 0 0,0 0 0,1 0 0,0 1 0,11-7 0,-16 15 0,-1-1 0,0 0 0,1 0 0,-1 0 0,-1 0 0,1 0 0,0 0 0,-1 0 0,0 0 0,-1 4 0,-13 29-32,11-28-70,1-1 0,0 0 0,0 1 0,0-1 0,1 1 0,0 0-1,-1 15 1,23-24-12918,-10-9 400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2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 8040,'0'0'17082,"5"-3"-16142,-4 2-896,0 1-1,-1-1 1,1 0 0,0 1-1,0-1 1,0 1 0,0 0 0,0-1-1,0 1 1,0 0 0,0 0-1,0 0 1,0-1 0,0 1-1,0 0 1,0 0 0,0 0-1,0 1 1,0-1 0,0 0-1,0 0 1,0 1 0,0-1 0,0 0-1,0 1 1,0-1 0,0 1-1,0-1 1,0 1 0,0-1-1,1 2 1,1 3 112,0-1-1,0 1 1,0 0 0,0 0-1,-1 0 1,3 8 0,3 10-31,-2 0 1,0 1 0,-1-1 0,-1 1-1,-1 0 1,-2 0 0,0 1 0,-4 28-1,0-20 121,-2 0-1,-1 0 1,-1 0 0,-2-1-1,-18 43 1,5-47 453,8-19-1895,14-9 1046,0 0-1,-1 0 0,1 0 1,0 0-1,0 0 0,-1 0 1,1 0-1,0 0 0,0 0 1,-1 0-1,1 0 1,0 0-1,0-1 0,0 1 1,-1 0-1,1 0 0,0 0 1,0 0-1,0-1 1,-1 1-1,1 0 0,0 0 1,0 0-1,0-1 0,0 1 1,-1 0-1,1 0 0,0 0 1,0-1-1,0 1 1,0 0-1,0 0 0,0-1 1,0 1-1,0 0 0,0 0 1,0-1-1,0 1 1,0 0-1,0 0 0,0-1 1,0 1-1,0 0 0,0-1 1,0 1-1,0-15-7211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3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11147,'0'0'17819,"-2"9"-17216,-6 21-27,-14 66 230,20-84-813,0-1 0,1 0 1,1 1-1,0-1 0,0 1 1,3 17-1,10-13-171,-5-13-2357,-5-9-7153,-3-6 2332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19474,'0'0'10250,"49"19"-8712,-12-12-578,4-1-575,8-2-225,-3-4-160,2 0-480,-6 0-1731,-10 0-2113,-14-4-1409,-14-2-3620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3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12812,'0'0'15631,"50"-7"-14094,-14 5-608,1-2-544,1 0-289,1 3-192,-5-1-1698,-9-1-2722,-7 3-4101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3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10 13901,'0'0'7741,"-9"-3"-5067,5 2-2517,-1 0 1,1-1-1,-1 2 0,1-1 0,-1 0 0,1 1 0,-1 0 0,1 0 0,-1 0 0,1 1 0,-1-1 1,0 1-1,1 0 0,0 0 0,-1 1 0,1-1 0,0 1 0,0 0 0,0 0 0,-7 5 0,-1 4-24,1-1-1,0 2 1,1-1-1,0 1 0,1 1 1,0 0-1,1 0 1,1 1-1,-7 15 0,9-18-22,1-1-1,1 1 1,-1-1-1,2 1 1,-1 0-1,2 0 0,-1 0 1,2 1-1,-1-1 1,2 0-1,-1 0 1,1 0-1,4 15 1,-2-20-79,0-1 1,0 0 0,0 0-1,1-1 1,-1 1 0,1-1-1,0 0 1,1 0 0,-1 0-1,1 0 1,-1-1 0,1 0 0,0 0-1,1 0 1,-1 0 0,0-1-1,1 0 1,-1 0 0,1-1-1,0 1 1,-1-1 0,1 0 0,0-1-1,0 1 1,0-1 0,0-1-1,-1 1 1,1-1 0,0 0-1,0 0 1,10-4 0,-15 5-13,1-1 1,-1 0 0,0 1-1,1-1 1,-1 0-1,0 0 1,0 0-1,0 0 1,1 0 0,-1 0-1,0-1 1,0 1-1,0 0 1,-1 0-1,1-1 1,0 1 0,0 0-1,-1-1 1,1 1-1,-1-1 1,1 1-1,-1-1 1,0 1 0,0-1-1,1 0 1,-1 1-1,0-1 1,0 1-1,-1-1 1,1 1 0,0-1-1,0 1 1,-1-1-1,1 1 1,-2-3-1,1 1 13,0 1 1,-1-1-1,0 0 0,1 1 0,-1 0 0,0-1 0,0 1 0,0 0 0,0 0 0,-1 0 0,1 1 0,-1-1 0,1 0 0,-1 1 0,1-1 0,-1 1 0,-4-1 0,-30-1-32,28 3 0,26-5 0,-7 2 0,0 0 0,0-1 0,-1 0 0,18-12 0,-18 11 0,1-1 0,0 1 0,0 1 0,13-5 0,-23 9 0,1 0 0,-1 0 0,1 0 0,-1 0 0,0 0 0,1 0 0,-1 0 0,1 0 0,-1 0 0,1 0 0,-1 0 0,0 0 0,1 0 0,-1 0 0,1 0 0,-1 1 0,0-1 0,1 0 0,-1 0 0,0 0 0,1 1 0,-1-1 0,0 0 0,1 1 0,-1-1 0,0 0 0,1 0 0,-1 1 0,0-1 0,0 1 0,1-1 0,-1 0 0,0 1 0,0-1 0,0 1 0,3 21 0,-9 24 0,1-27 0,0-3 0,1 1 0,1-1 0,-2 29 0,5-44-55,1-1 0,-1 1 0,0-1 0,0 0 1,0 1-1,0-1 0,0 0 0,0 1 0,1-1 0,-1 0 0,0 1 0,0-1 1,1 0-1,-1 0 0,0 1 0,0-1 0,1 0 0,-1 0 0,0 1 0,1-1 0,-1 0 1,0 0-1,1 0 0,-1 1 0,0-1 0,1 0 0,-1 0 0,0 0 0,1 0 1,-1 0-1,0 0 0,1 0 0,0 0 0,15 0-5829,-11 0 2023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5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3619,'0'0'17665,"109"1"-15183,23 11-2293,173 7 2035,-307-21-1941,-1 0 0,0 0 0,0 1 0,0-1 0,-1 0 0,1 1-1,0 0 1,-1 0 0,1 0 0,-6-1 0,7 2-95,-66-14 477,-84-7 1,54 9-294,88 11-345,5-1-17,0 1 1,0 0 0,-1 1-1,1-1 1,0 1-1,0 0 1,-1 0 0,1 1-1,-9 1 1,14-2-21,0 1 1,0-1-1,0 0 1,-1 1-1,1-1 1,0 1-1,0-1 1,0 0-1,0 1 1,0-1-1,0 0 1,0 1-1,0-1 1,0 1-1,0-1 1,0 0-1,0 1 1,0-1-1,0 1 1,0-1-1,0 0 1,0 1-1,0-1 1,0 1-1,1-1 1,-1 0-1,0 1 1,0-1-1,1 0 1,-1 1-1,0-1 0,0 0 1,1 0-1,-1 1 1,0-1-1,1 0 1,12 12-85,-11-11 81,13 10-3,1 0 0,0-1-1,1-2 1,0 1 0,0-2 0,1 0 0,0-1-1,0-1 1,1-1 0,-1 0 0,1-1 0,0-2 0,25 1-1,-23-3 27,-1 0-1,1-1 0,0-1 0,-1-1 0,0 0 1,0-2-1,0 0 0,-1-2 0,0 0 0,0-1 1,-1-1-1,18-12 0,-34 21-1,-1 0 0,1 0 0,-1 1 1,0-1-1,1-1 0,-1 1 0,0 0 0,0 0 0,0 0 0,0-1 0,0 1 1,0 0-1,0-1 0,0 1 0,0-3 0,-1 4 2,0-1 0,0 1 0,-1-1 0,1 1 1,0-1-1,0 1 0,0-1 0,-1 1 0,1-1 0,0 1 0,-1 0 0,1-1 1,0 1-1,-1-1 0,1 1 0,-1 0 0,1-1 0,0 1 0,-1 0 0,1 0 1,-1-1-1,1 1 0,-1 0 0,1 0 0,-1 0 0,1 0 0,-1 0 0,1 0 0,-1-1 1,0 1-1,-57-1 450,47 2-510,-174 21 252,129-12-143,-96 3 1,122-11-94,30-2 29,0 0-1,0 0 1,0 0-1,0 0 1,1 0 0,-1 0-1,0 0 1,0 0 0,0 0-1,0 0 1,0 1-1,0-1 1,0 0 0,0 0-1,0 0 1,0 0 0,0 0-1,0 0 1,1 0-1,-1 0 1,0 0 0,0 1-1,0-1 1,0 0 0,0 0-1,0 0 1,0 0-1,0 0 1,0 0 0,0 0-1,0 1 1,0-1 0,0 0-1,0 0 1,0 0-1,0 0 1,0 0 0,0 0-1,0 0 1,-1 0 0,1 1-1,0-1 1,0 0-1,0 0 1,0 0 0,0 0-1,0 0 1,0 0 0,0 0-1,0 0 1,0 0-1,0 0 1,0 1 0,-1-1-1,1 0 1,0 0 0,0 0-1,0 0 1,49 9-354,511 19 236,-612-31 501,-82-15 1,30 3-165,-288-17-753,508 43 55,53 2-153,-123-13 578,-15 2 44,1-2 1,0-1 0,0-2-1,-1 0 1,0-3-1,40-11 1,-114 5 1156,-327 5-113,223 8-1011,206 25-739,224 37-3240,-92-33-6699,-163-26 7979,5 1-4744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1:5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47 4100,'-10'-2'293,"-7"0"160,1 0 0,0 1 0,0 1-1,-1 0 1,1 1 0,0 1-1,0 0 1,0 1 0,-28 10-1,17 0-333,0 0 1,1 3-1,0 0 0,1 1 0,1 1 0,1 2 0,1 0 0,0 2 0,2 0 0,0 1 0,2 1 0,-22 36 0,21-25 2,1 0 1,2 1-1,2 0 0,1 2 0,2-1 0,1 2 1,2-1-1,2 1 0,-1 43 0,4-28-118,4-1 0,1 0 1,3 0-1,16 70 0,-14-92 48,2 0 1,1 0 0,1-1-1,2 0 1,1-1 0,1 0-1,2-2 1,27 37 0,-36-54-36,1 0 1,0-1-1,0 0 1,1-1-1,0 0 0,0 0 1,1-1-1,0-1 1,0 0-1,1 0 1,-1-1-1,1 0 0,0-1 1,1-1-1,-1 0 1,1 0-1,12 0 0,-10-3 35,0 0-1,0-1 1,0 0-1,0-1 0,0-1 1,0 0-1,-1-1 1,0-1-1,1 0 0,-2-1 1,1-1-1,-1 0 1,0 0-1,14-12 1,0-2 149,-2-2 1,-1 0 0,0-1 0,-2-2 0,-1 0 0,-1-2 0,-1 0 0,24-51 0,-18 27-125,-2-2 0,-3-1 0,-3 0 0,14-72 0,-22 79 267,-3 0 1,-2-1-1,-1 0 0,-3 0 0,-10-72 1,5 85-259,-2 0 1,-1 1-1,-2 0 1,-1 1-1,-2 0 1,-2 0 0,-35-60-1,43 83-99,-1 0 0,1 1 1,-2 0-1,1 1 0,-1 0 0,-1 0 0,0 1 0,-16-11 0,20 16-68,1 0 0,-1 0 0,0 1 1,0-1-1,0 1 0,0 1 0,0-1 0,-1 1 0,1 0 0,0 1 0,-1-1 0,1 1 0,0 0 0,-1 1 0,1 0 0,0 0 0,-1 0 1,-11 5-1,8-2-435,0 1 0,-1 1 0,1 0 1,-14 11-1,-47 41-4266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0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9513,'0'0'6822,"-23"78"-5700,13-35-130,2 3-479,2-1-33,4 3-223,-1-1-97,-2-3-128,-1-4-64,-1-3-417,-3-7-63,-2-6-65,-5-7-800,-4-7-2499,-1-8-5252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0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12588,'0'0'6470,"62"16"-5061,-18-16-256,10-1-384,6-11-449,2-3-191,-4-1-225,-5-2-1122,-11 3-1376,-14 0-225,-7-1-1281,-12-3-4580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0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15375,'0'0'9929,"85"-10"-8744,-31 10-352,6-2-545,0 2-192,2-1-96,-8 0-2050,-5-2-2466,-9-5-3940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17040,'-35'74'7295,"3"3"-3469,15-33-3572,2 2 0,3 0-1,1 0 1,2 1 0,3 0 0,-2 59 0,8-101-264,0 0 0,0 0 0,1-1 0,-1 1 0,1 0 1,0-1-1,1 1 0,-1-1 0,1 1 0,0-1 0,0 1 0,0-1 1,1 0-1,-1 0 0,1 0 0,0-1 0,0 1 0,0 0 0,1-1 1,-1 0-1,1 0 0,0 0 0,6 3 0,-4-3-424,0-1 0,0 1 0,0-1 1,0-1-1,1 1 0,-1-1 0,1 0 0,-1 0 0,1-1 0,-1 0 0,1 0 1,-1-1-1,1 0 0,-1 0 0,1 0 0,11-5 0,18-12-4034,-3-8-1858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16592,'0'0'12326,"-5"13"-11413,-5 13-628,1 1-1,1 0 1,1 1 0,2 0-1,-3 37 1,8-64-286,1 0 1,-1 0-1,0 0 0,0 0 1,0-1-1,0 1 0,1 0 1,-1 0-1,0 0 0,1 0 1,-1-1-1,1 1 0,-1 0 0,1-1 1,-1 1-1,1 0 0,-1-1 1,1 1-1,-1 0 0,1-1 1,0 1-1,0-1 0,-1 1 1,1-1-1,0 0 0,0 1 1,-1-1-1,1 0 0,0 1 0,0-1 1,0 0-1,0 0 0,0 0 1,-1 0-1,1 0 0,0 0 1,1 0-1,0 0-153,1 0 0,-1 0 0,0 0 0,0-1 0,0 1 1,0-1-1,0 0 0,0 1 0,0-1 0,-1 0 0,1 0 0,0 0 0,0 0 0,-1 0 0,1-1 1,1-1-1,2-3-1186,-1 0 1,0 0 0,-1-1 0,1 1 0,-1-1 0,2-10-1,6-20-7228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13965,'0'0'16816,"-10"25"-17072,28-14-2146,-3-1-3364,1-1-4419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17521,'0'0'8424,"56"32"-6695,-12-31-864,10-1-673,5 0-192,1 0-1922,-3 0-2626,-3-8-4260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16367,'0'0'11120,"8"1"-10287,-6-1-796,1 1 1,0-1-1,0-1 0,-1 1 1,1 0-1,0-1 0,0 1 1,-1-1-1,1 0 0,0 0 1,-1 0-1,1 0 0,-1 0 1,0 0-1,4-4 0,0 1-17,-1-1 0,0-1 0,0 1 0,-1-1 0,0 0 0,5-9 0,8-13-131,-2 0 1,14-38 0,-34 127-45,-6-11 100,4 0 0,-3 68 0,9-118-3,1 1 1,0-1 0,0 0 0,0 0 0,0 0 0,0 1 0,0-1 0,-1 0 0,1 0 0,0 0 0,0 1 0,0-1-1,0 0 1,0 0 0,0 1 0,0-1 0,0 0 0,0 0 0,0 1 0,0-1 0,0 0 0,0 0 0,0 0 0,0 1 0,0-1-1,1 0 1,-1 0 0,0 1 0,0-1 0,0 0 0,0 0 0,0 0 0,0 0 0,1 1 0,-1-1 0,0 0 0,0 0-1,0 0 1,1 0 0,-1 0 0,0 1 0,0-1 0,0 0 0,1 0 0,-1 0 0,0 0 0,0 0 0,0 0 0,1 0 0,-1 0-1,0 0 1,0 0 0,1 0 0,-1 0 0,0 0 0,0 0 0,0 0 0,1 0 0,-1 0 0,0 0 0,1 0 0,8-14-4908,-2-14-2221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17296,'0'0'5349,"52"42"-3907,-29-21-65,-3 3-384,0 3-128,-6 5-257,-6 7-95,-7 4-33,-1 9-63,-4 5-129,-10 5-64,-4 1-128,-3-1-64,-1-8-1057,0-11-2914,3-18-5606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16496,'0'0'14205,"2"8"-13361,-1-5-804,0-1 0,-1 1 0,1 0 0,1-1 0,-1 1 0,0-1 0,1 1 0,-1-1 0,1 1 0,-1-1 0,1 0 0,0 0 0,0 0 0,4 2 0,-2-1-7,1-1-1,0 1 1,0-2 0,0 1 0,0 0 0,0-1 0,0 0 0,0 0 0,7 0-1,77 2 45,-65-3-538,0 0-1,-1 2 0,1 0 1,38 10-1,-61-12 454,0 1 1,1-1-1,-1 0 0,0 0 1,0 1-1,0-1 0,0 1 1,0-1-1,1 1 1,-1-1-1,0 1 0,0 0 1,0-1-1,-1 1 0,1 0 1,0 0-1,0 0 0,0 0 1,0 0-1,-1 0 1,1 0-1,0 0 0,-1 0 1,1 0-1,-1 0 0,1 0 1,-1 0-1,0 0 0,0 0 1,1 1-1,-1-1 1,0 0-1,0 0 0,0 0 1,0 1-1,0-1 0,0 0 1,0 0-1,-1 0 0,1 1 1,0-1-1,-1 0 0,1 0 1,-1 0-1,1 0 1,-1 0-1,0 0 0,1 0 1,-1 0-1,0 0 0,-1 1 1,-5 7 123,0-1 1,0 0 0,-1-1 0,-12 9-1,19-14-67,-48 35 523,-1-2 1,-2-3-1,-107 51 1,177-90-1118,41-18-7505,-20 2-5296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13485,'0'0'8840,"-13"87"-7110,-1-35-161,-1 4-159,0 4-97,1-6-448,4-1-481,3-7-192,6-10-128,1-7-32,0-7-608,0-7-353,0-3-769,0-6-896,-13-4-7848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12556,'0'0'12075,"90"8"-10441,-32-22-481,3-3-577,1-3-351,-2-1-161,-10 2-32,-12 2-929,-12 3-1121,-11 3-673,-13-1-896,-2 1-2242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17200,'0'0'9321,"84"-4"-8040,-30 4-800,4 0-353,3 0 0,0-4-769,-5-3-2081,-4 0-1570,-7-2-2274</inkml:trace>
  <inkml:trace contextRef="#ctx0" brushRef="#br0" timeOffset="1">929 1 14798,'0'0'8269,"-11"9"-7388,-7 10-530,1 0 1,1 0-1,0 2 0,-23 41 0,38-60-334,-26 49 668,-28 73 0,49-109-631,1 0 1,1 0-1,0 1 1,1-1-1,1 1 1,0 0-1,1 0 1,1-1-1,1 1 1,2 18-1,-3-31-145,1 0 0,0 0 1,0 0-1,0-1 0,0 1 0,1 0 0,-1 0 0,1-1 0,0 1 1,-1-1-1,1 0 0,0 1 0,1-1 0,-1 0 0,0 0 0,0 0 1,1-1-1,-1 1 0,1 0 0,0-1 0,3 2 0,1 0-1095,1-1 0,0 0-1,0 0 1,0-1 0,0 0-1,15 1 1,19-2-8610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7335,'0'0'14723,"-3"12"-12705,-41 88 1519,4-11-2333,39-85-1187,-1 0-1,0 0 1,1 1 0,0-1 0,0 1 0,0-1 0,1 9 0,0-12-16,0 0 1,0 0-1,0 0 1,1 0-1,-1 0 0,0 0 1,1 0-1,-1 0 0,1 0 1,-1-1-1,1 1 1,0 0-1,-1 0 0,1 0 1,0-1-1,-1 1 1,1 0-1,0-1 0,0 1 1,0 0-1,0-1 1,0 1-1,-1-1 0,1 0 1,0 1-1,0-1 1,0 0-1,0 1 0,0-1 1,0 0-1,0 0 0,1 0 1,-1 0-1,0 0 1,0 0-1,2 0 0,1-1-228,1 1 0,0-1 0,0 1 0,-1-1 0,1-1 0,-1 1 0,1-1 0,-1 1 0,1-1 0,-1 0 0,6-4 0,-4 1-1323,1 0 1,-1-1-1,0 1 1,0-1-1,9-13 0,7-14-9377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17424,'0'0'6182,"51"40"-15951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1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31 234 18417,'0'0'8579,"11"4"-8483,33 17-256,-41-20 113,-1 1 0,0 0 0,1-1 0,-1 1 0,0 0 0,0 0 0,0 0 0,-1 0 0,1 0 0,0 1 0,-1-1 0,1 0 0,-1 1 0,0-1 0,0 1 0,0 0 0,0-1 0,0 1 0,-1 0 0,1 0 0,-1-1 0,0 1 0,0 0 0,0 0 0,0 4 0,-1 3 51,-1 0 0,0 0 1,0 0-1,-8 19 0,1-8 160,-1-1-1,-20 31 1,19-34 742,0 1 0,1 0 1,-9 26-1,19-44-885,0 1 1,-1-1-1,1 0 0,0 1 1,0-1-1,0 0 0,0 1 1,0-1-1,0 0 0,0 1 1,0-1-1,-1 1 1,1-1-1,0 0 0,0 1 1,1-1-1,-1 0 0,0 1 1,0-1-1,0 1 0,0-1 1,0 0-1,0 1 0,0-1 1,1 0-1,-1 1 1,0-1-1,0 0 0,0 0 1,1 1-1,-1-1 0,0 0 1,0 1-1,1-1 0,-1 0 1,0 0-1,1 0 0,-1 1 1,0-1-1,1 0 1,0 0-1,20-2 209,23-16-386,23-31-2675,-26 10-2292,-7-1-2463</inkml:trace>
  <inkml:trace contextRef="#ctx0" brushRef="#br0" timeOffset="1">325 0 6086,'0'0'16463,"48"51"-14829,-27-27 128,-2 7-545,-3 5-192,-9 9-289,-7 10-63,-2 9-193,-21 10-255,-8 11-161,-14 6-160,-6-1-513,-6-4-2146,-4-12-3619,-2-17-13292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5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932 72 3972,'-88'-34'4957,"61"25"-4158,-1 1 1,1 2-1,-1 0 0,0 2 1,-49-1-1,43 5-179,1 2-1,0 0 1,0 2 0,0 2-1,-39 12 1,57-13-523,0 0-1,1 2 1,-1 0 0,1 0-1,1 1 1,-1 1 0,1 0-1,1 1 1,0 1 0,0 0-1,1 0 1,1 1 0,-11 15-1,-15 24-36,-46 93-1,68-115-49,2 1-1,1 1 1,1 0-1,1 0 1,-3 34 0,5-13 166,3 1 0,2 0 0,5 60 0,0-96-112,1 1-1,0-1 0,1 0 0,1-1 1,12 26-1,14 39-32,-6 32 67,6 20-8,-27-115-102,1-2 0,1 1 1,0-1-1,1 0 0,14 21 1,-11-25 29,1 0 1,0 0 0,1-1-1,0 0 1,0-1 0,1-1 0,0 0-1,26 11 1,-16-7 14,0 0 0,24 20 0,21 32-217,-57-51-297,1 0-1,1-1 0,0-1 0,1 0 1,0-1-1,29 16 0,-37-24 502,0-1-1,0-1 1,0 1-1,0-1 1,0 0-1,1-1 0,-1 1 1,0-2-1,0 1 1,0-1-1,1 0 1,-1 0-1,0-1 1,0 0-1,7-3 0,15-7 409,-1 0 1,32-21-1,-30 16-561,20-9 254,66-40-412,-102 56 433,0 0-1,-1-1 0,0 0 0,-1-1 1,20-26-1,-2-2 706,-3-2 0,25-47-1,-41 66-838,-2 1 0,0-2 0,-1 1-1,-1-1 1,-2 0 0,4-31-1,1-41 190,-5 0 0,-4 0-1,-5 0 1,-3 0 0,-29-134-1,29 198-488,-3-17 598,-30-86-1,33 119-665,0 0-1,-1 0 0,-14-19 1,15 26-367,0 0 1,0 0-1,-1 1 1,-1 0 0,1 0-1,-11-7 1,-22-9-7506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187 278 8232,'0'0'7591,"0"-9"-3438,1 2-3585,-1 1 0,0 0 0,-1 0 0,0 0 0,0 0 0,0-1 0,0 1 0,-1 1 0,-3-7-1,4 9-359,-1 0-1,1 0 0,-1 0 0,0 1 0,0-1 0,0 1 0,-1-1 0,1 1 0,0 0 0,-1 0 0,0 0 0,1 0 0,-1 0 0,0 1 1,0-1-1,0 1 0,0 0 0,0 0 0,0 0 0,0 0 0,-1 0 0,-4 0 0,3 1-149,1 1 1,0-1-1,-1 1 1,1-1-1,0 1 0,0 0 1,0 1-1,0-1 0,0 1 1,0 0-1,0 0 1,0 0-1,1 0 0,-1 1 1,1 0-1,0-1 0,-1 1 1,1 0-1,1 0 1,-1 1-1,0-1 0,-3 6 1,3-4-3,0 0 0,0 0-1,1 0 1,-1 0 0,1 0 0,0 0 0,1 1 0,-1-1 0,1 0 0,0 1 0,0 0 0,1-1-1,-1 1 1,1-1 0,1 1 0,-1 0 0,2 7 0,0-11-56,-1 0 0,0 0 0,1-1 0,-1 1 0,1-1 0,-1 1 0,1-1 0,0 1 0,0-1 0,-1 0 0,1 0 0,0 0 0,0 0 0,0 0 0,0 0 0,1-1 0,-1 1 0,0-1 0,0 1 0,0-1 0,0 0 0,1 0 0,-1 0 0,0 0 0,0 0 0,0 0 0,3-2 0,6 2 0,0-2 0,-1 1 0,1-2 0,14-4 0,-11 1 0,0-1 0,0 0 0,-1-1 0,0-1 0,-1 0 0,0-1 0,0 0 0,-1-1 0,0 0 0,15-21 0,-18 22 0,-1-2 0,0 1 0,0-1 0,-1 0 0,0 0 0,-1-1 0,-1 0 0,0 1 0,-1-2 0,0 1 0,-1 0 0,1-19 0,-3 31 0,0 0 0,0 0 0,0 0 0,0 0 0,0 0 0,0 0 0,0 0 0,0 0 0,0 0 0,0 0 0,-1 0 0,1 0 0,0 0 0,-1 0 0,1 0 0,-1 0 0,1 0 0,-1 1 0,1-1 0,-2-1 0,1 2 0,1 0 0,-1-1 0,0 1 0,1 1 0,-1-1 0,1 0 0,-1 0 0,0 0 0,1 0 0,-1 0 0,1 0 0,-1 1 0,0-1 0,1 0 0,-1 1 0,1-1 0,-1 0 0,1 1 0,-1-1 0,1 0 0,-1 1 0,1-1 0,-1 2 0,-24 35 0,20-24-215,1 0 1,0 1-1,1 0 1,1 0-1,0-1 0,1 1 1,0 1-1,1-1 1,2 15-1,-2-25-63,0 0 0,1 0-1,0 0 1,0 1 0,0-1 0,0 0 0,0 0-1,1 0 1,-1-1 0,1 1 0,0 0-1,1-1 1,-1 1 0,0-1 0,1 1 0,0-1-1,0 0 1,0 0 0,0-1 0,0 1 0,1 0-1,-1-1 1,1 0 0,0 0 0,0 0 0,-1 0-1,1-1 1,0 0 0,0 1 0,1-1 0,-1-1-1,0 1 1,0-1 0,6 1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6054,'0'0'15705,"-10"10"-14295,-22 18-220,1 1 1,1 1-1,2 2 0,-27 39 1,47-58-1053,0 0 1,0 0-1,2 0 0,0 1 0,0 0 1,1 0-1,1 0 0,0 1 1,1-1-1,-1 19 0,5-31-126,-1-1 0,1 1 0,-1-1 0,1 1 0,0-1 0,0 1 0,-1-1 0,1 0 0,0 1 0,0-1 0,1 0 0,-1 0 0,0 1 0,0-1 0,1 0 0,-1 0 0,0-1 0,1 1 0,-1 0 0,1 0 0,-1-1 0,1 1 0,-1-1 0,1 1 0,0-1 0,-1 1 0,1-1 0,0 0 0,2 0 0,54 4-621,-55-4 335,45-1-7499,-25-5 481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42 10762,'0'0'18887,"-4"-2"-18545,2 1-329,1 0 0,0 1 1,-1-1-1,1 1 0,-1-1 0,1 1 1,-1 0-1,1 0 0,-1-1 0,1 1 0,-1 0 1,1 0-1,-1 1 0,1-1 0,-1 0 1,1 0-1,-1 1 0,1-1 0,-1 1 0,1-1 1,0 1-1,-3 1 0,1 0 0,-1 1 0,1-1 0,0 1-1,0 0 1,1 0 0,-1 0 0,0 0 0,1 1 0,-2 3-1,0-1-9,1 0 0,0 0 0,0 0 0,1 1 0,0-1 0,0 1 0,0-1-1,1 1 1,0 0 0,1 0 0,-1-1 0,1 8 0,1-13 4,0 1 0,-1-1 0,1 0 0,0 0 0,0 0 0,-1 0 0,1 1 0,0-1 0,0 0 1,0-1-1,1 1 0,-1 0 0,0 0 0,0 0 0,0-1 0,1 1 0,-1 0 0,0-1 0,1 1 0,-1-1 0,0 0 0,1 1 0,-1-1 0,0 0 1,1 0-1,-1 0 0,1 0 0,-1 0 0,1 0 0,-1-1 0,0 1 0,1 0 0,1-1 0,3 0 61,1 0 0,-1 0 0,1-1 0,-1 0-1,0 0 1,7-4 0,-6 2-18,0-1-1,0 0 1,0 0-1,-1-1 1,1 0-1,-1 0 1,8-12-1,-12 15-32,0 0 1,0 0-1,0-1 1,0 0-1,0 1 0,0-1 1,-1 0-1,0 0 0,0 1 1,0-1-1,0 0 1,-1 0-1,1 0 0,-1 0 1,0 0-1,0 0 0,-1 0 1,0-6-1,0 8-16,0 0-1,0 0 0,0 0 1,0 1-1,0-1 1,0 1-1,0-1 1,-1 0-1,1 1 1,0 0-1,-1-1 0,1 1 1,-1 0-1,1 0 1,-1 0-1,0 0 1,0 0-1,1 0 0,-1 0 1,-2 0-1,-19-4-1484,3 3-3409,16 3 45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6086,'0'0'21818,"-4"13"-20879,-42 138 752,40-128-2166,2-1 0,1 1 1,0 24-1,-5-50-8445,0-9 2818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13100,'0'0'8873,"65"3"-7560,-39 1-352,5-1-513,-3-3-320,2 0-63,-7 0-1443,-7 0-2529,-1-11-3012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15631,'0'0'7175,"-10"53"-5125,3-28-481,1 2-448,3 0-705,-2 1-319,5-2-33,0-2-64,0-1-32,0-2-865,-1-4-384,-3-2-321,-1-4-1153,-1-4-1665,-3-6-3299</inkml:trace>
  <inkml:trace contextRef="#ctx0" brushRef="#br0" timeOffset="1">1 337 10570,'0'0'16271,"57"42"-15758,-29-42-257,0-2-96,-2-5-1249,-8 1-1281,-5-4-1057,-5-2-1154,-5-2-4515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14894,'0'0'12844,"57"-15"-12139,-32 12-513,2-2-128,0 4 0,-3 1-32,-1 0-544,-7 0-2019,-1 0-2081,-6 0-1890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15375,'0'0'12438,"-3"9"-11813,-36 85 752,28-74-1232,2 0 1,0 1-1,1 0 1,1 0-1,1 1 1,2 0-1,-5 42 1,9-63-192,0 1 0,1-1 0,-1 1 0,1 0 0,0-1 0,-1 1 0,1-1 0,0 1 1,0-1-1,0 0 0,0 1 0,0-1 0,0 0 0,1 0 0,-1 0 0,0 0 0,0 0 0,1 0 1,-1 0-1,1 0 0,-1 0 0,1-1 0,-1 1 0,1-1 0,0 1 0,-1-1 0,1 1 0,-1-1 1,4 0-1,26 2-3794,-6-9-4012,-10-5 320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69 109 13293,'0'0'12422,"-3"12"-10345,-18 48-158,12-40-1533,1 0 0,1 1-1,1 0 1,0 0-1,-2 30 1,8-50-384,0-1 1,0 1-1,1 0 1,-1-1-1,0 1 1,1 0-1,-1-1 1,1 1-1,-1 0 1,1-1-1,-1 1 1,1-1-1,-1 1 1,1-1-1,-1 1 1,1-1-1,0 1 1,-1-1-1,1 0 1,0 1-1,-1-1 1,1 0-1,0 0 1,-1 0-1,1 1 1,0-1-1,0 0 1,-1 0-1,1 0 1,0 0-1,0 0 1,-1 0-1,1 0 1,0 0-1,-1-1 1,1 1-1,0 0 1,0 0-1,-1-1 1,1 1-1,0 0 1,0-1-1,33-15-2068,-14-17-6748,-14 14 758</inkml:trace>
  <inkml:trace contextRef="#ctx0" brushRef="#br0" timeOffset="1">52 0 17585,'0'0'11659,"17"0"-13773,-13 5-2274,-1 0-2499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3075,'0'0'22464,"7"2"-21589,-5-1-832,1 0-1,-1-1 0,0 1 0,0 0 1,1-1-1,-1 0 0,0 0 0,1 1 1,-1-1-1,0-1 0,1 1 1,-1 0-1,0 0 0,1-1 0,-1 0 1,0 1-1,4-3 0,-2 1-8,-1-1 0,1 1-1,-1-1 1,0 0 0,1-1-1,-1 1 1,-1 0 0,1-1 0,0 0-1,3-6 1,-4 8-47,-3 10 116,-8 31 344,2-10 168,-7 54 0,30-124-12872,-8 13-187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14125,'0'0'5793,"2"9"-3055,30 111 4432,-12-67-6989,-15-44-171,0 1 0,-1 1 0,-1-1 0,0 0 1,0 1-1,-1 0 0,0-1 0,-1 1 0,0 0 0,-1 0 0,0 0 0,0 0 0,-1 0 1,-1 0-1,0 0 0,-1-1 0,0 1 0,0-1 0,-1 0 0,0 0 0,-1 0 0,0 0 0,-1-1 1,0 0-1,0 0 0,-1 0 0,-9 9 0,12-14-226,-29 30-627,32-33 449,-1 0 0,1 0 0,0 0-1,-1-1 1,1 1 0,-1 0 0,1-1 0,-1 1-1,1-1 1,-1 1 0,0-1 0,1 0 0,-1 1-1,-3-1 1,4-4-4715,1-11-4836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7207,'0'0'24658,"-12"13"-23884,-2 3-758,0 1 0,2 1 0,0 0 0,0 1 0,2 0 0,1 1 0,-8 21 0,12-26-353,1 1 1,0-1-1,1 1 1,1 0-1,0 0 1,2 27-1,0-39 137,0-1 0,1 1-1,-1-1 1,1 1-1,0-1 1,0 1-1,0-1 1,0 0-1,1 0 1,-1 1-1,1-1 1,0 0 0,0 0-1,0-1 1,0 1-1,1 0 1,-1-1-1,1 1 1,-1-1-1,1 0 1,0 0 0,0 0-1,0 0 1,0 0-1,0-1 1,0 1-1,1-1 1,-1 0-1,1 0 1,-1 0 0,0 0-1,1-1 1,0 0-1,-1 1 1,6-2-1,29 2-11751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19314,'0'0'9834,"1"51"-8906,-5-27-415,1 3-353,0 3-96,1 0-32,-1 1 0,3-2-96,0-4-865,0-5-1217,0-7-1121,-2-8-64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9449,'0'0'16816,"68"-23"-16656,-45 19-160,0 3-673,2-1-3202,-1-1-3716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3:5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12011,'0'0'15241,"-10"2"-13938,6-2-1219,0 0 0,0 1-1,0-1 1,0 1 0,0 0 0,0 1-1,0-1 1,0 1 0,0-1 0,1 1-1,-1 0 1,1 1 0,-1-1 0,1 1 0,0-1-1,0 1 1,0 0 0,0 0 0,0 0-1,1 1 1,-1-1 0,1 1 0,0-1 0,0 1-1,-2 7 1,-2 2-38,2 1 0,0 0 0,1 0 0,0 0 1,1 0-1,0 0 0,1 0 0,1 1 0,0-1 0,3 18 0,-2-31-33,-1 1-1,1 0 0,-1-1 0,1 1 1,-1-1-1,1 1 0,0-1 1,0 1-1,0-1 0,0 1 0,0-1 1,0 0-1,0 0 0,1 0 1,-1 1-1,0-1 0,1 0 1,-1 0-1,0-1 0,1 1 0,-1 0 1,1 0-1,0-1 0,1 1 1,-2-1 10,0 1 0,0-1-1,-1 0 1,1 0 0,0 0 0,0-1 0,0 1 0,0 0 0,0 0 0,0 0 0,0-1 0,-1 1 0,1 0 0,0-1 0,0 1 0,0-1 0,-1 1 0,1-1 0,0 1 0,0-1-1,-1 1 1,1-1 0,0 0 0,-1 0 0,1 1 0,-1-1 0,1 0 0,-1 0 0,0 1 0,1-1 0,-1 0 0,0 0 0,1 0 0,-1 0 0,0 0 0,0 0 0,0 1 0,0-1-1,0 0 1,0 0 0,0 0 0,0 0 0,0 0 0,0-1 0,0 0-14,0 0 1,0 0-1,0 0 1,0 0-1,0 0 0,-1 0 1,1 0-1,0 0 0,-1 0 1,0 0-1,1 0 0,-1 0 1,0 1-1,0-1 0,0 0 1,0 0-1,0 1 0,-1-1 1,-1-2-1,12 3-9,1-2 0,-1 1 0,0-1 0,1-1 0,-1 0 0,-1 0 0,1-1 0,-1 0 0,0 0 0,0-1 0,11-9 0,-16 55 0,-16 36-590,9-52-994,0 1-1,-1 35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55 1313,'0'0'5606,"-3"-50"-8009,3 47 1699,0 1-449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0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75 2114,'-5'0'137,"1"-1"-1,-1 0 1,1 0-1,0 0 1,0 0-1,-1-1 1,1 1-1,0-1 1,0 0-1,-5-4 1,-20-9 5034,28 14-4950,0 1-1,1 0 1,-1-1 0,1 1 0,-1 0-1,0 0 1,1-1 0,-1 1 0,0 0-1,1 0 1,-1 0 0,0 0 0,1 0-1,-1 0 1,0 0 0,0 0 0,1 0-1,-1 0 1,0 1 0,1-1 0,-1 0-1,1 0 1,-1 1 0,0-1 0,1 0-1,-1 1 1,1-1 0,-1 0 0,0 1-1,1-1 1,-1 1 0,1-1-1,0 1 1,-1-1 0,1 1 0,-1 0-1,1-1 1,0 1 0,-1 0 0,46 2 2774,-7 1-2351,-25-2-587,0 0-1,0-1 1,0 0 0,0-1 0,0-1 0,1 0 0,24-6 0,-32 5-43,0 1-1,1 0 1,-1 1-1,0-1 1,1 1-1,-1 0 1,9 2-1,-11-1 11,0-1 0,1 1 0,-1-1 1,0 0-1,1 0 0,-1 0 0,0-1 0,0 1 0,1-1 0,-1 0 0,0 0 0,0-1 1,0 1-1,0-1 0,0 0 0,4-3 0,-6 4-15,0 0 0,0 0 0,0 0 0,0 0 1,0 0-1,0 0 0,0 0 0,0 1 0,0-1 0,0 1 0,4-1 0,12-3 112,-18 4-115,0 0 0,1 0 1,-1 0-1,0-1 0,1 1 0,-1 0 1,0 0-1,0 0 0,1 0 1,-1-1-1,0 1 0,0 0 1,0 0-1,1 0 0,-1-1 1,0 1-1,0 0 0,0 0 1,0-1-1,1 1 0,-1 0 1,0 0-1,0-1 0,0 1 1,0 0-1,0-1 0,0 1 0,0 0 1,0-1-1,0 1 0,0 0 1,0 0-1,0-1 0,0 1 1,0 0-1,0-1 0,0 1 1,0 0-1,0 0 0,0-1 1,-1 1-1,1 0 0,0-1 1,0 1-1,0 0 0,0 0 1,-1 0-1,1-1 0,-15-8 891,-27 9-683,1 2 0,-1 2 0,-43 10-1,64-10-198,-19 8-164,39-12 141,-1 1 0,1-1 0,-1 1 0,1 0 0,-1-1 0,1 1 0,0 0 1,-1 0-1,1 0 0,0 0 0,0 0 0,0 0 0,0 0 0,-1 1 0,2-1 0,-1 0 1,0 0-1,0 1 0,0-1 0,1 1 0,-1-1 0,0 3 0,1-3-93,17-11-636,24 1-1455,-19 5-3709,-9 0-2261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5221,'1'8'24790,"2"-7"-22034,37-1-2756,60-8 0,-37 2 0,-159 21 0,60-9 0,-56 4 0,204-19 0,-36 1 0,-118 13 0,-50 13 0,-43 5 0,161-27 0,0-1 0,28-9 0,-32 8 0,0 0 0,0 1 0,1 2 0,24-2 0,-77 22 0,2-10 0,0-1 0,0-1 0,-43 1 0,101-7 0,0-1 0,-1-2 0,1-1 0,-1-1 0,51-19 0,-122 59 0,26-26 0,0 0 0,-1-1 0,0-1 0,0-1 0,0 0 0,0-2 0,-1 0 0,-28 2 0,75-31 0,5 12 0,0 2 0,1 1 0,0 1 0,63-8 0,-344 33 0,224-14 0,14 1 0,15 1 0,26 2 0,-1-1 0,1-1 0,-1-2 0,1-2 0,39-5 0,-62 5 0,-2 0 0,0 0 0,0 0 0,0-1 0,0 0 0,0 0 0,0-1 0,14-7 0,-65 13 0,-78 33 0,89-24 0,0-2 0,-60 11 0,89-24 0,7-5 0,8-4 0,4 3-813,0 1-1,1 0 1,0 1 0,1 1 0,-1 0-1,1 1 1,0 2 0,0-1 0,33 0-1,29-7-2189,-60 7-1268,-6-2-1814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28 6983,'0'0'20024,"7"-5"-18722,21-15-36,-39 18 1011,-10 6-2093,-4 9-103,0 2 0,0 0 0,1 2 1,1 0-1,1 2 0,1 0 0,0 2 1,-23 30-1,43-50-81,-1 1 0,1-1 0,0 1 0,0-1 0,0 1 0,1 0 0,-1-1 0,0 1 0,1 0 0,-1-1 0,1 1 0,-1 0 0,1 0 0,0 0 0,0-1 0,0 1 0,0 0 0,0 0 0,0 2 0,1-3 0,0 0 0,-1 0 0,1 1 0,0-1 0,0 0 0,0 0 0,0 0 0,0 0 0,0 0 0,0 0 0,0-1 0,0 1 0,0 0 0,0 0 0,1-1 0,-1 1 0,0-1 0,1 1 0,1 0 0,10 1 0,0 0 0,1 0 0,-1-2 0,20 0 0,1 1 0,-32-1 0,0 0 0,0 0 0,0 0 0,0 0 0,-1 1 0,1-1 0,0 1 0,0 0 0,0-1 0,0 1 0,-1 0 0,1 0 0,0 0 0,-1 0 0,1 0 0,-1 0 0,1 1 0,-1-1 0,0 1 0,1-1 0,-1 1 0,1 1 0,-1-1 0,-1 0 0,1 0 0,-1 0 0,0 0 0,0 0 0,0 0 0,0 0 0,0 0 0,-1 0 0,1 0 0,-1 0 0,1 0 0,-1 0 0,1 0 0,-1-1 0,0 1 0,-2 3 0,-2 3 0,-1 0 0,0 0 0,0-1 0,0 0 0,-1 0 0,0 0 0,-13 8 0,20-14 0,0-1 0,-1 0 0,1 0 0,0 1 0,-1-1 0,1 0 0,0 1 0,0-1 0,0 1 0,0-1 0,-1 0 0,1 1 0,0-1 0,0 0 0,0 1 0,0-1 0,0 1 0,0-1 0,0 1 0,0-1 0,0 0 0,0 1 0,0-1 0,0 1 0,0-1 0,0 0 0,1 1 0,-1-1 0,0 0 0,0 1 0,0-1 0,0 1 0,1-1 0,-1 0 0,0 1 0,0-1 0,1 0 0,-1 0 0,0 1 0,1-1 0,-1 0 0,0 0 0,1 1 0,-1-1 0,0 0 0,1 0 0,-1 0 0,1 1 0,28 16 0,-10-5 0,-18-10 0,0-1 0,1 1 0,-1 0 0,0 0 0,0 0 0,0-1 0,0 1 0,-1 0 0,1 0 0,0 0 0,-1 1 0,1-1 0,-1 0 0,0 0 0,0 0 0,0 0 0,0 0 0,0 0 0,0 0 0,-1 1 0,1-1 0,-1 0 0,1 0 0,-1 0 0,0 0 0,0 0 0,0-1 0,0 1 0,0 0 0,-2 3 0,-5 5 0,0 0 0,0 0 0,-18 16 0,18-19 0,-25 21 0,24-22 0,1 0 0,0 1 0,0-1 0,1 2 0,0-1 0,0 1 0,1 0 0,0 0 0,-8 15 0,14-22 0,-1 0 0,1 0 0,0 0 0,-1 1 0,1-1 0,0 0 0,0 0 0,0 0 0,0 0 0,0 1 0,0-1 0,0 0 0,0 0 0,0 0 0,1 0 0,-1 1 0,0-1 0,1 0 0,-1 0 0,1 0 0,-1 0 0,1 0 0,-1 0 0,2 1 0,0 0 0,0 0 0,0-1 0,0 1 0,1-1 0,-1 0 0,0 0 0,0 0 0,1 0 0,-1 0 0,6 1 0,5 0 0,1 0 0,0-1 0,18 0 0,-26-1 0,30 1-528,-17-1-1105,0 1-1,-1-2 0,1-1 0,22-4 1,-2-6-8665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6182,'-12'8'3811,"4"-2"2531,1-2-3299,3 0-576,4-2-994,0 1-640,10-2-225,11-1 193,8 0 64,6 0-288,5 0-481,-1-3-32,-2-2-513,-7 1-1376,-6-1-1058,-11-2-1377,-5 0-3267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12492,'0'0'5808,"10"1"-4244,150 2 3027,-159-3-4585,-1 1 0,1-1 1,-1 0-1,0 0 0,1 1 0,-1-1 0,1 0 0,-1 1 1,0-1-1,1 1 0,-1-1 0,0 0 0,1 1 0,-1-1 1,0 1-1,0-1 0,0 1 0,1-1 0,-1 1 0,0-1 1,0 1-1,0-1 0,0 1 0,0-1 0,0 1 0,0-1 0,0 1 1,0-1-1,0 1 0,0-1 0,0 1 0,0-1 0,0 1 1,-1-1-1,1 1 0,0-1 0,0 1 0,-1-1 0,1 1 1,0-1-1,0 1 0,-1-1 0,1 0 0,-1 1 0,1-1 1,-13 24 1113,-45 48 1622,2-3-3519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27 5381,'0'0'22384,"0"-6"-21557,-4-12-620,-5 15-124,-25 29-25,26-19-32,-7 6 132,0 1 0,2 0-1,-23 31 1,31-38-102,0 0-1,1 1 1,0-1-1,1 1 1,-1 0-1,1 0 1,1 0-1,0 0 1,0 1-1,1-1 1,-1 15-1,2-22-67,0 1 0,0-1 0,0 0-1,0 1 1,1-1 0,-1 0 0,0 1-1,1-1 1,-1 0 0,1 1 0,0-1-1,-1 0 1,1 0 0,0 0 0,0 0-1,0 0 1,0 0 0,0 0 0,0 0-1,0 0 1,0 0 0,2 1 0,1 0-220,0 0 0,1 0 1,-1-1-1,0 0 0,0 0 0,1 0 1,5 1-1,36 0-4264,-10-4-3713,-15-2 377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13 6342,'0'0'25010,"-12"-4"-24054,7 2-932,0 1 0,0-1 0,-1 1 1,1 0-1,-1 0 0,1 1 0,0-1 0,-1 1 0,1 0 1,-1 1-1,1-1 0,-1 1 0,1 0 0,0 1 0,-1-1 1,1 1-1,0 0 0,-9 5 0,9-4-24,-1 1 0,1 0 0,0 0 0,0 0 0,1 0 0,0 1 0,-1 0 0,1 0 0,1 0 0,-1 0 0,-3 7 0,7-10 0,-1-1 0,0 1 0,1 0 0,-1-1 0,1 1 0,0 0 0,-1 0 0,1-1 0,0 1 0,0 0 0,0 0 0,0 0 0,1-1 0,-1 1 0,0 0 0,1 0 0,-1-1 0,1 1 0,0 0 0,-1-1 0,1 1 0,0-1 0,0 1 0,0-1 0,0 1 0,0-1 0,1 1 0,-1-1 0,0 0 0,1 0 0,-1 0 0,1 0 0,-1 0 0,1 0 0,-1 0 0,1 0 0,0-1 0,-1 1 0,1-1 0,0 1 0,-1-1 0,4 1 0,10 3-933,-1 0 0,1-2 0,18 2 0,-10-2-2040,1-1-1,0-2 1,26-3 0,-21-3-8083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 11018,'0'0'12065,"-8"9"-11915,5-5-140,-1 0-2,1 1 0,-1-1-1,1 1 1,0 0 0,0 0 0,0 1 0,1-1 0,0 0 0,0 1-1,0-1 1,0 1 0,1 0 0,0 0 0,0 6 0,1-9 9,0-1 0,0 0-1,0 0 1,0 0 0,0 1 0,0-1 0,1 0 0,-1 0 0,1 0-1,0 0 1,-1 0 0,1 0 0,0 0 0,0 0 0,1 0 0,-1 0 0,0 0-1,1-1 1,1 3 0,-1-3 42,0 0 1,0 0-1,0 0 0,1-1 0,-1 1 0,0 0 1,0-1-1,1 0 0,-1 1 0,1-1 1,-1 0-1,0 0 0,1 0 0,-1-1 1,0 1-1,1 0 0,-1-1 0,4-1 0,-2 0 129,1 1 0,-1-2 0,0 1 0,0 0 0,0-1 0,0 0 0,-1 1 0,1-2 0,-1 1 0,0 0 0,0-1 0,0 1 0,0-1 0,0 0 0,-1 0-1,0 0 1,1 0 0,-2-1 0,1 1 0,0 0 0,0-7 0,-1 9-104,0 0 0,-1-1 0,1 1 0,-1 0-1,0-1 1,0 1 0,0-1 0,0 1 0,0 0 0,0-1 0,0 1-1,-1 0 1,0-1 0,1 1 0,-1 0 0,0 0 0,0-1 0,0 1-1,0 0 1,0 0 0,-1 0 0,1 0 0,-1 0 0,1 1 0,-1-1-1,0 0 1,1 1 0,-1-1 0,0 1 0,0 0 0,0-1 0,0 1 0,-1 0-1,1 0 1,0 0 0,0 1 0,-1-1 0,1 1 0,0-1 0,-1 1-1,1 0 1,-4-1 0,1 1-71,0-1 0,1 1 1,-1 0-1,0 1 0,0-1 0,1 1 0,-8 1 0,10-1-97,1-1-1,0 1 0,0 0 0,-1-1 0,1 1 1,0 0-1,0 0 0,0 0 0,0 0 0,0 0 1,0 0-1,0 0 0,0 0 0,0 0 0,1 1 0,-1-1 1,0 0-1,1 1 0,-1-1 0,1 0 0,-1 1 1,1-1-1,0 0 0,-1 1 0,1-1 0,0 1 1,0-1-1,0 3 0,1-3-167,-1 0 0,1-1 0,0 1-1,-1 0 1,1 0 0,0-1 0,0 1 0,-1 0 0,1-1 0,0 1 0,0-1-1,0 1 1,0-1 0,0 1 0,-1-1 0,1 0 0,0 1 0,0-1 0,0 0-1,0 0 1,0 0 0,0 0 0,0 1 0,0-2 0,0 1 0,0 0 0,2 0 0,33-3-7300,-10-7-1449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16335,'0'0'10266,"-4"8"-9422,-2 12-751,0 0 0,1 0 0,1 1 0,1-1 0,0 1 0,2 24 0,1-31-773,0 0-1082,0-5-7065,0-12 4043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10218,'0'0'14862,"76"-18"-14574,-41 18-256,0 0-32,-4-1-544,-4-2-2403,-6 1-3011,-7-3-4548</inkml:trace>
  <inkml:trace contextRef="#ctx0" brushRef="#br0" timeOffset="1">295 0 14894,'0'0'7591,"3"62"-6790,1-39-481,-1 3-192,2-1-128,-2 2-736,-2-2-642,4-2-415,-2-5 415,-2-4-223,-1-4-257,0-5-1505,0 1-5638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3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87 897,'0'0'22998,"49"8"-21973,-20-19-449,1 0-320,0 1-160,-4 1-64,-6 0-96,-2 1-608,-7 1-738,-4-1-1761,-5-2-384,-2-2-2338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4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11211,'0'0'15951,"41"-37"-15855,-14 37-96,3 0 64,-2 0-897,-1 0-2210,-3 0-1857,-5 0-2467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4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17104,'0'0'11584,"-4"11"-10847,-36 71 37,-9 24-545,44-93-215,0 0 1,1 0 0,1 0-1,0 1 1,1-1 0,0 20-1,2-31-33,0 1-1,0-1 0,0 1 0,1-1 1,-1 0-1,1 1 0,0-1 1,0 0-1,0 0 0,0 1 0,0-1 1,0 0-1,1 0 0,-1 0 1,1 0-1,-1-1 0,1 1 0,0 0 1,0-1-1,-1 1 0,1-1 1,0 1-1,1-1 0,-1 0 0,0 0 1,3 1-1,30 5-3123,1-12-4488,-17-6 803</inkml:trace>
  <inkml:trace contextRef="#ctx0" brushRef="#br0" timeOffset="1">251 111 7976,'0'0'18935,"-1"11"-17835,-4 27-434,-5 66 611,10-103-1293,0-1 0,0 1 0,0-1 0,1 0 0,-1 1 0,0-1 0,0 1 1,1-1-1,-1 1 0,0-1 0,1 0 0,-1 1 0,1-1 0,-1 0 0,0 1 1,1-1-1,-1 0 0,1 0 0,-1 0 0,1 1 0,-1-1 0,1 0 0,-1 0 0,1 0 1,-1 0-1,1 0 0,-1 0 0,1 0 0,-1 0 0,1 0 0,-1 0 0,1 0 0,-1 0 1,1 0-1,-1 0 0,1 0 0,-1-1 0,1 1 0,-1 0 0,1 0 0,-1 0 0,1-1 1,-1 1-1,1-1 0,23-12-3316,0-28-8055,-15 18-346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4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17200,'0'0'15311,"3"-5"-15600,7 18-1536,-2-3-1474,-2-3-1698,1-2-3043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4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17136,'0'0'12492,"9"0"-11665,28 0-378,-36 0-438,0 0-1,0 0 1,0 0-1,0 0 1,0 0-1,0 0 1,0 0 0,0 1-1,0-1 1,0 0-1,0 1 1,0-1 0,0 1-1,0-1 1,0 1-1,0-1 1,-1 1 0,1-1-1,0 1 1,0 0-1,-1 0 1,1-1 0,0 1-1,-1 0 1,1 0-1,-1 0 1,1 0 0,-1 0-1,1 0 1,-1 0-1,0 0 1,1 0 0,-1 0-1,0 0 1,0 0-1,0 0 1,0 0 0,0 0-1,0 0 1,0 0-1,0 0 1,0 0 0,0 0-1,0 0 1,-1 0-1,1 0 1,0 0 0,-1 0-1,1 0 1,-1 0-1,0 1 1,-25 45 137,-6-12-88,23-25 148,-1 0 0,2 1 0,-14 20 0,22-31-203,0 1 0,0-1 0,0 0 0,0 0 1,0 1-1,0-1 0,1 0 0,-1 1 0,0-1 0,0 0 0,0 0 1,0 1-1,1-1 0,-1 0 0,0 0 0,0 0 0,1 1 0,-1-1 1,0 0-1,0 0 0,1 0 0,-1 0 0,0 1 0,0-1 1,1 0-1,-1 0 0,0 0 0,1 0 0,-1 0 0,0 0 0,0 0 1,1 0-1,-1 0 0,0 0 0,1 0 0,-1 0 0,0 0 1,1 0-1,-1 0 0,0 0 0,0 0 0,1 0 0,-1-1 0,14 1 41,-14 0-46,44-16-2859,-35 12 657,1-2 0,-2 1 0,1-1 0,13-13 0,-6 2-10770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4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11691,'0'0'11707,"5"8"-9278,11 17-995,-8-15-1133,-1 1 0,0 0 0,0 1 0,-1 0 0,0 0 0,-1 0 0,-1 1 0,6 24 0,-9-25-251,-1 1-1,0-1 1,-1 0 0,-1 0 0,0 0 0,0 0 0,-1-1 0,0 1 0,-1-1 0,-10 21 0,5-17-99,0-1 0,-1 0 1,0-1-1,-1 0 1,-1-1-1,0 0 0,-17 13 1,24-21-130,-24 18-505,8-12-2577,21-10 3100,0 0 1,6-18-25435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4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15471,'0'0'12395,"-13"51"-10921,5-29-257,5 4-609,-1 3-415,1 2-161,1-2-96,2 0-929,0-6-673,0-5-832,2-7 416,1-6-128,0-5-96,-2-16-5958</inkml:trace>
  <inkml:trace contextRef="#ctx0" brushRef="#br0" timeOffset="1">1 114 9321,'0'0'15310,"68"-38"-15374,-47 38-1697,0-3-2756,3-1-7750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11307,'0'0'20942,"-7"9"-20509,0-2-405,-14 19 11,-27 39 0,43-57-41,0-1 1,1 1-1,0 0 0,0 0 0,1 1 1,0-1-1,0 1 0,1 0 0,0-1 1,1 1-1,-1 15 0,2-22-126,1 1 0,0-1 1,0 1-1,0-1 0,0 0 0,0 1 0,1-1 1,-1 0-1,0 0 0,1 0 0,0 0 0,-1 0 0,1 0 1,0-1-1,0 1 0,0-1 0,0 1 0,0-1 1,1 0-1,-1 1 0,0-1 0,1 0 0,-1-1 1,1 1-1,-1 0 0,0-1 0,1 1 0,0-1 0,4 0 1,6 2-1542,-1-1 1,1-1-1,-1 0 1,24-4-1,-3-5-8831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2:4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16656,'0'0'3347,"-9"7"-571,0 1-2486,1 0-1,0 0 1,0 1 0,1 0-1,0 1 1,1-1 0,0 1-1,0 0 1,1 1 0,0-1 0,1 1-1,0 0 1,1 0 0,-4 23-1,7-28-282,-1 0-1,1 0 0,0-1 1,1 1-1,0 0 0,0 0 1,0 0-1,0-1 0,5 11 1,-5-14 3,0 0 1,1 0 0,-1-1 0,1 1-1,-1 0 1,1-1 0,0 1-1,0-1 1,0 0 0,-1 1-1,1-1 1,1 0 0,-1 0 0,0 0-1,0 0 1,0-1 0,0 1-1,1-1 1,-1 1 0,0-1-1,0 0 1,1 1 0,-1-1 0,0-1-1,1 1 1,-1 0 0,3-1-1,-4 0-2,0 1 0,1-1-1,-1 1 1,0-1-1,0 1 1,0-1-1,0 0 1,0 0 0,0 0-1,-1 0 1,1 1-1,0-1 1,0 0-1,-1 0 1,1-1 0,0 1-1,-1 0 1,1 0-1,-1 0 1,1 0 0,-1 0-1,0-1 1,1 1-1,-1 0 1,0 0-1,0 0 1,0-1 0,0 1-1,0 0 1,0 0-1,0-1 1,-1 1-1,1 0 1,0 0 0,-1 0-1,1-1 1,-1 1-1,1 0 1,-1 0 0,1 0-1,-1 0 1,0 0-1,0 0 1,1 0-1,-1 0 1,0 0 0,0 1-1,0-1 1,-1-1-1,-5 0 299,1 0 0,0 1 0,-1-1 0,1 1-1,-1 1 1,0-1 0,-9 2 0,16-1-302,7 0 7,1 0 1,0-1-1,-1 0 1,1 0 0,0-1-1,-1 0 1,0 0-1,1 0 1,-1-1-1,0 0 1,0-1-1,-1 0 1,1 0 0,-1 0-1,0-1 1,0 0-1,11-10 1,-17 15-11,0 0 0,0 0-1,0 0 1,0 1 0,0-1 0,0 0 0,0 0-1,0 0 1,0 0 0,0 1 0,0-1 0,0 0-1,0 0 1,0 0 0,0 0 0,0 0 0,0 1-1,0-1 1,1 0 0,-1 0 0,0 0 0,0 0 0,0 0-1,0 0 1,0 0 0,0 0 0,1 1 0,-1-1-1,0 0 1,0 0 0,0 0 0,0 0 0,1 0-1,-1 0 1,0 0 0,0 0 0,0 0 0,0 0-1,0 0 1,1 0 0,-1 0 0,0 0 0,0 0 0,0 0-1,0 0 1,1 0 0,-1 0 0,0 0 0,0 0-1,0-1 1,0 1 0,0 0 0,1 0 0,-1 0-1,0 0 1,0 0 0,0 0 0,0 0 0,0-1 0,0 1-1,1 0 1,-1 0 0,0 0 0,0 0 0,0 0-1,0-1 1,0 1 0,0 0 0,0 0 0,-2 22 143,-11 25 258,6-27-226,1 0-1,-4 25 0,7-8-4731,3-25-3740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6:0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 3812,'0'0'21129,"-3"3"-20873,3-2-237,-1-1-1,1 0 1,-1 1 0,1-1-1,0 0 1,-1 1-1,1-1 1,0 0-1,-1 1 1,1-1 0,0 0-1,-1 1 1,1-1-1,0 1 1,0-1 0,0 1-1,-1-1 1,1 1-1,0-1 1,0 1 0,0-1-1,0 0 1,0 1-1,0-1 1,0 1-1,0-1 1,0 1 0,0-1-1,0 1 1,0-1-1,1 1 1,-1-1 0,0 1-1,0-1 1,0 1-1,1-1 1,-1 1 0,0-1-1,0 0 1,1 1-1,-1-1 1,0 0 0,1 1-1,-1-1 1,0 0-1,1 1 1,-1-1-1,1 0 1,-1 0 0,1 1-1,0-1 1,41 10 921,55-7 169,-85-4-991,0 0 0,0-1 0,20-7 0,-20 6-58,0 0-1,0 1 1,20-2-1,-3 3-460,-8 1 2435,-54-2-314,-255-13-1555,385 28-230,-68-7 65,-1-2 1,33 0-1,-306-11 390,303 4-2030,62-12 0,-57 6-1191,72 0 0,-101 10-2587,-10 6-3668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6:1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9705,'0'0'18871,"3"7"-18497,-2-2-282,-1-4-71,0 1 0,0-1 0,0 0 0,1 0 1,-1 0-1,0 1 0,1-1 0,-1 0 0,1 0 0,-1 0 0,1 0 1,-1 0-1,1 0 0,0 0 0,-1 0 0,1 0 0,0 0 1,0 0-1,0-1 0,0 1 0,0 0 0,0-1 0,0 1 1,0 0-1,0-1 0,0 1 0,0-1 0,0 1 0,0-1 1,1 0-1,-1 0 0,1 1 0,-1-2 12,-1 1 0,1 0 0,-1-1 0,1 1 0,-1-1 0,0 1 1,1-1-1,-1 1 0,0-1 0,0 1 0,1-1 0,-1 1 0,0-1 0,0 1 0,0-1 0,0 1 0,0-1 0,1 0 0,-1 1 0,0-1 0,0 1 0,0-1 1,-1 1-1,1-1 0,0 0 0,0 1 0,0-1 0,0 1 0,0-1 0,-1 1 0,1-1 0,-1 0 0,1 0 7,0-1-1,-1 1 1,1 0-1,0 0 1,-1 0-1,1 0 1,-1 0 0,1 0-1,-1 0 1,0 0-1,1 0 1,-1 0-1,0 0 1,0 1 0,0-1-1,0 0 1,0 0-1,0 1 1,0-1-1,-1 0 1,0 1-22,1-1 0,-1 1 0,1 0 0,-1 1 0,1-1 0,-1 0 0,1 0 1,-1 1-1,1-1 0,-1 1 0,1-1 0,-1 1 0,1 0 0,0-1 0,-1 1 0,1 0 0,0 0 0,0 0 0,0 0 0,-1 0 0,1 0 1,0 0-1,0 1 0,1-1 0,-1 0 0,0 0 0,0 1 0,1-1 0,-1 1 0,0-1 0,1 0 0,0 1 0,-1-1 0,1 1 0,0-1 1,-1 4-1,0 3 44,0-1 0,0 1 1,1 0-1,0-1 0,1 1 1,1 9-1,-3-17-62,1 1 0,0 0 0,0 0 0,1-1 0,-1 1 0,0 0 0,0-1 0,0 1 0,0 0 0,1-1 0,-1 1 0,0 0 0,0-1 0,1 1 0,-1-1 0,1 1 0,-1-1 0,0 1 0,1-1 0,-1 1 0,1-1 0,-1 1 0,1-1 0,-1 1 0,1-1 0,0 0 0,-1 1 0,1-1 0,0 0 0,-1 1 0,1-1 0,0 0 0,-1 0 0,1 0 0,0 0 0,-1 0 0,1 0 0,0 0 0,-1 0 0,1 0 0,0 0 0,-1 0 0,1 0 0,0 0 0,-1 0 0,1-1 0,0 1 0,-1 0 0,1-1 0,0 1 0,-1 0 0,1-1 0,-1 1 0,1-1 0,0 0 0,26-27 0,-11-13 0,-16 41 0,0 0 0,0 0 0,0 0 0,0 0 0,0 0 0,0 0 0,0 0 0,0 0 0,0-1 0,0 1 0,0 0 0,-1 0 0,1 0 0,0 0 0,0 0 0,0 0 0,0 0 0,0 0 0,0 0 0,0 0 0,0 0 0,0 0 0,0 0 0,0 0 0,0 0 0,0 0 0,0 0 0,0 0 0,0-1 0,0 1 0,0 0 0,0 0 0,0 0 0,-11 23 0,5-2 0,6-20 0,1-1 0,-1 0 0,0 0 0,0 0 0,0 0 0,0 0 0,0 0 0,0 0 0,1 1 0,-1-1 0,0 0 0,0 0 0,0 0 0,0 0 0,0 0 0,1 0 0,-1 0 0,0 0 0,0 0 0,0 0 0,0 0 0,1 0 0,-1 0 0,0 0 0,0 0 0,0 0 0,1 0 0,-1 0 0,0 0 0,0 0 0,0 0 0,0 0 0,0 0 0,1 0 0,-1 0 0,0 0 0,0-1 0,0 1 0,0 0 0,0 0 0,1 0 0,-1 0 0,0 0 0,0 0 0,0-1 0,0 1 0,0 0 0,0 0 0,0 0 0,0-1 0,2 0 0,0-1 0,-1 0 0,1 0 0,-1-1 0,0 1 0,1 0 0,-1 0 0,0-1 0,0 1 0,-1 0 0,1-1 0,0 1 0,-1-1 0,1-3 0,-1 5 0,-1 1 0,1 0 0,0 0 0,0-1 0,-1 1 0,1 0 0,0 0 0,-1 0 0,1-1 0,0 1 0,-1 0 0,1 0 0,0 0 0,-1 0 0,1 0 0,0 0 0,-1 0 0,1 0 0,0-1 0,-1 1 0,1 0 0,0 1 0,-1-1 0,1 0 0,0 0 0,-1 0 0,1 0 0,0 0 0,-1 0 0,1 0 0,0 0 0,-1 1 0,1-1 0,0 0 0,-1 0 0,1 0 0,0 1 0,0-1 0,-1 0 0,1 0 0,0 1 0,-1-1 0,-13 11 0,12-8 0,1-1 0,0 1 0,0 0 0,0 0 0,0 0 0,1 0 0,-1 0 0,1 0 0,0 0 0,0 4 0,13-21 0,-9 7 0,-1-1 0,0 0 0,0 0 0,-1-1 0,0 1 0,0 0 0,0-10 0,-2 18 0,0 0 0,0 0 0,0 0 0,0 1 0,0-1 0,-1 0 0,1 0 0,0 0 0,0 0 0,0 1 0,0-1 0,0 0 0,0 0 0,0 0 0,0 0 0,-1 0 0,1 0 0,0 1 0,0-1 0,0 0 0,0 0 0,-1 0 0,1 0 0,0 0 0,0 0 0,0 0 0,0 0 0,-1 0 0,1 0 0,0 0 0,0 0 0,0 0 0,-1 0 0,1 0 0,0 0 0,0 0 0,0 0 0,0 0 0,-1 0 0,1 0 0,0 0 0,0 0 0,0 0 0,0 0 0,-1 0 0,1-1 0,0 1 0,0 0 0,0 0 0,0 0 0,0 0 0,0 0 0,-1 0 0,1-1 0,0 1 0,0 0 0,0 0 0,0 0 0,0 0 0,0-1 0,0 1 0,0 0 0,0 0 0,0 0 0,-10 14 0,4 22-2091,6 1-5742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6:1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15 6182,'0'0'16389,"-3"11"-16181,1-1-88,-1 0 1,1 0-1,1 0 1,-1 0-1,2 1 0,0-1 1,0 0-1,2 12 1,-5-38 1342,3 9-1194,0 1 0,-1-1 0,0 1 0,-1-1 0,1 1 0,-1-1 1,0 1-1,-1 0 0,1 0 0,-1 0 0,-1 0 0,1 0 0,-1 1 0,0 0 0,0 0 0,-7-7 0,10 11-239,1 1 0,0 0 0,-1-1 0,1 1 0,0 0 0,-1 0 0,1-1 0,-1 1 0,1 0 0,0 0 0,-1 0 0,1 0 0,-1-1 0,1 1 0,-1 0 0,1 0 0,-1 0 0,1 0 0,0 0 0,-1 0 0,1 0 0,-1 0 0,1 0 0,-1 0 0,1 1 0,-1-1-1,1 0 1,0 0 0,-1 0 0,1 0 0,-1 1 0,1-1 0,0 0 0,-1 0 0,1 1 0,-1-1 0,1 0 0,0 1 0,0-1 0,-1 1 0,-5 24 98,8 28-284,-1-50 152,-1 0 0,1 0 0,-1 0 0,1 0 0,0 0 0,1 0 0,-1 0 0,0 0 0,1 0 0,0-1 0,-1 1 0,1-1 0,0 1 0,0-1 0,4 3 0,-6-5 1,1 0 0,-1 0 0,0 0 0,1 0 0,-1 0 0,0 0 1,1 0-1,-1 0 0,0 0 0,1 0 0,-1 0 0,0 0 0,0 0 0,1-1 0,-1 1 0,0 0 0,1 0 0,-1 0 0,0-1 0,0 1 0,1 0 0,-1 0 0,0-1 0,0 1 0,0 0 0,1 0 0,-1-1 0,0 1 0,0 0 0,0-1 0,0 1 0,0 0 0,0-1 0,1 1 0,-1 0 0,0-1 0,0 1 0,0 0 0,0-1 0,0 1 0,0 0 0,0-1 0,-1 1 0,1 0 0,0-1 0,1-19 21,-1 18-5,-1-56-3,-1 55-1892,-1 9-3357,-2 16-4808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7303,'0'0'2530,"0"53"-7398</inkml:trace>
  <inkml:trace contextRef="#ctx0" brushRef="#br0" timeOffset="1">0 369 3587,'0'0'929,"0"56"-640,0-43-1,2 1-224,3-1 737,1 2 960,-2 2-351,-1 0-289,0 2-737,-3 4-256,0 1-544,0 2-2787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3748,'0'0'6406,"-10"65"-4036,7-34 32,1-4-576,1-3-801,1-6-609,0-2-320,0-8-736,-2-2-3845</inkml:trace>
  <inkml:trace contextRef="#ctx0" brushRef="#br0" timeOffset="1">24 550 18321,'0'0'1185,"-19"75"-1185,16-45-128,2-10-2018,1-7-3939,0-5-2660</inkml:trace>
  <inkml:trace contextRef="#ctx0" brushRef="#br0" timeOffset="2">20 1043 5605,'0'0'8328,"-10"68"-7015,5-40-704,5 1-577,0-4-64,0-2-416,5 0-834,1 3-2017,-1 1-2979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6438,'0'0'20190,"-3"9"-18461,0-3-1519,1 1 0,0-1 0,0 1 0,1-1 0,-1 1 0,1 0 0,1 0 0,0-1 0,0 1 0,0 0 0,0 0 0,1 0 0,0-1 0,1 1 0,0 0 0,0-1 0,0 0 0,1 1 0,-1-1 0,5 6 0,-3-6-614,0-1 0,0 0 0,1 0 0,-1 0 0,1-1 1,0 0-1,1 0 0,-1 0 0,0 0 0,1-1 0,0 0 0,0 0 0,8 2 0,-11-4 132,0 0 0,1 0 0,-1-1 0,0 1 0,0-1 0,1 0 0,-1 0 0,0 0 0,0 0 0,1-1 0,-1 1 0,0-1 0,0 0 0,0 0 0,0 0 0,0 0 0,0-1 0,0 1 0,0-1 0,0 0 0,0 1 0,-1-1 0,1-1 0,-1 1 0,0 0 0,1-1 0,-1 1 0,2-4 0,18-30-10627,-13 19 7632,1 1 4191,-3 6 3133,2 2 11096,-10 23-13696,-7 12-698,0-1-1,-2 0 1,-1 0-1,-1-1 1,-15 24-1,-1 3 83,-55 90-115,88-149-1586,17-34-14220,-14 17 2801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6342,'0'0'21167,"-5"10"-20425,-37 58 867,-77 96 1,118-170-2872,0 1 1,0-1 0,0 1-1,1 0 1,0-1-1,1-7 1,1-5-1723,2 0-1,0 0 1,1 0-1,8-19 1,-4 15 3565,1 1 7733,-10 27-3975,0 18-2208,-2 57 1806,3-71-3783,0 0 0,1 0 0,0 0 0,0 0 0,1-1 0,0 1 0,1-1 0,0 0 0,9 15 0,-9-17 15,-3-4 16,1-1 0,-1 1 0,0-1 0,1 1 0,-1-1 0,1 1 0,0-1 0,0 0 0,0 0 0,0 0 0,0 0 0,4 2-1,-8-32 1263,0 22-1565,0 1 0,-1 0 0,0-1 0,0 1 0,0 0 0,-1 1-1,0-1 1,1 1 0,-2-1 0,1 1 0,-8-5 0,-59-35-1418,22 16 2017,91 26 133,-19 2-663,0 2 0,0 0-1,0 1 1,28 8-1,-22-2-3616,0 4-3572,-14-4-4550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5733,'0'0'24173,"-8"14"-23794,-9 15-211,-12 19 521,-26 62 0,49-98-611,1 1 0,0-1 0,1 1 0,0 1 0,1-1 0,1 0 0,0 1 0,1-1 0,0 1 0,1 0 0,2 16 0,-1-28-157,0 0 1,0 1-1,0-1 1,0 0-1,0 0 1,0-1-1,1 1 0,-1 0 1,1 0-1,0-1 1,-1 1-1,1 0 1,0-1-1,0 0 0,0 1 1,0-1-1,0 0 1,0 0-1,0 0 1,0-1-1,1 1 1,-1 0-1,0-1 0,0 1 1,1-1-1,-1 0 1,0 0-1,1 0 1,-1 0-1,4-1 0,0 1-459,0 0 0,0-1 0,1 1 0,-1-2 0,0 1 0,0-1 0,0 0 0,0 0 0,0 0 0,6-5-1,14-13-7826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3491,'0'0'28112,"3"2"-27503,-2-2-600,0 1 1,0 0-1,0-1 0,0 1 1,0 0-1,0 0 0,0 0 1,0-1-1,0 1 0,0 0 1,-1 0-1,1 0 1,0 0-1,-1 1 0,1-1 1,-1 0-1,1 0 0,-1 0 1,0 0-1,1 1 0,-1-1 1,0 0-1,0 0 0,0 1 1,0-1-1,0 0 1,0 0-1,0 1 0,0 0 1,-15 47 170,13-44-173,0 0 1,0 0 0,0 0 0,0 1 0,1-1 0,0 0 0,0 1 0,0-1-1,1 1 1,0-1 0,0 7 0,2-12-8,-1 0 0,1 1 0,-1-1 0,1 0 0,0 0 0,-1 0 0,1 0 0,-1 0 0,1 0 0,-1 0 0,1-1 0,-1 1 0,1 0 0,-1-1 0,1 1 0,1-2 0,1 0-427,0-1 1,0 1-1,0-1 0,-1 0 1,1 0-1,5-7 0,-4 4-1242,-1 0 0,1-1 0,-1 1 0,-1-1 0,1 0 0,2-10 0,3-12-12104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13389,'0'0'17040,"-28"59"-16111,28-46-577,13-4-288,4-3-64,4-3-769,3-3-704,-2 0-1378,-1-3-1345,-2-9-544,-2-4-1122,-3 1-3170</inkml:trace>
  <inkml:trace contextRef="#ctx0" brushRef="#br0" timeOffset="1">187 14 6150,'0'0'20371,"-54"62"-17616,42-42-866,7-2-543,4 0-1090,1-8-256,0 1 0,12-5 0,0-5-1826,3-1-1793,-5 0-2435,-1 0-3459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8648,'0'0'22133,"-19"5"-24663,27 1-1474,1 1-3267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21 115 5894,'0'0'12262,"-3"9"-8232,-1 3-2571,-3 5 323,0 1 2270,13-27-3512,0 0 1,1 0 0,0 1-1,12-12 1,14-17 44,-14 11-585,21-26 0,-40 52 0,1 0 0,-1 0 0,0 0 0,1 0 0,-1 0 0,0 0 0,0 0 0,1 0 0,-1 0 0,0 0 0,0 0 0,1 0 0,-1 0 0,0 0 0,0 0 0,1 0 0,-1 0 0,0 1 0,0-1 0,0 0 0,1 0 0,-1 0 0,0 0 0,0 0 0,0 1 0,1-1 0,-1 0 0,0 0 0,0 1 0,0-1 0,0 0 0,0 0 0,1 0 0,-1 1 0,0-1 0,0 0 0,0 0 0,0 1 0,0-1 0,0 0 0,0 0 0,0 1 0,0-1 0,0 0 0,0 1 0,0-1 0,0 0 0,0 0 0,0 1 0,0-1 0,0 0 0,-1 0 0,1 1 0,0-1 0,0 0 0,0 0 0,0 17 0,-19 49 64,15-53-186,-1 1 0,2-1 0,0 1 0,0-1 1,0 19-1,6-42-5522,0 5 3606,5-18-4699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5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17136,'0'0'10346,"10"61"-8488,4-40-865,-1 4-417,3 5-159,-5 6-1,-4 5-192,-7 7 97,0 7-161,-8 6-64,-10 4-224,-8 0-833,1-4-1409,-5-14-2595,4-10-4836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4132,'-1'13'422,"-3"36"-588,-18 101 6785,12-99-8487,-9 55-323,-9 140 15206,24-170-13205,2 1-5986,-4-3-2445,-13 37 6822,-4 42 4211,14 78 2912,8-77-8566,1-128-617</inkml:trace>
  <inkml:trace contextRef="#ctx0" brushRef="#br0" timeOffset="1">2 1725 9513,'0'0'2338,"0"54"-1793,0-26 608,0-1-96,0 2 256,0-1 192,2 0-960,-1-1-545,4-1-1025,-5 0-1633,2 1-3012</inkml:trace>
  <inkml:trace contextRef="#ctx0" brushRef="#br0" timeOffset="2">19 2661 3876,'0'0'768,"4"66"-479,-1-36-866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34:4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4548,'0'0'5574,"0"64"-8617,0-49-577,0 1 449,2 0 4613,-1 0-289,1 1-961,-2 3-961</inkml:trace>
  <inkml:trace contextRef="#ctx0" brushRef="#br0" timeOffset="1">16 349 9513,'0'0'5541,"-15"69"-4099,14-50-417,1-2-801,0-3-160,9-2 128,1-3-160,4-4 0,-4-5-993,-7 0-2914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6:4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4837,'0'0'11893,"8"10"-11375,173 179 1876,-75-83-2060,389 332 2348,-355-322-2284,194 158 2485,-52-70-2615,-94-76-178,264 238 86,-292-230-133,38 42 93,44 37-107,101 76 62,-178-147-126,214 144 1,350 297-559,-591-461 531,238 189 60,-310-262-24,97 97-1,-7-5 48,314 258-672,-395-349 290,-44-32-401,35 31 0,-57-43-162,-1 0 1,0 1-1,-1 0 1,11 15 0,-11-8-5537,-6-11 1458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7:2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0 757 10794,'0'0'3780,"8"0"-3903,14 1 538,0-2 0,0 0 1,0-1-1,33-9 0,95-30 1248,-85 21-1654,998-339 2465,-441 138 582,-593 211-2918,172-52 734,-166 53-780,1 2 0,0 1 0,61-1-1,-96 7-94,0-1-1,0 1 0,0 0 1,0 0-1,0 0 0,0 0 1,0 0-1,0 0 0,0 1 1,0-1-1,0 0 0,-1 0 0,1 1 1,0-1-1,0 0 0,0 1 1,0-1-1,0 1 0,0-1 1,-1 1-1,1 0 0,0-1 1,0 1-1,-1 0 0,1 0 0,-1-1 1,1 1-1,0 0 0,-1 0 1,1 0-1,0 1 0,-1 0-52,-1-1 0,1 0 0,0 1-1,-1-1 1,1 1 0,-1-1 0,1 0-1,-1 0 1,1 1 0,-1-1 0,0 0-1,0 0 1,0 0 0,1 0 0,-1 0-1,0 0 1,0 0 0,-1 0 0,1 0-1,0 0 1,0-1 0,0 1 0,-2 0-1,-7 4-1174,0 0 0,0-2-1,-1 1 1,1-1-1,-20 3 1,-21 2-5026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7:2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901 117 1057,'0'0'9993,"-2"-9"-8962,2 8-1017,-1-2 112,0 1-1,1 0 1,-1-1 0,1 1-1,-1 0 1,1-1-1,0 1 1,0 0-1,0-1 1,0 1 0,0 0-1,1-1 1,-1 1-1,1 0 1,-1-1-1,1 1 1,0 0 0,0 0-1,0 0 1,0 0-1,0 0 1,1 0-1,-1 0 1,1 0 0,-1 0-1,1 0 1,0 1-1,-1-1 1,1 1-1,0-1 1,0 1 0,0 0-1,0 0 1,5-2-1,2-2 327,0 0 0,1 1 0,-1 0 0,1 0-1,0 1 1,0 0 0,1 1 0,-1 0 0,0 1-1,13-1 1,-22 3-439,-1-1-1,0 0 1,1 0-1,-1 0 0,0 0 1,0 0-1,1 0 1,-1 0-1,0 0 1,1 0-1,-1 1 0,0-1 1,0 0-1,1 0 1,-1 0-1,0 1 0,0-1 1,1 0-1,-1 0 1,0 1-1,0-1 1,0 0-1,1 0 0,-1 1 1,0-1-1,0 0 1,0 1-1,0-1 1,0 0-1,0 1 0,0-1 1,1 0-1,-1 0 1,0 1-1,0-1 0,0 1 1,-6 16 136,-14 11-16,-8 0-33,-1-1 1,-2-2-1,-63 41 0,-114 51 97,136-78 59,-20 10 375,-23 11 1581,-182 128 1,285-179-2092,7-6-96,0 0 0,1 1 1,-1-1-1,1 1 0,0 0 0,0 0 0,0 0 0,0 0 1,1 1-1,0-1 0,0 1 0,-5 9 0,9-13-25,-1 0 0,0-1-1,0 1 1,0 0 0,0 0-1,1-1 1,-1 1 0,0 0-1,1 0 1,-1-1 0,1 1-1,-1-1 1,1 1 0,-1 0-1,1-1 1,-1 1 0,1-1-1,-1 1 1,1-1 0,0 1-1,-1-1 1,1 1-1,0-1 1,0 0 0,-1 0-1,1 1 1,0-1 0,0 0-1,-1 0 1,1 0 0,0 0-1,0 1 1,-1-1 0,1 0-1,0-1 1,1 1 0,39 2-2,-33-2 11,449 21 219,-327-14-376,-102-6-245,138 3-1853,-144-5 851,-1-1 1,0-1-1,0-1 0,0-1 0,35-12 0,15-16-10851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7:5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4901,'0'0'15022,"11"0"-14157,212-16 715,168 6 1671,-292 11-2756,426-4 734,-394-6-1063,103-3-44,341 43 87,35-19 504,-380-14-684,218-7 613,256 5-83,334 18-436,-394-12-102,889-18 91,-370 5 917,-1142 11-958,-20 0-119,-19-4-4965,3-10-1441,2-9-5098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19474,'0'0'3956,"-9"5"-860,-2 2-2637,1 0-1,0 0 0,1 1 0,-1 0 1,1 1-1,-10 13 0,15-18-391,0 0 0,1 0 0,0 1 0,0-1 0,0 1 0,1 0 0,0 0 0,0 0 0,0 0 0,0 0 0,1 0 1,-1 1-1,1-1 0,1 0 0,-1 1 0,1-1 0,0 1 0,0-1 0,2 10 0,-1-13-97,0 0 1,0-1 0,0 1 0,0 0-1,0-1 1,0 1 0,1-1 0,-1 0-1,1 1 1,-1-1 0,1 0 0,-1 0-1,1 0 1,-1 0 0,1 0 0,0 0-1,0-1 1,-1 1 0,1 0 0,0-1-1,0 0 1,0 1 0,3-1 0,52 3-516,-45-4 414,29 0-377,-29-1 446,0 1 0,0 0 1,0 1-1,0 1 0,0 0 0,-1 0 0,1 2 1,0-1-1,21 8 0,-32-9 114,1 0-1,-1 0 1,0 0-1,1 0 1,-1 0 0,0 0-1,0 0 1,0 1-1,1-1 1,-1 0-1,-1 1 1,1-1 0,0 1-1,0-1 1,0 1-1,-1-1 1,1 1 0,-1-1-1,1 1 1,-1 0-1,0-1 1,0 1-1,0 0 1,0-1 0,0 1-1,0 0 1,0-1-1,0 1 1,0-1 0,-1 1-1,1 0 1,-1-1-1,1 1 1,-1-1-1,0 1 1,0-1 0,0 1-1,1-1 1,-1 0-1,0 1 1,-1-1 0,0 2-1,-5 5 279,-1 0-1,1 0 1,-1 0 0,0-1-1,-10 6 1,-6 4-431,-1-2 0,-39 19 0,55-29-248,0-2 0,0 1 0,0-1 1,0-1-1,0 1 0,0-2 0,-1 1 0,1-1 0,-1-1 0,1 0 0,-18-1 0,2-9-10696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4612,'0'0'25902,"0"9"-24743,-1 1-991,1-1-1,-2 1 1,1-1 0,-2 1 0,1-1 0,-1 0 0,-6 13 0,-23 39-3252,39-82-10539,8 0 4489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9:1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70 5189,'0'0'11883,"-10"-4"-10212,5 1-1547,0 1 1,0 0-1,0 0 0,-1 1 1,1-1-1,-1 1 0,1 0 1,-1 1-1,1-1 0,-1 1 0,1 0 1,-1 0-1,0 1 0,1 0 1,-1 0-1,1 0 0,0 1 1,-1-1-1,1 1 0,-7 4 1,-23 13 630,0 2 0,1 1 0,-32 28 0,51-37-651,1 1 1,0 1-1,1 0 1,0 1-1,1 1 1,1 0-1,1 0 1,-9 20 0,7-9-60,1 1 0,1 0 0,2 1 0,1 0 0,1 0 0,2 0 1,1 1-1,1-1 0,2 1 0,5 53 0,-2-69-55,1-1 1,0 0-1,1 0 0,1-1 1,0 0-1,0 0 0,2 0 1,-1 0-1,2-1 0,-1-1 1,2 1-1,-1-1 0,2-1 1,-1 0-1,2 0 0,19 12 1,-23-16 12,0-1 1,0 0-1,1-1 0,-1 0 1,1 0-1,0 0 1,0-2-1,1 1 1,-1-1-1,0 0 1,1-1-1,-1 0 0,1 0 1,0-1-1,-1-1 1,1 0-1,-1 0 1,1 0-1,-1-1 1,0-1-1,1 0 1,-1 0-1,-1-1 0,1 0 1,15-9-1,-2-4 71,-2 0 0,0-1 0,-1-1-1,-1-1 1,0-1 0,-2 0 0,16-28 0,8-19 410,35-84 0,-50 94-202,28-89 0,-46 122-186,-1-1 1,-1 1-1,-1-1 0,-2 0 1,0 0-1,-3-36 1,0 56-64,0 0 0,0 0 0,0 1 0,-1-1 0,0 1 0,0-1 0,0 1 0,-1 0 0,0-1 0,0 1 0,0 1 0,0-1 0,-1 0 0,0 1 0,0 0 0,0 0 0,0 0 0,-1 0 0,0 1 0,1 0 0,-1 0 0,-1 0 1,1 0-1,0 1 0,0 0 0,-1 0 0,0 0 0,1 1 0,-1 0 0,-8-1 0,-4 0-64,1 1 0,0 0 0,-1 1 0,1 1 0,0 1 1,0 1-1,0 0 0,0 1 0,-18 7 0,-46 17-3095,27-10-2829,7-2-6398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9:3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4965,'0'0'15235,"-5"0"-14562,-10 0-85,24 1 497,58 9 669,0 12-1169,2-3 0,108 15 0,18 4 879,-91-14-1206,0-5 0,1-4-1,178 1 1,-110-19-133,-76-1-4,1 4 0,0 5-1,124 20 1,-216-23-123,109 23 53,2-5-1,181 9 1,39-42 225,-26-1 179,126 34-28,149 11-136,1-34 581,-164-2-663,382-35-102,-739 35-64,1-3-1,-2-2 1,1-4 0,87-29-1,-128 29 62,-25 14-98,0 0-1,0 0 0,0 0 1,0-1-1,0 1 1,0 0-1,0 0 0,0-1 1,0 1-1,0 0 0,0 0 1,0-1-1,0 1 1,0 0-1,0 0 0,0 0 1,0-1-1,-1 1 0,1 0 1,0 0-1,0 0 1,0 0-1,0-1 0,0 1 1,-1 0-1,1 0 1,0 0-1,0 0 0,0-1 1,0 1-1,-1 0 0,1 0 1,0 0-1,0 0 1,0 0-1,-1 0 0,1 0 1,0 0-1,0 0 0,-1 0 1,1 0-1,0 0 1,0 0-1,0 0 0,-1 0 1,1 0-1,0 0 0,0 0 1,-1 0-1,-53-1 335,40 1-460,-839 46-1140,35 1 369,-1018-71-103,1610 19 616,-68-3 243,-982 11-633,685 74 810,249-25-89,248-45 127,56-6-134,30-1-112,10 0-137,172-14 223,273 14 1,-179 5 94,558-40 21,-96 1-13,492 59-7,321 43 74,-300-47 845,-1223-22-1007,10 1-595,-1-1 1,54-10-1,-69 5-1287,-10 2-500,-7 0-3975,-15 0-7541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9:3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1696 278 7079,'-15'-5'2621,"-44"-9"-1561,-167-50-182,171 43 120,-103-23 1,137 40-546,0 1 1,-1 1 0,1 1 0,-1 1-1,1 1 1,0 0 0,-1 2-1,-29 7 1,-10 10-344,0 3 0,-60 31 0,-84 32-7,94-58 358,84-23-138,1 1 0,-1 1 0,1 1 0,1 2 0,-1 0 0,-39 24 0,59-30-293,0 0 0,0 1 0,0 0 0,1 0 0,0 0 0,0 0 0,0 1 0,1 0 0,0 0 0,0 0 0,0 1 0,1-1 0,0 1 0,0 0 1,1 0-1,0 0 0,0 0 0,1 0 0,-1 0 0,2 1 0,-1-1 0,1 0 0,0 1 0,0-1 0,3 11 0,0-3-42,1-1 0,1 0-1,0 1 1,1-2 0,1 1 0,0-1 0,1 0 0,0 0 0,1-1 0,0 0-1,16 15 1,6 3 54,2-2 0,1-1 0,1-2 0,2-1-1,0-2 1,47 20 0,248 86 34,-160-74 292,3-7 0,2-8 1,1-8-1,1-8 0,287 1 1,-402-27-323,0-2 1,0-4-1,0-2 1,-1-2-1,-1-4 1,65-26-1,347-174 333,-431 194-346,-1-1 0,-1-2 0,42-36-1,-66 49-9,-2-1 0,0-1-1,0-1 1,-2 0 0,0 0-1,0-1 1,-2-1 0,0 0-1,14-34 1,-23 47 75,0 0 0,-1 0 1,0 0-1,0 0 0,0 0 0,0-1 0,-1 1 1,0 0-1,0 0 0,0-1 0,-1 1 0,0 0 0,0 0 1,0 0-1,0 0 0,-1 0 0,0 0 0,0 0 0,0 0 1,-5-6-1,-4-3 59,0 0 1,-1 1-1,-1 1 1,-25-20-1,9 7-283,-17-13 172,-2 2 0,-2 2 0,0 2 0,-104-46 1,43 32 0,-167-44 0,188 68-130,-1 4 0,-117-8 0,-191 7-284,273 16 332,-99-3-112,-225 24 0,351-7-1,1 4 0,1 4-1,0 5 1,-166 64-1,-3 34-4741,129-53-619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0:0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176 125 3523,'0'0'7132,"-10"8"-4516,4-4-2333,-16 14 1397,-37 38 1,53-50-1325,0 0 0,1 1 1,-1 0-1,2 0 0,-1 0 0,1 0 0,0 1 1,0 0-1,1 0 0,0 0 0,1 0 1,-3 12-1,2 12 107,2 1-1,0-1 1,3 1 0,9 58 0,-8-77-381,0 0 1,2 0-1,0 0 1,0-1 0,1 1-1,1-2 1,0 1-1,1-1 1,0 0-1,1 0 1,0-1 0,1 0-1,14 12 1,-7-9 62,1 0 0,0 0 0,1-2 0,0-1 0,1 0 1,1-1-1,0-1 0,27 8 0,-37-14-35,0-1-1,0 0 1,0 0 0,1-1-1,-1-1 1,0 0 0,0 0-1,1-1 1,-1-1 0,0 0-1,0 0 1,0-1 0,0-1-1,-1 1 1,1-2 0,-1 1-1,0-2 1,13-8 0,-2-2 93,-2 0-1,1-2 1,-2 0 0,0-2 0,-2 0 0,0 0 0,-1-2 0,-1 0 0,-1 0 0,19-46 0,-21 39 34,-1 0-1,-1 0 1,-1-1-1,-2 0 1,-1 0-1,-1-1 1,-2 0-1,-3-60 1,0 83-237,0 0 0,0 0 0,-1 0 0,0 0 0,-1 0 0,0 0 0,0 0 0,0 1 0,-1-1 0,0 1 0,-1 0 0,0 0 0,0 1 0,-9-10 0,5 8 0,-1 0 0,1 1 0,-1 1 0,-1-1 0,1 2 0,-1-1 0,0 2 0,0-1 0,-13-2 0,-20-3 0,1 3 0,-1 2 0,0 1 0,-58 3 0,92 1 0,-4 1-131,0-1-1,0 2 1,1 0-1,-1 1 1,0 0-1,1 1 1,0 0-1,0 1 1,0 0-1,1 2 1,-1-1 0,2 1-1,-17 13 1,10-5-521,0 1 1,2 1-1,0 1 1,1 0-1,1 1 1,0 0-1,-11 24 1,4-5-7191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3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177 192 5862,'0'0'3256,"-8"0"-1078,2 0-1890,1 0 1,-1 1-1,1-1 0,0 1 0,-1 1 1,1-1-1,0 1 0,0 0 0,0 0 1,0 0-1,0 1 0,1 0 1,-1 0-1,1 0 0,0 0 0,0 1 1,0 0-1,0 0 0,0 0 0,-4 7 1,-1 1-13,1 2 1,1-1-1,0 1 0,1 0 1,0 0-1,1 1 0,1-1 1,0 1-1,1 0 1,1 1-1,0-1 0,1 0 1,0 1-1,2-1 0,3 27 1,0-17-229,1-1 1,1 0-1,1 0 1,1 0-1,2-1 0,0 0 1,1 0-1,28 40 1,-33-55 22,0-1 1,0 1-1,1-1 0,-1-1 1,2 1-1,-1-1 1,1-1-1,0 1 1,0-1-1,0 0 1,1-1-1,-1 0 0,15 4 1,-10-5 58,1 0-1,-1-1 1,1 0-1,0-1 1,0 0 0,-1-2-1,1 1 1,23-5 0,-12-1 27,1-1 0,-1-1 0,-1-1 0,1-1 0,-1-1 0,-1-1 0,0-1 0,-1-1 0,28-24 0,-34 24 92,-2-1 1,0-1-1,0 0 1,-2-1 0,0 0-1,-1-1 1,0-1 0,-2 1-1,0-2 1,-2 1-1,9-31 1,-7 13 197,-1 1-1,-2-1 1,-2-1-1,-1 1 1,-3-61-1,-1 90-420,0-1-1,-1 1 0,1-1 0,-2 1 1,1 0-1,-1 0 0,0 0 0,-1 0 1,0 0-1,0 1 0,-1 0 0,1 0 1,-2 0-1,1 0 0,-1 1 0,0 0 1,0 0-1,-1 0 0,0 1 0,0 0 1,0 0-1,0 1 0,-1 0 0,0 0 1,1 1-1,-13-4 0,2 2 18,-1 0-1,0 1 0,1 1 1,-2 0-1,1 2 0,0 0 1,0 1-1,0 1 0,0 1 1,-38 8-1,42-6-202,0 1 1,1 1-1,-1 0 1,1 1-1,1 0 1,-1 1-1,1 1 1,0 0-1,1 0 1,-19 20-1,23-21-76,1 1-1,0 0 1,1 0 0,-1 0-1,2 1 1,-1-1 0,1 1 0,1 1-1,0-1 1,0 1 0,1-1-1,1 1 1,0 0 0,0 0-1,0 17 1,2-8-5204,0-5-3347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3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70 5445,'0'0'12887,"-7"-9"-11787,-23-27-49,29 34-927,-1 1-1,1 0 0,0 0 0,0 0 0,0 0 0,0 0 0,-1 0 1,1 0-1,-1 0 0,1 0 0,0 1 0,-1-1 0,1 0 1,-1 1-1,0-1 0,1 1 0,-1 0 0,1 0 0,-1-1 1,0 1-1,1 0 0,-1 0 0,1 1 0,-1-1 0,0 0 1,1 0-1,-1 1 0,1-1 0,-1 1 0,1-1 0,-1 1 1,-1 1-1,-3 1-12,1 2 1,-1-1 0,1 0-1,0 1 1,-8 9 0,1-2 134,-61 46 1183,56-46-1214,-1 1 1,1 1-1,1 0 1,1 2-1,0-1 1,1 2 0,0 0-1,-11 20 1,14-15-106,2 0 0,0 1 1,2 0-1,0 0 0,1 0 1,2 1-1,-3 31 1,5-14 40,1 1 1,2-1-1,9 58 1,-7-80-94,0-1 1,2 0-1,0 0 1,1 0-1,0-1 0,11 20 1,-13-31-4,-1 0-1,1 0 1,0 0 0,0-1 0,1 0 0,-1 0 0,1 0-1,0 0 1,0-1 0,1 0 0,0 0 0,-1 0 0,1-1-1,0 0 1,1 0 0,-1 0 0,0-1 0,1 0 0,13 2-1,-4-2-37,0-1 0,0 0 0,0-1-1,-1-1 1,1-1 0,0 0 0,0-1-1,-1-1 1,1 0 0,-1-1 0,21-10-1,-19 6 20,1-1-1,-1-1 0,0 0 0,-1-2 0,-1 0 1,0 0-1,-1-2 0,17-20 0,-12 9 0,-1 0 1,-1-2-1,-2 0 0,0-1 0,-2 0 0,-1-1 0,-2 0 0,-1-1 1,-1 0-1,-1-1 0,2-41 0,-6 37-35,-2 0 0,-2 1 0,-5-42 0,4 63 0,-1 0 0,0-1 0,-1 1 0,-1 0 0,0 0 0,-1 1 0,0 0 0,-1 0 0,-1 0 0,-12-16 0,17 26 0,0 0 0,0 0 0,0 0 0,0 0 0,-1 0 0,1 1 0,-1-1 0,0 1 0,1 0 0,-1 0 0,0 1 0,0-1 0,0 1 0,-1 0 0,1 0 0,0 0 0,0 0 0,-1 1 0,1 0 0,0 0 0,-1 0 0,1 0 0,0 1 0,-1-1 0,1 1 0,0 0 0,0 1 0,0-1 0,0 1 0,0 0 0,0-1 0,0 2 0,-4 2 0,-9 6 0,1 1 0,0 0 0,1 1 0,0 1 0,-23 27 0,-45 65-6070,71-98-2194,3-6-4724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4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23 3651,'0'0'8307,"-13"-4"-5221,9 2-2974,-2-1 77,1 1 0,-1-1 0,0 1 0,0 0 0,0 1 0,0 0 0,0 0 0,0 0 0,0 0 0,0 1 0,0 0 0,0 1 0,0-1 0,0 1 0,0 0 0,0 1 0,0-1 0,0 1 0,0 0 0,1 1 0,-11 5 0,4 1-41,0 1 0,0 1 1,1 0-1,1 1 0,0 0 0,0 0 0,2 1 0,-1 0 0,-12 28 0,13-20-24,0 0-1,2 1 0,0-1 1,1 1-1,2 0 0,-2 31 1,5-11-70,1-1 1,2 1-1,3-1 1,1-1 0,1 1-1,3-1 1,17 45 0,-13-48 30,1-1 0,2 0 0,2-1 0,1-1 0,1-1 0,2 0 0,32 33 0,-40-51-78,-1-1 1,2 0 0,0-1 0,0-1 0,1 0-1,30 13 1,-35-19 3,1-1-1,0 0 0,-1-1 1,1-1-1,1 0 0,-1-1 1,0-1-1,1 0 1,-1-1-1,23-2 0,-24-1 132,0 0-1,1-1 0,-2 0 0,1-1 0,0-1 0,-1 0 0,0 0 1,-1-1-1,1-1 0,-1 0 0,-1 0 0,1-1 0,-1-1 1,-1 1-1,0-2 0,-1 1 0,1-1 0,7-15 0,2-5 282,-1 0-1,-1-2 0,-2 0 0,-2 0 1,16-62-1,-20 58-207,-1-1 0,-1 0 0,-3 0 0,0 0 0,-3 0 0,-7-62 0,4 79-11,-1 0 1,-1 0-1,-1 0 1,-1 0-1,-1 1 0,-1 0 1,0 1-1,-2 0 1,0 1-1,-1 0 1,-1 0-1,0 1 0,-18-16 1,19 21-170,-1 1 1,0 1-1,0 0 1,-1 1-1,0 0 1,-1 1-1,0 1 1,0 0-1,-23-7 0,26 11-119,1 1 0,-1-1-1,-1 2 1,1 0-1,0 0 1,0 1-1,0 0 1,0 1 0,-1 1-1,1 0 1,1 1-1,-1 0 1,-17 7-1,0 3-3184,1 1 1,-51 35-1,35-18-3986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4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5349,'0'0'15951,"10"-2"-14365,0 0-1314,0-1 0,0 0 0,0-1 0,0 0 0,-1-1 0,0 0 0,0 0 1,15-12-1,75-67 272,-58 47-452,-5 7-168,48-45-98,-36 21-3398,-39 35-221,-7 4-1633,-2-1-3821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4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7015,'0'0'15033,"7"-9"-14473,13-13-251,1 1 0,0 0 0,2 2 0,1 1 0,0 0 0,1 2 0,32-16 0,-56 32-295,0-1-1,0 1 1,0 0 0,0-1 0,0 1-1,1 0 1,-1-1 0,0 1 0,0 0-1,0 0 1,1 0 0,-1 0 0,0 0 0,0 0-1,0 1 1,1-1 0,-1 0 0,0 1-1,0-1 1,0 1 0,0-1 0,0 1 0,0-1-1,0 1 1,0 0 0,0-1 0,0 1-1,0 0 1,0 0 0,0 0 0,0 0 0,-1 0-1,1 0 1,0 0 0,-1 0 0,1 0-1,-1 0 1,1 0 0,-1 0 0,1 0 0,-1 1-1,0-1 1,0 0 0,1 0 0,-1 0-1,0 1 1,0 0 0,1 13 249,0-1 0,0 0 0,-3 21 0,1-13-49,0 14-503,4 63 1339,7-51-2546,12-4-3508,-13-32-1914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4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93 9897,'-2'-9'6097,"-14"-52"-2185,13 38-1202,16 54-1191,37 117-263,-23-61 199,4-1 0,70 137 0,-87-203-876,-14-20-562,0 0 0,0 0 0,0 0 0,0 0 0,0 0 0,0 0 0,0 0 0,0 0 0,0 0 0,0 0 0,0-1 0,0 1 0,0 0 0,0 0 0,0 0 1,0 0-1,0 0 0,0 0 0,0 0 0,0 0 0,0-1 0,0 1 0,0 0 0,0 0 0,0 0 0,0 0 0,0 0 0,0 0 0,0 0 0,0 0 0,0 0 0,0 0 0,1-1 0,-1 1 0,0 0 1,0 0-1,0 0 0,0 0 0,0 0 0,0 0 0,0 0 0,0 0 0,0 0 0,0 0 0,1 0 0,-1 0 0,0 0 0,0 0 0,0 0 0,0 0 0,0 0 0,0 0 0,0 0 0,0 0 0,1 0 1,-1 0-1,0 0 0,0 0 0,0 0 0,-16-39 1392,5 22-1409,-7-16 0,-1 2 0,-2 1 0,-1 0 0,-1 2 0,-34-32 0,45 54-7,7 11-11,5-3 13,0 0 0,1 0 0,-1-1 0,0 1 0,1 0-1,-1-1 1,1 1 0,0 0 0,-1-1 0,1 1 0,0-1 0,2 3 0,-1 0 0,1-1 0,-1 1 0,1-1 0,0 0 0,1 0 0,-1-1 0,0 1 0,1-1 0,-1 1 0,1-1 0,0 0 0,0 0 0,0-1-1,0 1 1,0-1 0,0 0 0,0 0 0,0 0 0,0-1 0,1 1 0,-1-1 0,0 0 0,1 0 0,-1-1 0,0 1 0,0-1 0,0 0 0,0 0 0,7-3 0,-1 0 25,0-1 1,-1-1-1,1 1 1,-1-1 0,0-1-1,-1 0 1,0 0-1,0-1 1,0 0-1,8-12 1,-7 8-17,-1 0 0,0-1 0,-1 0 0,7-17 0,-12 25-4,0 0 0,-1 0-1,1 0 1,-1 1 0,0-1 0,0 0-1,-1-1 1,1 1 0,-1 0 0,0 0-1,-1 0 1,1 0 0,-1 0 0,0 0-1,0 0 1,-2-5 0,2 9-1,1-1 0,0 1 0,-1 0 0,1 0 0,-1 0 0,1 0 0,-1 0 0,0 0 1,0 0-1,1 0 0,-1 0 0,0 1 0,0-1 0,0 0 0,0 0 0,0 1 0,0-1 0,0 0 0,0 1 0,0-1 0,0 1 0,0-1 0,0 1 0,0 0 1,0 0-1,0-1 0,-1 1 0,1 0 0,0 0 0,0 0 0,0 0 0,0 0 0,-1 0 0,1 1 0,0-1 0,-2 1 0,1 0-3,0 0 0,0 0-1,1 0 1,-1 1 0,0-1-1,1 0 1,-1 1-1,1 0 1,-1-1 0,1 1-1,0 0 1,-1 0 0,1-1-1,0 1 1,0 0 0,1 0-1,-1 0 1,-1 4 0,-1 12 10,0-1 1,1 1 0,1 0 0,1 24 0,0-37-3,0-1-1,0 0 1,0 1-1,1-1 1,0 0-1,0 0 0,0 1 1,0-1-1,0 0 1,1 0-1,0 0 1,0 0-1,0-1 1,0 1-1,1 0 0,-1-1 1,1 0-1,0 1 1,0-1-1,0 0 1,0-1-1,1 1 1,4 3-1,-4-5-253,-1 0-1,1 0 1,-1 0-1,1-1 1,-1 1-1,1-1 1,0 0-1,-1 0 1,1 0-1,0 0 1,-1 0-1,1-1 1,-1 0-1,1 0 1,-1 0-1,1 0 1,-1 0-1,0-1 1,1 0-1,-1 1 1,0-1-1,5-4 1,-3 1-612,0 1 1,-1-1-1,0 1 1,0-1-1,0 0 1,0-1 0,-1 1-1,0-1 1,0 1-1,0-1 1,-1 0-1,3-7 1,3-22-12928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10378,'0'0'15759,"4"10"-14697,1 3-772,0 0 1,-2 0-1,1 1 0,-2-1 0,1 1 1,-2 0-1,0 16 0,-1-17-120,-1 0 1,0 0-1,-1-1 0,-1 1 0,0 0 1,-1-1-1,0 0 0,0 0 0,-2 0 0,1 0 1,-14 19-1,14-24-318,-1 0 1,0 0-1,0-1 1,0 0 0,-1 0-1,0 0 1,-14 8-1,14-10-548,1-1 0,-1 0-1,0 0 1,0-1 0,-1 0 0,1 0-1,0 0 1,-1-1 0,1-1 0,-9 1 0,2-1-7777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4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 6983,'0'0'22618,"-9"-3"-22121,3 0-439,4 2-55,1 0 0,-1 0 0,1 1 0,0-1 0,-1 0 0,0 1 0,1-1-1,-1 0 1,1 1 0,-1 0 0,1-1 0,-1 1 0,0 0 0,1 0 0,-1 0 0,0 0 0,1 0 0,-1 1 0,0-1 0,1 0 0,-1 1 0,1-1 0,-1 1-1,1-1 1,-1 1 0,1 0 0,-1 0 0,1 0 0,-1 0 0,1 0 0,0 0 0,0 0 0,-1 0 0,1 0 0,0 0 0,0 1 0,0-1 0,0 1 0,1-1-1,-1 0 1,-1 3 0,0 1-9,0 0-1,-1 0 0,2 0 0,-1 1 0,0-1 1,1 1-1,0-1 0,1 1 0,-1-1 0,1 11 1,28-15-32,93-21-949,-120 20 971,0 0 0,0 0 0,0 0 0,-1 0 0,1 0 0,0 1 0,0-1 0,0 0 0,0 1 0,-1-1 0,1 0 0,0 1 0,0-1 0,-1 1 1,1-1-1,0 1 0,-1 0 0,1-1 0,0 1 0,-1 0 0,1-1 0,-1 1 0,1 0 0,-1 0 0,1-1 0,-1 1 0,1 2 0,3 31-116,-5-24 265,0 1 0,-1-1-1,0 0 1,-5 13 0,-22 37 707,27-58-827,1 0 0,0 1-1,0-1 1,-1 0-1,1 0 1,-1 0-1,0 0 1,0 0-1,0 0 1,0 0-1,0-1 1,0 1-1,0-1 1,0 1-1,0-1 1,-1 0-1,1 0 1,-1 0-1,1 0 1,-1 0-1,-4 0 1,6-4-479,-1-1-1,1 0 1,0 0 0,0 0 0,1 0 0,-1 1-1,1-1 1,0 0 0,0 0 0,0 0 0,2-6-1,-2 3-761,1-36-4228,2-9-2685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11627,'0'0'10864,"0"11"-9919,1 9-371,2 0 0,0 0 1,0 0-1,2-1 1,11 31-1,-11-36-426,1-2-1,0 1 1,0 0-1,1-1 1,1-1-1,0 1 1,0-1-1,1 0 1,20 17-1,-29-27-114,0-1 0,1 0 0,-1 0 0,0 0 0,0 0-1,0 1 1,0-1 0,0 0 0,1 0 0,-1 0 0,0 0-1,0 1 1,0-1 0,1 0 0,-1 0 0,0 0 0,0 0-1,1 0 1,-1 0 0,0 0 0,0 0 0,0 0 0,1 0-1,-1 0 1,0 0 0,0 0 0,1 0 0,-1 0-1,0 0 1,0 0 0,1 0 0,-1 0 0,0 0 0,0 0-1,0 0 1,1 0 0,-1 0 0,0 0 0,0-1 0,0 1-1,1 0 1,-1 0 0,0 0 0,0 0 0,0-1 0,0 1-1,1 0 1,-1 0 0,0 0 0,0-1 0,1-17 593,-12-21-391,11 39-235,-1-4-6,0 1-1,-1 0 1,0-1 0,0 1-1,0 0 1,0 0 0,0 0-1,-1 1 1,1-1 0,-1 0-1,0 1 1,0 0 0,0-1-1,0 1 1,-5-2 0,8 4-9,0 0-1,0 1 1,-1-1 0,1 0 0,0 1-1,0-1 1,0 1 0,0-1 0,0 0 0,0 1-1,0-1 1,0 1 0,0-1 0,0 0 0,0 1-1,0-1 1,0 0 0,0 1 0,0-1-1,0 1 1,0-1 0,0 0 0,0 1 0,1-1-1,-1 0 1,0 1 0,0-1 0,0 0-1,1 1 1,-1-1 0,0 0 0,0 1 0,1-1-1,-1 0 1,0 0 0,1 1 0,10 13-15,-9-12 28,0-1 0,0 0 0,1 1-1,-1-1 1,0 0 0,1 0 0,-1 0 0,1 0-1,0-1 1,-1 1 0,1-1 0,-1 0-1,1 1 1,0-1 0,-1 0 0,1-1 0,0 1-1,-1 0 1,1-1 0,0 1 0,4-3 0,-2 1 17,0-1 0,0 0 0,-1 0 1,1 0-1,-1-1 0,0 1 0,0-1 1,0 0-1,0 0 0,4-7 0,-2 3 34,0-1-1,-1-1 0,1 1 1,-2-1-1,1 0 1,-1 0-1,-1-1 0,0 1 1,0-1-1,1-17 1,-5 28-41,1-1 1,-1 1-1,1-1 1,-1 1-1,1 0 1,-1-1-1,0 1 1,1 0-1,-1 0 1,0-1-1,1 1 1,-1 0 0,0 0-1,1 0 1,-1 0-1,0 0 1,0 0-1,1 0 1,-1 0-1,0 0 1,1 0-1,-1 0 1,0 0-1,1 1 1,-1-1 0,0 0-1,1 1 1,-1-1-1,1 0 1,-1 1-1,0-1 1,1 0-1,-1 1 1,0 0-1,-3 4-10,-1 1-1,1-1 1,1 1-1,-1 0 1,1 0-1,0 0 1,0 1-1,0-1 0,1 1 1,0 0-1,-1 8 1,-1 5 138,2 0 1,-1 34-1,2-52-114,1 0 0,0 0-1,0 0 1,0 0 0,0 0-1,1-1 1,-1 1 0,1 0-1,-1 0 1,1 0 0,-1 0-1,1-1 1,0 1 0,0 0-1,0-1 1,0 1 0,0-1-1,0 1 1,0-1 0,1 1-1,-1-1 1,0 0 0,1 1-1,-1-1 1,1 0 0,0 0-1,-1 0 1,3 1 0,1-1-5,0 0 1,-1-1-1,1 1 1,-1-1-1,1 0 1,0 0-1,-1 0 1,1-1-1,-1 0 1,1 0-1,5-1 1,1-2-335,-1 0 0,0 0-1,0-1 1,0 0 0,11-8 0,22-19-8313,-11 2-7503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13325,'0'0'7447,"2"-10"-5547,1-3-1392,1 1 0,0-1 0,9-18 0,-11 25-247,1 1-1,0 0 1,0-1-1,1 1 0,-1 0 1,1 1-1,0-1 0,1 1 1,-1 0-1,1 0 1,9-7-1,-14 11-252,1 0 1,-1 0-1,0 0 0,1-1 1,-1 1-1,0 0 0,1 0 1,-1 0-1,1 0 0,-1 0 1,0 0-1,1 0 0,-1 0 1,1 0-1,-1 0 0,0 0 1,1 0-1,-1 0 0,0 0 1,1 0-1,-1 0 0,1 0 1,-1 0-1,0 1 0,1-1 1,-1 0-1,0 0 0,1 0 1,-1 1-1,0-1 0,0 0 1,1 0-1,-1 1 0,0-1 1,1 0-1,-1 1 0,6 20 272,-6 33 346,0-42-351,-9 70 502,6-67-723,1 0 1,0 0 0,1 0-1,0 0 1,2 0-1,2 25 1,-2-38-21,0 0 0,0 1 0,1-1 0,-1 0 0,0 0 0,1 0 0,-1 0 0,1 0 0,-1 0 0,1 0 0,0 0 0,0-1 0,0 1 0,0-1 0,0 1 0,0-1 0,1 0 0,-1 0 0,0 0 0,1 0 0,-1 0 0,1-1 0,-1 1 0,1-1 0,-1 1 0,1-1 0,-1 0 0,1 0 0,-1 0 0,1-1 0,3 0 0,2 1 52,0-1-1,0 0 1,0-1-1,-1 0 1,1 0-1,-1-1 1,1 0-1,-1 0 1,7-5-1,-13 8-115,64-50 447,-36 17-2301,-28 31 1237,1-1 0,0 0 1,-1 1-1,0-1 0,0 0 1,0 0-1,0 0 0,0 0 1,-1 0-1,1-3 0,-3-4-7163,-11 3-5755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5381,'0'0'15823,"75"-22"-14606,-38 4-832,2-1-321,-2-3-2403,1 2-4067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48 107 7751,'0'0'11958,"-7"9"-10612,6-9-1290,-27 40 615,26-38-652,1-1 0,0 1 0,0-1 0,0 1 1,0 0-1,0 0 0,0 0 0,1 0 0,-1 0 0,1-1 0,-1 1 0,1 0 1,0 0-1,-1 0 0,1 0 0,0 0 0,0 0 0,1 0 0,-1 0 1,0 0-1,1 0 0,-1 0 0,1 0 0,0 0 0,-1 0 0,3 3 0,-2-4 2,0 0-1,0 0 0,0 0 0,0 0 0,0-1 0,0 1 0,1 0 0,-1-1 0,0 1 1,0-1-1,0 1 0,1-1 0,-1 0 0,0 1 0,1-1 0,-1 0 0,0 0 1,1 0-1,-1 0 0,0 0 0,1 0 0,-1 0 0,0-1 0,1 1 0,-1 0 0,0-1 1,0 1-1,1-1 0,-1 1 0,0-1 0,0 0 0,0 1 0,0-1 0,0 0 1,0 0-1,0 0 0,0 0 0,2-2 0,1-1 236,-1-1 1,1 1-1,-1-1 0,0 0 0,0 0 1,0 0-1,3-9 0,-1-9 520,-1 0 1,-1 0-1,-1 0 1,-1-38-1,-1 55-168,0 19-887,-1 6 235,2 0-1,0 1 0,6 29 1,-6-45-119,-1-1 1,1 0-1,0 1 1,0-1-1,0 0 1,0 0-1,1 1 1,-1-1-1,1 0 1,0 0-1,0-1 1,0 1-1,0 0 0,0-1 1,1 1-1,-1-1 1,1 1-1,0-1 1,-1 0-1,1 0 1,0-1-1,0 1 1,0-1-1,1 1 1,-1-1-1,0 0 1,6 1-1,-7-2-45,0 0-1,0 0 1,0 0-1,0-1 1,0 1-1,0-1 1,0 0-1,0 1 1,0-1-1,0 0 1,0 0-1,0 0 1,0 0-1,-1 0 1,1-1 0,-1 1-1,1-1 1,-1 1-1,1-1 1,-1 1-1,0-1 1,1 0-1,-1 1 1,0-1-1,0 0 1,-1 0-1,1 0 1,0 0-1,-1 0 1,1 0-1,-1 0 1,1 0-1,-1 0 1,0 0-1,0 0 1,0-3-1,1-24-5642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5733,'0'10'8414,"1"13"-5768,2 1 1,8 39-1,-9-54-2205,0 1 0,1-1 0,0 0 0,0 0 0,1 0 0,0 0 0,1-1 0,0 0 0,0 0 0,13 15 0,-17-22-421,0 0-1,0 0 1,1 0-1,-1 0 0,0 0 1,0 0-1,1-1 1,-1 1-1,0 0 0,1-1 1,-1 1-1,1-1 0,-1 1 1,1-1-1,-1 0 1,1 1-1,-1-1 0,1 0 1,-1 0-1,1 0 1,-1 0-1,1 0 0,-1-1 1,1 1-1,-1 0 0,1-1 1,-1 1-1,1-1 1,-1 0-1,1 1 0,-1-1 1,0 0-1,0 0 0,1 0 1,-1 0-1,0 0 1,0 0-1,0 0 0,0 0 1,0 0-1,0 0 1,0-1-1,0 1 0,-1 0 1,1-1-1,0-1 0,6-10 130,-1 0-1,0-1 0,8-28 1,-8 21-239,-6 21 89,0-1 1,0 1-1,0-1 0,0 1 0,0 0 0,1-1 1,-1 1-1,0-1 0,0 1 0,0-1 0,0 1 1,1 0-1,-1-1 0,0 1 0,0-1 0,1 1 1,-1 0-1,0-1 0,1 1 0,-1 0 1,0 0-1,1-1 0,-1 1 0,1 0 0,-1 0 1,0-1-1,1 1 0,-1 0 0,1 0 0,-1 0 1,1 0-1,-1 0 0,0 0 0,1 0 0,-1 0 1,1 0-1,-1 0 0,1 0 0,-1 0 1,1 0-1,-1 0 0,1 0 0,-1 0 0,0 0 1,1 0-1,-1 1 0,1-1 0,-1 0 0,0 0 1,1 1-1,-1-1 0,1 0 0,-1 0 0,0 1 1,1-1-1,-1 1 0,0-1 0,0 0 0,1 1 1,-1-1-1,0 0 0,0 1 0,0-1 1,1 1-1,-1-1 0,0 1 0,0 0 0,15 32 252,-14-33-240,11 39 475,-10-29-434,1 0 0,0 0 0,0 0 0,1 0 0,1-1 0,0 0 0,7 11 1,-12-19-99,1 0-1,-1-1 1,0 1 0,0-1 0,1 1 0,-1-1 0,0 1 0,1-1 0,-1 1 0,0-1 0,1 0 0,-1 1 0,1-1 0,-1 0 0,1 1 0,-1-1 0,1 0 0,-1 1 0,1-1 0,-1 0 0,1 0 0,0 0 0,-1 1 0,1-1-1,-1 0 1,1 0 0,-1 0 0,1 0 0,0 0 0,-1 0 0,1 0 0,-1 0 0,1 0 0,0-1 0,-1 1 0,1 0 0,-1 0 0,1 0 0,-1-1 0,1 1 0,-1 0 0,1-1 0,-1 1 0,1 0 0,-1-1 0,1 1-1,-1 0 1,0-1 0,1 1 0,-1-1 0,0 1 0,1-1 0,-1 1 0,0-1 0,0 1 0,1-1 0,-1 0 0,0 1 0,0-1 0,7-36-6069,-7 6-1113</inkml:trace>
  <inkml:trace contextRef="#ctx0" brushRef="#br0" timeOffset="1">207 0 3844,'0'0'19922,"3"69"-17808,10-41-352,3 4-641,4 4-480,1 1-289,2 3-192,2 4-96,0-2 0,-1 0-640,-2-8-2755,-5-9-4100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16111,'0'0'3556,"58"15"-1955,-16-11 385,12 0-865,6-2-448,6 2-257,-1-1-224,-4-1-160,-13 2-288,-10 3-865,-14-1-577,-21-1-672,-6 0-1762,-25-1-3523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11243,'0'0'14285,"83"32"-12587,-26-32-257,8 0-608,2 0-673,-2 0-224,-9-2-1505,-12-2-1923,-14-4-1857,-12-2-1505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7655,'0'0'7447,"9"0"-3795,8 1-2833,1 0-1,0 2 1,-1 0 0,1 1 0,17 7-1,-25-8-621,0 1 0,0 0 0,0 0 0,0 1 0,-1 1 0,1 0 0,-1 0 0,-1 1 0,1 0 0,10 11-1,-17-14-176,1 0-1,-1-1 0,1 1 0,-1 0 0,0 0 0,-1 0 1,1 1-1,-1-1 0,1 0 0,-1 1 0,-1-1 0,1 1 1,-1-1-1,1 1 0,-2 4 0,1-1 22,-2 0-1,1 1 1,-1-1 0,0-1-1,-1 1 1,0 0 0,-7 12-1,-3 3 65,-2-1 0,-1 0 0,-36 37 0,33-37-184,-2-2 0,-40 30 0,23-27-2509,-2-7-3721,12-12-8334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 7815,'0'0'15332,"2"11"-14227,0 38-32,-2 1-1,-1-1 0,-17 96 0,4-31-620,2-395 3036,10 258-3202,2 28-289,0 1-1,1-1 1,-1 1-1,1 0 1,0-1 0,1 0-1,-1 1 1,1-1 0,0 0-1,0 0 1,1 0-1,-1 0 1,1 0 0,0 0-1,1-1 1,-1 1-1,1-1 1,0 0 0,0 0-1,0-1 1,0 1 0,1-1-1,-1 0 1,1 0-1,0 0 1,0-1 0,11 4-1,-9-4 1,0 0-1,1-1 1,0 0-1,-1 0 1,1-1-1,0 0 0,-1 0 1,1-1-1,0 0 1,-1 0-1,1-1 1,-1 0-1,1 0 1,-1-1-1,0 0 1,0 0-1,0-1 1,-1 0-1,13-9 1,-10 6 11,0 0 0,0-1 0,-1 0 1,0-1-1,0 1 0,-1-2 0,0 1 1,-1-1-1,0 0 0,0 0 1,-1-1-1,-1 1 0,1-1 0,-2 0 1,0-1-1,0 1 0,-1 0 0,0-1 1,0-14-1,-2 26-8,0-1 0,0 0 0,0 0 0,0 0 0,0 1 0,0-1 0,0 0 0,0 0 0,0 0 0,0 1 0,0-1 0,0 0 0,-1 0 0,1 0 0,0 1 0,-1-1 0,1 0 0,0 0 0,-1 1 0,1-1 0,-1 0 0,1 1 0,-1-1 0,1 1 0,-1-1 0,0 1 0,1-1 0,-1 1 0,0-1 0,1 1 0,-1-1 0,0 1 0,0 0 0,1-1 0,-1 1 0,0 0 0,0 0 0,0 0 0,1 0 0,-1-1 0,0 1 0,0 0 0,0 0 0,1 0 0,-1 1 0,0-1 0,0 0 0,-1 0 0,-1 2 0,0-1 0,0 0 0,-1 1 0,1-1 0,0 1 0,0 0 0,0 0 0,1 0 0,-1 1 0,-4 4 0,-9 13 0,0 0 0,2 1 0,0 1 0,-15 36 0,22-43 0,1 0 0,0 0 0,2 1 0,-1 0 0,2 0 0,0 0 0,1 0 0,1 20 0,1-35 0,0 1 0,0-1 0,0 0 0,0 0 0,1 1 0,-1-1 0,0 0 0,1 0 0,-1 1 0,1-1 0,-1 0 0,1 0 0,0 0 0,0 0 0,-1 0 0,1 0 0,0 0 0,0 0 0,0 0 0,0-1 0,0 1 0,0 0 0,2 0 0,0 1 0,0-1 0,0 0 0,0 0 0,1 0 0,-1 0 0,0-1 0,1 0 0,6 1 0,1-2 0,0 0 0,0 0 0,-1-1 0,21-6 0,24-16-3960,-39 15-413,0-1 1,27-21 0,-20 11-8499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8712,'0'0'17900,"12"-4"-16171,0 1-1459,-1 0 0,1 0-1,0 1 1,-1 0-1,1 1 1,0 1 0,22 1-1,339 33 1418,3-29-8525,-346-8 6517,-1 0 1,0-2 0,0-1-1,0-1 1,-1-2 0,0 0 0,29-15-1,-56 23 330,1 1 0,-1-1 0,1 1 0,-1-1 0,0 0 0,0 1 0,1-1 0,-1 0 0,0 0 0,0 0 0,0 0 0,0 0 0,0 0 0,0 0 0,0 0 0,1-2 0,-19 1-98,-39 12-3418,26 2-2744,3 0-6327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182 180 13741,'0'0'10159,"-11"-4"-7143,3 1-2561,5 1-361,0 0-1,0 1 0,0-1 0,0 1 1,0 0-1,-1 0 0,1 0 0,0 1 0,-1-1 1,1 1-1,-1 0 0,1 0 0,-1 0 1,1 0-1,0 0 0,-1 1 0,1 0 1,-1-1-1,1 1 0,0 1 0,0-1 1,-4 2-1,-1 5-50,0-1 0,1 1 1,0 1-1,0-1 0,1 1 1,0 0-1,1 1 0,0 0 0,0-1 1,1 1-1,1 1 0,0-1 0,0 1 1,0-1-1,2 1 0,-1 0 0,1-1 1,1 20-1,0-29-41,0 1 1,1-1-1,-1 0 0,0 0 1,0 0-1,0 1 1,1-1-1,-1 0 0,1 0 1,-1 0-1,1 0 0,-1 0 1,1 0-1,0 0 0,0 0 1,-1 0-1,1 0 0,0 0 1,0 0-1,0 0 0,0-1 1,0 1-1,0 0 0,0-1 1,0 1-1,2 0 1,0 0 24,0-1 0,0 1 0,-1-1 0,1 0 1,0 0-1,0-1 0,0 1 0,-1 0 0,1-1 1,0 0-1,3-1 0,4-1 158,-1-1 0,0-1 0,0 1 0,0-2 0,13-10 0,-5 0-92,0-1 0,-1 0 0,-1-1 0,-1-1 0,-1 0-1,0-1 1,-1-1 0,-2 0 0,12-29 0,-95 217-93,68-153-15,1 1-1,0-1 1,1 0 0,1 1 0,0 0-1,1 21 1,1-35-28,0 0-1,0 0 1,0 0-1,0 0 1,0 0-1,0 0 0,0 0 1,1 0-1,-1-1 1,0 1-1,1 0 1,-1 0-1,1 0 1,-1 0-1,1-1 1,-1 1-1,1 0 0,-1 0 1,1-1-1,0 1 1,-1 0-1,1-1 1,0 1-1,0-1 1,0 1-1,-1-1 1,1 1-1,0-1 0,0 0 1,0 1-1,0-1 1,0 0-1,0 0 1,0 1-1,-1-1 1,1 0-1,0 0 1,0 0-1,0 0 0,0 0 1,0-1-1,0 1 1,0 0-1,0 0 1,0 0-1,0-1 1,0 1-1,-1-1 1,2 0-1,3-1-206,0 0-1,0 0 1,-1-1-1,1 1 1,-1-1 0,1 0-1,-1-1 1,4-3-1,6-10-1003,0 0 0,-1-1 0,-1 0 0,-1-1-1,0-1 1,12-33 0,-7 7-2727,20-92 0,-21 64-2831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5637,'0'0'12460,"-1"8"-9390,-3 14-1750,-29 182 6235,24-133-6676,2 72 1,5-98-1129,1 44 990,1-83-1177,1 0 1,0 0-1,0-1 0,0 1 1,0 0-1,1-1 1,0 1-1,0-1 0,1 0 1,0 0-1,5 9 1,0-10-8053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18097,'0'0'11008,"11"2"-9711,6 1-920,0 0 1,33-1-1,-43-2-351,-1 0 0,1 0 1,0-1-1,-1-1 0,1 1 1,-1-1-1,1 0 0,-1 0 0,0-1 1,0 0-1,0 0 0,9-6 0,-10 5 8,1-1-1,-1 1 1,0-1-1,0-1 0,0 1 1,-1-1-1,1 1 0,-1-1 1,-1 0-1,1-1 1,-1 1-1,0-1 0,-1 1 1,0-1-1,0 0 0,0 0 1,-1 0-1,0 0 0,1-11 1,-3 17-30,1 0 1,0 0-1,0 0 1,0 0-1,-1 0 1,1 0-1,-1 0 1,1 0-1,0 0 1,-1 0-1,0 0 1,1 0-1,-1 0 1,0 1-1,1-1 1,-1 0-1,0 0 1,0 1-1,0-1 1,1 0-1,-1 1 1,0-1-1,0 1 1,0-1-1,0 1 1,0-1-1,0 1 1,0 0-1,0 0 1,0-1-1,0 1 1,-1 0-1,1 0 1,0 0-1,0 0 1,0 0-1,0 1 0,0-1 1,0 0-1,-1 1 1,-3-1-1,0 1 1,1 0-1,0 1 1,-1-1-1,1 1 1,0 0-1,-1 0 1,-6 5-1,-3 4-4,1 1 0,1 1 0,0 0 0,1 1 0,0 0 0,1 1 0,1 0 0,-10 22 0,12-24 0,1 1 0,1 0 0,0 0 0,1 0 0,0 1 0,1 0 0,1-1 0,1 1 0,0 0 0,1 19 0,0-31 2,0-1 1,1 0-1,-1 1 0,1-1 0,0 0 1,-1 0-1,1 0 0,0 1 0,0-1 1,1 0-1,-1 0 0,0 0 0,1 0 1,-1-1-1,1 1 0,-1 0 0,1-1 1,0 1-1,0-1 0,0 1 0,0-1 1,2 1-1,1 0 3,0 0 0,0 0 1,1-1-1,-1 0 0,0 0 0,1 0 0,-1-1 1,0 1-1,9-2 0,2 0-92,0-2 1,-1 0-1,1 0 0,-1-1 0,29-13 1,12-15-3963,-22 5-4421,1-8-11170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70 13068,'-3'-9'5435,"2"5"-5132,-1 1 1,1-1 0,-1 0-1,0 0 1,0 1-1,0-1 1,0 1-1,-1 0 1,1 0 0,-1 0-1,0 0 1,0 0-1,0 0 1,-3-2-1,3 4-208,0 0-1,1 0 0,-1 0 1,0 0-1,1 0 0,-1 0 1,0 1-1,0-1 0,0 1 1,0 0-1,1 0 0,-1 0 0,0 0 1,0 1-1,0-1 0,0 1 1,1-1-1,-1 1 0,0 0 1,0 0-1,1 1 0,-1-1 1,1 0-1,-1 1 0,1-1 1,-3 3-1,-5 5 16,0 0 1,0 0-1,1 1 0,0 0 1,0 1-1,1 0 1,1 0-1,-11 23 0,-1 5 48,-20 61-1,23-51 377,-17 89 1,30-115-420,0 0 1,1 0 0,1 1 0,1-1-1,1 0 1,6 29 0,-7-48-110,1 1 1,0-1-1,0 0 1,0 0-1,1 0 1,-1 0-1,1 0 1,0 0-1,0 0 1,1-1-1,-1 1 1,1-1-1,-1 1 1,1-1-1,0 0 1,0 0-1,1 0 1,-1-1 0,1 1-1,-1-1 1,1 0-1,0 0 1,0 0-1,0 0 1,0-1-1,0 0 1,0 1-1,0-1 1,0-1-1,0 1 1,1-1-1,-1 1 1,0-1-1,1-1 1,6 0-1,-2 0 40,0-1 0,-1 0 0,0-1 0,1 0 0,-1 0-1,0 0 1,-1-1 0,1 0 0,-1-1 0,1 0 0,-1 0 0,-1 0 0,1-1 0,-1 0-1,0-1 1,9-11 0,-11 13 57,-1-1-1,-1 1 1,1 0-1,-1-1 1,0 0 0,0 1-1,0-1 1,-1 0-1,0 0 1,0 0-1,-1 0 1,1 0 0,-1 0-1,-2-11 1,2 15-70,-1 0 0,1 0 0,-1 0 0,0 0 0,1 1 0,-1-1 1,0 0-1,0 0 0,0 0 0,0 1 0,-1-1 0,1 1 0,0-1 0,-1 1 1,1-1-1,-1 1 0,0 0 0,-2-2 0,2 2-45,-1 0 1,0 0-1,0 1 0,0-1 1,0 1-1,0-1 0,0 1 0,0 0 1,0 0-1,0 0 0,0 0 1,0 1-1,0 0 0,0-1 0,-6 3 1,8-2 4,-1-1 1,0 1-1,1-1 1,-1 1 0,1 0-1,-1 0 1,1 0-1,0 0 1,-1 0-1,1 0 1,0 1 0,-1-1-1,1 0 1,0 1-1,0-1 1,0 1-1,0-1 1,1 1 0,-1-1-1,0 1 1,1-1-1,-1 1 1,1 0-1,-1-1 1,1 3 0,0-3 0,0 0 0,0 0 1,0 0-1,0 0 1,1 0-1,-1 0 1,0 0-1,1 0 1,-1 0-1,1-1 1,-1 1-1,1 0 1,-1 0-1,1 0 0,0-1 1,-1 1-1,1 0 1,0 0-1,0-1 1,-1 1-1,1-1 1,0 1-1,0-1 1,0 1-1,0-1 1,0 1-1,0-1 0,-1 0 1,1 0-1,0 1 1,0-1-1,0 0 1,0 0-1,0 0 1,0 0-1,0 0 1,0 0-1,0 0 1,0-1-1,0 1 0,0 0 1,0 0-1,0-1 1,2 0-1,4-1 14,1 0-1,0-1 0,-1 0 0,1 0 1,-1-1-1,0 0 0,0 0 0,8-7 0,51-48 85,-30 25-72,-35 34-23,-1-1 0,0 1 0,1-1 0,-1 1 0,0 0 0,1-1 0,-1 1 0,0-1 0,1 1 0,-1 0 0,1 0 0,-1-1 0,1 1 0,-1 0 1,1 0-1,-1-1 0,1 1 0,-1 0 0,1 0 0,-1 0 0,1 0 0,-1 0 0,1 0 0,0 0 0,-1 0 0,1 0 0,-1 0 0,1 0 0,-1 0 1,1 0-1,-1 0 0,1 0 0,0 1 0,2 18-104,-13 33 152,9-50-12,-26 86 223,17-61-232,2 1-1,0 0 1,2 0 0,-3 33-1,8-60-66,1-1 1,0 0-1,0 1 1,0-1-1,0 1 1,0-1-1,0 0 0,0 1 1,0-1-1,0 1 1,0-1-1,0 1 0,0-1 1,0 0-1,0 1 1,0-1-1,0 1 0,0-1 1,1 0-1,-1 1 1,0-1-1,0 0 0,0 1 1,1-1-1,-1 0 1,0 1-1,1-1 1,-1 0-1,0 1 0,1-1 1,-1 0-1,0 0 1,1 1-1,-1-1 0,1 0 1,13-8-1834,12-23-2007,-4-9-1066,0-5-1980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1 519 13645,'0'0'8942,"12"4"-7805,-5-1-914,-4-1-134,1 0-1,-1-1 1,1 1 0,0-1 0,0 0-1,-1 0 1,1 0 0,0 0 0,0-1 0,0 0-1,0 0 1,0 0 0,0 0 0,0 0-1,0-1 1,0 0 0,0 0 0,-1 0 0,1 0-1,4-2 1,8-6 292,0-1 0,-1-1 0,-1 0 0,1-1-1,16-18 1,-27 26-238,0-1-1,0 1 0,0-1 1,0 0-1,-1 1 0,0-2 1,0 1-1,0 0 0,-1 0 1,0-1-1,0 0 0,0 1 1,-1-1-1,0 0 0,0 0 1,0 0-1,-1 0 0,0 0 1,0 1-1,-1-10 0,1 14-136,-1 1-1,1-1 0,0 1 0,-1-1 1,1 1-1,0-1 0,-1 1 0,1-1 1,-1 1-1,1-1 0,-1 1 0,1-1 1,-1 1-1,1 0 0,-1-1 0,1 1 1,-1 0-1,0 0 0,1-1 0,-1 1 1,1 0-1,-1 0 0,0 0 0,1 0 1,-1 0-1,0 0 0,1 0 1,-1 0-1,0 0 0,1 0 0,-1 0 1,1 0-1,-1 1 0,0-1 0,1 0 1,-1 0-1,1 0 0,-1 1 0,1-1 1,-1 0-1,0 1 0,0 0 0,-24 15-124,8 0 119,2 1 0,0 0 0,1 2 0,0-1 0,2 1 0,0 1 0,2 1 0,0-1 0,1 1 0,1 1 0,1 0 0,1 0 0,-4 29 0,9-50-2,1 1 1,0-1-1,-1 0 0,1 1 0,0-1 0,0 0 0,0 0 1,0 1-1,1-1 0,-1 0 0,0 0 0,0 1 1,1-1-1,-1 0 0,1 0 0,-1 0 0,1 1 1,-1-1-1,1 0 0,0 0 0,-1 0 0,1 0 0,0 0 1,0 0-1,0 0 0,0-1 0,0 1 0,2 1 1,-1-1 4,1-1 0,-1 0 1,0 1-1,1-1 1,-1 0-1,0-1 1,1 1-1,-1 0 0,0 0 1,1-1-1,-1 0 1,0 1-1,0-1 1,3-1-1,7-4 45,0 0 1,-1-1-1,0 0 0,17-14 0,5-11 72,-1-1-1,-1-2 0,-2-2 0,-2 0 1,24-43-1,-16 17 87,-3-2 1,36-101-1,-64 156-206,-1 0 0,0 0 0,-1 0 0,3-21 0,-5 31 0,0 0 0,0 0 0,0 0 0,0 0 0,0-1 0,0 1 0,0 0 0,0 0 0,0 0 0,0 0 0,0-1 0,0 1 0,0 0 0,0 0 0,0 0 0,0 0 0,0-1 0,0 1 0,0 0 0,0 0 0,0 0 0,0 0 0,0-1 0,0 1 0,0 0 0,0 0 0,-1 0 0,1 0 0,0 0 0,0-1 0,0 1 0,0 0 0,0 0 0,0 0 0,-1 0 0,1 0 0,0 0 0,0 0 0,0 0 0,0 0 0,-1 0 0,1 0 0,0 0 0,0 0 0,0-1 0,0 1 0,-1 0 0,1 0 0,0 0 0,0 1 0,0-1 0,0 0 0,-1 0 0,1 0 0,0 0 0,0 0 0,0 0 0,0 0 0,0 0 0,-1 0 0,-9 9 0,-19 27 0,2 1 0,1 1 0,-36 74 0,38-67 0,-19 53 0,37-82 0,1 1 0,0 0 0,1 0 0,1 0 0,1 0 0,-1 35 0,3-50-22,0-1-1,0 1 1,0 0-1,1 0 1,-1 0 0,1-1-1,-1 1 1,1 0-1,0-1 1,0 1 0,0 0-1,-1-1 1,1 1-1,1-1 1,-1 0 0,0 1-1,0-1 1,1 0-1,-1 1 1,0-1 0,3 1-1,0 0-114,0 0-1,0 0 1,0-1-1,0 0 0,0 0 1,0 0-1,1 0 1,-1 0-1,5-1 1,4 0-661,0 0 1,0-1 0,0-1 0,-1 0 0,18-6-1,5-4-6862,-3-2-3588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1:5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147 348 13196,'0'0'6465,"-11"0"-2642,6-1-3617,0 1 0,1 0 1,-1 1-1,0-1 1,1 1-1,-1 0 0,0 1 1,1-1-1,-1 1 1,1-1-1,0 1 1,0 0-1,-1 1 0,1-1 1,1 1-1,-1 0 1,0 0-1,1 0 0,-1 1 1,1-1-1,0 1 1,0-1-1,-4 8 1,3-5-131,0 0 1,0 0-1,1 1 1,-1-1-1,1 1 1,1 0-1,-1 0 1,1 0-1,1 0 1,-1 0-1,1 1 1,1-1-1,-1 0 1,2 14-1,-1-21-76,0 1 0,1 0 0,-1 0 0,1 0 0,0 0 0,-1-1 0,1 1 0,0 0 0,-1-1 0,1 1 0,0 0 0,0-1 1,0 1-1,-1-1 0,1 1 0,0-1 0,0 0 0,0 1 0,0-1 0,0 0 0,0 0 0,0 1 0,0-1 0,0 0 0,0 0 0,0 0 0,0 0 0,0 0 0,0-1 0,0 1 0,1 0 0,32-9 159,-22 2-29,-1-1 0,0 0 0,0 0 0,0-1 0,-1-1 0,-1 0 0,1 0 0,8-14 0,64-99 553,-69 101-544,138-260 891,-225 392-1212,58-83 207,-85 151 89,92-158-108,0 1 0,1-1 0,1 2 0,1-1 1,1 1-1,-5 43 0,10-64-40,0 1-1,0-1 1,-1 1-1,1-1 1,0 0-1,1 1 1,-1-1-1,0 1 1,0-1-1,1 1 1,-1-1-1,1 0 1,-1 1 0,1-1-1,-1 0 1,1 0-1,0 1 1,0-1-1,-1 0 1,1 0-1,0 0 1,0 0-1,0 0 1,0 0-1,1 0 1,-1 0 0,0 0-1,0-1 1,0 1-1,1 0 1,-1-1-1,0 1 1,1-1-1,-1 1 1,0-1-1,1 0 1,-1 0 0,1 0-1,-1 1 1,1-1-1,-1 0 1,0-1-1,1 1 1,-1 0-1,1 0 1,-1-1-1,0 1 1,1 0-1,1-2 1,4 0-632,0 0-1,-1-1 1,1 1 0,-1-2-1,0 1 1,0 0-1,0-1 1,0 0 0,6-6-1,21-29-11894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14606,'0'0'6070,"-1"10"-4021,-9 170-79,10-179-1958,0-1-1,0 1 0,0-1 1,0 1-1,0 0 0,0-1 1,0 1-1,0 0 0,0-1 1,0 1-1,0-1 0,0 1 1,1 0-1,-1-1 0,0 1 1,0-1-1,1 1 0,-1-1 1,0 1-1,1-1 0,-1 1 1,1-1-1,-1 1 0,0-1 1,1 0-1,-1 1 0,1-1 1,-1 1-1,1-1 0,0 0 1,-1 0-1,1 1 0,0-1 1,23-7 1060,18-25 802,-1-11-914,-22 23-476,1 0 0,28-22 0,-48 41-473,1 1-1,-1-1 1,0 1-1,1 0 1,-1-1-1,1 1 1,-1 0-1,0-1 1,1 1-1,-1 0 1,1-1-1,-1 1 1,1 0-1,-1 0 1,1 0-1,-1-1 1,1 1-1,0 0 0,-1 0 1,1 0-1,-1 0 1,1 0-1,-1 0 1,1 0-1,-1 0 1,1 0-1,0 0 1,-1 1-1,1-1 1,-1 0-1,1 0 1,-1 0-1,1 1 1,-1-1-1,1 1 1,2 21 126,-15 29 171,-44 90 7,104-185 576,-17 11-775,-11 11-86,0 1 1,2 0-1,0 2 1,2 0-1,33-20 1,-56 38-31,0 1 0,-1-1 0,1 0 0,0 1 0,-1 0 0,1-1 0,0 1 0,0-1 0,0 1 0,0 0 0,-1 0 0,1-1 0,0 1 0,0 0 0,0 0 0,0 0 0,0 0 0,0 0 0,-1 0 0,1 0 0,0 1 0,0-1 0,0 0 0,0 0 0,0 0 0,-1 1 0,1-1 0,0 1 0,0-1 0,-1 1 0,2 0 0,-1 0 0,0 1 0,-1 0 0,1-1 0,-1 1 0,1 0 0,-1 0 0,0-1 0,0 1 0,0 0 0,1 0 0,-2 0 0,1-1 0,0 1 0,-1 2 0,-1 9 0,-1-1 0,-1 1 0,-6 16 0,-45 76 0,67-115-2473,13-12-5325,-12 5 580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34 113 21140,'0'0'9118,"9"0"-8691,7 1-295,-8 0-68,0-1 1,0 0-1,0 0 1,0-1-1,10-2 1,-15 3-34,-1-1 0,1 0 0,-1 0 0,1 0 0,-1 0 0,0 0 0,0-1 0,1 1 0,-1-1 0,0 1 0,0-1 0,-1 0 1,1 0-1,0 0 0,-1 0 0,1 0 0,-1 0 0,1 0 0,-1-1 0,0 1 0,0 0 0,1-5 0,-1 3 31,0 0 0,0 0-1,0 0 1,-1 0-1,0 0 1,0 0 0,0 0-1,0 0 1,0 0 0,-1 0-1,-1-6 1,2 9-56,-1 0 0,1 1 1,-1-1-1,1 0 0,0 0 0,-1 0 0,1 1 0,-1-1 0,0 0 1,1 1-1,-1-1 0,0 0 0,1 1 0,-1-1 0,0 1 0,1-1 1,-1 1-1,0-1 0,0 1 0,0 0 0,-1-1 0,0 1-15,0 0 0,0 0 0,0 0 0,1 0 0,-1 0 0,0 1 0,0-1 0,1 1 0,-1-1 0,0 1 0,0 0 0,1 0 1,-1 0-1,1 0 0,-3 1 0,-7 8-6,0 1 1,1 0 0,0 1 0,1-1 0,0 2 0,1-1 0,1 1 0,0 1 0,0-1-1,1 1 1,1 0 0,1 1 0,-6 27 0,9-40 16,1 0-1,0-1 1,-1 1-1,1-1 1,0 1-1,0 0 1,0-1-1,0 1 1,0 0-1,0-1 1,1 1-1,-1 0 1,0-1 0,1 1-1,-1-1 1,1 1-1,0 0 1,0-1-1,-1 0 1,1 1-1,0-1 1,0 1-1,0-1 1,0 0-1,1 0 1,-1 0 0,0 0-1,0 0 1,3 2-1,-1-2 15,1-1-1,-1 1 0,1-1 1,-1 0-1,0 0 1,1 0-1,-1-1 1,1 1-1,-1-1 0,0 0 1,1 1-1,-1-2 1,0 1-1,5-3 1,15-8-9,0-1 1,-1-1-1,-1-1 1,-1-1-1,26-25 1,43-33-16,-89 74 7,0 0 1,0 0-1,0 0 0,1-1 0,-1 1 1,0 0-1,0 0 0,0 0 1,1-1-1,-1 1 0,0 0 0,0 0 1,0 0-1,1 0 0,-1 0 1,0 0-1,0 0 0,1-1 0,-1 1 1,0 0-1,0 0 0,1 0 1,-1 0-1,0 0 0,0 0 0,1 0 1,-1 0-1,0 0 0,0 0 1,1 1-1,-1-1 0,0 0 0,0 0 1,1 0-1,-1 0 0,0 0 1,0 0-1,0 0 0,1 1 0,-1-1 1,0 0-1,0 0 0,0 0 1,1 0-1,-1 1 0,0-1 0,0 0 1,0 0-1,0 1 0,0-1 1,1 0-1,-1 0 0,0 0 0,0 1 1,-2 22-84,-12 23-7,2-18 144,4-10 1,0 1-1,-7 27 1,15-46-54,0 0 0,0 1 0,0-1 0,-1 0 0,1 0 0,0 1 0,0-1 0,0 0 0,0 0 0,0 1 0,0-1 0,0 0 0,0 0 0,0 1 0,0-1 0,0 0 0,0 0 0,0 1 0,0-1 0,0 0 0,1 0 0,-1 0 0,0 1 0,0-1 0,0 0 0,0 0 0,0 1 0,0-1 0,1 0 0,-1 0 0,0 0 0,0 0 0,0 1 0,1-1 0,-1 0 0,0 0 0,0 0 0,0 0 0,1 0 0,-1 0 0,0 1 0,0-1 0,1 0 0,14-4 0,14-14 0,148-138 0,-182 184 0,-11 6-498,12-27 97,0 1-1,0-1 1,1 1-1,0 0 1,0 1 0,1-1-1,0 0 1,-1 14-1,3-21 236,0-1-1,0 1 0,0-1 0,0 0 1,0 1-1,0-1 0,0 0 0,1 1 0,-1-1 1,0 1-1,0-1 0,0 0 0,1 1 1,-1-1-1,0 0 0,0 0 0,1 1 0,-1-1 1,0 0-1,0 0 0,1 1 0,-1-1 1,0 0-1,1 0 0,-1 0 0,0 1 0,1-1 1,-1 0-1,0 0 0,1 0 0,-1 0 0,1 0 1,-1 0-1,0 0 0,1 0 0,-1 0 1,1 0-1,-1 0 0,0 0 0,1 0 0,-1 0 1,0 0-1,1 0 0,-1 0 0,0-1 1,1 1-1,3 0-952,18-3-5159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10826,'0'0'11157,"-9"8"-8167,-15 14-1671,-32 38-1,49-52-1183,1 0 0,0 1 0,0-1 0,0 1 0,1 1 0,0-1 0,1 1-1,0 0 1,1 0 0,-3 11 0,6-20-136,0-1 1,-1 1-1,1-1 0,0 1 0,0-1 1,0 1-1,0-1 0,0 1 0,0-1 1,0 0-1,0 1 0,0-1 0,1 1 1,-1-1-1,0 1 0,0-1 0,0 1 1,1-1-1,-1 1 0,0-1 0,0 0 1,1 1-1,-1-1 0,0 1 0,1-1 1,-1 0-1,0 1 0,1-1 0,-1 0 1,0 0-1,1 1 0,-1-1 0,1 0 1,0 0-1,19-2-56,19-19-9,-27 12 126,-7 4-162,1 1-1,0 0 1,-1 0 0,1 1-1,0-1 1,1 1-1,-1 1 1,0-1 0,1 1-1,0 0 1,-1 0 0,15-1-1,-20 4 99,0-1 0,0 0 0,0 1 0,0-1 0,0 1 1,0 0-1,0-1 0,0 1 0,0 0 0,0-1 0,0 1 0,-1 0 0,1 0 0,0 0 0,0 0 0,-1 0 0,1 0 0,-1 0 0,1 0 0,-1 0 0,1 0 1,-1 0-1,0 0 0,1 0 0,-1 0 0,0 1 0,0-1 0,0 0 0,0 0 0,0 2 0,2 45 291,-3-37-180,0 30 319,-2 0 0,-1 0 0,-3-1 0,-1 0 0,-2 0 0,-1-1 0,-2 0 0,-19 37-1,30-73-388,1 0-1,-1 1 0,0-1 0,0 0 0,0 0 0,0 0 0,0 0 0,-1-1 0,1 1 0,-1 0 1,0-1-1,0 0 0,0 0 0,0 0 0,0 0 0,0 0 0,-5 1 0,6-2-24,0-1 0,-1 0 1,1 0-1,0-1 0,-1 1 0,1 0 0,0-1 0,0 1 0,0-1 0,-1 0 0,1 0 0,0 0 0,0 0 0,0 0 0,0 0 0,0 0 0,0-1 0,1 1 0,-1-1 1,0 1-1,1-1 0,-1 0 0,1 1 0,-1-1 0,1 0 0,0 0 0,-2-4 0,-4-7-9,0 0 0,0 0 0,2-1 0,0 1 0,0-1 0,1-1 0,-4-27 0,7 35-9,0 0-1,1 0 1,0 0 0,0 0-1,0 0 1,1-1 0,0 1-1,0 0 1,1 0 0,0 0-1,0 1 1,1-1 0,0 0 0,0 1-1,0 0 1,1-1 0,0 1-1,5-6 1,9-4-1416,-1 1-1,2 1 1,26-16-1,-33 22-121,37-24-5892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6438,'0'0'15343,"10"4"-13827,-3 0-1208,-5-3-200,1 1 0,0 0 0,0-1 0,0 1 0,0-1 1,0 0-1,1 0 0,-1 0 0,0-1 0,1 1 0,-1-1 0,0 0 0,1 0 0,-1 0 0,0 0 0,1 0 0,-1-1 0,0 1 0,0-1 0,1 0 0,2-1 0,4-5 180,0-1 1,-1 1 0,0-1-1,0-1 1,-1 0-1,0 0 1,0-1-1,-1 0 1,0 0-1,-1 0 1,0-1-1,-1 0 1,0 0-1,-1-1 1,0 1 0,-1-1-1,0 0 1,-1 0-1,2-16 1,-4 27-273,0-1 1,0 1-1,0 0 0,0-1 1,0 1-1,0 0 1,0 0-1,0-1 1,0 1-1,0 0 1,-1 0-1,1-1 0,-1 1 1,1 0-1,-1 0 1,1 0-1,-1 0 1,0-1-1,1 1 1,-1 0-1,0 0 0,0 0 1,0 1-1,0-1 1,0 0-1,0 0 1,0 0-1,0 1 1,0-1-1,0 0 0,0 1 1,0-1-1,-1 1 1,1 0-1,0-1 1,0 1-1,-1 0 1,1 0-1,0 0 0,0-1 1,-1 1-1,-1 1 1,-1-1-28,0 1 1,-1 0-1,1 0 1,0 1 0,0-1-1,1 1 1,-1 0-1,0 0 1,0 0-1,1 0 1,0 1-1,-5 3 1,-5 8-3,0 0 0,1 1 0,0 1 0,1 0 0,1 0 0,-10 22 0,14-27 23,1 1 1,1-1-1,0 1 0,1 0 0,0 0 0,0 0 1,1 1-1,1-1 0,0 1 0,2 21 0,-1-32-6,1 0-1,-1 0 1,1 0-1,-1 0 1,1 0-1,0 0 1,0-1-1,0 1 1,0 0-1,0 0 1,0-1-1,0 1 1,1-1-1,-1 1 1,1-1-1,-1 1 1,1-1-1,0 0 1,-1 0-1,4 2 1,0-1 3,1 0 0,-1 0 0,0 0 0,1-1 0,-1 0 0,1 0 0,9 0 0,1-1-557,1 0 0,0-2 0,-1 0-1,23-5 1,10-10-4346,-17 2-1440,4-6-5398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17424,'0'0'10538,"52"7"-8456,-38 6-352,-2 2-737,-2 2-993,4-1 0,-2-2 0,4-2 0,4-6 0,2-1 0,1-5 0,-1 0-3267,0-15-3459,-1-3-4197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15054,'0'0'17489,"-46"76"-17361,35-39-32,6 0-96,0 0 0,2-4-288,3-7-993,0-4-705,0-12-1217,0-5-417,0-16-5220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20467,'0'0'7592,"-23"54"-7592,34-28-65,11-4-1728,4-4-1731,1-2-2914,-4-7-6278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14862,'0'0'9502,"-10"9"-8242,-1 0-1023,-49 45 943,55-50-1144,1 1 1,0-1-1,0 1 0,0 0 1,1 0-1,-1 1 0,1-1 0,0 0 1,1 1-1,-1 0 0,-1 7 1,5-12-63,-1-1 0,0 1 0,1 0 0,-1-1 1,1 1-1,-1 0 0,0-1 0,1 1 0,0-1 1,-1 1-1,1-1 0,-1 1 0,1-1 0,0 1 1,-1-1-1,1 1 0,0-1 0,-1 0 0,1 0 1,0 1-1,0-1 0,-1 0 0,1 0 0,0 0 1,0 0-1,0 0 0,-1 0 0,1 0 0,0 0 0,0 0 1,1 0-1,37 0-421,-27-1 193,30 0-620,40 0 249,-75 2 655,0 0 1,0 0 0,0 0 0,0 1-1,0-1 1,-1 2 0,1-1 0,11 7-1,-17-9 68,1 1 0,-1 0 0,1 0-1,-1 0 1,1 1 0,-1-1 0,0 0-1,0 0 1,1 1 0,-1-1 0,0 1 0,0-1-1,0 1 1,-1-1 0,1 1 0,0-1-1,-1 1 1,1 0 0,-1 0 0,1-1-1,-1 1 1,1 3 0,-2-2 111,1 0 0,-1 0 0,1 0 0,-1 0 0,0 0 0,0 0 0,-1-1 0,1 1 0,0 0 0,-1-1 0,0 1 0,-2 2 0,-5 6 382,-1-1-1,0 0 0,0-1 0,-17 12 0,18-14-580,-1 0 1,1-1-1,-1 0 0,0-1 0,-1 0 1,1 0-1,-1-1 0,0-1 0,0 0 1,0 0-1,-15 1 0,25-4-28,1 0 0,-1 0 0,1 0 0,-1 0 0,0 0 0,1 0 0,-1-1 0,1 1 1,-1 0-1,1 0 0,-1 0 0,1-1 0,-1 1 0,1 0 0,-1-1 0,1 1 0,-1 0 0,1-1 0,-1 1 0,1-1 0,0 1 0,-1 0 0,1-1 0,0 1 0,-1-1 0,1 1 1,0-1-1,0 1 0,0-1 0,-1 1 0,1-1 0,0 0 0,0 1 0,0-1 0,0 1 0,0-1 0,0 1 0,0-1 0,0 0 0,0 1 0,0-1 0,0 1 0,0-1 1,0 1-1,1-1 0,-1 1 0,0-1 0,0 1 0,1-1 0,-1 1 0,0-1 0,1 1 0,0-1 0,17-30-3049,44-42-8629,-23 26 1932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8104,'0'0'16058,"-8"9"-13592,-2 6-2118,1 1 1,0 0 0,1 0-1,1 1 1,1 0-1,0 0 1,1 1 0,1 0-1,-3 24 1,2-4-425,1 1 1,2 0 0,2 0-1,1 0 1,2 0-1,2 0 1,13 50 0,-4-61-2110,-7-26-710,-4-18 757,-4 8 1931,0 0 1,-1 0-1,0 0 0,0 0 1,-1 0-1,0 0 0,0 0 1,-1 1-1,0 0 0,0 0 1,-1 0-1,-7-9 0,-12-13 1988,-38-36 0,40 44-617,10 9-425,8 8-175,-1 0 1,1 0-1,0-1 0,0 1 0,0-1 1,1 0-1,-5-9 0,7 14-522,1-1 1,0 1-1,0-1 0,0 1 0,0-1 0,0 1 0,0-1 1,0 1-1,0-1 0,0 1 0,0-1 0,0 1 0,0-1 0,1 1 1,-1-1-1,0 1 0,0-1 0,0 1 0,1-1 0,-1 1 1,0 0-1,1-1 0,-1 1 0,0-1 0,1 1 0,-1 0 0,0-1 1,1 1-1,-1 0 0,1 0 0,-1-1 0,1 1 0,-1 0 1,0 0-1,1 0 0,-1-1 0,2 1 0,21-5 62,-17 4-53,52-8-347,75-3 1,-63 8-2373,-1-3-3400,-7-2-4608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49 6726,'0'0'8355,"-7"-9"-4426,3 4-3344,2 3-401,1-1 1,-1 1-1,0 0 0,0-1 0,0 1 1,0 0-1,0 0 0,0 0 0,-1 0 1,1 1-1,-1-1 0,1 1 0,-1-1 1,0 1-1,1 0 0,-1 0 0,0 0 1,0 0-1,0 0 0,0 1 0,0 0 1,1-1-1,-1 1 0,0 0 0,-6 1 1,2 2-16,0 1 1,0 0-1,0 0 1,1 1 0,-1 0-1,1 0 1,0 0-1,1 1 1,-1-1-1,1 2 1,0-1 0,-4 8-1,-6 9 251,2 0 0,-14 33 0,10-11 14,2 1-1,2 1 1,2 1-1,2 0 1,2 0-1,3 0 1,1 1-1,3-1 1,6 62-1,-3-92-388,-1 1 1,2-1-1,7 22 1,-4-32 75,-1-19 10,0-18 17,1-40-148,-3 1 0,-2-1 0,-10-82 0,9 155 0,0 0 0,1 0 0,-1 0 0,1 0 0,-1 0 0,1 0 0,0 0 0,1-1 0,-1 1 0,1-1 0,0 0 0,-1 1 0,1-1 0,1 0 0,-1-1 0,0 1 0,1 0 0,-1-1 0,1 0 0,0 0 0,0 0 0,0 0 0,0-1 0,0 0 0,0 1 0,0-2 0,5 2 0,-2-1 0,0 1 0,0-2 0,0 1 0,0-1 0,0 0 0,0 0 0,0-1 0,-1 0 0,1 0 0,0 0 0,0-1 0,0 0 0,-1-1 0,1 0 0,-1 0 0,0 0 0,10-7 0,-5 0 0,1 0 0,-1-2 0,-1 1 0,0-1 0,-1-1 0,0 1 0,-1-2 0,0 1 0,-1-1 0,-1 0 0,9-25 0,-36 96 0,11-32 0,1 0 0,-6 31 0,12-43 0,0 1 0,2 0 0,-1 0 0,2 0 0,0 0 0,2 19 0,-1-30 0,0 0 0,-1 0 0,1 0 0,0-1 0,0 1 0,1 0 0,-1 0 0,0-1 0,1 1 0,0-1 0,-1 1 0,1-1 0,0 0 0,0 0 0,1 0 0,-1 0 0,0 0 0,1 0 0,-1-1 0,1 1 0,-1-1 0,1 1 0,0-1 0,0 0 0,0 0 0,-1-1 0,1 1 0,0 0 0,0-1 0,0 0 0,0 1 0,0-1 0,0-1 0,0 1 0,3-1 0,-2 1-113,1 0 0,-1-1 1,0 0-1,0 1 0,0-2 0,0 1 0,0 0 1,0-1-1,0 0 0,0 0 0,0 0 0,-1 0 1,1-1-1,-1 1 0,1-1 0,3-4 1,-3 1-357,0 1 0,0-1-1,0 0 1,-1 0 0,1 0 0,-2 0 0,1-1 0,-1 1 0,2-10 0,0-6-1418,-1 0 0,-1 0-1,0-1 1,-2 1 0,-4-28-1,-4-8-9071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12588,'0'0'14029,"23"71"-14798,-3-48-1697,-1-4-2691,4-3-4516</inkml:trace>
  <inkml:trace contextRef="#ctx0" brushRef="#br0" timeOffset="1">364 146 4869,'0'0'23830,"-42"80"-22196,12-39-545,-4 3-353,2 0-415,1-1-225,5-7-96,5-7-320,9-11-802,5-8-255,6-14-3395,1-17-353,0-10-3171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0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17296,'0'0'10666,"0"51"-8616,10-21-672,5 3-481,8 0-417,8-1-480,8 0 0,2-5-288,7-8-2499,0-5-4292,6-9-12139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1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956 93 1730,'-13'-13'4076,"-1"1"0,-26-19 0,32 26-3627,-1 0-1,1 1 0,-1 0 0,0 0 0,0 1 0,0 0 0,0 1 0,-1 0 0,1 0 0,-1 1 1,-13 0-1,4 1-196,0 1 0,0 0 1,1 2-1,-1 0 0,-28 9 0,6 3 326,-51 26 0,83-37-459,-39 20 817,-50 30 0,83-43-817,-1 0 1,2 1 0,0 0 0,0 1 0,1 1-1,-20 27 1,3 5 65,2 0-1,2 2 1,3 1-1,1 0 1,3 2-1,2 1 1,2 0 0,3 0-1,2 2 1,2-1-1,2 1 1,3 0-1,5 79 1,3-101-119,0 0 1,2-1-1,2 1 0,1-2 1,1 1-1,1-2 0,2 1 1,1-2-1,1 0 1,21 27-1,-10-19-56,1-1 0,2-2 0,1 0 0,2-3 0,0 0 1,65 41-1,-76-57-1,1-2 0,1-1 0,0-1 0,0-1 0,1-1 1,0-1-1,46 7 0,4-7 24,104-2-1,-155-6-10,0-2 0,0 0 0,0-2 0,0-1 0,-1 0 0,0-2-1,0-1 1,-1-1 0,0 0 0,0-2 0,-2-1 0,1 0 0,32-30-1,-20 14 45,-1-1-1,-1-2 0,-2-2 1,-2 0-1,-1-2 1,38-69-1,-36 50 123,-3-2 0,-2-1 1,-3-1-1,-2-1 0,-3-1 1,-3 0-1,-3 0 0,-2-1 1,-2-1-1,-7-103 0,0 141-127,-1 0-1,0 0 1,-2 0-1,-1 0 1,-1 1 0,-1 0-1,-2 1 1,0-1-1,-1 2 1,-1-1-1,-1 2 1,-1 0 0,-1 0-1,-1 2 1,0 0-1,-2 0 1,0 2-1,-1 0 1,-1 1 0,0 1-1,-1 1 1,-1 1-1,0 1 1,0 1-1,-47-16 1,33 16-563,-1 2 0,0 2 0,0 1 0,-49-1 0,51 6-479,1 2 1,0 1 0,-1 2-1,1 1 1,0 2 0,1 1-1,0 1 1,-43 20 0,9 4-8379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2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 5221,'0'0'22875,"8"-10"-22405,-6 53-41,-2-28-340,-13 144 123,1-22-110,11-135-3788,-3-15 741,-1-5-1453,-7-8-2728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2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14189,'0'0'7560,"53"45"-5895,-25-29-384,1-1-224,4-4-64,0-7-480,5-1-289,-2-3-160,0 0-352,-3-7-2211,-7-5-3042,-3 1-6983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19859,'0'0'4132,"-50"48"-769,31-24-737,4 2-736,3-1-993,6-1-897,4-3 0,2-1 0,2-9-1153,10-7-3459,6-4-4485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2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32 9993,'0'0'17847,"9"-2"-17346,-1 1-452,64-7 1736,-68 8-1712,0-1-1,1 1 0,-1 1 0,1-1 1,-1 1-1,0-1 0,0 1 0,1 0 0,-1 1 1,0-1-1,0 1 0,0 0 0,0 0 1,0 0-1,3 3 0,-53-4 1364,-134-7-1436,324 14 0,-119-8 0,15 0 0,-29 0 0,-12-1 0,-18-2 0,1-1 0,-30-12 0,-14-2 0,115 40 0,-14-19-2301,2-2-6210,-36-1 6874,20 0-17144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3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4100,'-18'8'6209,"17"-2"-974,29 4-317,-15-6-5671,40 6 1469,1-2 1,0-3-1,0-1 0,92-8 0,-33 2-47,550-15 1023,-303 8-1520,75-6 8,-307 9 501,127 8 0,-239-2-615,35 3 417,-50-3-475,0 0 0,-1 0-1,1 0 1,0 1 0,0-1-1,0 0 1,0 1 0,0-1-1,0 0 1,-1 1 0,1-1-1,0 1 1,0 0-1,-1-1 1,1 1 0,0 0-1,-1-1 1,1 1 0,0 0-1,-1-1 1,1 1 0,-1 0-1,0 0 1,1 0 0,-1 0-1,0 0 1,1-1-1,-1 1 1,0 0 0,0 0-1,0 0 1,0 0 0,0 0-1,0 0 1,0 0 0,0 0-1,0 0 1,0 0 0,0 0-1,0 0 1,-1-1-1,1 1 1,-1 1 0,0 0-250,0-1 1,0 0-1,0 1 1,0-1-1,-1 0 1,1 0-1,0 0 1,-1 0-1,1 0 1,-1 0-1,1-1 1,-1 1-1,1 0 1,-1-1-1,0 1 1,1-1-1,-1 1 1,0-1-1,1 0 1,-1 0-1,0 0 1,1 0-1,-1 0 1,-3 0-1,-24 0-5027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 6822,'0'0'6118,"-9"-2"-4303,9 2-1792,-8-2 271,1 1 0,0 0 0,-1 0 0,1 1 0,-1 0 0,-11 2 1,16-2-237,0 1 0,0 0 0,0 0 1,0 0-1,0 1 0,0-1 0,0 1 1,1 0-1,-1 0 0,1 0 1,-1 0-1,1 0 0,0 0 0,0 1 1,0-1-1,0 1 0,0-1 0,0 1 1,1 0-1,-1-1 0,-1 6 0,-7 19 90,1 1-1,1 0 0,1 0 0,-6 57 0,4 120 897,8-149-934,1-26-108,-3 58 177,4 0 0,17 118-1,-15-183-43,1 0-1,1 0 1,2-1 0,0 1 0,1-1-1,1-1 1,2 1 0,0-2-1,0 1 1,2-2 0,1 1-1,0-2 1,34 34 0,-34-42-118,0 0-1,1-1 1,-1 0 0,2-1 0,-1-1-1,1 0 1,0-1 0,1-1-1,-1-1 1,1 0 0,0-1 0,0 0-1,0-2 1,31-1 0,-44 0-3,0-1 0,0 0-1,0 0 1,0 0 0,-1 0 0,1-1 0,0 0 0,0 0 0,-1 0 0,1 0-1,-1 0 1,0-1 0,0 1 0,0-1 0,0 0 0,0 0 0,0 0 0,-1 0-1,1-1 1,-1 1 0,0-1 0,0 1 0,-1-1 0,1 0 0,1-6 0,5-10 166,-2-1 1,-1 0 0,5-31 0,15-100 486,17-125 395,-39 243-826,-2 1 0,-1 0 0,-2-1 0,-1 1 0,-1 0 0,-2 0 0,-1 0 0,-2 1 0,-1 0 0,-2 1 0,-1 0 0,-1 1 0,-1 0 0,-34-47-1,44 70-109,-1 0 0,0 0 0,0 0 0,0 1 0,-1 0-1,1 0 1,-1 1 0,-1 0 0,1 0 0,-1 1-1,-16-7 1,7 5-374,-1 2-1,0 0 1,0 1-1,-31-2 0,38 4-315,-68-3-7712,55 4-143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5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1249 122 6246,'-10'-8'6892,"-16"-8"-6122,-1 2 1,0 0 0,-1 2-1,0 1 1,-1 1 0,0 1-1,-1 2 1,0 1 0,0 1-1,-35-1 1,43 5-740,-34-1 269,0 2 0,-61 8 0,100-6-267,0 1 1,0 1 0,0 1-1,0 0 1,1 1 0,0 1-1,0 0 1,1 1 0,0 1-1,0 1 1,-14 11 0,-3 9 61,2 1 1,1 1-1,1 1 0,2 1 1,1 2-1,-26 51 1,14-14 60,3 1 0,-33 112 1,48-126-56,3 2 1,3 0-1,2 0 1,3 1-1,3 0 0,5 100 1,1-145-35,1-1 0,1 0 1,0-1-1,2 1 0,-1 0 1,2-1-1,1 0 0,0 0 1,0-1-1,2 0 0,0-1 1,1 1-1,20 22 0,-17-24-43,1 0-1,0-1 1,1-1 0,0 0-1,1-1 1,0-1-1,1 0 1,0-1 0,0-1-1,1-1 1,0 0-1,28 4 1,-3-3-24,0-2 0,0-3-1,1-1 1,0-2 0,-1-2 0,0-2-1,0-1 1,0-3 0,0-1 0,-2-3 0,1-1-1,63-31 1,-34 8 17,-1-3-1,-2-3 1,-2-4-1,-3-1 1,113-113-1,-147 131 61,-1-1 1,-1-1-1,-2-2 0,-1 0 0,-2-2 1,-1-1-1,21-50 0,-33 64 72,-2-1-1,0 0 0,-1 0 1,-1-1-1,-1 0 1,-2 1-1,0-1 1,-2 0-1,0 0 0,-2 0 1,-1 0-1,-1 0 1,-11-37-1,4 26-86,-1 0 0,-3 0 0,0 1 0,-3 1 0,0 1 0,-3 0-1,0 2 1,-2 0 0,-35-36 0,50 60-155,1 1 0,-1 0 1,-1 1-1,1 0 0,-1 0 0,0 0 0,0 1 0,0 1 0,0 0 1,-1 0-1,1 0 0,-1 1 0,0 1 0,0 0 0,0 0 0,0 1 1,1 0-1,-1 1 0,0 0 0,-10 2 0,-16 6-2703,0 1-1,1 2 0,-66 31 1,100-42 2672,-106 49-13703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2:5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168 148 3523,'0'0'7202,"-2"-6"-6716,0 2-324,1 0 0,0 0 0,0 0 0,1 0 0,-1 0 0,1 0 0,0 0 0,0 0 0,0 0 0,1 0 0,-1 0 0,1 0 0,2-6 0,-1-3 543,-1 11-507,-1 1-1,1 0 1,-1-1 0,1 1-1,-1-1 1,0 1-1,0-1 1,0 1 0,1-1-1,-2 1 1,1-1 0,0 1-1,0-1 1,0 1-1,-1-1 1,1 1 0,-1-1-1,1 1 1,-2-3 0,1 4-110,0 0 0,0 1 1,0-1-1,0 0 0,0 1 1,0-1-1,0 1 0,0-1 1,0 1-1,0 0 0,1-1 1,-1 1-1,0 0 0,0 0 1,0-1-1,1 1 0,-1 0 1,1 0-1,-2 1 0,-36 57 279,20-20-35,1 0 0,2 1 0,2 1 0,1 0 1,3 1-1,-6 53 0,8-22-57,4 1 0,10 134 0,30 59 3,-29-229-257,1-1 0,3-1 0,0 0 1,3 0-1,18 33 0,-31-64 26,1 0-1,0-1 1,0 1-1,1-1 1,-1 0-1,1 0 1,0 0-1,0 0 1,0-1-1,0 0 1,1 1-1,-1-2 1,1 1 0,0 0-1,0-1 1,0 0-1,0 0 1,0-1-1,6 2 1,-4-2 0,-1-1 0,0 0 1,0 0-1,1-1 0,-1 0 1,0 0-1,0 0 0,0-1 1,0 1-1,0-2 0,0 1 1,-1-1-1,1 1 0,-1-2 1,1 1-1,6-6 0,1-2-29,-1 0-1,0-1 1,-1 0-1,0-1 1,-1 0-1,-1 0 0,0-1 1,-1-1-1,0 1 1,-1-1-1,-1-1 1,0 1-1,-1-1 1,4-20-1,1-25 115,-2 1 0,0-96 0,-3 52 358,-2 56-329,-1-1 1,-2 1-1,-3 0 1,-1 0-1,-3 0 1,-2 0-1,-21-64 1,28 103-124,-50-127 696,44 119-613,0 1-1,-1-1 0,-1 1 1,0 1-1,-21-24 1,28 36-117,0 0 0,0 0 1,0 1-1,0-1 0,-1 1 1,1 0-1,0 0 1,-1 0-1,0 0 0,1 1 1,-1 0-1,0-1 0,0 1 1,0 1-1,0-1 1,0 0-1,0 1 0,0 0 1,0 0-1,0 0 0,0 1 1,0-1-1,-5 2 0,-2 2-1021,0 0 0,1 0 0,0 1 0,0 0 0,0 1 0,-17 13 0,-1 1-6537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0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222 184 3748,'0'0'3021,"1"-11"-955,-1 7-2074,1-13 1123,-1 0-1,-1 0 0,-1 0 1,-5-24-1,7 37-818,-1 0 1,-1 1-1,1-1 0,-1 0 1,1 1-1,-1-1 0,0 1 1,0 0-1,-1-1 0,1 1 1,-1 0-1,-3-3 0,4 4-195,0 1 0,-1 0 0,1-1-1,0 1 1,-1 1 0,1-1 0,0 0-1,-1 0 1,1 1 0,-1-1-1,1 1 1,-1 0 0,1 0 0,-1 0-1,1 0 1,-1 0 0,1 1-1,-1-1 1,1 1 0,-1-1 0,-4 3-1,4-1-38,-1 0-1,1 0 1,0 0 0,-1 1-1,1-1 1,0 1-1,0 0 1,1 0-1,-1 0 1,1 0-1,-1 0 1,1 1 0,0-1-1,-3 7 1,-22 60 43,23-60-66,-10 44-8,1 1-1,3 0 1,2 1 0,3 0 0,3 0-1,1 0 1,12 87 0,-8-113-30,2 0 1,13 41 0,-16-62 47,1 0-1,1 0 1,-1 0-1,1-1 1,1 0-1,0 1 1,0-2-1,0 1 0,1 0 1,0-1-1,14 12 1,-17-17-9,1 1-1,-1-1 1,1-1 0,-1 1-1,1 0 1,0-1 0,0 0-1,-1 0 1,1 0 0,0 0-1,0-1 1,0 1 0,0-1-1,0 0 1,0 0 0,0-1-1,0 1 1,0-1 0,0 0-1,0 0 1,0 0 0,0 0-1,-1-1 1,1 0 0,-1 0 0,1 0-1,-1 0 1,1 0 0,-1 0-1,0-1 1,4-5 0,6-4 276,-1-1 1,0 0 0,-1-1 0,-1 0 0,16-29 0,-12 14-133,-1 0 0,-1-1 0,-1 0 0,-2-1 1,-1 0-1,-2-1 0,4-36 0,-8 44-152,-1 0-1,-1 0 1,0 0-1,-2 0 1,-1 1-1,-1-1 1,-1 0 0,-1 1-1,-1 0 1,-12-25-1,16 41-317,-1-1-1,-1 0 1,1 1 0,-1 0-1,-1 0 1,-8-8 0,11 11-607,-1 1 1,0 0-1,0 1 1,0-1-1,0 1 1,0-1-1,-9-2 1,-16-2-11590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0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1394 318 5157,'-3'-10'432,"-2"-3"454,-1 0 0,0 0 0,-1 0-1,0 1 1,-1 0 0,-1 1 0,0 0-1,0 0 1,-1 1 0,0 0-1,-20-15 1,11 12-246,0 1 0,-1 0-1,-1 2 1,0 0 0,-1 2 0,-40-12 0,24 12-509,-2 1 1,1 1 0,-1 3-1,1 1 1,-1 2 0,0 1 0,0 3-1,-57 12 1,54-6-62,-1 2 0,2 2-1,0 2 1,0 1 0,2 3 0,0 1 0,-38 28-1,54-32 98,2 1 0,0 1 0,1 1 0,0 1 0,2 1 0,1 0 0,1 2 0,0 0-1,2 1 1,1 0 0,1 1 0,-9 28 0,7-6-88,2 0 0,2 1 0,2 0 0,2 1 0,3 0 0,2 0 0,2 0 0,2 0 0,12 73 0,-8-94-210,1-1 1,1 0-1,1 0 0,2-1 1,0 0-1,2-1 1,1 0-1,1-1 0,1-1 1,1 0-1,1-1 0,26 24 1,-30-33 132,1-1-1,0-1 1,2 0 0,-1-1-1,1-1 1,1 0 0,-1-1 0,2-1-1,-1-1 1,1-1 0,0 0-1,0-1 1,1-1 0,0-1 0,-1-1-1,1-1 1,0-1 0,34-3-1,-19-3 163,-1-1-1,0-2 1,-1-1-1,0-2 1,-1-1-1,0-2 1,33-20-1,-1-5 494,-2-3 0,71-62-1,-85 63-408,-1-3 0,-3-1 0,-1-3 0,-3-1-1,-2-2 1,-3-2 0,34-67 0,-52 87-238,-1-1 0,-2-1-1,-2 0 1,-1-1 0,-2 0 0,-1-1-1,-2 1 1,-2-1 0,-1-1 0,-3 1-1,0 0 1,-3-1 0,-9-48 0,9 72-26,-1-1 1,-1 1 0,0 0 0,-1 0 0,-1 1 0,0 0-1,-1 0 1,0 1 0,-1 0 0,-1 0 0,-14-14 0,15 17-118,-1 1 0,-1 1 0,0 0-1,0 1 1,0 0 0,-1 0 0,0 1 0,0 1 0,-1 0 0,1 1 0,-1 0 0,0 1 0,-24-3 0,10 4-639,0 2 0,0 0 0,0 2 0,-46 8 0,-104 37-7000,45-5-2046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0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26 190 10154,'0'0'5066,"16"4"-3257,9 2-1059,1-1-1,0-1 0,1-1 0,-1-2 0,53-4 0,471-39 591,-226 41-1542,316-15-28,-447-13 1410,-305 25 955,-304 45-2036,105-7-70,-40-18 161,-384-31-1,704 12 96,29 2-45,7 0 7,49-4-6,-50 5-309,528-38 122,903-35-1298,-1395 73 1200,-13 1 46,0-1 0,36-6 0,-63 6 1,1 1 0,-1-1 0,1 0 0,0 0 0,-1 0 0,1 0 0,-1 0 1,1 0-1,-1-1 0,1 1 0,-1 0 0,1 0 0,0 0 0,-1 0 0,1-1 0,-1 1 0,1 0 0,-1 0 0,1-1 0,-1 1 0,0 0 0,1-1 0,-1 1 0,1-1 0,-1 1 0,0-1 0,1 1 0,-1 0 0,0-1 0,1 1 0,-1-1 0,0 0 0,0 1 0,0-1 0,1 1 0,-1-1 0,0 1 1,0-2-1,-1 1 17,0 0 1,0 0 0,0 0 0,0-1 0,0 1 0,0 0 0,0 0 0,0 1 0,-1-1 0,1 0 0,0 0 0,-1 1 0,1-1 0,0 0 0,-3 0 0,-24-7 111,0 0 0,0 2 0,-54-5 0,-97 4 108,156 7-181,-258 4 178,1 12-1,1 13 0,-329 76 0,593-100-1084,27-8-4203,16-12-1296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4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 3683,'0'0'6150,"-9"1"-3667,-9 2-1771,-36 5 4267,37-5 87,22-1 2231,240-15-5929,1-1-339,-203 14-1029,-1 2 0,1 2 0,47 10 0,3 1 0,2-4 0,185-3 0,-25-3 0,-168-3 0,-52-3 0,-30 1 0,-12 0 0,-264 1 0,-601-10 0,824 8 0,-209-14 0,459 22 0,26 6 0,287-21 0,-44-2 0,-470 10 0,5 0 0,-1 0 0,1 0 0,-1 0 0,1 1 0,-1 0 0,1 0 0,-1 0 0,1 1 0,-1-1 0,7 4 0,-15-4 0,1 0 0,0 0 0,-1 0 0,1 0 0,-1 0 0,1-1 0,-1 1 0,1-1 0,-1 0 0,1 0 0,-1 0 0,-4 0 0,7 0 0,-45-1-1980,-69-11 1,22 1-2737,41 8-4098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4:1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615 136 3235,'0'0'443,"-3"-8"0,1 1 196,-2 1 0,1 0 0,0-1 0,-1 1-1,0 0 1,-1 1 0,1-1 0,-1 1 0,0 0-1,-1 0 1,1 0 0,-1 1 0,0 0 0,0 0 0,0 0-1,-1 1 1,-9-4 0,5 3-464,-1-1 0,1 2 0,-1 0 0,0 0 0,0 1 0,0 1 1,-1 0-1,1 0 0,0 1 0,0 1 0,0 0 0,0 1 0,0 0 0,-17 5 0,13-1 61,1 0 1,0 2-1,0-1 1,1 2-1,0 0 0,0 0 1,1 2-1,1-1 0,-21 23 1,15-13-49,2 2-1,0-1 1,1 2 0,1 0 0,2 0 0,0 2-1,1-1 1,2 1 0,0 1 0,2 0 0,0 0-1,-4 53 1,11-45-160,1-1-1,2 1 1,1 0-1,2-1 1,14 49 0,68 158 73,-78-217-90,1 0 0,0 0 0,2-1 0,23 31 0,-30-46-6,0 0 0,1 1 0,0-2-1,0 1 1,1-1 0,-1 0 0,1-1 0,1 0 0,-1 0 0,1-1 0,-1 0 0,1 0 0,1-1 0,-1 0 0,10 1 0,2-2 22,1-1 1,-1 0 0,0-2 0,1-1 0,-1 0 0,0-2 0,0 0 0,0-1 0,-1-2 0,28-11 0,20-13 42,102-63 1,-141 77-38,-2-2-1,0-1 1,-1-1-1,0-1 1,-2-1 0,-1-1-1,29-40 1,-36 41 206,-1-2 0,-1 0 0,-1-1 0,-1 0 0,-1-1 1,-2 0-1,-1 0 0,10-57 0,-11 37 486,-1 1 0,-2-1 0,-3 1 0,-7-89 0,4 125-724,-1-1 0,0 1 1,0-1-1,-1 1 1,0 0-1,-1 1 0,0-1 1,-1 1-1,0 0 1,0 0-1,-1 0 0,0 1 1,0 0-1,-1 1 1,0 0-1,-1 0 0,1 0 1,-1 1-1,-17-8 1,9 6-402,-1 0 0,0 2 0,0 0 0,0 1 0,0 1 0,-1 1 0,0 0 0,1 2 0,-1 0 0,-30 2 0,17 3-1952,-1 1 0,1 2 1,-61 21-1,-13 12-8522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15118,'0'0'10682,"6"10"-8674,5 6-1660,0 0 0,-2 1 0,0 0 0,-1 1 0,0-1 0,-2 2 0,0-1 0,-1 1 0,3 24 0,-8-27-320,-1 0-1,-1 0 1,-1 0-1,0 0 1,-1 0-1,-1-1 1,0 0-1,-1 0 0,0 0 1,-2 0-1,0-1 1,0 0-1,-1-1 1,-21 24-1,7-11-466,-2 0 0,-29 23 0,-55 33-4293,35-37-1829,0-3-3528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4:1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181 117 4452,'-5'-22'9940,"-8"11"-5447,-29 7-1768,39 4-2528,1 1-127,-1-1-1,0 1 0,1 0 0,-1 0 0,1 0 1,0 1-1,-1-1 0,1 1 0,0-1 1,0 1-1,0 0 0,0 0 0,0 0 1,0 0-1,0 0 0,1 0 0,-1 0 1,1 1-1,-2 2 0,-24 50-18,16-21-33,1 0 1,2 0-1,1 1 0,2 0 0,2 0 0,1 0 0,1 0 1,2 1-1,1-1 0,3 0 0,0 0 0,2 0 0,2-1 0,1 0 1,1-1-1,2 0 0,2-1 0,1 0 0,36 53 0,-47-77-36,1 0 0,0-1 0,0 0 0,1 0 0,0-1 0,1 1 0,-1-2 0,1 1 0,11 6 0,-15-11 13,-1 1-1,0-1 1,1 0 0,-1 0-1,0 0 1,1 0-1,-1-1 1,1 1 0,0-1-1,-1 0 1,1 0 0,-1 0-1,1 0 1,-1-1-1,1 1 1,-1-1 0,1 0-1,-1 0 1,1-1-1,-1 1 1,0-1 0,0 1-1,0-1 1,0 0 0,0 0-1,0 0 1,0-1-1,3-2 1,4-6 39,-1-1-1,0 0 1,0-1-1,-2 0 1,1 0-1,-2 0 1,1-1-1,-2 0 1,6-21-1,1-14 64,10-73 0,-22 119-101,10-65 211,-3-1-1,-3-102 1,-4 153-51,-1 1 1,-1-1-1,-1 0 0,0 1 1,-2 0-1,0 0 0,0 0 1,-2 0-1,0 1 0,-1 0 1,0 0-1,-2 1 0,0 0 1,0 1-1,-15-15 0,20 23-120,-1 1 1,0 0-1,0 1 0,-1-1 0,1 1 0,-1 0 1,0 1-1,0 0 0,0 0 0,-1 0 0,1 1 1,-14-3-1,17 5-191,-1 0 1,0 0-1,0 0 0,1 0 1,-1 1-1,0-1 1,1 1-1,-1 0 0,0 1 1,1-1-1,-1 1 0,1 0 1,0 0-1,0 1 1,0-1-1,0 1 0,0 0 1,0 0-1,1 0 1,-1 0-1,-4 7 0,-4 5-2008,2 0-1,-14 26 0,4-2-4856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4:2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63 3299,'0'0'9043,"-6"-1"-7793,-6 0-216,-2 0 257,0 0-1,0 0 0,-28 4 1,36-2-1206,0 1 0,0 0 0,1 0 0,-1 0 0,0 0 1,1 1-1,-1 0 0,1 0 0,0 0 0,0 1 0,0 0 0,-8 9 0,-1 2 39,0 1-1,1 1 0,0 0 0,2 1 1,0 0-1,1 1 0,0 0 0,2 0 0,1 1 1,0 0-1,1 0 0,1 1 0,1 0 1,1 0-1,1 0 0,1 0 0,1 0 1,0 1-1,2-1 0,0 0 0,2 0 0,0 0 1,8 22-1,-6-22-73,81 236 229,-75-228-279,2-1-1,0 0 1,2-1-1,1 0 1,1-2-1,33 37 1,-46-57 19,0-1 0,0 1 0,1-1 1,0 0-1,-1 0 0,1-1 0,1 0 1,-1 0-1,0 0 0,1-1 1,-1 0-1,1 0 0,10 1 0,-6-2 18,1-1-1,0 0 0,-1 0 0,1-1 0,-1-1 0,1 0 0,14-5 0,9-5 11,-1-2 1,0-1-1,59-38 0,2-3 26,-3-4 0,114-97 0,-196 148-72,19-17 41,-1 0 0,41-50 0,-62 66-33,0 0 0,-1 0 1,0 0-1,-1-1 0,0 0 0,0 0 0,-1 0 1,-1 0-1,0-1 0,0 1 0,-1-1 1,-1 0-1,1-12 0,-3 7 185,0 0-1,-1 0 1,0 1-1,-1-1 1,-1 1-1,-1-1 1,0 1-1,-1 0 1,-1 1-1,-1 0 1,0 0-1,0 0 1,-17-20-1,11 19 72,0 1 1,-1 0-1,0 1 0,-2 1 0,1 0 1,-2 1-1,1 1 0,-2 1 0,1 0 0,-34-11 1,1 3-356,-2 2 0,-87-15 0,109 27-1652,0 1 0,0 2-1,-45 3 1,16 8-4077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5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0 5285,'0'0'13533,"0"8"-13037,-2 71 1055,5 269 2664,18 190-1044,-33-20-1628,-5-47-785,-40 341 320,-31 359-880,76-1023-188,-41 901 1,-55 153 71,32-513-47,-32 338-8,102-978-79,-56 743-179,65-536 263,-16-189-1169,13-66 1036,0-1-1,0 0 1,0 0 0,0 0 0,0 0-1,0 0 1,0 0 0,0 1-1,0-1 1,0 0 0,0 0 0,0 0-1,0 0 1,0 0 0,0 0 0,0 0-1,0 0 1,0 1 0,0-1-1,0 0 1,0 0 0,-1 0 0,1 0-1,0 0 1,0 0 0,0 0 0,0 0-1,0 0 1,0 0 0,0 0-1,0 0 1,0 1 0,-1-1 0,1 0-1,0 0 1,0 0 0,0 0 0,0 0-1,0 0 1,0 0 0,0 0-1,-1 0 1,1 0 0,0 0 0,0 0-1,0 0 1,0 0 0,0 0 0,0-1-1,0 1 1,-1 0 0,1 0-1,0 0 1,0 0 0,0 0 0,0 0-1,0 0 1,0 0 0,0 0 0,0 0-1,0 0 1,-1 0 0,1-1-1,0 1 1,0 0 0,0 0 0,0 0-1,0 0 1,-6-9-7661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1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92 5541,'0'0'11211,"-7"1"-10688,5-1-467,0 0 0,0 1 0,0-1 0,0 1-1,0-1 1,0 1 0,0 0 0,0 0 0,0 0 0,1 0 0,-1 0 0,0 0-1,1 0 1,-1 0 0,1 1 0,-1-1 0,1 1 0,0-1 0,-1 1 0,1 0-1,-2 2 1,0 4 66,0 0 0,1 0-1,0 0 1,0 0 0,0 12-1,-6 55-12,4 0-1,8 126 1,-2-170 182,2-1 0,11 46 0,-13-67-254,0 0-1,1 0 0,0 0 0,1-1 1,0 1-1,0-1 0,1 0 1,0 0-1,1-1 0,-1 0 1,1 0-1,13 12 0,-16-17-24,0 0-1,0-1 1,0 1-1,1-1 1,-1 1-1,0-1 1,1 0-1,-1 0 1,1-1-1,-1 1 1,0-1-1,1 0 1,0 1-1,-1-2 1,1 1-1,-1 0 1,1-1-1,-1 1 0,0-1 1,1 0-1,-1 0 1,0-1-1,1 1 1,-1-1-1,0 1 1,0-1-1,0 0 1,0 0-1,-1 0 1,1-1-1,3-3 1,9-8 208,-1-1 0,-1 0 0,0-1 0,10-19 0,-20 31-188,13-22 68,-1 0 0,-1-1 0,-2-1 0,-1 0 0,-1-1-1,-1 0 1,9-56 0,-8 8 632,-1-143 1,-8 215-623,-1 1 1,0 0 0,0-1 0,-1 1-1,1 0 1,-1 0 0,0-1 0,0 1-1,-1 0 1,1 0 0,-1 0-1,0 0 1,0 0 0,0 1 0,0-1-1,-1 0 1,-4-4 0,3 5-88,1 1 0,-1 0-1,1 0 1,-1 1 0,0-1 0,0 1 0,1 0 0,-1 0 0,0 0-1,0 0 1,0 1 0,0 0 0,0 0 0,0 0 0,0 0 0,0 0-1,0 1 1,0 0 0,-6 1 0,3 0-181,-1 1 1,0 0-1,1 0 1,0 0-1,0 1 1,0 0-1,0 1 1,1-1-1,-8 7 1,-52 56-6130,55-55 4252,-22 24-6026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3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7431,'0'0'12641,"13"0"-11375,126 11 830,-93-5-1923,0-2-1,0-3 1,92-7-1,60-40 533,-143 30-409,0 3 0,2 2 1,64-5-1,-99 15-173,-2 0-68,0 0 1,29 3 0,-45-1-47,0-1 1,0 1 0,0-1 0,-1 1-1,1 0 1,0 1 0,0-1 0,-1 1-1,1-1 1,-1 1 0,1 0 0,-1 1-1,0-1 1,0 0 0,0 1 0,0 0 0,0-1-1,3 6 1,-6-7 42,1-1 0,-1 1 0,0-1 0,1 1-1,-1-1 1,0 1 0,0-1 0,1 1 0,-1-1 0,0 1 0,0-1 0,0 1-1,0 0 1,0-1 0,0 1 0,0-1 0,0 1 0,0-1 0,0 1 0,0 0-1,0-1 1,0 1 0,0-1 0,0 1 0,-1-1 0,1 1 0,0-1 0,0 1 0,-1-1-1,1 1 1,0-1 0,-1 1 0,1-1 0,-1 1 0,1-1 0,0 0 0,-1 1-1,1-1 1,-1 0 0,1 1 0,-1-1 0,1 0 0,-1 0 0,1 1 0,-1-1-1,0 0 1,1 0 0,-1 0 0,1 0 0,-1 0 0,1 0 0,-1 0 0,0 0-1,0 0 1,-45 0 827,32-1-570,-309-13 537,105 1-891,-191-9 109,479 54-512,-1-7 243,1-3 0,131 23 1,-151-38-15,0-2 0,1-2 0,-1-2 0,0-3 0,53-8 0,-74 5 175,1-1 0,27-11 0,-46 13 44,-1 0 1,1 0-1,-1-1 1,0 0-1,-1-1 1,1 0-1,-1 0 1,12-12-1,-20 17 9,0 0-1,0 0 0,0 0 0,0 0 1,0 0-1,0-1 0,0 1 0,0 0 1,0 0-1,0-1 0,-1 1 0,1-1 1,-1 1-1,1-1 0,-1 1 0,0-1 1,1 1-1,-1-1 0,0 1 1,0-1-1,0 1 0,0-3 0,-1 2 16,0 1-1,0 0 1,1 0-1,-1-1 0,0 1 1,0 0-1,0 0 1,-1 0-1,1 0 0,0 0 1,0 0-1,-1 0 1,1 0-1,0 1 1,-1-1-1,1 1 0,-1-1 1,-1 0-1,-8-2 69,-1 0 0,1 1 0,-1 1 0,-17-1 0,-5 3-61,-1 1 0,1 1 1,0 2-1,0 2 1,0 1-1,1 2 0,-42 17 1,-219 117-1488,207-97-564,85-46 1563,-19 8-966,12-12-4229,8-17-1822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4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53 5637,'0'0'3673,"0"-8"-1810,1-27 43,-1 35-1797,0 1-1,0-1 1,-1 0-1,1 1 1,0-1 0,0 0-1,-1 0 1,1 0-1,0 1 1,-1-1 0,1 0-1,0 0 1,-1 0-1,1 0 1,-1 0 0,1 1-1,0-1 1,-1 0 0,1 0-1,0 0 1,-1 0-1,1 0 1,-1 0 0,1 0-1,0 0 1,-1-1-1,1 1 1,-1 0 0,1 0-1,0 0 1,-1 0-1,1 0 1,0-1 0,-1 1-1,1 0 1,0 0-1,-1-1 1,1 1 0,0 0-1,0 0 1,-1-1-1,1 1 1,0 0 0,0-1-1,0 1 1,-1 0-1,1-1 1,0 1 0,0 0-1,0-1 1,0 1-1,0 0 1,0-1 0,-1 1-1,1-1 1,0 1-1,0 0 1,0-1 0,0 1-1,1-1 1,-1 1-1,0 0 1,0-1 0,0 1-1,0 0 1,0-1-1,1 0 1,-19 21 909,-4 32-582,2 2 0,2 0 1,-17 91-1,26-98-122,2 0 0,3 1 0,1 0 0,8 93 0,-2-117-293,1 0-1,1 0 1,1 0 0,2-1-1,0 0 1,12 23 0,-13-31 1,1 0 1,1-1-1,0 0 0,1 0 1,0-1-1,1 0 0,1-1 0,0 0 1,21 16-1,-28-24-8,-1-1 0,1-1-1,-1 1 1,1-1 0,0 0-1,0 0 1,-1 0 0,2 0-1,-1-1 1,0 0 0,0 0-1,0 0 1,1-1 0,-1 0 0,0 0-1,0 0 1,1-1 0,8-1-1,-7-1 59,0 0 1,0 0-1,0 0 0,-1-1 0,1 0 0,-1-1 1,0 1-1,-1-1 0,1 0 0,-1 0 0,9-12 0,2-5 208,-1-2-1,0 0 1,-2-1-1,-1-1 0,16-50 1,-12 18 78,-3 0 1,-2-1-1,-3-1 1,-2 1 0,-5-110-1,-1 153-237,-1 1-1,-1 0 1,-1 0-1,0 1 1,-1-1-1,0 0 1,-1 1 0,-9-18-1,12 28-92,-1-1 1,1 1-1,-1 0 0,0-1 1,0 1-1,0 1 0,0-1 1,-1 0-1,1 1 0,-1 0 0,0 0 1,0 0-1,0 0 0,-1 1 1,1-1-1,-1 1 0,1 0 1,-1 0-1,0 1 0,1 0 1,-1-1-1,0 2 0,0-1 0,0 0 1,0 1-1,0 0 0,0 0 1,-7 2-1,7-1-93,0 0 0,0 1 0,0 0 1,1 0-1,-1 1 0,0-1 0,1 1 0,0 0 0,-1 0 0,1 0 1,1 1-1,-1-1 0,-6 9 0,-40 62-4833,37-54 2013,-8 14-4114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11787,'0'0'10976,"-9"8"-10117,2-1-733,0 0 0,0 1 0,0 0 0,1 0 0,0 1 0,1-1 0,0 1 0,0 0 0,-6 20 0,5-4 157,-7 52 0,12-67-125,1 1 1,0-1 0,0 0 0,1 1 0,0-1 0,1 0 0,5 20 0,-7-29-143,0 0 0,1 1 1,-1-1-1,1 0 1,-1 0-1,1 1 0,0-1 1,0 0-1,-1 0 1,1 0-1,0 0 0,0 0 1,0 0-1,0 0 0,0 0 1,0 0-1,0 0 1,0-1-1,1 1 0,-1 0 1,0-1-1,0 1 1,1-1-1,-1 1 0,3 0 1,-2-1 14,0-1 1,0 1 0,0-1-1,1 1 1,-1-1 0,0 0-1,0 0 1,0 1 0,0-2-1,0 1 1,-1 0 0,1 0-1,0 0 1,2-3 0,4-4 89,0-1 1,0 0 0,-1 0 0,11-17 0,-5 1-140,0 1 0,-2-2 0,-1 1 0,10-44 0,-20 186-303,-1-84 443,0 35 126,1-63-213,0 0 0,1 0 1,0 0-1,0 0 0,0 0 1,0 0-1,1-1 0,0 1 1,0-1-1,3 6 0,-3-8 2,-1 0-1,1-1 0,-1 1 1,1-1-1,-1 1 1,1-1-1,0 0 0,0 1 1,0-1-1,0 0 0,0 0 1,0 0-1,0-1 1,0 1-1,0 0 0,0-1 1,0 1-1,1-1 0,-1 0 1,0 0-1,0 0 1,1 0-1,-1 0 0,0 0 1,0-1-1,0 1 0,0-1 1,1 1-1,-1-1 1,0 0-1,0 0 0,0 0 1,0 0-1,0 0 0,-1-1 1,1 1-1,0 0 1,2-3-1,6-4 118,-1 0 0,1-1 0,-1 0 1,-1 0-1,10-14 0,-9 11-115,-1-1 0,0 0 0,-1 0 0,0-1 0,-1 0 0,0 0 0,-1 0 0,-1-1 0,-1 0 0,0 0 0,0 0 0,-1-17 0,-2 32-35,1 0 0,-1 0 0,0 0 1,0 0-1,0 0 0,0-1 0,0 1 0,0 0 0,0 0 0,0 0 0,0 0 0,0 0 1,0 0-1,0-1 0,-1 1 0,1 0 0,0 0 0,0 0 0,0 0 0,0 0 1,0 0-1,0 0 0,0-1 0,0 1 0,0 0 0,0 0 0,0 0 0,0 0 1,-1 0-1,1 0 0,0 0 0,0 0 0,0 0 0,0 0 0,0 0 0,0 0 0,0-1 1,-1 1-1,1 0 0,0 0 0,0 0 0,0 0 0,0 0 0,0 0 0,0 0 1,-1 0-1,1 0 0,0 0 0,0 0 0,0 0 0,0 1 0,0-1 0,0 0 0,-1 0 1,1 0-1,-10 7 47,-5 10-135,12-10 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17136,'0'0'9866,"2"10"-8890,0 17-613,-1 0 0,-2 0 1,-6 50-1,0-24-794,7-38-1724,7-39-1516,6-39-6931,-7 28 16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6790,'24'24'1439,"-13"-14"-76,-1 1 0,0 1 1,11 15-1,-20-26-1097,0 0 0,0 1 1,0-1-1,1 0 0,-1 0 0,0 0 0,1 0 0,-1-1 0,0 1 0,1 0 0,-1-1 0,1 1 1,0-1-1,-1 1 0,1-1 0,-1 1 0,1-1 0,0 0 0,-1 0 0,1 0 0,0 0 1,-1 0-1,1 0 0,-1-1 0,1 1 0,0 0 0,-1-1 0,1 0 0,-1 1 0,1-1 0,-1 0 1,1 1-1,1-2 0,7-4 212,0 0 0,-1-1 0,14-12 0,-14 12-51,-3 2-283,49-42 717,-51 43-806,0 0 0,0-1 0,0 1 0,0-1-1,-1 0 1,0 0 0,0 0 0,0-1 0,3-8 0,-6 14-39,0-1 0,0 1 1,0 0-1,0 0 0,0-1 1,0 1-1,0 0 0,0-1 1,-1 1-1,1 0 0,0 0 1,0-1-1,0 1 1,0 0-1,0 0 0,-1-1 1,1 1-1,0 0 0,0 0 1,0-1-1,-1 1 0,1 0 1,0 0-1,0 0 1,-1 0-1,1-1 0,0 1 1,-1 0-1,1 0 0,0 0 1,0 0-1,-1 0 0,1 0 1,0 0-1,-1 0 0,1 0 1,0 0-1,-1 0 1,1 0-1,0 0 0,0 0 1,-1 0-1,1 0 0,0 0 1,-1 0-1,1 0 0,0 0 1,0 1-1,-1-1 0,1 0 1,0 0-1,0 0 1,-1 0-1,1 1 0,0-1 1,0 0-1,0 0 0,-1 0 1,1 1-1,0-1 0,-20 12 257,10-2-123,0 1 1,1 0-1,0 0 1,1 1-1,1 0 1,0 0-1,0 1 0,1 0 1,1 0-1,0 1 1,1 0-1,0-1 0,1 1 1,1 1-1,0-1 1,1 27-1,0-40-143,1 1 0,0-1 0,0 0 0,0 0 0,1 0 1,-1 0-1,0 0 0,0 0 0,1 0 0,-1 0 0,0 0 0,1 0 0,-1 0 0,1 0 0,-1-1 0,1 1 0,0 0 0,-1 0 0,1 0 1,0 0-1,-1-1 0,1 1 0,0 0 0,0-1 0,0 1 0,1 0 0,0 0 16,1-1 0,-1 0 0,0 1 0,0-1 0,0 0 0,0 0 0,0 0 0,0 0 0,0-1 0,0 1 0,0-1 1,4 0-1,-1-1-217,1-1 1,-1 1 0,0 0 0,0-1 0,0 0-1,0-1 1,0 1 0,-1-1 0,7-6 0,-8 5-947,1-1 0,-1 1 0,0-1 0,0 0 0,0 0 0,-1-1-1,0 1 1,2-11 0,1-23-9056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16944,'0'0'5733,"51"40"-18128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11627,'0'0'9374,"8"6"-7484,0 0-1544,1-2 1,0 1-1,0-1 1,0 0-1,0-1 1,1 0-1,-1 0 1,1-1-1,13 1 0,109 6 987,-69-7-1037,407 32 1196,61 4-4053,2-38-999,-294-29 5394,-16 2 5135,-259 24-9191,-5-8-7722,7-3-6621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23 8456,'0'0'20782,"-10"-6"-20098,5 4-646,4 0-34,-1 1 0,0-1 0,1 1-1,-1 0 1,0 0 0,0 0 0,0 0 0,0 0 0,0 0 0,0 0 0,0 1 0,0-1-1,-1 1 1,1 0 0,0-1 0,0 1 0,0 0 0,0 0 0,-1 0 0,1 1-1,0-1 1,0 0 0,0 1 0,0 0 0,0-1 0,0 1 0,0 0 0,0 0 0,0 0-1,0 0 1,0 0 0,1 1 0,-1-1 0,0 1 0,1-1 0,-1 1 0,1-1-1,-1 1 1,1 0 0,-2 3 0,0 0-19,-1 0 0,1 1 0,1-1 0,-1 1 0,1-1-1,0 1 1,0 0 0,1 0 0,0 0 0,0 0 0,-1 10 0,3-15-22,0 0 1,0 0-1,0-1 0,0 1 1,0 0-1,0-1 1,0 1-1,0-1 0,0 0 1,0 1-1,0-1 1,0 0-1,1 0 1,-1 1-1,0-1 0,0 0 1,0 0-1,0 0 1,0 0-1,1-1 1,-1 1-1,0 0 0,1-1 1,32-3-864,-12-2-138,-16 4 814,0 0-1,0 1 0,0-1 1,0 1-1,0 1 0,11-1 1,-16 2 255,-1 0 1,1-1 0,-1 1-1,1 0 1,0 0 0,-1 0-1,0 0 1,1 0 0,-1 0-1,1 0 1,-1-1 0,0 1-1,0 0 1,0 0 0,1 0-1,-1 0 1,0 0 0,0 1-1,0-1 1,-1 0 0,1 1-1,-2 26 1370,-1-18-1125,-1-1 0,1 0-1,-2 0 1,1 0-1,-1 0 1,0-1 0,-1 0-1,0 0 1,0 0-1,-1-1 1,0 1 0,0-2-1,-1 1 1,0-1-1,-12 7 1,19-12-351,1-1 0,-1 0 0,0 1 0,1-1 0,-1 0 0,0 1 0,1-1 0,-1 0 0,0 0 0,1 0 0,-1 0-1,0 0 1,0 1 0,1-1 0,-1 0 0,0-1 0,0 1 0,1 0 0,-1 0 0,0 0 0,0 0 0,1-1 0,-1 1 0,0 0 0,1 0 0,-1-1 0,0 1 0,1-1 0,-1 1 0,1-1 0,-1 1 0,0-1 0,0-1-279,1 0 1,-1 1 0,1-1 0,0 0 0,0 1-1,0-1 1,0 0 0,0 1 0,0-1 0,0 0-1,0 1 1,1-1 0,0-2 0,23-52-12229,-6 25 2033</inkml:trace>
  <inkml:trace contextRef="#ctx0" brushRef="#br0" timeOffset="1">191 22 10090,'0'0'12940,"8"53"-10954,-8-30-449,0 1-800,0 0-545,0-6-160,2-7 0,1-4-96,3-7-1377,-3-3-1122,3-16-1120,0-7-3973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6919,'0'0'7420,"0"9"-3742,0-5-3609,0 2 423,1 0 0,-1 0 0,1 0 0,0-1 0,0 1 0,4 10 0,-4-15-391,0 0 0,-1 0 0,1 1 0,0-1 0,0 0 0,0 0 0,0 0 0,0 0 0,0 0 0,0 0 0,0 0 0,0 0 0,1 0 0,-1-1 0,0 1 0,1 0 0,-1-1 0,0 1 0,1-1 0,-1 1 0,0-1 0,1 0 0,-1 0 0,1 0 0,-1 1 0,1-1 0,-1 0 0,1-1 0,-1 1 0,1 0 0,-1 0 0,0-1 0,1 1 0,-1-1 0,1 1 0,-1-1 0,0 0 0,3-1 0,7-4-18,-1-2 1,1 1-1,-1-1 0,-1-1 0,1 0 0,-1 0 0,-1 0 0,14-21 0,-27 42 60,1-1 1,0 0 0,1 1-1,0 0 1,1 0-1,0 0 1,1 0 0,0 0-1,2 18 1,-1-29-135,0 0 0,0 0 0,0 0 0,1 0 0,-1 0 0,0 0 0,1 0 0,-1 0 0,1 0 0,-1 0 0,1 0 0,0-1 0,-1 1 0,1 0 0,0 0 0,-1-1 0,1 1 0,0 0 0,0-1 0,0 1 0,0-1 0,0 1 0,0-1 0,0 1 0,0-1 0,0 0 0,0 1 0,0-1 0,0 0 0,0 0 0,0 0 0,0 0 0,0 0-1,0 0 1,0 0 0,0 0 0,0 0 0,0 0 0,0-1 0,0 1 0,0 0 0,0-1 0,0 1 0,0 0 0,0-1 0,0 0 0,4-1 37,0-1-1,0 1 0,-1-1 0,1 0 1,-1 0-1,0-1 0,7-6 1,-1-2-88,-1-1 1,-1-1-1,0 1 1,0-1 0,-2-1-1,0 1 1,0-1 0,5-25-1,-5 9-77,-1 0 0,-1 0 0,-1-43 0,-3 72 122,0 1 0,0 0 1,0-1-1,0 1 0,0 0 0,0-1 1,0 1-1,0 0 0,-1-1 0,1 1 1,-1 0-1,1 0 0,-1-1 0,1 1 1,-1 0-1,-1-2 0,2 3 2,-1 0-1,1-1 0,-1 1 1,1 0-1,-1 0 1,1 0-1,-1 0 0,1 0 1,-1 0-1,1 0 0,-1 0 1,1 1-1,-1-1 1,1 0-1,-1 0 0,1 0 1,0 0-1,-1 1 1,1-1-1,-1 0 0,1 0 1,-1 1-1,1-1 1,0 0-1,-1 1 0,1-1 1,0 0-1,-1 2 1,-25 38 234,19-26-159,1-1 1,1 1 0,0 0 0,0 1 0,2-1 0,0 1 0,1 0 0,0 0 0,1 0 0,1 0 0,1 17 0,-1-31-82,0 0 0,0-1-1,1 1 1,-1-1 0,0 1 0,0 0 0,1-1-1,-1 1 1,0-1 0,1 1 0,-1 0 0,0-1-1,1 1 1,-1-1 0,1 1 0,-1-1 0,1 0-1,-1 1 1,1-1 0,-1 1 0,1-1 0,0 0-1,-1 0 1,1 1 0,-1-1 0,1 0 0,0 0-1,-1 0 1,2 1 0,24-6-375,17-20-2698,-30 15 1076,24-15-2672,-37 25 4684,1 0 0,-1 0-1,0 0 1,1 0-1,-1 0 1,0 0 0,1 0-1,-1 1 1,0-1-1,1 0 1,-1 0-1,0 0 1,1 0 0,-1 0-1,0 1 1,0-1-1,1 0 1,-1 0-1,0 1 1,0-1 0,0 0-1,1 0 1,-1 1-1,0-1 1,0 0 0,0 0-1,0 1 1,1-1-1,-1 0 1,0 1-1,0-1 1,0 0 0,0 1-1,0-1 1,0 0-1,0 1 1,0-1 0,0 0-1,0 1 1,0-1-1,0 1 1,0 20 934,0-16-571,-1 52 2957,1 57-1074,0-114-2274,0 1 0,0 0 0,0-1 1,0 1-1,0 0 0,0-1 0,0 1 0,0 0 0,0-1 0,0 1 0,0 0 0,1-1 0,-1 1 0,0-1 0,0 1 1,1 0-1,-1-1 0,0 1 0,1-1 0,-1 1 0,0 0 0,1-1 0,-1 1 0,1-1 0,-1 0 0,1 1 1,-1-1-1,1 1 0,0-1 0,-1 0 0,1 1 0,-1-1 0,1 0 0,0 0 0,-1 1 0,1-1 0,0 0 0,-1 0 1,1 0-1,0 0 0,-1 0 0,1 0 0,0 0 0,-1 0 0,1 0 0,0 0 0,-1 0 0,1-1 0,0 1 0,0 0 1,2-2-164,-1 1 0,0 0 1,1-1-1,-1 0 0,0 0 1,0 1-1,0-1 0,0-1 1,0 1-1,0 0 1,2-4-1,5-10-2816,-1-1 0,12-35 0,-2-5-5239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15086,'-2'15'4559,"-3"21"-2933,-17 150 5085,20-153-5984,3 59 0,12-32-717,-12-56-81,0-1 0,0 1 1,1-1-1,-1 0 0,1 1 0,-1-1 0,1 0 1,0 0-1,1 0 0,-1 0 0,0-1 1,1 1-1,-1-1 0,5 4 0,-6-5-281,-1-4 262,-1 0 0,1 1 0,-1-1 0,0 0 0,0 1 0,0-1 0,0 1 0,-1 0 0,1-1 0,-1 1 0,1 0 0,-1 0 0,0 0 0,0 0 0,-2-2 1,-38-30-807,28 23 311,-71-53-392,136 55 4570,-26 4-3569,0 0 1,0-2 0,0-1-1,-1-1 1,0-1 0,-1-1-1,27-17 1,-31 6-3350,-18 21 2978,-1 0 1,0 0-1,1 1 1,-1-1-1,0 0 0,0 0 1,0 0-1,0 0 1,0 1-1,0-1 1,0 0-1,0 0 1,0 0-1,0 0 0,0 1 1,-1-1-1,1 0 1,0 0-1,-1 0 1,1 1-1,0-1 1,-1-1-1,-14-11-10388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17809,'0'0'6214,"58"-9"-6214,-26 8-929,-1-8-10282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0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16816,'0'0'12716,"70"3"-11723,-41-3-417,1-6-351,0 0-193,1 2 0,-1 4-481,-6 1-1152,-4 15-1474,-5 0-2915,-4 1-12940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9353,'0'0'19410,"6"9"-18524,-3-4-795,0 0 0,-1 0 0,1 0 0,-1 0 0,0 1 0,0-1 0,0 1 0,-1-1 0,0 1 0,0 0 0,-1-1 0,1 1 0,-1 0 0,-1 0 0,1-1 0,-1 1 1,0 0-1,0-1 0,0 1 0,-4 7 0,-43 93 421,35-83-396,2 1-1,0 0 1,2 1 0,0-1-1,-6 35 1,15-58-116,-1 0 0,1 0 0,0 1 0,0-1 0,0 0 0,-1 1 0,1-1 0,0 0 0,0 1 0,1-1 0,-1 0 0,0 1 0,0-1 0,1 0 0,-1 0 0,1 1 0,-1-1 0,1 0 0,-1 0 0,1 0 0,0 1 0,0-1 0,-1 0 0,1 0 0,0 0 0,0 0 0,0-1 0,0 1 0,0 0 0,0 0 0,0-1 0,2 2 0,1-1 0,0 0 0,1-1 0,-1 0 0,0 1 0,1-1 0,-1-1 0,0 1 0,0-1 0,6 0 0,5-3-475,1 0 0,-1 0 0,18-8 0,41-26-4885,-40 18-2562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14606,'0'0'11627,"0"12"-9914,-4 22-1139,-1 0 0,-2-1 0,-1 1 0,-14 34 0,9-28-86,1 0 0,3 0-1,-6 47 1,14-78-482,0 1 0,1-1 0,0 1 0,0 0 0,1-1 0,0 1 0,1-1-1,5 17 1,-5-22-16,0-1 0,0 0 0,0 0-1,0 0 1,0 0 0,1 0 0,-1-1-1,1 1 1,0-1 0,0 1-1,0-1 1,0 0 0,0 0 0,1-1-1,-1 1 1,0-1 0,1 1 0,-1-1-1,1 0 1,-1 0 0,1-1 0,0 1-1,-1-1 1,1 0 0,5 0-1,27-1-1917,-1-9-4562,-1-11-5922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8680,'0'0'21626,"-3"11"-20852,-6 19-437,0 0 1,3 1-1,0 0 1,-1 35-1,7-65-342,0 0-1,0-1 1,0 1-1,0 0 1,-1 0-1,1 0 1,0 0-1,1-1 1,-1 1-1,0 0 1,0 0-1,0 0 1,0-1-1,1 1 1,-1 0-1,0 0 1,1 0-1,-1-1 1,0 1-1,1 0 1,-1-1-1,1 1 1,-1 0-1,1-1 1,-1 1-1,1-1 1,0 1-1,-1-1 1,1 1-1,0-1 1,0 1-1,-1-1 1,1 0-1,0 1 1,0-1-1,-1 0 1,1 0-1,0 1 1,0-1-1,0 0 1,-1 0-1,1 0 1,0 0-1,0 0 1,0 0-1,0 0 1,-1-1-1,1 1 1,0 0-1,0 0 1,0 0 0,0-1-1,3-1-124,-1 1 1,0-1-1,0 1 0,0-1 1,0 0-1,0 0 0,-1-1 1,1 1-1,-1-1 0,1 1 1,2-5-1,1-2-1558,-1-1 0,-1 1 0,0-1 1,0-1-1,4-15 0,1-21-6998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11211,'0'0'17937,"17"51"-19026,-5-39-2499,-5 0-2882,4-4-9033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12300,'0'0'19122,"-10"59"-18578,5-29-288,0 2-191,0-3-33,-1 2-32,1-8-481,2-6-1441,1-7-2114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158 221 15439,'0'0'11402,"-11"-4"-10825,3 1-511,6 2-56,-1 0 1,1 0 0,-1 0-1,1 0 1,-1 0 0,0 0-1,1 1 1,-1-1-1,0 1 1,0 0 0,1 0-1,-1 0 1,0 0-1,0 0 1,0 0 0,1 1-1,-1 0 1,0-1-1,1 1 1,-1 0 0,1 0-1,-1 0 1,1 1-1,-1-1 1,1 1 0,-4 2-1,-2 6 174,0 0 0,0 0 0,1 0 1,0 1-1,-5 13 0,10-19-101,0-1 0,0 0 0,0 1 1,0 0-1,1-1 0,0 1 0,0 0 1,0 0-1,1-1 0,0 1 0,0 0 1,0 0-1,0 0 0,1 0 0,-1 0 1,3 6-1,-2-10-67,0 0-1,0 0 1,0 0 0,0 0-1,0 0 1,0 0-1,1 0 1,-1-1 0,0 1-1,0 0 1,1-1 0,-1 1-1,0-1 1,1 1 0,-1-1-1,0 0 1,1 0 0,-1 1-1,1-1 1,-1 0-1,1 0 1,-1-1 0,0 1-1,4-1 1,34-8 346,-25 2-287,1-1 1,-1 0 0,-1-1-1,1-1 1,-2 0-1,1-1 1,13-15 0,0-4-13,43-60 0,-58 74 0,0 0 1,-1-1-1,-1 0 1,0-1-1,-2 0 0,0 0 1,6-25-1,-15 31 135,-9 18-45,-9 19-18,11-4-135,0 0 0,1 0 0,1 1 0,1 0 0,1 0 0,1 0 0,1 1 0,1-1 0,0 1 0,3 24 0,-1-43 0,1 0 0,-1 0 0,1 0 0,0 0 0,0 0 0,0 0 0,0 0 0,1-1 0,-1 1 0,1 0 0,4 5 0,-5-7 0,1-1 0,-1 1 0,0-1 0,1 0 0,-1 0 0,1 1 0,-1-1 0,1 0 0,0 0 0,-1 0 0,1-1 0,0 1 0,0 0 0,0-1 0,0 1 0,0-1 0,-1 1 0,1-1 0,0 0 0,0 0 0,0 0 0,0 0 0,0 0 0,0-1 0,0 1 0,3-1 0,-4 0-57,0 1 0,0 0 0,1-1 0,-1 1-1,0-1 1,0 0 0,0 1 0,0-1 0,0 0 0,0 0 0,0 1 0,-1-1 0,1 0-1,0 0 1,0 0 0,0-2 0,6-11-3702,0-12-6053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7143,'0'0'22501,"-4"10"-21310,-1 14-805,1 0 1,1 0-1,1 0 1,2 45-1,0-67-398,0-1-1,0 1 1,0-1 0,1 1 0,-1-1-1,0 1 1,1-1 0,-1 1-1,1-1 1,-1 1 0,1-1-1,0 0 1,0 1 0,-1-1 0,1 0-1,0 0 1,0 0 0,0 0-1,1 0 1,-1 0 0,0 0 0,0 0-1,0 0 1,1 0 0,-1 0-1,0-1 1,1 1 0,-1-1 0,1 1-1,-1-1 1,1 1 0,-1-1-1,1 0 1,-1 0 0,1 0-1,-1 0 1,3 0 0,-1 0-122,1 0-1,-1-1 1,1 0 0,-1 0-1,0 0 1,1 0 0,-1-1 0,0 1-1,0-1 1,0 1 0,0-1-1,0 0 1,0-1 0,0 1-1,2-3 1,18-24-4574,-1-3-2766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9097,'0'0'7527,"-5"12"-3112,-14 37-985,2 1 1,-12 54 0,19-35-3112,6-36-236,-10 42-1,12-66-588,-1 1 0,-1-1 0,1-1 0,-1 1 0,-6 9 0,6-13-1812,1-4-2533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8 107 14574,'0'0'6940,"-1"9"-3994,-6 42 1816,7-51-4701,0 0 0,1 1-1,-1-1 1,0 0-1,0 1 1,0-1 0,0 0-1,1 1 1,-1-1 0,0 0-1,0 0 1,0 1-1,1-1 1,-1 0 0,0 0-1,0 0 1,1 1 0,-1-1-1,0 0 1,1 0-1,-1 0 1,0 0 0,1 0-1,-1 1 1,0-1 0,1 0-1,-1 0 1,0 0-1,1 0 1,-1 0 0,0 0-1,1 0 1,-1 0 0,0 0-1,1 0 1,-1 0-1,0-1 1,1 1 0,-1 0-1,0 0 1,1 0 0,-1 0-1,0 0 1,0-1-1,1 1 1,-1 0 0,0 0-1,0-1 1,1 1 0,-1 0-1,0 0 1,0-1-1,1 1 1,16-13 141,43-63-126,-43 53-408,31-34 0,-48 58 326,0-1-1,1 0 0,-1 0 1,1 0-1,-1 0 1,0 1-1,0-1 0,1 0 1,-1 0-1,0 1 0,1-1 1,-1 0-1,0 1 1,0-1-1,0 0 0,1 1 1,-1-1-1,0 0 0,0 1 1,0-1-1,0 0 1,1 1-1,-1-1 0,0 0 1,0 1-1,0-1 0,0 1 1,0-1-1,0 0 1,0 1-1,0-1 0,0 1 1,0-1-1,-1 0 0,1 1 1,0-1-1,0 0 1,0 1-1,0-1 0,-1 1 1,-1 24-43,-13 36 174,9-42-666,1 1 0,1-1 1,1 1-1,-1 25 1,5-49-5471,4-18-4634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7655,'0'0'14259,"10"0"-12705,-5 0-1357,1 0 1,0 1 0,-1 0 0,1 0-1,0 0 1,-1 1 0,1 0 0,-1 0-1,0 0 1,0 1 0,0-1 0,0 1-1,0 1 1,0-1 0,-1 1 0,0-1-1,0 1 1,0 0 0,0 1 0,0-1-1,-1 1 1,5 8 0,-1 1 75,0 0 0,-2 0 1,0 0-1,0 1 0,-1 0 0,-1 0 1,-1 0-1,0 0 0,0 0 0,-2 24 1,-2-7-49,0-1 0,-2 0 0,-2 0 1,-10 34-1,10-42-306,-2 0 0,0-1 1,-1 0-1,-2-1 0,0 0 0,-1-1 1,-28 36-1,12-33-2260,8-17-2461,5-5-3446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5029,'0'0'14317,"-5"56"-11466,-4-25-353,-1 5-191,-1 5-578,1 3-576,-2-3-480,3-3-417,1-7-224,4-7 0,-1-8-128,-1-9-865,2-7-865,-2 0-736,-5-11-1666,-1-10-1281,-4-2-1346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10762,'0'0'5680,"-2"12"-3619,-1 11-1234,-3 11 1427,2-1 0,1 1 1,3 66-1,1-99-2214,-1 0 0,1 0 0,0 0 0,-1-1 0,1 1 0,0 0-1,-1 0 1,1-1 0,0 1 0,0 0 0,0-1 0,0 1 0,0 0 0,-1-1 0,1 0 0,0 1 0,0-1 0,0 1 0,0-1 0,0 0 0,0 0 0,1 0 0,-1 0 0,0 0 0,0 0 0,0 0 0,0 0-1,0 0 1,0 0 0,0 0 0,0 0 0,0-1 0,0 1 0,0-1 0,0 1 0,0-1 0,1 0 0,39-17 524,203-128-1429,-216 129-1766,-13 4-2383,-7 1-4285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64 158 5157,'4'-10'4527,"37"-90"2598,-24 53 4028,-47 166-9634,-16 137 0,46-256-1532,0 0-1,0-1 1,0 1 0,0 0 0,0 0-1,0 0 1,-1 0 0,1 0-1,0 0 1,0 0 0,0 0 0,0-1-1,0 1 1,0 0 0,0 0-1,0 0 1,0 0 0,0 0-1,0 0 1,0 0 0,0 0 0,0 0-1,0 0 1,-1 0 0,1 0-1,0-1 1,0 1 0,0 0 0,0 0-1,0 0 1,0 0 0,0 0-1,0 0 1,-1 0 0,1 0 0,0 0-1,0 0 1,0 0 0,0 0-1,0 0 1,0 0 0,0 0 0,0 0-1,-1 0 1,1 0 0,0 0-1,0 1 1,0-1 0,0 0-1,0 0 1,0 0 0,0 0 0,0 0-1,0 0 1,-1 0 0,1 0-1,0 0 1,0 0 0,0 0 0,0 0-1,0 1 1,0-1 0,0 0-1,0 0 1,0 0 0,0 0 0,0 0-1,0 0 1,-9-14-773,-6-17-789,9 19 848,4 8 629,-1-1 1,1 0 0,1 0 0,-1 0 0,1 1-1,0-1 1,-1-7 0,43 12 1175,12 10-1004,-9-2-3411,3-4-8150,-32-4 4804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2626,'24'-38'14158,"-18"36"-7527,11 2-3831,-1 0-1800,-13-2-947,1 0 0,-1-1 1,0 1-1,0-1 0,0 1 0,0-1 0,0 0 0,-1 0 0,1-1 1,-1 1-1,0 0 0,0-1 0,0 1 0,-1-1 0,1 0 0,-1 0 1,0 1-1,0-1 0,0 0 0,0 0 0,0-5 0,-1 9-52,0 0 0,0 0-1,0-1 1,0 1 0,0 0-1,0 0 1,0 0 0,0-1 0,0 1-1,0 0 1,0 0 0,0 0-1,0 0 1,0-1 0,-1 1-1,1 0 1,0 0 0,0 0 0,0 0-1,0-1 1,0 1 0,0 0-1,0 0 1,-1 0 0,1 0-1,0 0 1,0 0 0,0-1 0,0 1-1,0 0 1,-1 0 0,1 0-1,0 0 1,0 0 0,0 0-1,-1 0 1,1 0 0,0 0 0,0 0-1,0 0 1,0 0 0,-1 0-1,1 0 1,0 0 0,0 0 0,0 0-1,-1 0 1,-11 6-60,-9 12 4,15-10 143,1 1-1,-1-1 0,2 1 1,-1 0-1,1 1 1,0-1-1,1 1 0,0 0 1,1-1-1,0 1 1,0 0-1,1 1 1,1-1-1,0 0 0,1 16 1,0-25-86,-1-1 1,0 1-1,1 0 1,-1 0-1,1-1 1,0 1-1,-1 0 1,1-1-1,-1 1 1,1-1-1,0 1 1,0-1-1,-1 1 1,1-1-1,0 1 1,0-1 0,-1 0-1,1 0 1,0 1-1,0-1 1,0 0-1,0 0 1,0 0-1,-1 0 1,1 0-1,0 0 1,0 0-1,0 0 1,0 0-1,0 0 1,-1 0-1,1-1 1,0 1-1,0 0 1,1-1-1,31-14-1945,-9-6-2119,2-7-2494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6118,'0'0'10901,"-9"10"-5307,-12 10-3817,4-3-3,0 0 0,1 0 0,-20 29 0,36-46-1774,0 0 1,0 0-1,0 1 1,0-1-1,0 0 1,0 0-1,0 0 1,0 1-1,-1-1 1,1 0-1,0 0 1,0 1-1,0-1 1,0 0-1,0 0 1,0 1-1,1-1 1,-1 0-1,0 0 1,0 0-1,0 1 1,0-1-1,0 0 1,0 0-1,0 0 1,0 1-1,0-1 1,1 0-1,-1 0 1,0 0-1,0 1 1,0-1-1,0 0 1,1 0-1,-1 0 1,0 0-1,0 0 1,0 0-1,1 1 1,-1-1-1,0 0 1,0 0-1,0 0 1,1 0-1,-1 0 1,0 0-1,0 0 1,1 0-1,-1 0 1,21 1-268,22-6-820,-7-5-241,-25 6 499,1 0 0,-1 2 0,1-1-1,0 1 1,0 1 0,23 0-1,-35 3 995,0-1-1,0 1 0,1 0 1,-1 0-1,-1-1 0,1 1 1,0 0-1,0 0 0,-1-1 0,1 1 1,-1 0-1,1-1 0,-1 1 1,0 0-1,1-1 0,-1 1 1,-2 1-1,-5 9 478,-1 0 0,-1-1 0,0 0 1,-1-1-1,-18 14 0,23-19-398,0 0 1,-1 0-1,1-1 0,-1 0 1,0-1-1,0 0 0,-1 0 1,1 0-1,-1-1 0,1 0 1,-17 2-1,24-5-316,-1 1-1,0 0 1,0-1 0,1 1-1,-1-1 1,0 1 0,1-1-1,-1 1 1,0-1 0,1 0-1,-1 1 1,1-1 0,-1 0 0,1 1-1,0-1 1,-1 0 0,1 0-1,0 1 1,-1-1 0,1 0-1,0 0 1,0 0 0,-1 0-1,1 1 1,0-1 0,0 0-1,0 0 1,0 0 0,0 0-1,1 1 1,-1-1 0,0 0-1,0 0 1,0 0 0,1 1-1,-1-2 1,10-36-5094,5 5-546,4-6-1394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9289,'0'0'10767,"0"10"-8242,1 42-215,-2-10-1471,2 0-1,3 0 1,15 79-1,-15-112-2241,-3-19-1813,-5-22-3039,-20-12 420,2 14 4912,1 8 3202,-1 6 3668,18 13 1717,11 5-5252,33 8-2671,-34-10 205,56 1-1044,-21-7-3985,-1-6-5327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17264,'0'0'11787,"-43"61"-9608,39-32-642,3-2-1537,1-3 0,5-5 0,15-6 0,6-6 0,8-7 0,2 0 0,4-12 0,1-8-3876,-7-7-2754,-2-2-2338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5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 11819,'0'0'14398,"-4"10"-13501,-1 2-605,2 1 0,0-1 0,0 0 0,1 1 0,0 0 0,1 23 0,1-33-242,0 0-1,0 0 1,0 0 0,0 0-1,1 0 1,0 1-1,-1-1 1,1 0 0,0 0-1,0-1 1,1 1-1,-1 0 1,1 0-1,-1 0 1,1-1 0,0 1-1,0-1 1,0 1-1,0-1 1,1 0 0,-1 0-1,0 0 1,1 0-1,0 0 1,-1-1 0,1 1-1,0-1 1,0 0-1,0 0 1,0 0 0,0 0-1,0 0 1,0 0-1,0-1 1,0 0 0,0 1-1,5-2 1,-3 1-6,1 0 0,-1-1 1,0 0-1,0 0 1,0-1-1,0 0 0,0 1 1,0-1-1,-1-1 1,1 1-1,-1-1 0,1 0 1,-1 0-1,0 0 1,0-1-1,0 1 0,-1-1 1,1 0-1,-1 0 0,0 0 1,5-8-1,-3 4-21,-1-1-1,0 1 0,0-1 1,-1 0-1,0-1 0,0 1 1,-1 0-1,0-1 0,-1 1 1,1-19-1,-2 27-16,0 0 0,0 0 0,0 0-1,0 0 1,0 1 0,0-1 0,0 0 0,0 0-1,-1 0 1,1 1 0,0-1 0,-1 0 0,1 0-1,0 1 1,-1-1 0,1 0 0,-1 0 0,1 1-1,-1-1 1,1 1 0,-1-1 0,1 0 0,-1 1-1,0-1 1,1 1 0,-1-1 0,0 1 0,0 0-1,1-1 1,-1 1 0,0 0 0,0-1 0,1 1-1,-1 0 1,0 0 0,0 0 0,0 0 0,1 0-1,-1 0 1,0 0 0,0 0 0,0 0 0,0 0-1,1 0 1,-2 1 0,0-1 9,-1 1-1,1 0 1,0-1 0,0 1 0,0 0-1,0 0 1,0 1 0,0-1-1,0 0 1,1 1 0,-1-1-1,0 1 1,1-1 0,-1 1-1,-2 3 1,3-3-71,0 0 0,0 0 1,-1 0-1,1 0 0,0 0 0,1 1 1,-1-1-1,0 0 0,1 0 0,-1 1 1,1-1-1,-1 0 0,1 1 0,0-1 0,0 0 1,0 1-1,1-1 0,0 4 0,0-4-53,1-1 1,-1 0-1,0 1 0,1-1 0,-1 0 0,1 0 0,-1 0 0,1-1 0,0 1 1,0 0-1,-1-1 0,1 1 0,0-1 0,0 1 0,-1-1 0,1 0 0,0 0 0,0 1 1,0-1-1,0-1 0,-1 1 0,1 0 0,3-1 0,3 0-1832,-1-1 0,0 0 0,0 0 0,1-1-1,-1 1 1,-1-2 0,9-3 0,6-5-9190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0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35 11339,'0'0'19688,"-3"6"-19144,0 2-483,0 0 1,0-1-1,1 2 0,0-1 0,0 0 0,-1 17 0,3-23-63,0-1 0,0 1 0,0 0 0,0 0 0,0-1 0,1 1 0,-1 0 0,0-1 0,1 1 0,0 0 0,-1-1 0,1 1 0,0-1 0,0 1 0,0-1 0,0 1 0,0-1 0,2 2 0,-1-2-8,-1 0 1,1 0-1,0-1 0,0 1 1,0 0-1,0-1 0,0 0 1,0 1-1,0-1 0,0 0 1,0 0-1,0 0 0,0 0 1,0 0-1,0-1 0,0 1 1,0-1-1,0 1 0,0-1 1,3-1-1,2-1-104,0-1 0,0 0 0,0 0 0,0 0 0,-1-1 0,8-7 0,31-20 271,-45 31 340,-11-24 656,-31-27-1153,73 51-598,25 6-5449,0-4-4327,-27-1 103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0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33 6983,'0'0'19100,"-6"11"-18496,2-6-554,2-1-34,-1-1 1,1 1 0,0-1 0,0 1 0,0 0 0,0 0 0,1 0 0,0 0 0,-1 0 0,2 0 0,-1 0 0,0 1 0,1-1 0,0 0 0,0 0 0,0 1 0,0-1-1,1 0 1,-1 0 0,3 8 0,25 34 271,-18-33-665,-2 1-1,14 28 0,-20-37 428,0 0-1,-1 0 1,0 0 0,0 0 0,0 0-1,0 0 1,-1 0 0,0 0-1,0 0 1,0 0 0,-1 0-1,1 1 1,-3 6 0,1-9 100,1 0 0,-1 0 1,1 0-1,-1 0 0,0 0 1,0-1-1,0 1 0,0-1 1,0 1-1,-1-1 0,1 0 0,-1 0 1,0 0-1,1 0 0,-1-1 1,0 1-1,0-1 0,0 1 1,0-1-1,-6 1 0,7-1-61,-1 0 0,1-1 0,0 0 0,0 1 0,-1-1 0,1 0 0,0 0 0,0 0-1,-1 0 1,1 0 0,0-1 0,0 1 0,-1-1 0,1 1 0,0-1 0,0 0 0,0 0 0,0 0 0,0 0 0,0 0 0,0-1 0,0 1-1,0 0 1,1-1 0,-1 0 0,0 1 0,1-1 0,-1 0 0,-1-3 0,1 1-93,0 0 0,0 0 1,0-1-1,0 1 0,1 0 0,0-1 0,0 1 0,0-1 1,1 1-1,-1-1 0,1 1 0,0-1 0,0 0 1,1 1-1,-1-1 0,1 1 0,0-1 0,0 1 0,1-1 1,-1 1-1,1 0 0,0 0 0,0 0 0,0 0 1,6-7-1,4-3-25,1 1 0,1 0 0,0 1 1,1 0-1,19-11 0,-15 10 8,-1 0-1,19-19 1,-33 28 33,1 0 1,-1-1-1,0 1 1,-1-1-1,1 0 0,-1 0 1,0 0-1,0 0 1,-1 0-1,1-1 1,-1 0-1,0 1 1,-1-1-1,2-10 1,-3 16-11,0-1 0,0 1 1,-1-1-1,1 1 1,0 0-1,-1-1 1,1 1-1,0-1 0,-1 1 1,1 0-1,-1 0 1,1-1-1,-1 1 0,1 0 1,-1 0-1,1-1 1,0 1-1,-1 0 1,1 0-1,-1 0 0,0 0 1,1 0-1,-1 0 1,1 0-1,-1 0 1,1 0-1,-1 0 0,1 0 1,-1 0-1,1 0 1,-1 0-1,1 0 1,-1 1-1,1-1 0,0 0 1,-1 0-1,1 1 1,-1-1-1,1 0 1,-1 0-1,1 1 0,0-1 1,-1 1-1,-22 13 41,16-8-43,1 1 0,0 0 0,1 0 0,0 1 0,0-1 0,1 1 0,0 0 0,0 1 0,0-1 0,1 1 0,1-1 0,0 1 0,0 0 0,0 0 0,1 0 0,0 0 0,1 0 0,1 12 0,0-20-173,-1 0 0,1 1 1,0-1-1,0 1 0,-1-1 0,1 0 1,0 0-1,0 0 0,1 1 0,-1-1 0,0 0 1,0 0-1,0-1 0,1 1 0,-1 0 0,0 0 1,1-1-1,-1 1 0,1 0 0,-1-1 1,1 1-1,-1-1 0,1 0 0,-1 0 0,1 0 1,0 1-1,-1-1 0,1-1 0,1 1 0,3 0-1432,0 0 0,1-1-1,-1 1 1,0-2 0,0 1-1,8-3 1,15-10-13876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0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 15855,'0'0'7762,"-10"0"-5856,4 1-1821,1-1 1,0 0 0,0 1-1,0 0 1,0 0 0,0 1-1,0-1 1,0 1 0,1 0-1,-1 1 1,1-1 0,-1 1-1,1 0 1,0 0 0,0 0-1,0 0 1,0 1 0,0 0-1,1-1 1,0 1 0,-4 7-1,4-7-76,1 0 1,0 1-1,0 0 0,0-1 0,0 1 1,1 0-1,0 0 0,0 0 0,0 0 0,0 10 1,1-15-8,1 1 0,0 0 0,-1-1 0,1 1 0,0-1 1,0 1-1,-1-1 0,1 1 0,0-1 0,0 1 0,0-1 0,0 0 1,0 0-1,-1 1 0,1-1 0,0 0 0,0 0 0,0 0 0,0 0 1,0 0-1,0 0 0,0 0 0,0 0 0,-1 0 0,1-1 0,0 1 0,1-1 1,29-4-245,-10-5-750,-17 8 728,0 0 0,0 0 0,0 0 0,1 1 0,-1 0 0,0-1 0,1 1 0,6 0 0,-11 1 253,1 1 0,0-1 1,0 1-1,-1-1 0,1 1 0,0-1 1,-1 1-1,1-1 0,0 1 1,-1-1-1,1 1 0,-1 0 1,1-1-1,-1 1 0,0 0 1,1 0-1,-1-1 0,0 1 0,1 0 1,-1 0-1,0 0 0,0 0 1,0-1-1,1 1 0,-1 0 1,0 0-1,0 0 0,0 0 1,-1 0-1,1 35 7,0-27 24,0 18 376,-5 111 454,4-124-350,-2 0-1,1-1 1,-2 0-1,1 0 1,-2 0 0,0 0-1,-13 23 1,18-35-462,-1 0 0,1 0 1,-1 0-1,1 0 0,-1 0 1,0 0-1,0 0 1,0 0-1,1 0 0,-1 0 1,0 0-1,0 0 0,0-1 1,0 1-1,0 0 0,-1-1 1,1 1-1,0-1 0,0 1 1,0-1-1,0 1 1,-1-1-1,1 0 0,0 0 1,0 0-1,-2 0 0,1 0 42,0-1 0,0 0-1,0 0 1,1 0 0,-1 0 0,1 0-1,-1 0 1,1 0 0,-1 0 0,1-1-1,-1 1 1,1 0 0,0-1-1,0 0 1,-1-1 0,-5-9 310,0 0-1,2-1 1,-8-19 0,13 32-390,-2-7-11,0 1 0,0 0-1,0-1 1,1 1 0,-1-1 0,2 0-1,-1 1 1,1-1 0,0 0 0,0 1-1,3-11 1,-2 12-12,1 0-1,0 0 1,1 0 0,-1 0-1,1 1 1,0-1-1,0 1 1,1 0 0,-1 0-1,1 0 1,0 1-1,0-1 1,0 1 0,8-5-1,69-42-1834,-61 41 1381,-1-2 0,-1 0 0,0-1 1,-1-1-1,0-1 0,-1 0 0,0-1 0,19-25 0,-33 38 593,-1 0 0,0 0 0,0 0-1,1-1 1,-1 1 0,-1 0 0,1 0-1,0-1 1,-1 1 0,1-5 0,-1 6-37,1 0 1,-1 1-1,-1-1 1,1 0-1,0 0 1,0 1-1,0-1 1,0 0-1,0 1 1,-1-1-1,1 0 0,0 1 1,-1-1-1,1 0 1,0 1-1,-1-1 1,1 0-1,-1 1 1,1-1-1,-1 1 1,1-1-1,-1 1 1,-1-1-1,1 0-21,-1 1-1,0 0 0,1 0 0,-1 0 0,0 0 0,1 0 0,-1 0 0,0 0 0,1 0 0,-1 1 0,0-1 0,1 1 1,-1-1-1,0 1 0,1-1 0,-1 1 0,1 0 0,-1 0 0,1 0 0,0 0 0,-1 0 0,1 0 0,0 0 1,0 1-1,0-1 0,0 0 0,0 1 0,-2 1 0,-2 4 54,0 0 0,0 0 0,1 0 0,0 1 0,0-1 1,1 1-1,0 0 0,0 0 0,1 0 0,0 1 0,0-1 0,1 0 0,0 1 0,0-1 1,2 18-1,-1-25-117,1 0 1,0 0-1,-1 0 1,1 1-1,0-1 1,0 0-1,-1 0 1,1 0-1,0 0 1,0 0-1,0-1 1,1 1-1,-1 0 1,0 0-1,0-1 1,0 1-1,0 0 1,1-1-1,-1 1 0,0-1 1,1 0-1,-1 1 1,0-1-1,1 0 1,-1 0-1,0 0 1,1 0-1,-1 0 1,0 0-1,2-1 1,44-8-1378,-38 6 637,-1-1 1,0-1-1,0 1 0,0-1 0,7-7 0,35-34-7543,-17 10-690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0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13357,'0'0'9214,"-6"12"-6332,-5 10-2012,0 0-1,2 1 1,1 0-1,0 1 1,2-1-1,1 1 1,-4 42-1,9-65-864,1 0 0,-1-1 1,1 1-1,-1 0 0,1-1 0,-1 1 0,1-1 0,-1 1 0,1-1 0,0 1 0,-1-1 0,1 1 0,0-1 0,-1 1 0,1-1 0,0 0 1,0 1-1,-1-1 0,1 0 0,0 0 0,0 0 0,0 0 0,-1 1 0,1-1 0,0 0 0,0 0 0,0-1 0,-1 1 0,1 0 0,0 0 1,0 0-1,0 0 0,-1-1 0,1 1 0,0 0 0,0-1 0,-1 1 0,1 0 0,0-1 0,36-13-443,-23 6-105,-9 4 359,0 1-1,0 0 0,1 0 1,-1 1-1,0 0 0,1 0 1,0 0-1,-1 0 0,1 1 1,0 0-1,0 0 0,0 1 1,6 0-1,-11 0 188,0 1 0,-1-1 0,1 1 0,0-1 0,0 1 0,0 0 0,0-1 0,-1 1-1,1 0 1,0 0 0,-1 0 0,1 0 0,-1-1 0,1 1 0,-1 0 0,1 0 0,-1 0 0,0 0 0,1 0 0,-1 0 0,0 0 0,0 0-1,0 0 1,0 0 0,0 0 0,0 2 0,0 35 611,0-28-239,0 3 6,-1 0-1,-1 0 1,-5 23 0,6-31-294,-1 0 0,1 0-1,-1 0 1,0 0 0,0 0 0,-1-1 0,0 1 0,0-1 0,0 1 0,0-1 0,0 0 0,-6 4 0,9-7-85,-1-1 1,0 1-1,0 0 0,0-1 1,1 1-1,-1-1 0,0 1 1,0-1-1,0 0 0,0 0 1,0 1-1,0-1 0,0 0 1,0 0-1,0 0 0,0 0 1,0 0-1,0 0 0,0 0 1,0 0-1,0 0 0,0 0 1,0-1-1,0 1 0,0 0 1,0-1-1,0 1 0,0-1 1,1 1-1,-1-1 0,0 1 1,0-1-1,0 0 0,1 1 1,-1-1-1,0 0 0,1 0 1,-1 1-1,0-1 0,1 0 1,-1 0-1,1 0 0,0 0 1,-1 0-1,1 0 0,0 0 1,-1 0-1,1-1 0,-13-53-471,13 53 365,-3-28-2852,2 0-3366,1 4-2070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0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7751,'0'0'9556,"11"0"-5947,32 0-609,-39 0-2743,-1-1 1,0 0-1,1 0 0,-1 0 1,0 0-1,1-1 0,-1 1 0,0-1 1,0 0-1,0 0 0,-1 0 1,1 0-1,0-1 0,-1 1 1,1-1-1,-1 1 0,0-1 1,0 0-1,3-5 0,1-1 669,-1-2 1,0 1-1,7-22 0,-38 63-926,18-18 0,0 0 0,1 1 0,1-1 0,0 1 0,1 1 0,1-1 0,0 1 0,1-1 0,-3 28 0,7-41 0,-1 0 0,0-1 0,0 1 0,1 0 0,-1 0 0,0 0 0,1-1 0,-1 1 0,1 0 0,-1 0 0,1-1 0,0 1 0,-1 0 0,1-1 0,-1 1 0,1-1 0,0 1 0,0-1 0,-1 1 0,1-1 0,0 0 0,0 1 0,0-1 0,-1 0 0,1 1 0,0-1 0,0 0 0,0 0 0,0 0 0,0 0 0,0 0 0,-1 0 0,1 0 0,0 0 0,0 0 0,0 0 0,1-1 0,38-8 0,-24 0-214,0-1 0,-1 0 0,0-1 0,-1 0-1,16-17 1,29-22-417,-59 50 633,0 0 1,1-1 0,-1 1-1,0 0 1,0 0 0,0-1 0,1 1-1,-1 0 1,0 0 0,1 0 0,-1-1-1,0 1 1,0 0 0,1 0 0,-1 0-1,0 0 1,1 0 0,-1 0 0,0-1-1,1 1 1,-1 0 0,0 0 0,1 0-1,-1 0 1,0 0 0,0 0 0,1 0-1,-1 0 1,0 1 0,1-1-1,-1 0 1,0 0 0,1 0 0,-1 0-1,0 0 1,1 0 0,-1 1 0,0-1-1,0 0 1,1 0 0,-1 0 0,0 1-1,0-1 1,1 0 0,-1 20 586,-11 22 476,6-31-1049,1 0-1,1 1 0,0-1 1,0 1-1,1 0 1,1-1-1,0 1 1,1 21-1,0-32-15,1-1 0,-1 0 0,0 1 0,1-1 0,-1 1 0,1-1 0,-1 1 0,1-1 0,-1 0 0,1 1 0,-1-1 0,1 0 0,-1 0 0,1 1 0,-1-1 0,1 0 0,0 0 0,-1 0 0,1 0 0,-1 0 0,1 1 0,0-1 0,-1 0 0,1-1 0,-1 1 0,1 0 0,0 0 0,-1 0 0,1 0 0,-1 0 0,1 0 0,-1-1 0,2 1 0,20-8 0,-10-1-114,1 0 0,-1 0 0,20-22 0,-21 21-19,-1 0 0,1 0 0,1 1 0,18-11 0,-30 20 135,0 0-1,0-1 1,1 1 0,-1 0-1,0 0 1,0 0 0,1 0-1,-1 0 1,0-1-1,1 1 1,-1 0 0,0 0-1,1 0 1,-1 0 0,0 0-1,0 0 1,1 0 0,-1 0-1,0 0 1,1 0 0,-1 0-1,0 0 1,1 0 0,-1 0-1,0 1 1,0-1 0,1 0-1,-1 0 1,0 0 0,1 0-1,-1 0 1,0 1-1,0-1 1,0 0 0,1 0-1,-1 1 1,0-1 0,0 0-1,0 0 1,1 1 0,-1-1-1,0 0 1,0 0 0,0 1-1,0-1 1,1 21 394,-10 23 253,7-37-637,-10 32-2256,4-25-4210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1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67 5926,'0'0'17632,"-2"10"-16633,-3 52 207,5-62-1207,0 0 0,0 0 0,0 1-1,0-1 1,0 0 0,0 0 0,0 0 0,0 0 0,0 0 0,0 1 0,0-1-1,0 0 1,0 0 0,0 0 0,0 0 0,0 0 0,0 0 0,0 1-1,0-1 1,0 0 0,0 0 0,0 0 0,0 0 0,0 0 0,1 0-1,-1 1 1,0-1 0,0 0 0,0 0 0,0 0 0,0 0 0,0 0 0,0 0-1,1 0 1,-1 0 0,0 0 0,0 0 0,0 0 0,0 0 0,0 0-1,1 0 1,-1 0 0,0 0 0,0 0 0,0 0 0,0 0 0,0 0-1,1 0 1,-1 0 0,0 0 0,0 0 0,0 0 0,0 0 0,0 0 0,1 0-1,9-8-459,8-12-1011,-5-2-324,-6 11 878,0 0 0,0 0 1,-1-1-1,-1 0 0,7-22 1,-12 33 1611,1 31 3240,-2-22-3374,-3 96 3380,14-108-4869,1-13-1719,-3-7-1943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1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40 5958,'0'0'12470,"-4"10"-11125,2-6-1186,-2 6 394,1 0 0,0 0 0,0 1-1,1-1 1,-2 22 0,5-38-511,0 1 1,1 0-1,0-1 1,0 1-1,0 0 1,6-9-1,3-7-596,16-48-2216,-32 134 4975,2-47-1730,0 1 0,0 31 0,3-49-515,0-1-6,-1 1 0,1-1 0,0 0 0,0 0 1,0 0-1,0 1 0,0-1 0,0 0 0,0 0 1,0 0-1,0 0 0,0 1 0,0-1 1,0 0-1,0 0 0,0 0 0,0 1 0,0-1 1,0 0-1,0 0 0,0 0 0,0 0 0,0 1 1,0-1-1,0 0 0,1 0 0,-1 0 1,0 0-1,0 1 0,0-1 0,0 0 0,0 0 1,0 0-1,1 0 0,-1 0 0,0 1 1,0-1-1,0 0 0,0 0 0,1 0 0,-1 0 1,0 0-1,0 0 0,0 0 0,0 0 0,1 0 1,-1 0-1,0 0 0,0 0 0,0 0 1,1 0-1,-1 0 0,0 0 0,0 0 0,0 0 1,0 0-1,1 0 0,6-4-5543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3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268 235 3812,'0'0'8568,"-10"-10"-5750,-32-27-997,38 35-1725,0-1 0,0 1 0,0 1 0,0-1 0,0 1 0,-1-1 0,1 1 0,0 0 1,-1 1-1,1-1 0,-1 1 0,1 0 0,-1 0 0,1 0 0,-1 1 0,1-1 0,0 1 0,-1 0 0,1 1 1,0-1-1,0 1 0,-1 0 0,1 0 0,0 0 0,1 0 0,-1 1 0,0-1 0,1 1 0,-4 4 1,-2 2-91,1 1 1,1 0-1,0 0 1,0 0-1,1 1 1,0 0-1,1 1 1,0-1-1,1 1 1,0 0-1,1 0 1,-2 20-1,-1 16 42,1 90 0,5-122-47,0 24-35,1 0-1,2 0 1,2 0-1,2-1 1,1 1 0,2-1-1,2-1 1,22 49-1,-31-80 21,0-1-1,0-1 1,1 1-1,0 0 1,0-1-1,1 0 1,-1 0-1,1 0 1,0-1-1,1 1 0,-1-1 1,1-1-1,0 1 1,0-1-1,0 0 1,0 0-1,0 0 1,1-1-1,-1 0 1,8 1-1,-4-2 39,0 0 0,0-1 0,0 0 0,0-1 1,0 0-1,0 0 0,0-1 0,-1-1 0,1 0 0,-1 0 0,1 0 0,-1-1 0,10-6 0,21-14 350,-1-1-1,-2-2 0,48-44 0,90-108 932,-157 159-1038,0-1 0,-2-1 0,-1 0 1,13-26-1,-20 33 25,-2 0 0,0-1 0,-1 1 0,0-2 0,-1 1 0,-1 0 0,2-31 1,-4 32-113,0-1 1,-2 0 0,1 1-1,-2-1 1,0 1 0,-1-1-1,-1 1 1,0 0 0,-1 0 0,-1 1-1,0 0 1,-1 0 0,0 0-1,-1 0 1,-1 1 0,0 1-1,-1 0 1,0 0 0,-14-12 0,10 10-154,-2 2 0,1 0 0,-2 0 0,0 2 0,0 0 0,0 1 0,-1 1 0,-25-8 0,35 13-265,-1 0 0,0 1 0,0 0 0,0 1 0,0 0 0,0 0 0,-1 1 0,1 0 0,0 0 0,0 1 0,0 1 0,0-1 0,0 1 0,0 1 0,0 0 0,1 0 0,-1 1 0,1 0 0,-15 10 0,-27 31-3867,3 11-2045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3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5381,'0'0'11157,"20"8"-8573,4 25-1824,1-3 1,2 0-1,43 37 0,24 27-21,-68-67-678,2-1 0,42 30 0,27 25 364,-92-76-380,192 197 1320,-177-182-1228,1 0 0,1-1 0,1-2 0,0 0 1,2-1-1,27 13 0,19 13-8,2 8 477,89 82 1,24 16-208,-35-36-184,58 40 82,48 32-27,-115-79-134,26 14 451,201 149 16,146 85 284,-58-44-733,34 67-48,-428-326-78,391 291-12,129 58 34,-466-324-20,-48-31-23,437 261-3,3-28 114,53 28 79,-395-217 88,363 184-47,-294-180-78,-163-67-108,-1 3-1,84 46 1,-152-72-117,-1-1 37,1 1 0,-1-1 0,0 1-1,0 0 1,0 0 0,0 0 0,0 0 0,-1 0 0,1 1 0,-1-1 0,1 1-1,-1 0 1,0 0 0,0 0 0,0 0 0,-1 0 0,3 5 0,-16-3-8738,-7-5-3683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14990,'0'0'6374,"-46"55"-1825,16-18-1346,-2 4-705,1 3-1345,1-2-1153,8-1 0,7-9 0,8-3 0,7-10 0,0-11-96,14-8-5670,4 0-7686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3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13132,'0'0'17654,"5"10"-16554,-2 0-1041,1 1 0,-2 0-1,1 0 1,-1 0 0,-1 0 0,0 0-1,-1 0 1,0 0 0,0 0-1,-1 0 1,-1 0 0,0 0 0,0 0-1,-5 12 1,-37 76-59,32-75 0,0 1 0,2 0 0,-9 33 0,18-56 0,0-1 0,1 1 0,-1 0 0,1 0 0,-1-1 0,1 1 0,0 0 0,-1 0 0,1-1 0,0 1 0,0 0 0,0 0 0,1 0 0,-1-1 0,0 1 0,1 0 0,-1 0 0,1-1 0,-1 1 0,1 0 0,0-1 0,0 1 0,0-1 0,0 1 0,0-1 0,0 1 0,2 1 0,2-1 0,-1-1 0,1 1 0,-1-1 0,1 0 0,0-1 0,-1 1 0,1-1 0,0 0 0,6-1 0,-8 1 0,17-1-243,-1 0 0,1-2 0,-1 0-1,20-7 1,-3-1-2082,39-18-1,-52 19-5964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58 5862,'0'0'14280,"8"-9"-11574,37-39 1672,-70 80-3763,2 1 1,2 1 0,1 1 0,2 1-1,1 1 1,2 0 0,1 1-1,-14 67 1,26-95-616,0 1 0,0 0 0,1 0 0,1 0 0,0 0 0,1 0 0,0 0 0,3 17 0,-2-24 0,-1 0 0,1-1 0,0 1 0,0 0 0,0 0 0,1-1 0,-1 1 0,1-1 0,0 0 0,0 0 0,0 0 0,0 0 0,0-1 0,1 1 0,-1-1 0,1 1 0,0-1 0,-1-1 0,1 1 0,0 0 0,0-1 0,0 0 0,0 0 0,6 1 0,2 0-695,0 0 0,0-1 0,0 0 0,0-1 1,16-2-1,-3-4-7211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4740,'0'0'14532,"7"-9"-10780,4-5-2333,3-5 275,2 1 3318,-40 68-3394,7-18-1618,-27 58 0,41-83 0,1 0 0,0 0 0,0 1 0,0-1 0,1 1 0,0 0 0,0-1 0,1 1 0,0 0 0,1 9 0,-1-16 5,1 0-1,-1 0 1,1 0 0,0 0-1,-1 0 1,1-1-1,-1 1 1,1 0 0,0 0-1,0 0 1,0 0 0,-1-1-1,1 1 1,0 0 0,0-1-1,0 1 1,0-1-1,0 1 1,0-1 0,0 1-1,0-1 1,1 0 0,-1 0-1,0 1 1,0-1 0,0 0-1,0 0 1,0 0-1,0 0 1,1 0 0,-1 0-1,0-1 1,0 1 0,0 0-1,0-1 1,0 1 0,0 0-1,0-1 1,2 0 0,1-1-121,1 1 0,0-1 0,-1 0 0,1-1 0,-1 1 0,0-1 0,8-5 0,-7 1-1505,1 0 1,-1-1-1,0 1 1,-1-1-1,0 0 0,6-14 1,5-24-8107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19186,'0'0'13581,"-34"49"-13581,34-30 0,6-4-128,1-3-4036,-1-7-4580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19891,'0'0'12876,"8"53"-12876,-8-41 0,0-4-1345,0 0-1858,0-3-673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16464,'0'0'15385,"-2"11"-14611,-5 28-631,-1 7-142,-3 66-1,11-112-19,0 1-1,1 0 1,-1-1-1,0 1 1,1-1-1,-1 1 1,0-1 0,1 1-1,-1-1 1,1 0-1,-1 1 1,1-1 0,-1 0-1,1 1 1,-1-1-1,1 0 1,-1 1-1,1-1 1,-1 0 0,1 0-1,0 0 1,-1 1-1,1-1 1,-1 0 0,1 0-1,0 0 1,-1 0-1,1 0 1,0 0-1,-1 0 1,1 0 0,-1-1-1,1 1 1,-1 0-1,1 0 1,0 0-1,-1-1 1,1 1 0,0-1-1,27-9-2118,-17 1-709,-1 0-1,0-1 1,0 0-1,15-21 1,-5 4-4408</inkml:trace>
  <inkml:trace contextRef="#ctx0" brushRef="#br0" timeOffset="1">185 35 9929,'0'0'13288,"-5"10"-10667,-44 82-469,29-60-1356,1 2 0,2 0 0,2 1 1,1 1-1,-11 47 0,23-31-1565,2-52 563,0 0 1,0 0-1,0 1 0,1-1 0,-1 0 0,0 0 1,0 1-1,0-1 0,0 0 0,1 0 0,-1 0 1,0 0-1,0 1 0,0-1 0,1 0 0,-1 0 1,0 0-1,0 0 0,1 0 0,-1 0 0,0 1 0,0-1 1,1 0-1,-1 0 0,0 0 0,0 0 0,1 0 1,-1 0-1,0 0 0,0 0 0,1 0 0,-1 0 1,0 0-1,0 0 0,1 0 0,-1-1 0,0 1 1,0 0-1,1 0 0,-1 0 0,0 0 0,0 0 1,0 0-1,1-1 0,-1 1 0,0 0 0,6-5-6536,3-10-8489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16464,'0'0'14984,"10"-3"-13863,-1 0-1090,-1-1-1,1-1 0,0 1 1,-1-1-1,0-1 0,0 0 0,7-7 1,57-58-63,-44 41 19,-22 25 13,-4 8 0,-9 18 0,-17 27 0,-23 40-2796,43-78 1645,0 0 0,0 0-1,1 0 1,1 0 0,-1 0-1,2 1 1,-1 13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3203,'0'0'17254,"9"9"-15573,6 9-1061,0 0 0,-2 1 0,0 1 0,-1 0 0,-1 1-1,0 0 1,-2 1 0,11 39 0,-15-34-387,-2 0 0,-1-1 0,-1 1 0,-1 0 0,-1 0-1,-2 0 1,0 0 0,-2 0 0,-1-1 0,-1 0 0,-18 43 0,8-31-653,-1 0 1,-35 52-1,28-52-3004,-61 67 0,46-64-3735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5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45 18193,'0'0'11681,"1"10"-11003,0 35-397,-1-1-1,-7 47 1,0-32-5426,23-212-2088,-1 12 7489,-15 175 5109,10 114-4164,-9-140-1118,1-1 1,0 0-1,0 0 0,1 0 1,0 0-1,0-1 1,0 1-1,1-1 0,0 0 1,1 0-1,-1 0 1,8 7-1,-10-11 2,0-1 0,0 1 1,0 0-1,0-1 0,0 0 0,1 0 1,-1 1-1,1-1 0,-1-1 1,1 1-1,-1 0 0,1-1 0,-1 1 1,1-1-1,0 0 0,-1 1 0,1-1 1,-1-1-1,1 1 0,0 0 0,-1-1 1,1 1-1,-1-1 0,1 0 0,-1 0 1,1 0-1,-1 0 0,0 0 1,1 0-1,-1-1 0,0 1 0,0-1 1,0 0-1,0 1 0,0-1 0,0 0 1,1-2-1,8-8 89,-2 1-1,1-2 1,-1 1 0,-1-1-1,0 0 1,-1-1 0,0 0-1,-1 0 1,-1 0 0,0-1-1,-1 0 1,-1 0 0,0 0-1,1-30 1,-4 45-174,0-1 0,0 0 0,0 0 0,0 0-1,0 0 1,0 0 0,-1 0 0,1 1 0,0-1 0,0 0 0,-1 0 0,1 0 0,-1 0 0,1 1-1,0-1 1,-1 0 0,0 0 0,1 1 0,-1-1 0,1 0 0,-1 1 0,0-1 0,1 1-1,-1-1 1,0 1 0,0-1 0,1 1 0,-1 0 0,0-1 0,0 1 0,0 0 0,0-1 0,0 1-1,1 0 1,-1 0 0,0 0 0,0 0 0,0 0 0,0 0 0,0 0 0,0 0 0,0 0-1,1 0 1,-1 1 0,0-1 0,0 0 0,0 1 0,0-1 0,1 0 0,-2 2 0,0-2-21,0 1 1,0 0 0,0 0 0,0 0-1,0 0 1,1 0 0,-1 0 0,0 1-1,1-1 1,-1 1 0,1-1 0,0 1 0,-1-1-1,1 1 1,0 0 0,0 0 0,0 0-1,0-1 1,0 1 0,1 0 0,-1 0-1,0 0 1,0 3 0,1-4-181,0-1 0,0 0 0,0 1 0,0-1-1,0 0 1,0 1 0,0-1 0,0 0 0,0 1 0,0-1 0,0 0 0,0 1 0,0-1 0,0 0 0,0 1 0,0-1 0,0 0-1,0 1 1,0-1 0,0 0 0,1 1 0,-1-1 0,0 0 0,0 0 0,0 1 0,0-1 0,1 0 0,-1 0 0,0 1-1,0-1 1,1 0 0,-1 0 0,0 0 0,1 1 0,-1-1 0,0 0 0,1 0 0,-1 0 0,0 0 0,0 0 0,1 0 0,-1 0-1,0 0 1,1 0 0,-1 1 0,0-2 0,1 1 0,-1 0 0,0 0 0,1 0 0,10 0-8015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5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41 19346,'0'0'12444,"-5"11"-12609,1-2 162,1-4 9,0 0 0,1 0 1,0 0-1,0 0 1,0 1-1,0-1 0,1 1 1,0-1-1,0 1 1,0-1-1,1 1 0,0 9 1,1-15-1,-1 1 1,0 0 0,1 0-1,-1-1 1,0 1 0,1 0-1,-1-1 1,1 1 0,-1-1-1,1 1 1,0 0 0,-1-1-1,1 1 1,-1-1 0,1 1-1,0-1 1,0 0 0,-1 1-1,1-1 1,0 0 0,0 1-1,-1-1 1,1 0 0,0 0-1,0 0 1,-1 0 0,1 0-1,0 0 1,0 0 0,0 0-1,-1 0 1,1 0 0,0 0 0,0 0-1,0-1 1,-1 1 0,1 0-1,0 0 1,1-1 0,31-16 169,-23 7-153,0-1 1,-1 1-1,-1-2 1,0 1-1,0-1 1,-1 0-1,-1-1 1,0 1-1,5-17 1,-21 51-318,-14 48 355,22-65-498,2 1 1,-1 0-1,1-1 1,-1 1-1,1 0 1,2 8-1,-2-13 247,1 0 0,-1 0 0,1-1 0,-1 1 0,1 0 0,0-1 0,-1 1 0,1 0 0,0-1 0,0 1 0,-1-1 0,1 1 0,0-1 0,0 0 0,0 1 0,-1-1 0,1 0 0,0 1 0,0-1 0,0 0 0,0 0 0,0 0 0,0 0 0,0 0 0,0 0 0,-1 0 0,1 0 0,0 0 0,0 0 0,0-1 0,0 1 0,0 0 0,1-1 0,32-10-4331,-9-7-193,1-4-1991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71 252 18802,'0'0'10522,"3"15"-9738,0 17-440,-2 0-1,0 0 1,-3 0-1,0 0 1,-9 38-1,10-62-333,-62 305 578,101-495-588,28-345 0,-69 641 0,3-97 0,1 0 0,1 0 0,0-1 0,1 1 0,1 0 0,7 21 0,-9-35 0,-1 0 0,1 0 0,-1 1 0,1-1 0,0-1 0,1 1 0,-1 0 0,0 0 0,1-1 0,-1 0 0,1 1 0,0-1 0,0 0 0,0 0 0,0 0 0,0-1 0,0 1 0,0-1 0,7 2 0,-5-2 0,0-1 0,0 0 0,1 0 0,-1 0 0,0 0 0,0-1 0,0 0 0,0 0 0,0 0 0,0-1 0,0 0 0,5-3 0,6-3 0,0-1 0,-1-1 0,0-1 0,0 0 0,-2-1 0,20-21 0,-8 5 0,-2-1 0,34-56 0,-46 66 0,-1 1 0,-2-1 0,1-1 0,-2 1 0,-1-2 0,5-25 0,-46 136 0,33-85 0,-69 246 0,59-198 0,2 1 0,-5 97 0,15-143 0,0 0 0,0 0 0,1 1 0,0-1 0,0 0 0,5 14 0,-5-19 0,0 0 0,1-1 0,-1 1 0,0-1 0,1 0 0,0 1 0,0-1 0,0 0 0,0 0 0,0 0 0,0 0 0,0 0 0,1-1 0,-1 1 0,0-1 0,1 1 0,0-1 0,-1 0 0,1 0 0,0 0 0,-1-1 0,5 2 0,1-1-325,0 1 1,0-2-1,1 1 0,-1-1 0,1 0 1,-1-1-1,16-2 0,-16 0-481,1 1-1,-1-1 0,0 0 1,0-1-1,0 0 0,0 0 1,-1-1-1,0 0 0,0 0 1,0-1-1,-1 0 0,7-7 1,25-38-11542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9737,'0'0'17521,"80"17"-16048,-25-17-416,12 0-544,7 0-353,-1 0-192,-3 0-1121,-10 0-1954,-18 0-769,-20 0 193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5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90 191 11787,'0'0'7394,"-10"11"-5019,6-6-2192,-9 10 596,1 1 1,-14 21-1,23-32-528,-1 1 0,2 0 0,-1-1 1,0 1-1,1 0 0,0 0 0,1 1 1,-1-1-1,1 0 0,0 0 0,1 1 1,0-1-1,0 8 0,1-13-239,-1 0 0,1 0 0,-1 0 0,1 0 0,-1 0 0,1 0-1,0 0 1,-1 0 0,1 0 0,0-1 0,0 1 0,0 0 0,0 0 0,0-1 0,0 1-1,0-1 1,0 1 0,0-1 0,0 1 0,0-1 0,0 0 0,0 1 0,0-1 0,0 0 0,0 0-1,0 0 1,0 0 0,1 0 0,-1 0 0,0 0 0,0 0 0,0 0 0,0-1 0,0 1 0,0 0-1,2-1 1,2 0-22,0-1 0,1 1 0,-1-1-1,0 0 1,0 0 0,9-5-1,-1-4-8,1-1 0,-1 0 0,-1 0 0,0-2 0,-1 1 0,-1-1 0,0-1 0,0 0 0,-2 0 0,0-1 0,-1 0 0,0-1 0,-1 1 0,-1-1-1,-1 0 1,0-1 0,-1 1 0,-1 0 0,-1-1 0,-1-18 0,0 35 25,0 0 0,0 0 0,0 0 0,0 0 0,0 0-1,0 0 1,-1 0 0,1 0 0,0 0 0,-1 0 0,1 0 0,-1 0 0,1 0-1,-1 0 1,1 0 0,-1 0 0,0 0 0,0 1 0,1-1 0,-1 0 0,0 0 0,0 1-1,0-1 1,0 0 0,0 1 0,0-1 0,0 1 0,0-1 0,0 1 0,0 0 0,0-1-1,0 1 1,0 0 0,0 0 0,0 0 0,0 0 0,0 0 0,0 0 0,0 0 0,0 0-1,-1 0 1,1 0 0,0 1 0,0-1 0,0 0 0,0 1 0,0-1 0,0 1 0,0-1-1,0 1 1,1-1 0,-3 3 0,-4 0 104,0 2 0,0-1 0,0 1 0,0 0 0,-9 10 0,4-4 278,1 1 0,0 1-1,1 0 1,1 0 0,0 1 0,0 0 0,2 0 0,-12 30 0,19-44-380,0 1 0,0-1 0,0 1 0,-1-1-1,1 1 1,0-1 0,1 1 0,-1-1 0,0 1 0,0 0 0,0-1 0,0 1-1,0-1 1,0 0 0,1 1 0,-1-1 0,0 1 0,0-1 0,1 1 0,-1-1 0,0 1-1,1-1 1,-1 0 0,0 1 0,1-1 0,-1 0 0,1 1 0,-1-1 0,0 0 0,1 0-1,-1 1 1,2-1 0,23 4 5,34-11-975,-50 6 471,5-2 44,-5 1-84,0 1 0,0 0 1,0 0-1,0 1 1,14 1-1,-21 0 479,0-1-1,0 0 0,-1 1 0,1-1 1,0 1-1,-1 0 0,1 0 1,0-1-1,-1 1 0,1 0 0,-1 1 1,1-1-1,-1 0 0,0 0 1,1 0-1,-1 1 0,0-1 0,0 1 1,0-1-1,0 1 0,0 0 1,0-1-1,0 1 0,-1 0 0,1-1 1,-1 1-1,1 0 0,-1 0 1,1-1-1,-1 1 0,0 0 0,0 3 1,0 12 191,-1 0-1,-1-1 1,-5 25 0,-3 39-2221,10-78 1254,1 3-1827,11-23-10923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5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10218,'0'0'6950,"-5"12"-3357,-17 59-1302,3 1 0,3 1 1,3 0-1,-6 133 0,19-205-2279,0-1 0,0 0 0,0 1 0,0-1-1,0 1 1,0-1 0,0 0 0,0 1 0,0-1 0,0 0 0,0 1-1,0-1 1,0 1 0,0-1 0,0 0 0,0 1 0,0-1 0,0 0-1,0 1 1,1-1 0,-1 0 0,0 1 0,0-1 0,0 0 0,1 1-1,-1-1 1,0 0 0,0 0 0,1 1 0,-1-1 0,0 0 0,1 0-1,-1 0 1,1 1 0,4-5 121,-4 4-131,6-9-2,0 0 0,0 0 0,-1-1 0,0 0 0,0 0 0,7-22 0,3-2 0,-3 7-8,19-36-42,-29 59 45,-1 0-1,1 0 1,0 0-1,0 0 1,0 0 0,1 1-1,-1-1 1,1 1-1,0 0 1,8-5 0,-12 8-5,1 0 1,-1 0 0,1 0 0,-1 0-1,0 0 1,1-1 0,-1 1 0,1 0-1,-1 0 1,1 0 0,-1 0 0,1 0-1,-1 0 1,1 0 0,-1 1 0,1-1-1,-1 0 1,1 0 0,-1 0 0,1 0-1,-1 1 1,0-1 0,1 0 0,-1 0-1,1 1 1,-1-1 0,0 0 0,1 1-1,-1-1 1,0 0 0,1 1 0,-1-1-1,0 0 1,0 1 0,1-1 0,-1 1-1,0-1 1,0 1 0,0-1 0,0 1-1,1-1 1,-1 1 0,0-1 0,0 0-1,0 1 1,0 0 0,3 35 9,0-5 104,-3-31-100,0 0 0,1 0 1,-1 0-1,0 0 0,0 0 1,1 0-1,-1 1 1,0-1-1,0 0 0,1-1 1,-1 1-1,0 0 1,0 0-1,1 0 0,-1 0 1,0 0-1,0 0 0,1 0 1,-1 0-1,0 0 1,0 0-1,0-1 0,1 1 1,-1 0-1,0 0 0,0 0 1,0 0-1,1-1 1,-1 1-1,0 0 0,0 0 1,0 0-1,0-1 1,0 1-1,0 0 0,1 0 1,-1-1-1,0 1 0,0 0 1,0 0-1,0-1 1,0 1-1,0 0 0,0 0 1,0-1-1,0 1 0,0 0 1,0 0-1,0-1 1,0 1-1,0 0 0,-1-1 1,5-15 211,0-78-216,-4 73 0,-2 13 0,-2 12 0,-2 14 0,6-15-217,0 0 0,1-1 0,-1 1 0,0-1 0,1 1 0,-1-1 0,1 1 0,0-1 0,0 1 0,0-1 0,0 0 0,0 1 0,0-1 0,1 0 0,-1 0 0,1 0 0,-1 0 0,1 0 0,0 0 0,0 0 0,0-1 0,0 1 0,0-1 0,0 1 0,1-1 0,-1 0 0,0 0 0,4 1 0,2 0-799,0 0-1,0 0 0,-1-1 0,1 0 0,0-1 1,0 0-1,0 0 0,10-2 0,15-4-5544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5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90 19891,'0'0'4041,"-10"11"-737,3-4-2967,-37 43 1468,41-45-1602,0-1 0,1 0 0,-1 1-1,1 0 1,0 0 0,0 0 0,0 0-1,1 0 1,-1 0 0,1 0 0,1 0 0,-1 11-1,2-16-209,0 1 0,0 0 0,0-1-1,0 1 1,1-1 0,-1 0-1,0 1 1,0-1 0,1 0 0,-1 0-1,0 0 1,0 0 0,1 0 0,-1 0-1,0 0 1,0 0 0,1 0 0,-1-1-1,0 1 1,0 0 0,1-1 0,-1 1-1,0-1 1,1 0 0,5-5-303,0 1 1,0-1-1,0 0 1,-1 0-1,0-1 1,0 0-1,-1 0 1,6-10-1,-2 3-1286,-1 0-1,-1 0 1,10-29-1,-42 106 3974,19-52-1659,0 1 1,1 1 0,1-1-1,0 0 1,0 1-1,2 0 1,-3 24-1,5-37-721,0 1 0,0-1 0,0 0-1,0 1 1,1-1 0,-1 0 0,0 1-1,0-1 1,0 0 0,1 1 0,-1-1-1,0 0 1,1 1 0,-1-1 0,0 0-1,0 0 1,1 1 0,-1-1 0,0 0 0,1 0-1,-1 0 1,1 0 0,-1 1 0,0-1-1,1 0 1,-1 0 0,1 0 0,-1 0-1,0 0 1,1 0 0,-1 0 0,0 0-1,1 0 1,-1 0 0,1 0 0,-1 0-1,0-1 1,1 1 0,-1 0 0,1 0-1,-1 0 1,0 0 0,1-1 0,19-7-901,-12 2 98,0 0-1,-1 0 1,1-1-1,6-8 1,43-63-12451,-19 24 7879,-38 58 10348,-4 30 374,1-21-4618,-5 15 1485,1 0-1,-3 34 0,10-53-2129,-1 0 0,1 1 0,1-1 0,-1 0 0,2 0 0,-1 1 0,1-1 0,1 0 0,-1 0 0,9 16 0,-6-15-948,4 7 77,-1 0 0,0 1 0,-2 0 0,6 20 1,-11-33 979,0 0 0,-1 0 1,1-1-1,-1 1 1,0 0-1,0 0 1,-1 0-1,0 0 0,-1 6 1,1-8 155,0 0 0,0-1 0,-1 1 1,1 0-1,-1 0 0,0-1 0,0 1 1,1-1-1,-1 0 0,-1 0 0,1 1 0,0-1 1,-1-1-1,1 1 0,-1 0 0,-2 1 0,3-2-263,1 0-1,0-1 0,0 1 1,0 0-1,0-1 1,-1 1-1,1-1 0,0 1 1,0-1-1,-1 0 0,1 0 1,0 1-1,-1-1 0,1 0 1,0 0-1,-1 0 1,1-1-1,0 1 0,-1 0 1,1 0-1,0-1 0,0 1 1,-1-1-1,1 1 0,0-1 1,-2-1-1,1 1-42,0-1 0,1 0 0,-1 0 1,1 0-1,0-1 0,-1 1 0,1 0 0,0 0 0,0-1 0,1 1 0,-1 0 0,0-1 1,0-2-1,0-8-87,0 1 0,0-1 1,1 1-1,3-22 0,0 22 29,0 0-1,1 0 0,0 1 1,0-1-1,1 1 0,1 0 1,0 1-1,1-1 0,8-10 1,15-16 43,36-34-1,-29 33-116,-22 22 25,6-5-131,27-38 0,-44 54 265,0 0 1,-1-1-1,0 1 0,0-1 1,0 0-1,-1 1 1,0-1-1,0 0 0,0 0 1,-1-1-1,0 1 0,0 0 1,0-11-1,-1 16-45,-1 0 0,1 0 0,0 0 0,-1 0 1,1 0-1,-1 0 0,0 0 0,1 1 0,-1-1 0,0 0 0,0 0 0,1 1 0,-1-1 1,0 0-1,0 1 0,0-1 0,0 1 0,0-1 0,0 1 0,0-1 0,0 1 0,0 0 1,0-1-1,0 1 0,0 0 0,0 0 0,0 0 0,0 0 0,0 0 0,0 0 0,0 0 0,0 0 1,-1 0-1,1 0 0,0 1 0,0-1 0,0 0 0,-1 2 0,-4-1 49,1 0-1,0 1 1,0 0-1,-1 0 1,1 0-1,-8 6 1,6-2-71,0 1 0,0 0 0,0 0 0,1 0 0,0 1 0,1 0 0,0 1 0,0-1 0,-6 16 0,8-17 0,1-1 0,0 1 0,0-1 0,0 1 0,1 0 0,0 0 0,0 0 0,1-1 0,0 1 0,0 0 0,0 0 0,1 0 0,0 0 0,3 11 0,-2-16-61,-1 1 0,1-1 0,-1 1 0,1-1 0,0 0-1,0 0 1,0 1 0,0-1 0,0 0 0,0-1 0,1 1 0,-1 0 0,1-1 0,-1 1 0,1-1 0,0 0 0,0 0-1,-1 0 1,1 0 0,0-1 0,4 2 0,2-1-860,0 0 1,0 0-1,0-1 0,0 0 1,0-1-1,11-2 0,29-11-12366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1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5285,'0'0'15834,"8"2"-14628,126 21 2129,-1-1-2565,-110-15-504,-45-6 506,-5-1-379,-196 2 2388,300 8-2575,109 1-1,-242-11 73,-139 5 1158,193-4-1436,6-1 0,17 1 0,33-5 0,-34-1-51,13-3-383,-1 2-1,2 1 1,38-1 0,-71 6 430,-1-1-1,0 1 1,1 0 0,-1 0 0,1 0 0,-1 0 0,1 0 0,-1 0 0,1 0 0,-1 0 0,1 0 0,-1 0-1,1 0 1,-1 0 0,1 0 0,-1 0 0,0 1 0,1-1 0,-1 0 0,1 0 0,-1 0 0,1 1-1,-1-1 1,0 0 0,1 1 0,-1-1 0,0 0 0,1 1 0,-1-1 0,0 0 0,1 1 0,-1-1 0,0 0-1,0 1 1,1-1 0,-1 1 0,0-1 0,0 1 0,0-1 0,0 1 0,0-1 0,0 1 0,0-1 0,0 1-1,0-1 1,0 0 0,0 1 0,0-1 0,0 1 0,0-1 0,0 1 0,0 0 0,-1 0 10,1 0 1,-1 0-1,0 0 0,0 0 1,1 1-1,-1-1 1,0 0-1,0 0 0,0-1 1,0 1-1,0 0 1,0 0-1,-1 0 1,1-1-1,0 1 0,0-1 1,-3 2-1,-10 1 96,0 0-1,0-1 0,-1-1 1,1 0-1,0-1 1,-1-1-1,1 0 1,-1-1-1,1 0 1,0-1-1,-17-6 0,29 8-320,1 0-1,-1 0 0,0 0 0,1 0 1,-1 0-1,0 0 0,1-1 0,0 1 0,-1-1 1,1 1-1,0-1 0,-1 1 0,1-1 1,0 0-1,0 0 0,1 1 0,-2-3 1,-2-14-7645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4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215 156 4292,'0'0'16,"-11"-3"1484,8 2-1230,0-1 0,-1 1 0,1 0 1,-1 0-1,1 0 0,-1 1 0,1-1 0,-1 1 0,0 0 0,1 0 0,-1 0 0,0 0 0,1 1 0,-1 0 0,1-1 1,-1 1-1,1 0 0,-1 1 0,1-1 0,0 1 0,-1-1 0,1 1 0,0 0 0,0 0 0,0 1 0,1-1 1,-1 0-1,0 1 0,1 0 0,0 0 0,-4 5 0,-7 13 183,1 1 0,1 0 0,1 0 0,0 1-1,2 0 1,1 1 0,1 0 0,-5 44 0,5-10 281,3 0 0,7 94 0,-2-128-637,0 0 0,2 0-1,1 0 1,0-1 0,2 0 0,1 0 0,1 0-1,0-1 1,2-1 0,1 0 0,0 0 0,1-1-1,2-1 1,22 25 0,-33-39-128,1-1 0,0 0 0,0 0 0,0 0 0,1-1 0,-1 1 0,1-1-1,0 0 1,0-1 0,0 0 0,0 0 0,0 0 0,1-1 0,-1 1 0,1-1 0,-1-1 0,0 0 0,12 0 0,-11-1 30,0-1 0,0 0 0,0 0-1,0-1 1,0 0 0,-1 0 0,1 0 0,-1-1 0,0 0 0,0 0 0,0-1 0,-1 0 0,1 0 0,-1 0 0,0 0 0,5-9-1,19-29 231,-2-1-1,-2-1 0,-2-2 0,-2 0 0,-2-1 0,-3-1 0,-1 0 0,-3-2 0,-1 1 0,3-64 0,-11 74-166,-1-1-1,-3 1 0,-6-49 1,5 74-53,-1 0 1,-1-1-1,0 1 0,-1 0 1,0 1-1,-1 0 0,-1-1 1,0 2-1,-1-1 0,-1 1 1,-11-14-1,16 23-86,0-1 0,0 1 0,0 0 0,-1 0-1,1 1 1,-1-1 0,0 1 0,0 0 0,0 0 0,0 1 0,-1 0-1,1 0 1,-1 0 0,1 0 0,-1 1 0,0 0 0,0 0 0,1 1-1,-1-1 1,-8 1 0,8 1-318,0 1 0,0-1 1,0 1-1,0 0 0,0 0 0,0 0 0,1 1 0,-1 0 1,1 0-1,-1 1 0,-8 7 0,-33 33-6924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5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359 134 7175,'0'0'5845,"-7"-10"-3939,-3-5-1857,1 1 562,0 1 0,-1 1 0,0-1 0,-21-18 0,28 29-537,0-1-1,0 1 1,-1-1 0,1 1-1,-1 0 1,1 0 0,-1 0-1,0 1 1,1 0 0,-1-1-1,0 1 1,0 0 0,0 1-1,0-1 1,0 1 0,0 0-1,0 0 1,0 0 0,0 0-1,0 1 1,0-1 0,0 1-1,0 0 1,0 0 0,0 1-1,-4 2 1,0 0-20,1 1 0,0 1-1,0-1 1,1 1 0,-1 0 0,1 0 0,1 1 0,-1 0 0,1 0-1,0 1 1,-6 12 0,0 2-2,2 1-1,-15 47 1,12-22-32,1 1 0,3-1 0,2 1 0,1 62 0,5-85-21,1-1 0,1 1 0,1-1 0,2 1 0,0-1 0,2 0 0,0-1 0,2 0 0,22 44 0,-25-58-15,0 0-1,1-1 1,0 0-1,1 0 0,0-1 1,0 0-1,1 0 1,-1-1-1,2 0 0,-1-1 1,1 0-1,0 0 1,0-1-1,1 0 0,-1-1 1,1 0-1,0-1 0,17 3 1,-11-4-6,0-1-1,-1 0 1,1-2 0,0 1 0,0-2 0,-1-1 0,1 0-1,-1 0 1,0-2 0,0 0 0,30-15 0,-2-3 353,-2-2 1,0-2-1,-2-2 0,-1-1 1,-2-2-1,-1-2 1,-1-1-1,-2-2 1,-2-1-1,38-59 1,-58 79-153,-2 0 1,0 0 0,-1-1 0,0 0 0,-2 0-1,0-1 1,4-29 0,-9 41-131,0-1 0,0 1 0,-1-1 0,0 1 0,0-1 0,-1 1 0,0 0 0,-1-1-1,0 1 1,0 0 0,-1 0 0,0 0 0,0 0 0,-1 0 0,0 1 0,0 0 0,0-1 0,-1 2 0,-1-1 0,-7-8 0,1 5-133,0 1-1,0 1 1,0 0-1,-1 1 1,-1 0-1,1 1 1,-1 0-1,0 1 1,-1 1-1,-21-5 1,-17 1-2573,-85-3 1,103 10 1152,-55-4-3962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11915,'0'0'10640,"-3"11"-9461,-60 343 5067,58-322-5807,4-46 354,4-53-231,28-130 159,-21 139-449,-12 110-272,-14 73 0,8-73 0,-1 72 0,9-124 0,0 0 0,0 0 0,1 0 0,-1 0 0,0 0 0,0 0 0,0 0 0,1 0 0,-1 1 0,0-1 0,0 0 0,0 0 0,1 0 0,-1 0 0,0 0 0,0-1 0,0 1 0,1 0 0,-1 0 0,0 0 0,0 0 0,0 0 0,1 0 0,-1 0 0,0 0 0,0 0 0,0 0 0,0-1 0,1 1 0,-1 0 0,0 0 0,0 0 0,0 0 0,0 0 0,0-1 0,1 1 0,-1 0 0,0 0 0,0 0 0,0-1 0,0 1 0,0 0 0,0 0 0,0 0 0,0-1 0,0 1 0,0 0 0,0 0 0,0 0 0,0-1 0,0 1 0,0 0 0,0 0 0,0-1 0,11-19 0,-1-1 0,-1 0 0,-1-1 0,6-25 0,16-93 0,-25 120-37,-4 26-125,-5 34-829,-18 73-6188,20-107 6467,-14 59-7311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6118,'0'0'22010,"-2"9"-20569,0-3-1288,0 1-1,1-1 0,-1 1 0,2 0 1,-1-1-1,1 1 0,0 0 0,0 0 1,1-1-1,0 1 0,0 0 1,0-1-1,1 1 0,0-1 0,1 0 1,-1 1-1,1-1 0,0 0 0,1-1 1,4 8-1,-2-6-551,0-1 1,1 1-1,0-1 0,0 0 0,1-1 1,-1 0-1,1 0 0,16 7 0,-22-11 184,1 0-1,0 0 1,0 0-1,0 0 1,0-1 0,0 1-1,0-1 1,0 0-1,0 0 1,0 0-1,0 0 1,0 0-1,0-1 1,0 0 0,0 1-1,0-1 1,0 0-1,0 0 1,0 0-1,-1-1 1,1 1-1,0-1 1,-1 0 0,1 1-1,-1-1 1,0 0-1,1 0 1,-1-1-1,3-3 1,12-19-7467,-3-3-6198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3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11211,'0'0'10463,"-2"12"-8563,-13 42 1032,-33 78 0,-37 62-2045,25-60-3319,59-147-19824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3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8968,'0'0'20804,"12"-10"-20526,6-7-241,0 0 1,-2-1-1,0-1 0,-1-1 1,-1 0-1,14-27 0,-37 91-68,4-14 89,-5 9 16,2 1 0,-4 49 0,9-16-6136,3-69-467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11659,'0'0'11947,"74"27"-10345,-17-22-801,9-3-577,6 1-128,-2-3-480,-1 0-2211,-3 0-3779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4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7495,'0'0'12609,"11"7"-11525,-4-3-937,-1 0-72,1 0 0,-1-1 0,0 0 0,1 0 0,0 0 0,0-1 0,0 0 0,0 0 0,0-1 0,0 0-1,10 1 1,232-3 497,-245 1-569,1 1 0,-1-1 0,0 1 0,0 0 0,-1 0 0,1 1 0,0-1 0,0 1 0,0 0 0,-1 0 0,1 0 1,3 3-1,-7-5 1,1 1 0,0-1 0,-1 1 0,1 0 0,0-1-1,-1 1 1,1 0 0,-1-1 0,1 1 0,-1 0 0,0 0 0,1-1 0,-1 1 0,0 0 0,1 0 0,-1 0 0,0 0 0,0-1 0,0 1 0,0 0 0,0 0 0,0 0 0,0 1 0,-1-1 10,1 1 1,-1-1-1,0 0 1,0 1-1,0-1 1,0 0-1,0 0 0,0 1 1,0-1-1,0 0 1,-1 0-1,1 0 1,0-1-1,-1 1 0,1 0 1,0 0-1,-4 0 1,-6 4 107,-1-1 0,0 0 0,0-1 1,0 0-1,0-1 0,0 0 1,-1-1-1,1-1 0,0 0 0,-1-1 1,1 0-1,-15-3 0,8 0 5,1-1 0,0 0 0,0-2 0,0 0 0,1-1 0,0 0 0,-20-14 0,37 22-127,1 0 0,-1 0 0,0 0 0,0 0 0,0-1 0,0 1 0,0 0 0,0 0 0,0 0 0,1 0 0,-1 0 0,0 0 0,0 0 0,0 0 0,0 0 0,0 0 0,0 0 0,0-1 0,0 1 0,0 0 0,0 0 0,0 0 0,0 0 0,1 0 0,-1 0 0,0 0 0,0 0 0,0-1 0,0 1 0,0 0 0,0 0 0,0 0 0,0 0 0,0 0 0,0 0 0,0-1 0,0 1 0,0 0 0,0 0 0,-1 0 0,1 0 0,0 0 0,0 0 0,0 0 0,0-1 0,0 1 0,0 0 0,0 0 0,0 0 0,0 0 0,0 0 0,0 0 0,0 0 0,-1 0 0,1 0 0,0 0 0,0 0 0,0-1 0,0 1 0,0 0 0,0 0 0,0 0 0,-1 0 0,19 0-61,27 5-59,-42-5 119,39 3-1643,1-1 0,80-9 0,-62 3 106,-53 4-99,-29 10-4862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0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1409,'0'0'22123,"-6"9"-21296,2-5-610,1-1-70,0 0 0,1-1 0,-1 1 0,1 0 0,0 0 0,0 1 0,0-1 0,0 0 1,1 1-1,-1-1 0,1 1 0,0-1 0,0 1 0,0 0 0,0-1 0,1 1 0,0 0 0,0 7 0,0-11-118,0 1 1,0-1-1,0 0 1,1 0-1,-1 1 1,0-1-1,0 0 1,1 1-1,-1-1 1,0 0-1,0 0 1,1 1-1,-1-1 1,0 0-1,1 0 1,-1 0-1,0 0 1,1 1-1,-1-1 1,0 0-1,1 0 1,-1 0-1,0 0 1,1 0-1,-1 0 1,1 0-1,-1 0 1,0 0-1,1 0 1,-1 0-1,0 0 0,1 0 1,-1 0-1,0 0 1,1 0-1,-1-1 1,0 1-1,1 0 1,-1 0-1,0 0 1,1-1-1,-1 1 1,0 0-1,1 0 1,-1-1-1,0 1 1,0 0-1,1 0 1,-1-1-1,0 1 1,0 0-1,0-1 1,0 1-1,1 0 1,-1-1-1,0 1 1,0 0-1,0-1 1,13-19 1097,-12 18-999,0-1 0,0 1 0,-1-1 0,1 0 0,-1 1 0,0-1 0,0 1 1,1-1-1,-2 0 0,0-4 0,1 6-107,0 1 0,0-1 0,0 1 1,-1-1-1,1 0 0,0 1 0,0-1 0,-1 1 0,1-1 0,-1 1 1,1 0-1,0-1 0,-1 1 0,1-1 0,-1 1 0,1 0 1,-1-1-1,1 1 0,-1 0 0,1-1 0,-1 1 0,1 0 0,-1 0 1,0 0-1,1-1 0,-1 1 0,1 0 0,-1 0 0,0 0 0,1 0 1,-1 0-1,1 0 0,-1 0 0,0 0 0,1 1 0,-1-1 1,1 0-1,-1 0 0,0 0 0,1 1 0,-1-1 0,1 0 0,-1 0 1,1 1-1,-1-1 0,1 1 0,-1-1 0,1 0 0,0 1 1,-1-1-1,1 1 0,-1 0 0,-1 1-24,0-1-1,0 1 1,1 0 0,-1 0 0,0 1-1,1-1 1,-1 0 0,1 0-1,0 1 1,0-1 0,0 1 0,0-1-1,0 1 1,0-1 0,1 1 0,-1 2-1,-2 46-29,3-48 37,0-3-3,0 0 0,0 0 0,0 0 0,0 1-1,1-1 1,-1 0 0,0 0 0,0 0 0,0 0 0,0 1 0,0-1 0,0 0 0,0 0 0,1 0 0,-1 0 0,0 0 0,0 0 0,0 0 0,0 1 0,1-1 0,-1 0 0,0 0 0,0 0 0,0 0 0,0 0 0,1 0 0,-1 0 0,0 0 0,0 0 0,0 0 0,1 0 0,-1 0 0,0 0 0,0 0 0,0 0 0,0 0 0,1 0 0,-1 0 0,0 0 0,0 0 0,0-1 0,0 1 0,1 0 0,-1 0 0,0 0 0,0 0 0,0 0 0,0 0 0,0 0 0,1-1 0,-1 1-1,0 0 1,0 0 0,0 0 0,0 0 0,0-1 0,0 1 0,0 0 0,0 0 0,9-9 26,-7 6-27,1-1 0,-1 0 0,0 0 0,0 0 0,0 0 0,-1 0 0,1 0 0,0-7 0,-24 36 0,20-20 0,11-12 0,10-16 0,-22 30 0,0-1 0,0 1 0,1-1 0,0 1 0,1 0 0,-1 0 0,1 0 0,1 0 0,-1 0 0,2 14 0,-1-21 0,0 0 0,1 1 0,-1-1 0,0 1 0,1-1 0,-1 0 0,0 1 0,1-1 0,-1 0 0,0 0 0,1 1 0,-1-1 0,1 0 0,-1 0 0,1 1 0,-1-1 0,1 0 0,-1 0 0,1 0 0,-1 0 0,1 0 0,-1 0 0,1 0 0,-1 0 0,1 0 0,-1 0 0,1 0 0,-1 0 0,1 0 0,-1 0 0,1-1 0,-1 1 0,0 0 0,1 0 0,-1 0 0,1-1 0,-1 1 0,1 0 0,-1-1 0,0 1 0,1 0 0,-1-1 0,0 1 0,1 0 0,-1-1 0,0 1 0,0-1 0,1 0 0,17-19 0,-14 13 0,1 0 0,-1-1 0,-1 1 0,1-1 0,-1 0 0,-1 0 0,3-12 0,-5 20 0,0 1 0,0-1 0,-1 0 0,1 0 0,0 0 0,0 1 0,0-1 0,-1 0 0,1 0 0,0 0 0,0 0 0,0 0 0,-1 0 0,1 1 0,0-1 0,0 0 0,-1 0 0,1 0 0,0 0 0,0 0 0,-1 0 0,1 0 0,0 0 0,0 0 0,-1 0 0,1 0 0,0 0 0,0 0 0,-1 0 0,1 0 0,0-1 0,0 1 0,0 0 0,-1 0 0,1 0 0,0 0 0,0 0 0,-1 0 0,1-1 0,0 1 0,0 0 0,0 0 0,0 0 0,-1-1 0,1 1 0,0 0 0,0 0 0,0 0 0,0-1 0,0 1 0,0 0 0,0 0 0,0-1 0,0 1 0,-1 0 0,1 0 0,0-1 0,0 1 0,0 0 0,0 0 0,0-1 0,1 1 0,-1 0 0,0 0 0,0-1 0,0 1 0,0 0 0,0-1 0,0 1 0,-7 8-209,0 0 1,1 0-1,0 0 0,0 1 1,1 0-1,0 0 1,1 0-1,0 0 0,-3 12 1,0-4-1075,0 0-5438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3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7719,'0'0'19016,"1"12"-16945,2 7-1675,1-1 0,0 1 0,2-1 0,0 0 0,1 0 1,1-1-1,1 0 0,0 0 0,15 19 0,-18-28-408,5 7-275,1 0 0,24 24 0,-33-36 157,0 0 1,1-1-1,-1 1 0,0-1 1,1 0-1,-1 0 0,1 0 1,0 0-1,0 0 0,0-1 1,0 0-1,0 0 0,0 0 1,0 0-1,0-1 0,0 1 1,0-1-1,8-1 1,-10 1-439,0-1 0,-1 0 0,1 1 0,0-1 0,-1 0 0,1 0 1,-1 0-1,1 0 0,-1-1 0,1 1 0,-1 0 0,0-1 0,1 1 1,-1 0-1,0-1 0,0 0 0,0 1 0,0-1 0,1-3 1,-2 4 318,15-27-11394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3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7111,'0'0'13533,"-6"11"-11030,-19 43 1248,-33 100-1,37-83-3526,3 0 0,-15 136 0,31-186-2157,2-12-5908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3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 5637,'14'0'14323,"17"-2"-4892,21 8-7881,-50-6-1642,0 1-1,-1 0 1,1-1-1,0 1 1,-1 0 0,1 0-1,0 0 1,-1 0 0,1 0-1,-1 0 1,1 0-1,-1 0 1,0 0 0,0 1-1,1-1 1,-1 1-1,0-1 1,0 1 0,0-1-1,-1 1 1,1 0 0,1 1-1,-2 0 316,0 0 0,1 0 0,-1 0 0,0-1 0,0 1 0,-1 0 0,1 0 0,-1-1 0,1 1 0,-1 0 0,0-1 0,-1 4 0,-9 13-99,0 0 0,-2 0 0,0-2 0,0 0 0,-2 0 1,0-1-1,-20 15 0,5-2-65,28-27-59,-2 1 0,0 1 0,1 0 0,-1 0 0,1 0 0,0 0 0,0 1 0,-3 4 0,6-8 0,0-1 0,0 1 0,0 0 0,0-1 0,-1 1 0,1 0 0,0-1 0,0 1 0,0 0 0,0 0 0,0-1 0,1 1 0,-1 0 0,0-1 0,0 1 0,0 0 0,1-1 0,-1 1 0,0 0 0,0-1 0,1 1 0,0 0 0,21 12 0,-2-7 0,-1 1 0,0 0 0,0 2 0,-1 0 0,0 1 0,-1 1 0,25 21 0,-23-19-979,-4-8-2649,0-5-5698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3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3 4676,'0'0'14451,"9"0"-12321,4-1-1154,8 0-163,5 0 5662,-26 3-6284,1-1 0,-1 1 0,0-1 0,0 1 0,0 0 0,0-1 0,0 1 0,0-1 0,0 1 0,-1-1-1,1 1 1,-1-1 0,1 1 0,-1-1 0,1 1 0,-2 1 0,-13 15-191,0-1 0,-1-1 0,-1-1 0,0 0 0,-23 14 0,-100 58 0,135-84 0,-23 14 0,18-10 0,1-1 0,-1 0 0,-1-1 0,1 0 0,-1 0 0,-17 4 0,28-8 0,0-1 0,0 0 0,0 1 0,0-1 0,0 0 0,0 1 0,0-1 0,0 0 0,0 0 0,0 1 0,0-1 0,0 0 0,0 1 0,0-1 0,0 0 0,0 1 0,0-1 0,0 0 0,1 0 0,-1 1 0,0-1 0,0 0 0,0 0 0,1 1 0,-1-1 0,0 0 0,0 0 0,1 0 0,-1 1 0,0-1 0,0 0 0,1 0 0,-1 0 0,0 0 0,1 0 0,-1 0 0,0 0 0,0 1 0,1-1 0,-1 0 0,0 0 0,1 0 0,15 9 0,99 30 0,-82-29 0,0 1 0,0 1 0,-1 2 0,58 34 0,-85-44-208,0 0 1,0-1-1,1 0 0,-1 0 1,1-1-1,-1 1 0,1-1 1,0 0-1,9 1 0,-10-5-6785,-2-6-6294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6118,'0'0'18236,"2"8"-15775,2 12-2003,1 0-1,1-1 1,1 1 0,0-2 0,2 1 0,0-1 0,1 0 0,1-1 0,0 0-1,2-1 1,0 0 0,24 22 0,-9-23-2877,-25-14 1867,-1-1 1,1 1-1,-1-1 1,1 0-1,-1 0 1,1 0-1,0 0 1,-1 0-1,1 0 1,-1-1-1,1 0 1,-1 1-1,1-1 0,-1 0 1,1 0-1,-1 0 1,0 0-1,1-1 1,-1 1-1,0 0 1,0-1-1,0 0 1,0 1-1,3-5 1,16-20-9763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3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6502,'0'0'19790,"-7"11"-18242,-20 35-245,1 2 0,-19 53 0,-39 118-804,74-190-466,6-17-332,-14 40 231,14-18-6286,11-35-3522,1-12 310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3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13 183 5125,'0'0'15951,"-3"9"-13773,-6 27-192,9-36-1939,0 1-1,0-1 1,0 0-1,0 0 1,-1 1 0,1-1-1,0 0 1,0 0 0,0 1-1,0-1 1,0 0 0,1 1-1,-1-1 1,0 0 0,0 0-1,0 1 1,0-1 0,0 0-1,0 0 1,0 1 0,0-1-1,1 0 1,-1 0 0,0 0-1,0 1 1,0-1 0,0 0-1,1 0 1,-1 0-1,0 1 1,0-1 0,1 0-1,-1 0 1,0 0 0,0 0-1,1 0 1,-1 0 0,0 1-1,0-1 1,1 0 0,-1 0-1,0 0 1,0 0 0,1 0-1,-1 0 1,0 0 0,1 0-1,-1 0 1,0 0 0,0 0-1,1-1 1,-1 1-1,0 0 1,0 0 0,1 0-1,-1 0 1,0 0 0,0 0-1,1-1 1,-1 1 0,0 0-1,0 0 1,0 0 0,1-1-1,-1 1 1,0 0 0,0-1-1,17-9 951,13-19-44,-2-1-1,29-39 1,13-16-896,-69 85-62,-1-1 0,0 1 1,1-1-1,-1 0 0,0 1 0,1-1 0,-1 1 1,1-1-1,-1 1 0,1-1 0,-1 1 0,1-1 1,-1 1-1,1 0 0,0-1 0,-1 1 1,1 0-1,-1 0 0,1-1 0,0 1 0,-1 0 1,1 0-1,0 0 0,-1 0 0,1 0 1,0 0-1,-1 0 0,1 0 0,0 0 0,0 0 1,0 0-1,3 21-166,-12 38 129,8-59 50,-9 40-64,2-10-487,1 1-1,-3 57 0,10-76-3096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4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8296,'0'0'8616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11082,'0'0'12364,"72"24"-10698,-30-21-481,14-2-64,1-1-448,2 0-481,-1 0-128,-5 0-32,-11 0-449,-14 0-287,-11 0-257,-11 3-192,-6 3-897,-12 0-833,-18 1-2498,-7 1-5926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0 569 14350,'0'0'8706,"8"-8"-7616,46-48 190,130-139 57,-144 146-1297,-1-1 1,43-73-1,-37 35 457,-49 144 768,-30 89 651,22-103-1537,2 0 0,1 0 0,2 1 0,-1 84 0,8-127-414,0 1 1,0-1-1,0 0 0,0 1 0,0-1 0,0 0 0,0 1 0,0-1 0,0 0 0,0 1 0,0-1 1,1 0-1,-1 1 0,0-1 0,0 0 0,0 0 0,1 1 0,-1-1 0,0 0 0,0 0 0,1 1 0,-1-1 1,0 0-1,0 0 0,1 0 0,-1 0 0,0 1 0,1-1 0,-1 0 0,0 0 0,1 0 0,-1 0 1,0 0-1,1 0 0,-1 0 0,0 0 0,1 0 0,-1 0 0,0 0 0,1 0 0,-1 0 0,0 0 0,1 0 1,-1 0-1,0 0 0,1-1 0,-1 1 0,0 0 0,0 0 0,1 0 0,-1 0 0,0-1 0,1 1 0,-1 0 1,0 0-1,0-1 0,0 1 0,1 0 0,-1 0 0,0-1 0,0 1 0,1-1 0,15-17-3179,-10-23-6886,-6 18 1612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4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6726,'0'0'17361,"11"3"-16897,-1-1-540,-1-1-1,1 0 0,0 0 1,-1-1-1,1 0 0,-1-1 1,1 0-1,0-1 0,-1 0 1,0 0-1,1-1 0,-1 0 1,11-5-1,-10 3-913,0 0 1,-1-1-1,1 0 0,-1 0 0,16-15 1,15-24 1519,-39 43-327,0 0 0,1 0-1,-1 1 1,0-1 0,1 0-1,0 1 1,-1 0-1,1-1 1,0 1 0,-1 0-1,1-1 1,0 1 0,0 0-1,0 1 1,0-1-1,0 0 1,0 0 0,0 1-1,0-1 1,0 1 0,1 0-1,2 0 1,-4 0-62,1 1 1,-1 0 0,1 0 0,-1 0-1,1 0 1,-1 0 0,1 1-1,-1-1 1,0 0 0,0 1-1,0-1 1,0 0 0,0 1-1,0-1 1,0 1 0,0 0-1,0-1 1,-1 1 0,1 0-1,-1 0 1,1-1 0,-1 1-1,0 0 1,0 0 0,1 2-1,-1-3-118,0 3 89,0 0 0,1 0 0,0 0 0,0 1 0,0-1 0,0-1 0,0 1 0,1 0 0,2 4-1,-3-7-100,1 0-1,-1-1 0,0 1 1,0 0-1,1-1 0,-1 1 1,0-1-1,1 0 1,-1 1-1,0-1 0,1 0 1,-1 0-1,1 0 0,-1 0 1,0 0-1,1 0 0,-1 0 1,1 0-1,-1-1 0,0 1 1,1 0-1,-1-1 0,0 0 1,1 1-1,-1-1 0,0 1 1,0-1-1,0 0 0,0 0 1,2-1-1,0 0-78,0 0 1,-1 1-1,1 0 1,0-1-1,1 1 1,-1 0-1,0 0 1,0 1-1,0-1 0,1 1 1,3-1-1,-6 2 58,0-1 1,0 1-1,0-1 0,0 1 0,1-1 0,-1 1 0,0 0 1,0-1-1,0 1 0,0 0 0,-1 0 0,1 0 0,0 0 1,0 0-1,0 0 0,-1 0 0,1 0 0,0 0 0,-1 0 1,1 0-1,-1 1 0,0-1 0,1 0 0,-1 0 0,0 0 1,1 1-1,-1-1 0,0 0 0,0 0 0,0 2 0,0 14-243,4 26 965,-4-42-882,0 0-1,0 0 0,0 0 1,1 0-1,-1 0 1,0 0-1,0 0 0,1 0 1,-1 0-1,1 0 0,-1 0 1,1-1-1,-1 1 0,1 0 1,-1 0-1,1 0 0,0-1 1,-1 1-1,1 0 0,0 0 1,0-1-1,0 1 0,-1-1 1,1 1-1,0-1 1,0 1-1,0-1 0,0 0 1,2 1-1,7-4-3982,1-11-2616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4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87 8232,'0'0'14830,"-4"9"-14884,2-6 58,1 0 0,-1 1 0,1-1 0,0 1-1,0-1 1,0 1 0,1 0 0,-1-1-1,1 1 1,0 0 0,0 0 0,0-1 0,1 1-1,-1 0 1,1-1 0,0 1 0,0-1-1,0 1 1,0-1 0,1 1 0,-1-1 0,1 0-1,2 4 1,14 23 203,-10-20-171,-2 1 0,1 1 0,-1-1 1,-1 1-1,6 19 0,-10-28 10,0 1 0,-1 0 0,0 0 0,1 0-1,-1 0 1,-1 0 0,1 0 0,0 0 0,-1-1 0,0 1 0,0 0-1,0 0 1,-1 0 0,1-1 0,-1 1 0,0-1 0,0 1 0,0-1-1,0 0 1,0 0 0,-1 0 0,-5 5 0,4-4 216,0 0 0,0-1 0,-1 0 0,1 0 0,-1 0 0,1-1 0,-1 0-1,0 1 1,0-2 0,0 1 0,0 0 0,0-1 0,-9 1 0,12-2-234,0 0 0,0 0 0,0 0 0,0 0 0,0 0 0,0-1 0,0 1 0,0-1 0,0 1 0,0-1 0,0 0 0,0 0 0,1 1 0,-1-1 0,0-1 0,1 1 0,-1 0-1,0 0 1,1-1 0,0 1 0,-1-1 0,1 1 0,0-1 0,0 1 0,-1-1 0,1 0 0,1 0 0,-1 1 0,0-1 0,0 0 0,1 0 0,-1 0 0,1 0 0,-1 0 0,1 0 0,0 0 0,0-3 0,0-1-114,0 1 1,0 0-1,1 0 1,-1 0-1,1 0 1,0 0-1,1 0 1,-1 0-1,1 0 1,0 0-1,0 0 1,1 1-1,0-1 1,-1 1-1,1 0 1,1 0-1,4-6 1,8-5-290,1-1 0,35-23 0,7-7 418,-41 29 78,30-38 0,-44 50 32,0 0 0,0-1 0,-1 1 0,0-1 0,0 0 0,0 0 0,-1 0 0,0 0 0,0-1 0,0 1 0,-1 0 0,1-10 0,-2 15-128,0 1 1,-1-1-1,1 1 0,0-1 1,0 1-1,-1 0 0,1-1 0,0 1 1,0-1-1,-1 1 0,1-1 1,-1 1-1,1 0 0,0-1 1,-1 1-1,1 0 0,-1 0 1,1-1-1,-1 1 0,1 0 0,0 0 1,-1 0-1,1-1 0,-1 1 1,1 0-1,-1 0 0,1 0 1,-1 0-1,0 0 0,1 0 1,-1 0-1,1 0 0,-1 0 0,1 0 1,-1 0-1,1 0 0,-1 1 1,1-1-1,-1 0 0,1 0 1,0 0-1,-1 1 0,1-1 1,-1 0-1,0 1 0,-24 13 71,19-8-54,1 1 1,-1 0-1,1 0 0,0 0 1,1 0-1,-1 1 1,2 0-1,-1 0 0,1 0 1,0 0-1,1 0 1,0 1-1,0-1 0,1 1 1,0 0-1,0 15 1,1-24-42,0 1 0,0-1 0,1 1 1,-1 0-1,0-1 0,0 1 0,0-1 1,0 1-1,1-1 0,-1 1 1,0-1-1,1 1 0,-1-1 0,0 1 1,1-1-1,-1 1 0,0-1 0,1 0 1,-1 1-1,1-1 0,-1 0 0,1 1 1,-1-1-1,1 0 0,-1 1 1,1-1-1,-1 0 0,1 0 0,-1 0 1,1 0-1,1 1 0,24-3 48,23-15 0,91-80-1586,-140 96 1540,1 1-1,-1 0 1,1-1 0,-1 1-1,1 0 1,-1-1 0,1 1 0,-1 0-1,1 0 1,0 0 0,-1 0-1,1-1 1,-1 1 0,1 0 0,0 0-1,-1 0 1,1 0 0,-1 0-1,1 1 1,-1-1 0,1 0 0,0 0-1,-1 0 1,1 0 0,-1 1-1,1-1 1,-1 0 0,1 0 0,-1 1-1,1-1 1,-1 1 0,1-1-1,-1 0 1,1 1 0,8 25 290,-8 46 633,-2-56-575,0-7-129,2 22 162,-1-31-381,0 0 0,0 1 0,0-1-1,0 1 1,0-1 0,1 1-1,-1-1 1,0 0 0,0 1 0,0-1-1,1 0 1,-1 1 0,0-1-1,0 0 1,1 1 0,-1-1 0,0 0-1,1 1 1,-1-1 0,0 0-1,1 0 1,-1 1 0,0-1 0,1 0-1,-1 0 1,1 0 0,-1 0 0,0 1-1,1-1 1,-1 0 0,1 0-1,-1 0 1,0 0 0,1 0 0,-1 0-1,1 0 1,-1 0 0,1 0-1,-1 0 1,0 0 0,1-1 0,-1 1-1,1 0 1,-1 0 0,0 0-1,1 0 1,-1-1 0,1 1 0,-1 0-1,0 0 1,1-1 0,-1 1-1,0 0 1,0-1 0,1 0 0,9-7-131,-1-1 1,-1 0 0,1-1 0,-1 1 0,7-14 0,19-21-1523,-30 39 1458,-3 3 141,0 0 0,1 1 0,-1-1-1,1 1 1,-1-1 0,1 1 0,-1-1 0,1 1 0,0 0 0,0 0 0,-1 0 0,1 0 0,0 0 0,0 0 0,3 0 0,-4 3 4,0 1 0,0 0 1,-1 0-1,1 0 1,-1 1-1,0-1 0,0 0 1,0 0-1,0 0 1,-1 4-1,1-2 63,1 85-1142,-1-90 907,0 1 0,0-1 0,0 1 1,0-1-1,1 1 0,-1-1 0,0 0 1,0 1-1,0-1 0,1 1 0,-1-1 0,0 1 1,1-1-1,-1 0 0,0 1 0,1-1 1,-1 0-1,0 1 0,1-1 0,-1 0 0,1 0 1,-1 1-1,1-1 0,-1 0 0,0 0 1,1 0-1,-1 1 0,1-1 0,-1 0 0,1 0 1,-1 0-1,1 0 0,-1 0 0,1 0 1,-1 0-1,1 0 0,-1 0 0,1 0 0,0-1 1,-1 1 139,14 0-9066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4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18 4452,'0'0'20473,"-8"1"-18936,4-1-1394,0 1 0,1-1 0,-1 1 0,0 0 0,1 1 0,-1-1 0,1 0-1,-1 1 1,1 0 0,0 0 0,0 0 0,-1 0 0,1 0 0,1 1 0,-1 0-1,0-1 1,1 1 0,-1 0 0,1 0 0,0 0 0,0 0 0,0 1 0,1-1 0,-1 1-1,1-1 1,-1 1 0,1-1 0,0 1 0,1 0 0,-1-1 0,1 1 0,-1 0-1,1 6 1,1-9-137,-1-1-1,0 1 0,0-1 0,0 0 0,0 1 1,1-1-1,-1 1 0,0-1 0,1 0 0,-1 1 1,0-1-1,1 1 0,-1-1 0,0 0 1,1 0-1,-1 1 0,0-1 0,1 0 0,-1 0 1,1 1-1,-1-1 0,1 0 0,-1 0 1,0 0-1,1 0 0,-1 0 0,1 1 0,-1-1 1,1 0-1,-1 0 0,1 0 0,-1 0 0,1-1 1,-1 1-1,1 0 0,-1 0 0,1 0 1,-1 0-1,1 0 0,-1-1 0,0 1 0,1 0 1,-1 0-1,1-1 0,-1 1 0,0 0 0,1 0 1,-1-1-1,0 1 0,1-1 0,24-15 167,61-72-919,-86 88 742,0 0 0,1-1 1,-1 1-1,0 0 1,0 0-1,0-1 0,0 1 1,1 0-1,-1 0 0,0 0 1,0-1-1,1 1 0,-1 0 1,0 0-1,0 0 1,1 0-1,-1 0 0,0-1 1,0 1-1,1 0 0,-1 0 1,0 0-1,1 0 1,-1 0-1,0 0 0,1 0 1,-1 0-1,0 0 0,0 0 1,1 0-1,-1 0 0,0 0 1,1 0-1,-1 0 1,0 1-1,0-1 0,1 0 1,-1 0-1,0 0 0,0 0 1,1 0-1,-1 1 1,0-1-1,0 0 0,1 0 1,-1 1-1,0-1 0,0 0 1,0 0-1,0 0 1,1 1-1,-1-1 0,0 0 1,0 1-1,0-1 0,0 0 1,0 0-1,0 1 0,0-1 1,0 0-1,0 1 1,0-1-1,0 1 0,4 32 442,-4-30-382,0 1-1,0-1 1,0 0 0,0 0-1,1 0 1,-1 0-1,1 0 1,0 0-1,0 0 1,0 0 0,2 3-1,-2-5-39,0-1 0,1 0 0,-1 1 0,0-1 0,0 0 0,1 0 1,-1 0-1,0 0 0,1 0 0,-1 0 0,0 0 0,0 0 0,1-1 0,-1 1 0,0 0 0,0-1 0,1 1 0,-1-1 0,0 0 0,0 1 0,0-1 1,2-1-1,27-23 67,-21 17-111,2-3-19,-7 8-41,-1 0-1,0-1 0,1 1 1,0 1-1,0-1 0,0 0 1,0 1-1,0 0 0,0 0 1,0 0-1,1 0 0,-1 1 1,1 0-1,8-2 0,-12 3 103,0 1 0,-1-1 0,1 0 0,0 0 0,-1 0 0,1 0-1,0 1 1,-1-1 0,1 0 0,-1 1 0,1-1 0,0 0 0,-1 1 0,1-1 0,-1 1 0,1-1-1,-1 1 1,1-1 0,-1 1 0,0-1 0,1 1 0,-1 0 0,1-1 0,-1 1 0,0-1 0,0 1 0,1 0-1,-1-1 1,0 1 0,0 0 0,0 0 0,3 31 882,1-1-249,-4-30-646,1-1 0,-1 1 0,1-1 0,0 1 0,-1-1 0,1 1 0,0-1 0,0 0 0,-1 1 0,1-1 0,0 0 0,0 0 0,0 1 0,0-1 0,-1 0 0,1 0 0,0 0 0,0 0 0,0 0 0,0 0 0,-1 0 0,1 0 0,0-1 0,0 1 0,0 0 0,-1 0 0,1-1 0,0 1 0,0 0 0,-1-1 0,1 1 0,0-1 0,0 0 0,28-20 0,-25 17 0,12-10-162,-12 9 69,0 1 1,0 0 0,0 1-1,1-1 1,-1 1 0,1 0-1,0 0 1,0 0 0,0 0-1,0 1 1,11-3-1,-15 7 82,0 0-1,0 1 0,-1 0 0,1-1 0,-1 1 0,0-1 0,0 1 0,0 0 0,0-1 0,-1 4 0,1-2 37,-4 41 1338,1-29-5003,2-2-7995,2-24-1167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4805,'0'0'15801,"0"9"-12907,-2 34 267,-1 63 858,3-105-4014,1 0 1,-1 0-1,0 0 1,1 0-1,-1 0 1,0-1-1,1 1 1,-1 0-1,1 0 1,-1 0-1,1 0 1,0-1-1,-1 1 1,1 0-1,0-1 1,-1 1-1,1 0 1,0-1 0,0 1-1,0-1 1,0 1-1,-1-1 1,1 0-1,0 1 1,0-1-1,0 0 1,0 1-1,0-1 1,0 0-1,0 0 1,0 0-1,0 0 1,0 0-1,0 0 1,0 0-1,0 0 1,0-1-1,0 1 1,0 0-1,0-1 1,0 1-1,-1 0 1,3-1-1,49-21 115,-40 16-130,-12 6 8,1 0 0,0-1 0,0 1 0,-1-1 0,1 1 0,0 0 0,0-1 0,0 1 0,0 0 0,-1 0 0,1 0 0,0 0 0,0 0 0,0 0 0,0 0 0,-1 0 0,1 0 0,0 0 0,0 0 0,0 1 0,0-1 0,-1 0 0,1 0 0,0 1 0,0-1 0,-1 1 0,1-1 0,0 1 0,1 0 0,5 23 244,0 0-2,-6-24-232,0 1 1,0-1-1,-1 1 1,1-1-1,0 1 0,0-1 1,0 0-1,0 1 1,0-1-1,0 0 1,0 0-1,-1 1 0,1-1 1,0 0-1,0 0 1,0 0-1,0 0 1,0 0-1,0-1 0,0 1 1,0 0-1,0 0 1,0 0-1,0-1 1,0 1-1,-1-1 1,1 1-1,1-1 0,30-17-30,-25 14-35,1 2 72,-1 0 0,0 1 0,1-1 0,-1 1 0,1 1-1,0-1 1,7 2 0,13-2 21,-19 0 2,18 2 543,-26 0-572,-1 0 0,1 0 0,0 0 0,0-1 0,-1 1 0,1 0 0,-1 1 0,1-1 0,-1 0 0,1 0 0,-1 0 0,0 0 0,0 0 0,1 0 0,-1 0 0,0 1 0,0-1 0,0 0 0,0 0 0,0 0 0,-1 2 0,1-2-1595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4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59 114 7944,'0'0'22997,"2"-4"-22201,3-2-770,0 1 0,-1-1 1,0 1-1,0-1 0,-1 0 1,1-1-1,-1 1 0,-1-1 1,1 1-1,-1-1 0,0 0 1,0 0-1,-1 0 0,1-9 1,-2 15-33,0 1 1,-1 0-1,1-1 1,0 1-1,0 0 1,0 0 0,0 0-1,0-1 1,0 1-1,-1 0 1,1 0-1,0 0 1,0-1-1,0 1 1,-1 0 0,1 0-1,0 0 1,0 0-1,0-1 1,-1 1-1,1 0 1,0 0-1,0 0 1,-1 0 0,1 0-1,0 0 1,0 0-1,-1 0 1,1 0-1,0 0 1,0 0-1,-1 0 1,1 0-1,0 0 1,-1 0 0,1 0-1,0 0 1,0 0-1,-1 0 1,1 0-1,0 0 1,0 0-1,0 1 1,-1-1 0,1 0-1,0 0 1,0 0-1,-1 0 1,1 1-1,0-1 1,0 0-1,0 0 1,0 0-1,-1 1 1,1-1 0,0 0-1,0 0 1,0 1-1,0-1 1,0 0-1,0 1 1,-15 14-175,5-1 214,0 2-1,1-1 1,1 1 0,0 0-1,1 1 1,1-1 0,1 1-1,0 1 1,1-1 0,1 1-1,1-1 1,0 20 0,2-37-34,0 1 1,0-1-1,0 1 0,0 0 1,0-1-1,0 1 1,0-1-1,1 1 1,-1 0-1,0-1 0,0 1 1,1-1-1,-1 1 1,0-1-1,1 1 1,-1-1-1,1 1 0,-1-1 1,0 1-1,1-1 1,-1 0-1,1 1 0,-1-1 1,1 0-1,0 1 1,-1-1-1,1 0 1,-1 0-1,1 1 0,0-1 1,23-3 39,20-20 35,37-49-1017,-60 51 450,2 1 0,24-17-1,-47 37 501,0-1-1,0 1 1,1 0-1,-1 0 1,0 0-1,0 0 1,0 0-1,1 0 1,-1 0-1,0 0 1,0 0-1,0 0 1,1-1-1,-1 1 1,0 0-1,0 0 1,0 0-1,1 0 1,-1 0-1,0 0 1,0 0-1,0 1 1,1-1-1,-1 0 1,0 0-1,0 0 1,0 0-1,0 0 1,1 0-1,-1 0 1,0 0-1,0 0 1,0 1-1,0-1 1,1 0-1,-1 0 1,0 0-1,0 0 1,0 0-1,0 1 1,0-1-1,1 0 1,2 14 566,-3 24 696,-1-29-986,-1 17 63,1-20-318,0 0 1,1 0 0,0 0 0,0 0-1,0 0 1,2 12 0,-1-17-30,-1-1 0,1 0 0,0 1 0,-1-1 0,1 0 0,-1 1 0,1-1 0,-1 0 0,1 0 0,0 0 0,-1 1 0,1-1 0,0 0 0,-1 0 0,1 0 0,0 0 0,-1 0 0,1 0 0,0 0 0,-1-1 0,1 1 0,0 0 0,-1 0 0,1 0 0,-1-1 0,1 1 0,0 0 0,-1 0 0,1-1 0,0 0 0,20-10 0,-4-3-347,0-1 0,19-22 0,-20 20-45,0 1 1,23-18 0,-38 34 395,-1-1 1,0 1 0,0 0 0,0 0 0,1 0 0,-1 0 0,0 0 0,0-1-1,1 1 1,-1 0 0,0 0 0,1 0 0,-1 0 0,0 0 0,0 0-1,1 0 1,-1 0 0,0 0 0,1 0 0,-1 0 0,0 0 0,0 0 0,1 0-1,-1 0 1,0 0 0,0 0 0,1 0 0,-1 1 0,0-1 0,0 0 0,1 0-1,-1 0 1,0 0 0,0 1 0,1-1 0,-1 0 0,0 0 0,0 0-1,0 1 1,0-1 0,1 0 0,-1 0 0,0 1 0,0-1 0,0 0 0,0 1-1,5 22 668,-5 34 593,-1-51-1215,1 6-231,-1 23-5398,1-43-4740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0:5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189 245 8456,'-13'11'4612,"3"-2"-4266,-18 15 1079,-35 38 0,55-52-1250,0-1 1,0 1-1,1 0 0,1 1 0,0 0 1,0 0-1,1 0 0,0 0 1,-4 17-1,6-8-151,1-1 0,1 1 0,0 0 0,2-1 0,0 1 1,1-1-1,1 1 0,1-1 0,1 0 0,0 0 0,14 28 0,8 14-19,3-2 0,40 57 0,-46-76-140,3-1 1,1-1-1,1-2 0,37 35 0,-52-58 121,1-1 0,0 0 0,1 0 1,0-2-1,0 0 0,1-1 0,1-1 0,-1 0 0,1-1 1,1-1-1,-1-1 0,34 5 0,-32-7 70,0-1 0,0-1 0,0-1 0,0-1 0,0 0 1,0-2-1,0 0 0,-1-1 0,1-1 0,-1-1 0,0-1 0,-1 0 0,1-2 0,-1 0 0,-1-1 0,0 0 0,0-2 0,-1 0 0,25-25 0,-17 11 191,-1 0 1,-1-2-1,-1 0 0,-2-2 0,-1 0 0,-1-1 1,-2-1-1,-1 0 0,-2-1 0,0 0 0,-3-1 0,-1-1 1,-1 1-1,3-56 0,-8 60 38,-1-1 1,-2 0-1,-1 0 0,-1 1 0,-1-1 1,-2 1-1,-1 0 0,-2 1 0,-1 0 1,-1 0-1,-1 1 0,-1 0 1,-2 1-1,-1 1 0,-1 0 0,-39-45 1,43 58-259,-1 1 0,-1 0-1,0 1 1,0 0 0,-1 2 0,0 0 0,-1 0 0,0 2 0,0 0 0,0 1 0,-1 0 0,0 2 0,0 0 0,-1 1 0,1 1-1,-1 0 1,-24 2 0,11 2-481,0 1 0,0 1 0,-51 13 0,41-5-1433,0 2 0,-43 22-1,-24 19-5260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1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192 118 705,'0'0'3251,"3"-8"-812,10-50 844,-10 11 5734,-4 46-8939,0 1 1,1-1-1,-1 1 1,1 0-1,-1-1 0,0 1 1,1 0-1,-1-1 1,0 1-1,1 0 1,-1 0-1,0 0 0,1 0 1,-1-1-1,0 1 1,1 0-1,-1 0 0,0 0 1,0 1-1,1-1 1,-1 0-1,0 0 0,1 0 1,-1 0-1,0 1 1,1-1-1,-1 0 0,0 1 1,1-1-1,-2 1 1,-22 9 154,12 0-164,1 1 0,0 0 1,1 0-1,0 1 0,1 0 0,0 1 1,1 0-1,0 1 0,-9 22 0,6-8-36,1 0-1,2 1 1,-11 59-1,14-46-33,1 0 1,2 1-1,3 47 1,0-75-18,1 0-1,0 0 1,1 0 0,0 0-1,1-1 1,1 1 0,1-1-1,0 0 1,0-1 0,1 1-1,1-1 1,11 14 0,-17-24 16,1 1 1,0-1-1,-1 0 0,1-1 1,0 1-1,0 0 1,1-1-1,-1 0 0,0 0 1,1 0-1,0 0 1,-1 0-1,1-1 1,0 1-1,0-1 0,0 0 1,0 0-1,0-1 1,0 1-1,0-1 0,0 0 1,0 0-1,0 0 1,0 0-1,0-1 0,0 0 1,0 0-1,0 0 1,-1 0-1,1-1 1,0 1-1,0-1 0,-1 0 1,1 0-1,4-4 1,2-1 92,0-2 0,-1 1 0,0-1 0,-1-1 0,0 1 0,0-2 0,-1 1 0,0-1 0,-1 0 1,6-14-1,-2 1 181,-2 0 1,-1-1 0,-1 1 0,-1-2 0,-1 1-1,-1-1 1,-1-40 0,-2 48-189,-1-1 0,-1 1 0,0-1 1,-2 1-1,0 0 0,-1 0 0,-1 0 0,-1 1 0,0 0 1,-1 0-1,-11-17 0,16 30-107,0 0-1,0 0 1,0 1-1,-1-1 1,1 1 0,-1 0-1,0 0 1,0 0-1,0 0 1,0 1-1,0 0 1,-1 0 0,1 0-1,-1 0 1,1 1-1,-9-2 1,4 2-789,1 0 0,0 0 1,-1 1-1,1 1 0,-12 1 0,-10 5-4751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4516,'0'0'15893,"2"8"-13763,18 69 29,9 82 0,-18-87-1828,3 0 0,25 74 0,-28-127-121,-7-28-1475,-7-33-3216,-27-15-5245,10 25 1206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14029,'0'0'10997,"10"4"-9817,-5-1-965,-3-2-169,0 0 1,-1 0-1,1 0 1,0 0-1,0 0 1,0 0-1,0 0 1,0 0-1,0-1 1,0 1-1,0-1 1,0 0 0,0 1-1,0-1 1,0 0-1,1 0 1,-1 0-1,0-1 1,0 1-1,0 0 1,0-1-1,0 1 1,0-1-1,0 0 1,0 0-1,0 0 1,0 0-1,-1 0 1,1 0-1,0 0 1,1-2-1,6-10 232,-1 0-1,0 0 0,-1-1 1,-1 0-1,0-1 1,0 1-1,5-31 1,12-114 2178,-18 119-2274,39 187-331,-40-136-82,0-1 1,1 0 0,0 0 0,0 0 0,1-1-1,0 0 1,12 13 0,8 0-3299,6-7-3550,-9-10-3672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2114,'0'0'23350,"61"25"-21172,-7-25-865,10-1-672,9-8-513,4-1-64,-1 1-833,-2 1-2273,-6 2-2115,-12 1-224,-3-2-7720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11 7399,'0'0'9598,"-9"-2"-5631,7 1-3780,-3-1 24,1 1-1,-1 0 1,1 0-1,-1 0 1,0 0-1,1 1 1,-1 0-1,0 0 0,1 0 1,-1 0-1,0 1 1,1 0-1,-1 0 1,1 0-1,-1 0 1,1 1-1,-1-1 0,1 1 1,0 1-1,-6 3 1,1 2-17,1 1 1,0 0 0,0 0-1,1 1 1,0 0-1,1 0 1,0 0-1,1 1 1,0 0-1,1 0 1,-6 21 0,5-12 99,1 0 1,1 0 0,1 0 0,0 1 0,2-1 0,2 24 0,-1-39-257,-1-1 1,1 0 0,0 0 0,1 0-1,-1 1 1,1-1 0,0-1-1,0 1 1,0 0 0,0 0 0,1-1-1,-1 1 1,1-1 0,0 0-1,0 0 1,0 0 0,1 0 0,-1 0-1,1-1 1,-1 0 0,1 1-1,0-1 1,8 2 0,-9-3-26,-1 0 0,1 0 0,0-1 1,0 1-1,0-1 0,0 0 0,0 0 0,0 0 1,0 0-1,-1 0 0,1-1 0,0 1 0,0-1 1,0 0-1,0 0 0,-1 0 0,1 0 0,0 0 0,-1-1 1,1 1-1,-1-1 0,0 0 0,1 1 0,-1-1 1,0 0-1,0 0 0,0-1 0,0 1 0,-1 0 1,1-1-1,0 1 0,-1-1 0,0 1 0,0-1 1,2-5-1,-2 6 3,0-1 0,0 1 0,0-1 0,-1 1 1,1-1-1,-1 0 0,0 1 0,1-1 0,-1 0 0,0 0 1,-1 1-1,1-1 0,0 0 0,-2-3 0,2 5-4,-1 0 0,0 0 0,1 0 0,-1 0 0,0 0 0,0 0-1,0 0 1,1 0 0,-1 1 0,0-1 0,0 0 0,0 1 0,0-1-1,-1 0 1,1 1 0,0-1 0,0 1 0,0 0 0,0-1 0,0 1-1,-1 0 1,1 0 0,0 0 0,0-1 0,0 1 0,-1 1 0,1-1-1,0 0 1,0 0 0,0 0 0,-1 1 0,1-1 0,-1 1 0,-1 0-1,1 0 0,-1 1 0,1-1 0,0 1 0,0-1 0,0 1 0,0 0 0,0 0 0,0 0 0,0 0 0,1 0 0,-1 0 0,1 0 0,-1 1 0,1-1 0,0 1 1,0-1-1,0 1 0,-1 4 0,0-3-1,1 0 0,0 0 0,0 0 0,0 0 0,1 0 0,-1 0 0,1 0 0,0 1 1,0-1-1,1 0 0,-1 0 0,2 5 0,-2-9-9,1 1 1,-1-1-1,1 1 1,0-1-1,-1 1 0,1-1 1,-1 1-1,1-1 0,0 0 1,0 1-1,-1-1 1,1 0-1,0 1 0,-1-1 1,1 0-1,0 0 1,0 0-1,0 0 0,-1 0 1,1 0-1,0 0 1,0 0-1,-1 0 0,1 0 1,0 0-1,0-1 1,-1 1-1,2-1 0,22-8 44,-14 2-22,-1 0 0,0-1 0,0-1 0,0 1 0,-1-2 0,12-17 0,14-15 110,-32 89-117,-11 37 13,0 36-186,17-126-3174,6-46-7778,-4 16 21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4:0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10602,'0'0'16373,"9"-1"-14713,-1 0-1497,0-1-1,1 0 1,-1 0-1,0-1 1,0 0-1,0 0 1,-1-1-1,1 0 1,-1-1 0,8-5-1,-11 7-133,0 0-1,-1 0 1,1-1 0,0 1-1,-1-1 1,0 0 0,0 0-1,0 0 1,0 0 0,-1 0-1,0-1 1,0 1 0,0-1-1,0 0 1,-1 1-1,1-1 1,-1 0 0,0 0-1,-1 0 1,1 0 0,-1-5-1,0 10-15,-1-1-1,1 1 1,0 0-1,0-1 1,0 1-1,0 0 1,-1-1 0,1 1-1,0 0 1,0 0-1,-1-1 1,1 1-1,0 0 1,-1 0-1,1 0 1,0-1-1,0 1 1,-1 0-1,1 0 1,0 0-1,-1 0 1,1 0-1,-1-1 1,1 1-1,0 0 1,-1 0-1,1 0 1,0 0-1,-1 0 1,1 0-1,0 0 1,-1 0-1,1 0 1,0 1-1,-1-1 1,1 0 0,-1 0-1,1 0 1,0 0-1,-1 1 1,-15 6 231,9-1-209,1 0-1,0 0 0,0 1 0,1 0 0,-1 1 0,2-1 1,-1 1-1,1 0 0,-5 12 0,2-1 58,0 0 0,1 1 0,-3 22 0,8-37-66,-2 40 134,3-44-158,0 0-1,0 0 1,1 0-1,-1-1 1,0 1-1,1 0 1,-1 0-1,1 0 1,-1 0-1,1 0 1,-1 0-1,1-1 1,-1 1-1,1 0 1,0-1-1,0 1 1,-1 0-1,1-1 1,0 1-1,0-1 1,0 1-1,0-1 1,0 1-1,-1-1 1,1 0-1,0 1 1,0-1-1,0 0 1,0 0-1,0 0 1,0 0-1,0 0 1,0 0-1,0 0 1,0 0-1,0 0 1,0 0-1,0 0 1,2-1-1,2-1-69,1 0-1,-1-1 1,1 0 0,-1 1 0,0-2-1,0 1 1,0-1 0,0 1-1,-1-1 1,1-1 0,-1 1 0,0 0-1,0-1 1,4-7 0,46-78-2403,-52 87 2347,16-34-3095,-2-1 1,-1 0-1,14-60 0,-11 6 2326,-19 57 4533,-4 27-452,-4 22-2628,-5 18-448,-14 57-1,15-34 3234,-8 80 0,19-119-2896,1 0-1,1 1 1,2 30-1,-1-46-471,-1 0-1,1 0 1,-1 1-1,1-1 1,0 0-1,-1 0 1,1 0-1,0 0 1,0 0 0,0 0-1,0 0 1,0 0-1,0 0 1,0-1-1,0 1 1,0 0-1,1-1 1,-1 1-1,0-1 1,0 1 0,1-1-1,-1 1 1,3-1-1,17 3-5616,-17-8-2812,-4 2 5784,1-10-10747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4:0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112 242 10090,'0'0'4895,"1"-10"-961,1-3-2557,-1 6-710,-1 1-1,1 0 1,-1 0 0,0-1-1,0 1 1,-2-7-1,2 12-551,0 0 1,0 1-1,0-1 0,0 0 0,-1 0 0,1 0 0,0 1 0,-1-1 1,1 0-1,0 1 0,-1-1 0,1 0 0,-1 1 0,1-1 0,-1 0 1,1 1-1,-1-1 0,0 1 0,1-1 0,-1 1 0,0-1 0,1 1 0,-1 0 1,0-1-1,1 1 0,-1 0 0,0 0 0,0-1 0,0 1 0,1 0 1,-1 0-1,0 0 0,0 0 0,0 0 0,1 0 0,-1 0 0,0 0 1,0 0-1,1 0 0,-1 1 0,0-1 0,0 0 0,0 0 0,1 1 1,-1-1-1,0 1 0,1-1 0,-1 0 0,-1 2 0,-2 0-17,1 0 0,-1 0 0,0 1 0,1-1-1,0 1 1,-1 0 0,-4 6 0,0 3-53,2 0 0,-1 1 0,2 0 0,0 0 1,0 0-1,1 0 0,1 1 0,0 0 0,1-1 1,1 1-1,0 0 0,1 15 0,0-28-42,-1 0-1,1 0 1,0-1-1,0 1 1,0 0-1,0-1 1,0 1 0,0 0-1,1 0 1,-1-1-1,0 1 1,0 0-1,0-1 1,1 1-1,-1 0 1,0-1 0,1 1-1,-1 0 1,0-1-1,1 1 1,-1-1-1,1 1 1,-1-1-1,1 1 1,-1-1 0,1 1-1,-1-1 1,1 1-1,0-1 1,-1 0-1,1 1 1,0-1 0,-1 0-1,1 0 1,0 1-1,-1-1 1,1 0-1,0 0 1,-1 0-1,1 0 1,0 0 0,0 0-1,-1 0 1,1 0-1,0 0 1,-1 0-1,2-1 1,1 0 21,0 0-1,0 0 1,0 0 0,-1 0 0,1-1 0,0 0-1,-1 1 1,1-1 0,-1 0 0,5-4-1,11-18-37,-1-1 0,-1 0 0,-1-1 0,-1-1 0,-1 0 0,-2-1 0,-1 0 0,-1 0 0,-1-1 0,6-50 0,-14 57-143,-11 45 133,-12 46 194,12-30-81,3 1-1,1 0 1,1 0-1,1 64 1,12-84-935,-7-20 712,0 0 0,1 1 0,-1-1-1,0 0 1,1 0 0,-1 0-1,0 1 1,1-1 0,-1 0 0,0 0-1,1 0 1,-1 0 0,0 0-1,1 0 1,-1 0 0,0 0 0,1 0-1,-1 0 1,0 0 0,1 0 0,-1 0-1,1 0 1,-1 0 0,0 0-1,1 0 1,-1 0 0,0 0 0,1-1-1,-1 1 1,0 0 0,0 0-1,1 0 1,-1-1 0,0 1 0,1 0-1,-1 0 1,0-1 0,0 1-1,1 0 1,-1 0 0,0-1 0,0 1-1,0 0 1,0-1 0,1 1 0,-1 0-1,0-1 1,0 1 0,0 0-1,0-1 1,0 1 0,0-1 0,0 1-1,0 0 1,0-1 0,5-15-7436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4:0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15 12908,'0'0'13175,"-10"-4"-11402,6 2-1628,2 1-93,-1 0-1,1 0 1,0 0-1,-1 0 1,1 0-1,-1 0 1,1 1-1,-1-1 1,1 1-1,-1 0 1,0-1-1,1 1 1,-1 0-1,1 1 1,-1-1-1,1 0 1,-1 1-1,0-1 1,1 1-1,-1 0 1,1 0-1,0 0 1,-1 0-1,1 0 1,0 1-1,0-1 1,0 1-1,0-1 1,0 1-1,0 0 1,-2 2-1,-1 3 45,0 1 0,1-1 0,0 1-1,1 0 1,-1 0 0,1 0 0,1 0-1,0 1 1,0-1 0,0 1-1,1-1 1,0 1 0,1-1 0,1 11-1,-1-19-89,-1 1-1,1 0 0,1 0 0,-1-1 0,0 1 0,0 0 1,0 0-1,0-1 0,0 1 0,1 0 0,-1-1 0,0 1 1,1 0-1,-1-1 0,0 1 0,1 0 0,-1-1 0,1 1 1,-1-1-1,1 1 0,-1-1 0,1 1 0,-1-1 0,1 1 1,0-1-1,-1 1 0,1-1 0,0 0 0,-1 0 0,1 1 1,0-1-1,-1 0 0,1 0 0,0 0 0,0 1 0,-1-1 1,1 0-1,0 0 0,0 0 0,-1 0 0,1-1 0,0 1 1,0 0-1,-1 0 0,1 0 0,1-1 0,1 0 12,1 0 0,-1 0 0,0-1 0,1 1 0,-1-1 0,0 1 0,0-1 0,5-4-1,79-93-742,-84 151 1746,-3-47-977,0 1 55,0 1 0,0-1 0,1 1 0,0 0 0,2 9 0,-3-15-86,1 0 0,-1-1-1,0 1 1,1 0 0,-1 0-1,0-1 1,1 1-1,-1 0 1,1-1 0,-1 1-1,1-1 1,0 1-1,-1 0 1,1-1 0,0 1-1,-1-1 1,1 0 0,0 1-1,-1-1 1,1 1-1,1-1 1,0 0-6,-1 0 1,1 0-1,-1 0 0,0 0 0,1 0 0,-1-1 1,1 1-1,-1-1 0,1 1 0,-1-1 1,0 1-1,1-1 0,-1 0 0,0 0 1,0 0-1,2-1 0,26-28-6,-25 25 0,0 0 0,0 0 0,0 1 0,1-1 0,0 1 0,-1 1 0,1-1 0,1 0 0,5-2 0,-11 6 0,1 1 0,-1-1 0,1 1 0,-1-1 0,1 0 0,-1 1 0,1-1 0,-1 1 0,1 0 0,-1-1 0,1 1 0,-1-1 0,0 1 0,1-1 0,-1 1 0,0 0 0,0-1 0,0 1 0,1 0 0,-1-1 0,0 1 0,0 0 0,0-1 0,0 1 0,0 0 0,0 0 0,0-1 0,0 1 0,0 0 0,-1 0 0,1 33 0,0-27 0,0-7-19,0 0 1,0 1-1,0-1 1,0 0-1,0 0 1,0 0-1,0 1 1,0-1-1,0 0 1,0 0-1,0 0 1,0 1-1,0-1 1,0 0-1,0 0 1,0 0-1,0 0 1,0 1-1,0-1 1,1 0-1,-1 0 1,0 0-1,0 0 0,0 1 1,0-1-1,0 0 1,0 0-1,1 0 1,-1 0-1,0 0 1,0 0-1,0 1 1,0-1-1,1 0 1,-1 0-1,0 0 1,0 0-1,0 0 1,0 0-1,1 0 1,-1 0-1,0 0 1,0 0-1,0 0 1,1 0-1,-1 0 1,0 0-1,0 0 0,0 0 1,1 0-1,12-8-2244,8-14-2803,2-13-2024,1-1-2039,-6 19 15212,-18 26-2882,0 2-1808,-21 51 4094,16-54-5157,1 1 0,1-1 0,-1 1 0,2 0-1,-1 0 1,1 0 0,0 1 0,1-1 0,0 0-1,1 1 1,0-1 0,2 18 0,0-24-411,-1 0 0,1 0 1,0 0-1,0 0 0,0 0 0,0 0 0,0-1 1,1 1-1,4 3 0,-4-3-53,0-1 0,0 1 1,0 0-1,0 0 0,-1 1 0,1-1 0,-1 0 0,0 1 1,2 4-1,-2-1 220,-1 1 0,0-1 0,0 1 0,0-1 1,-1 1-1,0-1 0,-1 1 0,0-1 0,0 1 1,-3 8-1,4-13-12,-1 1 0,0-1 1,0 1-1,0-1 1,0 0-1,-1 0 0,0 1 1,1-1-1,-1 0 1,0 0-1,0-1 0,-1 1 1,1 0-1,-1-1 1,1 1-1,-1-1 0,0 0 1,0 0-1,0 0 0,0 0 1,0-1-1,0 1 1,-5 1-1,6-3-43,1 0-1,0 0 1,0 0 0,0-1-1,-1 1 1,1 0 0,0-1-1,0 1 1,0-1 0,0 1-1,0-1 1,0 1 0,0-1-1,0 0 1,0 1 0,0-1-1,0 0 1,0 0 0,1 0-1,-1 0 1,0 0 0,1 0-1,-1 0 1,0 0 0,1 0 0,-1 0-1,1 0 1,0 0 0,-1 0-1,1 0 1,0-1 0,0 1-1,-1 0 1,1 0 0,0 0-1,1-2 1,-4-54-270,3 49 213,0-3-95,1 1 1,0 0-1,1-1 0,0 1 0,0 0 0,1 0 0,1 1 1,0-1-1,6-11 0,4-4-284,35-44 0,-36 53 501,-1 0 1,0-1-1,-1 0 0,-1-1 0,-1-1 0,8-20 0,-15 25 483,-7 11 421,-12 20-193,12-9-781,1 0-1,0 1 1,1-1-1,0 1 1,0 0-1,1 0 1,0 0 0,0 0-1,1 0 1,0 1-1,1-1 1,0 0-1,1 11 1,0-19-65,-1-1-1,0 1 1,1 0 0,-1 0 0,1-1-1,-1 1 1,1 0 0,-1-1 0,1 1 0,-1 0-1,1-1 1,0 1 0,-1-1 0,1 1-1,0-1 1,0 0 0,-1 1 0,1-1-1,0 1 1,0-1 0,0 0 0,-1 0 0,1 0-1,0 1 1,0-1 0,0 0 0,0 0-1,0 0 1,-1 0 0,1 0 0,0-1-1,0 1 1,0 0 0,0 0 0,-1 0 0,1-1-1,0 1 1,0 0 0,-1-1 0,1 1-1,0-1 1,0 0 0,32-21-3794,-14-3-1575,1-6-1921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4:0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16303,'0'0'9017,"-3"10"-6182,-3 7-2276,-4 12 252,1 0-1,1 1 1,1 0-1,-4 45 1,11-74-817,0-1 0,0 1 0,0-1 0,0 0 1,0 1-1,0-1 0,0 0 0,0 1 0,0-1 0,1 0 0,-1 1 0,0-1 1,0 0-1,0 1 0,0-1 0,0 0 0,1 1 0,-1-1 0,0 0 0,0 1 1,1-1-1,-1 0 0,0 0 0,0 1 0,1-1 0,-1 0 0,0 0 0,1 0 0,-1 1 1,0-1-1,1 0 0,-1 0 0,0 0 0,1 0 0,-1 0 0,1 0 0,-1 0 1,1 0-1,18-5-548,20-18-723,-36 21 1132,0 0-14,-1 0 0,1 0 0,1 1 0,-1-1 0,0 1 0,0-1 0,1 1 1,-1 0-1,0 0 0,1 0 0,-1 1 0,7-1 0,-10 1 168,1 0-1,0 0 1,-1 1 0,1-1 0,0 0 0,-1 0 0,1 1-1,-1-1 1,1 0 0,0 1 0,-1-1 0,1 0 0,-1 1-1,1-1 1,-1 1 0,1-1 0,-1 1 0,0-1 0,1 1-1,-1-1 1,0 1 0,1 0 0,-1-1 0,1 2 0,-2 28 1436,-2-20-1254,0 0 0,-1 0-1,0 0 1,-1-1 0,0 1 0,0-1 0,-8 10 0,11-16-142,0 0 0,-1 0 0,1 0 0,-1 0 0,0 0 0,0 0 0,0 0 0,0-1 0,0 0 0,-1 0 0,1 0 0,-1 0 0,0 0 0,1-1 0,-1 1 0,0-1 0,0 0 0,0 0 0,0 0 0,0-1 0,-4 1 0,7-2-160,0 0 0,0 1 0,0-1-1,1 1 1,-1-1 0,0 0 0,1 0 0,-1 1 0,1-1 0,-1 0 0,1 0-1,-1 0 1,1 0 0,-1 0 0,1 0 0,0 0 0,-1 1 0,1-1 0,0 0-1,0 0 1,0 0 0,0 0 0,0 0 0,0 0 0,0 0 0,0 0 0,0 0-1,1 0 1,-1-2 0,8-31-6794,3 17-1177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4:0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126 259 18193,'0'0'9876,"-10"3"-8632,4-3-1180,1 1 0,0 1 0,0-1 0,0 1 0,0 0 0,0 0 0,1 0 1,-1 1-1,1 0 0,-1 0 0,1 0 0,0 0 0,0 0 0,0 1 0,1 0 0,-1 0 0,1 0 0,0 0 0,-3 6 0,1-2 101,2 1 0,-1-1 0,1 1 0,0 0 0,1 0 0,0 0 0,0 1-1,0 15 1,2-24-158,0 0 0,0-1-1,0 1 1,0 0 0,0-1-1,0 1 1,0 0 0,0-1-1,0 1 1,0-1 0,0 1-1,1 0 1,-1-1 0,0 1-1,0 0 1,1-1 0,-1 1-1,1-1 1,-1 1 0,0-1-1,1 1 1,-1-1 0,1 1 0,-1-1-1,1 0 1,-1 1 0,1-1-1,-1 0 1,1 1 0,0-1-1,-1 0 1,2 1 0,23-6 217,-18 2-175,0-1-1,-1 0 1,1 0 0,11-10 0,-10 5-81,1 0 1,-1 0-1,-1-1 0,0 0 1,0 0-1,-1-1 0,0 0 1,-1 0-1,0-1 0,-1 1 1,0-1-1,-1 0 0,-1 0 1,3-23-1,-8 52 69,1-11 0,1 0 0,0 1 1,0-1-1,0 0 1,1 1-1,0 8 0,0-14-31,0 0 1,0 0-1,1 0 0,-1 0 0,0 0 1,1 0-1,-1 0 0,1-1 0,-1 1 0,1 0 1,-1 0-1,1 0 0,-1-1 0,1 1 0,0 0 1,-1 0-1,1-1 0,0 1 0,1 0 0,0 0-2,0 0-1,0-1 0,-1 0 1,1 1-1,0-1 0,0 0 0,0 0 1,-1 0-1,1 0 0,0 0 1,0 0-1,0-1 0,-1 1 0,1-1 1,2 0-1,2-2-6,0 0 0,0 0 1,0 0-1,-1-1 0,1 0 0,-1 0 1,0-1-1,0 1 0,0-1 0,-1 0 1,0 0-1,6-8 0,4-9-67,22-43 0,-28 49 7,-1-1 0,0 0 1,-1 0-1,-1 0 0,0-1 0,-1 0 1,1-19-1,-19 55-45,-3 17 291,3 3-108,1 1 1,2 1-1,2 0 0,2 0 1,1 1-1,2 0 1,3 60-1,1-99-74,0 0-1,0 0 1,0 0 0,1 0-1,-1 0 1,1 0 0,-1 0 0,1 0-1,0 0 1,0 0 0,0-1-1,0 1 1,0 0 0,1 0-1,-1-1 1,0 1 0,1-1 0,-1 1-1,1-1 1,-1 0 0,1 1-1,2 0 1,-3-2-3,0 1 0,0-1 0,0 0 0,0 0 0,1 1 0,-1-1 0,0 0 0,0 0 0,0 0-1,0-1 1,1 1 0,-1 0 0,0 0 0,0 0 0,0-1 0,0 1 0,0-1 0,0 1 0,0-1 0,0 1 0,0-1 0,0 0 0,0 1 0,0-1 0,0 0 0,0 0 0,0 0 0,-1 0-1,1 0 1,0 1 0,-1-1 0,1 0 0,-1-1 0,1 1 0,-1 0 0,1 0 0,-1 0 0,1-2 0,3-9-586,-1 0 1,0-1-1,-1 1 1,0-1-1,-1 0 0,0 1 1,-1-1-1,-1 0 1,0 0-1,0 0 0,-1 1 1,-1-1-1,0 1 1,-1 0-1,0 0 0,-1 0 1,-1 0-1,-10-17 1,10 20 379,0-1 0,-1 2 0,0-1 0,0 1 0,-1 0 0,0 0 0,0 1 0,-11-7 0,4 6 295,3 6 4909,14 6-309,16 1-3343,6-2-1021,1 0 0,33-2 1,-21-3-2787,-3-2-3971,-10-1-5658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5637,'0'0'14622,"-4"10"-13533,-82 178 5054,-9 21-2052,88-197-6446,10-33-5468,0-5 1810,-3-3-2556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12107,'0'0'11633,"9"-3"-10389,14-7-613,-1-1 1,0-1-1,-1-1 1,0-1-1,20-18 1,54-34-279,-65 52-285,-29 15-56,-1-1 1,1 0 0,0 0 0,-1 0 0,1 0 0,0 1 0,-1-1 0,1 0 0,-1 0 0,1 1 0,0-1 0,-1 1 0,1-1 0,-1 0 0,1 1 0,-1-1 0,0 1-1,1-1 1,-1 1 0,1-1 0,-1 1 0,0 0 0,1-1 0,-1 1 0,0-1 0,0 1 0,0 0 0,1-1 0,-1 1 0,0 0 0,0-1 0,0 1 0,0 0 0,0-1-1,0 1 1,0 0 0,0-1 0,0 1 0,-1-1 0,1 2 0,-1 13 404,-1 0 0,0 0 1,-8 26-1,6-31-556,2 0 1,-1 1-1,1 0 1,1-1-1,-1 1 0,2 0 1,0-1-1,0 1 1,2 11-1,3-14-3486,0-7-2962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93 4676,'0'0'7426,"3"-10"-3924,2-1-2557,-3 7-521,0 0 0,0 0 0,-1-1-1,1 1 1,-1 0 0,0-1 0,0 1 0,-1 0 0,1-9 0,-1 12-273,-1 0 0,1 0-1,0 0 1,0 0 0,-1 0 0,1 0 0,0 0 0,-1 0 0,1 1 0,-1-1 0,1 0 0,-1 0 0,0 0 0,1 1 0,-1-1 0,0 0 0,1 1-1,-1-1 1,0 1 0,0-1 0,1 1 0,-1-1 0,0 1 0,0-1 0,0 1 0,0 0 0,0-1 0,0 1 0,0 0 0,0 0 0,0 0 0,0 0-1,0 0 1,1 0 0,-1 0 0,0 0 0,0 0 0,0 0 0,0 1 0,0-1 0,0 0 0,-1 1 0,-4 0 62,1 1 0,-1-1 0,1 1 0,0 0 0,0 0 0,-7 4 0,-7 9-40,1 1 1,1 0-1,0 1 1,2 1 0,0 0-1,1 1 1,0 1 0,2 0-1,0 1 1,2 0 0,0 1-1,1 0 1,1 1-1,2 0 1,0 0 0,1 0-1,1 0 1,0 26 0,3-44-165,1-1 0,0 0 0,0 1 1,1-1-1,-1 0 0,1 1 1,0-1-1,0 0 0,1 0 0,-1 0 1,1 0-1,0 0 0,0 0 0,0 0 1,0-1-1,4 6 0,-2-7-2,-1 1 0,1-1 0,-1 1 1,1-1-1,0 0 0,0-1 0,0 1 0,0-1 0,0 0 0,0 0 0,0 0 0,1 0 0,-1-1 0,0 1 0,1-1 0,6-1 0,-4 0 7,1 0 0,-1-1-1,0 0 1,1-1 0,-1 1-1,0-1 1,0-1 0,-1 1-1,1-1 1,-1 0 0,0-1-1,0 0 1,7-7 0,0 1 2,-2-1 0,0 0 0,0-1 0,-1 0 0,9-17 1,10 128 84,-28-81-97,0 1 0,-2-1 0,0 0 0,-1 1 0,-1-1 0,-1 0 0,-6 20 0,13-49-2176,8-19-9199,0 2 2525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13741,'0'0'14654,"10"6"-14142,-4-3-469,-4-1-32,-1-1 1,1 1 0,0-1-1,0 0 1,1 1-1,-1-1 1,0 0-1,0-1 1,1 1 0,-1 0-1,0-1 1,1 1-1,-1-1 1,0 1-1,1-1 1,-1 0 0,1 0-1,-1 0 1,0-1-1,1 1 1,-1-1-1,1 1 1,-1-1 0,0 0-1,0 1 1,1-1-1,-1-1 1,0 1-1,0 0 1,0 0 0,0-1-1,0 1 1,0-1-1,-1 0 1,4-3-1,0 1 6,-1-1-1,0 1 1,1-1-1,-2 0 0,1-1 1,-1 1-1,0 0 1,0-1-1,0 0 0,-1 0 1,1 0-1,-2 0 1,2-6-1,-11 14 123,3 3-77,0 0 0,1 0 0,0 1 0,0-1 0,0 1 0,1 0 0,0 1 0,-4 11 0,-17 56 496,21-60-372,0-1 1,1 0 0,0 1 0,1 0 0,1 26 0,0-39-185,0-1 0,0 1 1,0-1-1,1 1 1,-1-1-1,0 1 0,0 0 1,0-1-1,1 1 1,-1-1-1,0 1 0,0-1 1,1 1-1,-1-1 1,1 1-1,-1-1 0,0 0 1,1 1-1,-1-1 0,1 1 1,-1-1-1,1 0 1,-1 0-1,1 1 0,-1-1 1,1 0-1,-1 0 1,1 1-1,-1-1 0,1 0 1,0 0-1,0 0 1,25-4-92,20-19-1295,-10-9-3242,-6-6-3939,-13 13 595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20019,'0'0'5514,"14"-1"-3773,12 0-1095,177-4 1561,-179 6-2187,-1 1 0,0 1-1,0 1 1,-1 0 0,1 2-1,-1 1 1,21 9 0,-40-15-32,0 1 1,0-1 0,-1 0 0,1 1-1,-1 0 1,1-1 0,-1 1 0,0 0-1,1 0 1,-1 1 0,0-1 0,-1 0-1,1 1 1,0-1 0,-1 1 0,1-1-1,-1 1 1,0 0 0,1 0-1,0 5 1,-2-4 33,0 0 1,0 0-1,0 0 0,-1 0 0,1 0 1,-1 0-1,0 0 0,0-1 0,0 1 0,-1 0 1,0 0-1,1-1 0,-5 6 0,-6 9 266,-1-1-1,-1 0 0,-1-1 1,-24 21-1,36-35-234,-134 119 960,41-38-2149,34-27-3551,39-33-4447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12780,'0'0'7997,"-7"9"-7848,-8 12 311,2 1-1,-19 38 0,25-47 184,2 0-1,0 1 1,0 0-1,1 0 1,1 0-1,0 1 1,-1 20 0,4-31-537,0 0 0,0 0 0,1-1 0,-1 1 0,1 0 0,-1 0 0,1 0 0,1-1 0,1 5 0,-3-7-86,1 1-1,0-1 1,0 0 0,1 0 0,-1 1-1,0-1 1,0 0 0,1 0 0,-1 0-1,0-1 1,1 1 0,-1 0-1,1 0 1,-1-1 0,1 1 0,-1-1-1,1 1 1,-1-1 0,1 0-1,0 1 1,-1-1 0,1 0 0,-1 0-1,3-1 1,-3 1-8,-1-1-1,1 1 1,0-1-1,-1 1 1,1-1 0,-1 1-1,1-1 1,-1 0-1,1 0 1,-1 1-1,1-1 1,-1 0 0,0 0-1,1 1 1,-1-1-1,0 0 1,0 0 0,1 0-1,-1 1 1,0-1-1,0 0 1,0 0-1,0 0 1,0 0 0,-1-1-1,1-33 46,0 26-47,0-3-402,1-6 332,-3 13-2995,-3 6-4050,0 2 2161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16432,'0'0'11221,"0"11"-10362,-1 35-266,-3 0-1,-1-1 1,-21 81-1,13-73 36,3 0 1,-6 105-1,19-156-1015,4-11-626,6-10-2013,15-38-6444,-15 26 2578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47 291 8136,'0'0'17456,"-3"9"-16239,-2 7-840,-23 73 1260,25-79-1348,0 1 1,1 0 0,1 0-1,0 0 1,0 0 0,2 18 0,-1-29-283,0 1 0,1-1 0,-1 1 0,0-1 0,0 0 1,0 1-1,1-1 0,-1 0 0,0 1 0,0-1 0,1 0 1,-1 1-1,0-1 0,1 0 0,-1 0 0,0 1 0,1-1 1,-1 0-1,0 0 0,1 0 0,-1 0 0,1 1 0,-1-1 1,0 0-1,1 0 0,-1 0 0,1 0 0,-1 0 0,0 0 1,1 0-1,-1 0 0,1 0 0,-1 0 0,0 0 0,1 0 1,-1-1-1,1 1 0,-1 0 0,0 0 0,1 0 0,-1 0 1,0-1-1,1 1 0,-1 0 0,0 0 0,1-1 0,-1 1 1,0 0-1,1-1 0,-1 1 0,0 0 0,1-1 0,17-16 265,-1-7-192,-2-1 0,0-1 0,-2-1 1,0 0-1,12-44 0,29-147-1068,-45 165 490,-10 41 185,-8 33 104,-44 171 768,46-158-179,2 0-1,1 0 0,0 61 1,4-95-388,0 1 1,0 0-1,0 0 1,0 0-1,0 0 1,0 0-1,0-1 1,0 1-1,1 0 1,-1 0-1,0 0 1,1 0 0,-1-1-1,0 1 1,1 0-1,-1 0 1,1-1-1,-1 1 1,1 0-1,-1-1 1,1 1-1,0-1 1,-1 1-1,1-1 1,0 1-1,-1-1 1,1 1-1,0-1 1,0 1-1,0-1 1,-1 0 0,1 0-1,0 1 1,0-1-1,0 0 1,0 0-1,-1 0 1,1 0-1,0 0 1,0 0-1,1 0 1,0 0-334,0-1 1,0 1 0,-1-1 0,1 0-1,0 1 1,0-1 0,-1 0-1,1 0 1,-1 0 0,1 0-1,-1 0 1,1 0 0,-1-1-1,1 1 1,-1 0 0,0-1 0,0 1-1,2-3 1,6-16-6963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5605,'0'0'21583,"2"10"-20237,1 17-763,-1-1 0,-2 0 0,-3 38 1,2-59-450,-1 22 613,5-20-325,6-14-39,12-22-256,22-39 0,17-23-573,-60 91 444,0-1 0,0 1-1,0 0 1,0 0 0,0-1-1,0 1 1,0 0 0,0 0-1,0-1 1,1 1 0,-1 0 0,0 0-1,0 0 1,0-1 0,0 1-1,1 0 1,-1 0 0,0 0-1,0-1 1,0 1 0,1 0-1,-1 0 1,0 0 0,0 0 0,0 0-1,1 0 1,-1-1 0,0 1-1,0 0 1,1 0 0,-1 0-1,0 0 1,0 0 0,1 0-1,-1 0 1,0 0 0,1 0-1,-1 0 1,0 0 0,0 0 0,1 0-1,-1 0 1,0 1 0,0-1-1,0 0 1,1 0 0,-1 0-1,0 0 1,0 0 0,1 0-1,-1 1 1,0-1 0,0 0-1,0 0 1,1 1 0,1 21-17,-7 31 194,-2-24-80,2-8-24,1 0 0,1 0 0,-1 22 0,4-42-71,0-1 0,0 0 0,0 1 0,0-1 0,0 0 0,0 0 0,0 1 0,0-1 0,0 0 0,1 0 0,-1 1 0,0-1 0,0 0 0,0 0 0,0 1 0,0-1 0,1 0 0,-1 0 0,0 0 0,0 1 0,0-1 0,1 0 0,-1 0 0,0 0 0,0 0 1,0 0-1,1 1 0,-1-1 0,0 0 0,0 0 0,1 0 0,-1 0 0,0 0 0,1 0 0,-1 0 0,0 0 0,0 0 0,1 0 0,-1 0 0,0 0 0,0 0 0,1 0 0,-1 0 0,0 0 0,0 0 0,1 0 0,-1 0 0,0-1 0,0 1 0,1 0 0,-1 0 0,0 0 0,0 0 0,1-1 0,-1 1 0,0 0 0,0 0 0,0 0 0,0-1 0,1 1 0,-1 0 0,0 0 0,0 0 0,0-1 0,0 1 0,0-1 0,15-13-711,33-68-11621,-33 50 4650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26 11531,'0'0'8552,"-6"8"-5621,2-2-2516,-1 1 0,1-1 1,1 1-1,-1 0 0,1 0 1,0 0-1,0 1 0,1-1 1,0 0-1,1 1 0,-1 0 1,1-1-1,1 1 0,0 14 1,0-21-406,0 0 1,1 0 0,-1 0 0,0 0 0,1 0-1,-1 0 1,1 0 0,-1-1 0,1 1 0,0 0-1,-1 0 1,1 0 0,0-1 0,-1 1 0,1 0-1,0 0 1,0-1 0,0 1 0,0-1 0,0 1-1,-1-1 1,1 1 0,0-1 0,0 0 0,0 1-1,0-1 1,0 0 0,0 0 0,0 0 0,1 0-1,-1 0 1,0 0 0,0 0 0,0 0 0,0 0-1,0 0 1,0 0 0,0-1 0,0 1 0,0 0-1,1-2 1,2 1 34,-1 0 1,1 0-1,-1-1 0,1 0 0,-1 0 0,0 0 0,0 0 0,0 0 1,0-1-1,3-2 0,1-5-20,0 0 1,-1-1-1,-1 1 0,1-1 1,-2-1-1,1 1 0,-2 0 1,1-1-1,-2 0 0,1 0 1,0-14-1,-27 69 632,24-42-657,-5 9-63,1 1 0,0 0 0,1 0 0,0 0 0,0 0 0,2 1 0,-1-1 0,1 1 0,2 20 0,-1-32-55,0 1-1,0-1 1,0 0 0,1 1-1,-1-1 1,0 0 0,0 0 0,1 1-1,-1-1 1,0 0 0,1 0-1,-1 0 1,0 1 0,1-1 0,-1 0-1,0 0 1,1 0 0,-1 0-1,0 0 1,1 0 0,-1 0-1,0 0 1,1 0 0,-1 0 0,1 0-1,-1 0 1,0 0 0,1 0-1,-1 0 1,0 0 0,1 0 0,-1 0-1,0-1 1,1 1 0,-1 0-1,0 0 1,1 0 0,-1 0 0,0-1-1,0 1 1,1 0 0,-1 0-1,1-1 1,13-11-4558,-1-8-1747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24 338 7303,'-3'9'9977,"-1"-1"-8472,1-2-628,1 0-1,-1 0 1,1 1-1,0-1 1,1 1-1,-1 0 1,1-1-1,1 1 1,-1 0-1,1 12 1,1-19-859,-1 1 1,1-1-1,-1 0 0,0 1 0,1-1 1,-1 0-1,1 1 0,-1-1 1,1 0-1,-1 1 0,1-1 1,-1 0-1,1 0 0,-1 0 1,1 0-1,-1 1 0,1-1 1,0 0-1,-1 0 0,1 0 1,-1 0-1,1 0 0,-1 0 1,1 0-1,-1-1 0,1 1 1,-1 0-1,1 0 0,0 0 0,-1-1 1,1 1-1,-1 0 0,1 0 1,-1-1-1,0 1 0,1-1 1,19-10 88,-9 1-124,-1-1 1,0 0 0,-1-1-1,0 0 1,-1-1-1,0 1 1,-1-2 0,0 1-1,-1-1 1,-1 0 0,0 0-1,3-20 1,0-3-275,-1-1 0,-3-1-1,0-58 1,-4 95 286,1 0-1,-1 0 1,-1 0-1,1 0 0,0 0 1,0 0-1,-1 1 0,1-1 1,-1 0-1,1 0 1,-1 0-1,0 1 0,-2-4 1,3 5 6,0-1-1,-1 1 1,1 0 0,-1-1-1,1 1 1,-1 0 0,0-1 0,1 1-1,-1 0 1,1 0 0,-1-1-1,1 1 1,-1 0 0,0 0 0,1 0-1,-1 0 1,1 0 0,-1 0-1,0 0 1,1 0 0,-1 0 0,0 0-1,1 0 1,-1 0 0,1 1-1,-2-1 1,-1 2 22,-1 0 0,1 0 0,0 0 0,0 1-1,0-1 1,0 1 0,0-1 0,0 1 0,1 0 0,-5 7 0,-1 1 87,1 1 0,0 1 0,1-1 0,0 1 0,0 0 1,2 0-1,0 1 0,0 0 0,1-1 0,-2 25 0,6-37-137,-1 0 0,0 0 0,1 0 0,-1-1 0,0 1 0,1 0 0,-1 0 0,1-1 0,-1 1 0,1 0 0,0-1 0,-1 1 0,1-1 0,0 1 0,-1 0 1,1-1-1,0 0 0,0 1 0,-1-1 0,1 1 0,0-1 0,0 0 0,0 0 0,-1 1 0,1-1 0,0 0 0,0 0 0,0 0 0,1 0 0,40 2-1843,-15 0-58,-25-1 1905,1 0-1,0 0 0,-1 0 0,1 0 0,-1 1 0,0 0 1,1-1-1,-1 1 0,0 0 0,0 0 0,0 0 1,0 0-1,0 0 0,0 1 0,-1-1 0,1 1 0,-1-1 1,0 1-1,0-1 0,0 1 0,0 0 0,0 0 1,0-1-1,-1 1 0,1 0 0,-1 0 0,0 0 1,0 0-1,0-1 0,-1 7 0,0 10 678,-1 1-1,0 0 1,-8 24 0,7-32-518,-1 9 24,0 0 0,-1 38 0,12-64-3443,3-19-987,-2-9-2008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3:5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25 13869,'0'0'4751,"0"10"-1708,-15 562 8061,18-562-11104,3-13 0,4-11 0,30-95-451,-33 85 272,1 0 0,1 0-1,1 0 1,1 1 0,17-24-1,-28 47 166,0-1 0,0 1 0,0 0-1,0 0 1,0-1 0,0 1 0,0 0-1,0 0 1,0-1 0,0 1 0,1 0 0,-1 0-1,0 0 1,0-1 0,0 1 0,0 0-1,0 0 1,1 0 0,-1 0 0,0-1 0,0 1-1,0 0 1,1 0 0,-1 0 0,0 0-1,0 0 1,1 0 0,-1 0 0,0-1 0,0 1-1,1 0 1,-1 0 0,0 0 0,0 0 0,1 0-1,-1 0 1,0 0 0,0 0 0,0 0-1,1 0 1,-1 0 0,0 1 0,0-1 0,1 0-1,-1 0 1,0 0 0,0 0 0,1 0-1,-1 0 1,0 0 0,0 1 0,0-1 0,1 0-1,1 19-110,-6 26 319,2-36-83,1-6-3,1 0 0,-1 0 0,0 0-1,0-1 1,0 1 0,0 0-1,0-1 1,0 1 0,-1-1-1,1 1 1,-4 3 0,5-53 714,18-93-822,-18 141-93,0 0 0,0 0 0,0 0 0,0 0-1,1-1 1,-1 1 0,0 0 0,1 0 0,-1 0 0,0-1 0,1 1 0,-1 0 0,1 0 0,-1-1-1,1 1 1,-1 0 0,1-1 0,0 1 0,-1 0 0,2 0 0,1 1-756,0 0 0,1 0-1,-1-1 1,1 1 0,-1-1 0,1 0 0,-1 0 0,8 1 0,-7-1 184,-1 0 0,1 0 0,-1-1 0,1 0 1,0 0-1,-1 0 0,1 0 0,0 0 0,-1-1 0,1 0 0,0 0 1,-1 0-1,1 0 0,-1 0 0,0-1 0,6-2 0,-1-8 8261,-20 30 3428,7-1-13036,3 15 3167,2-32-1144,0 1 0,0-1 1,0 1-1,0-1 0,1 1 0,-1-1 1,0 1-1,0-1 0,0 1 1,1-1-1,-1 1 0,0-1 0,1 0 1,-1 1-1,0-1 0,1 0 1,-1 1-1,0-1 0,1 0 1,-1 1-1,1-1 0,-1 0 0,1 0 1,-1 1-1,1-1 0,-1 0 1,1 0-1,-1 0 0,1 0 0,-1 0 1,1 0-1,-1 0 0,1 0 1,-1 0-1,1 0 0,-1 0 1,1 0-1,-1 0 0,1 0 0,-1 0 1,1 0-1,-1 0 0,1-1 1,-1 1-1,1 0 0,-1 0 0,0-1 1,1 1-1,-1 0 0,1-1 1,-1 1-1,0 0 0,1-1 0,-1 1 1,0-1-1,1 1 0,-1-1 1,9-8-119,-1 1 0,0-1 0,-1 0 1,0-1-1,-1 0 0,0 0 0,0 0 1,7-22-1,-27 67-48,9-25 384,0 1-1,1-1 1,0 1-1,0 0 1,1 0-1,1 0 1,0 0 0,0 1-1,1-1 1,1 15-1,0-26-224,0 1 0,0-1 0,0 1-1,1-1 1,-1 0 0,0 1 0,0-1-1,1 0 1,-1 0 0,0 1 0,0-1-1,1 0 1,-1 0 0,0 1-1,1-1 1,-1 0 0,0 0 0,1 0-1,-1 1 1,0-1 0,1 0 0,-1 0-1,0 0 1,1 0 0,-1 0 0,1 0-1,-1 0 1,0 0 0,1 0 0,-1 0-1,0 0 1,1 0 0,-1 0 0,1 0-1,-1 0 1,0 0 0,1 0 0,-1-1-1,0 1 1,1 0 0,-1 0 0,0 0-1,1-1 1,15-8-41,-7 0-729,-1 0-1,0 0 1,-1 0-1,0-1 1,0-1-1,-1 1 1,8-18-1,28-83-10868,-41 108 11145,5-20-1258,-14 33 5930,-6 20 1437,7-14-5616,1-4 626,2 0 0,-1 0 0,1 1 0,1-1 0,0 1 0,1 0-1,1 0 1,0 0 0,0 0 0,3 23 0,0-32-662,1 0 0,-1 0 0,1-1 0,-1 1-1,1-1 1,0 0 0,0 0 0,1 0 0,-1 0-1,1 0 1,-1-1 0,1 0 0,0 1 0,0-1 0,0-1-1,5 3 1,-3-1-204,0 0 0,0 0 0,0 1 0,0 0 0,10 9 0,-13-8 292,0 0 0,0 0-1,0 1 1,-1-1 0,1 1-1,-2 0 1,1 0-1,0 0 1,-1 0 0,0 0-1,-1 0 1,1 0-1,-1 0 1,0 0 0,-1 0-1,-1 11 1,1-12 187,1 0 0,-1 1 0,-1-1 0,1 0 0,-1 0 1,0 0-1,0 0 0,0 0 0,-1 0 0,1-1 0,-1 1 0,0-1 0,-1 0 1,1 1-1,-1-2 0,0 1 0,0 0 0,0-1 0,-6 4 0,9-6-230,0 0 0,0-1 0,0 1 0,0-1 0,-1 1 0,1-1 0,0 1 0,0-1-1,-1 0 1,1 0 0,0 0 0,-1 0 0,1 0 0,0 0 0,0 0 0,-1 0 0,1 0 0,0 0-1,0-1 1,-1 1 0,1-1 0,0 1 0,0-1 0,0 1 0,-2-2 0,1 0-3,0 0 0,1 1 1,-1-1-1,1 0 0,0 0 0,0 0 1,0-1-1,0 1 0,0 0 0,0 0 1,1-1-1,-1 1 0,0-3 0,0-6-6,0 0 0,0 0 0,1-1 0,3-20 0,0 17-25,0 0-1,1 1 1,1-1-1,1 1 1,0 0-1,14-23 1,60-80-259,-16 24 158,-55 80 131,-1-1-1,0 0 0,-1 0 1,-1-1-1,0 0 0,-1 0 0,0-1 1,-2 1-1,0-1 0,2-19 1,-5 34-4,0 0 1,0 0 0,0 0 0,0 0-1,0 0 1,0 0 0,0 0 0,0 0 0,-1 0-1,1 0 1,0 0 0,0 1 0,-1-1-1,1 0 1,-1 0 0,1 0 0,-1 0-1,1 1 1,-1-1 0,1 0 0,-1 0 0,0 1-1,1-1 1,-1 0 0,0 1 0,1-1-1,-1 1 1,0-1 0,0 1 0,0-1 0,0 1-1,1 0 1,-1 0 0,0-1 0,0 1-1,0 0 1,0 0 0,0 0 0,0 0-1,0 0 1,0 0 0,0 0 0,0 0 0,0 0-1,0 0 1,1 0 0,-1 1 0,0-1-1,0 0 1,0 1 0,-1 0 0,-2 0 18,0 1 0,0 0 0,-1 0 1,2 0-1,-1 1 0,0-1 0,0 1 1,1 0-1,-6 5 0,2 2-96,1 0 0,-1 0 0,1 1 0,1-1 0,0 1 0,1 0 0,0 1 0,-4 20 0,7-29 4,0 0 0,1 0 0,-1 0 0,1-1 0,0 1 0,-1 0 0,2 0 0,-1 0 0,0 0 0,0 0 0,1 0 0,0-1 0,-1 1 0,1 0 0,0 0 0,0-1 0,1 1 0,-1-1 0,1 1 0,-1-1 0,1 1 0,0-1 0,0 0 0,0 0 0,0 0 0,0 0 0,0 0 0,0 0 0,1-1 0,-1 1 0,1-1 0,-1 0 0,1 1 0,0-1 0,-1 0 0,1-1 0,0 1 0,0 0 0,0-1 0,-1 0 0,5 1 0,19 0-6946,4-1-6310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0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25 4676,'0'0'6209,"-12"-1"-3486,-5-2-2224,0 1 257,1 0-1,-1 1 1,-20 1-1,32 0-643,0 0 1,0 1-1,0 0 0,0 0 0,1 0 0,-1 1 1,0 0-1,1-1 0,-1 2 0,1-1 0,-1 0 1,1 1-1,0 0 0,0 0 0,0 0 0,-5 7 1,-3 6-2,1 0 0,1 1 0,1 1 0,0-1 0,1 2 0,1-1 0,1 1 0,1 0 0,-4 24 0,4-10 6,1 1-1,1 0 0,2 0 1,6 52-1,-3-66-77,1 0-1,2-1 1,0 1 0,1-1-1,1-1 1,0 1 0,1-1-1,2 0 1,21 31 0,-24-39-18,1 0 0,0 0 0,1-1 0,0-1 1,0 1-1,1-1 0,0-1 0,0 0 1,1 0-1,0-1 0,0-1 0,0 0 0,1 0 1,0-1-1,0 0 0,24 3 0,-23-5 101,0-1 0,0 0 0,1-1 0,-1-1 0,0 0 0,0-1 0,0 0 0,0-1 0,0 0 0,-1-1 0,1-1 0,-1 0 0,0 0 0,-1-1 0,1-1 0,-1 0 0,0 0 0,-1-1 0,1-1 0,-2 0 0,1 0-1,-1-1 1,-1 0 0,0 0 0,11-18 0,-9 9 20,-1 0 0,-1 0 0,0 0 0,-1-1 0,-1 0 1,-2-1-1,1 1 0,-2-1 0,-1 0 0,-1 0 0,0 0 0,-2 0 0,0 0 0,-1 1 0,-2-1 0,0 0 0,-1 1 0,-11-31 0,9 34-104,0 0 1,-1 0-1,-1 1 1,-1 0-1,0 1 1,-1 0-1,-1 0 1,0 1-1,-20-18 1,21 23-114,0 0 0,-1 1 0,0 0 0,-1 1 0,0 1 0,0 0 0,0 0 0,0 1 0,-1 1 0,0 0 0,0 1 0,0 1 0,-15-1 0,19 2-311,-1 2 0,1-1 1,0 1-1,-1 0 0,1 1 0,0 1 0,-15 4 0,5 1-2028,1 1 0,-31 18-1,-12 14-6697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0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0 4388,'0'0'12321,"-1"12"-11034,-52 265 2409,9-70-1349,-124 790-975,107-717-511,-7 41-815,74-430-8422,-2 69 1965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0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9769,'0'0'14174,"-3"11"-12616,-9 22-613,-2-1-1,-2-1 0,-1 0 1,-26 38-1,16-28-445,2 1 0,-19 46 1,37-72-470,1-1 1,1 1-1,1-1 0,0 1 1,-2 25-1,5-39-26,1 1 1,0 0-1,0 0 0,0 0 0,0 0 0,0 0 0,1-1 0,-1 1 0,1 0 0,0 0 0,0-1 0,0 1 0,0 0 0,0-1 1,0 1-1,1-1 0,0 1 0,-1-1 0,1 0 0,0 0 0,0 1 0,0-1 0,0-1 0,0 1 0,1 0 0,-1 0 0,0-1 0,1 0 1,0 1-1,-1-1 0,1 0 0,0 0 0,-1 0 0,1-1 0,0 1 0,0-1 0,0 1 0,4-1 0,2 1-305,1-1 0,-1 0 0,1 0 0,0-1 0,-1-1 0,0 1 0,1-1 0,-1-1 0,13-4 0,-13 2-1175,-1 1 0,1-1 0,-1 0-1,1-1 1,10-10 0,12-14-7604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18417,'0'0'5670,"70"0"-4485,-33 0 0,5 0 160,9 0-800,0 1-417,1 8-64,-5 1-544,-8 0-1827,-9-2-1312,-12-4-2883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0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18417,'0'0'6908,"-4"13"-5317,-41 139 1779,28-108-3116,3 1 1,2 0-1,1 1 0,3 0 0,-3 57 0,10-96-261,1-1-1,1 1 0,-1-1 0,1 1 0,0-1 1,0 1-1,1-1 0,-1 0 0,5 9 0,-5-14-128,0 1-1,0-1 0,0 1 0,1-1 0,-1 1 0,0-1 1,1 0-1,-1 1 0,1-1 0,-1 0 0,1 0 0,0 0 1,-1 0-1,3 0 0,0 0-425,0 0 0,-1 0 0,1-1 0,0 1 0,-1-1-1,1 0 1,0 0 0,0 0 0,5-2 0,16-6-5209,1-9-2589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1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13132,'0'0'242,"0"-1"0,0 1-1,1 0 1,-1 0 0,0-1 0,0 1-1,0 0 1,0 0 0,0 0-1,0-1 1,1 1 0,-1 0-1,0 0 1,0 0 0,0-1-1,1 1 1,-1 0 0,0 0-1,0 0 1,0 0 0,1 0-1,-1 0 1,0-1 0,0 1-1,1 0 1,-1 0 0,0 0 0,0 0-1,1 0 1,-1 0 0,0 0-1,0 0 1,1 0 0,-1 0-1,0 0 1,0 0 0,1 0-1,-1 0 1,0 1 0,1-1-1,8 10 3259,3 15-1561,-3 13-312,-7-31-1553,-1 1 0,1 0-1,0-1 1,0 1 0,1-1 0,0 1 0,0-1 0,1 0 0,0 0 0,8 11 0,-11-17-208,0-1 0,0 1 0,0 0 0,0-1 0,1 1 0,-1-1 0,0 1-1,0-1 1,0 0 0,0 1 0,1-1 0,-1 0 0,0 0 0,0 0 0,0 0 0,1 0 0,-1 0 0,0 0 0,0 0 0,1-1 0,-1 1 0,0 0 0,0-1 0,0 1-1,0-1 1,0 1 0,0-1 0,0 1 0,1-1 0,-2 0 0,1 0 0,0 0 0,0 1 0,0-1 0,0 0 0,0 0 0,-1 0 0,1 0 0,0 0 0,-1 0 0,1-2-1,28-52-7552,-25 46 5817,3-6 69,12-28-8924,-13 29 10113,0 0 3858,-22 55 7717,-1 0-4009,-16 41-1781,22-53-5228,0 1 0,3 1 1,0 0-1,-4 44 0,11-73-1054,5-16-15003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1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17649,'0'0'7271,"-14"68"-6823,7-44-352,-1 2-64,-2-2-32,5-1-224,-1-3-385,0-8-672,5-4-1217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1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40 153 14830,'0'0'13965,"1"10"-13351,-2 9-533,-1 0 0,-1 0 0,-1 0 1,-7 24-1,-5 19-1394,15-52 1738,-1-3-8257,2-18-787,0-9-590</inkml:trace>
  <inkml:trace contextRef="#ctx0" brushRef="#br0" timeOffset="1">31 4 16047,'0'0'14766,"-31"-3"-15759,34 6-1697,2-3-2467,3 0-4196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1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3683,'0'0'20767,"8"0"-19278,-3 0-1320,-1 0 0,1 0-1,-1 1 1,1 0 0,-1 0-1,0 0 1,1 0 0,-1 1-1,0 0 1,0 0 0,0 0 0,0 0-1,0 0 1,-1 1 0,1 0-1,-1 0 1,1 0 0,-1 0-1,0 0 1,0 1 0,-1-1-1,1 1 1,-1 0 0,4 6 0,-1 2-60,0 1 1,0-1 0,-1 1-1,-1 0 1,0 0 0,0 0 0,-2 1-1,1-1 1,-2 0 0,0 1 0,-2 18-1,-3 11-55,-2-1 0,-16 52 0,-26 62 9,42-137-837,-2 1-1,0-1 0,-1-1 0,-1 0 0,-21 27 1,7-23-4762,1-11-3678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1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4388,'0'0'20841,"-4"10"-20141,-8 34-684,2 1 0,2 0 0,1 1 0,0 82 0,0-163-9460,1 9 2616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1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12684,'0'0'11403,"64"25"-10346,-32-21-385,-2-3-383,0-1-225,3 0-160,-3 0-1666,-3-5-2754,-4-4-3620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6:1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13164,'0'0'17297,"51"10"-17233,-28-10 0,-1 0-416,-1 0-2147,-7 0-3683,-2-1-9032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1:4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41 4484,'0'0'13138,"-9"-7"-12236,-31-22-197,39 29-676,0 0 0,0-1 1,0 1-1,0 0 0,0 0 0,0 0 1,0 0-1,0 0 0,0 0 0,0 0 1,0 0-1,0 0 0,0 0 0,0 0 1,0 1-1,0-1 0,1 0 0,-1 1 1,0-1-1,0 1 0,0-1 1,0 1-1,0-1 0,0 1 0,1 0 1,-1-1-1,0 1 0,1 0 0,-1 0 1,0 0-1,-17 28 550,15-24-453,-8 17-66,1 1 0,1 0 0,1 0 0,1 1 1,0 0-1,-2 27 0,3 5-76,0 86 1,6-135 13,0-1 1,0 0-1,1 0 0,0 0 1,0 1-1,0-1 1,1 0-1,0 0 1,0-1-1,0 1 0,1 0 1,0-1-1,0 1 1,0-1-1,1 0 0,0 0 1,0 0-1,0-1 1,0 1-1,1-1 1,0 0-1,0 0 0,0-1 1,0 1-1,0-1 1,1 0-1,0-1 1,-1 1-1,1-1 0,0 0 1,0-1-1,0 0 1,1 0-1,-1 0 1,0 0-1,0-1 0,0 0 1,1 0-1,-1-1 1,0 0-1,0 0 0,0 0 1,11-5-1,-9 3 121,0-1 1,0 0-1,-1-1 0,0 1 0,0-1 0,0-1 0,-1 1 0,0-1 0,0-1 0,0 1 0,-1-1 0,1 0 1,-2 0-1,1 0 0,-1-1 0,0 0 0,-1 0 0,5-13 0,1-7 338,-2 0 0,0-1 0,-2 0 1,1-33-1,-5 59-416,1-23 374,0 1 0,-2 0 1,-1-1-1,-5-33 0,5 54-371,1-1 1,-2 1-1,1 0 0,-1 0 1,1 0-1,-1 0 0,-1 0 1,1 0-1,-1 1 0,0-1 0,0 1 1,0-1-1,0 1 0,-1 0 1,0 1-1,0-1 0,0 1 1,0-1-1,0 1 0,-1 0 0,1 1 1,-1-1-1,0 1 0,0 0 1,0 0-1,0 0 0,-8-1 1,9 3-108,0-1 1,0 1 0,0 0 0,0 0-1,0 0 1,0 0 0,0 1 0,0 0 0,0 0-1,0 0 1,0 0 0,0 0 0,0 1 0,0 0-1,1 0 1,-1 0 0,-4 4 0,-3 3-1354,1 0-1,1 1 1,-17 21 0,10-11-1804,-12 14-5145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1:5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8200,'0'0'17414,"4"-1"-16918,-3 1-346,14-3 338,-2 2 5147,-14 17-5349,0-10-3750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17136,'0'0'9545,"49"14"-8103,-5-14-546,3 0-607,5 0-193,-1 0-737,-2 0-3971,-1 0-6278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1:5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7687,'0'0'10666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01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13549,'0'0'2082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3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5157,'0'0'7169,"9"3"-6315,12 9-451,-1 1-1,0 0 0,0 1 0,-2 2 0,26 25 0,70 69 519,242 212 982,-65-77-1590,-150-120-120,243 162 1,-78-65-64,15 8-63,207 154 519,-101-65 638,-293-230-1071,562 389 1050,328 188-1256,-516-350-35,-429-266 85,749 407-494,-625-356 468,582 269 122,-712-336-114,-73-33-96,1-1 0,-1 0 0,0 0 0,1 1 0,-1-1 0,0 0 0,0 1 0,0-1 0,1 1 1,-1-1-1,0 0 0,0 1 0,0-1 0,0 1 0,1-1 0,-1 0 0,0 1 0,0-1 0,0 1 0,0-1 0,0 0 0,0 1 0,0-1 0,0 1 0,-1-1 0,1 1 0,0-1 0,0 0 1,0 1-1,0-1 0,0 1 0,-1-1 0,1 0 0,0 1 0,0-1 0,-1 0 0,1 1 0,0-1 0,0 0 0,-1 0 0,1 1 0,0-1 0,-1 0 0,1 0 0,-1 1 0,1-1 0,0 0 0,-1 0 1,1 0-1,-1 0 0,1 0 0,0 1 0,-1-1 0,-20 8-9813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6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6854,'0'0'20927,"0"8"-19742,-2 7-763,0 1 1,-1-1-1,-1 0 0,-1 0 1,0 0-1,-1-1 0,0 0 1,-13 21-1,-5 9-422,14-29 0,1 1 0,0 0 0,2 1 0,0 0 0,0 0 0,-7 35 0,14-51 0,0 0 0,0 0 0,1 0 0,-1-1 0,0 1 0,0 0 0,1 0 0,-1 0 0,0 0 0,1-1 0,-1 1 0,1 0 0,-1 0 0,1-1 0,-1 1 0,1 0 0,0-1 0,-1 1 0,1-1 0,0 1 0,-1 0 0,1-1 0,0 0 0,0 1 0,0-1 0,-1 1 0,1-1 0,0 0 0,0 0 0,0 0 0,0 1 0,0-1 0,-1 0 0,1 0 0,0 0 0,0 0 0,0 0 0,0 0 0,0-1 0,0 1 0,0 0 0,1-1 0,44-8 0,23-16-125,-55 18-245,0 1 0,0 1-1,1 0 1,0 1 0,0 1-1,30-3 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6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17072,'0'0'14553,"2"8"-13897,-1-2-627,0 0-1,0 0 1,0 0 0,-1 0-1,0 0 1,-1 0-1,1 0 1,-1 0-1,0 0 1,-1 0 0,1 0-1,-1 0 1,-1-1-1,1 1 1,-1-1-1,-3 6 1,-1 4-29,-48 116 0,50-116 0,0 0 0,2 0 0,0 0 0,1 1 0,0-1 0,1 1 0,1 16 0,0-31-78,1 1 0,-1-1-1,0 1 1,0-1 0,1 0 0,-1 1-1,1-1 1,-1 1 0,1-1 0,0 0-1,-1 1 1,1-1 0,0 0 0,0 0-1,0 0 1,0 0 0,0 0 0,0 0 0,0 0-1,0 0 1,1 0 0,-1 0 0,0 0-1,0-1 1,1 1 0,-1-1 0,0 1-1,3 0 1,41 2-5746,-23-6-2483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7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6854,'0'0'24867,"-5"11"-24349,3-6-458,-18 53 260,18-53-309,1-1 1,0 1-1,0 0 0,0-1 1,1 1-1,0 0 1,0 0-1,0-1 0,0 1 1,1 0-1,0 0 1,2 6-1,-3-10-69,0-1 0,0 1 0,0-1 0,1 0 0,-1 1 0,0-1-1,0 0 1,1 1 0,-1-1 0,0 0 0,0 0 0,1 1 0,-1-1 0,0 0 0,1 0 0,-1 1 0,0-1-1,1 0 1,-1 0 0,1 0 0,-1 0 0,0 1 0,1-1 0,-1 0 0,1 0 0,-1 0 0,0 0 0,1 0 0,-1 0-1,1 0 1,-1 0 0,0 0 0,1 0 0,-1 0 0,1-1 0,-1 1 0,0 0 0,1 0 0,-1 0 0,0 0 0,1-1-1,-1 1 1,0 0 0,1 0 0,-1-1 0,12-14-5609,-7-2-1112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8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19026,'0'0'11243,"7"15"-16368,0-5-609,0-1-4451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8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8648,'0'0'20307,"-9"60"-18865,7-44-641,-1-2-513,3 1-192,-1-2-64,1-3-224,0 0-673,0-6-288,0-2-1089,5-13-15759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8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7239,'0'0'24407,"-2"9"-23521,0-2-808,-1 2-50,1-1 0,1 0 0,0 1 0,0-1 1,0 13-1,1-19-30,0 0 0,1 0 0,-1 0 0,0-1 0,0 1 0,1 0 0,0 0 0,-1-1 0,1 1 0,0 0 0,0-1 0,-1 1 0,1 0 0,0-1 0,1 1 0,-1-1 0,0 0 0,0 1 1,1-1-1,-1 0 0,1 0 0,-1 0 0,1 0 0,-1 0 0,1 0 0,0 0 0,-1-1 0,1 1 0,0 0 0,0-1 0,-1 0 0,1 1 0,0-1 0,0 0 0,2 0 0,36-5-1826,-32 3 573,0-1 0,0-1-1,0 0 1,0 0 0,11-8 0,-10 5-671,1-1-1,-1 0 1,12-14 0,4-12 6128,-31 41-2305,-8 13-794,0 0-1,0 1 0,2 0 1,1 1-1,1 0 0,1 1 1,0 0-1,2 0 1,-6 34-1,15-42-5909,-1-15 4597,-1 1 1,0-1-1,1 0 1,-1 0-1,0 0 1,1 0 0,-1 0-1,1 0 1,-1 0-1,0 0 1,1 0-1,-1 0 1,1 0-1,-1 0 1,0 0-1,1 0 1,-1 0-1,0 0 1,1 0 0,-1 0-1,0-1 1,1 1-1,-1 0 1,0 0-1,1 0 1,-1-1-1,0 1 1,1 0-1,-1 0 1,0-1-1,0 1 1,1 0-1,-1-1 1,0 1 0,0 0-1,0-1 1,1 1-1,-1 0 1,0-1-1,8-11-8256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9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34 5285,'0'0'26889,"11"-6"-26381,-5 4-458,38-18 6,-41 19-58,1 0 1,-1 0-1,1 0 1,-1 0-1,1 1 1,-1 0-1,1-1 1,-1 1-1,1 0 1,-1 1-1,1-1 1,-1 1-1,6 1 1,-8-2 1,0 1 0,-1-1 0,1 1 0,0-1 0,-1 1 0,1-1 0,0 1 0,-1 0 0,1-1 0,-1 1 0,1 0 0,-1 0 0,0-1 0,1 1 0,-1 0 0,0 0 0,1 0 0,-1-1 0,0 1 0,0 0 0,0 0 0,1 0 0,-1 0 0,0 0 0,0 0 0,-1-1 0,1 1 0,0 0 0,0 0 0,0 0 0,0 0 0,-1 0 0,1-1 0,0 1 0,-1 0 0,1 0 0,-1-1 0,1 1 0,-1 0 0,1 0 0,-1-1 0,0 1 0,0 0 0,-28 31 0,-19 2 0,-16 13 0,64-46 0,0-1 0,-1 0 0,1 0 0,-1 0 0,1 0 0,0 1 0,-1-1 0,1 0 0,0 0 0,-1 1 0,1-1 0,0 0 0,0 1 0,-1-1 0,1 0 0,0 1 0,0-1 0,-1 0 0,1 1 0,0-1 0,0 1 0,0-1 0,0 0 0,-1 1 0,1-1 0,0 1 0,0-1 0,0 0 0,0 1 0,0-1 0,0 1 0,0-1 0,0 1 0,1-1 0,-1 0 0,0 1 0,0-1 0,0 1 0,0-1 0,0 0 0,1 1 0,-1-1 0,0 0 0,0 1 0,1-1 0,-1 1 0,26 2 0,34-11 0,-12-10-4034,-3-7-6287,-18 7-5144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276 146 7591,'10'-7'2264,"1"1"-1754,47-35 3413,-56 38-3447,1 1-1,-1 0 1,1-1-1,-1 0 1,0 1-1,0-1 1,0 0-1,0 0 1,0 0-1,-1 0 1,0-1-1,1 1 1,-1 0-1,0 0 1,0-1-1,-1 1 1,1-1-1,-1 1 1,0-5 0,0 7-329,-1 0 1,1-1 0,-1 1 0,1 0 0,-1 0 0,0-1 0,0 1-1,0 0 1,1 0 0,-1 0 0,0 0 0,0 0 0,0 0 0,-1 0 0,1 0-1,0 1 1,0-1 0,0 0 0,-1 1 0,1-1 0,0 1 0,-1-1-1,1 1 1,0-1 0,-1 1 0,1 0 0,-3 0 0,-45-3 1134,40 3-1035,-7 0-104,0 1 1,0 1-1,1 1 0,-1 0 1,0 1-1,1 0 1,0 1-1,0 1 0,1 1 1,-23 13-1,29-16-91,1 1-1,0 0 1,0 0-1,0 1 1,0 0-1,1 0 1,0 1-1,1 0 1,-1 0-1,1 0 1,0 0-1,1 1 1,0 0-1,0 0 0,1 0 1,0 0-1,0 1 1,1-1-1,0 1 1,-1 15-1,3-21-42,0 0-1,0-1 1,0 1-1,0-1 1,1 1-1,0 0 1,-1-1 0,1 1-1,0-1 1,0 1-1,0-1 1,0 1-1,1-1 1,-1 0-1,1 0 1,-1 0-1,1 0 1,3 4-1,0-3-4,-1 0-1,1 0 1,0 0-1,-1 0 0,1-1 1,0 0-1,1 0 1,9 2-1,7 1-530,2-2-1,-1-1 1,33 0-1,-45-2 0,96-1-8360,-62-4 1099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39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0 8360,'0'0'20115,"51"18"-18642,-38-3-256,-5 5 1,-3 6-834,-5 5-384,-3 7 0,-17 6 0,-7 5 0,-8 3 0,-2 2 0,3-4 0,-2-10-1537,6-15-5798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3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14958,'0'0'5157,"66"-2"-4548,-35 0-161,10 2-32,11 0-319,8 0-65,9 9-32,3 0-673,0 4-736,1-3-1282,-5 1-1249,-3-4-768</inkml:trace>
  <inkml:trace contextRef="#ctx0" brushRef="#br0" timeOffset="1">968 81 8040,'0'0'8904,"57"-3"-6342,-36 0-1184,1-1-866,8 1-31,3 3-65,6-1-32,7 1-31,5 0-129,8 0-160,3 0-64,6 1-384,4 3-1122,3-1-1056,1-1-1474,0-1-3940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3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9833,'0'0'7437,"10"-8"-6183,-5 4-1168,0-1 43,1 1 1,-1-1-1,1 1 0,0 0 0,0 1 1,0 0-1,0 0 0,1 0 0,-1 1 0,1-1 1,0 2-1,0-1 0,12-1 0,-19 3-135,0 0 0,1 0 0,-1 0 0,0 0-1,0 0 1,1 0 0,-1-1 0,0 1 0,1 0 0,-1 0-1,0 0 1,0 0 0,1 0 0,-1 0 0,0 0-1,0 0 1,1 1 0,-1-1 0,0 0 0,0 0 0,1 0-1,-1 0 1,0 0 0,0 0 0,1 0 0,-1 0-1,0 1 1,0-1 0,1 0 0,-1 0 0,0 0 0,0 1-1,0-1 1,0 0 0,1 0 0,-1 0 0,0 1-1,0-1 1,0 0 0,0 0 0,0 1 0,0-1 0,0 0-1,0 1 1,0-1 0,1 0 0,-1 0 0,0 1 0,0-1-1,0 0 1,-1 0 0,1 1 0,0-1 0,0 0-1,0 0 1,0 1 0,0-1 0,0 1 0,-1 3-2233,4-1-3587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2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4228,'0'0'3908,"71"1"-3972,-29-1-2082,7 0-3780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2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3876,'0'0'11819,"53"-5"-10250,-38 5-448,-2 0-128,2 0 96,3 1 129,6 8-514,6-1-512,7-2-128,7-3-448,7-3-2691,9 0-5413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5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4965,'0'0'25677,"1"11"-24742,-1-1-803,0-1 0,0 1 0,-1-1 1,0 1-1,-1-1 0,0 0 0,-1 0 1,-6 17-1,3-12-132,0 0 0,1 0 0,0 0 0,1 1 0,1-1 0,1 1 0,-2 25 0,4-39 0,0 0 0,0-1 0,0 1 0,0-1 0,0 1 0,1-1 0,-1 1 0,0-1 0,0 1 0,1-1 0,-1 1 0,0-1 0,1 1 0,-1-1 0,0 1 0,1-1 0,-1 0 0,1 1 0,-1-1 0,1 0 0,-1 1 0,0-1 0,1 0 0,0 1 0,-1-1 0,1 0 0,-1 0 0,1 0 0,-1 0 0,1 1 0,-1-1 0,1 0 0,-1 0 0,1 0 0,0 0 0,-1 0 0,1 0 0,-1 0 0,1-1 0,-1 1 0,1 0 0,-1 0 0,2-1 0,24-11 0,-1-24-2903,-20 27 947,-1-1 0,-1 1 0,1-1-1,2-16 1,-2-8-7653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5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5605,'0'0'25368,"-16"35"-26745,16-29-2499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5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7719,'0'0'18599,"-5"10"-17216,-17 37-707,3-10 698,-23 70 0,39-97-1237,-1 1-1,2 0 1,0 1 0,0-1 0,1 0 0,0 0 0,1 1 0,0-1-1,1 0 1,1 1 0,4 18 0,-5-28-414,0 1 0,1 0 1,-1-1-1,1 1 0,0-1 0,0 0 0,0 1 1,0-1-1,0 0 0,0 0 0,1 0 0,-1-1 0,1 1 1,-1-1-1,1 1 0,0-1 0,0 0 0,-1 0 1,1 0-1,0 0 0,0 0 0,0-1 0,0 1 1,0-1-1,0 0 0,0 0 0,0 0 0,0 0 1,0-1-1,0 1 0,0-1 0,0 0 0,3 0 0,13-7-6262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6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5189,'0'0'24877,"0"9"-23447,-1-2-1245,1 0 0,0 1 0,1-1 0,0 0 0,0 0 0,0 1 0,5 10 0,-6-16-282,1 0 0,0 0-1,1 0 1,-1 0 0,0 0 0,0 0-1,1 0 1,-1 0 0,1 0 0,0-1-1,0 1 1,-1-1 0,1 1 0,0-1-1,0 0 1,0 0 0,0 1 0,1-2-1,-1 1 1,0 0 0,0 0 0,1-1-1,-1 1 1,0-1 0,1 0 0,-1 1-1,0-1 1,1 0 0,-1 0 0,0-1-1,1 1 1,3-2 0,-3 1-601,-1 0 1,1 0-1,-1 0 0,0 0 1,0-1-1,0 1 1,0-1-1,0 0 0,0 0 1,0 1-1,0-1 1,-1 0-1,1-1 0,-1 1 1,1 0-1,1-4 1,-2 4 80,8-14-5656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6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3427,'0'0'20163,"-3"10"-18380,-8 21-1104,2 2 0,1-1 0,2 1 0,1 1 0,0 46 0,10-65-3193,-4-15 2214,-1 1 0,1-1 0,-1 0 0,1 1 0,-1-1-1,1 0 1,-1 0 0,1 0 0,0 0 0,-1 1 0,1-1 0,-1 0 0,1 0-1,-1 0 1,1 0 0,0 0 0,-1 0 0,1-1 0,-1 1 0,1 0-1,-1 0 1,1 0 0,0 0 0,-1-1 0,1 1 0,-1 0 0,2-1 0,7-8-7628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 14574,'0'0'6614,"-9"-1"-4340,2 0-1895,1 0 1,-1 1-1,0-1 0,1 2 1,-1-1-1,1 1 0,-1 0 0,1 0 1,-8 3-1,10-3-243,1 1 0,0-1-1,0 1 1,0-1 0,1 1 0,-1 0 0,0 0-1,1 0 1,-1 1 0,1-1 0,-1 1 0,1-1-1,0 1 1,0 0 0,0-1 0,1 1 0,-1 0-1,1 0 1,0 1 0,-1-1 0,1 0 0,1 0-1,-2 7 1,1-8-97,1 0-1,0 0 0,0 0 1,0 0-1,0 0 1,0 0-1,0 0 0,0 0 1,0 0-1,1 0 1,-1 0-1,1-1 0,0 1 1,-1 0-1,1 0 1,0 0-1,0-1 0,0 1 1,0 0-1,1-1 1,-1 1-1,0-1 0,1 1 1,-1-1-1,3 2 1,-1-1-11,0 0 1,1-1 0,-1 1 0,1-1-1,0 0 1,-1 0 0,1 0 0,0 0-1,0-1 1,0 0 0,0 1 0,6-2-1,-4 1-15,-1 0-1,0-1 0,0 1 1,0-1-1,0-1 0,0 1 1,0-1-1,0 1 1,0-1-1,0-1 0,-1 1 1,1-1-1,-1 0 0,0 0 1,0 0-1,0 0 1,0-1-1,0 0 0,-1 0 1,1 0-1,3-5 0,-7 7-4,1 1 0,0-1 0,0 1 0,0-1 0,-1 0 0,1 1-1,-1-1 1,0 0 0,1 1 0,-1-1 0,0 0 0,0 0-1,0 1 1,0-1 0,0 0 0,0 0 0,-1 1 0,1-1 0,0 0-1,-1 1 1,0-1 0,1 0 0,-1 1 0,0-1 0,0 1-1,0-1 1,0 1 0,0-1 0,0 1 0,0 0 0,0 0 0,-1-1-1,1 1 1,0 0 0,-1 0 0,1 0 0,-1 0 0,1 1-1,-1-1 1,0 0 0,1 1 0,-1-1 0,-3 0 0,-7-1 31,0 0 1,-1 1 0,1 0-1,-1 1 1,-12 1 0,12 0-79,-2 4-222,12-3-3465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7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4773,'0'0'27193,"3"1"-27104,0 1 0,0-1 0,0 1 0,0 0 0,0 0 0,0 0 0,0 1 0,2 2 0,-4 13-89,0-1 0,-1 1 0,-3 20 0,2-32 0,0 0 0,0 0 0,-1 1 0,1-1 0,-1 0 0,-1-1 0,1 1 0,-1 0 0,0 0 0,0-1 0,-1 0 0,-4 7 0,12-12-177,0 0 0,0 1-1,0-2 1,0 1 0,0 0 0,0-1-1,0 1 1,0-1 0,6-3 0,31-23-9091,-23 11 2115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7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9449,'0'0'14750,"1"8"-12615,1 4-1481,2 1 0,0-1 0,0 0 0,7 12 1,16 49 676,-25-62-1224,0-1 1,-1 0-1,0 0 0,-1 1 1,0-1-1,0 1 0,-1-1 1,-1 0-1,0 0 0,-5 16 1,5-19-248,0-1 0,-1 0 1,1 0-1,-2 0 0,1 0 0,-1 0 1,1-1-1,-1 1 0,-1-1 0,1 0 1,-1 0-1,0-1 0,0 1 0,0-1 1,-1-1-1,0 1 0,-7 4 0,-7-3-3639,7-5-1859,-1-1-5225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8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3748,'0'0'26110,"5"5"-25849,6 9-212,0 1-1,-1 1 1,-1 0 0,0 0-1,-2 1 1,1 0 0,-2 0-1,6 26 1,-11-42 127,-3-2-171,0 1-1,1-1 1,-1 0 0,1 1-1,-1-1 1,1 0-1,-1 0 1,1 0 0,0 0-1,-1-1 1,1 1-1,0 0 1,0-1 0,0 1-1,0 0 1,0-1-1,0 1 1,0-1 0,1 1-1,-2-3 1,2 2-90,-1 1 0,0-1 1,0 0-1,0 1 0,1-1 1,-2 0-1,1 1 0,0 0 1,0-1-1,0 1 0,-1 0 1,1-1-1,-1 1 0,1 0 1,-1 0-1,1 0 0,-1 0 1,1 0-1,-1 1 0,-3-2 0,5 2 79,-1 0-1,1 1 1,-1-1-1,1 0 1,-1 1-1,1-1 1,0 0-1,-1 0 1,1 1-1,0-1 1,-1 1-1,1-1 1,0 0-1,-1 1 1,1-1-1,0 1 1,0-1-1,-1 1 1,1-1-1,0 0 1,0 1-1,0-1 1,0 1-1,0-1 1,0 1-1,0-1 1,0 1-1,0-1 1,0 1-1,0-1 1,0 1-1,0-1 1,0 1-1,0-1 1,0 1-1,1-1 1,-1 1-1,0-1 1,0 1-1,1-1 1,-1 2 13,1-1 1,-1 0 0,0 1-1,1-1 1,-1 0-1,1 0 1,0 0-1,0 1 1,-1-1 0,1 0-1,0 0 1,0 0-1,0 0 1,0 0-1,0-1 1,0 1 0,0 0-1,1 0 1,2 0 55,0 0 0,0-1 0,0 0 0,0 1 0,0-2 0,0 1 0,-1 0 0,1-1 0,0 0 0,5-1 0,-8 2-56,0 0-1,0 0 0,0-1 1,0 1-1,0 0 1,-1 0-1,1-1 0,0 1 1,0-1-1,0 1 1,0-1-1,0 1 0,-1-1 1,1 0-1,0 1 1,0-1-1,-1 0 0,1 0 1,-1 1-1,1-1 1,-1 0-1,1 0 0,-1 0 1,1 0-1,-1 0 1,0 0-1,1 0 0,-1 1 1,0-1-1,0 0 0,0 0 1,1 0-1,-1 0 1,0 0-1,-1 0 0,1 0 1,0 0-1,0 0 1,0 0-1,0 0 0,-1 0 1,1 0-1,-1 0 1,1 0-1,-1-1 0,-3 1-196,0 0 0,0 0-1,-1 0 1,1 0 0,0 1 0,0 0-1,0 0 1,-1 0 0,1 0 0,0 1-1,0-1 1,0 1 0,-7 3-1,11-4-5,-1 1 0,1-1 0,0 1 0,-1-1 0,1 1-1,0-1 1,-1 0 0,1 1 0,-1-1 0,1 1 0,-1-1-1,1 0 1,-1 1 0,1-1 0,-1 0 0,0 0 0,1 0-1,-1 1 1,1-1 0,-1 0 0,1 0 0,-1 0 0,0 0-1,1 0 1,-1 0 0,1 0 0,-1 0 0,0 0-1,1 0 1,-1 0 0,1-1 0,-1 1 0,0 0 0,1 0-1,-1 0 1,1-1 0,-1 1 0,1 0 0,-1-1 0,1 1-1,-1-1 1,1 1 0,-1 0 0,1-1 0,0 1 0,-1-1-1,1 0 1,-12-10 1103,7 3-1407,6 1-4504,3 2-2245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48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4837,'0'0'24471,"67"20"-23991,-37-31-320,3-9-96,4-4-2466,-2-9-4741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57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5990,'0'0'8808,"67"4"-7623,-41-4-480,4 0-65,3 0-223,1-2-289,5-1-96,2 0 32,0 2-160,1 0-577,-1 1-416,1 0-544,0 0-834,4 0-2145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57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6182,'0'0'7751,"60"19"-5701,-37-15-576,5-3-706,4-1-63,6 0-32,4 0-449,3 0-192,3-4-577,1 3-544,0 1-416,-2 0 224,-3 0 31,0 0-351,3 0-1474,-4 0-4100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57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5862,'0'0'6662,"52"1"-5349,-27-1-320,1 0-609,4 0-320,2 0-64,2 0 0,-1 0-192,3 0-352,3 0 63,-2 6 33,1 1-225,4 0-384,2-5 865,8-1-3299</inkml:trace>
  <inkml:trace contextRef="#ctx0" brushRef="#br0" timeOffset="1">1386 0 9289,'53'9'8424,"-8"-2"-6663,-7-1-832,1 0-769,0-2-128,0-1 65,-3-2-226,3-1-511,-6 0-673,0 0-833,-6 0-1282,-6 3-1312,-4 4-2499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58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11147,'52'-5'3042,"1"-3"-671,2 2-1218,1 3-897,2-1-224,5 2 0,4-1 0,4 1-32,2 1-64,-4 1-1089,-2 0-609,-7 0-416,-4 0-865,-10 7-864,1-2-193</inkml:trace>
  <inkml:trace contextRef="#ctx0" brushRef="#br0" timeOffset="1">1327 90 3555</inkml:trace>
  <inkml:trace contextRef="#ctx0" brushRef="#br0" timeOffset="2">1950 49 5445,'49'0'9033,"1"0"-6695,1 0-833,1 0-1056,0 0-385,2-2-32,0-2 0,0-3-192,0 1-129,2 2-63,-2-1-96,-5 0-65,0 0-320,-6 0-928,-4 0-2435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2:58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5765,'0'0'5697,"9"3"-3220,40 6-2110,-1-3 0,1-1 1,84-4-1,-32 0-502,29-1-335,-116-1 1095,5 1-3940,-12 0 1099,19-1 572,-25 1 1795,0 0-1,-1 0 1,1 0-1,0 0 1,-1 0-1,1 0 1,0 0-1,-1 0 0,1 0 1,-1 1-1,1-1 1,0 0-1,-1 0 1,1 0-1,-1 1 1,1-1-1,0 0 1,-1 1-1,1-1 0,-1 1 1,1-1-1,-1 0 1,1 1-1,-1-1 1,0 1-1,1 0 1,-1-2-1897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02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5061,'0'0'24700,"2"11"-23888,-1 3-593,-1 0 1,0 0-1,-1 0 1,-1 0-1,0 0 0,-1-1 1,0 1-1,-1 0 1,-12 24-1,10-23-219,0 0 0,1 0 0,1 1 0,0 0 0,1-1 0,1 1 0,0 0 0,2 0 0,-1 0 0,3 17 0,-1-31 0,-1-1 1,1 0-1,-1 0 0,1 1 1,0-1-1,0 0 1,-1 0-1,1 0 0,0 0 1,0 0-1,0 0 0,0 0 1,1 0-1,-1-1 0,0 1 1,0 0-1,0 0 1,1-1-1,-1 1 0,0-1 1,1 1-1,-1-1 0,0 0 1,1 0-1,-1 1 0,0-1 1,1 0-1,-1 0 1,1 0-1,-1 0 0,0-1 1,3 0-1,1 1-7,0-1 1,0 0-1,-1 0 0,1 0 1,-1-1-1,1 1 0,-1-1 1,8-4-1,24-28-2306,-11-9-6408,-13 7-2362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14061,'0'0'8841,"8"4"-6455,4 0-1772,0 0 1,0 0-1,0-1 0,1-1 1,-1 0-1,18 0 0,90-2 1015,-86-1-1472,263-15 516,67 0-2574,-348 17-2268,-41 0-1890,0-1-278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03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13 8520,'0'0'24247,"-18"-12"-25560,29 17-2018,-4 1-2787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03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3491,'0'0'26532,"1"10"-25656,3 55-26,-1-15-472,11 68 0,-14-116-369,0-1-1,0 0 0,0 1 0,1-1 0,-1 1 1,0-1-1,1 0 0,-1 1 0,1-1 0,-1 0 0,1 1 1,0-1-1,-1 0 0,1 0 0,0 0 0,0 0 1,0 0-1,0 0 0,0 0 0,0 0 0,0 0 0,1 0 1,-1 0-1,0-1 0,0 1 0,1 0 0,-1-1 1,0 1-1,3 0 0,-3-6-6,0 1 0,0 0-1,0-1 1,-1 1 0,0-1 0,0 1-1,0 0 1,-1-7 0,1 8-35,0 1 0,0 0 0,0-1 0,-1 1 1,1 0-1,-1 0 0,1-1 0,-1 1 0,0 0 0,0 0 0,0 0 0,0 0 1,0 0-1,0 0 0,-1 0 0,1 0 0,-1 1 0,1-1 0,-1 0 0,0 1 1,1-1-1,-1 1 0,0 0 0,0-1 0,0 1 0,0 0 0,0 0 0,0 0 1,-3 0-1,2 1-3,1 0 1,-1 0-1,1 0 1,0 0-1,-1 1 1,1-1-1,0 1 1,-1-1-1,1 1 1,0 0-1,0 0 1,-1 0-1,1 0 1,0 1-1,0-1 1,0 0-1,0 1 1,1 0-1,-1-1 1,0 1-1,1 0 1,-1 0-1,1 0 0,-1 0 1,1 0-1,0 0 1,-1 4-1,-1-1 46,2 0 0,-1 1 0,0-1-1,1 1 1,0-1 0,1 1 0,-1 0-1,1 11 1,0-16-2,0 0 0,0 0 0,0 1-1,0-1 1,0 0 0,0 0 0,0 0 0,1 1-1,-1-1 1,0 0 0,1 0 0,-1 0-1,1 0 1,-1 0 0,1 0 0,0 0 0,-1 0-1,1 0 1,0 0 0,0 0 0,0 0 0,-1 0-1,1 0 1,0-1 0,0 1 0,0 0-1,0-1 1,1 1 0,-1-1 0,0 1 0,0-1-1,0 1 1,0-1 0,0 0 0,1 0 0,-1 1-1,0-1 1,0 0 0,0 0 0,1 0 0,-1 0-1,0-1 1,0 1 0,0 0 0,1 0-1,1-2 1,-1 1 36,0 0 1,0-1-1,0 0 0,0 1 1,-1-1-1,1 0 0,-1 0 0,1 0 1,-1 0-1,1 0 0,-1-1 0,0 1 1,0 0-1,0-1 0,0 1 0,-1 0 1,1-1-1,-1 1 0,1-1 0,-1-2 1,1 1-2,0 0 0,-1 0 0,0 0 0,1 0 0,-2 0 0,1 0 0,0 1 0,-1-1 0,1 0 0,-1 0 0,0 0 1,-3-5-1,2 6-111,-1 0 1,0 0 0,0 0-1,0 1 1,-1-1-1,1 1 1,-1 0 0,1 0-1,-1 0 1,0 0 0,0 1-1,1 0 1,-1 0 0,0 0-1,0 0 1,0 0-1,-1 1 1,1 0 0,0 0-1,-6 0 1,9 0 24,13-7 123,95-28 732,-50 18-2067,-45 12-2439,-6-3-3182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04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5926,'0'0'24081,"0"11"-23232,-5 10-559,-1 0 0,-1 0 0,0 0 0,-2-1 0,-14 25 0,3-3-119,15-31-171,-1 0 0,2 0 0,-1 0 0,2 0 0,-1 1 0,1-1 0,1 1 0,0 0 0,1 0 0,0 0 0,2 19 0,0-30-80,-1 0 0,1 0 0,0 0 0,0 0 0,0 0 0,0 1 0,0-1 0,0-1 0,0 1 1,0 0-1,0 0 0,0 0 0,0-1 0,0 1 0,1 0 0,-1-1 0,0 1 0,1-1 0,-1 1 0,0-1 0,1 0 0,-1 0 0,0 0 0,1 0 0,-1 0 0,1 0 0,-1 0 0,0 0 1,1 0-1,1-1 0,3 0-557,-1 1-1,0-1 1,0 0 0,0 0 0,0-1 0,0 0 0,5-2 0,12-14-5972,-2-4-3358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04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0 6374,'0'0'21706,"-5"11"-19907,-2 6-1386,1 0-1,1 1 1,0 0-1,2-1 1,0 1-1,-1 22 1,4-39-420,0 0 0,0 0 0,0 0 0,0 0 0,0 0 0,0-1 0,0 1 0,0 0 0,0 0 0,1 0 0,-1 0 0,0 0 0,1-1 0,-1 1 0,1 0 0,-1 0 0,1-1 0,-1 1 0,1 0 0,-1-1 0,1 1 0,0 0 0,-1-1 0,1 1 0,0-1 0,0 1 0,-1-1 0,1 1 1,0-1-1,0 0 0,0 1 0,0-1 0,-1 0 0,1 0 0,0 0 0,0 1 0,0-1 0,0 0 0,0 0 0,0 0 0,-1-1 0,1 1 0,0 0 0,0 0 0,0 0 0,0-1 0,0 1 0,-1 0 0,1-1 0,0 1 0,0 0 0,0-1 0,-1 1 0,1-1 0,0 0 0,5-2-281,-1 0 0,1 0 0,-1 0 0,0-1 0,0 1-1,7-9 1,21-36-11216,-19 22 1105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05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0 5830,'0'0'13885,"-4"10"-10410,-32 116 5119,27-67-8011,-1 57-569,5-67-6269,9-61-2094,-3 9 5952,6-18-10292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05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29 296 8520,'0'0'20724,"9"-4"-19486,31-9-342,-11 10-444,-28 3-447,-1 0 0,1 0 0,-1 0 0,1 0 0,-1 0 0,1 0 0,-1 0 0,1 0 0,0 0 0,-1 1-1,1-1 1,-1 0 0,1 0 0,-1 1 0,1-1 0,-1 0 0,0 1 0,1-1 0,-1 0 0,1 1 0,-1-1 0,0 1 0,1-1 0,-1 1 0,0-1 0,1 1 0,-1-1 0,0 1 0,0-1-1,0 1 1,1-1 0,-1 1 0,0 0 0,0 5 14,0 0 0,-1 0 0,0-1 0,0 1-1,0 0 1,-1 0 0,1-1 0,-2 1 0,1-1 0,0 0-1,-7 10 1,-45 57 362,11-16-219,71-67-162,2-16-3413,8-22-8880,-24 24-1052</inkml:trace>
  <inkml:trace contextRef="#ctx0" brushRef="#br0" timeOffset="1">209 1 6246,'0'0'16335,"-13"54"-14925,13-30-321,0 4 32,0 2-96,0 3-160,0 2 160,0 2-257,-1 4-159,-3 5-321,-7 5-224,4 3-192,-8 1-1153,-1-1-2178,-4-4-3684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10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2274 243 4036,'0'0'5445,"-9"-7"-3048,-35-25 85,-123-82 2587,145 101-4818,0 1-1,-1 1 1,-1 2-1,0 0 1,0 1-1,-30-5 1,-3 6-128,0 2 0,0 3 0,-100 8 1,-172 40-105,187-23 61,53-9-107,-156 22 414,-245 70 1,475-101-415,0-1 0,0 2 0,0 0 0,1 1 0,0 1 0,0 0 0,-15 11 0,21-12 15,1 0 1,0 0 0,0 0-1,1 1 1,0 0 0,0 0 0,1 1-1,0 0 1,0-1 0,1 2-1,0-1 1,-4 16 0,-1 14 34,2 1 1,1-1 0,0 54 0,9 123 83,-1-190-89,0 1 0,2-1-1,1 0 1,1 0 0,1 0-1,2-1 1,0 0 0,2-1-1,0 0 1,2 0 0,0-2-1,2 1 1,1-2-1,0 0 1,1-1 0,2 0-1,0-2 1,1 0 0,0-1-1,2-2 1,0 0 0,27 14-1,14 3 29,1-3 1,1-3-1,1-3 0,79 17 0,281 32-528,-271-54 455,1-7-1,167-9 1,-248-7-1,-1-2 0,1-4 0,-2-3 0,0-3 0,-1-4 1,100-41-1,-145 50 144,-1-2 1,-1 0 0,0-2 0,-1 0-1,0-2 1,-1 0 0,22-25 0,-30 26 131,-1 0 0,-1-1 0,0-1 1,-1 0-1,-1 0 0,-1-1 0,-1 0 1,0-1-1,10-42 0,-10 27 76,-2 0-1,-1-1 0,-2 1 0,-2-1 0,-1 0 1,-2 0-1,-1 0 0,-2 0 0,-1 1 1,-2-1-1,-2 2 0,-1-1 0,-2 1 1,-1 0-1,-2 2 0,-2-1 0,0 2 1,-2 0-1,-31-37 0,24 35-274,-3 2 0,0 1-1,-2 2 1,-2 0 0,0 3 0,-2 0 0,-54-29-1,71 45-212,0 2 0,-1 0 0,0 1 0,0 0 0,-1 2 0,1 0 0,-1 2 0,0 0 0,-1 1 0,1 1 0,0 1 0,0 0 0,0 2 0,0 0 0,0 2 0,0 0 0,-35 12 0,-109 62-6806,121-56 3775,-60 31-8159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16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3331,'0'0'20313,"1"12"-19400,-2 76 988,-15 117 1,6-83 1154,28-488-1737,-20 407-1357,-11 58 0,0 2 66,8-7 24,4-55-32,2-31-14,0-10-4,17-110-2,7-184 0,-41 333 0,5 11-1493,-4 58-1,7 49-5769,8-134-3467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23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12940,'0'0'18279,"3"10"-17377,7 16-810,1 0 1,1-1-1,1 0 0,2-1 0,0-1 1,36 42-1,-50-63-334,1-1-1,-1 1 1,1 0-1,0-1 1,0 1-1,-1-1 1,1 0 0,0 1-1,0-1 1,1 0-1,-1 0 1,0 0-1,0-1 1,0 1 0,1 0-1,-1-1 1,0 0-1,1 1 1,-1-1-1,0 0 1,1 0-1,3-1 1,-3 0-356,0 0-1,0 0 1,0 0 0,0 0-1,0-1 1,0 0-1,-1 1 1,1-1 0,-1 0-1,1 0 1,-1-1 0,0 1-1,0 0 1,0-1 0,0 1-1,2-4 1,13-22-10495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23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1 7655,'0'0'16293,"-4"10"-14094,-65 174 2281,-22 114-2831,88-288-1766,0 1 1,1-1 0,0 1-1,0 15 1,2-26 6,0 1-1,0-1 1,1 0-1,-1 0 1,0 0 0,0 0-1,0 1 1,0-1-1,0 0 1,1 0 0,-1 0-1,0 0 1,0 0-1,0 1 1,1-1 0,-1 0-1,0 0 1,0 0-1,0 0 1,1 0 0,-1 0-1,0 0 1,0 0-1,0 0 1,1 0 0,-1 0-1,0 0 1,0 0-1,1 0 1,-1 0 0,0 0-1,0 0 1,0 0-1,1 0 1,-1 0 0,0 0-1,0 0 1,0 0 0,1-1-1,-1 1 1,0 0-1,0 0 1,0 0 0,0 0-1,1 0 1,-1-1-1,0 1 1,0 0 0,0 0-1,0 0 1,0 0-1,0-1 1,1 1 0,-1 0-1,0 0 1,0 0-1,0-1 1,0 1 0,0-1-1,12-11-3670,4-12-3222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14862,'-11'12'4943,"3"-3"-4266,-22 24 2280,-47 63-1,70-86-2574,0 0 1,1 1-1,0 0 1,1 0 0,0 0-1,0 0 1,2 1-1,-1 0 1,1-1 0,1 1-1,0 1 1,0 21-1,2-32-363,0 1 0,1-1 0,-1 1 0,1-1 0,-1 0 0,1 1 0,0-1 0,0 0 0,0 1 0,1-1 0,-1 0 0,0 0 0,1 0 0,-1 0 0,1 0 0,0 0 0,-1 0 0,1-1 0,0 1 0,4 1 0,-2 0 27,1-1 0,-1 0 0,1 0 0,0-1 0,0 0 1,0 1-1,0-2 0,0 1 0,10 0 0,-6-1 3,1-1 0,0 1 0,0-2 0,0 1 0,-1-1 0,1-1 0,-1 0 0,0 0 0,1-1 0,11-7 0,-12 4-49,1 0 0,-1-1 0,-1-1 0,1 1 0,-1-1 0,-1-1 0,0 1 0,0-1 0,-1-1 0,0 1 0,-1-1 0,0 0 0,-1 0 0,0-1 0,0 1 0,-2-1 0,1 0 0,-1 0 0,-1 0 0,0 0 0,-1-13 0,-1 24 0,1-1 0,0 1 0,0 0 0,0-1 0,-1 1 0,1 0 0,-1 0 0,1-1 0,-1 1 0,1 0 0,-1 0 0,0 0 0,0 0 0,0 0 0,1 0 0,-1 0 0,0 0 0,0 0 0,0 0 0,0 1 0,0-1 0,-1 0 0,1 1 0,0-1 0,-2 0 0,0 0 0,-1 0 0,1 1 0,-1-1 0,1 1 0,-1 0 0,1 0 0,-1 0 0,1 0 0,-6 2 0,-1 0 0,0 1 0,0 0 0,0 0 0,0 1 0,-15 9 0,20-10-290,1 0 0,-1 1 1,1-1-1,0 1 0,0 0 0,1 0 0,-1 0 1,1 0-1,0 1 0,0 0 0,0-1 0,1 1 1,-3 6-1,5-10 118,-1 0 0,1 1 0,0-1 0,0 1 1,-1-1-1,1 1 0,0-1 0,0 0 0,0 1 0,1-1 0,-1 1 0,0-1 1,0 1-1,1-1 0,-1 0 0,1 1 0,0-1 0,-1 0 0,1 1 1,1 0-1,-1 0-38,1 0-1,0-1 1,0 1 0,0-1 0,0 1 0,1-1 0,-1 0-1,0 0 1,1 0 0,-1 0 0,0 0 0,1-1-1,-1 1 1,1-1 0,3 1 0,32 1-7018,7-2-3727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16624,'0'0'14808,"6"9"-13692,48 90-897,-51-96-446,0 1 0,0-1 1,0 0-1,0 0 0,0 0 0,1 0 1,0-1-1,-1 1 0,1-1 0,0 0 1,0 0-1,0 0 0,1-1 0,-1 1 1,0-1-1,0 0 0,1 0 0,-1-1 1,1 1-1,-1-1 0,6 0 0,-2-1-505,0 1 0,-1-1 0,1 0 0,-1 0 0,1-1 0,-1 0 0,0-1 0,1 1 0,-1-1 0,0-1 0,11-6 0,8-11-7628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23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33 7591,'0'0'15183,"10"-4"-12157,-4 2-2556,51-19 2246,-53 20-2524,0 0-1,0 0 0,0 0 0,0 1 0,0-1 0,0 1 0,0 0 0,0 0 0,0 0 1,0 1-1,0-1 0,0 1 0,6 2 0,-8-1-167,-1-1 0,1 1 1,-1-1-1,0 1 0,0 0 0,1-1 0,-1 1 0,0 0 1,-1 0-1,1 0 0,0 0 0,0 0 0,-1 0 1,1 0-1,-1 0 0,0 0 0,0 0 0,0 0 0,0 1 1,0 2-1,-7 47 509,0-33-522,-2 0-1,0-1 1,-1 0 0,-1-1-1,0 0 1,-24 26 0,-12 19-22,46-60 11,0-1 0,0 1 0,0-1 0,0 1 0,0-1 0,0 1 0,1 0 0,-1-1 0,0 1 0,1 0 0,0 0 0,-1-1 0,1 1 0,0 4 0,0-6 0,0 1 0,1 0 0,-1 0 0,0-1 0,1 1 0,-1 0 0,0-1 0,1 1 0,-1 0 0,1-1 0,-1 1 0,1 0 0,0-1 0,-1 1 0,1-1 0,0 1 0,-1-1 0,1 0 0,0 1 0,-1-1 0,1 0 0,0 1 0,1-1 0,5 2 0,0-1 0,0 0 0,1-1 0,-1 1 0,13-2 0,-5 0 0,38-3-1829,0-5-3565,-35 5 2810,22-2-8365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3:25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16752,'0'0'11264,"-4"10"-10314,-1 0-676,3-7-188,0 1 1,0-1-1,1 0 1,-1 1-1,1-1 1,0 1-1,0 0 1,0-1 0,0 1-1,0 0 1,1 0-1,0 5 1,0-7-60,0-1 0,1 0 1,-1 0-1,1 0 0,-1 0 1,1 0-1,-1 0 0,1 0 1,-1 0-1,1 0 0,0 0 0,0 0 1,0-1-1,-1 1 0,1 0 1,0 0-1,0-1 0,0 1 1,0 0-1,0-1 0,0 1 1,0-1-1,0 0 0,1 1 1,-1-1-1,0 0 0,0 1 1,0-1-1,0 0 0,0 0 0,1 0 1,-1 0-1,0 0 0,0 0 1,0-1-1,0 1 0,0 0 1,1-1-1,0 0 0,0 1 29,0 0 0,0-1 0,1 1 0,-1-1 0,0 1 0,0-1 0,0 0 0,0 0 0,-1 0 0,1 0 0,0-1 0,0 1 0,-1 0 1,1-1-1,0 1 0,-1-1 0,0 1 0,1-1 0,-1 0 0,0 0 0,0 1 0,2-5 0,-3 5-55,1 0 0,-1 0-1,0 0 1,0 0 0,0 0 0,1 0 0,-1 0 0,0 0 0,0 0 0,0 0 0,-1 0 0,1 0 0,0 0 0,0 0 0,0 0-1,-1 0 1,1 0 0,-1 0 0,1 0 0,-1 0 0,1 0 0,-2-1 0,2 1-1,-1 1 1,0 0-1,0-1 0,0 1 0,1 0 1,-1 0-1,0-1 0,0 1 0,0 0 1,0 0-1,1 0 0,-1 0 0,0 0 1,0 0-1,0 0 0,0 0 0,0 1 1,0-1-1,1 0 0,-3 1 0,0 0 0,0 1 0,0-1-1,0 1 1,0 0-1,0 0 1,0 0-1,0 0 1,1 0 0,-1 1-1,1-1 1,-1 1-1,-2 5 1,1 8 0,12-13 0,-6-3 0,0 0 0,0-1 0,-1 1 0,1-1 0,0 0 0,-1 0 0,1 0 0,-1 1 0,1-1 0,-1-1 0,1 1 0,-1 0 0,0 0 0,0 0 0,2-2 0,2-4 0,0-1 0,0 0 0,-1 0 0,0 0 0,5-15 0,-49 93 0,37-62-85,-5 16-4533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4:4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5189,'0'0'13004,"53"9"-11787,-40-9-320,-2 0-576,0 0-161,-1 0-128,-2 4 96,-3 1 128,-2-2-160,-3-1-256,0 1-1666,-3-3-1889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0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11627,'0'0'5733,"63"8"-5636,-41-8-33,5-3-32,2-5 32,2 2-577,-2 6-928,2 0-193,-2 0-191,-1 9-1923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0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10698,'0'0'5029,"54"12"-2851,-33-12-865,3 0-704,4-7-449,4-5-64,6-1-32,1 1-96,2 6-673,1 6-704,-1 0-1057,-2 10-833,-3 5-2755</inkml:trace>
  <inkml:trace contextRef="#ctx0" brushRef="#br0" timeOffset="1">700 57 10442,'0'0'2787,"53"-6"-65,-30 6-256,3 0-736,-2 0-545,-1 0-640,5 0-321,0 0-128,4 0 0,-2-6-352,-2-5-2275,-1-4-2241,-3-4-5222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8104,'0'0'23307,"-2"11"-22517,-29 97-450,20-79-308,2 0 0,1 1 1,2-1-1,0 1 0,2 1 1,0 42-1,4-72-31,0 0 0,0 0 1,0-1-1,0 1 0,0 0 0,0 0 1,0-1-1,0 1 0,0 0 0,1-1 0,-1 1 1,0 0-1,0-1 0,1 1 0,-1 0 1,0-1-1,1 1 0,-1 0 0,1-1 0,-1 1 1,1-1-1,-1 1 0,1-1 0,-1 1 1,1-1-1,-1 1 0,1-1 0,0 0 0,-1 1 1,1-1-1,0 0 0,-1 0 0,1 1 1,0-1-1,-1 0 0,1 0 0,0 0 0,-1 0 1,1 0-1,0 0 0,0 0 0,-1 0 1,1 0-1,0 0 0,-1 0 0,1 0 0,0-1 1,0 1-1,-1 0 0,1 0 0,0-1 1,-1 1-1,1-1 0,-1 1 0,1 0 0,-1-1 1,1 1-1,0-1 0,4-2-52,-1-1-1,1 1 1,-1-1-1,0 1 1,0-1-1,4-6 1,20-33-3691,-6-5-4608,-10 13-666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14958,'0'0'17809,"-40"35"-17809,40-24-993,0-4-1249,0-3-1345,0 0-1186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15535,'0'0'12000,"0"9"-11215,-1 27-252,-1 56 114,2-82-580,0 0 0,1-1-1,1 1 1,0-1 0,0 1-1,1-1 1,4 10 0,-7-19-105,0 0 0,0 0 0,0 0 1,0 0-1,0 0 0,0 0 0,0 0 1,1 0-1,-1-1 0,0 1 0,0 0 1,0 0-1,0 0 0,0 0 0,0 0 1,1 0-1,-1 0 0,0 0 0,0 0 1,0 0-1,0 0 0,1 0 0,-1 0 1,0 0-1,0 0 0,0 0 0,0 0 0,0 0 1,1 0-1,-1 0 0,0 0 0,0 0 1,0 0-1,0 0 0,0 1 0,0-1 1,1 0-1,-1 0 0,0 0 0,0 0 1,0 0-1,0 0 0,0 0 0,0 0 1,0 1-1,0-1 0,0 0 0,1 0 0,-1 0 1,0 0-1,0 0 0,0 1 0,0-1 1,0 0-1,0 0 0,0 0 0,-4-15-3329,0 11 2561,0 1 0,-1-1 0,1 1 1,0-1-1,-1 1 0,0 1 0,-7-5 0,-7-3 445,1-3 6293,26 11-5609,-1-1-1,0 1 1,0-1-1,0 0 0,0-1 1,-1 0-1,1 0 1,-1 0-1,0-1 0,6-5 1,-5 4-138,3-2-116,-9 6-87,1 0-1,0 0 1,0 1 0,-1-1 0,1 0 0,0 1-1,1 0 1,-1-1 0,0 1 0,0 0 0,4-1-1,-6 32-3054,-3-20-1087,-13-3-4259,5-5 727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7143,'0'0'15054,"51"-35"-13709,-31 11-512,-1 1-577,-2 1-160,-4 6-64,-2 4-736,-5 8-1250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7495,'0'0'15343,"-5"9"-14142,-35 67 1107,-30 87 0,60-137-1794,1 1 0,2 0 0,1 1 0,1-1 0,1 1 0,1 1 0,2 45 0,2-71-609,-1-1 1,1 1-1,-1-1 1,1 1-1,0-1 1,-1 0-1,1 1 0,1-1 1,-1 0-1,0 0 1,0 0-1,1 0 0,-1 0 1,1 0-1,0 0 1,0 0-1,-1 0 1,1-1-1,0 1 0,0-1 1,1 0-1,-1 1 1,0-1-1,0 0 1,1 0-1,-1-1 0,0 1 1,1 0-1,-1-1 1,1 1-1,-1-1 0,1 0 1,-1 0-1,1 0 1,-1 0-1,1 0 1,-1-1-1,1 1 0,-1-1 1,0 1-1,1-1 1,-1 0-1,0 0 1,1 0-1,-1 0 0,0-1 1,0 1-1,0 0 1,0-1-1,0 0 0,0 1 1,3-5-1,13-19-7427,1-7-5535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8008,'0'0'14862,"-51"44"-11179,25-12-1249,-5 8-768,-2 8-321,4 4-576,1-1-769,7-2 0,8-5 0,8-11 0,5-9 0,0-11-192,13-13-2851,2-6-2690,3-18-6247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4356,'0'0'21909,"-2"9"-20057,0-2-1469,1 1 0,0 0 0,0 0 0,1 0-1,0 0 1,0 0 0,2 9 0,-2-14-353,1-1 1,-1 1 0,1-1-1,0 0 1,0 0 0,0 1-1,0-1 1,1 0-1,-1 0 1,0 0 0,1 0-1,0 0 1,-1-1 0,1 1-1,0 0 1,0-1-1,0 1 1,0-1 0,0 0-1,0 0 1,0 1 0,0-2-1,1 1 1,-1 0-1,0 0 1,1-1 0,-1 1-1,1-1 1,-1 1 0,0-1-1,1 0 1,4-1-1,29-3-2513,-34 4 1726,1-2 0,0 1 0,-1 0 0,1 0 0,-1-1 0,0 1 0,1-1 0,-1 0 0,0 0 0,4-4 0,7-11-6946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17457,'0'0'6181,"-40"76"-3682,30-48-513,2 4-577,3 0-672,-3 1-449,3-3-192,2-1-160,1-2 128,-3 0-352,2-2-449,3-1-224,0-1-736,0-8-930,0-6-320,5-5-1313,0-4-2146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7655,'0'0'20804,"2"-9"-20238,9-32-322,1 0-1,33-74 1,-45 115-245,-1-1 0,1 1 0,0-1 0,0 1 0,1-1 0,-1 1 0,0 0 0,0-1 0,0 1 0,0-1 0,0 1 0,0 0 0,1-1 0,-1 1 0,0-1 0,0 1 0,0 0 0,1-1 0,-1 1 0,0 0 0,1-1 0,-1 1 1,0 0-1,1 0 0,-1-1 0,0 1 0,1 0 0,-1 0 0,0 0 0,1-1 0,-1 1 0,1 0 0,-1 0 0,1 0 0,-1 0 0,0 0 0,1 0 0,-1 0 0,1 0 0,-1 0 0,1 0 0,-1 0 0,0 0 0,1 0 0,5 24-104,-6 45-123,-1-65 210,-14 110-537,11-96-2771,18-77-6379,-8 18-1458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3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14670,'0'0'9887,"8"1"-8275,-5 0-1462,0-1 1,1 1-1,-1 0 1,0 0-1,0 0 1,0 0-1,-1 0 1,1 1-1,0-1 1,0 1-1,-1 0 1,1 0-1,-1 0 1,1 0-1,1 3 1,-1 0 59,1-1 0,-1 1 1,-1 0-1,1 1 0,-1-1 1,0 0-1,0 1 0,-1 0 0,2 9 1,3 19-126,-1 1 1,-3 0-1,0 0 0,-3 0 1,0 1-1,-3-1 1,-1-1-1,-15 58 0,4-53-2948,2-18-3440,1-13-5345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5:1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5285,'0'0'11798,"8"-7"-10714,175-151 1665,-161 131-7927,-13 12 138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5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11755,'0'0'5162,"9"-8"-4361,-7 6-772,63-50 989,-59 48-974,1 0 0,-1 0 1,1 1-1,0-1 0,-1 1 0,2 1 0,-1-1 0,0 1 0,0 1 0,15-2 0,-21 3-23,-1 0-1,1 1 1,0-1-1,0 1 1,0-1-1,0 1 1,0 0 0,-1-1-1,1 1 1,0 0-1,-1 0 1,1-1-1,0 1 1,-1 0-1,1 0 1,-1 0-1,1 0 1,-1-1 0,0 1-1,1 0 1,-1 0-1,0 0 1,0 0-1,0 0 1,1 0-1,-1 0 1,0 0-1,0 0 1,0 0 0,-1 2-1,1 42 718,-1-30-570,0 77 346,-1-3-1689,3-31-4431,1-23-3699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5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3716,'14'10'1665,"0"2"-576,0 1-128,1-2-192,0 2-513,3-1-128,0 0-64,-2 1-32,-1-4-32,0 3 96,1-2 129,1 2-97,0 0 0,-1 2-96,-1 1-1730,-1-2-5893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0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10858,'8'5'3374,"8"4"-2368,0 0 0,1 0 0,0-2 0,22 8 0,-31-13-1106,-1 0-1,1-1 1,-1 0-1,1 0 1,0-1 0,-1 0-1,1 0 1,0 0-1,-1-1 1,1 0-1,-1-1 1,1 0-1,-1 0 1,12-5-1,-12 3-121,0 2-1,0-1 0,0 1 0,1 0 0,-1 0 0,0 1 0,1 0 0,-1 0 1,1 1-1,0 0 0,-1 0 0,1 1 0,-1 0 0,1 0 0,-1 1 0,0 0 1,1 0-1,-1 1 0,0 0 0,0 0 0,-1 0 0,1 1 0,-1 0 0,0 1 1,0-1-1,0 1 0,10 11 0,11 10-751,-16-14-119,0-1 0,1 0 0,0-1 0,1 0 0,27 15-1,-16-16-966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0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23 865,'19'0'2246,"0"-1"1,-1-1-1,1 0 0,28-8 1,-39 8-1697,1 0 1,0 0 0,0 1 0,0 0-1,0 1 1,0 0 0,0 0 0,17 4-1,-3 1-219,-2 2 0,27 10 1,-37-12-111,10 2 146,1-1-1,22 3 1,-26-6-1135,0 1 1,0 1-1,33 13 1,-11 1-3722,-28-14 399</inkml:trace>
  <inkml:trace contextRef="#ctx0" brushRef="#br0" timeOffset="1">639 120 7399,'0'0'7976,"47"41"-8265,-47-32-3682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67 5477,'0'0'17617,"7"-9"-17259,23-27-177,-26 33-98,1 1 1,-1-1-1,1 1 1,0 0-1,0 0 1,0 0-1,0 1 1,0-1-1,0 1 0,0 0 1,1 1-1,-1-1 1,7 2-1,4 0 2000,-52 1-626,-84 8-1040,120-10-460,4 1-89,0-1 101,0 0-1,0 0 1,0 0 0,0-1 0,0 1 0,7-3 0,-7 3 13,41-4 219,-20 6-1596,-12 6-4581,-13-3-371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14734,'0'0'10474,"9"55"-8360,-9-19-449,-1 6-608,-5 3-512,1-1-417,3-4-64,2-7-64,0-6-128,2-8-737,4-9-160,-1-5-801,-8-18-14765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5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1556 7239,'0'1'284,"0"-1"0,0 1 1,0 0-1,0-1 0,0 1 0,0-1 1,0 1-1,0-1 0,0 1 0,1 0 1,-1-1-1,0 1 0,0-1 0,1 1 1,-1-1-1,0 1 0,1-1 0,-1 0 1,0 1-1,1-1 0,-1 1 0,1-1 1,-1 0-1,0 1 0,1-1 1,0 1-1,18-1 1943,21-17-1191,43-38 186,-3-4 0,82-76 0,-107 86-1135,820-806-538,-581 550 117,-271 282 329,-12 10 0,1 1 1,0 1 0,1 0 0,19-14 0,-32 26-4,0-1 0,0 0 0,0 0-1,0 0 1,0 1 0,0-1 0,0 0 0,0 0 0,0 0 0,0 1 0,0-1 0,0 0 0,0 0 0,0 0 0,0 1 0,0-1 0,0 0 0,0 0 0,0 0 0,0 1 0,0-1 0,0 0 0,0 0 0,1 0 0,-1 0-1,0 1 1,0-1 0,0 0 0,0 0 0,0 0 0,1 0 0,-1 0 0,0 0 0,0 1 0,0-1 0,0 0 0,1 0 0,-1 0 0,0 0 0,0 0 0,0 0 0,1 0 0,-1 0 0,0 0 0,0 0 0,0 0 0,1 0 0,-1 0-1,0 0 1,0 0 0,0 0 0,1 0 0,-1 0 0,0 0 0,0 0 0,0 0 0,1-1 0,-12 21-43,0-5-182,-1 0 1,0-1-1,-1-1 1,-20 16-1,-31 19-4412,-11 3-5343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8:5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183 117 10218,'0'0'1420,"7"-11"-315,-3 4-815,34-49 1011,-36 52-957,1 0 0,0 1 1,0-1-1,0 1 0,1 0 1,-1 0-1,1 0 0,0 0 1,0 1-1,0 0 0,0 0 1,0 0-1,8-3 0,-11 6-256,-1 0-1,1-1 0,0 1 1,0 0-1,-1-1 0,1 1 1,-1 0-1,1 0 1,0-1-1,-1 1 0,0 0 1,1 0-1,-1 0 1,1 0-1,-1 0 0,0 0 1,0 0-1,0 0 1,1 0-1,-1 0 0,0 0 1,0 0-1,0 0 0,-1 0 1,1 0-1,0 0 1,-1 1-1,-1 36 872,-3-7-646,-1 0 0,-1-1 0,-2 1 0,-18 38-1,-60 115-111,74-159-82,-32 56 75,27-51-10,1 1-1,1 0 0,2 1 1,-11 35-1,24-64-180,0 0 0,0 0 0,0 0 0,1 0 0,-1 0 0,1 0 0,0 0 0,0 0 0,0 0 0,0 0 0,0 0 0,1 0 0,-1 0 0,1 0 0,0 0 0,0 0 0,0-1-1,3 7 1,-2-8 0,0 1-1,1 0 1,-1-1 0,1 1-1,-1-1 1,1 0-1,0 1 1,0-1-1,-1-1 1,1 1-1,0 0 1,0-1-1,0 1 1,0-1-1,0 0 1,0 0-1,0 0 1,0 0-1,3-1 1,8-1 31,1 0 1,-1-1 0,0-1 0,0 0 0,0-1 0,25-12 0,80-52 73,-77 43-161,151-94-1981,-68 33-4100,-26 12-6342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147 112 10954,'1'-12'2702,"0"9"-2368,3-50 2400,-4 51-2517,1 1 1,-1-1-1,0 1 1,0-1 0,0 0-1,0 1 1,0-1-1,0 0 1,-1 1 0,1-1-1,-1 1 1,1-1-1,-1 1 1,1-1-1,-1 1 1,0-1 0,1 1-1,-1 0 1,0-1-1,0 1 1,0 0 0,0 0-1,-1-1 1,1 1-1,0 0 1,0 0-1,-1 0 1,1 1 0,-1-1-1,1 0 1,-3-1-1,1 3-100,1-1-1,0 1 0,-1-1 1,1 1-1,-1 0 0,1 0 1,0 0-1,-1 0 0,1 0 1,0 0-1,0 1 0,0-1 0,0 1 1,0-1-1,0 1 0,0 0 1,1 0-1,-1 0 0,1 0 1,-1 0-1,1 0 0,0 0 1,-2 4-1,-24 60 206,24-59-163,-9 34-16,1 0 0,2 0 0,2 1 0,1 0 0,3 0 0,1 1-1,2-1 1,7 49 0,-6-83-141,1 0-1,0-1 1,0 1-1,1 0 1,0-1-1,0 1 1,1-1-1,5 8 1,-8-13 5,0 0-1,0-1 1,0 1 0,1 0-1,-1-1 1,1 1 0,-1-1-1,1 0 1,-1 1 0,1-1 0,0 0-1,0 0 1,-1 0 0,1 0-1,0 0 1,0 0 0,0-1 0,0 1-1,0-1 1,0 1 0,0-1-1,1 0 1,-1 0 0,0 1-1,0-2 1,0 1 0,0 0 0,0 0-1,0-1 1,0 1 0,0-1-1,0 0 1,0 1 0,0-1 0,0 0-1,2-2 1,5-3 157,-1-1 0,0 0 0,0-1 1,0 1-1,-1-2 0,0 1 0,-1-1 0,0 0 0,0 0 0,-1-1 1,4-10-1,1-3 177,-1-1 1,0 0 0,7-43-1,-15 62-297,6-48 488,-7 52-521,0-1-1,0 1 0,0 0 0,0 0 0,0 0 1,0-1-1,0 1 0,0 0 0,0 0 1,0-1-1,-1 1 0,1 0 0,0 0 0,-1 0 1,1 0-1,-1 0 0,1-1 0,-1 1 1,0 0-1,1 0 0,-1 0 0,0 1 1,0-1-1,0 0 0,0 0 0,0 0 0,0 0 1,0 1-1,0-1 0,0 1 0,0-1 1,0 1-1,-2-1 0,1 1-10,0 0 0,0 1 0,1-1 0,-1 1 0,0 0 0,0 0 0,1 0 0,-1 0 0,0 0 0,1 0 0,-1 0 0,1 0 0,-1 1 0,1-1 0,0 0 0,0 1 0,-1-1 0,1 1 0,0 0 0,0-1 0,1 1 0,-1 0 0,0 0 0,0-1 0,1 1 0,-1 3 0,-14 51 0,15-53 0,-2 7-32,0-1 1,1 1 0,0 0 0,0 0 0,1 0-1,2 18 1,-1-28 27,-1 1 0,0-1 0,0 1 0,0-1 0,1 1 0,-1-1 1,0 1-1,0-1 0,1 1 0,-1-1 0,1 1 0,-1-1 0,0 0 0,1 1 0,-1-1 0,1 0 0,-1 1 0,1-1 0,-1 0 0,1 0 0,-1 1 0,1-1 0,-1 0 1,1 0-1,-1 0 0,1 0 0,-1 0 0,1 0 0,-1 1 0,1-1 0,-1 0 0,1-1 0,0 1 0,-1 0 0,1 0 0,-1 0 0,1 0 0,-1 0 0,1 0 0,-1-1 1,1 1-1,-1 0 0,1-1 0,-1 1 0,1 0 0,-1-1 0,1 0 0,21-16-20,-8-2 37,-1 0 0,-2-1 0,14-30 0,10-15 68,-34 63-84,-1 1 0,1 0-1,-1 0 1,1 0 0,-1 0 0,1 0 0,0 0-1,0 0 1,-1 0 0,1 1 0,0-1-1,0 0 1,0 0 0,0 1 0,0-1 0,0 0-1,0 1 1,0-1 0,0 1 0,0 0 0,2-1-1,-2 1-1,0 0-1,0 1 0,0-1 0,0 1 0,-1-1 1,1 1-1,0-1 0,0 1 0,-1-1 1,1 1-1,0 0 0,-1-1 0,1 1 1,-1 0-1,1-1 0,-1 1 0,1 0 0,-1 0 1,1 0-1,-1-1 0,1 3 0,13 62-176,-11-51 204,3 17-14,-2-6-63,1-1 0,1 1-1,17 41 1,-22-64-117,0 0-1,0 0 1,0-1-1,0 1 1,0 0 0,0-1-1,0 1 1,1-1 0,-1 1-1,0-1 1,1 0 0,-1 0-1,1 1 1,0-1 0,-1 0-1,4 1 1,-4-2 4,-1 0-1,1 0 0,0 0 1,0 0-1,0 0 0,0-1 1,-1 1-1,1 0 1,0 0-1,0 0 0,0-1 1,-1 1-1,1-1 1,0 1-1,0 0 0,-1-1 1,1 1-1,0-1 1,-1 0-1,1 1 0,-1-1 1,1 1-1,-1-1 1,1 0-1,-1 1 0,1-1 1,-1 0-1,0 0 0,1 1 1,-1-1-1,0 0 1,1 0-1,-1 0 0,0 0 1,0 1-1,0-1 1,0-2-1,5-30-6082,-5-7-4933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1 544 13389,'0'10'4334,"0"-6"-3861,0 6 513,-1 0 0,2 0 0,0 0 0,3 15 0,-4-24-915,0 0 0,0 1 0,0-1 1,1 0-1,-1 0 0,0 0 0,1 0 0,-1 1 0,1-1 1,0 0-1,-1 0 0,1 0 0,0 0 0,-1 0 1,1 0-1,0 0 0,0-1 0,0 1 0,0 0 0,0 0 1,0-1-1,0 1 0,0 0 0,0-1 0,0 1 0,1-1 1,-1 0-1,0 1 0,0-1 0,0 0 0,1 0 1,-1 0-1,0 1 0,0-1 0,0-1 0,1 1 0,-1 0 1,0 0-1,0 0 0,1-1 0,-1 1 0,0 0 1,0-1-1,0 1 0,0-1 0,0 1 0,0-1 0,0 0 1,0 0-1,0 1 0,0-1 0,0 0 0,1-2 1,5-3 59,0 0 1,-1-1 0,0 0-1,0 0 1,0-1 0,-1 1-1,-1-1 1,1 0 0,-1-1-1,0 1 1,4-16 0,1-6 3,-2 0 0,6-37 0,-13 64-106,2-6 96,-1 0 1,0 1-1,-1-1 0,0 0 0,-1-9 0,-9 29 259,2 17-352,1 0 0,1 1-1,1-1 1,2 1 0,1 0 0,2 47-1,0-75-29,0 3 17,0 0 0,1 0-1,-1 0 1,1 0 0,0 0 0,0-1-1,0 1 1,0 0 0,1 0-1,0-1 1,-1 1 0,5 5-1,-5-8-13,0 0 1,-1-1-1,1 1 0,0 0 0,-1-1 0,1 1 0,0-1 0,0 1 0,0-1 0,0 1 0,-1-1 0,1 0 0,0 1 0,0-1 0,0 0 0,0 0 1,0 1-1,0-1 0,0 0 0,0 0 0,0 0 0,1 0 0,0-1 5,0 0 0,0 0-1,0 0 1,0 0 0,0 0 0,-1 0 0,1 0 0,0 0 0,-1-1-1,1 1 1,0-1 0,-1 1 0,0-1 0,2-2 0,9-12 37,-2 0 1,0-1 0,-1 0 0,-1-1 0,0 1 0,-2-2 0,9-33 0,-3-10 0,6-66 1,-13 50-17,-4-82 0,-8 125-36,-2 28-31,-4 20-81,4 7 102,0 0-1,2 1 0,0 0 0,2 0 1,0 1-1,-2 29 0,2-5 334,3 0 0,4 49 0,-1-89-277,-1 1 1,1 0-1,1 0 0,-1-1 0,1 1 0,0-1 0,1 1 0,-1-1 0,1 0 0,1 0 1,-1 0-1,1 0 0,0-1 0,0 0 0,1 1 0,-1-1 0,6 4 0,-6-6-222,0 0 0,1-1 0,-1 1-1,0-1 1,1 0 0,-1 0 0,1-1 0,0 1-1,0-1 1,0 0 0,-1 0 0,1-1-1,0 1 1,0-1 0,0 0 0,0-1 0,0 1-1,0-1 1,0 0 0,0 0 0,0 0-1,-1-1 1,1 0 0,5-2 0,0-2-2140,1 0 1,-1-1-1,-1 0 1,1 0-1,11-13 1,12-15-10413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79 292 17745,'0'0'7474,"-11"12"-5809,9-10-1603,-5 6 134,1-1 0,-1 1 0,2 1 0,-1-1 0,1 1 0,0 0 0,1 0 0,0 0 0,0 1 0,1-1 0,0 1 1,-2 20-1,4-29-157,1 8 82,0 1 0,0-1 0,0 0 0,4 14-1,-4-22-117,0 0 0,0 0 0,0 0 0,0 0 0,1 0 0,-1 1 0,0-1 0,1 0 0,-1 0 0,1 0 0,0 0 0,-1-1 0,1 1 0,0 0 0,-1 0 0,1 0 0,0 0 0,0-1 0,0 1 0,-1 0 0,1-1 0,0 1 0,0-1 0,0 1 0,0-1 0,0 1 0,0-1 0,1 0 0,-1 1 0,0-1 0,0 0 0,0 0 0,0 0-1,0 0 1,0 0 0,0 0 0,0 0 0,1 0 0,-1 0 0,0-1 0,0 1 0,0 0 0,0-1 0,0 1 0,0-1 0,0 1 0,0-1 0,0 1 0,0-1 0,1-1 0,2-1 29,1-1-1,-1 0 1,0 0-1,0-1 1,0 1 0,0-1-1,-1 1 1,0-1 0,0-1-1,0 1 1,0 0-1,2-8 1,22-73 138,-26 81-169,12-63-85,-3-1 0,-3 0 0,-3-85 0,-6 233-131,1 71 383,2-132-127,1-1 0,1 1 0,1 0 0,0-1 0,1 0 0,8 19 0,5-4-702,-1-18-2570,2-12-3186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8968,'0'0'17425,"1"10"-16379,0-5-992,9 69 1808,-8-66-1726,0 0 1,0-1-1,0 1 1,1-1-1,0 1 1,1-1 0,-1 0-1,7 8 1,-10-14-128,1 0 0,0 0 0,0 0 0,0 0 0,0 0 0,0 0 0,0 0 0,0-1 0,0 1 0,0 0 0,0 0 0,0-1 0,1 1 0,-1-1 0,0 1 0,0-1 0,1 0 0,-1 1 0,0-1 0,1 0 0,-1 0 0,0 0 0,1 0 0,1 0 0,-1-1 31,1 0 0,-1 0 0,0 0-1,0 0 1,0 0 0,0-1 0,0 1-1,0-1 1,0 1 0,0-1 0,0 0 0,1-2-1,5-7 149,0 0 0,-2 0-1,11-21 1,-16 30-192,14-33 90,-11 22-70,1 1 0,1 0 0,0 1 0,9-15 0,-14 26-17,-1 0 1,0-1-1,0 1 1,1-1-1,-1 1 1,0 0-1,0-1 1,1 1 0,-1 0-1,0 0 1,1-1-1,-1 1 1,1 0-1,-1 0 1,0-1 0,1 1-1,-1 0 1,1 0-1,-1 0 1,0 0-1,1 0 1,-1 0-1,1-1 1,-1 1 0,1 0-1,-1 0 1,0 0-1,1 1 1,-1-1-1,1 0 1,-1 0 0,1 0-1,-1 0 1,0 0-1,1 1 1,11 15 22,1 32 153,-11-42-100,5 30 60,-5-24-107,1 1-1,0-1 0,0 0 1,7 14-1,-10-26-27,0 1 0,0 0 0,1-1 0,-1 1 0,0-1 0,0 1 0,0 0 0,1-1 0,-1 1 0,0-1 0,1 1 0,-1-1 0,1 1 0,-1-1 0,0 1 0,1-1 0,-1 0 0,1 1 0,-1-1 0,1 1 0,0-1 0,-1 0 0,1 0 0,-1 1 0,1-1 0,-1 0 0,1 0 0,0 0 0,-1 0 0,1 1 0,0-1 0,-1 0 0,1 0 0,-1 0 0,1 0 0,0 0 0,-1-1 0,1 1 0,0 0 0,-1 0 0,1 0 0,-1-1 0,1 1 0,-1 0 0,1 0 0,0-1 0,-1 1 0,1 0 0,-1-1 0,1 1 0,-1-1 0,0 1 0,1-1 0,-1 1 0,1-1 0,-1 1 0,0-1 0,1 1 0,-1-1 0,0 0 0,1 0 0,18-43 0,-17 40 0,12-45 0,-11 36 0,1 0 0,0 0 0,1 1 0,12-25 0,-17 37 0,0 0 0,0 0 0,0-1 0,0 1 0,0 0 0,0 0 0,1 0 0,-1-1 0,0 1 0,0 0 0,0 0 0,0 0 0,0 0 0,1-1 0,-1 1 0,0 0 0,0 0 0,0 0 0,1 0 0,-1 0 0,0 0 0,0 0 0,0-1 0,1 1 0,-1 0 0,0 0 0,0 0 0,1 0 0,-1 0 0,0 0 0,0 0 0,0 0 0,1 0 0,-1 0 0,0 0 0,0 0 0,1 0 0,-1 0 0,0 1 0,0-1 0,0 0 0,1 0 0,-1 0 0,0 0 0,0 0 0,0 0 0,0 1 0,1-1 0,-1 0 0,7 16 0,2 26 0,-9-39 0,2 12 0,-2-9 0,1 1 0,0-1 0,0 0 0,1 1 0,-1-1 0,1 0 0,0 0 0,6 10 0,-8-16-60,1 1 0,-1-1 1,1 1-1,-1-1 0,1 1 0,-1-1 0,1 0 1,0 1-1,-1-1 0,1 0 0,-1 1 0,1-1 1,0 0-1,-1 0 0,1 0 0,0 1 0,-1-1 0,1 0 1,0 0-1,-1 0 0,1 0 0,0 0 0,-1 0 1,1-1-1,0 1 0,-1 0 0,1 0 0,0 0 1,-1-1-1,1 1 0,-1 0 0,1 0 0,0-1 1,-1 1-1,1-1 0,-1 1 0,1 0 0,-1-1 1,1 1-1,-1-1 0,0 1 0,1-1 0,-1 0 1,1 1-1,-1-2 0,19-30-4831,-17 28 4120,30-67-13328,-23 52 8328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44 337 2691,'-2'2'15973,"-2"5"-8128,-1 1-5296,-10 19-4431,11-19 4185,2-4-2100,0 0 7,0 1 0,1-1-1,-1 1 1,1-1-1,0 1 1,-1 9-1,3-14-206,0 1-1,1 0 0,-1-1 0,0 1 0,0-1 0,1 1 1,-1-1-1,0 0 0,1 0 0,-1 1 0,1-1 0,-1 0 1,0 0-1,1 0 0,-1 0 0,0-1 0,2 1 0,-1 0 13,159-19-330,-161 19 705,-7-28 1099,-29-34-1470,-8-16-118,70 61-6836,-12 8 4619,-8 4 1258,1-1 1,-2 0-1,1-1 1,-1 1 0,0-1-1,-1 0 1,1 0-1,-1-1 1,-1 1 0,1-1-1,-1 0 1,3-15-1,-4 16 1076,-1 0-1,0 0 1,-1 0 0,1 0-1,-1 0 1,-1 1-1,-1-9 1,2 10 758,-2 1 0,1-1 1,0 0-1,-1 1 0,0-1 1,0 1-1,-1-1 0,1 1 1,-1 0-1,-5-6 0,8 10-692,0 0 1,0 0-1,0 0 0,0-1 0,0 1 0,0 0 0,0 0 0,0 0 0,0 0 1,-1 0-1,1 0 0,0 0 0,0 0 0,0 0 0,0 0 0,0 0 0,0 0 0,-1 0 1,1 0-1,0 0 0,0 0 0,0 0 0,0 0 0,0 0 0,0 0 0,-1 0 0,1 0 1,0 0-1,0 0 0,0 0 0,0 0 0,0 0 0,0 0 0,0 0 0,-1 0 0,1 0 1,0 0-1,0 0 0,0 0 0,0 0 0,0 0 0,0 0 0,0 1 0,0-1 1,-1 0-1,1 0 0,0 0 0,0 0 0,0 0 0,0 0 0,0 0 0,0 1 0,0-1 1,0 0-1,0 0 0,0 0 0,0 0 0,0 0 0,0 0 0,0 1 0,0-1 1,-2 16 1128,2 20-899,2-5-42,1-1 0,2 0 1,1 0-1,1 0 0,2-1 0,1 0 1,1-1-1,1 0 0,21 33 0,-33-60-262,1 1-1,0-1 1,-1 0-1,1 0 1,0 0-1,0 0 0,-1 0 1,1 0-1,0 0 1,0-1-1,0 1 1,0 0-1,0 0 1,0-1-1,1 1 0,-1 0 1,0-1-1,0 1 1,0-1-1,0 0 1,1 1-1,1-1 1,-2 0 11,0-1 1,0 1 0,0-1-1,0 1 1,0-1 0,-1 1-1,1-1 1,0 0 0,0 1-1,0-1 1,-1 0-1,1 0 1,0 0 0,-1 0-1,1 1 1,0-1 0,-1 0-1,0 0 1,1 0 0,0-2-1,3-8 127,-1-1-1,0 0 1,2-18 0,-4 23-199,6-56 889,-2-101 1,-5 156-834,0 7-91,0 4-154,4 105-6163,4-34-8617,-7-59 8732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3491,'0'0'10730,"43"58"-9352,-31-54-129,2-4-448,-2 0-449,2-18-288,-1-9-1057,-4-8-1826,0-7-2209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8040,'0'0'14392,"1"9"-13330,3 14-626,0-1 0,2 1 0,1-1 0,0 0 0,2 0-1,14 27 1,0-8-462,2-1 1,38 47-1,-78-96-11504,-20-10 7313,-20-11 5876,-22-14 7240,76 43-8548,0 0 0,0 0 0,-1 1 0,1-1 0,0 0 0,0 0 0,0 0 0,0 0 1,0 0-1,0 0 0,0-1 0,0 1 0,1 0 0,-1 0 0,0-1 0,0-2 0,1 3-244,0 1 1,0-1-1,0 0 1,0 0-1,0 0 0,0 1 1,1-1-1,-1 0 0,0 0 1,0 1-1,1-1 0,-1 0 1,1 0-1,-1 1 0,1-1 1,-1 0-1,1 1 0,-1-1 1,1 1-1,-1-1 0,1 1 1,1-1-1,5-4-288,1 1 1,0 0-1,0 0 1,16-4-1,1-2-915,14-11-4371,2-5-5380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 6983,'0'-1'562,"0"0"0,0 1 0,0-1 0,0 0 0,0 1 0,0-1 0,0 0 0,0 1 0,-1-1 0,1 0 0,0 1 0,-1-1 0,1 1 0,0-1 0,-1 1 0,1-1 0,-1 0 0,1 1 0,-1 0 0,1-1 0,-1 1 0,1-1 0,-1 1 0,1-1 0,-2 1 0,-19-2 4371,19 2-4875,0 0 1,0 0-1,0 1 0,0-1 0,1 1 0,-1 0 0,0-1 0,0 1 0,0 0 1,1 0-1,-1 0 0,0 0 0,1 1 0,-1-1 0,1 0 0,0 1 0,-1-1 1,1 1-1,0-1 0,-2 3 0,1 3-68,1 0 1,-1 1-1,1-1 0,0 0 1,1 13-1,0-19 2,-1 0 0,1 0-1,0 0 1,0 0 0,0 0 0,0 0 0,0 1 0,0-1 0,1 0-1,-1 0 1,0 0 0,0 0 0,1 0 0,-1 0 0,1 0 0,-1 0-1,1 0 1,-1 0 0,1 0 0,0 0 0,-1 0 0,1 0 0,0-1-1,0 1 1,-1 0 0,1 0 0,0-1 0,0 1 0,0 0 0,0-1-1,0 1 1,0-1 0,0 0 0,0 1 0,0-1 0,0 0 0,1 1-1,-1-1 1,0 0 0,0 0 0,0 0 0,0 0 0,2 0 0,-1-1 28,0 0 1,-1 0-1,1 0 1,0 0-1,-1 0 1,1-1 0,-1 1-1,1 0 1,-1-1-1,0 1 1,1-1-1,-1 1 1,0-1 0,0 0-1,0 0 1,0 1-1,0-1 1,-1 0-1,1 0 1,0-3 0,0 3-16,0-1 0,-1 1 1,1 0-1,0 0 0,0 0 1,1 0-1,-1 0 0,0 0 1,1 0-1,-1 0 1,1 0-1,-1 0 0,1 1 1,0-1-1,2-1 0,-3 3-9,-1 0 0,1 0-1,0 0 1,-1 0-1,1 0 1,0 0 0,-1 0-1,1 0 1,0 0-1,-1 0 1,1 0 0,0 0-1,-1 1 1,1-1-1,0 0 1,-1 0 0,1 1-1,-1-1 1,1 0 0,0 1-1,-1-1 1,1 1-1,-1-1 1,1 1 0,-1-1-1,0 1 1,1-1-1,-1 1 1,1 0 0,11 20-23,-10-18 31,25 53 415,-1 2 1,-4 1-1,-2 0 1,20 102 0,-37-148 140,-2 0 1,0 1-1,0-1 1,-2 18-1,1-30-554,0-1-1,0 1 1,0 0-1,0-1 1,-1 1-1,1 0 1,0-1-1,0 1 1,0 0-1,-1-1 1,1 1-1,0 0 1,-1-1-1,1 1 1,-1-1-1,1 1 1,0-1-1,-1 1 1,1-1-1,-1 1 1,1-1-1,-1 1 1,0-1-1,1 0 1,-1 1-1,1-1 1,-1 0-1,0 0 1,1 1 0,-2-1-1,-24-5 38,-20-22-86,33 15-20,0 0 0,0-1 0,1-1 0,1 0 1,0 0-1,1-1 0,-11-23 0,17 30-68,1 0 0,0 0 1,0 0-1,1 0 0,0-1 1,0 1-1,1-1 0,0 1 0,1-1 1,0 1-1,0-1 0,1 0 1,0 1-1,0-1 0,1 1 0,0 0 1,6-15-1,23-57-12334,-17 34 656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15919,'0'0'9161,"57"-10"-7304,-21 5-223,8 2-449,3 1-640,3 0-417,4 2-224,-3 0-1954,-2 0-3684,0 0-4676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19635,'0'0'8840,"0"8"-8114,1 7-438,1 0-1,0 0 1,1-1-1,0 1 1,1-1-1,1 0 1,1 0-1,10 21 1,10 14-149,34 46 1,-35-68-1919,-12-24-3000,-13-3 4369,1-1 1,0 0-1,-1 1 0,1-1 1,-1 0-1,1 1 0,-1-1 1,0 0-1,1 0 0,-1 1 1,0-1-1,1 0 0,-1 0 0,0 0 1,0 0-1,0 1 0,0-1 1,0 0-1,0 0 0,0-1 1,0-19-8138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8872,'0'0'9321,"4"8"-6614,-3-5-2484,1 1 0,-1-1 0,1 1 0,0-1 0,0 0 0,0 1 0,1-1 0,-1-1 0,1 1 0,0 0 0,0 0 0,0-1 0,0 0 0,0 0 0,0 0 0,0 0 0,1 0 0,-1 0 0,1-1 0,0 0 0,-1 0 0,1 0 0,0 0 0,0 0 0,-1-1 0,1 1 0,0-1 1,0 0-1,0-1 0,0 1 0,-1 0 0,1-1 0,0 0 0,0 0 0,5-3 0,-5 2-117,-1 0 1,0-1 0,0 0 0,0 1-1,0-1 1,0 0 0,-1-1 0,1 1 0,-1 0-1,0-1 1,0 1 0,0-1 0,0 0-1,-1 0 1,0 0 0,2-6 0,-1 5-35,-1 0 1,0 1-1,-1-1 1,1 0 0,-1 0-1,0 0 1,0 1-1,0-1 1,0 0 0,-1 0-1,0 0 1,0 1 0,-1-1-1,-1-4 1,3 8-71,0 1 0,0-1 1,0 1-1,0-1 0,0 0 1,-1 1-1,1-1 0,0 1 0,0-1 1,-1 1-1,1-1 0,0 1 1,-1-1-1,1 1 0,0-1 1,-1 1-1,1-1 0,-1 1 0,1-1 1,-1 1-1,1 0 0,0-1 1,-1 1-1,0 0 0,1 0 1,-1-1-1,1 1 0,-1 0 0,1 0 1,-1 0-1,1 0 0,-1 0 1,0-1-1,1 1 0,-1 0 1,1 0-1,-1 1 0,0-1 0,1 0 1,-1 0-1,1 0 0,-1 0 1,0 0-1,1 1 0,-1-1 1,1 0-1,-1 0 0,1 1 1,-1-1-1,1 0 0,-1 1 0,1-1 1,0 1-1,-1-1 0,1 1 1,-1 0-1,-1 2-26,0-1 1,1 1 0,-1 0-1,1 1 1,0-1-1,0 0 1,0 0-1,-1 6 1,1 4 27,-2 4-10,1 0 0,1 0 1,2 26-1,-1-41 12,0 1 0,0-1 1,1 1-1,-1-1 0,0 1 0,1-1 1,0 0-1,-1 1 0,1-1 0,0 1 1,0-1-1,0 0 0,1 0 1,-1 0-1,1 0 0,-1 0 0,1 0 1,-1 0-1,1 0 0,0-1 0,0 1 1,0 0-1,0-1 0,0 0 0,0 1 1,1-1-1,-1 0 0,0 0 0,1 0 1,-1-1-1,4 2 0,-3-3 9,1 1 0,-1-1 0,0 1 0,0-1 0,0 0 0,0 0 0,0 0 0,0-1 0,0 1 0,-1-1 0,1 1 0,0-1 0,-1 0 0,1 0 0,-1 0 0,1 0 0,-1-1 0,0 1 0,0-1 0,0 1 0,-1-1 0,1 0 0,-1 0 0,1 1 0,-1-1 0,1-4 0,5-9 19,0-1-1,-2 0 1,5-21-1,-4-48-315,-6 80 40,0 24-22,0-3 161,5 63 193,-4-74-60,0 1 0,0 0 1,0-1-1,1 1 0,-1-1 1,1 0-1,0 1 0,1-1 0,-1 0 1,1 0-1,0 0 0,-1-1 1,2 1-1,4 4 0,-8-7-51,1-1 0,0 1 0,-1 0-1,1-1 1,0 1 0,0-1 0,0 1-1,0-1 1,-1 1 0,1-1 0,0 0-1,0 1 1,0-1 0,0 0 0,0 0 0,0 0-1,0 1 1,0-1 0,0 0 0,0 0-1,0-1 1,0 1 0,0 0 0,0 0-1,0 0 1,0-1 0,0 1 0,0 0-1,0-1 1,0 1 0,-1-1 0,1 1-1,0-1 1,0 1 0,0-1 0,-1 0-1,1 1 1,0-1 0,-1 0 0,1 0-1,-1 1 1,1-1 0,0 0 0,-1 0 0,0 0-1,1 0 1,-1 0 0,1-1 0,1-4-812,0 0 0,0 0 0,-1 0 0,0-1 1,0 1-1,0-8 0,-1-20-4580,0-4-1970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14798,'0'0'9097,"-9"55"-8937,26-39-192,1-1-2018,1-6-2851,2 1-6534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46 336 13196,'0'0'8152,"-4"10"-5824,4-8-2267,-5 10 618,1 0 1,0 1-1,1 0 0,-3 17 1,6-28-646,-1 0 1,1 0 0,0-1 0,0 1-1,-1 0 1,1 0 0,0 0 0,1-1 0,-1 1-1,0 0 1,0 0 0,1 0 0,-1-1 0,1 1-1,-1 0 1,1-1 0,0 1 0,0 0 0,0-1-1,0 1 1,0-1 0,0 1 0,0-1-1,0 0 1,1 1 0,-1-1 0,1 0 0,-1 0-1,0 0 1,1 0 0,0 0 0,-1 0 0,1 0-1,0-1 1,-1 1 0,1-1 0,0 1-1,0-1 1,-1 0 0,1 1 0,0-1 0,0 0-1,0 0 1,0 0 0,-1-1 0,4 1 0,-1-1-23,-1-1 1,0 1 0,0 0 0,0-1 0,1 1 0,-1-1 0,-1 0-1,1 0 1,0 0 0,0-1 0,-1 1 0,1 0 0,-1-1 0,0 0-1,0 0 1,0 1 0,0-1 0,0 0 0,-1-1 0,1 1 0,-1 0 0,0 0-1,1-5 1,3-8 16,0 0-1,-2-1 0,3-23 0,-2 6 13,-2 1-1,-4-56 0,1 76-27,-1 0-1,0 0 1,-1 0-1,0 0 1,-1 1-1,-1-1 0,0 1 1,0 0-1,-12-19 1,15 29-15,1 0 0,0 0 0,0 0 0,-1 0 1,1 0-1,-1 0 0,0 1 0,1-1 0,-1 1 0,0-1 0,0 1 0,0-1 1,0 1-1,0 0 0,0 0 0,0 0 0,-1 0 0,1 1 0,0-1 1,0 1-1,-1-1 0,1 1 0,0 0 0,-1 0 0,-2 0 0,3 0-7,0 1-1,0 0 1,0 1-1,-1-1 1,1 0-1,0 1 1,1-1-1,-1 1 0,0-1 1,0 1-1,1 0 1,-1 0-1,1 0 1,-1 0-1,1 0 1,0 0-1,0 0 1,0 0-1,0 1 0,0-1 1,0 0-1,1 1 1,-1 2-1,-3 10 80,0 1 0,2-1 1,0 1-1,0 27 0,2-40-37,-1-1 0,1 1 0,1 0 0,-1 0 0,0 0 0,1-1 0,-1 1 0,1 0 0,0 0 0,0-1 0,0 1 0,0-1 0,0 1 0,0-1 0,1 1 0,-1-1 0,1 0 0,0 0 0,0 1 0,0-1 0,0 0 0,0-1 0,0 1 0,0 0 0,1-1 0,-1 1 0,1-1 0,-1 0 1,1 0-1,-1 0 0,1 0 0,0 0 0,4 1 0,47-1 209,-43-1-321,0-1 0,0 2 0,0 0 0,1 0 0,-1 1 0,13 4 1,-21-5-77,1 1 1,-1 0 0,0 0 0,1 0 0,-1 0 0,0 1 0,0-1 0,0 1 0,-1 0 0,1-1-1,-1 1 1,1 1 0,-1-1 0,0 0 0,0 0 0,0 1 0,-1-1 0,1 1 0,-1 0 0,0-1 0,0 1-1,1 5 1,2 19-3673,-2-4-3909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62 311 5349,'0'0'1698,"0"-11"4777,2-3-4452,-2 8-1352,1 1 0,-1-1 0,0 1 0,0 0 0,0-1 0,-1 1-1,0-1 1,-2-6 0,3 11-518,0 1 1,0-1-1,0 0 0,0 1 1,-1-1-1,1 0 0,0 1 1,0-1-1,-1 0 0,1 1 1,-1-1-1,1 1 0,0-1 1,-1 1-1,1-1 0,-1 1 1,0-1-1,1 1 0,-1-1 1,1 1-1,-1 0 0,0-1 0,1 1 1,-1 0-1,1 0 0,-1-1 1,0 1-1,0 0 0,1 0 1,-1 0-1,0 0 0,1 0 1,-1 0-1,0 0 0,1 0 1,-1 0-1,0 0 0,1 0 1,-1 0-1,0 1 0,0-1 1,1 0-1,-1 1 0,1-1 1,-2 1-1,0 0-40,0 0 0,0 1 0,0-1 0,0 1 0,0-1-1,0 1 1,0 0 0,0-1 0,1 1 0,-1 0 0,-1 4 0,1-1-112,0 0 1,0 1-1,1-1 1,-1 1-1,1 0 0,1-1 1,-1 1-1,1 0 0,0 0 1,0-1-1,1 1 0,0 0 1,0-1-1,2 9 1,-2-12-13,0 0 0,0 0 0,-1 0 0,1-1 0,0 1 1,0 0-1,1-1 0,-1 1 0,0-1 0,1 1 1,-1-1-1,0 1 0,1-1 0,0 0 0,-1 0 0,1 0 1,3 2-1,-2-3-3,-1 1 1,1-1-1,-1 1 1,1-1 0,-1 0-1,1 0 1,-1 0-1,1-1 1,-1 1-1,1-1 1,-1 1-1,1-1 1,-1 0-1,1 0 1,-1 0 0,0 0-1,4-3 1,14-8-121,-13 7-253,0 0-1,1 0 1,0 1 0,13-5 0,-20 8 302,1 1 0,0-1 0,0 1 0,-1 0 0,1 0 1,0-1-1,0 1 0,-1 0 0,1 0 0,0 1 0,0-1 0,-1 0 0,1 0 0,0 1 0,-1-1 0,1 1 0,0 0 0,-1-1 1,1 1-1,-1 0 0,1 0 0,-1 0 0,1 0 0,-1 0 0,0 0 0,1 1 0,-1-1 0,2 3 0,3 6 24,0 0-1,0 1 1,0 0-1,-2 0 1,1 0-1,5 23 0,10 78 964,-15-79-529,2 14 1187,-1 0 0,-3 1 0,-3 62 0,0-108-1535,0-1-1,0 1 1,0 0-1,-1 0 0,1 0 1,0-1-1,-1 1 1,0 0-1,1 0 0,-1-1 1,0 1-1,0-1 1,0 1-1,0-1 0,0 1 1,0-1-1,-1 0 1,1 1-1,0-1 0,-2 1 1,2-1-22,0-1 1,0 0-1,0 0 1,0 0-1,0 0 1,0 1-1,0-1 1,0-1-1,0 1 1,0 0-1,0 0 0,0 0 1,0 0-1,0-1 1,0 1-1,0-1 1,0 1-1,0 0 1,0-1-1,0 0 1,0 1-1,1-1 1,-1 1-1,0-1 0,0 0 1,1 0-1,-1 1 1,0-1-1,1 0 1,-1 0-1,1 0 1,-1 0-1,1 0 1,-1 0-1,1 0 1,-1-1-1,-7-16-3,1-1 0,0 0 0,1 0 0,1-1 0,1 1 0,1-1 0,-2-39 0,5 13 0,1 0 0,10-63 0,4 24 0,-5 33 0,-3-1 0,1-55 0,-8 107 0,0 0 0,1 0 0,-1 0 0,0 1 0,0-1 0,0 0 0,0 0 0,0 0 0,0 0 0,-1 1 0,1-1 0,0 0 0,0 0 0,-1 1 0,1-1 0,0 0 0,-1 0 0,1 1 0,0-1 0,-1 0 0,1 1 0,-1-1 0,0 0 0,1 1 0,-1-1 0,1 1 0,-1-1 0,0 1 0,1-1 0,-1 1 0,0-1 0,0 1 0,1 0 0,-1 0 0,-1-1 0,0 1 0,1 1 0,-1-1 0,1 0 0,0 1 0,-1-1 0,1 1 0,0-1 0,-1 1 0,1 0 0,0 0 0,0 0 0,0-1 0,0 1 0,0 0 0,0 0 0,0 1 0,0-1 0,0 0 0,0 0 0,-1 2 0,-4 9-10,0 0 1,0 1-1,1 0 1,1 0-1,0 0 0,1 0 1,1 0-1,0 1 1,0-1-1,1 1 0,1 0 1,0-1-1,1 1 0,5 21 1,-6-33 11,0-1 0,1 1 1,-1 0-1,1-1 0,-1 1 0,1-1 1,0 1-1,0-1 0,0 1 0,0-1 1,0 1-1,0-1 0,0 0 0,0 0 1,0 1-1,1-1 0,-1 0 0,0 0 1,1 0-1,-1 0 0,1-1 0,-1 1 1,4 1-1,-3-2 1,1 0 0,-1 0 0,1 0 0,-1 0 0,0-1 0,1 1 0,-1-1 0,1 1 1,-1-1-1,0 0 0,0 0 0,1 0 0,-1 0 0,3-2 0,4-4 4,0 0 1,0 0-1,-1 0 0,0-1 1,12-16-1,-11 10-7,0 1 0,0-1 0,-2-1 0,0 1 0,0-1 0,-1-1 0,-1 1 0,-1-1 0,0 0 0,-1 0 0,-1 0 0,1-22 0,-14 97 0,11-39 0,-1-6 0,1 1 0,0-1 0,1 0 0,5 23 0,-6-35 0,1 0 0,0 0 0,-1 1 0,1-1 0,0 0 0,0 0 0,0 0 0,0 0 0,0 0 0,1 0 0,-1 0 0,1 0 0,-1-1 0,1 1 0,0 0 0,-1-1 0,1 1 0,0-1 0,0 0 0,0 0 0,0 1 0,0-1 0,1-1 0,-1 1 0,0 0 0,0 0 0,1-1 0,-1 0 0,0 1 0,0-1 0,1 0 0,-1 0 0,0 0 0,4-1 0,-2 0 0,-1 0 0,1 0 0,-1-1 0,1 1 0,-1-1 0,0 0 0,0 0 0,0 0 0,0 0 0,0-1 0,0 1 0,-1-1 0,1 0 0,-1 0 0,0 1 0,0-2 0,0 1 0,0 0 0,0 0 0,-1-1 0,2-4 0,5-11 0,-2 1 0,7-31 0,-13 47 0,8-63 0,-2 151 0,-5-79 0,0 0 0,1 0 0,0 0 0,0-1 0,0 1 0,1-1 0,0 1 0,0-1 0,1 0 0,6 9 0,-9-14 0,0 0 0,0 0 0,0 0 0,0 0 0,0 0 0,0 0 0,0 0 0,0-1 0,0 1 0,1 0 0,-1-1 0,0 1 0,0 0 0,1-1 0,-1 0 0,0 1 0,1-1 0,-1 0 0,1 0 0,-1 1 0,0-1 0,1 0 0,-1-1 0,1 1 0,-1 0 0,2 0 0,-1-2 0,0 1 0,1 0 0,-1-1 0,0 1 0,0-1 0,0 1 0,-1-1 0,1 0 0,0 0 0,-1 0 0,1 0 0,-1 0 0,2-3 0,2-4 0,-1 0 0,0 0 0,-1 0 0,0 0 0,0 0 0,2-16 0,-5 18 0,3-49 0,-3 54 0,0 1 0,1-1 0,-1 0 0,0 0 0,-1 1 0,1-1 0,0 0 0,0 0 0,-1 1 0,1-1 0,-1 0 0,0 1 0,1-1 0,-1 0 0,0 1 0,0-1 0,0 1 0,0-1 0,0 1 0,0 0 0,0-1 0,-1 1 0,1 0 0,-2-1 0,2 2 0,0 1 0,0 0 0,0-1 0,1 1 0,-1 0 0,0 0 0,0 0 0,1-1 0,-1 1 0,0 0 0,1 0 0,-1 0 0,1 0 0,-1 0 0,1 0 0,0 0 0,-1 1 0,1-1 0,0 0 0,0 0 0,-1 0 0,1 0 0,0 0 0,0 0 0,1 0 0,-1 1 0,0-1 0,1 2 0,0 38 0,-1-40 0,0 0 0,0 1 0,0-1 0,1 0 0,-1 0 0,0 0 0,0 0 0,1 1 0,-1-1 0,1 0 0,-1 0 0,1 0 0,-1 0 0,1 0 0,0 0 0,-1 0 0,1 0 0,0 0 0,0 0 0,0-1 0,0 1 0,0 0 0,0-1 0,0 1 0,0 0 0,0-1 0,0 1 0,0-1 0,0 1 0,0-1 0,0 0 0,1 0 0,-1 1 0,0-1 0,0 0 0,0 0 0,1 0 0,-1 0 0,0 0 0,0 0 0,0-1 0,0 1 0,1 0 0,-1-1 0,2 0 0,0 0 0,1-1 0,-1 0 0,0 0 0,0 0 0,1 0 0,-1 0 0,-1-1 0,1 1 0,0-1 0,-1 0 0,1 0 0,3-6 0,2-10 0,-1 0 0,-2 0 0,1-1 0,-2 0 0,2-27 0,-7 79 0,0-12 0,1 1 0,1-1 0,4 28 0,-4-43 0,0-1 0,0 1 0,0-1 0,0 0 0,1 0 0,0 1 0,-1-1 0,2 0 0,-1-1 0,0 1 0,1 0 0,0-1 0,0 1 0,0-1 0,0 0 0,0 0 0,1 0 0,-1 0 0,1-1 0,0 1 0,4 1 0,-4-3-412,0 1 0,-1-1 0,1 0 0,0 0 0,0-1 0,0 1 0,0-1 0,0 0-1,0 0 1,0 0 0,6-2 0,-8 2 110,0-1 0,-1 1-1,1-1 1,-1 1 0,1-1 0,-1 0-1,1 1 1,-1-1 0,1 0-1,-1 0 1,0 0 0,1 0 0,-1 0-1,0 0 1,0-1 0,0 1-1,0 0 1,0-1 0,0 1 0,0 0-1,0-1 1,-1 1 0,1-1-1,-1 0 1,1 1 0,-1-1 0,1 1-1,-1-1 1,0-2 0,1-13-9644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18257,'-5'-2'3972,"2"2"288,3 2-4292,16 5 0,2 1 32,2 1-1698,3-3-2594,4-2-3523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0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104 340 12908,'0'0'9134,"-10"3"-7036,5-2-1957,0 0 0,0 1 0,1-1 1,-1 1-1,1 0 0,-1 1 0,1-1 0,0 1 0,0 0 0,0 0 0,0 0 0,1 0 0,-1 1 0,1-1 0,0 1 1,0 0-1,0 0 0,1 0 0,-1 1 0,1-1 0,0 0 0,0 1 0,0 0 0,1-1 0,0 1 0,0 0 0,-1 9 1,0-4 83,1-1 1,1 1-1,0 0 1,0 0 0,0-1-1,2 1 1,3 16-1,-5-24-215,1 0 0,-1 0 0,1 0 0,0 0 0,0-1 0,0 1 0,0 0 0,0 0 0,1 0 0,-1-1 0,0 1-1,1-1 1,-1 1 0,1-1 0,0 0 0,-1 1 0,1-1 0,0 0 0,0 0 0,0 0 0,-1-1 0,1 1 0,0 0 0,0-1-1,0 1 1,1-1 0,-1 1 0,0-1 0,0 0 0,0 0 0,0 0 0,0 0 0,0-1 0,0 1 0,0 0 0,0-1 0,0 1-1,0-1 1,0 0 0,0 0 0,0 0 0,2-1 0,1-1 13,0 0 0,-1 0 1,0-1-1,0 1 0,0-1 0,0 0 0,-1 0 1,1 0-1,-1-1 0,0 1 0,-1-1 0,1 0 1,-1 1-1,1-1 0,-2 0 0,1 0 0,1-7 0,4-12 14,-2 1 0,3-35 1,2-103 106,-10 144-135,0 0-1,-2 0 1,0 0 0,-1 0-1,-1 1 1,0-1-1,-9-20 1,12 36-26,1 0 0,0 0 1,0 0-1,-1-1 0,1 1 0,-1 0 0,1 0 0,-1 1 0,1-1 1,-1 0-1,0 0 0,0 0 0,1 0 0,-1 0 0,0 1 1,0-1-1,0 0 0,0 1 0,0-1 0,1 0 0,-1 1 0,-1 0 1,1-1-1,0 1 0,0-1 0,0 1 0,-2 0 0,2 0-8,-1 1-1,1 0 0,-1 0 1,1-1-1,0 1 0,0 0 1,0 0-1,-1 1 0,1-1 1,0 0-1,0 0 0,0 0 1,1 1-1,-1-1 0,0 0 1,-1 3-1,-3 9-32,0 0-1,0 1 0,-2 15 1,1-1 89,1 1 0,0 30 1,4-51 1,1 1 1,0-1 0,0 0 0,1 0 0,0 1 0,0-1-1,1 0 1,0 0 0,1 0 0,0-1 0,0 1 0,5 7-1,-7-12-46,1-1 0,0 1 0,0-1 0,0 1 0,1-1-1,-1 0 1,0 0 0,1 0 0,-1 0 0,1 0-1,0-1 1,0 1 0,0-1 0,0 1 0,0-1-1,0 0 1,0 0 0,0-1 0,0 1 0,5 0-1,-4-2-124,1 1 0,0-1 0,-1 0 0,1 0 0,0 0-1,-1 0 1,1-1 0,-1 0 0,0 0 0,1 0 0,-1-1-1,5-3 1,1-2 30,0 0-1,-1-1 0,0 0 0,-1 0 1,0-1-1,0 0 0,-1 0 1,0-1-1,8-19 0,-4-2 510,-1 0 1,-2-1-1,-2 0 0,0-1 1,0-63-1,-6 128-423,0-1 0,2 1 0,1-1 0,2 0 0,1 0 0,1 0 0,2-1 0,12 29 0,-17-47 73,32 59 270,-33-65-293,-1-1 0,1 0-1,0 0 1,0 0-1,1 0 1,-1 0 0,1-1-1,0 0 1,0 0 0,0 0-1,0 0 1,8 3 0,-12-5-25,1-1 0,-1 0 0,1 0 1,-1 1-1,1-1 0,-1 0 1,0 0-1,1 0 0,-1 0 0,1 0 1,-1 0-1,1 0 0,-1 0 0,0 0 1,1 0-1,-1 0 0,1 0 1,-1 0-1,1 0 0,-1 0 0,1 0 1,-1-1-1,0 1 0,1 0 0,-1 0 1,1 0-1,-1-1 0,0 1 1,1 0-1,-1 0 0,0-1 0,1 1 1,-1-1-1,1-17-398,-16-19-982,4 22 905,-1 2 0,-1-1-1,1 2 1,-2 0-1,0 0 1,0 1 0,-19-10-1,0 2 1781,0 2 0,-52-19 0,84 36-193,22-2-697,0-1-1,-1-1 1,0-1 0,0-1-1,35-14 1,-22 8-383,-4 1-2325,49-27 0,-26 8-6385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6598,'0'0'11916,"63"71"-11756,-47-46 0,5-3-96,-1-12-64,1-8-96,0-2-737,-2-17-1697,-1-4-3268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5061,'0'0'10346,"59"8"-10090,-41-15-320,1-9-1057,1 1 512,-1 0 513,2 3 64,1 4-577,1 3-544,0 4 128,0 0 0,3-2-704,-2-3-449,0-7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4132,'0'0'1730,"60"-2"-2787</inkml:trace>
  <inkml:trace contextRef="#ctx0" brushRef="#br0" timeOffset="1">285 60 7559,'0'0'1057,"62"-22"256,-30 9-672,0 3-641,2 2-160,-1 3-2691,-4 4-2242,2 1 2691,-4 0 2562,0 0 353,-1 5-705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18962,'0'0'10452,"-8"0"-9138,-4 1-1228,0 1 0,0 0 0,0 1 0,0 0 0,0 1 0,0 1-1,1 0 1,0 0 0,0 1 0,0 0 0,-17 14 0,20-14-30,1 0 1,-1 0-1,1 0 0,0 1 0,1 0 0,-1 1 0,1 0 0,1 0 1,0 0-1,0 0 0,0 1 0,1 0 0,0-1 0,1 2 0,0-1 1,-2 14-1,4-21-53,1 1-1,0-1 1,0 0 0,1 0 0,-1 1 0,0-1 0,1 0 0,-1 0 0,1 0 0,0 1 0,0-1 0,0 0-1,0 0 1,0 0 0,0 0 0,0-1 0,1 1 0,-1 0 0,1 0 0,-1-1 0,1 1 0,-1-1 0,1 1-1,0-1 1,0 0 0,0 0 0,0 0 0,0 0 0,0 0 0,0 0 0,0 0 0,1-1 0,-1 1 0,2 0-1,11 1-102,0 0 0,-1-1-1,1 0 1,18-2 0,-14 1-397,-6 0-407,-1-1 0,1 0-1,17-5 1,13-8-4827,-14 1-947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5093,'77'17'6680,"-3"-9"-3548,-54-8-2912,-1-1 1,0-1-1,1-1 1,-1 0-1,0-1 1,0-1-1,-1-1 1,1-1-1,28-14 1,8-9-53,92-41 0,-127 63-364,1 1 0,1 1 1,-1 1-1,1 0 0,31-1 0,-23 5-40,0 1 0,-1 2-1,1 1 1,-1 1-1,0 1 1,37 12-1,-41-9-129,0-1-1,1-2 0,0 0 1,0-2-1,0-1 0,1-1 1,-1-1-1,0-1 0,0-1 0,1-2 1,-2-1-1,40-11 0,-40 7-3,1 2 0,0 1 0,28-4 0,-41 9 677,-1 1-1,1 0 1,-1 0 0,1 1 0,-1 0 0,1 2 0,-1-1 0,21 8 0,1 3 826,11 5 265,0-2-1,59 12 1,-89-25-1293,1-1 1,-1 0-1,1-2 1,0 1-1,0-2 1,0 0-1,-1-1 0,1-1 1,-1 0-1,30-10 1,1-6-119,-9 4-108,1 1 0,43-9 0,-69 20 95,1 1 0,0 0 0,-1 1 0,1 1 0,0 0 0,0 1 0,0 0 0,-1 1 0,1 0 0,22 8 0,31 15 198,-30-11 188,0-1-1,39 8 1,-61-18-291,-1-1 1,1-1 0,-1 0 0,1-1-1,0 0 1,-1-1 0,1 0 0,-1-2-1,22-5 1,-3-3-679,51-27 0,-66 29 299,0 0 0,1 1 0,0 1 0,1 0 0,-1 2 0,1 0-1,0 1 1,38-3 0,-35 9 576,1 1 0,-1 1-1,0 1 1,0 0 0,-1 2-1,1 1 1,28 14 0,-29-12-184,0-1 1,1 0 0,0-2-1,0-1 1,0 0 0,1-2-1,34 3 1,23-10 226,-34 1-1136,67 6-1,-97 0 872,0 0 0,-1 0-1,0 2 1,0 0 0,-1 0 0,1 2-1,-1 0 1,21 16 0,-23-15 85,1-1 1,-1 0 0,2 0 0,-1-1-1,1-1 1,0 0 0,0-1 0,1-1-1,-1 0 1,19 2 0,-16-6-169,0 0 0,29-5 1,7-4-3320,-23 4-1138,0 1-1974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3587,'0'0'865,"67"12"-897,-47-12 64,-1-7-2658</inkml:trace>
  <inkml:trace contextRef="#ctx0" brushRef="#br0" timeOffset="1">379 34 4324,'0'0'4773,"58"-15"-3428,-39 13-544,2 2 480,0 0-609,0-2 65,-3-3-1890,0-4-2915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4516,'0'0'8200,"53"32"-7784,-38-32-319,3-12-642,1-6-2242,2-2-3427</inkml:trace>
  <inkml:trace contextRef="#ctx0" brushRef="#br0" timeOffset="1">268 31 4708,'0'0'1143,"10"4"330,-2 0-1112,0 0 0,1 0-1,-1-1 1,1-1-1,0 1 1,0-1 0,0-1-1,0 0 1,0 0 0,0-1-1,0 0 1,0 0 0,0-1-1,0 0 1,0-1-1,0 0 1,17-6 0,-11 1 455,1 0-1,-1 2 1,2 0 0,18-4 0,1 4-330,-1 2-1,48 1 1,-57 1-225,-24 1-132,0-1 0,0 1-1,0 0 1,0 0 0,0 0 0,0 0 0,1 0-1,-1 0 1,0 1 0,0-1 0,0 1 0,3 1-1,-3-1-104,-1 1-1,0-1 1,0 1-1,0-1 1,-1 1-1,1-1 0,0 1 1,0 0-1,-1 0 1,1-1-1,-1 1 1,0 0-1,1 0 0,-1 0 1,0 0-1,0-1 1,0 1-1,-1 4 1,1 42-5203,0-41 957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43 9257,'0'0'20916,"-7"-6"-19785,5 5-1047,0-1 0,0 1-1,0-1 1,0 0-1,0 1 1,0-1 0,1 0-1,-1 0 1,1 0 0,0 0-1,-2-3 1,3 5-74,0-1 1,0 1-1,0 0 0,0-1 1,0 1-1,0-1 1,1 1-1,-1 0 0,0-1 1,0 1-1,0 0 1,0-1-1,1 1 0,-1 0 1,0-1-1,0 1 1,0 0-1,1 0 0,-1-1 1,0 1-1,1 0 1,-1 0-1,0-1 0,1 1 1,-1 0-1,0 0 1,1 0-1,-1 0 0,0 0 1,1-1-1,-1 1 1,30-4 115,17 6-126,0 2 0,0 1 0,0 3 0,70 21 0,-118-25 0,-11 2 0,-15 4 0,-17 0 0,1-3 0,-1-1 0,0-2 0,0-2 0,-77-7 0,119 5 0,1 0 0,0 0 0,0 0 0,-1 0 0,1 0 0,0 0 0,-1-1 0,1 1 0,0-1 0,0 1 0,0-1 0,-1 1 0,1-1 0,0 1 0,0-1 0,0 0 0,0 0 0,-1-1 0,2 2 0,0-1 0,0 0 0,0 1 0,0-1 0,0 1 0,1-1 0,-1 1 0,0-1 0,0 0 0,1 1 0,-1-1 0,0 1 0,1-1 0,-1 1 0,0 0 0,1-1 0,-1 1 0,1-1 0,-1 1 0,1 0 0,-1-1 0,1 1 0,-1 0 0,1-1 0,0 1 0,47-19 0,-18 12 0,1 2 0,0 1 0,0 1 0,0 2 0,62 5 0,-84-2 0,-1 0 0,0 1 0,0 0 0,0 0 0,0 1 0,0 0 0,-1 0 0,0 1 0,8 6 0,-50-11 0,-37-12 0,-1 4 0,-74 0 0,227 2-1349,-26-6-2502,-10-2-4978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7399,'0'0'21322,"-6"10"-20682,-26 48-220,-42 88 1422,67-129-1678,1 1-1,0 0 1,1 0-1,1 0 0,1 0 1,-2 37-1,5-53-189,0 0 0,0 0-1,0 0 1,0 0 0,0-1 0,0 1-1,0 0 1,1 0 0,-1 0 0,1 0-1,0 0 1,-1 0 0,1-1 0,0 1 0,0 0-1,0-1 1,0 1 0,0 0 0,0-1-1,1 1 1,-1-1 0,0 0 0,1 0 0,-1 1-1,1-1 1,0 0 0,-1 0 0,1 0-1,0 0 1,-1-1 0,1 1 0,0 0-1,0-1 1,0 1 0,0-1 0,0 0 0,0 1-1,0-1 1,-1 0 0,1 0 0,0-1-1,0 1 1,0 0 0,0 0 0,3-2 0,2 1-230,0-1 1,-1 0-1,1-1 1,-1 1 0,0-1-1,1-1 1,-1 1 0,-1-1-1,1 0 1,0 0 0,8-9-1,8-20-4586,-4-5-2188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6342,'0'0'23286,"-41"53"-23158,41-40-64,0 0-192,0-1-1281,0-3-1762,0 0-2050,0-3-4388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6182,'0'0'19186,"-5"10"-18001,-9 20-960,-87 205 3251,92-209-3162,1 0 0,1 1 0,1 0 0,2 0 1,0 1-1,2 0 0,2 38 0,1-62-439,-1 0 1,1-1-1,0 1 0,0 0 0,0-1 1,0 1-1,1-1 0,0 0 1,-1 1-1,1-1 0,0 0 0,1 0 1,-1 0-1,0 0 0,1-1 1,0 1-1,0 0 0,-1-1 0,1 0 1,1 0-1,-1 0 0,0 0 1,0 0-1,1-1 0,-1 1 0,1-1 1,-1 0-1,5 0 0,-3 1-197,0-2-1,0 1 1,0-1-1,0 1 1,0-1-1,0-1 1,0 1 0,0-1-1,0 0 1,0 0-1,0 0 1,0-1-1,0 1 1,-1-1-1,1-1 1,0 1-1,-1 0 1,0-1-1,0 0 1,5-5 0,11-14-6971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4869,'0'0'21140,"-8"11"-18904,1 0-1830,0 0-1,1 0 0,0 0 0,0 1 1,2 0-1,-1 0 0,2 0 0,-1 0 0,2 1 1,-2 13-1,3-19-377,1-1-21,-1-1 1,1 0-1,0 1 1,1-1-1,-1 1 0,2 5 1,-1-10-9,-1 0 1,0 0 0,1 0-1,-1 0 1,1-1 0,-1 1-1,1 0 1,0 0-1,-1-1 1,1 1 0,0 0-1,-1-1 1,1 1 0,0 0-1,0-1 1,-1 1-1,1-1 1,0 0 0,0 1-1,0-1 1,0 0 0,0 1-1,0-1 1,0 0 0,0 0-1,0 0 1,0 0-1,-1 0 1,1 0 0,0 0-1,0 0 1,0 0 0,0 0-1,0 0 1,0-1 0,0 1-1,0 0 1,0-1-1,0 1 1,-1-1 0,1 1-1,1-2 1,2 0-251,0 0 0,0 0 0,-1 0-1,1-1 1,-1 1 0,0-1 0,0 0 0,3-3 0,34-52-8248,-31 44 5981,9-17-7683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5157,'-2'9'9289,"-20"75"57,3 8-3882,5 3-4661,9 0-5435,8-108-10065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1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22 152 4324,'0'0'18279,"-4"8"-15060,-10 26-881,10-25-865,54-96 1183,-30 55-2807,23-50 1,-41 81-216,-1 9 166,-2 26 135,-5 42 162,3-36 106,3-26-1963,2-23-5497,1-18 1364,0-7-4352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14253,'0'0'9898,"-6"59"-7047,6-45-353,0-2-512,3-3-865,6-3-961,7-5-160,7-1 0,2 0 0,2 0 0,2-7-1954,-1-2-1569,-6-1-1250,-4-1-1441,-1 1-5316</inkml:trace>
  <inkml:trace contextRef="#ctx0" brushRef="#br0" timeOffset="1">237 0 15599,'0'0'11371,"-54"30"-9001,35-7-512,-1 3-481,-1 4-1185,1 0-192,0 2 0,4-2 0,2 0 0,7-5 0,5-2 0,2-4 0,0-9-2210,3-6-4260,11-4-8905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14029,'0'0'3700,"1"9"-647,1 0-2435,-1 0 0,1 0 0,1-1 0,0 1 0,0-1 0,1 0 0,0 1 0,0-2 0,1 1 0,0 0-1,8 8 1,-8-9-379,0 0 0,0 0 0,-1 1 0,0 0 0,0 0 0,-1 0 0,0 0 0,0 0 0,-1 0 1,0 1-1,0 0 0,-1-1 0,0 1 0,-1 0 0,0-1 0,0 1 0,-3 15 0,2-11-281,-2 0 1,0-1 0,0 1-1,-2-1 1,1 0 0,-1 0-1,-1 0 1,0 0 0,-1-1-1,0 0 1,-11 12 0,16-20-495,-1 0 0,0 0 0,0 0 0,0-1 0,0 1 0,0-1 0,-1 0 0,1 0 1,-1 0-1,0 0 0,1-1 0,-8 3 0,-16-2-7012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9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3427,'0'0'25406,"1"6"-24595,3 23-466,1 1-1,2-2 1,0 1 0,2-1-1,1 0 1,2-1-1,0 0 1,17 26 0,-28-52-344,0 1 0,0-1 0,-1 0 1,1 0-1,0 1 0,0-1 0,0 0 0,0 0 1,0 0-1,1 0 0,-1 0 0,0 0 0,0 0 1,1 0-1,-1-1 0,1 1 0,-1 0 0,0-1 1,1 1-1,-1-1 0,4 1 0,-4-2-1,0 1 0,0-1 0,0 0 0,0 0-1,0 0 1,-1 1 0,1-1 0,0 0 0,0 0-1,-1 0 1,1 0 0,-1 0 0,1-1 0,-1 1-1,1 0 1,-1 0 0,0 0 0,1 0 0,-1-1 0,0 1-1,0 0 1,0 0 0,0 0 0,0-1 0,0 1-1,0 0 1,-1-2 0,1-4-109,-1 1 0,0 0 1,0-1-1,-1 1 0,0 0 0,0-1 0,0 1 0,-1 0 1,0 1-1,0-1 0,0 0 0,-1 1 0,0 0 0,0 0 1,0 0-1,-1 0 0,0 1 0,0-1 0,0 1 0,0 1 0,0-1 1,-1 1-1,0 0 0,0 0 0,1 0 0,-2 1 0,1 0 1,0 0-1,0 1 0,-13-2 0,18 3 103,0 0 0,1 0 1,-1 0-1,0 0 0,1 0 0,-1 0 0,1 1 0,-1-1 0,0 0 1,1 1-1,-1-1 0,1 0 0,-1 1 0,1-1 0,-1 0 0,1 1 0,-1-1 1,1 1-1,-1-1 0,1 1 0,-1-1 0,1 1 0,0-1 0,0 1 1,-1 0-1,1-1 0,0 1 0,0-1 0,-1 1 0,1 0 0,0-1 1,0 1-1,0 0 0,0-1 0,0 1 0,0 0 0,0-1 0,0 1 0,0 0 1,0-1-1,1 2 0,-1-1 19,0 0 0,0 1 0,1-1 0,-1 1 0,1-1 0,-1 0 0,1 1 0,-1-1 0,1 0-1,0 1 1,-1-1 0,1 0 0,0 0 0,0 0 0,0 0 0,0 0 0,0 0 0,2 1 0,1 0 1,1-1 1,-1 1-1,1-1 0,-1-1 0,1 1 0,-1-1 1,1 1-1,-1-1 0,1-1 0,0 1 0,-1-1 1,1 1-1,-1-1 0,1-1 0,-1 1 1,0 0-1,1-1 0,3-3 0,-1 2 0,-1 0 0,1-1 0,-1 0-1,0-1 1,-1 1 0,1-1 0,-1 0 0,0-1-1,0 1 1,7-11 0,-12 15-46,-34 29-96,22-19 145,0-1 0,0 0-1,-1-1 1,-25 11 0,36-17-9,0 0-1,0 0 1,0 0-1,0 0 0,0 0 1,-1-1-1,1 1 0,0-1 1,0 0-1,0 0 1,-1 0-1,1 0 0,0 0 1,-1 0-1,1 0 1,0-1-1,0 1 0,0-1 1,0 0-1,-1 1 1,1-1-1,0 0 0,0 0 1,0-1-1,0 1 0,1 0 1,-1 0-1,0-1 1,1 1-1,-1-1 0,0 0 1,1 0-1,0 1 1,-1-1-1,1 0 0,0 0 1,0 0-1,0 0 1,0 0-1,1 0 0,-2-3 1,2 3-7,0 1 1,0-1-1,0 1 1,0 0-1,0-1 1,0 1-1,1-1 1,-1 1-1,0 0 1,1-1-1,-1 1 1,1 0-1,-1 0 1,1-1-1,0 1 1,0 0-1,-1 0 1,1 0-1,0 0 0,0 0 1,0 0-1,0 0 1,0 0-1,0 0 1,1 0-1,-1 0 1,0 1-1,0-1 1,0 0-1,1 1 1,-1-1-1,0 1 1,1 0-1,-1-1 1,1 1-1,1 0 1,69-11-30,-46 8-5,-13 0-1076,0 0 0,0-1 0,20-8 0,1-5-7075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5:5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86 6022,'0'0'21172,"0"12"-21071,-5 39 739,-1 0 1,-3-1-1,-2 0 0,-21 61 0,34-120-688,-1 1 0,0-1-1,0 1 1,-1-1-1,-1-9 1,1-19 209,5-17-361,-2 0 0,-7-81 0,5 154 0,-1-13 0,0 0 0,1-1 0,-1 1 0,1 0 0,0-1 0,1 1 0,2 9 0,-3-14 0,0 0 0,0 1 0,0-1 0,1 0 0,-1 0 0,0 0 0,0 1 0,1-1 0,-1-1 0,0 1 0,1 0 0,-1 0 0,1 0 0,-1-1 0,1 1 0,0-1 0,-1 1 0,1-1 0,-1 0 0,1 0 0,0 1 0,-1-1 0,1 0 0,0-1 0,-1 1 0,1 0 0,0 0 0,-1-1 0,1 1 0,-1-1 0,1 1 0,-1-1 0,1 0 0,1 0 0,4-3 0,0 1 0,0-1 0,0 0 0,-1 0 0,0 0 0,0-1 0,0 0 0,-1 0 0,6-7 0,46-61 0,-35 43 0,-22 30 0,0 0 0,0-1 0,0 1 0,0 0 0,0 0 0,0 0 0,0 0 0,1 0 0,-1 0 0,0 0 0,0-1 0,0 1 0,0 0 0,0 0 0,0 0 0,0 0 0,0 0 0,1 0 0,-1 0 0,0 0 0,0 0 0,0 0 0,0 0 0,0 0 0,0 0 0,1 0 0,-1 0 0,0 0 0,0 0 0,0 0 0,0 0 0,0 0 0,0 0 0,1 0 0,-1 0 0,0 0 0,0 0 0,0 0 0,0 0 0,0 0 0,0 0 0,1 0 0,-1 0 0,0 0 0,0 0 0,0 0 0,0 0 0,0 1 0,0-1 0,0 0 0,0 0 0,1 0 0,-1 0 0,0 0 0,0 0 0,0 1 0,0-1 0,0 0 0,0 0 0,0 0 0,0 0 0,0 0 0,0 0 0,0 1 0,3 16 0,-4 23 0,-18 104 0,10-93 0,-4 92 0,13-142 1,0-1-1,0 0 1,0 1-1,0-1 1,-1 0 0,1 0-1,0 1 1,0-1-1,0 0 1,0 1 0,0-1-1,0 0 1,0 1-1,0-1 1,0 0 0,0 1-1,0-1 1,0 0-1,0 0 1,0 1 0,0-1-1,0 0 1,1 1-1,-1-1 1,0 0 0,0 1-1,0-1 1,0 0-1,1 0 1,-1 1 0,0-1-1,0 0 1,0 0-1,1 0 1,-1 1 0,0-1-1,0 0 1,1 0-1,-1 0 1,0 0 0,1 1-1,-1-1 1,0 0-1,0 0 1,1 0-1,-1 0 1,0 0 0,1 0-1,-1 0 1,0 0-1,1 0 1,-1 0 0,0 0-1,1 0 1,-1 0-1,0 0 1,1 0 0,-1 0-1,0-1 1,0 1-1,1 0 1,-1 0 0,0 0-1,0 0 1,1-1-1,12-12-132,-13 13 65,18-38-6211,-13 17-1890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5:5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0 656 7751,'0'0'17419,"9"-7"-15475,275-241 3155,-119 99-4775,-80 73-259,-27 21-30,91-64-1,-141 118-160,-15 14 246,-16 16-1363,2-4-4010,1 3-6059,11-14 2861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5:5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87 6534,'3'-8'9737,"19"-70"6385,-29 277-16412,1 2-6360,4-208 943,-3-3 3162,0-1-56,-4-16-4664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5:5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7079,'0'0'6288,"2"-10"-2455,-1 5-3484,0-1 0,1 1 0,0 0-1,-1-1 1,1 1 0,1 0 0,-1 0-1,1 1 1,0-1 0,0 0 0,0 1 0,1 0-1,0 0 1,0 0 0,0 0 0,0 0-1,9-5 1,2 0-81,1 1 0,1 0-1,-1 1 1,1 1 0,1 1 0,-1 0-1,1 1 1,0 1 0,-1 1 0,1 0-1,0 2 1,34 2 0,-51-2-211,0 0 1,0 0-1,0 0 1,0 0-1,0 0 1,0 0-1,0 0 1,0 1-1,0-1 1,0 0-1,0 1 1,0-1 0,-1 1-1,1-1 1,0 1-1,0-1 1,0 1-1,0-1 1,-1 1-1,1 0 1,0 0-1,-1-1 1,1 1-1,-1 0 1,1 0-1,0 0 1,-1 0-1,0 0 1,1 0-1,-1-1 1,0 1-1,1 0 1,-1 0-1,0 0 1,0 0-1,0 0 1,0 0-1,0 0 1,0 0-1,0 0 1,0 0-1,0 0 1,0 0-1,-1 0 1,1 0-1,0 0 1,-1 0 0,1 0-1,-1 0 1,1 0-1,-1 0 1,0 1-1,-2 3 288,0 0 0,0 0 0,-1 0 0,1-1 0,-1 1 0,0-1 0,-8 7 0,3-5-345,0-1 0,-1 0 0,1 0 0,-1 0 0,0-1 0,0-1 0,0 0 0,-1 0 0,1-1 0,-1 0 0,1-1 0,-1 0 0,0-1 0,-15-1 0,25 1-58,0 0 0,0-1 0,0 1 0,0 0-1,0-1 1,0 1 0,1-1 0,-1 1 0,0-1 0,0 1 0,0-1 0,1 1 0,-1-1 0,0 0-1,1 1 1,-1-1 0,0 0 0,1 0 0,-1 0 0,1 1 0,-1-1 0,1 0 0,-1 0-1,1 0 1,0 0 0,0 0 0,-1 0 0,1 0 0,0 0 0,0-1 0,-1-20-4567,2 16 2547,-1-23-11871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7527,'0'0'23291,"8"-10"-22794,199-277 63,-204 289-626,-2 13 20,-3 16 57,-12 45 186,4-22-117,1 1 1,-1 72-1,9-126-95,1 0 1,0-1 0,0 1 0,0 0-1,0 0 1,0-1 0,0 1-1,0 0 1,0 0 0,0-1-1,0 1 1,0 0 0,0-1-1,0 1 1,1 0 0,-1 0-1,0-1 1,1 1 0,-1-1-1,0 1 1,1 0 0,-1-1-1,1 1 1,-1-1 0,1 1-1,-1-1 1,1 1 0,-1-1-1,1 1 1,0-1 0,-1 1-1,1-1 1,0 0 0,-1 1-1,1-1 1,0 0 0,-1 0-1,1 0 1,1 1 0,-1-2-106,0 1 0,1-1 0,-1 1 0,0-1-1,0 1 1,0-1 0,0 0 0,0 1 0,0-1 0,-1 0 0,1 0 0,0 0 0,0 0 0,0 0 0,-1 0 0,1 0 0,-1 0 0,1 0 0,-1 0 0,1 0 0,-1 0 0,1 0 0,-1-3 0,2-44-8886,-4 21 1746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24 15919,'0'0'9049,"-4"9"-6967,-13 30-422,17-39-1610,0 1 1,0-1-1,0 1 1,0 0-1,0-1 1,0 1-1,0-1 1,0 1-1,0 0 1,0-1-1,0 1 1,1-1-1,-1 1 1,0-1-1,0 1 1,1-1-1,-1 1 1,0-1-1,1 1 1,-1-1-1,1 1 1,-1-1-1,0 1 1,1-1-1,-1 0 1,1 1-1,-1-1 1,1 0-1,-1 1 1,1-1-1,-1 0 1,1 0-1,0 0 1,-1 1-1,1-1 1,-1 0-1,1 0 1,-1 0-1,1 0 1,0 0-1,-1 0 1,1 0-1,-1 0 1,1 0-1,0 0 1,-1 0-1,1-1 1,0 1-1,31-2 268,-18-2-666,0 1 1,0-2-1,14-5 0,-5 0-3566,-1-2 0,35-22 0,-56 33 4053,-1 1 0,1 0 0,-1-1 0,0 1 0,1-1 0,-1 1 0,1 0 0,-1-1 0,1 1 0,-1 0 0,1 0 0,-1-1 0,1 1 0,0 0 0,-1 0 0,1 0 0,-1 0 0,1 0 0,-1 0 0,1 0 0,0 0 0,-1 0 0,1 0 0,-1 0 0,1 0 0,-1 0 0,1 0 0,0 0 0,-1 1 0,1-1 0,-1 0 0,1 0 0,-1 1 0,1-1 0,-1 0 0,1 1 0,-1-1 0,1 0 0,-1 1-1,0-1 1,1 1 0,-1 0 0,9 29 3650,-8-26-3536,-1-1 0,1 1 1,0-1-1,0 1 1,0-1-1,0 0 0,0 1 1,3 3-1,-3-7-233,0 1 1,0-1-1,-1 1 0,1-1 0,0 0 0,0 1 1,0-1-1,0 0 0,0 1 0,-1-1 1,1 0-1,0 0 0,0 0 0,0 0 0,0 0 1,0 0-1,0 0 0,0 0 0,0-1 1,0 1-1,-1 0 0,1-1 0,0 1 0,0 0 1,0-1-1,0 1 0,-1-1 0,1 1 1,0-1-1,0 1 0,-1-1 0,1 0 0,0 1 1,-1-1-1,1 0 0,-1 1 0,1-1 1,0-1-1,16-16 238,-14 14-285,0 0 0,0 0 1,0 1-1,1-1 0,-1 1 0,1-1 0,0 1 0,0 1 1,0-1-1,1 0 0,-1 1 0,0 0 0,1 0 1,7-2-1,-10 9 10,-1-1 0,0 1 0,0-1 0,0 1 0,-1 0 0,0-1 0,1 1 1,-2 0-1,0 8 0,1-6 31,0 48-302,0-55 221,0 0 1,0 1-1,0-1 1,0 0 0,0 0-1,0 1 1,0-1-1,0 0 1,0 0 0,0 1-1,0-1 1,0 0-1,1 0 1,-1 1 0,0-1-1,0 0 1,0 0-1,0 1 1,0-1 0,1 0-1,-1 0 1,0 0-1,0 0 1,1 1 0,-1-1-1,0 0 1,0 0-1,0 0 1,1 0 0,-1 0-1,0 0 1,1 1-1,-1-1 1,0 0 0,0 0-1,1 0 1,-1 0-1,0 0 1,0 0 0,1 0-1,-1 0 1,1 0-1,16-6-2166,13-13-1807,19-30-4571,-26 23 3134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4132,'0'0'19570,"-6"11"-18091,-2 1-1126,2-3-98,-1 1 1,1 0 0,1 1-1,0 0 1,0 0 0,1 0 0,1 0-1,-1 0 1,-1 16 0,10-25-242,0-1 1,0 0 0,0 0 0,0-1 0,0 1-1,0-1 1,0 0 0,9-1 0,-6 0-565,-6 1 466,0 0-1,1 0 1,-1 0-1,0 1 1,0-1-1,0 0 1,1 1-1,-1 0 1,0-1-1,0 1 1,0 0 0,0 0-1,0 0 1,0 0-1,0 0 1,0 1-1,-1-1 1,1 1-1,0-1 1,-1 1-1,1 0 1,2 3-1,-2-1 119,-1-1-1,1 1 1,-1 0-1,0 0 1,0 0-1,0 0 1,-1 0-1,1 0 1,-1 1-1,0-1 1,-1 7-1,0 2 220,-1 0 0,-1 0-1,0-1 1,-1 1 0,0-1-1,-1 0 1,-7 13 0,8-18-131,2-2 136,-1 1-1,0-1 1,0 0 0,0 0 0,-1 0-1,1-1 1,-1 1 0,0-1-1,-1 0 1,1 0 0,-1 0-1,0-1 1,1 1 0,-7 2-1,11-6-241,-1 0-1,0 0 1,1 0-1,-1 0 1,0 0-1,1 0 0,-1 0 1,1-1-1,-1 1 1,0 0-1,1 0 1,-1 0-1,1-1 1,-1 1-1,0 0 0,1 0 1,-1-1-1,1 1 1,-1-1-1,1 1 1,-1 0-1,1-1 1,0 1-1,-1-1 0,1 1 1,-1-1-1,1 0 1,0 1-1,0-1 1,-1 1-1,1-1 0,0 1 1,0-1-1,0 0 1,-1 1-1,1-1 1,0 0-1,0 1 1,0-1-1,0 1 0,0-1 1,1-1-1,-1-33-257,1 28 194,0-5-128,1 1 0,0 0 0,1 0 0,0 0 0,1 1 0,0-1 0,7-13 0,48-72-530,-15 26 610,-1-16 475,-54 116-218,6-19-92,1 0 0,0 0-1,0 1 1,1-1 0,1 1 0,0 0 0,0 0 0,1 0 0,1-1-1,1 21 1,-1-31-89,1 0-1,-1 0 0,1 0 1,0-1-1,-1 1 1,1 0-1,0 0 0,-1-1 1,1 1-1,0 0 1,0-1-1,-1 1 1,1-1-1,0 1 0,0-1 1,0 0-1,0 1 1,0-1-1,0 0 0,0 1 1,0-1-1,0 0 1,0 0-1,0 0 0,0 0 1,0 0-1,0 0 1,0 0-1,0 0 0,0 0 1,0-1-1,0 1 1,-1 0-1,1-1 1,0 1-1,1-1 0,36-17-3493,-12-7-1397,2-7-1650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5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17264,'-8'10'3951,"-6"8"-2209,1 2 0,1 0 0,-11 24-1,17-32-1177,1 1-1,0 0 0,1 1 0,0-1 0,1 1 0,0 0 0,0 22 0,3-35-561,-1 0 1,1 0-1,0 1 0,0-1 1,0 0-1,0 0 0,0 0 1,1 0-1,-1 0 0,0 0 1,0 0-1,1 0 1,-1 0-1,0 0 0,1 0 1,-1 0-1,1 0 0,0-1 1,-1 1-1,1 0 0,-1 0 1,1 0-1,0-1 0,0 1 1,0 0-1,-1-1 0,1 1 1,0 0-1,0-1 1,1 1-1,1-1-1,-1 0 0,1 0 0,-1 0 1,0 0-1,1 0 0,-1-1 0,0 1 0,0-1 1,1 1-1,-1-1 0,0 0 0,0 0 0,2-1 1,11-7-14,-1 0 0,23-19 0,-36 27 11,10-8-36,-9 6-23,1 1 0,-1-1-1,1 1 1,0 0 0,0-1 0,0 1 0,1 0 0,-1 1 0,0-1-1,1 1 1,-1-1 0,1 1 0,-1 0 0,5 0 0,-7 2 59,0 0 1,-1 0-1,1 0 1,0 0-1,-1 1 1,1-1-1,0 0 1,-1 0 0,1 1-1,-1-1 1,0 0-1,0 0 1,1 1-1,-1-1 1,0 1-1,0-1 1,0 0-1,0 1 1,-1 1-1,0 38 538,1-36-450,-1 5-43,0 0 0,0-1 0,-1 1 0,0 0 0,-6 13 0,8-22-41,-1 0 0,1 1 0,-1-1 1,1 0-1,-1 0 0,0 0 0,1 0 0,-1 0 0,0 0 0,0 0 1,0 0-1,0 0 0,0 0 0,0 0 0,0-1 0,0 1 0,0 0 1,0-1-1,0 1 0,-2 0 0,2-1-2,-1-1 0,1 1 0,-1 0 0,1-1 0,-1 1 0,1-1 0,-1 1 0,1-1 0,0 0 0,0 0-1,-1 1 1,1-1 0,0 0 0,0 0 0,0 0 0,0 0 0,0-1 0,0 1 0,0 0 0,0 0 0,0-1 0,-1-1 0,-3-5-28,3 5-49,1 0 1,-1 1-1,0-1 0,1 1 1,-1-1-1,-1 1 1,1 0-1,0 0 1,0 0-1,-1 0 0,-4-3 1,24 5-6176,-9 0 5202,-1-1 0,1 0 1,-1 0-1,1 0 1,-1-1-1,1 0 1,6-3-1,-2-1-140,-1 0 1,-1 0-1,1-1 0,-1 0 1,0 0-1,11-13 0,-5 5-2206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0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533 90 4132,'-6'-9'4863,"2"3"-4535,0 0 1,0 1-1,-1-1 0,1 1 0,-1 0 0,0 0 0,0 0 1,-1 1-1,1 0 0,-1 0 0,0 0 0,0 1 1,-1 0-1,1 0 0,0 1 0,-1 0 0,0 0 0,0 0 1,1 1-1,-11-1 0,3 1-295,0 0-1,0 2 1,1 0 0,-1 0 0,0 1-1,1 1 1,-1 0 0,1 1-1,0 1 1,0 0 0,1 0-1,-1 1 1,1 1 0,0 0-1,1 1 1,0 0 0,0 1 0,1 0-1,0 0 1,0 1 0,1 1-1,1 0 1,-11 16 0,3 1 98,2 1 0,1 0 0,1 1 0,1 1 0,2 0 0,2 0 0,0 1 0,2-1 1,-1 36-1,4-25-1,2 1 1,2-1 0,2 0 0,1 0-1,2 0 1,19 59 0,-16-71-85,1 0-1,2 0 1,1-2 0,1 1-1,1-2 1,31 39 0,-36-52-43,0-2-1,1 1 1,1-2 0,0 0-1,0 0 1,1-1 0,0-1-1,1 0 1,0-1 0,0-1-1,0 0 1,1-1 0,33 8 0,-24-10 111,1-1 0,-1-1 0,0-1 0,1-1 0,-1-2 0,0 0 0,1-2 1,41-11-1,-34 4 85,-1 0 0,0-2-1,-1-2 1,0-1 0,-2-1 0,32-23 0,-31 17-9,0-1-1,-2-1 1,-1-2 0,-1 0-1,-2-2 1,0-1-1,-2 0 1,-2-2 0,0-1-1,-2 0 1,-2-1 0,21-61-1,-32 78-129,-1 0 0,0 0-1,-1-1 1,-1 1 0,0-1-1,-1 0 1,-1 1 0,-1-1 0,-1 0-1,0 1 1,-1-1 0,-1 1-1,-1 0 1,0 0 0,-1 0 0,-1 1-1,-1 0 1,0 0 0,-1 0-1,0 2 1,-2-1 0,1 1 0,-2 0-1,0 1 1,0 1 0,-22-17-1,9 11-427,0 1 0,-2 2 0,1 0 0,-2 2 0,0 1 0,0 1 0,-1 1 0,-47-8 0,35 10-760,0 3 1,-1 1-1,0 2 0,1 2 0,-74 9 0,-5 18-4520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5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5830,'0'0'21038,"-4"5"-21385,1-1 214,0 0-1,1 0 1,-1 0 0,1 0-1,0 1 1,0-1-1,1 1 1,-1 0 0,0 8-1,1-11 50,1-1-1,0 1 1,-1-1-1,1 1 1,0-1-1,0 1 1,0-1-1,0 1 1,1 0-1,-1-1 1,0 1-1,1-1 0,-1 1 1,1-1-1,-1 0 1,1 1-1,0-1 1,-1 1-1,1-1 1,0 0-1,0 0 1,0 1-1,0-1 1,0 0-1,1 0 1,-1 0-1,0 0 1,0 0-1,1 0 1,-1-1-1,0 1 1,1 0-1,-1-1 1,1 1-1,-1-1 1,1 1-1,-1-1 0,1 0 1,-1 0-1,3 1 1,32-2-8004,-18-7 1020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57:5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65 226 6758,'0'0'18183,"-9"0"-17500,5 0-637,2 0-26,1-1 0,-1 1 0,0 0 0,0-1 0,1 1 0,-1 0 0,0 0 0,1 1 0,-1-1 1,0 0-1,1 0 0,-1 1 0,0-1 0,1 1 0,-1 0 0,1-1 0,-1 1 0,1 0 0,-1 0 0,1 0 0,-1 0 0,1 0 1,0 0-1,-1 0 0,1 0 0,0 1 0,0-1 0,0 0 0,0 1 0,0-1 0,1 1 0,-1-1 0,0 1 0,0 0 0,1-1 1,0 1-1,-1-1 0,1 1 0,0 0 0,-1 0 0,1-1 0,0 1 0,0 1 0,0-1 1,0-1 0,0 1 0,0-1 0,0 1 0,0-1 0,0 1 0,0 0-1,0-1 1,0 1 0,1-1 0,-1 0 0,0 1 0,1-1 0,0 1 0,-1-1 0,1 0 0,0 1 0,0-1 0,-1 0 0,1 0-1,0 1 1,0-1 0,0 0 0,1 0 0,-1 0 0,0 0 0,0 0 0,2 0 0,-1 0 34,0-1 1,0 0 0,-1 0 0,1 0-1,0 0 1,0-1 0,0 1-1,-1 0 1,1-1 0,0 1-1,0-1 1,-1 0 0,1 0-1,0 1 1,-1-1 0,1 0-1,-1 0 1,1 0 0,-1-1 0,0 1-1,1 0 1,-1 0 0,2-3-1,21-28 138,-2 0 0,-1-2 1,-2 0-1,-1-1 0,25-69 0,-36 87-503,-7 20 210,-12 37 268,-3 10 47,8-19 338,2 0 1,-2 54-1,7-73-503,0 0 0,1 0 1,0 1-1,1-1 0,0 0 0,1 0 0,0 0 1,1-1-1,10 23 0,8-11-520,-22-23 448,0 0-1,1 1 0,-1-1 1,0 0-1,1 0 1,-1 1-1,1-1 0,-1 0 1,0 0-1,1 0 1,-1 0-1,1 0 0,-1 0 1,1 0-1,-1 0 1,0 0-1,1 0 0,-1 0 1,1 0-1,-1 0 1,1 0-1,-1 0 0,1 0 1,-1 0-1,0 0 1,1-1-1,-1 1 0,1 0 1,-1 0-1,0 0 1,1-1-1,-1 1 0,0 0 1,1-1-1,-1 1 0,0 0 1,1-1-1,-1 1 1,0 0-1,0-1 0,0 1 1,1 0-1,-1-1 1,0 1-1,0-1 0,0 1 1,0-1-1,0 1 1,0 0-1,1-1 0,-1 1 1,0-1-1,0 1 1,0-1-1,-1 1 0,1-1 1,0 1-1,0 0 1,0-1-1,0 1 0,0-1 1,0 1-1,-1-1 1,0-12-137,-1 1 1,0-1 0,-1 0 0,0 1-1,-1 0 1,0 0 0,-1 0-1,-1 0 1,-9-15 0,3 8 380,0-1 1,-2 2 0,0-1-1,-25-22 1,31 32 1834,17 8-837,7 2-1390,2-1-324,1-1 0,30-6 0,8-10-9165,-15 1-8764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5:2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38 12780,'0'0'11307,"5"5"-10960,-4-3-273,1-1 0,-1 1 0,1-1 0,0 1 0,0-1 0,-1 1 0,1-1 0,0 0 0,0 0 0,4 1 0,4-6 1803,-6-19 1502,-5 23-3343,0 0 0,1 0 1,-1 1-1,0-1 0,0 0 1,0 1-1,0-1 0,0 0 1,1 1-1,-1-1 0,0 1 1,0-1-1,1 1 0,-1 0 1,0-1-1,1 1 0,-1 0 1,1-1-1,-1 1 0,1 0 1,-1 0-1,1 0 0,-1-1 1,1 1-1,-1 1 0,1 0-47,0 22-155,0-23 161,0 0 0,0-1 1,1 1-1,-1 0 0,0-1 0,0 1 0,0-1 0,1 1 1,-1 0-1,0-1 0,1 1 0,-1-1 0,0 1 0,1-1 1,-1 1-1,1-1 0,-1 0 0,1 1 0,-1-1 0,1 1 1,-1-1-1,1 0 0,-1 1 0,1-1 0,0 0 0,-1 0 1,1 1-1,-1-1 0,1 0 0,0 0 0,-1 0 0,1 0 1,0 0-1,0-3 29,0-1 0,0 0 0,-1 1 0,0-1 0,0 0 0,0 1 0,0-1 0,0 0 0,-1 1 0,0-1 0,-1-3 0,2 5-15,0 1 0,-1 0 0,1 1-1,-1-1 1,1 0 0,-1 0 0,1 0 0,-1 0-1,0 0 1,1 0 0,-1 1 0,0-1 0,0 0 0,0 1-1,0-1 1,1 0 0,-1 1 0,0-1 0,0 1 0,0-1-1,0 1 1,0 0 0,0-1 0,0 1 0,-2 0 0,2 0-2,0 0 0,0 0 1,1 1-1,-1-1 0,0 0 1,0 1-1,0-1 0,1 0 1,-1 1-1,0-1 0,1 1 1,-1-1-1,0 1 0,1 0 1,-1-1-1,1 1 0,-1 0 1,1-1-1,-1 1 0,1 0 1,0 0-1,-1-1 0,1 1 1,0 0-1,-1 0 0,1 0 1,0-1-1,0 1 0,0 0 1,0 0-1,0 1 0,-5 77 185,4-74-173,2 0-1,-1 1 1,0-1-1,1 0 1,0 0-1,0 0 1,0 0-1,1 0 1,0 0-1,0 0 1,0 0-1,5 7 1,-7-12-18,0 0 1,0 0-1,0 0 1,0 0-1,0 0 1,1 0 0,-1 1-1,0-1 1,0 0-1,0 0 1,0 0-1,0 0 1,0 0-1,0 0 1,0 0-1,1 0 1,-1 0-1,0 0 1,0 0-1,0 0 1,0 0-1,0 0 1,0 0-1,1 1 1,-1-1-1,0 0 1,0 0-1,0 0 1,0 0-1,0-1 1,0 1 0,1 0-1,-1 0 1,0 0-1,0 0 1,0 0-1,0 0 1,0 0-1,0 0 1,0 0-1,1 0 1,-1 0-1,0 0 1,0 0-1,0 0 1,0 0-1,0-1 1,0 1-1,0 0 1,0 0-1,0 0 1,0 0-1,0 0 1,1 0-1,-1-1 1,2-11 142,-1-19 94,-1 28-230,0-11-8,-1 0 0,0 0 0,-1 0 0,-4-15 0,5 26 0,1-1 0,-1 1 0,0 0 0,0 0 0,0 0 0,-1 0 0,1 1 0,-1-1 0,1 0 0,-1 0 0,0 1 0,0-1 0,0 1 0,-1 0 0,1 0 0,0-1 0,-1 1 0,0 1 0,1-1 0,-1 0 0,0 1 0,0-1 0,0 1 0,-3-1 0,5 2 0,0 0 0,0-1 0,0 1 0,0 0 0,0 0 0,0 0 0,1 1 0,-1-1 0,0 0 0,0 0 0,0 0 0,0 1 0,0-1 0,0 0 0,1 1 0,-1-1 0,0 1 0,0-1 0,1 1 0,-1-1 0,0 1 0,0-1 0,1 1 0,-1 0 0,1 0 0,-2 0 0,-7 30 0,10 36 0,0-63 0,8 29 0,-8-32 0,-1 0 0,0-1 0,0 1 0,0 0 0,0 0 0,0-1 0,1 1 0,-1 0 0,0-1 0,0 1 0,1 0 0,-1-1 0,1 1 0,-1-1 0,1 1 0,-1 0 0,1-1 0,-1 1 0,1-1 0,-1 0 0,1 1 0,-1-1 0,1 1 0,0-1 0,-1 0 0,1 1 0,0-1 0,-1 0 0,1 0 0,0 0 0,0 1 0,-1-1 0,1 0 0,0 0 0,0 0 0,-1 0 0,1 0 0,0 0 0,-1 0 0,2-1 0,0-2 0,-1 0 0,0 0 0,0 0 0,0 0 0,0-1 0,-1 1 0,1 0 0,-1 0 0,0-1 0,0 1 0,0 0 0,0-1 0,-1-4 0,0-3 0,1 2 0,-2-43 0,2 50 0,-1 0 0,1 0 0,0 0 0,-1 0 0,1 0 0,-1 0 0,0 0 0,1 0 0,-1 0 0,0 1 0,0-1 0,0 0 0,-1 0 0,1 1 0,0-1 0,-1 1 0,1-1 0,-1 1 0,1 0 0,-1-1 0,-2 0 0,4 2 0,0 0 0,0 0 0,-1 0 0,1 0 0,0 0 0,-1 0 0,1 0 0,0 0 0,-1 0 0,1 0 0,0 1 0,0-1 0,-1 0 0,1 0 0,0 0 0,-1 0 0,1 1 0,0-1 0,0 0 0,0 0 0,-1 0 0,1 1 0,0-1 0,0 0 0,0 0 0,-1 1 0,1-1 0,0 0 0,0 1 0,0-1 0,0 0 0,0 1 0,0-1 0,0 0 0,0 0 0,0 1 0,0-1 0,0 0 0,0 1 0,0-1 0,0 0 0,0 1 0,0 18 0,0-15 0,0 11-507,1-1-1,1 1 1,1-1-1,7 26 1,-8-33 104,0-1 1,0 0-1,1 0 1,0 0-1,0-1 0,0 1 1,1-1-1,-1 1 1,1-1-1,1 0 1,-1-1-1,1 1 0,6 4 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5:2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 6118,'0'0'22282,"10"5"-21967,3 1-248,0-2 0,1 0-1,-1 0 1,1-1 0,-1-1 0,1 0-1,21 0 1,37-4 604,-44 0 119,-26 2-195,-10 0 168,-48 2-621,-46-1 216,94-1-338,0-1 0,0 0 0,0-1 0,0 0-1,0 0 1,1-1 0,-1 0 0,1 0 0,-14-8 0,22 7-20,11 2 0,16 2 0,-10 3-371,1 0 0,-1 2 0,22 8 0,-28-8-235,-1 0-1,1-2 1,0 1-1,0-2 1,0 1-1,1-2 1,-1 0-1,1 0 1,20-2 0,-24-3-7060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1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5591 5221,'-27'88'6780,"37"-110"219,12-1-3980,39-24-3234,-9 8 854,53-54-367,135-93 0,-175 136-2,-3-3 1,75-81-1,61-54 382,14 33 124,18-15-538,-161 113-205,-2-3 1,-4-4-1,75-93 1,107-151-347,-165 208 198,-10-2-132,-52 73 214,1 0 0,38-42-1,-28 40 27,116-127 14,-57 56 1,-22 27 1,74-110 1,-81 103-75,124-133 0,-119 148 67,-4-4 1,79-119-1,-115 150 0,4-10-2,3 2-1,2 1 1,56-62-1,211-236 191,-244 278-187,229-223-120,-113 124 234,-58 51-92,306-329 14,-46 76 13,-184 193 472,-174 160-487,0-2 13,2 1-1,0 0 1,35-22-1,-68 63-327,12-21-327,-1-1-1,1 0 0,-1 0 0,0 0 0,0 0 0,0 0 0,-6 2 0,-11 1-5811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2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8936,'0'0'22283,"5"9"-21418,-4-6-830,1 0 1,-1 0-1,1 0 1,-1 0 0,0 1-1,0-1 1,0 1-1,-1-1 1,1 1 0,-1-1-1,0 0 1,0 1-1,0-1 1,-1 8 0,-2 0-7,-1 0 1,1-1 0,-2 1 0,-7 14 0,-30 53-30,20-39 0,1 2 0,2 0 0,-25 77 0,43-113 0,0 0 0,0 0 0,0 0 0,0 0 0,1 0 0,0 0 0,0 0 0,0 0 0,2 7 0,-2-10 0,1 0 0,0-1 0,0 1 0,-1 0 0,1-1 0,0 1 0,1-1 0,-1 0 0,0 1 0,0-1 0,1 0 0,-1 0 0,0 0 0,1 1 0,-1-1 0,1-1 0,0 1 0,-1 0 0,1 0 0,0-1 0,-1 1 0,1-1 0,0 1 0,0-1 0,-1 0 0,1 0 0,0 1 0,2-2 0,17 2-414,1 0 1,-1-2-1,0-1 0,0-1 0,0 0 1,0-2-1,21-7 0,-29 8-347,1-2-1,-1 1 0,0-2 1,0 0-1,-1 0 1,0-1-1,0-1 0,-1 0 1,0-1-1,0 0 0,10-14 1,2-7-13567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2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35 17296,'0'0'10768,"0"10"-10224,-3 36 44,-2 0-1,-2-1 0,-3 1 0,-1-1 1,-2-1-1,-24 56 0,25-66-539,59-129-48,-34 59 0,-1 0 0,-2-1 0,-2 0 0,-1-1 0,-2 0 0,0-59 0,-7 86 0,-4 14 0,-6 16 0,-4 51 0,15-64 0,0 0 0,0 0 0,1 1 0,0-1 0,0 0 0,1 0 0,-1 0 0,1 0 0,3 10 0,-3-15 0,0 0 0,-1 1 0,1-1 0,1 0 0,-1 0 0,0 0 0,0 0 0,0 0 0,0 0 0,1 0 0,-1-1 0,0 1 0,1 0 0,-1-1 0,1 1 0,-1-1 0,1 1 0,-1-1 0,1 0 0,-1 1 0,1-1 0,-1 0 0,1 0 0,-1 0 0,1 0 0,-1 0 0,1-1 0,-1 1 0,4-1 0,1-1 0,0 1 0,0-1 0,0 0 0,-1-1 0,1 0 0,7-4 0,9-10 0,-2 0 0,0-1 0,29-34 0,29-27 0,-78 79 0,1 0 0,-1 0 0,0 0 0,0 0 0,1 0 0,-1 0 0,0 0 0,0 0 0,0 0 0,1 0 0,-1 0 0,0 0 0,0 0 0,0 0 0,1 1 0,-1-1 0,0 0 0,0 0 0,0 0 0,1 0 0,-1 0 0,0 0 0,0 1 0,0-1 0,0 0 0,0 0 0,1 0 0,-1 0 0,0 1 0,0-1 0,0 0 0,0 0 0,0 1 0,0-1 0,0 0 0,0 0 0,0 0 0,0 1 0,0-1 0,0 0 0,0 0 0,0 0 0,0 1 0,0-1 0,0 0 0,0 0 0,0 1 0,0-1 0,0 0 0,0 0 0,0 0 0,-1 1 0,1 12 0,-6 22 0,-1-1 0,-14 39 0,12-48 0,2 0 0,0 1 0,2 0 0,1 0 0,-2 39 0,6-64-60,0 0 1,0 0-1,1 0 0,-1 1 1,0-1-1,0 0 0,1 0 1,-1 0-1,0 0 0,1 0 1,0 1-1,-1-1 1,1 0-1,-1 0 0,1 0 1,0 0-1,0-1 0,0 1 1,-1 0-1,1 0 0,0 0 1,0-1-1,0 1 0,0 0 1,0-1-1,0 1 0,0-1 1,1 1-1,1 0 0,-2-1-307,0 0 0,1 0 0,-1 0 0,1 0 0,-1 0 0,1 0 0,-1 0 0,0-1 0,1 1 0,-1 0 0,1-1 0,-1 1 0,0-1 0,1 1 0,-1-1 0,2-1 0,10-12-15306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6919,'-5'2'13676,"0"3"-10280,5-2-289,0 1-1025,11 2-705,10 2 545,10-5-1634,5-1-288,6-2 0,3 0 0,2 0 0,-7-4 0,-3 2 0,-8 2 0,-9 0 0,-10 7-705,-10 2-4868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2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73 7495,'0'0'13848,"7"-9"-11280,31-45 773,-39 48-2883,-10 6 1053,-22 11 1210,17-6-4394,16-5 1748,0 0 1,0 0 0,-1-1 0,1 1-1,0 0 1,0 0 0,0-1 0,-1 1 0,1 0-1,0-1 1,0 1 0,0 0 0,0-1-1,0 1 1,0 0 0,0-1 0,0 1-1,0 0 1,0-1 0,0 1 0,0 0 0,0-1-1,0 1 1,0 0 0,0-1 0,0 1-1,0 0 1,1-1 0,-1 1 0,0 0-1,0-1 1,0 1 0,0 0 0,1-1 0,-1 1-1,0 0 1,0 0 0,1 0 0,-1-1-1,5-6-3313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2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14734,'0'0'15732,"-2"12"-15273,-13 53 205,-34 95 0,2-12-150,44-132-514,3-16 0,0 1 0,0-1 0,0 0 0,0 1 0,0-1 0,0 0 0,0 1 0,0-1 0,0 0 0,0 1 0,0-1 0,0 0 0,0 1 0,0-1 0,1 0 0,-1 1 0,0-1 0,0 0 0,0 1 0,1-1 0,-1 0 0,0 0 0,0 1 0,1-1 0,-1 0 0,0 0 0,0 0 0,1 1 0,-1-1 0,0 0 0,1 0 0,-1 0 0,0 0 0,1 0 0,-1 1 0,0-1 0,1 0 0,-1 0 0,0 0 0,1 0 0,-1 0 0,1 0 0,-1 0 0,0 0 0,1-1 0,-1 1 0,0 0 0,1 0 0,-1 0 0,0 0 0,1 0 0,-1 0 0,0-1 0,0 1 0,1 0 0,-1 0 0,0-1 0,1 1 0,-1 0 0,0 0 0,0-1 0,0 1 0,1 0 0,-1-1 0,0 1 0,20-15 0,-1-1 0,-1-1 0,31-37 0,-17 18 0,171-189 0,-201 224-72,7-11-3541,-9 12 3505,0 0 0,0-1 0,0 1 0,0 0 0,0 0 0,0 0 0,0-1 0,0 1 0,0 0 0,0 0 0,0 0 0,0-1 0,0 1 0,0 0 0,0 0 1,0 0-1,0-1 0,0 1 0,-1 0 0,1 0 0,0 0 0,0 0 0,0-1 0,0 1 0,0 0 0,0 0 0,-1 0 0,1 0 0,0 0 0,0 0 0,0-1 0,0 1 0,-1 0 0,1 0 0,0 0 0,0 0 0,0 0 0,-1 0 0,1 0 0,0 0 0,0 0 0,0 0 0,-1 0 0,1 0 0,0 0 0,0 0 0,0 0 0,-1 0 1,1 0-1,0 0 0,0 0 0,0 0 0,-1 0 0,1 0 0,0 1 0,0-1 0,0 0 0,-1 0 0,1 0 0,0 0 0,-16 4-7878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0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56 8520,'-9'-8'2082,"2"2"-1788,0 1 0,0 0 0,-1 1 1,1-1-1,-1 2 0,0-1 0,0 1 0,0 0 0,-1 0 0,1 1 1,-1 0-1,1 1 0,-1 0 0,0 0 0,0 1 0,1 0 0,-1 1 1,0 0-1,-15 3 0,8 2-202,1 0 1,-1 1-1,1 0 1,1 1-1,-1 1 1,1 1-1,1-1 1,0 2-1,0 0 1,1 1-1,-15 19 1,3-1-82,1 0 1,2 2 0,1 1 0,-16 35 0,10-9 152,3 1 1,3 1-1,-24 123 0,25-66 44,-3 142 0,17-162-179,5 0-1,22 176 0,-17-240-53,1 0 0,2-1-1,2 0 1,1 0 0,1-1-1,2 0 1,1-2 0,2 1-1,0-2 1,3 0 0,35 41-1,-42-57-33,0 0 0,1-1 0,0-1 0,1 0 0,0-1 0,1 0 0,0-1 0,1-1 0,0-1 0,0 0 0,18 4 0,-20-8 25,-1 0-1,1-1 1,-1-1 0,1 0 0,-1-1-1,1 0 1,0-1 0,-1-1-1,1 0 1,-1-1 0,0-1 0,0 0-1,0-1 1,16-8 0,0-4 47,-1-1 0,-1-1 1,0-2-1,-2 0 1,-1-2-1,0-1 0,-2-1 1,28-38-1,-4-2 210,-4-1 1,52-108-1,-60 100 150,-4-1 0,-3-2 1,26-113-1,-41 128-176,-3-2-1,-2 0 1,-3 0 0,-7-119 0,0 157-94,-1 0 1,-2 0 0,-1 0-1,0 1 1,-2 0 0,-1 0-1,-1 1 1,-1 0 0,-1 1-1,-21-31 1,22 40-55,0 0 0,-1 0 0,0 2 1,-1-1-1,-1 1 0,0 1 0,0 1 0,-1 0 0,-1 0 0,1 2 0,-1 0 0,-1 1 1,0 0-1,0 2 0,0 0 0,-18-3 0,5 4-412,0 1-1,0 1 1,-1 1-1,1 2 1,0 2-1,0 0 1,0 2 0,0 1-1,1 2 1,0 0-1,1 2 1,-40 20 0,-16 9-4170,11-5-4126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2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42 102 12684,'0'0'5349,"-6"12"-1804,3-4-3306,-3 4 978,0 0-1,1 0 0,1 1 1,-5 21-1,8-32-1110,1 1 0,-1-1 1,1 1-1,-1-1 0,1 1 1,0 0-1,0-1 0,1 1 0,-1-1 1,0 1-1,1-1 0,-1 1 1,1-1-1,0 1 0,0-1 0,0 1 1,0-1-1,0 0 0,1 0 1,-1 0-1,1 0 0,-1 0 0,1 0 1,0 0-1,0 0 0,0 0 1,0-1-1,0 1 0,0-1 0,0 1 1,1-1-1,-1 0 0,5 2 0,1-2-276,0 1-1,0-1 0,1 0 0,-1-1 0,0 1 0,1-2 0,-1 1 0,1-1 0,-1-1 0,0 1 0,0-1 0,0-1 0,0 0 0,0 0 1,0 0-1,-1-1 0,0 0 0,0-1 0,0 1 0,0-1 0,0-1 0,-1 1 0,0-1 0,0 0 0,-1-1 0,7-9 0,-8 10 256,0 0 0,0-1 0,-1 1-1,0-1 1,0 0 0,-1 0 0,0 0-1,0 0 1,0 0 0,-1 0 0,1-15-1,-20 38 2036,10-2-1911,1-1 0,0 2 0,-5 16 0,10-26-161,0-1 1,1 1-1,-1 1 0,1-1 0,1 0 0,-1 0 0,1 0 1,0 1-1,0-1 0,0 0 0,1 0 0,-1 0 0,3 8 1,-2-12-43,0 1 0,0-1 0,0 1 1,1-1-1,-1 0 0,0 0 0,0 1 1,1-1-1,-1 0 0,1 0 0,-1 0 1,1-1-1,-1 1 0,1 0 1,0-1-1,-1 1 0,1-1 0,0 1 1,0-1-1,-1 0 0,1 1 0,0-1 1,0 0-1,-1 0 0,1 0 1,0-1-1,3 0 0,0 1 25,0-1 0,0 0 0,1-1 0,-1 1 0,0-1 0,0 0-1,0 0 1,5-4 0,1-3 7,1-1 1,-1-1-1,-1 0 0,0 0 0,-1-1 0,10-16 0,28-54-6,-73 129 54,18-36-48,1 1 1,0 0-1,1 0 0,1 1 1,-1-1-1,2 1 1,0 0-1,1 1 1,-4 24-1,7-37-38,1-1 0,-1 1 0,0-1 0,1 1 0,-1-1 0,1 1 0,-1-1 0,0 1 0,1-1 0,-1 1 0,1-1 0,-1 0 0,1 1 0,-1-1 0,1 0 0,0 1 0,-1-1 0,1 0 0,-1 0 0,1 1 0,0-1 0,-1 0 0,1 0 0,-1 0 0,1 0 0,0 0 0,-1 0 0,1 0 0,0 0 0,-1 0 0,1 0 0,0-1 0,-1 1 0,1 0 0,-1 0 0,1 0 0,0-1 0,25-9 0,10-26 0,34-31 0,-66 64 0,1-1 0,0 1 0,0 0 0,0 0 0,0 0 0,1 1 0,-1 0 0,1 0 0,-1 0 0,1 0 0,0 1 0,10-1 0,-14 2 0,-1 1 0,0-1 0,1 0 0,-1 1 0,0-1 0,0 1 0,1-1 0,-1 1 0,0 0 0,0 0 0,0-1 0,0 1 0,0 0 0,0 0 0,0 0 0,0 0 0,0 0 0,0 0 0,-1 1 0,1-1 0,0 0 0,-1 0 0,1 0 0,-1 1 0,1-1 0,-1 0 0,0 1 0,0-1 0,1 0 0,-1 1 0,0-1 0,0 2 0,1 56 0,-2-42 0,0 18 0,0 16 0,1-51 0,0 0 0,0 0 0,0 0 0,0 0 0,0 0 0,0 0 0,0 1 0,0-1 0,0 0 0,0 0 0,1 0 0,-1 0 0,0 0 0,0 0 0,0 0 0,0 0 0,0 0 0,0 0 0,0 0 0,0 0 0,0 0 0,0 0 0,0 0 0,0 0 0,0 0 0,1 0 0,-1 1 0,0-1 0,0 0 0,5-30 0,0-17 0,-2-74 0,-3 98 0,43 19 0,121-4 0,-163 8 0,0 0 0,0 0 0,0 0 0,1 0 0,-1 1 0,0-1 0,0 0 0,0 1 0,1-1 0,-1 1 0,0-1 0,0 1 0,0-1 0,0 1 0,0 0 0,0-1 0,0 1 0,0 0 0,0 0 0,0 0 0,-1 0 0,1 0 0,0 0 0,-1 0 0,2 1 0,-1 1 0,0 0 0,0 0 0,0 1 0,0-1 0,-1 0 0,1 1 0,-1-1 0,0 0 0,0 5 0,-1 5 0,-1-1 0,0 0 0,-1 1 0,-4 12 0,5-22 0,1 0 0,0 1 0,0-1 0,0 1 0,0-1 0,1 1 0,-1-1 0,1 1 0,0-1 0,0 7 0,1-9 0,0 0 0,-1 0 0,1 0 0,0 0 0,0 0 0,0 0 0,0 0 0,0-1 0,0 1 0,0 0 0,0 0 0,0-1 0,0 1 0,0-1 0,1 1 0,-1-1 0,0 1 0,0-1 0,1 0 0,-1 0 0,0 1 0,0-1 0,1 0 0,-1 0 0,0 0 0,1 0 0,-1-1 0,0 1 0,0 0 0,2-1 0,4-1 0,0 1 0,-1-1 0,1-1 0,-1 1 0,0-1 0,0 0 0,0-1 0,0 1 0,0-1 0,-1-1 0,1 1 0,-1-1 0,-1 1 0,1-1 0,6-9 0,0 0 0,-1 0 0,0-1 0,-1-1 0,13-28 0,-21 43 0,-1 1 0,1-1 0,-1 0 0,0 1 0,1-1 0,-1 0 0,0 1 0,1-1 0,-1 0 0,0 0 0,0 1 0,0-1 0,1 0 0,-1 0 0,0 1 0,0-1 0,0 0 0,0 0 0,-1 0 0,1 1 0,0-1 0,0 0 0,0 0 0,-1 1 0,1-1 0,0 0 0,-1 1 0,1-1 0,0 0 0,-1 1 0,0-2 0,0 2 0,0 0 0,0 1 0,0-1 0,1 1 0,-1-1 0,0 0 0,0 1 0,1-1 0,-1 1 0,0 0 0,1-1 0,-1 1 0,1-1 0,-1 1 0,1 0 0,-1 0 0,1-1 0,-1 1 0,1 0 0,-1 0 0,1 0 0,0-1 0,0 1 0,-1 0 0,1 0 0,0 0 0,0 0 0,0 1 0,-1 0 0,0 1 0,1-1 0,-1 0 0,1 1 0,-1-1 0,1 1 0,0-1 0,0 1 0,0-1 0,0 1 0,0-1 0,1 0 0,-1 1 0,1-1 0,0 1 0,-1-1 0,1 0 0,0 0 0,0 1 0,1-1 0,-1 0 0,0 0 0,1 0 0,-1 0 0,1 0 0,0-1 0,0 1 0,-1 0 0,3 1 0,2 0 0,0-1 0,0 0 0,1 0 0,-1 0 0,0 0 0,1-1 0,-1 0 0,1-1 0,-1 1 0,9-2 0,-5 1 0,0-1 0,0 0 0,0 0 0,0-1 0,0-1 0,0 0 0,-1 0 0,1-1 0,-1 0 0,0-1 0,0 0 0,0 0 0,10-9 0,-14 10 0,1-1 0,-1 0 0,-1 0 0,1 0 0,-1 0 0,0-1 0,0 0 0,0 1 0,-1-2 0,0 1 0,0 0 0,-1 0 0,1-1 0,-1 0 0,-1 1 0,1-1 0,-1 0 0,-1 0 0,1 0 0,-1-10 0,-1 15 0,1 1 0,0-1 0,-1 1 0,1-1 0,-1 1 0,0 0 0,1-1 0,-1 1 0,0 0 0,0 0 0,0-1 0,1 1 0,-1 0 0,-1 0 0,1 0 0,0 0 0,0 0 0,0 0 0,0 1 0,-1-1 0,1 0 0,0 0 0,-1 1 0,1-1 0,-1 1 0,1-1 0,0 1 0,-1 0 0,1 0 0,-1 0 0,1 0 0,-1 0 0,1 0 0,-1 0 0,-2 0 0,-1 1 0,-1-1 0,1 1 0,0 0 0,0 0 0,0 1 0,0-1 0,0 1 0,0 0 0,-6 3 0,1 3 0,1-1 0,-1 1 0,1 0 0,1 1 0,-1 0 0,1 1 0,-9 14 0,13-18 0,0 1 0,1-1 0,-1 1 0,1 0 0,1 1 0,-1-1 0,1 0 0,0 1 0,1-1 0,0 1 0,0 0 0,1 14 0,1-18 2,-1-1 0,2 0 0,-1 0 0,0 0 0,0 1 0,1-1 0,0 0 0,0 0 0,0-1 0,0 1 0,0 0 0,0-1 0,1 1 0,-1-1 0,1 0 0,0 0 0,-1 0 0,1 0 0,0 0 0,0-1 0,0 1 0,1-1 0,-1 0 0,0 0 0,1 0 0,-1 0 0,4 0 0,13 3-63,0-1 1,0-1-1,25 0 0,-40-2 24,54-1-2349,-3-10-5286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5189,'0'0'19832,"-1"12"-17878,-6 25-1308,-1-1 1,-2 1-1,-2-2 1,-1 0-1,-20 39 1,10-24 309,-30 102 1,51-145-957,0 0 0,0 0 0,1 1 0,0-1 0,0 0 0,1 0 0,0 1 0,2 10 0,-1-15 0,0-1 0,0 0 0,0 1 0,0-1 0,0 0 0,0 0 0,1 0 0,-1 0 0,1 0 0,0-1 0,0 1 0,-1 0 0,1-1 0,0 1 0,0-1 0,0 0 0,1 0 0,-1 0 0,0 0 0,0 0 0,1 0 0,-1 0 0,0-1 0,1 1 0,-1-1 0,1 1 0,-1-1 0,3 0 0,31 3 70,0-1 0,57-5 0,-73 1-220,1-1 0,-1 0 1,0-2-1,-1 0 0,1-1 1,19-10-1,-11-1-4730,-6-7-4643,-1-6-7715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92 101 8968,'0'0'21947,"-2"11"-20656,-87 363-730,89-374-561,0 0 0,0 0 0,0 0 0,0 0 0,0 0 0,0 0 0,0 0 0,1 0 0,-1 0 0,0 0 0,0 0 0,0 0 0,0 0 0,0 0 0,0 0 0,0 0 0,0 0 0,0 0 0,1 0 0,-1 0 0,0 0 0,0 0 0,0 1 0,0-1 0,0 0 0,0 0 0,0 0 0,0 0 0,0 0 0,13-22 0,14-38 0,-15 19 0,-2 1 0,-1-2 0,-2 1 0,-2-1 0,-2 0 0,-2 0 0,-4-42 0,3 84 0,0 0 0,-1 0 0,1 0 0,0 1 0,0-1 0,0 0 0,0 0 0,0 0 0,-1 0 0,1 1 0,0-1 0,0 0 0,0 0 0,-1 0 0,1 0 0,0 0 0,0 0 0,-1 0 0,1 0 0,0 1 0,0-1 0,0 0 0,-1 0 0,1 0 0,0 0 0,0 0 0,-1 0 0,1 0 0,0 0 0,0-1 0,0 1 0,-1 0 0,1 0 0,0 0 0,0 0 0,-1 0 0,1 0 0,0 0 0,0 0 0,0-1 0,-1 1 0,1 0 0,0 0 0,0 0 0,0 0 0,0-1 0,0 1 0,-1 0 0,1 0 0,0 0 0,0-1 0,0 1 0,0 0 0,0 0 0,0 0 0,0-1 0,0 1 0,-10 18 0,7-5 0,0-1 0,1 1 0,0-1 0,1 1 0,0 0 0,1 0 0,3 23 0,-3-33 0,0 0 0,1 0 0,0 0 0,0 0 0,-1-1 0,2 1 0,-1 0 0,0 0 0,0-1 0,1 1 0,0-1 0,-1 1 0,1-1 0,0 0 0,0 1 0,0-1 0,1 0 0,-1-1 0,0 1 0,1 0 0,-1 0 0,1-1 0,0 0 0,-1 1 0,1-1 0,0 0 0,0-1 0,0 1 0,0 0 0,0-1 0,-1 1 0,1-1 0,0 0 0,0 0 0,0 0 0,0-1 0,0 1 0,3-1 0,1-1 0,-1 1 0,0-1 0,0 0 0,0-1 0,-1 0 0,1 0 0,0 0 0,-1 0 0,0-1 0,0 0 0,0 0 0,0 0 0,-1-1 0,0 1 0,1-1 0,2-6 0,9-12 0,-1-2 0,16-35 0,-2 3 0,-29 57 0,0 0 0,0 0 0,0-1 0,0 1 0,0 0 0,0 0 0,0 0 0,0 0 0,1-1 0,-1 1 0,0 0 0,0 0 0,0 0 0,0 0 0,0-1 0,0 1 0,0 0 0,0 0 0,0 0 0,0 0 0,1 0 0,-1-1 0,0 1 0,0 0 0,0 0 0,0 0 0,0 0 0,1 0 0,-1 0 0,0 0 0,0 0 0,0 0 0,0-1 0,1 1 0,-1 0 0,0 0 0,0 0 0,0 0 0,1 0 0,-1 0 0,0 0 0,0 0 0,0 0 0,0 0 0,1 1 0,-1-1 0,0 0 0,0 0 0,0 0 0,0 0 0,1 0 0,-1 0 0,0 0 0,2 14 0,-5 21 0,-18 59 0,14-67 0,0-1 0,2 1 0,0 0 0,2 0 0,1 0 0,1 0 0,5 46 0,-3-70-97,-1 0 0,1 0 0,0-1 0,0 1 0,0 0 1,0-1-1,0 1 0,1-1 0,-1 1 0,1-1 0,-1 0 0,1 0 0,0 1 0,0-1 0,0 0 0,0-1 0,0 1 1,1 0-1,-1-1 0,0 1 0,1-1 0,0 0 0,-1 1 0,1-1 0,4 1 0,11-1-7248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22709,'0'0'9674,"-5"52"-9290,8-44-384,11-5-769,5-3-3267,2 0-5188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5605,'0'0'24984,"-26"53"-23318,26-52-1282,14-1-416,1-4-2242,3-10-5542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18 4004,'0'0'26291,"-8"-5"-25372,6 3-849,-1 1 0,1-1 0,-1 1 0,1 0 0,-1 0 0,0 0 0,0 0 0,1 0 0,-1 0 0,0 1 0,0-1 0,0 1 0,-6 0 0,4 1-6,-1 0 0,1 1-1,-1 0 1,1 0 0,0 0-1,0 1 1,0-1-1,-7 6 1,-43 31-64,52-37 0,0 0 0,1 1 0,-1-1 0,0 1 0,1 0 0,0 0 0,0 0 0,0 0 0,0 0 0,0 0 0,0 0 0,1 0 0,0 1 0,-1-1 0,1 1 0,0 3 0,1-6 0,1 0 0,-1-1 0,0 1 0,1 0 0,-1-1 0,1 1 0,-1 0 0,1-1 0,-1 1 0,1 0 0,0-1 0,-1 1 0,1-1 0,0 1 0,0-1 0,-1 1 0,1-1 0,0 0 0,0 1 0,-1-1 0,1 0 0,0 0 0,0 0 0,0 1 0,0-1 0,0 0 0,1 0 0,33 3 0,-25-3 0,5 2-52,-1 0 0,1 0 0,-1 2 0,0-1 0,0 2 0,26 12 0,-37-16 46,0 1 1,0-1-1,0 1 1,0 0-1,0 0 1,-1 0 0,1 0-1,-1 1 1,1-1-1,-1 1 1,0 0-1,0-1 1,0 1-1,0 0 1,0 0-1,-1 0 1,1 0 0,-1 1-1,0-1 1,0 0-1,0 0 1,-1 1-1,1-1 1,-1 1-1,0-1 1,1 1 0,-2-1-1,1 0 1,0 1-1,-1-1 1,1 1-1,-1-1 1,0 0-1,0 1 1,-3 4-1,0 0 35,0-1-1,-1-1 0,0 1 0,0-1 0,-1 0 0,1 0 0,-1 0 0,-1-1 0,1 0 0,-1 0 0,0 0 0,-9 4 0,1-2 5,0 1-1,0-2 1,0 0 0,-1-1-1,-20 5 1,30-9-33,-1 0 0,0 0 0,1 0 0,-1-1 0,0 0 0,1 0 0,-1-1 0,1 1 0,-1-1 0,1-1 0,-1 0 0,-10-3 0,14 3 0,1 0 0,-1 0 0,0 0 0,1 0 0,0-1 0,-1 1 0,1-1 0,0 1 0,0-1 0,0 0 0,1 0 0,-1 0 0,1 0 0,0 0 0,-1 0 0,1 0 0,1 0 0,-1 0 0,0-1 0,1 1 0,-1 0 0,1 0 0,0-1 0,0 1 0,1 0 0,-1-1 0,2-3 0,-2 4-108,1 0 0,0-1 0,0 1 0,1 0 0,-1 0 0,1 0 0,0 0 0,-1 0 0,1 1 0,0-1 0,1 1 0,-1-1 0,0 1 0,1 0 0,-1-1 0,1 1 0,6-3 0,61-31-4431,-33 19 1301,-6-1-4401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14926,'0'0'15156,"-2"12"-13731,-1 14-1275,-11 75 220,4-1 0,5 156 0,12-217-370,-7-38 0,0 1 0,0-1 0,1 0 0,-1 0 0,1 0 0,-1 1 0,0-1 0,1 0 0,0 0 0,-1 0 0,1 0 0,0 0 0,-1 0 0,1 0 0,0 0 0,0 0 0,0-1 0,0 1 0,0 0 0,0 0 0,0-1 0,0 1 0,0-1 0,0 1 0,0-1 0,3 1 0,-3-1 0,-1 0 0,1-1 0,0 1 0,0-1 0,-1 1 0,1-1 0,0 1 0,-1-1 0,1 0 0,0 1 0,-1-1 0,1 0 0,-1 1 0,1-1 0,-1 0 0,0 0 0,1 1 0,-1-1 0,0 0 0,1 0 0,-1 0 0,0 0 0,0 0 0,0-1 0,5-27 0,-5 27 0,2-16-215,-1-1 0,0 1 0,-2 0 1,-3-23-1,3 33 128,-1 1 1,0-1 0,0 0 0,0 0 0,-1 1 0,0-1-1,-1 1 1,0 0 0,0 0 0,-1 0 0,-9-11-1,-1 9 492,9 17 208,6-6-564,0 0-1,0-1 0,0 1 0,1 0 0,-1 0 0,0-1 0,1 1 1,-1 0-1,1-1 0,0 1 0,-1 0 0,1-1 0,0 1 0,0-1 0,0 1 1,2 1-1,2 2-35,1-1 0,1 0 1,-1 0-1,0-1 0,1 0 0,0 0 1,0 0-1,0-1 0,0 0 0,0 0 1,0-1-1,0 0 0,1 0 0,-1-1 1,9 0-1,-2 0-4,1-1-1,0 0 1,0-1-1,-1-1 1,0 0-1,24-9 1,-27 8-9,-1-1 0,-1-1 0,1 1 0,-1-2 0,0 1 0,0-1 0,8-9 0,-13 12 0,0 0 0,-1 0 0,1-1 0,-1 1 0,0-1 0,0 0 0,0 0 0,-1 0 0,0 0 0,0-1 0,0 1 0,-1 0 0,1-1 0,-1 1 0,0-11 0,-1 16 0,0-1 0,0 0 0,0 0 0,0 0 0,-1 0 0,1 0 0,0 0 0,-1 1 0,1-1 0,0 0 0,-1 0 0,1 0 0,-1 1 0,1-1 0,-1 0 0,0 1 0,1-1 0,-1 0 0,0 1 0,1-1 0,-1 1 0,0-1 0,0 1 0,0-1 0,1 1 0,-1 0 0,0-1 0,0 1 0,0 0 0,0 0 0,0-1 0,0 1 0,1 0 0,-1 0 0,0 0 0,0 0 0,0 0 0,0 0 0,0 1 0,0-1 0,0 0 0,-1 1 0,-1-1 0,-1 1 0,1 0 0,0 0 0,0 0 0,-1 0 0,1 1 0,0-1 0,0 1 0,1 0 0,-1 0 0,-3 2 0,-2 6 0,1 0 0,0 1 0,0 0 0,1 0 0,0 1 0,1 0 0,1 0 0,0 0 0,0 0 0,1 1 0,1-1 0,0 1 0,1-1 0,0 1 0,1 0 0,2 17 0,-2-27-5,0 0-1,0 0 1,1-1 0,-1 1-1,1 0 1,0 0-1,0-1 1,0 1 0,0-1-1,0 1 1,1-1 0,-1 1-1,1-1 1,-1 0-1,1 1 1,0-1 0,0 0-1,0 0 1,5 3 0,-3-3-31,1 1 1,-1-1 0,1 0 0,0 0-1,0-1 1,0 1 0,-1-1 0,2 0-1,-1 0 1,8 0 0,-4-1-120,0 0 1,0-1-1,0 0 1,-1 0-1,1-1 1,0 0-1,0 0 1,-1-1-1,0 0 1,1 0-1,-1-1 1,14-9-1,-17 9-1388,0-1-1,-1 0 1,1 1-1,-1-1 1,0-1-1,4-6 0,5-14-9362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8232,'0'0'13698,"0"9"-10991,0 48-153,-14 105 1,-2 37 466,15-196-3223,1 0 1,1 1-1,-1-1 0,0 0 1,1 0-1,0 0 0,-1 0 1,1 1-1,0-1 0,1 0 1,-1 0-1,1-1 0,-1 1 1,1 0-1,0 0 0,0-1 1,0 1-1,0-1 0,5 4 1,-6-5 40,0-1 1,0 1-1,0-1 1,0 1-1,0-1 0,0 1 1,1-1-1,-1 0 1,0 0-1,0 1 1,1-1-1,-1 0 1,0 0-1,0 0 0,0-1 1,1 1-1,-1 0 1,0 0-1,0 0 1,2-2-1,0 1-54,-1 0 1,0-1-1,1 1 0,-1-1 0,0 0 1,0 0-1,0 0 0,0 0 1,0 0-1,0 0 0,-1-1 0,3-3 1,12-26-4949,2-7-2412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13196,'0'0'13507,"-6"13"-11329,-5 15-1569,2 1 1,1 0-1,1 0 1,1 1-1,-1 35 0,6-49-539,-2 25 19,4 42-1,0-71-94,0 1 0,1-1 0,1 0 0,0 0-1,0 0 1,1 0 0,11 21 0,-15-33-72,0 1 0,0 0-1,1 0 1,-1 0 0,0-1 0,1 1 0,-1 0 0,1 0-1,-1-1 1,1 1 0,-1 0 0,1-1 0,0 1 0,-1-1-1,1 1 1,0-1 0,-1 1 0,1-1 0,0 1-1,0-1 1,0 0 0,1 1 0,4-15-4352,-8-32-1620,-2 35 5520,-1 0 0,0 1 0,-1-1-1,0 1 1,-1 0 0,0 1 0,-12-13 0,-34-33 7959,40 42-3202,25 15-783,18-3-2991,-20 0-101,55 3-80,11 1-2493,-26-7-4590,-9-8-5756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7335,'3'-17'9917,"5"11"-4077,-7 6-5713,0 0 1,0 1 0,0-1-1,-1 0 1,1 1 0,0-1-1,0 1 1,-1-1 0,1 1-1,0 0 1,-1-1 0,1 1-1,0 0 1,-1-1 0,1 1-1,-1 0 1,1 0 0,-1-1-1,0 1 1,1 0 0,-1 0-1,0 0 1,1-1-1,-1 1 1,0 0 0,0 0-1,0 0 1,0 0 0,0 1-1,6 59 1340,-3 1-1,-5 69 0,0-28-1076,2-75-339,-1-9 28,1-1 1,4 36-1,-3-50-73,0 0 0,0 0-1,0 0 1,0 0 0,1 0 0,-1 0 0,1 0 0,0 0 0,0-1 0,1 1-1,-1-1 1,1 1 0,-1-1 0,1 0 0,0 0 0,0 0 0,1-1-1,3 3 1,-6-4-159,1 0 0,-1 0 0,1 0 0,0 0 0,0-1 0,-1 1 0,1-1 0,0 0 0,0 1-1,0-1 1,0 0 0,-1 0 0,1 0 0,0 0 0,0 0 0,0-1 0,3 0 0,-4 1-218,0-1 1,0 1-1,0-1 1,0 1-1,0-1 1,0 0-1,0 1 1,0-1-1,0 0 1,0 0-1,0 0 1,0 0-1,-1 0 1,1 0-1,0 0 1,0-2-1,8-17-8143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3876,'0'0'5349,"3"-31"-4452,2 12-193,1-5-608,-1-2-256,2 0-961,-1-3-1954,-1-3-832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122 124 3908,'0'0'13468,"5"-8"-10297,-4 7-2945,19-34 2837,-19 33-2859,0 1 0,0 0 0,-1-1 0,1 1 0,-1 0 1,1-1-1,-1 1 0,1-1 0,-1 1 0,0-1 0,0 1 0,0-1 0,0 1 0,0-1 1,0 1-1,0-1 0,0 1 0,0-1 0,-1 1 0,1-1 0,-1 1 0,1 0 0,-1-1 0,0 1 1,1 0-1,-1-1 0,0 1 0,0 0 0,-1-1 0,1 1-127,-1 0 0,1 0 1,0 0-1,-1 0 0,1 0 0,-1 1 1,0-1-1,1 1 0,-1-1 0,0 1 0,1 0 1,-1-1-1,0 1 0,1 0 0,-1 0 1,0 0-1,1 0 0,-1 1 0,0-1 0,0 0 1,-2 2-1,0 0-46,1-1 0,-1 1 1,1 0-1,0 1 0,-1-1 1,1 1-1,0-1 0,1 1 1,-4 4-1,-3 4-59,1 1 0,0 1 0,-13 26 0,0 18-10,20-53 32,0-1 1,0 1-1,0 0 1,1-1-1,-1 1 0,1 0 1,0 0-1,0-1 0,0 1 1,1 0-1,-1 0 0,1-1 1,2 7-1,-2-9 6,-1 0-1,1-1 1,0 1-1,0 0 1,0 0-1,-1-1 1,1 1 0,0-1-1,0 1 1,0-1-1,0 1 1,0-1-1,0 0 1,0 1-1,0-1 1,0 0 0,0 0-1,1 0 1,-1 1-1,0-1 1,0-1-1,0 1 1,0 0-1,0 0 1,0 0 0,0 0-1,0-1 1,0 1-1,2-1 1,29-14 195,-16 4-112,-1-2 1,-1 1-1,0-2 1,-1 0 0,22-30-1,-10 9 88,30-60 0,-53 94-171,-2 9 0,-3 16 0,-9 15-26,4-15-185,0 1-1,2 0 1,1 1-1,-3 44 0,8-69 49,0 1 0,0-1 0,0 1 1,0-1-1,0 1 0,1-1 0,-1 1 0,0-1 0,1 1 0,-1-1 0,1 0 0,-1 1 0,1-1 0,0 0 0,-1 1 0,1-1 0,0 0 0,0 0 0,0 0 0,0 0 0,0 0 1,0 0-1,0 0 0,1 0 0,-1 0 0,0 0 0,0-1 0,1 1 0,-1 0 0,0-1 0,1 1 0,-1-1 0,1 0 0,-1 1 0,0-1 0,1 0 0,2 0 0,0 0-370,-1 0-1,1-1 1,-1 1-1,1-1 1,-1 0-1,0 0 1,1 0-1,-1 0 1,0-1-1,0 1 0,0-1 1,0 0-1,0 0 1,0 0-1,4-4 1,19-24-5532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3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 9001,'-5'11'9876,"-8"17"-7284,0 2 1,2 0-1,-7 32 1,11-34-1776,1 1 1,2 0-1,-1 54 0,5-78-819,0-1 1,0 1-1,1-1 1,0 1-1,0-1 0,0 1 1,0-1-1,1 0 0,0 1 1,0-1-1,0 0 1,0 0-1,1 0 0,-1-1 1,6 7-1,-5-8-30,-1 0 0,0 0 1,1 0-1,0-1 0,-1 1 0,1-1 0,0 1 0,0-1 0,0 0 1,0 0-1,0-1 0,0 1 0,0 0 0,0-1 0,0 0 1,0 0-1,0 0 0,0 0 0,0 0 0,0-1 0,0 1 1,0-1-1,0 0 0,5-2 0,-2 0-38,0 0 0,0 0-1,0-1 1,-1 0 0,1 0 0,-1-1-1,0 1 1,-1-1 0,1 0 0,-1-1 0,0 1-1,0-1 1,-1 0 0,6-10 0,4-13-442,18-53 1,-25 64 457,56-198 1186,-71 247-336,-20 43 0,16-43-575,-13 43 0,19-48-215,2 1 0,0-1 0,2 1 1,0 0-1,3 42 0,0-67-17,0 0 1,0 0-1,1 0 0,-1 0 0,1 1 1,-1-1-1,1 0 0,0 0 0,0 0 1,0 0-1,0 0 0,0-1 1,0 1-1,1 0 0,-1 0 0,1-1 1,-1 1-1,1-1 0,-1 1 1,1-1-1,0 0 0,0 0 0,0 1 1,0-1-1,0-1 0,0 1 0,3 1 1,4 0-196,-1-1 0,1 1 0,0-2 0,0 1 1,12-2-1,-4 1-362,-6-2-3837,-6-2-1990,-1-3-4629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4 124 9449,'0'0'18295,"11"7"-16998,-4-3-1189,0 1 0,0-2 0,0 1 0,1-1 0,-1 0 0,1 0 0,0-1 0,0 0 0,0-1 0,0 1 0,0-2 0,0 1 0,0-1 0,0 0 0,0-1 0,0 0 0,0 0 1,0-1-1,0 0 0,8-3 0,-4 0 26,-1-1 0,-1 0 0,1 0 0,-1-1 0,14-13 0,-21 17-103,0 0 1,0 1-1,0-1 0,0 0 0,-1 0 0,0-1 0,1 1 0,-1 0 0,0-1 0,-1 1 0,1-1 0,-1 0 0,1 1 0,-1-1 1,0 0-1,-1 0 0,1 0 0,-1 0 0,1 0 0,-2-7 0,1 9-31,-1 1 0,0-1 0,0 1 0,0 0 0,0-1 0,0 1 0,0 0 0,-1 0 0,1 0 0,0 0 0,0 0 0,-1 0 0,1 0 0,-1 0 0,1 1 0,-1-1 0,1 1 0,-1-1 0,1 1 0,-1-1 0,0 1 0,1 0 0,-1 0 0,0 0 0,1-1 0,-1 2 0,1-1 0,-1 0 0,-2 1 0,-5-1 0,0 1 0,1 0 0,-1 1 0,-13 4 0,9 0 0,-1 1 0,2 0 0,-1 1 0,1 0 0,0 1 0,0 0 0,1 1 0,1 0 0,-11 13 0,13-14 0,1 0 0,0 1 0,0 0 0,1 0 0,1 0 0,-1 0 0,2 1 0,-1 0 0,2 0 0,-1 1 0,-2 21 0,5-31 0,1 0 0,0 0 0,0 1 0,1-1 1,-1 0-1,0 0 0,1 0 0,0 0 0,-1 0 0,1 0 0,0 0 0,0 0 0,0 0 1,0 0-1,0 0 0,0 0 0,1-1 0,-1 1 0,1 0 0,-1-1 0,1 1 0,0-1 1,-1 0-1,1 1 0,0-1 0,0 0 0,0 0 0,0 0 0,0-1 0,0 1 0,0 0 1,0-1-1,0 1 0,3-1 0,10 3-2,0-2 0,-1 0-1,1 0 1,16-3 0,-12 1-7,51-5-1613,-24-5-3349,9-8-5556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7911,'0'0'16090,"14"-1"-14616,-11 1-1412,56-4 1149,1 2-1,88 9 1,-144-7-1169,0 1 1,-1-1-1,1 1 0,0 0 1,-1 1-1,1-1 0,-1 1 1,1-1-1,-1 1 0,0 0 1,0 0-1,0 1 0,0-1 1,0 1-1,0-1 1,4 6-1,-6-6 6,0 1 0,0-1-1,-1 0 1,1 1 0,0-1 0,-1 0 0,1 1 0,-1-1 0,0 1 0,0-1 0,0 1-1,0-1 1,0 0 0,-1 1 0,1-1 0,-1 1 0,1-1 0,-1 0 0,0 1-1,0-1 1,0 0 0,0 0 0,-1 0 0,1 0 0,0 0 0,-1 0 0,-1 2 0,-16 17 218,0-1 1,-1-1 0,-42 32 0,31-27-32,-29 30 0,57-52-235,1 1 0,0 0 0,-1 0 0,1-1 0,0 1 0,0 0 0,1 1 0,-1-1 0,1 0 0,-1 1 0,1-1 0,0 0 0,0 1 0,0 6 0,1-9 0,0 1 0,0-1 0,1 1 0,-1-1 0,1 1 0,-1-1 0,1 1 0,-1-1 0,1 0 0,0 1 0,0-1 0,0 0 0,0 0 0,0 0 0,0 0 0,0 0 0,0 0 0,0 0 0,0 0 0,0 0 0,1 0 0,-1 0 0,0-1 0,1 1 0,-1-1 0,1 1 0,-1-1 0,0 1 0,1-1 0,-1 0 0,1 0 0,-1 0 0,1 1 0,-1-2 0,1 1 0,1 0 0,23 0-27,0-1 1,0-1-1,-1-1 0,1-1 1,-1-1-1,1-2 0,-2 0 0,47-21 1,-58 19-2004,-13 2-3139,-22-1-3204,-9 3-638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9545,'0'0'20660,"86"1"-20052,-36-1-480,0 0-96,2 0-448,-5 0-1922,-10 0-3268,-9-6-3746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 19699,'0'0'2589,"-4"8"251,-10 28-699,14-35-2050,-1 0-1,0 0 1,1 0 0,-1 0 0,1 0-1,0 1 1,-1-1 0,1 0 0,0 0-1,-1 0 1,1 1 0,0-1-1,0 0 1,0 1 0,0-1 0,1 0-1,-1 0 1,0 1 0,0-1 0,1 0-1,-1 0 1,1 0 0,-1 0 0,1 1-1,-1-1 1,1 0 0,0 0 0,-1 0-1,1 0 1,0 0 0,0 0 0,0-1-1,0 1 1,2 1 0,3-1-47,-1 0 0,1 0 0,0-1 0,0 0 1,0 0-1,-1-1 0,1 1 0,0-1 0,0-1 0,-1 1 0,1-1 1,8-3-1,2-4 1,1 0-1,23-18 1,-28 18-31,-1 1 0,2 0-1,-1 1 1,1 0-1,18-6 1,-30 13-9,-1 0 1,0 0-1,1 0 0,-1-1 1,0 1-1,1 0 0,-1 0 1,1 0-1,-1 0 0,0 0 1,1 0-1,-1 0 1,0 0-1,1 0 0,-1 0 1,0 1-1,1-1 0,-1 0 1,0 0-1,1 0 0,-1 0 1,0 0-1,1 1 0,-1-1 1,0 0-1,1 0 0,-1 0 1,0 1-1,0-1 1,1 0-1,-1 1 0,0-1 1,0 0-1,0 0 0,1 1 1,-1-1-1,0 0 0,0 1 1,0-1-1,0 1 0,0 21 465,-14 26 347,12-44-791,1 0-26,0-1 0,0 0 0,0 0 0,0 0 0,1 1 0,-1-1 0,1 0 0,0 1 0,0-1 0,0 4 0,0-6 0,0-1 0,1 0 0,-1 1 0,0-1 0,0 0 0,0 1 0,1-1 0,-1 0 0,0 1 0,0-1 0,1 0 0,-1 1 0,0-1 0,1 0 0,-1 0 0,0 1 0,1-1 0,-1 0 0,0 0 0,1 0 0,-1 0 0,1 1 0,-1-1 0,0 0 0,1 0 0,-1 0 0,1 0 0,-1 0 0,1 0 0,23-8 0,24-29 0,-43 31 0,1 0 0,1 1 0,-1 0 0,1 0 0,-1 0 0,1 1 0,1 0 0,-1 1 0,0-1 0,14-3 0,-21 8-4,1-1 0,0 1 0,-1 0-1,1-1 1,-1 1 0,1 0 0,-1-1 0,1 1 0,-1 0 0,1-1 0,-1 1-1,0 0 1,1 0 0,-1-1 0,0 1 0,0 0 0,0 0 0,1 0-1,-1 0 1,0-1 0,0 1 0,0 0 0,0 0 0,-1 0 0,1 0 0,0-1-1,0 1 1,0 0 0,-1 0 0,1 1 0,-6 30-124,1-18-677,-5 31-7578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20371,'0'0'3705,"3"10"-2600,-1-6-1197,0 1 1,0 0-1,0-1 0,1 0 0,-1 1 1,1-1-1,0 0 0,1 0 0,-1 0 0,0-1 1,1 1-1,0-1 0,0 0 0,0 0 1,0 0-1,1-1 0,-1 0 0,1 1 1,-1-1-1,9 2 0,16 4-4601,1-2 0,48 5 0,-56-7 14260,-26-1-5029,-23 15-694,16-11-3173,1 0-1,0 0 1,-15 15-1,22-20-628,1 0-1,0 0 1,0 0-1,0 0 0,0 0 1,0 0-1,1 1 1,-1-1-1,1 1 1,-1-1-1,1 1 1,0 0-1,0-1 1,0 1-1,0 0 1,1 0-1,-1 0 0,1 0 1,0 0-1,-1-1 1,1 1-1,1 3 1,0-5-82,0 0 0,0 0 0,0-1 0,0 1-1,0 0 1,0-1 0,0 1 0,0-1 0,0 1 0,1-1 0,-1 0 0,0 1 0,0-1 0,1 0 0,-1 0 0,0 0 0,0 0 0,0 0 0,2 0 0,34-1-1194,-26 1 450,28-2-2061,-29 0 2604,0 1 1,0 0 0,1 1 0,-1 1 0,0-1-1,1 1 1,-1 1 0,0 0 0,16 6-1,-25-8 380,0 1 0,0-1 0,-1 1 0,1-1 0,0 1-1,-1 0 1,1-1 0,0 1 0,-1 0 0,1 0 0,-1-1-1,1 1 1,-1 0 0,1 0 0,-1 0 0,0 0-1,1-1 1,-1 1 0,0 0 0,0 0 0,0 0 0,0 0-1,0 0 1,0 0 0,0 0 0,0 0 0,0 0-1,0 0 1,0 0 0,0 0 0,-1-1 0,1 1 0,0 0-1,-1 0 1,1 0 0,-1 0 0,1 0 0,-1-1 0,1 1-1,-1 0 1,0-1 0,1 1 0,-1 0 0,0-1-1,1 1 1,-1 0 0,0-1 0,-1 1 0,-39 28 2443,31-24-2505,0-1-1,-1 0 1,1-1-1,-1 0 1,0 0-1,1-1 1,-1 0-1,-22 0 1,32-3-171,1 1 0,-1 0-1,0 0 1,0 0 0,1-1 0,-1 1 0,0 0-1,0-1 1,1 1 0,-1 0 0,0-1 0,1 1-1,-1-1 1,1 1 0,-1-1 0,1 0-1,-1 1 1,1-1 0,-1 1 0,1-1 0,-1 0-1,1 0 1,0 1 0,-1-1 0,1 0 0,0 1-1,0-1 1,-1 0 0,1 0 0,0 0 0,0 1-1,0-1 1,0-1 0,3-29-6985,6 9-1825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12460,'0'0'20307,"62"15"-20307,-33-15 0,7 0 0,0 0 0,-1-4-1634,-2-10-5989,0-8-11179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6598,'0'0'20500,"-1"81"-19219,0-40-641,1 3-351,0-1-161,2-4-96,6-9-32,5-6-673,-2-8-1345,1-11-544,-3-5-321,-7-5-1057,-2-13-2145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15022,'0'0'14190,"47"-27"-13037,-11 27-577,5 0-384,4 0-160,-2 0 1,-2 0-578,-4 1-1217,-7 0-1761,-15 2-1762,-12 3-1858</inkml:trace>
  <inkml:trace contextRef="#ctx0" brushRef="#br0" timeOffset="1">28 196 10698,'0'0'16624,"78"13"-15407,-29-22-256,5-3-513,-1 2-352,-7 2-64,-10 7-768,-15 1-866,-11 0-1088,-10 9-97,-4 5-800,-22 3-1442,-8 1-8360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2659,'1'-11'1777,"1"-5"-1275,6-54 3733,-7 61-3037,1 1 0,0-1 0,0 1 0,1 0-1,0 0 1,7-12 0,-10 20-1095,0 0 0,0 1 1,0-1-1,0 0 0,0 1 0,0-1 0,0 0 1,0 0-1,1 1 0,-1-1 0,0 0 1,0 0-1,0 1 0,1-1 0,-1 0 0,0 0 1,0 1-1,1-1 0,-1 0 0,0 0 0,0 0 1,1 0-1,-1 0 0,0 1 0,0-1 1,1 0-1,-1 0 0,0 0 0,1 0 0,-1 0 1,0 0-1,1 0 0,-1 0 0,0 0 0,1 0 1,-1 0-1,0 0 0,0 0 0,1 0 0,-1 0 1,0 0-1,1-1 0,-1 1 0,0 0 1,0 0-1,1 0 0,-1 0 0,0-1 0,0 1 1,1 0-1,-1 0 0,0 0 0,0-1 0,0 1 1,1 0-1,-1 0 0,0-1 0,0 1 1,0-1-1,2 33 1959,-2-28-1685,-6 153 3028,-17 77-2686,7-72-663,11 0-2218,13-188-11574,-8 5 7208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14830,'0'0'12492,"72"18"-11275,-22-33-576,2-3-417,-1-1-192,-2 0-352,-6 0-1122,-9 0-2081,-12 1-2275,-2-2-5797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4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43 272 17168,'0'0'6732,"-7"9"-4095,7-9-2574,-26 36 1651,25-35-1647,0 0 0,0 1 0,0-1 0,0 0 0,1 0 0,-1 1 0,0-1 0,1 0 0,-1 1 0,1-1 0,-1 1 0,1-1 0,0 1 0,0-1 0,0 0 0,0 1 0,0-1 0,0 1 0,0-1 0,0 1-1,0-1 1,1 1 0,-1-1 0,0 1 0,1-1 0,-1 0 0,1 1 0,0-1 0,0 0 0,-1 0 0,1 1 0,0-1 0,0 0 0,1 1 0,3 0-32,-1 0 0,1 0-1,0-1 1,0 1 0,-1-1-1,1 0 1,0-1-1,0 1 1,0-1 0,0 0-1,0 0 1,0 0 0,0-1-1,0 0 1,0 0 0,-1 0-1,1-1 1,9-3 0,6-4 74,0-1 1,32-22 0,-51 32-110,15-11 145,-7 4 50,1 1 0,-1 0 0,2 1 1,12-6-1,-22 12-195,0 0 0,-1 0 0,1-1 0,-1 1 0,1 0 0,-1 0 0,1 0 0,-1 0 0,1 0 0,-1 0 0,0-1 0,1 1 0,-1 0 0,0 0 0,0 0 0,0 0 0,0 0 0,0 0 0,0 0 0,0 0 0,0 0 0,0 0 0,0 0 0,-1 2 0,-2 29 0,2-31 0,1 1 0,-1-1 0,1 1 0,-1-1 0,1 1 0,0 0 0,-1-1 0,1 1 0,0-1 0,0 1 0,0 0 0,0-1 0,1 1 0,-1-1 0,0 1 0,1-1 0,-1 1 0,1-1 0,-1 1 0,1-1 0,0 1 0,0-1 0,-1 0 0,1 1 0,0-1 0,0 0 0,2 2 0,-1-3 0,1 0 0,-1 1 0,1-1 0,-1 0 0,1 0 0,-1 0 0,1-1 0,-1 1 0,1 0 0,-1-1 0,1 0 0,-1 0 0,1 0 0,-1 0 0,0 0 0,1 0 0,1-2 0,36-21 0,-33 18 0,0 1 0,1 1 0,-1-1 0,1 1 0,0 0 0,1 1 0,-1 0 0,17-4 0,-25 8-68,0-1-1,1 0 1,-1 0-1,0 1 1,1-1 0,-1 0-1,0 1 1,1-1-1,-1 0 1,0 1 0,0-1-1,1 0 1,-1 1-1,0-1 1,0 1 0,0-1-1,0 0 1,0 1-1,1-1 1,-1 1-1,0-1 1,0 1 0,0-1-1,0 1 1,0-1-1,0 0 1,0 1 0,-1-1-1,1 1 1,0-1-1,0 1 1,0-1 0,0 0-1,0 1 1,-1-1-1,1 1 1,0-1 0,0 0-1,-1 1 1,1-1-1,0 0 1,-1 1 0,-10 19-5244,3-15-1260</inkml:trace>
  <inkml:trace contextRef="#ctx0" brushRef="#br0" timeOffset="1">393 0 18578,'0'0'10762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18546,'0'0'9080,"0"8"-8082,0 39 93,-2-20-727,1 0 0,2 1 1,1-1-1,1 1 0,1-1 1,12 39-1,-15-64-355,0 0 0,-1 0 0,1 0 0,0 0 1,1 0-1,-1 0 0,0 0 0,0 0 0,1-1 0,-1 1 0,1 0 0,0-1 0,-1 1 0,1-1 0,0 0 0,0 0 0,0 0 0,0 0 0,0 0 1,0 0-1,0 0 0,0 0 0,0-1 0,1 1 0,-1-1 0,0 0 0,0 0 0,0 0 0,1 0 0,-1 0 0,0 0 0,0 0 0,1-1 0,-1 1 1,0-1-1,0 1 0,0-1 0,0 0 0,3-2 0,9-3 19,0-2-1,-1 1 1,0-2 0,17-13-1,-26 19-26,8-6-1,12-8 0,0-2 0,-1 0 0,-1-2 0,-1 0 0,-1-1 0,18-26 0,-38 48-29,1 0 0,-1 0 0,0 0 0,0-1-1,0 1 1,0 0 0,1 0 0,-1 0 0,0-1 0,0 1 0,0 0 0,0 0 0,0-1 0,0 1-1,0 0 1,0 0 0,0-1 0,0 1 0,0 0 0,0 0 0,0-1 0,0 1 0,0 0 0,0 0-1,0-1 1,0 1 0,0 0 0,0 0 0,0-1 0,0 1 0,0 0 0,0 0 0,0 0 0,-1-1-1,1 1 1,0 0 0,0 0 0,0 0 0,0-1 0,-1 1 0,1 0 0,0 0 0,0 0 0,0 0-1,-1 0 1,1-1 0,0 1 0,0 0 0,-1 0 0,-13 0-4286,9 0 1912,-13 0-6720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20211,'0'0'7271,"12"50"-4933,7-35-768,8-5-353,3 0-1057,0-3-160,4-4-512,-6-3-3396,-3 0-4132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80 6438,'1'0'567,"0"0"-1,-1-1 1,1 0-1,0 1 1,0-1-1,-1 1 1,1-1 0,0 0-1,-1 0 1,1 1-1,0-1 1,-1 0-1,1 0 1,-1 0 0,0 0-1,1 0 1,-1 0-1,0 1 1,1-1-1,-1 0 1,0 0 0,0 0-1,0 0 1,0 0-1,0 0 1,0 0-1,0 0 1,0-2-1,-1 2-228,0 0-1,0 0 0,0 0 0,0 0 0,-1 0 0,1 0 0,0 0 0,0 0 1,0 1-1,-1-1 0,1 0 0,-1 1 0,1-1 0,0 1 0,-1-1 0,-1 1 0,-4-2-125,0 1 0,0 0 0,0 0 0,-1 1 0,1 0 0,0 0 0,-8 1 0,9 2-163,0-1-1,0 1 1,1 0-1,-1 0 0,1 1 1,-1-1-1,1 1 0,0 1 1,0-1-1,1 1 1,-1-1-1,1 1 0,-5 9 1,5-10-9,2 0 1,-1 1-1,0-1 0,1 1 1,0-1-1,0 1 0,0 0 1,1 0-1,-1 0 0,1 0 1,1 0-1,-1 0 1,1 0-1,-1 0 0,1 0 1,1 0-1,1 10 0,-1-14-34,0 0-1,0 1 0,0-1 1,0 0-1,0 0 0,0 0 1,1 1-1,-1-2 0,0 1 1,1 0-1,-1 0 0,1 0 1,-1-1-1,1 1 0,-1 0 1,1-1-1,0 0 0,-1 1 1,1-1-1,-1 0 0,1 0 1,0 0-1,-1 0 0,1 0 1,0 0-1,2-1 0,4 1 30,-1-1 0,0 0-1,0-1 1,0 0 0,9-3 0,-7 0-7,1 0 0,-1-1 1,0 0-1,0 0 1,0-1-1,-1 0 1,13-15-1,-16 17-7,-1 0-1,0 0 1,0-1 0,0 0 0,-1 1-1,0-1 1,0 0 0,-1-1 0,1 1-1,-1 0 1,0-1 0,-1 1 0,2-13-1,-3 18-21,0 1 0,0-1 0,0 1 0,0-1 0,-1 1 0,1-1 0,0 0 0,0 1 0,0-1 0,0 1 0,-1-1 0,1 1 0,0-1 0,-1 1 0,1-1 0,0 1 0,-1 0 0,1-1 0,0 1 0,-1-1 0,1 1 0,-1 0 0,1-1-1,-1 1 1,1 0 0,-1 0 0,1-1 0,-1 1 0,1 0 0,-1 0 0,1 0 0,-1 0 0,1 0 0,-1-1 0,0 1 0,1 0 0,-1 0 0,1 0 0,-1 0 0,1 1 0,-1-1 0,1 0 0,-1 0 0,0 0 0,1 0 0,-1 1 0,1-1 0,-1 0-1,0 1 1,-24 14-267,7 18-81,18-33 340,0 1 0,-1-1 0,1 1 0,0-1 0,0 1 0,0-1 0,0 1 0,0-1 1,-1 1-1,1-1 0,0 1 0,0-1 0,0 1 0,1 0 0,-1-1 0,0 1 0,0-1 0,0 1 0,0-1 0,0 1 1,1-1-1,-1 1 0,0-1 0,0 0 0,1 1 0,-1-1 0,0 1 0,1-1 0,-1 0 0,0 1 0,1-1 0,-1 1 1,1-1-1,-1 0 0,0 0 0,1 1 0,-1-1 0,1 0 0,-1 0 0,1 0 0,-1 1 0,1-1 0,-1 0 0,1 0 1,-1 0-1,1 0 0,0 0 0,-1 0 0,1 0 0,-1 0 0,1 0 0,-1 0 0,1 0 0,-1-1 0,1 1 0,-1 0 1,1 0-1,-1 0 0,1-1 0,-1 1 0,1-1 0,12-3 5,-1 0-1,0-1 1,0-1 0,0 0-1,11-8 1,-9 5-83,1 1-1,25-10 1,-30 14 46,0 1-1,1 1 1,-1-1 0,1 1 0,13 0-1,-22 2 53,-1 0-1,1 0 1,0 0-1,-1 0 1,1 0-1,0 0 1,-1 1-1,1-1 1,0 1-1,-1-1 0,1 1 1,-1 0-1,1-1 1,-1 1-1,1 0 1,-1 0-1,1 0 1,-1 0-1,0 0 1,0 0-1,0 1 0,1-1 1,-1 0-1,0 1 1,-1-1-1,1 0 1,0 1-1,0-1 1,0 1-1,-1 0 0,1-1 1,-1 1-1,0-1 1,1 1-1,-1 0 1,0 0-1,0-1 1,0 1-1,0 2 1,0 6 202,-1 1 1,-1-1-1,1 0 1,-1 0-1,-1 0 1,-7 18-1,44-48-170,1-9-43,-23 17 0,1 1 0,0 0 0,1 1 0,0 1 0,1 0 0,0 1 0,18-7 0,-33 14 0,0 1 0,1 0 0,-1 0 0,1 0 0,-1-1 0,1 1 0,-1 0 0,0 0 0,1 0 0,-1 0 0,1 0 0,-1 0 0,1 0 0,-1 0 0,1 0 0,-1 0 0,1 0 0,-1 0 0,1 1 0,-1-1 0,0 0 0,1 0 0,-1 0 0,1 1 0,-1-1 0,0 0 0,1 0 0,-1 1 0,0-1 0,1 0 0,-1 1 0,1 0 0,-1 16 0,-18 26 0,15-37 0,-4 8 0,2-3 0,-1 1 0,2-1 0,0 1 0,0-1 0,-2 15 0,5-25 0,1-1 0,0 0 0,0 1 0,0-1 0,0 0 0,0 1 0,0-1 0,0 0 0,0 1 0,0-1 0,0 0 0,0 1 0,0-1 0,0 0 0,0 1 0,0-1 0,1 0 0,-1 1 0,0-1 0,0 0 0,0 0 0,0 1 0,0-1 0,1 0 0,-1 1 0,0-1 0,0 0 0,1 0 0,-1 0 0,0 1 0,0-1 0,1 0 0,-1 0 0,0 0 0,1 0 0,-1 1 0,1-1 0,14-4 0,13-15 0,18-22 0,60-50 0,-93 83 0,-13 7 0,0 1 0,1 0 0,-1 0 0,0 0 0,0 0 0,0 0 0,1 0 0,-1 0 0,0 0 0,0 0 0,1-1 0,-1 1 0,0 0 0,0 0 0,0 0 0,1 0 0,-1 0 0,0 0 0,0 0 0,1 0 0,-1 1 0,0-1 0,0 0 0,0 0 0,1 0 0,-1 0 0,0 0 0,0 0 0,0 0 0,1 0 0,-1 1 0,0-1 0,0 0 0,0 0 0,0 0 0,1 0 0,-1 1 0,0-1 0,0 0 0,0 0 0,0 0 0,0 1 0,0-1 0,0 0 0,0 0 0,0 0 0,1 1 0,-1-1 0,0 0 0,0 0 0,0 0 0,0 1 0,0-1 0,0 0 0,-1 1 0,0 8 0,-20 45-268,18-47 78,-1-1 0,1 1 1,0 0-1,1 0 0,0 1 1,0-1-1,0 0 0,0 12 1,2-19 13,0 1 1,0-1-1,0 0 1,0 0-1,0 1 1,1-1-1,-1 0 0,0 0 1,0 0-1,0 1 1,0-1-1,0 0 1,1 0-1,-1 0 1,0 1-1,0-1 1,0 0-1,1 0 1,-1 0-1,0 0 0,0 0 1,0 0-1,1 1 1,-1-1-1,0 0 1,0 0-1,1 0 1,-1 0-1,0 0 1,0 0-1,1 0 1,-1 0-1,0 0 0,0 0 1,1 0-1,-1 0 1,0 0-1,0 0 1,1 0-1,-1 0 1,0-1-1,0 1 1,1 0-1,-1 0 1,0 0-1,0 0 0,0 0 1,1-1-1,-1 1 1,0 0-1,14-8-4975,5-9-3914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12011,'0'0'12118,"-7"8"-8952,-10 14-1614,-23 39 0,35-52-1419,0 0 0,1 0-1,0 0 1,0 1 0,1-1-1,0 1 1,1 0 0,0 0-1,-1 11 1,3-20-145,0 0 0,0 0-1,0-1 1,1 1 0,-1 0 0,0 0 0,0-1 0,0 1-1,1 0 1,-1 0 0,0-1 0,1 1 0,-1 0-1,1-1 1,-1 1 0,1 0 0,-1-1 0,1 1-1,-1-1 1,1 1 0,-1-1 0,1 1 0,0-1-1,-1 0 1,1 1 0,0-1 0,-1 0 0,1 1 0,0-1-1,0 0 1,-1 0 0,1 0 0,0 1 0,0-1-1,-1 0 1,1 0 0,0 0 0,0 0 0,0-1-1,-1 1 1,1 0 0,0 0 0,0 0 0,-1 0 0,1-1-1,0 1 1,-1 0 0,1-1 0,0 1 0,-1-1-1,1 1 1,0-1 0,40-23-613,-12-3 150,-19 16 471,1 1 0,0 1 0,0-1 0,1 2 0,0 0 0,1 0 0,17-7 0,-30 15 37,0 0-1,1 0 1,-1-1-1,0 1 0,1 0 1,-1 0-1,0 0 1,1 0-1,-1 0 1,0 0-1,1 0 0,-1 0 1,0 0-1,1 0 1,-1 0-1,1 0 1,-1 0-1,0 0 0,1 0 1,-1 1-1,0-1 1,1 0-1,-1 0 1,0 0-1,0 1 0,1-1 1,-1 0-1,0 0 1,1 0-1,-1 1 1,0-1-1,0 0 0,0 1 1,1-1-1,-1 0 1,0 1-1,0-1 1,0 0-1,0 1 0,1-1 1,-1 1-1,-1 21 559,-11 22-184,-1 6 25,13-50-431,0 0 0,0 0-1,0 1 1,0-1 0,0 0-1,0 0 1,0 1-1,0-1 1,1 0 0,-1 0-1,0 0 1,0 1 0,0-1-1,0 0 1,1 0 0,-1 0-1,0 1 1,0-1-1,1 0 1,-1 0 0,0 0-1,0 0 1,1 0 0,-1 0-1,0 0 1,0 1 0,1-1-1,-1 0 1,0 0 0,0 0-1,1 0 1,-1 0-1,0 0 1,1 0 0,-1 0-1,0 0 1,0-1 0,1 1-1,-1 0 1,0 0 0,0 0-1,1 0 1,-1 0 0,0 0-1,0 0 1,1-1-1,-1 1 1,0 0 0,0 0-1,0 0 1,1-1 0,15-7-8,68-54-93,-62 44 35,0 1 1,1 1 0,39-20-1,-62 36 62,1-1 1,-1 1-1,1 0 0,-1-1 0,1 1 0,-1 0 1,0-1-1,1 1 0,-1 0 0,1 0 0,-1 0 0,1 0 1,0 0-1,-1-1 0,1 1 0,-1 0 0,1 0 0,-1 0 1,1 0-1,-1 0 0,1 1 0,-1-1 0,1 0 0,-1 0 1,1 0-1,-1 0 0,1 0 0,-1 1 0,1-1 0,-1 0 1,1 1-1,-1-1 0,0 0 0,1 1 0,-3 19 94,-22 30 217,22-45-287,0-1-12,-5 7-5,0 2 1,1-1 0,1 1 0,0 0-1,-4 20 1,9-34-5,1 1 0,-1 0 1,0 0-1,0 0 0,0-1 0,1 1 0,-1 0 0,0 0 1,0 0-1,1 0 0,-1 0 0,0 0 0,0-1 1,1 1-1,-1 0 0,0 0 0,0 0 0,1 0 0,-1 0 1,0 0-1,0 0 0,1 0 0,-1 0 0,0 0 1,1 0-1,-1 0 0,0 1 0,0-1 0,1 0 0,-1 0 1,0 0-1,0 0 0,1 0 0,-1 0 0,0 1 1,0-1-1,0 0 0,1 0 0,-1 0 0,0 1 1,0-1-1,0 0 0,0 0 0,1 0 0,-1 1 0,0-1 1,0 0-1,0 0 0,0 1 0,0-1 0,0 0 1,0 0-1,0 1 0,0-1 0,0 0 0,0 1 0,0-1 1,0 0-1,0 0 0,0 1 0,0-1 0,0 0 1,0 0-1,0 1 0,0-1 0,12-11-60,5-6-484,26-30-8099,-23 20 1382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22902,'0'0'9262,"10"-4"-8755,10-4-528,-1 0 1,0-2-1,31-19 0,-44 25 8,0 0-1,-1 0 1,1 0 0,-1-1-1,1 0 1,-1 0 0,-1 0-1,1-1 1,-1 1 0,0-1-1,0 0 1,-1 0 0,1-1-1,-1 1 1,-1-1 0,4-12-1,-6 19 13,0-1 0,0 1-1,0-1 1,0 1 0,0-1-1,0 1 1,0-1 0,0 1-1,0-1 1,-1 1 0,1-1-1,0 1 1,0-1 0,0 1-1,-1-1 1,1 1 0,0-1-1,-1 1 1,1 0 0,0-1-1,-1 1 1,1 0 0,-1-1-1,1 1 1,0 0 0,-1-1-1,1 1 1,-1 0 0,1 0-1,-1 0 1,1-1 0,-1 1-1,1 0 1,-1 0 0,1 0-1,-1 0 1,1 0 0,-1 0-1,1 0 1,-1 0 0,1 0-1,-1 0 1,1 0 0,-1 0-1,1 0 1,-1 1 0,1-1-1,-1 0 1,1 0 0,-1 1-1,1-1 1,-1 0 0,0 1-1,-28 14-86,16-5 143,1 2 0,1-1 0,0 1 0,-12 17 0,18-22-26,0 1 0,1-1 0,0 1 0,0 0 1,0 0-1,1 0 0,0 0 0,1 0 0,-3 16 0,5-24-29,0 1 0,0 0 0,0 0 0,0-1 0,0 1 0,0 0 0,0-1 0,0 1 0,0 0 0,0-1 0,1 1 0,-1 0 0,0-1 0,0 1 0,1 0 0,-1-1 0,0 1 0,1-1 0,-1 1 0,1 0 0,-1-1 0,1 1 0,-1-1 0,1 0 0,-1 1 0,1-1 0,-1 1 0,1-1 0,-1 0 0,1 1 0,1-1 0,27 0 0,26-20 0,7-18 0,-43 25 0,1 1 0,0 1 0,1 1 0,0 0 0,28-8 0,-48 18 0,-1 0 0,1 0 0,-1-1 0,1 1 0,0 0 0,-1 0 0,1 0 0,-1 0 0,1 0 0,0 0 0,-1 0 0,1 0 0,0 0 0,-1 0 0,1 0 0,-1 0 0,1 1 0,0-1 0,-1 0 0,1 0 0,-1 1 0,1-1 0,-1 0 0,1 1 0,-1-1 0,1 0 0,-1 1 0,1-1 0,-1 1 0,1-1 0,0 2 0,-2 20 0,-19 26 0,6-25 0,7-12 0,0 0 0,1 1 0,0-1 0,1 1 0,-5 16 0,10-27 0,0-1 0,0 0 0,-1 0 0,1 0 0,0 1 0,0-1 0,0 0 0,0 0 0,0 1 0,0-1 0,0 0 0,0 0 0,0 0 0,0 1 0,0-1 0,0 0 0,0 0 0,0 1 0,0-1 0,0 0 0,0 0 0,0 0 0,0 1 0,1-1 0,-1 0 0,0 0 0,0 0 0,0 1 0,0-1 0,0 0 0,1 0 0,-1 0 0,0 0 0,0 1 0,0-1 0,0 0 0,1 0 0,-1 0 0,0 0 0,0 0 0,0 0 0,1 0 0,-1 0 0,0 1 0,14-6 0,12-13 0,36-47 16,-44 46-36,0 0 1,0 1 0,2 0 0,33-22 0,-48 41-829,-9 8 559,-7 12 171,2-9-161,-14 23-908,14-11-3149,9-24 4182,0 0 0,0 0 1,0 0-1,0 0 0,0 1 1,0-1-1,0 0 0,0 0 1,0 0-1,0 0 0,0 0 1,0 0-1,0 1 0,0-1 1,0 0-1,0 0 0,0 0 1,0 0-1,0 0 1,0 0-1,0 1 0,0-1 1,1 0-1,-1 0 0,0 0 1,0 0-1,0 0 0,0 0 1,0 0-1,0 0 0,0 0 1,0 0-1,1 0 0,-1 1 1,0-1-1,0 0 0,0 0 1,0 0-1,0 0 0,0 0 1,1 0-1,-1 0 0,0 0 1,0 0-1,0 0 1,0 0-1,0 0 0,0 0 1,1 0-1,-1 0 0,0 0 1,0-1-1,0 1 0,0 0 1,0 0-1,0 0 0,1 0 1,-1 0-1,0 0 0,0 0 1,0 0-1,0 0 0,0 0 1,0-1-1,1 1-904,14-6-9554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16784,'0'0'9593,"-8"3"-7159,-1 0-2147,0 0 0,0 1 0,0 1 0,-10 6 1,16-9-359,1-1 1,0 1 0,0-1 0,0 1-1,0 0 1,0 0 0,0 0 0,0 0 0,0 0-1,1 0 1,-1 0 0,1 1 0,-1-1-1,1 0 1,0 1 0,0-1 0,0 1 0,1 0-1,-1-1 1,0 1 0,1 0 0,0-1-1,0 1 1,0 3 0,0-4-162,1-1 1,-1 0-1,1 0 1,0 0-1,0-1 0,-1 1 1,1 0-1,0 0 1,0 0-1,0-1 0,0 1 1,0 0-1,0-1 0,0 1 1,0-1-1,0 1 1,0-1-1,0 1 0,1-1 1,-1 0-1,0 0 1,2 1-1,36 4-2440,-22-3 1281,22 9-1696,10 10 3400,-47-20 14,0 1 0,1-1 0,-1 1 0,0 0 0,0-1 0,0 1 0,0 0 1,0 0-1,0 1 0,0-1 0,-1 0 0,1 0 0,1 5 0,-2-5 46,-1-1 1,0 1-1,0 0 1,0-1-1,0 1 1,0 0-1,0-1 0,0 1 1,0 0-1,-1-1 1,1 1-1,-1-1 1,1 1-1,-1-1 1,0 1-1,1-1 1,-1 1-1,0-1 0,0 1 1,0-1-1,0 0 1,0 1-1,0-1 1,-1 0-1,-1 1 1,-5 5-17,0-1 0,-1 0 0,0 0 0,0-1 0,0 0 0,-17 6 0,21-9-556,-1 0 0,0 0 0,0 0-1,0-1 1,0 0 0,0 0 0,0 0-1,0-1 1,0 0 0,0 0-1,0-1 1,-12-2 0,5-7-7793,4-7-7622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10762,'0'0'15396,"-2"11"-14419,-36 161 1208,22-117-1405,4 0 1,1 0-1,-4 95 0,15-149-775,-1 0-1,1 0 1,0 0 0,0 0-1,0 0 1,0 0-1,0 0 1,1-1-1,-1 1 1,0 0-1,0 0 1,0 0-1,1 0 1,-1 0 0,0-1-1,1 1 1,-1 0-1,1 0 1,-1 0-1,1-1 1,-1 1-1,1 0 1,0-1-1,-1 1 1,1-1 0,0 1-1,0 0 1,-1-1-1,1 0 1,0 1-1,1 0 1,0-1 3,0 0-1,0 0 1,0 0 0,0-1 0,0 1 0,1 0-1,-1-1 1,0 0 0,0 1 0,0-1 0,0 0-1,3-2 1,7-5 19,0 0-1,22-19 0,31-31-26,-2-3 0,70-87 0,-124 134-4735,-10 11 38,-7 6-466,-8 6-6475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4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7944,'0'0'10954,"-33"55"-6502,24-32-576,5-1-1666,4-2-737,4-8-352,16-5-608,5-6-289,9-1-224,7-2-1249,3-13-1730,-5-3-2754,-3 0-1795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276 407 7399,'0'0'16987,"-10"-9"-13763,8 7-3087,-1-1 7,0 0-1,0-1 1,0 1 0,-1 0 0,1 1 0,-1-1 0,1 1-1,-1 0 1,0 0 0,0 0 0,0 0 0,0 0 0,-1 1-1,1 0 1,0 0 0,0 0 0,-1 1 0,1-1 0,-1 1 0,1 0-1,0 0 1,-1 0 0,1 1 0,-1 0 0,1 0 0,0 0-1,0 0 1,-5 3 0,-3 2-76,2 2 0,-1-1-1,1 1 1,0 1 0,1 0-1,0 1 1,0-1 0,1 2-1,-9 13 1,12-17-57,0 1 1,1 0-1,0 0 1,0 0-1,1 0 1,0 1-1,0-1 1,1 1-1,0 0 1,0 0-1,1 0 1,1 0-1,-1 0 1,2 11-1,-1-18-11,1 0 0,-1 0 0,1 0 0,-1 0 0,1 0 0,0 0 0,0 0 0,0-1 0,0 1 0,0 0 0,0 0 0,1-1 0,-1 1 0,0-1 0,1 1 0,-1-1 0,1 0 0,0 1 0,-1-1 0,1 0 0,0 0 0,2 1 0,1 0 0,0-1 0,0 0 0,-1 0 0,1 0 0,0-1 0,0 1 0,0-1 0,0 0 0,6-2 0,2 1 0,0-2 0,-1 0 0,1 0 0,-1-1 0,0-1 0,18-9 0,-8 0 0,-2-1 0,0-1 0,-1 0 0,0-2 0,-2 0 0,0-1 0,-1-1 0,-1-1 0,0 0 0,14-30 0,-9 11 0,-2 0 0,-2-1 0,-2 0 0,-2-1 0,9-50 0,-14 11 0,-7 81 0,0 0 0,1-1 0,-1 1 0,0 0 0,0 0 0,0-1 0,0 1 0,0 0 0,0 0 0,0-1 0,0 1 0,0 0 0,0-1 0,0 1 0,0 0 0,0 0 0,0-1 0,-1 1 0,1 0 0,0-1 0,0 1 0,0 0 0,0 0 0,0 0 0,0-1 0,-1 1 0,1 0 0,0 0 0,0-1 0,0 1 0,-1 0 0,1 0 0,0 0 0,0 0 0,-1-1 0,1 1 0,0 0 0,0 0 0,-1 0 0,1 0 0,0 0 0,-1 0 0,1 0 0,-13 9 0,-9 23 0,-3 14 0,2 2 0,-32 98 0,46-115 0,2 0 0,0 0 0,3 1 0,0-1 0,2 1 0,3 39 0,-1-64-4,1-1 1,0 1-1,0-1 1,1 1-1,-1-1 1,1 0-1,1 0 0,-1 0 1,1 0-1,0 0 1,1 0-1,-1-1 0,1 0 1,0 1-1,1-1 1,-1-1-1,1 1 1,6 4-1,-4-4-127,0-1 0,0 0 0,0-1 0,0 0 0,1 0 0,-1 0 0,1-1-1,0 0 1,-1-1 0,1 1 0,0-1 0,0-1 0,0 0 0,14-1 0,10-7-6083,-6-10-3507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8648,'0'0'13843,"-3"12"-12386,-1 0-1127,2 0 1,-1 0-1,2 0 1,-1 0-1,2 0 1,0 0-1,0 0 1,1 0-1,4 19 0,17 76 583,-9-36-672,26 77-1,-38-147-159,-1 1 1,1 0 0,-1 0-1,1 0 1,0-1-1,0 1 1,-1 0 0,1-1-1,0 1 1,1-1 0,-1 1-1,0-1 1,0 1-1,1-1 1,-1 0 0,0 0-1,1 1 1,-1-1 0,1 0-1,3 1 1,-4-2-27,1 0 1,-1-1 0,0 1-1,1 0 1,-1-1 0,0 1-1,1-1 1,-1 0 0,0 1-1,1-1 1,-1 0 0,0 0-1,0 0 1,0 0 0,0 0-1,0 0 1,0 0 0,0 0-1,0 0 1,0 0 0,-1 0-1,1-1 1,0 1 0,-1 0-1,1-1 1,-1 1 0,1-2-1,96-225-42,-69 150-4032,-2 0-5337,-11 27-6606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19154,'-8'3'3374,"5"-2"-3025,-49 22 3776,48-21-3924,1 0-1,0 0 0,-1 0 0,1 0 1,0 1-1,0-1 0,1 1 1,-1-1-1,0 1 0,1 0 1,0 0-1,-1 1 0,1-1 1,-2 4-1,5-6-190,-1-1 0,0 1 0,0-1 0,0 1 0,1-1 0,-1 1 0,0-1 0,1 1 0,-1-1 0,0 1 1,1-1-1,-1 0 0,1 1 0,-1-1 0,0 0 0,1 1 0,-1-1 0,1 0 0,-1 0 0,1 1 0,-1-1 0,1 0 0,-1 0 0,1 0 0,0 0 0,-1 0 0,1 0 0,-1 0 0,1 0 0,-1 0 0,1 0 0,-1 0 0,1 0 1,-1 0-1,1 0 0,-1 0 0,1-1 0,0 1 0,27-4 79,50-27 26,-66 24-25,0 2 0,0-1 1,1 2-1,-1 0 1,1 0-1,0 1 1,0 1-1,17-2 0,-29 8 54,0 0-1,0 1 0,-1-1 1,1 0-1,-1 1 0,0-1 1,0 0-1,-1 7 0,1-5-82,0-5-61,0 0 0,0 0 0,0 1 0,0-1 0,0 0 0,0 0 0,0 0 0,0 0 0,0 0 0,1 0 0,-1 1 0,0-1 0,1 0 0,-1 0 0,1 0 0,-1 0 0,1 0 0,-1 0 0,1 0 0,0-1 0,0 1 0,-1 0 0,1 0 0,1 1 0,0-2 0,0 0 0,0 0 0,0 1 0,0-1 0,0 0 0,0-1 0,-1 1 0,1 0 0,0 0 0,0-1 0,0 1 0,0-1 0,-1 0 0,1 0 0,2-1 0,41-20 0,-35 16 0,0 0 0,0 1 0,0 1 0,0 0 0,1 0 0,-1 1 0,1 0 0,0 1 0,13-1 0,-23 3 0,0 0 0,-1 1 0,1-1 0,0 1 0,-1-1 0,1 1 0,-1 0 0,1-1 0,-1 1 0,1-1 0,-1 1 0,0 0 0,1 0 0,-1-1 0,0 1 0,1 0 0,-1 0 0,0-1 0,0 1 0,0 0 0,0 0 0,0-1 0,0 1 0,0 0 0,0 0 0,0 0 0,0-1 0,0 1 0,0 0 0,0 0 0,-1-1 0,1 1 0,-1 0 0,-7 39 0,6-30 0,1-10 0,1 1 0,0 0 0,0-1 0,0 1 0,0-1 0,0 1 0,0-1 0,0 1 0,0 0 0,0-1 0,0 1 0,0-1 0,0 1 0,0-1 0,0 1 0,1 0 0,-1-1 0,0 1 0,0-1 0,1 1 0,-1-1 0,0 1 0,1-1 0,-1 1 0,0-1 0,1 0 0,-1 1 0,1-1 0,-1 1 0,1-1 0,-1 0 0,1 0 0,-1 1 0,1-1 0,25-1 0,34-22 0,-51 19 0,2 0-112,-1-1-797,1 0 0,-1 1 0,1 0 0,0 1 1,0 1-1,0 0 0,13-1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3972,'0'0'21524,"-1"8"-19191,-10 57-1033,0-2 519,-5 108 0,17-170-1819,-1 0 0,0 0 0,1 0 0,0 0 0,-1 0 0,1 0 0,-1 0 0,1 0 0,0 0 0,0 0 0,0-1 0,-1 1 0,1 0 0,0 0 0,0-1 0,0 1 0,0-1 0,0 1 0,0-1 0,0 1 0,1-1 0,-1 1 0,0-1 0,0 0 0,0 0 0,0 0 0,0 1 0,1-1 0,-1 0 0,0 0 0,0-1 0,0 1 0,0 0 0,2-1 0,54-5 0,-44 4 0,-4 1 0,0 0 0,0 0 0,-1 1 0,1 0 0,0 1 0,0 0 0,-1 0 0,11 3 0,-17-3 0,1 0 0,-1 0 0,1 1 0,-1-1 0,0 1 0,1 0 0,-1 0 0,0-1 0,0 1 0,0 1 0,0-1 0,-1 0 0,1 0 0,0 1 0,-1-1 0,0 1 0,0-1 0,1 1 0,-2-1 0,1 1 0,0 0 0,0 0 0,-1-1 0,1 1 0,-1 0 0,0 0 0,0 0 0,-1 4 0,1-2 0,-1-1 0,1 0 0,-1 0 0,0 0 0,0 0 0,-1 0 0,1 0 0,-1 0 0,0 0 0,0 0 0,-1-1 0,1 1 0,-1-1 0,1 1 0,-1-1 0,0 0 0,0 0 0,0 0 0,-1-1 0,1 1 0,-1-1 0,0 0 0,1 0 0,-1 0 0,0 0 0,0-1 0,0 1 0,-5 0 0,-3 1 0,0 0 0,0 0 0,0-2 0,0 1 0,-1-1 0,1-1 0,0-1 0,-24-2 0,34 2 2,0 0 0,-1 1 0,1-1 0,0 0 0,0 0-1,0 0 1,0-1 0,0 1 0,0-1 0,0 1 0,0-1 0,0 1 0,1-1 0,-1 0 0,1 0 0,-1 0-1,1 0 1,0 0 0,0 0 0,-2-4 0,2 5-7,1 0 1,0-1-1,0 1 0,-1 0 1,1 0-1,0 0 0,0 0 1,0-1-1,0 1 0,0 0 1,0 0-1,1 0 1,-1 0-1,0-1 0,1 1 1,-1 0-1,0 0 0,1 0 1,-1 0-1,1 0 0,0 0 1,-1 0-1,1 0 0,0 0 1,0 0-1,0 1 0,-1-1 1,1 0-1,0 0 0,0 1 1,0-1-1,0 0 0,0 1 1,0-1-1,0 1 0,1 0 1,-1-1-1,0 1 0,0 0 1,0-1-1,0 1 0,3 0 1,64-4-6232,-15 2-4387,-22-3 384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19346,'0'0'13133,"-39"73"-12845,31-45-288,2-2 0,3-3 0,3-6-737,0-5-1056,8-7-898,2-5-800,0 0-385,-2-10-2370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13837,'0'0'18289,"-2"8"-18080,-7 30-65,1 1 0,-3 64 0,11-103-144,0 0 0,0 1 0,0-1 0,0 0 0,0 0 0,0 1 0,0-1 0,0 0 0,0 1 0,0-1 0,0 0 0,0 1 0,0-1 0,0 0 0,0 0 0,1 1 0,-1-1 0,0 0 0,0 0 0,0 1 0,1-1 0,-1 0 0,0 0 0,0 0 0,1 1 0,-1-1 0,0 0 0,0 0 0,1 0 0,-1 0 0,0 0 0,0 1 0,1-1 0,-1 0 0,0 0 0,1 0 0,-1 0 0,0 0 0,1 0 0,-1 0 0,0 0 0,1 0 0,18-7 0,13-15 0,115-129 0,-147 151 0,0 0 0,-1 0 0,1 1 0,0-1 0,0 0 0,0 0 0,0 0 0,0 1 0,0-1 0,0 0 0,0 0 0,0 0 0,0 0 0,0 1 0,0-1 0,0 0 0,0 0 0,0 0 0,0 1 0,0-1 0,0 0 0,1 0 0,-1 0 0,0 0 0,0 1 0,0-1 0,0 0 0,0 0 0,0 0 0,0 0 0,1 0 0,-1 0 0,0 1 0,0-1 0,0 0 0,0 0 0,1 0 0,-1 0 0,0 0 0,0 0 0,0 0 0,0 0 0,1 0 0,-1 0 0,0 0 0,0 0 0,0 0 0,0 0 0,1 0 0,-1 0 0,0 0 0,0 0 0,0 0 0,1 0 0,-1 0 0,0 0 0,0 0 0,0 0 0,0 0 0,1 0 0,-1-1 0,-3 18 0,-29 46 0,26-53 0,0 1 0,0-1 0,1 1 0,0 0 0,-5 20 0,10-31-10,0 0 0,0 1 0,0-1-1,0 0 1,0 1 0,0-1 0,0 0 0,0 0 0,0 1-1,0-1 1,0 0 0,0 1 0,0-1 0,0 0 0,0 1-1,0-1 1,0 0 0,0 0 0,0 1 0,1-1 0,-1 0-1,0 0 1,0 1 0,0-1 0,0 0 0,1 0 0,-1 1 0,0-1-1,0 0 1,0 0 0,1 0 0,-1 0 0,0 1 0,1-1-1,-1 0 1,0 0 0,0 0 0,1 0 0,-1 0 0,0 0-1,1 0 1,-1 0 0,0 0 0,0 0 0,1 1 0,-1-2-1,0 1 1,1 0 0,-1 0 0,0 0 0,0 0 0,1 0 0,-1 0-1,0 0 1,1 0 0,-1 0 0,0 0 0,0-1 0,1 1-1,-1 0 1,0 0 0,15-8-1959,66-50-12082,-52 36 7191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123 371 11211,'0'0'14130,"-11"10"-12357,1-3-1524,-3 3 250,1 0 0,-1 1 0,2 0 0,-1 0 0,2 2 0,-15 19 0,25-32-503,-1 0 0,1 1 0,0-1 0,-1 0 1,1 1-1,-1-1 0,1 1 0,0-1 0,0 1 0,-1-1 1,1 0-1,0 1 0,0-1 0,-1 1 0,1 0 0,0-1 0,0 1 1,0-1-1,0 1 0,0-1 0,0 1 0,0-1 0,0 1 0,0-1 1,0 1-1,0 0 0,0-1 0,0 1 0,0-1 0,0 1 1,1-1-1,-1 1 0,0-1 0,0 1 0,1-1 0,-1 1 0,0-1 1,0 0-1,1 1 0,-1-1 0,1 1 0,-1-1 0,0 0 0,1 1 1,-1-1-1,1 0 0,-1 1 0,1-1 0,-1 0 0,1 0 1,-1 0-1,1 1 0,-1-1 0,1 0 0,0 0 0,-1 0 0,1 0 1,-1 0-1,1 0 0,-1 0 0,1 0 0,-1 0 0,2-1 1,1 1-72,0 0 1,0-1 0,1 0 0,-1 0 0,0 0 0,0 0 0,0-1 0,0 1-1,4-4 1,28-30-1203,-29 28 892,0 0 0,1 1 0,0-1 0,0 1 0,13-8 0,-20 14 349,0 1 1,1-1-1,-1 0 1,1 1-1,-1-1 1,0 0-1,1 1 1,-1-1-1,0 1 0,0-1 1,1 1-1,-1-1 1,0 1-1,0-1 1,0 0-1,0 1 1,0-1-1,1 1 1,-1-1-1,0 1 1,0-1-1,0 1 0,0-1 1,0 1-1,-1-1 1,1 1-1,0-1 1,0 1-1,0-1 1,0 1-1,0-1 1,-1 1-1,1-1 1,-1 1-1,-3 21 116,4-21-79,-2 5-1,0 0 0,0 0-1,0 0 1,1 0 0,0 0 0,0 8 0,1-14-27,0 0 1,0 0-1,0 1 0,0-1 1,0 0-1,0 0 1,0 1-1,0-1 0,0 0 1,0 0-1,1 1 0,-1-1 1,0 0-1,0 0 0,0 1 1,0-1-1,0 0 0,1 0 1,-1 0-1,0 1 0,0-1 1,0 0-1,0 0 0,1 0 1,-1 0-1,0 1 0,0-1 1,1 0-1,-1 0 0,0 0 1,0 0-1,1 0 0,-1 0 1,0 0-1,0 0 1,1 0-1,-1 0 0,0 0 1,0 0-1,1 0 0,-1 0 1,1 0-1,15-6-908,13-13-742,-14 4 665,-1-2 1,0 0-1,15-26 1,-13 17 900,22-54 0,-20 29 975,-2 0 0,13-74 0,-23 68 2317,-17 64 594,3 7-3386,-1 0 0,1 1 0,1 0 0,1 0 1,0 0-1,1 1 0,1 0 0,-5 32 1,3 4 324,1 81 1,5-125-686,0 1-1,1 0 1,0-1-1,4 14 1,-5-21-39,0 1 1,1 0 0,-1 0-1,1-1 1,0 1 0,-1 0-1,1-1 1,0 1 0,0-1-1,0 1 1,0-1 0,0 1-1,0-1 1,1 0 0,-1 0-1,0 1 1,1-1 0,-1 0-1,1 0 1,-1 0 0,1-1-1,-1 1 1,1 0 0,0 0-1,-1-1 1,1 1 0,0-1-1,3 1 1,-4-2-13,0 1 0,1-1-1,-1 1 1,0-1 0,0 0-1,0 1 1,0-1 0,1 0 0,-1 0-1,0 0 1,0 0 0,0 0 0,-1 0-1,1 0 1,0 0 0,0 0-1,-1-1 1,1 1 0,0 0 0,-1 0-1,1-1 1,-1 1 0,0 0-1,1-1 1,-1 1 0,0 0 0,0-1-1,0 1 1,0-1 0,0 0 0,2-54 299,-3 46-179,2 3 74,-2-21 142,1 27-283,0 0 0,0 0-1,-1 0 1,1 1 0,0-1-1,0 0 1,0 0 0,-1 1-1,1-1 1,0 0 0,-1 0 0,1 1-1,-1-1 1,1 0 0,0 1-1,-1-1 1,0 1 0,1-1-1,-1 1 1,1-1 0,-1 1-1,0-1 1,1 1 0,-1-1-1,0 1 1,1 0 0,-3-1-1,3 1-22,-1 1-1,0 0 1,1-1-1,-1 1 1,0 0-1,1-1 1,-1 1-1,1 0 1,-1 0-1,1-1 1,-1 1-1,1 0 0,-1 0 1,1 0-1,0 0 1,0 0-1,-1 0 1,1-1-1,0 1 1,0 0-1,0 0 1,0 0-1,0 0 1,0 0-1,0 0 0,0 0 1,1 0-1,-1 0 1,0 0-1,0-1 1,1 2-1,8 35 48,-6-34-55,-1 0 0,1 0 0,0 0 0,0 0 0,0 0 0,1-1 0,-1 1 0,1-1 0,-1 0 0,1 0 0,0-1 0,-1 1 0,1-1 0,0 1 0,0-1 0,0-1 0,0 1 0,0 0 0,1-1 0,-1 0 0,0 0 0,0 0 0,0 0 0,7-2 0,-2 0 0,-1 0 0,1 0 0,0 0 0,-1-1 0,0-1 0,0 1 0,0-1 0,0-1 0,-1 1 0,11-10 0,-9 7 0,-1-1 0,0-1 0,-1 1 0,1-2 0,-2 1 0,1 0 0,-2-1 0,1 0 0,-1-1 0,4-11 0,-58 114 0,46-84 0,0-1 0,1 1 0,-1 0 0,1 0 0,1 0 0,-1 0 0,2 0 0,-1 0 0,1 0 0,1 15 0,0-22 1,-1 0-1,1 0 1,-1-1 0,1 1-1,-1 0 1,1 0-1,0-1 1,-1 1 0,1 0-1,0-1 1,0 1 0,-1 0-1,1-1 1,0 1-1,0-1 1,0 0 0,0 1-1,0-1 1,0 0 0,-1 1-1,1-1 1,0 0-1,0 0 1,0 0 0,0 0-1,0 0 1,0 0 0,0 0-1,0 0 1,0 0-1,2-1 1,29-9-101,-27 6-291,0 0 0,-1 1 0,1-1 0,-1-1 0,0 1 0,6-8 0,16-35-6673,-8 3-992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11403,'0'0'6182,"-28"51"-3812,23-23-769,3 0-1280,2-1-193,0-4-1185,11-5-3395,6-4-7336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16047,'0'0'6006,"-9"1"-1730,2 0-3768,0 0 1,0 1-1,-1 0 1,1 0-1,0 1 1,1 0-1,-9 4 1,13-6-406,-1 1 0,0 0 0,1 0 0,-1 0 0,1 0 0,-1 0 0,1 0 0,0 1 0,0-1 0,0 1 0,0 0 0,1-1 0,-1 1 1,1 0-1,0 0 0,-1 0 0,1 0 0,1 0 0,-1 0 0,0 0 0,1 1 0,-1 4 0,1-7-103,0 0 0,0 0 1,0 0-1,1 0 0,-1 0 0,0 0 0,0 0 1,1 0-1,-1 0 0,0-1 0,1 1 0,-1 0 1,1 0-1,-1 0 0,1-1 0,-1 1 1,1 0-1,0-1 0,-1 1 0,1 0 0,0-1 1,0 1-1,0-1 0,-1 1 0,1-1 0,0 1 1,0-1-1,1 1 0,34 2 6,-25-4-18,0-1 0,0 0 0,0-1 0,15-5 0,26-18-394,-38 17 369,0 2 0,1 0-1,0 1 1,0 0-1,24-5 1,-39 11 47,0 0 0,1 0-1,-1 0 1,0 0 0,1 1 0,-1-1-1,0 0 1,1 0 0,-1 0 0,0 1 0,1-1-1,-1 0 1,0 1 0,0-1 0,1 0-1,-1 0 1,0 1 0,0-1 0,0 0 0,0 1-1,1-1 1,-1 0 0,0 1 0,0-1-1,0 1 1,0-1 0,0 0 0,0 1 0,0-1-1,0 0 1,0 1 0,0-1 0,0 1-1,0-1 1,0 0 0,0 1 0,0-1-1,0 0 1,-1 1 0,1-1 0,0 1 0,0-1-1,0 0 1,0 0 0,-1 1 0,1-1-1,0 0 1,0 1 0,-1-1 0,1 0 0,-1 1-1,-10 19 134,3-7-120,4-9-23,1 1 1,0-1-1,0 1 0,0 0 1,0 0-1,1 0 1,0 0-1,0 0 0,0 0 1,-1 11-1,6-15 0,-1-1 0,1 1 0,0-1 0,0 1 0,0-1 0,0 0 0,0 0 0,0 0 0,-1-1 0,1 1 0,3-2 0,14-4 0,0-2 0,0 0 0,22-14 0,-21 10 0,1 2 0,28-11 0,-73 61 0,20-37 1,-2 3-23,-1 1 0,1 0 0,0 0 0,1 1 0,-1-1 0,1 1 0,1 0 0,0 0 1,0 0-1,-3 14 0,6-22-110,0 0 0,0 1 0,0-1 1,0 0-1,0 1 0,0-1 0,0 0 0,0 0 1,0 1-1,0-1 0,0 0 0,0 1 1,0-1-1,0 0 0,1 0 0,-1 1 0,0-1 1,0 0-1,0 0 0,0 1 0,1-1 0,-1 0 1,0 0-1,0 1 0,1-1 0,-1 0 1,0 0-1,0 0 0,1 0 0,-1 1 0,0-1 1,0 0-1,1 0 0,-1 0 0,0 0 0,1 0 1,-1 0-1,0 0 0,0 0 0,1 0 0,-1 0 1,0 0-1,1 0 0,-1 0 0,0 0 1,1 0-1,-1 0 0,0 0 0,0 0 0,1 0 1,16-8-8368,-2-8-2946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7111,'0'0'23724,"11"4"-22091,-8-3-1624,0 1 0,0-1-1,0 0 1,0 0 0,0 0 0,1 0 0,-1-1-1,0 1 1,1-1 0,-1 0 0,0 0 0,1 0-1,-1 0 1,1-1 0,-1 1 0,0-1 0,0 0-1,1 0 1,-1 0 0,0 0 0,0-1-1,0 1 1,0-1 0,0 0 0,0 0 0,-1 0-1,1 0 1,-1 0 0,1-1 0,-1 1 0,0-1-1,0 1 1,2-4 0,-2 3-9,-1 1 0,0 0 0,0 0 0,0 0 0,0-1 0,0 1 0,0-1 0,0 1 0,-1-1 0,1 1 0,-1-1 0,0 1 0,0-1 0,0 1 0,0-1 0,0 1 0,0-1 0,-2-4 0,2 7 0,0-1 0,-1 0 0,1 1 0,0-1 0,-1 1 0,1-1 0,-1 1 0,1-1 0,0 1 0,-1 0 0,1-1 0,-1 1 0,1-1 0,-1 1 0,0 0 0,1-1 0,-1 1 0,1 0 0,-1 0 0,1-1 0,-1 1 0,0 0 0,1 0 0,-1 0 0,0 0 0,0 0 0,-1 0 0,0 1 0,0-1 0,0 1 0,0-1 0,0 1 0,0 0 0,0 0 0,0 0 0,1 0 0,-1 0 0,0 0 0,-2 3 0,-3 3 0,0-1 0,1 1 0,0 0 0,0 0 0,1 0 0,0 1 0,0 0 0,0 0 0,1 1 0,1-1 0,-1 1 0,1 0 0,1-1 0,0 1 0,-2 12 0,4-20 0,0-1 0,0 1 0,0-1 0,1 1 0,-1 0 0,0-1 0,0 1 0,0-1 0,0 1 0,1-1 0,-1 1 0,0-1 0,1 1 0,-1-1 0,0 1 0,1-1 0,-1 1 0,0-1 0,1 0 0,-1 1 0,1-1 0,-1 1 0,1-1 0,-1 0 0,1 0 0,-1 1 0,1-1 0,-1 0 0,1 0 0,0 0 0,0 1 0,26-2 0,22-13 0,17-27 0,-53 32 0,0 0 0,1 1 0,0 0 0,17-6 0,-46 45 0,8-21 0,3-6 0,1 0 0,-1 0 0,1 0 0,0 1 0,1-1 0,-1 1 0,1 0 0,0-1 0,0 1 0,0 0 0,1 0 0,-1 1 0,1-1 0,0 0 0,1 6 0,2-9 0,1-1 0,-1 0 0,1-1 0,0 1 0,0 0 0,-1-1 0,1 0 0,0 1 0,0-1 0,0 0 0,0 0 0,-1-1 0,1 1 0,3-1 0,-4 0 0,11-1 0,-1 0 0,0-2 0,0 1 0,0-1 0,20-11 0,-17 8 0,0 0 0,28-7 0,-43 14-2,0 0 0,0 0 0,1-1 0,-1 1 0,0 0-1,0 0 1,0 0 0,1 0 0,-1 0 0,0 0 0,0-1 0,1 1 0,-1 0 0,0 0 0,0 0-1,1 0 1,-1 0 0,0 0 0,0 0 0,1 0 0,-1 0 0,0 0 0,0 0 0,1 0 0,-1 0-1,0 0 1,0 0 0,0 0 0,1 1 0,-1-1 0,0 0 0,0 0 0,1 0 0,-1 0 0,0 0-1,0 1 1,0-1 0,0 0 0,1 0 0,-1 0 0,0 0 0,0 1 0,0-1 0,0 0 0,0 0-1,1 1 1,-1-1 0,0 0 0,0 0 0,0 0 0,0 1 0,0-1 0,0 0 0,0 0 0,0 1-1,0-1 1,0 0 0,0 0 0,0 1 0,0-1 0,0 0 0,0 0 0,0 1 0,0-1 0,0 0-1,-1 0 1,1 1 0,-7 9-469,-28 35-3053,8-19-7659,17-18-5334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6438,'0'0'24455,"-11"12"-24022,-2 1-382,2 2 0,-1-1 1,2 1-1,0 1 1,1 0-1,0 0 0,-8 25 1,11-24 29,2 0 0,0 0 0,1 0 0,1 0 0,1 0 0,0 27 0,1-40-147,0 0 0,1 0 0,-1 0 0,1 0 0,0 0 1,0 0-1,0 0 0,0 0 0,1-1 0,0 1 0,-1 0 0,1-1 0,1 1 1,-1-1-1,0 0 0,1 0 0,0 0 0,0 0 0,0 0 0,0 0 0,0-1 0,0 0 1,1 1-1,-1-1 0,1 0 0,-1-1 0,1 1 0,0-1 0,0 0 0,0 1 1,0-2-1,7 2 0,62-2-8043,-36-3-235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6726,'0'0'23190,"-13"59"-21396,5-29-737,0 1-1057,3-2 0,2-1 0,3-7 0,0-4 0,0-6 0,7-7-2338,5-4-1858,-1-3-1153,1-11-1922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19474,'0'0'-1345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12492,'0'0'17649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23382,'0'0'9385,"-6"65"-9385,7-40 0,3-2 0,3-2 0,0-1 0,-1-4-737,-1-4-1793,1-3-1538,-3-4-1089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16752,'0'0'7863,"-2"12"-5871,1-3-1728,-2 6-60,1 0-1,0 1 1,2-1-1,0 1 1,2 19-1,-2-33-199,0 1 0,1 0 0,-1 0 1,1-1-1,0 1 0,-1 0 0,1-1 0,1 1 0,-1-1 0,0 1 1,1-1-1,-1 0 0,1 1 0,0-1 0,-1 0 0,1 0 0,0 0 0,0 0 1,1-1-1,-1 1 0,0 0 0,0-1 0,1 0 0,-1 1 0,1-1 0,0 0 1,-1 0-1,1 0 0,0-1 0,-1 1 0,1-1 0,0 0 0,0 1 1,-1-1-1,1 0 0,0 0 0,0-1 0,-1 1 0,1-1 0,3 0 0,0-1-200,1-1 0,-1 1-1,0-1 1,0 0-1,0 0 1,0-1-1,-1 0 1,1 0 0,-1 0-1,0-1 1,0 1-1,-1-1 1,1 0 0,6-11-1,5-8-2651,26-50 0,-38 67 2813,3-8-314,-5 12 1188,-2 6 1396,-39 115 423,-7 31 2418,40-127-4531,2 0-1,0 1 1,2-1 0,1 42 0,1-64-623,0 1 0,0 0-1,0-1 1,0 1 0,0-1 0,0 1-1,0 0 1,1-1 0,-1 1 0,0-1 0,0 1-1,1-1 1,-1 1 0,0-1 0,1 1 0,-1-1-1,0 1 1,1-1 0,-1 1 0,1-1-1,-1 0 1,1 1 0,-1-1 0,1 0 0,-1 1-1,1-1 1,0 1 0,18-4-6300,-7-8-4016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18289,'0'0'6054,"61"72"-5317,-38-38 640,-1 3 32,-4 6-384,-7 7 0,-7 4-96,-4 1 224,-8-2-384,-13 2-769,-7-4 0,2-7 0,-5-11-128,3-12-4228,4-15-7207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145 212 3940,'0'0'11210,"1"-11"-6720,-1 4-3779,0-1 0,0 0 1,-1 0-1,0 1 0,-4-16 1,5 21-549,-1 1 1,1-1 0,-1 0 0,0 0-1,0 0 1,0 1 0,0-1 0,0 1-1,0-1 1,0 0 0,0 1 0,-1 0-1,1-1 1,0 1 0,-1 0-1,1 0 1,-1-1 0,0 1 0,1 0-1,-1 1 1,0-1 0,0 0 0,1 0-1,-1 1 1,0-1 0,0 1 0,0 0-1,0-1 1,0 1 0,0 0 0,0 0-1,1 0 1,-1 1 0,0-1 0,0 0-1,0 1 1,-3 0 0,1 1-99,0 0 1,1 0-1,-1 0 1,0 1 0,1-1-1,-1 1 1,1 0-1,0 0 1,0 0-1,0 0 1,1 1-1,-1-1 1,1 1-1,0 0 1,-1-1-1,2 1 1,-1 0-1,-1 6 1,-2 3 139,0 1-1,1 0 1,1 0 0,-2 17 0,4-28-192,1-1 0,0 0 0,-1 1 0,1-1 0,0 0 0,0 1 0,0-1 0,1 1 0,-1-1 0,1 0 0,-1 1 0,1-1 0,0 0 0,0 0 1,0 1-1,0-1 0,0 0 0,0 0 0,1 0 0,-1 0 0,0 0 0,3 2 0,-1-2-9,1-1 0,-1 0 1,0 1-1,0-1 0,1 0 0,-1-1 1,0 1-1,1 0 0,-1-1 0,1 0 1,-1 0-1,1 0 0,-1 0 0,0-1 1,6 0-1,4-2-4,1-1 0,-1 0 0,0-1 0,0 0 0,0-1 0,-1 0 0,1-1 0,-2 0 0,1-1 0,16-16 0,-10 8 0,0-1 0,-2 0 0,0-2 0,-1 0 0,16-27 0,-3-6 0,-26 48 0,0 0 0,-1 1 0,0-1 0,0 0 0,0 0 0,0 0 0,0 0 0,-1 0 0,0-1 0,0 1 0,0-6 0,-1 10 0,0 0 0,0 0 0,0 0 0,0 0 0,0 0 0,0 0 0,1 1 0,-1-1 0,0 0 0,0 1 0,0-1 0,1 0 0,-1 1 0,0-1 0,0 1 0,1-1 0,-1 1 0,0 0 0,1-1 0,-1 1 0,0 0 0,-6 9 0,0 0 0,1 0 0,1 1 0,-1 0 0,2 0 0,-1 0 0,-2 13 0,-18 86 0,24-103 2,-8 69 49,8-71-73,1 0-1,0 0 1,0 0 0,0 0 0,1 1 0,-1-1-1,1 0 1,1 0 0,-1 0 0,1-1 0,4 10-1,-5-13-137,0 1 0,1-1 0,-1 1 0,1-1 0,-1 0 0,1 1 0,0-1 0,0 0 0,0 0 0,-1 0 0,1-1 0,0 1 0,0 0 0,0-1 0,0 1 0,0-1 0,0 0 0,0 0-1,0 1 1,0-1 0,0-1 0,0 1 0,1 0 0,-1 0 0,0-1 0,0 1 0,-1-1 0,1 0 0,0 1 0,0-1 0,0 0 0,0 0 0,3-3 0,4-1-1495,0-1 1,-1 0-1,1-1 0,-1 0 1,8-9-1,17-20-6432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13613,'0'0'9935,"-13"11"-6134,-74 70-328,77-70-3229,0 0-1,0 1 0,1 0 0,1 0 0,0 1 0,1 0 0,-8 18 0,15-31-243,0 0 0,0 0 0,1-1 0,-1 1 0,0 0 0,0 0 0,0 0 0,1 0 0,-1 0 0,0 0 0,0 0 0,0 0 0,1 0 0,-1 0 0,0 0 0,0 0 0,0 0 0,1 0 0,-1 0 0,0 0 0,0 0 0,1 0 0,-1 0 0,0 0 0,0 0 0,0 0 0,1 0 0,-1 0 0,0 0 0,0 0 0,0 0 0,1 0 0,-1 1 0,0-1 0,0 0 0,0 0 0,0 0 0,1 0 0,-1 1 0,0-1 0,0 0 0,0 0 0,0 0 0,0 1 0,0-1 0,0 0 0,0 0 0,0 0 0,1 1 0,-1-1 0,0 0 0,0 0 0,0 0 0,0 1 0,0-1 0,0 0 0,0 0 0,0 1 0,-1-1 0,1 0 0,0 0 0,0 0 0,0 1 0,0-1 0,0 0 0,0 1 0,9-7-72,-1 0 0,1 0 0,-1 0-1,0-1 1,9-11 0,34-25-545,-48 40 594,1 1 0,-1 0-1,1 0 1,0 0-1,0 1 1,0 0 0,0-1-1,0 1 1,0 1-1,0-1 1,0 0 0,1 1-1,5 0 1,-8 1 21,-1-1 0,1 1 0,0 0 0,-1 0 1,1 0-1,0 0 0,-1 0 0,1 0 0,-1 0 0,0 0 0,1 1 1,-1-1-1,0 0 0,0 1 0,0-1 0,0 1 0,0-1 1,0 1-1,0 0 0,0 0 0,-1-1 0,2 3 0,12 45 182,-12-40-157,0 0 82,1 1 1,0-1-1,0 0 1,1 1-1,8 13 0,-11-22-84,0 0-1,0 0 0,0 0 0,-1 0 0,1 0 0,0 0 1,1 0-1,-1 0 0,0 0 0,0 0 0,0 0 0,0-1 1,1 1-1,-1 0 0,0-1 0,1 1 0,-1-1 1,1 0-1,1 1 0,-2-1-11,1-1 0,0 1 0,0-1 0,0 1 0,0-1 0,-1 0 0,1 1 0,0-1 0,-1 0 0,1 0 0,-1 0 1,1 0-1,-1-1 0,1 1 0,-1 0 0,0-1 0,0 1 0,1-1 0,0-1 0,5-7-9,0-1 0,-1 1 0,-1-1 0,1-1 0,-2 1 0,1-1 0,-2 0 0,4-15 0,-6 22 0,0 0 0,0 0 0,0 0 0,-1 1 0,1-1 0,-1 0 0,0 0 0,-1 0 0,1 0 0,-1 1 0,0-1 0,0 0 0,-1 0 0,1 1 0,-1-1 0,0 1 0,0-1 0,-1 1 0,1 0 0,-1 0 0,0 0 0,0 0 0,-7-6 0,10 10 0,0 1 0,0-1 0,0 0 0,0 0 0,0 1 0,0-1 0,0 0 0,0 0 0,0 0 0,0 1 0,0-1 0,0 0 0,0 0 0,0 0 0,-1 1 0,1-1 0,0 0 0,0 0 0,0 0 0,0 0 0,0 1 0,-1-1 0,1 0 0,0 0 0,0 0 0,0 0 0,0 0 0,-1 0 0,1 0 0,0 0 0,0 1 0,0-1 0,-1 0 0,1 0 0,0 0 0,0 0 0,0 0 0,-1 0 0,1 0 0,0 0 0,0 0 0,-1 0 0,1 0 0,0 0 0,0 0 0,0-1 0,-1 1 0,1 0 0,0 0 0,0 0 0,0 0 0,-1 0 0,1 0 0,0 0 0,0-1 0,0 1 0,0 0 0,0 0 0,-1 0 0,1 0 0,0-1 0,0 1 0,0 0 0,0 0 0,5 13 0,-2-9 6,1-1 0,-1-1 0,1 1 0,0 0 0,0-1-1,0 0 1,0 0 0,1 0 0,-1 0 0,0-1 0,1 0 0,-1 0 0,9 1 0,60 3-420,-37-5-2389,-4-1-4921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8040,'5'23'12331,"-5"8"-9576,0 3-1,-5 5-191,-3 3-1762,3 0-289,2-2-384,3-6-96,0-5-768,0-10-1571,6-6-1760,1-10-1282,1-3-4132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21332,'0'0'3150,"-9"8"-673,2 0-2172,0-1 1,1 1-1,0 1 1,0-1-1,0 1 1,1 0-1,1 0 1,-1 1-1,2-1 1,-1 1-1,1 0 1,1 0-1,-1 0 0,2 0 1,0 1-1,0-1 1,1 18-1,1-26-298,-1 0 0,1-1 0,0 1 0,0-1-1,0 1 1,0-1 0,1 1 0,-1-1 0,0 1-1,0-1 1,1 0 0,-1 0 0,1 0 0,-1 0-1,1 0 1,0 0 0,-1 0 0,1 0 0,0-1-1,0 1 1,-1 0 0,1-1 0,0 0 0,0 1-1,0-1 1,0 0 0,0 0 0,-1 0 0,1 0-1,3-1 1,61-7 92,-38 1-103,-15 4-4,0-1 0,0 2 0,1-1 0,-1 2 0,20 0 1,-30 1 6,-1 0 0,1 0 0,-1 1 0,1-1 0,-1 1 0,1 0 0,-1 0 0,0 0 0,0 0 0,1 0 0,-1 0 0,0 0 0,0 1 0,0-1 0,0 1 1,0 0-1,-1-1 0,1 1 0,0 0 0,-1 0 0,1 0 0,-1 0 0,0 1 0,0-1 0,0 0 0,0 0 0,0 1 0,0-1 0,0 1 0,-1-1 0,1 0 0,-1 1 0,0-1 1,0 1-1,0 2 0,0 3 2,-1-1 1,1 0-1,-1 0 1,-1 0-1,1 0 1,-1 0 0,-1 0-1,1-1 1,-1 1-1,0-1 1,-1 1 0,0-1-1,0 0 1,0 0-1,0-1 1,-1 1-1,0-1 1,0 0 0,-1 0-1,1-1 1,-1 0-1,0 0 1,0 0 0,0-1-1,-1 1 1,-10 3-1,10-4 1,1-1-1,-1 1 1,0-1 0,0 0-1,0-1 1,0 0-1,0 0 1,0 0 0,0-1-1,0 0 1,0-1-1,-1 1 1,1-1-1,0 0 1,0-1 0,0 0-1,1 0 1,-1-1-1,0 1 1,1-2 0,0 1-1,-1-1 1,1 1-1,1-2 1,-1 1-1,-7-8 1,11 10-167,0 0 0,0 0-1,0-1 1,0 1 0,0 0 0,1-1 0,-1 0-1,1 1 1,0-1 0,-1 0 0,1 0 0,1 1-1,-1-1 1,0 0 0,1 0 0,-1 0 0,1 0-1,0 0 1,0 0 0,0 0 0,1 0 0,-1 0-1,0 0 1,1 0 0,0 0 0,0 0-1,2-4 1,1 1-450,-1 2-1,1-1 0,0 0 0,1 1 0,-1 0 1,1 0-1,0 0 0,0 0 0,0 1 1,0 0-1,0 0 0,10-4 0,16-5-6932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19987,'0'0'11926,"9"-4"-11179,-3 1-742,0 0 0,1-1 0,-1 1 0,0-2 0,-1 1-1,1 0 1,-1-1 0,0 0 0,0-1 0,0 1 0,-1-1-1,0 0 1,0 0 0,0 0 0,-1 0 0,0-1 0,0 0 0,-1 1-1,0-1 1,0 0 0,2-11 0,-4 16-5,0 1 0,0-1 0,1 0 0,-1 1 0,0-1 0,-1 1 0,1-1 0,0 1 0,0-1 0,-1 1 0,1-1 0,0 1 0,-1-1 0,0 1 0,1 0 0,-1-1 0,0 1 0,0 0 0,0-1 0,0 1 0,0 0 0,-1-2 0,1 3 0,-1 0 0,1 0 0,0 0 0,0 0 0,-1 0 0,1 0 0,0 0 0,0 0 0,0 0 0,-1 0 0,1 1 0,0-1 0,0 0 0,0 1 0,0-1 0,-1 1 0,1-1 0,0 1 0,0 0 0,0-1 0,0 1 0,0 0 0,1 0 0,-1 0 0,0 0 0,0 0 0,0 0 0,1 0 0,-2 1 0,-4 6 0,1 0 0,0 0 0,0 1 0,0-1 0,1 1 0,0 0 0,1 1 0,0-1 0,0 0 0,1 1 0,1 0 0,-1-1 0,1 1 0,1 17 0,0-23 0,1 1 0,-1-1 0,1 0 0,0 1 0,0-1 0,0 0 0,0 0 0,1 0 0,0 1 0,-1-2 0,2 1 0,-1 0 0,0 0 0,1-1 0,0 1 0,-1-1 0,1 0 0,1 0 0,-1 0 0,0 0 0,1 0 0,-1-1 0,1 1 0,0-1 0,0 0 0,0-1 0,0 1 0,0 0 0,1-1 0,-1 0 0,0 0 0,0-1 0,1 1 0,4-1 0,1 0 0,0-1 0,-1 0 0,1 0 0,-1-2 0,1 1 0,-1-1 0,0 0 0,0-1 0,0 0 0,0 0 0,-1-1 0,0 0 0,0-1 0,0 1 0,0-2 0,-1 1 0,7-9 0,2-1 0,-2-1 0,0 0 0,-1-1 0,-1 0 0,0-1 0,13-30 0,-20 29 0,-13 20 0,-19 30 0,19-19 0,0 2 0,1-1 0,1 1 0,0 0 0,1 0 0,0 1 0,1-1 0,0 1 0,1 0 0,1 0 0,-1 24 0,2-37-88,1 0-1,0 0 1,0 0 0,1 0-1,-1 0 1,0 0-1,0 1 1,0-1 0,1 0-1,-1 0 1,0 0 0,1 0-1,-1 0 1,1 0 0,0 0-1,-1 0 1,1 0-1,0 0 1,-1-1 0,1 1-1,0 0 1,0 0 0,0-1-1,-1 1 1,1 0-1,0-1 1,0 1 0,0-1-1,0 1 1,0-1 0,1 1-1,0-1 1,0 0-367,0 0 0,0 0-1,0 0 1,1 0 0,-1 0 0,0 0 0,0-1 0,0 1-1,0-1 1,0 0 0,0 1 0,0-1 0,0 0 0,-1 0-1,1 0 1,0-1 0,3-1 0,17-22-12138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18097,'0'0'5445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14382,'0'0'11397,"-5"7"-10842,2-1-411,0 1-1,0-1 1,1 0 0,0 1-1,0-1 1,1 1-1,-2 12 1,3-17-87,-1-1 1,1 1 0,1 0-1,-1 0 1,0 0-1,0-1 1,0 1-1,1 0 1,-1-1-1,1 1 1,0 0 0,-1-1-1,1 1 1,0 0-1,0-1 1,0 1-1,0-1 1,0 0-1,0 1 1,1-1 0,-1 0-1,0 0 1,1 1-1,-1-1 1,1 0-1,-1 0 1,1-1-1,-1 1 1,1 0 0,0-1-1,-1 1 1,1 0-1,0-1 1,0 0-1,-1 1 1,1-1 0,0 0-1,0 0 1,-1 0-1,1 0 1,2-1-1,2 0-24,0 0-1,1-1 0,-1 1 0,-1-1 1,1-1-1,0 1 0,0-1 1,-1 0-1,0 0 0,1-1 1,-1 0-1,0 0 0,-1 0 0,1 0 1,-1-1-1,8-9 0,-4 4-47,0-1 0,0-1 0,-1 1 0,0-1 0,-1 0 0,9-24-1,-31 86 274,-14 54 1059,28-94-1223,1 1 1,0-1-1,0 0 0,1 1 1,0-1-1,1 0 0,0 0 1,3 14-1,-3-22-94,0 1 0,0-1 0,0 0 0,0 1 0,0-1 0,1 0 0,-1 0 0,1 0 0,-1 0 0,1 0 0,0 0 0,0 0 0,0 0 0,0-1 0,0 1 0,0-1 0,0 0 0,0 1 0,1-1 0,-1 0 0,0 0 0,1-1 0,-1 1 0,1 0 0,-1-1 0,1 1 0,-1-1 0,1 0 0,0 0 0,-1 0 0,1 0 0,-1 0 0,1-1 0,-1 1 0,1-1 0,3-1 0,2 0 0,0 0 0,-1-1 0,0 0 0,1 0 0,-1-1 0,0 1 0,-1-2 0,1 1 0,-1-1 0,12-10 0,-13 9 0,0-1 0,0 0 0,-1 0 0,0 0 0,0-1 0,-1 1 0,1-1 0,-2 0 0,1 0 0,-1 0 0,0 0 0,-1 0 0,0-1 0,0 1 0,-1 0 0,-1-17 0,1 24 0,0 0 0,0 0 0,0 1 0,0-1 0,0 0 0,0 0 0,0 0 0,0 0 0,-1 0 0,1 0 0,0 0 0,0 1 0,-1-1 0,1 0 0,-1 0 0,1 0 0,-1 1 0,1-1 0,-1 0 0,1 0 0,-1 1 0,0-1 0,1 1 0,-1-1 0,0 0 0,1 1 0,-1-1 0,0 1 0,0 0 0,0-1 0,0 1 0,1 0 0,-1-1 0,0 1 0,0 0 0,0 0 0,0 0 0,0 0 0,0 0 0,0 0 0,-1 0 0,0 1 0,0-1 0,1 1 0,-1 0 0,0-1 0,1 1 0,-1 0 0,1 0 0,-1 0 0,1 1 0,-1-1 0,1 0 0,0 1 0,-1-1 0,1 0 0,0 1 0,0-1 0,0 1 0,0 0 0,0 2 0,-1 2 0,0 0 0,1 1 0,0-1 0,1 1 0,-1-1 0,2 8 0,-1-11 0,0-3-15,1 1 0,-1-1 0,1 1 0,-1 0 0,1-1 0,0 1 0,-1-1 0,1 0 0,0 1 0,0-1 0,-1 1 0,1-1 0,0 0 0,0 0 0,-1 1 0,1-1 0,0 0 0,0 0 0,0 0 0,0 0 0,-1 0 0,1 0 0,0 0 0,0 0 0,0 0 0,-1-1 0,1 1 0,0 0 0,0 0 0,0-1 0,-1 1 0,1-1 0,0 1 0,1-1 1,29-12-2745,-14 0-3604,-1-1-3433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6:5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172 127 12204,'0'0'8333,"-9"-3"-4340,6 2-3777,-1-1 0,0 1 0,0 0 0,0-1-1,1 2 1,-1-1 0,0 0 0,0 1 0,0 0 0,0 0 0,0 0 0,0 0 0,0 1 0,0-1-1,0 1 1,0 0 0,0 0 0,0 1 0,1-1 0,-1 1 0,0 0 0,1 0 0,-1 0 0,1 0 0,0 0-1,-3 4 1,-1 2-128,0 0-1,1 0 1,0 1-1,1 0 1,0 0-1,-7 16 1,10-20-85,0 0 1,0 1 0,1-1-1,0 0 1,0 1 0,0-1-1,0 1 1,1-1 0,0 1-1,0-1 1,1 1 0,-1-1-1,1 1 1,2 5 0,-2-9-4,0 0 1,1-1 0,-1 1 0,0 0 0,1-1-1,0 1 1,-1-1 0,1 0 0,0 1 0,-1-1-1,1 0 1,0 0 0,0 0 0,0 0 0,0-1-1,0 1 1,0 0 0,0-1 0,0 0 0,1 1-1,-1-1 1,0 0 0,0 0 0,0 0 0,0 0 0,0-1-1,1 1 1,-1 0 0,0-1 0,2 0 0,6-2 46,1 1 0,-1-1 1,0-1-1,18-8 0,-11 2 35,0-1 1,0 0-1,-1-1 0,-1-1 0,0-1 0,-1 0 0,0-1 0,-1 0 1,-1-1-1,0-1 0,-2 0 0,1 0 0,-2-1 0,-1 0 1,0-1-1,-1 1 0,6-26 0,-52 144-82,31-73-32,0 0 0,2 1 0,2 0 0,0 0 0,1 50 0,3-76-124,0 0 0,0-1 0,0 1-1,1-1 1,-1 1 0,0-1 0,1 1 0,-1 0 0,1-1 0,0 0 0,-1 1 0,1-1 0,0 1 0,0-1 0,0 0 0,0 0-1,0 1 1,0-1 0,1 0 0,-1 0 0,0 0 0,0 0 0,1 0 0,-1-1 0,1 1 0,1 1 0,0-2-753,0 1 1,0 0-1,0-1 1,0 1-1,0-1 1,0 0-1,0 0 1,0 0-1,0-1 1,0 1-1,-1-1 0,1 1 1,5-3-1,21-14-14732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71 19442,'0'0'9935,"-5"10"-8584,-13 31-187,18-40-1149,0 0 0,0 0 1,0 0-1,0 0 1,0 0-1,0 0 0,0 0 1,0 0-1,0 0 1,0 0-1,1 0 1,-1 0-1,0-1 0,1 1 1,-1 0-1,0 0 1,1 0-1,-1 0 0,1 0 1,0-1-1,-1 1 1,1 0-1,-1-1 1,1 1-1,0 0 0,0-1 1,-1 1-1,1-1 1,0 1-1,0-1 0,0 1 1,0-1-1,0 0 1,-1 1-1,1-1 1,0 0-1,0 0 0,0 1 1,0-1-1,0 0 1,0 0-1,0 0 0,2-1 1,42 0 180,-43 1-195,3-1-1,1 0 0,-1 0 0,1-1 0,-1 0 0,0 0 0,1 0 0,-1 0 0,0-1 0,0 0 0,-1 0 0,1 0 0,-1-1 0,0 1 0,1-1 0,-1 0 0,-1-1 0,1 1 0,-1-1 0,0 1 0,0-1 0,0 0 0,0 0 0,-1 0 0,0 0 0,0-1 0,-1 1 0,1-1 0,-1 1 0,0-1 0,0-9 0,-1 13 0,0 1 0,0 0 0,-1 0 0,1 0 0,0 1 0,-1-1 0,1 0 0,-1 0 0,1 0 0,-1 0 0,1 0 0,-1 0 0,0 1 0,1-1 0,-1 0 0,0 0 0,0 1 0,1-1 0,-1 0 0,0 1 0,0-1 0,0 1 0,0-1 0,0 1 0,0 0 0,0-1 0,0 1 0,0 0 0,0 0 0,0 0 0,0 0 0,0-1 0,0 1 0,0 1 0,0-1 0,0 0 0,0 0 0,0 0 0,0 0 0,0 1 0,0-1 0,0 0 0,0 1 0,0-1 0,-1 2 0,-3-1 0,1 1 0,-1 0 0,0 1 0,1-1 0,0 1 0,0 0 0,0 0 0,-5 4 0,3 0 0,0 0 0,0 0 0,1 0 0,0 1 0,1 0 0,-1 0 0,2 0 0,-1 1 0,1-1 0,0 1 0,1 0 0,0 0 0,0 0 0,0 18 0,2-26 0,0 0 0,0 0 0,1 1 0,-1-1 0,0 0 0,1 0 0,-1 0 0,0 1 0,1-1 0,0 0 0,-1 0 0,1 0 0,0 0 0,-1 0 0,1 0 0,0 0 0,0 0 0,0-1 0,0 1 0,0 0 0,0 0 0,0-1 0,1 2 0,2-1 0,-1 1 0,1-1 0,-1 0 0,1-1 0,-1 1 0,1 0 0,-1-1 0,6 0 0,2 0 0,0-1 0,-1 0 0,1-1 0,20-5 0,2-7 0,-1 0 0,43-27 0,-41 21 0,53-21 0,-86 40 0,-1 1 0,0 0 0,1 0 0,-1-1 0,0 1 0,1 0 0,-1 0 0,0 0 0,1 0 0,-1 0 0,0-1 0,1 1 0,-1 0 0,1 0 0,-1 0 0,0 0 0,1 0 0,-1 0 0,1 0 0,-1 0 0,0 1 0,1-1 0,-1 0 0,0 0 0,1 0 0,-1 0 0,1 0 0,-1 1 0,0-1 0,1 0 0,-1 0 0,0 1 0,0-1 0,1 0 0,-1 0 0,0 1 0,0-1 0,1 1 0,-3 17 0,-15 19 0,17-36 0,-7 10 0,1 0 0,1 0 0,0 0 0,1 1 0,0 0 0,-3 18 0,6-29 0,1-1 0,0 1 0,0-1 0,0 0 0,1 1 0,-1-1 0,0 0 0,0 1 0,0-1 0,0 1 0,0-1 0,0 0 0,0 1 0,1-1 0,-1 0 0,0 1 0,0-1 0,0 0 0,1 1 0,-1-1 0,0 0 0,1 0 0,-1 1 0,0-1 0,1 0 0,-1 0 0,0 0 0,1 1 0,-1-1 0,0 0 0,1 0 0,-1 0 0,0 0 0,1 0 0,-1 0 0,1 1 0,21-2 0,20-12 0,-13-2 0,-1-1 0,27-22 0,-27 18 0,44-23 0,-72 43 0,0 0 0,0 0 0,0 0 0,0 1 0,0-1 0,0 0 0,0 0 0,0 0 0,0 1 0,0-1 0,0 0 0,0 0 0,0 0 0,0 1 0,0-1 0,0 0 0,0 0 0,0 0 0,0 1 0,0-1 0,0 0 0,0 0 0,0 0 0,1 1 0,-1-1 0,0 0 0,0 0 0,0 0 0,0 0 0,0 0 0,1 1 0,-1-1 0,0 0 0,0 0 0,0 0 0,1 0 0,-1 0 0,0 0 0,0 0 0,0 0 0,1 0 0,-1 0 0,0 0 0,0 0 0,0 0 0,1 0 0,-1 0 0,0 0 0,0 0 0,0 0 0,1 0 0,-1 0 0,0 0 0,0 0 0,0 0 0,1 0 0,-1 0 0,0 0 0,0-1 0,-26 47 60,22-40-151,0 0 0,0 0 0,0 1 0,1-1 0,0 1 1,0 0-1,0 0 0,1 0 0,0 0 0,0 1 1,0 6-1,15-13-9871,3-9 1287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77 175 20980,'0'0'6854,"9"-7"-5060,-2 2-1529,7-6-70,0 0 0,-1-1 1,12-13-1,-22 22-195,-1 1 0,0 0 0,0-1 0,0 1 0,0-1 0,0 1 0,0-1 0,-1 0 0,1 0 0,-1 0 0,0 0 0,0 0 0,0 0 0,-1 0 0,1 0 0,0 0 0,-1 0 0,0-1 0,0 1 0,0 0 0,0 0 0,-1 0 0,1 0 0,-1-1 0,0 1 0,-1-4 0,1 6 3,-1-1-1,1 0 0,-1 1 0,0-1 0,0 1 1,1-1-1,-1 1 0,0 0 0,0 0 0,0 0 1,0 0-1,0 0 0,-1 0 0,1 0 0,0 1 1,0-1-1,-1 1 0,1 0 0,0 0 0,0 0 1,-1 0-1,1 0 0,0 0 0,0 0 0,-4 2 1,1-1 19,0-1 0,0 2 1,0-1-1,1 1 0,-1-1 1,1 1-1,-1 1 1,1-1-1,0 1 0,-1-1 1,-3 5-1,2-1 82,-1 1 0,1 1 0,1-1 0,-1 1 0,2 0 0,-1 1 0,1-1 0,0 1-1,0-1 1,1 1 0,1 1 0,-1-1 0,1 0 0,1 0 0,0 1 0,0 13 0,1-22-104,0 1 0,0 0 0,1 0 0,-1 0 0,0 0 0,1 0 0,0-1 0,-1 1 0,1 0 0,0-1 0,0 1 0,0 0 0,0-1 0,0 1 0,0-1 0,1 1 0,-1-1 0,0 0 0,1 0 0,-1 1 0,1-1 0,1 1 0,1 0 0,0-1 0,0 1 0,0-1 0,1 1 0,-1-1 0,0-1 0,1 1 0,-1-1 0,7 1 0,0-2 0,1 1 0,0-2 0,0 1 0,0-2 0,-1 0 0,18-6 0,11-11 0,0-2 0,-2-1 0,36-30 0,-45 33 0,-44 51 0,14-29 0,-5 5 0,1 0 0,0 1 0,1-1 0,0 1 0,0 0 0,0 0 0,1 1 0,0-1 0,1 1 0,0 0 0,-2 11 0,5-19 0,-1 0 0,1-1 0,0 1 0,-1 0 0,1 0 0,0 0 0,-1-1 0,1 1 0,0-1 0,0 1 0,0 0 0,0-1 0,0 1 0,0-1 0,-1 0 0,1 1 0,0-1 0,0 0 0,0 1 0,0-1 0,0 0 0,0 0 0,1 0 0,-1 0 0,0 0 0,0 0 0,0 0 0,0 0 0,0-1 0,0 1 0,0 0 0,0-1 0,1 0 0,40-9 0,-13-2 0,-1-2 0,-1-2 0,41-29 0,35-20 0,-103 65 0,1 0 0,-1 0 0,0 0 0,0 0 0,0 0 0,1 0 0,-1 0 0,0 0 0,0 0 0,1 0 0,-1 0 0,0 0 0,0 0 0,0 0 0,1 0 0,-1 0 0,0 0 0,0 0 0,0 1 0,0-1 0,1 0 0,-1 0 0,0 0 0,0 0 0,0 0 0,0 0 0,1 1 0,-1-1 0,0 0 0,0 0 0,0 0 0,0 1 0,0-1 0,0 0 0,0 0 0,1 0 0,-1 0 0,0 1 0,0-1 0,0 0 0,0 0 0,0 1 0,0-1 0,0 0 0,0 0 0,0 0 0,0 1 0,0-1 0,0 0 0,0 0 0,-1 0 0,1 1 0,0-1 0,0 0 0,0 0 0,0 0 0,0 0 0,0 1 0,0-1 0,0 0 0,-1 0 0,1 0 0,-4 16 0,-30 43 75,29-52-309,-1 1-1,1 0 1,1 0-1,-1 0 1,1 0-1,1 1 1,0 0-1,0 0 1,0 0-1,1 0 1,-1 10-1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219 268 12748,'2'-3'497,"-1"1"1,0-1-1,0 1 0,-1 0 0,1-1 1,0 0-1,-1 1 0,1-1 0,-1 1 0,0-1 1,0 0-1,0 1 0,0-1 0,-1 0 1,1 1-1,-1-1 0,0 1 0,1-1 1,-1 1-1,0-1 0,0 1 0,-3-5 1,2 6-361,0 0 1,0 0 0,1 0-1,-1 0 1,0 0 0,0 0-1,0 0 1,0 1 0,0-1-1,0 1 1,0-1 0,-1 1-1,1 0 1,0 0 0,0 0-1,0 0 1,0 0 0,0 1-1,0-1 1,0 1 0,0-1-1,0 1 1,0 0 0,0-1-1,0 1 1,0 0 0,0 0-1,0 1 1,-3 1 0,-5 5-42,-1 0 1,1 0 0,1 1 0,-1 1-1,1-1 1,1 1 0,0 1-1,1 0 1,-12 20 0,10-15 14,1 1 0,1 0 1,1 0-1,0 0 0,1 1 0,-4 27 0,8-44-104,1 0-1,0-1 0,-1 1 0,1 0 0,0 0 1,0 0-1,0 0 0,0 0 0,0-1 0,0 1 1,0 0-1,0 0 0,0 0 0,0 0 1,1 0-1,-1 0 0,0-1 0,0 1 0,1 0 1,-1 0-1,1 0 0,-1-1 0,1 1 0,-1 0 1,1-1-1,-1 1 0,1 0 0,-1-1 0,1 1 1,0-1-1,0 1 0,-1-1 0,1 1 0,0-1 1,0 1-1,-1-1 0,1 0 0,0 1 0,0-1 1,0 0-1,0 0 0,-1 0 0,1 0 0,0 0 1,0 0-1,0 0 0,0 0 0,0 0 0,0 0 1,-1 0-1,3-1 0,2 0 25,1-1 0,-1 0 0,0 0 0,0-1 0,0 1 1,0-1-1,5-4 0,20-19 17,-1 0 0,-1-2 0,-1-1 0,-2-2 0,-1 0 0,-1-2 0,-2 0 0,-1-1 0,-2-1 0,18-49 0,-32 74-33,-1 1 1,0-1-1,0 0 0,-1 0 0,0 0 1,0-15-1,-17 49-255,-1 10 229,3 1 0,0 0 1,3 1-1,1 0 0,1 1 1,2 0-1,-1 45 0,7-75-6,-1 1 60,1 0-1,0 0 1,0 0-1,1 0 1,0 0 0,2 9-1,-2-15-23,-1 0 0,1 0 0,0 0 0,0 0 0,1 0 0,-1-1 1,0 1-1,0 0 0,1-1 0,-1 1 0,1-1 0,0 1 0,-1-1 0,1 0 0,0 1 0,0-1 0,0 0 0,0 0 0,0 0 0,0-1 0,0 1 0,0 0 0,0-1 1,0 0-1,1 1 0,3-1 0,3 0 3,-1 0 0,1-1 0,-1 0 0,0 0 0,1-1 0,-1 0 0,0 0 0,0-1 0,0 0 0,0-1 0,0 0 0,-1 0-1,0 0 1,0-1 0,0 0 0,0-1 0,-1 1 0,0-1 0,0 0 0,0-1 0,6-9 0,-6 7-14,1 0-1,-1 0 0,0-1 1,-1 0-1,-1 0 0,1-1 1,-1 1-1,-1-1 0,0 0 1,-1 0-1,0 0 1,0 0-1,-1 0 0,-1 0 1,0-1-1,-1-10 0,1 21-9,0 1 1,0 0-1,0-1 0,-1 1 0,1-1 0,0 1 1,0 0-1,0-1 0,0 1 0,0 0 0,0-1 1,-1 1-1,1 0 0,0-1 0,0 1 0,0 0 0,-1-1 1,1 1-1,0 0 0,-1 0 0,1-1 0,0 1 1,0 0-1,-1 0 0,1-1 0,0 1 0,-1 0 1,1 0-1,-1 0 0,1 0 0,0 0 0,-1 0 1,1-1-1,0 1 0,-1 0 0,1 0 0,-1 0 0,1 0 1,0 0-1,-1 1 0,1-1 0,-1 0 0,1 0 1,0 0-1,-1 0 0,1 0 0,0 0 0,-1 1 1,1-1-1,0 0 0,-1 0 0,1 0 0,0 1 1,-1-1-1,-17 17-96,9-5 149,0 1 1,1 0 0,0 0-1,1 1 1,1 0-1,0 0 1,1 1 0,0-1-1,1 1 1,1 0-1,-2 23 1,5-37-52,0 0 0,0 0 0,0 0 0,1 0 0,-1 0 0,0 0 0,0 0 0,1 0 0,-1-1 0,1 1 0,-1 0 0,1 0 0,-1 0 0,1 0 0,0-1 0,-1 1 0,1 0 0,0 0 0,0-1 0,-1 1 0,1-1 0,0 1 0,0-1 0,0 1 0,0-1 0,0 1 0,0-1 0,-1 0 0,1 0 0,0 1 0,0-1 0,0 0 0,2 0 0,40 0 0,-31-1 0,126-16 0,-93 9 0,78-2 0,-122 10 0,-1-1 0,1 1 0,-1 0 0,0 0 0,1 0 0,-1 0 0,0 0 0,1 0 0,-1-1 0,0 1 0,1 0 0,-1 0 0,0 0 0,0-1 0,1 1 0,-1 0 0,0 0 0,0-1 0,1 1 0,-1 0 0,0-1 0,0 1 0,0 0 0,1-1 0,-1 1 0,0 0 0,0-1 0,0 1 0,0 0 0,0-1 0,0 1 0,0-1 0,0 1 0,0 0 0,0-1 0,0 1 0,0 0 0,0-1 0,0 1 0,0-1 0,0 1 0,0 0 0,-1-1 0,1 1 0,0 0 0,0-1 0,0 1 0,-1 0 0,1 0 0,0-1 0,0 1 0,-1 0 0,1-1 0,-16-25 0,11 18 0,-2-4 0,0-1 0,1 1 0,1-2 0,0 1 0,1 0 0,0-1 0,1 0 0,-2-22 0,6 35 3,-1 0 0,1 0 0,-1 1 0,1-1 0,0 0 0,-1 1-1,1-1 1,0 1 0,0-1 0,-1 1 0,1-1 0,0 1 0,0-1 0,0 1 0,-1 0 0,1 0 0,0-1 0,0 1-1,0 0 1,0 0 0,0 0 0,0 0 0,0 0 0,-1 0 0,1 0 0,2 0 0,34 1-175,-28 0-71,35 0-2496,7-1-4564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72 8584,'0'0'9300,"-3"-10"-5275,2 5-3848,0 3 24,1-1-1,-1 0 1,1 1 0,-1-1 0,0 0-1,0 1 1,0-1 0,-1 1 0,1-1-1,0 1 1,-1 0 0,0 0-1,1-1 1,-1 1 0,0 0 0,0 0-1,0 1 1,0-1 0,-1 0-1,1 1 1,0-1 0,-1 1 0,1 0-1,-1 0 1,1 0 0,-1 0 0,0 0-1,1 1 1,-1-1 0,0 1-1,0-1 1,-5 1 0,1 1-70,-1 0 1,1 1-1,0 0 0,0 0 1,0 1-1,0-1 0,0 1 1,1 1-1,-1 0 0,1-1 1,0 2-1,0-1 0,0 1 1,1 0-1,-1 0 0,1 0 1,-5 9-1,-12 12 79,3 2 0,-23 40 1,24-37 41,2 0 0,-15 42 1,27-63-229,0 1 0,1-1 0,1 1 0,0 0 0,0 0 0,1 0 0,0 0 1,1 0-1,0 0 0,1-1 0,3 18 0,-3-25-23,1 1-1,0 0 1,0 0 0,1-1 0,-1 1-1,0-1 1,1 0 0,0 0-1,0 0 1,0 0 0,0 0 0,1 0-1,-1-1 1,1 0 0,-1 0-1,1 0 1,0 0 0,0 0 0,0-1-1,0 1 1,0-1 0,0 0-1,0-1 1,0 1 0,0-1 0,1 1-1,5-2 1,1 2-1,0-1-1,1-1 1,-1 0-1,0-1 1,0 0 0,0 0-1,-1-1 1,1 0-1,13-7 1,-14 4 0,-1 1 0,0-1 0,0 0 0,-1-1 0,0 0 0,12-13 0,-17 17 0,0-1 0,-1 1 0,0 0 0,1-1 0,-1 0 0,0 1 0,-1-1 0,1 0 0,-1 0 0,1 0 0,-1 0 0,-1 0 0,1 0 0,0-1 0,-1 1 0,0 0 0,0 0 0,0 0 0,-2-7 0,1 9 0,0 0 0,0 0 0,-1 1 0,1-1 0,-1 0 0,1 1 0,-1-1 0,0 1 0,1 0 0,-1-1 0,0 1 0,0 0 0,0 0 0,0 0 0,0 0 0,0 1 0,-1-1 0,1 1 0,0-1 0,0 1 0,0 0 0,-1-1 0,1 1 0,0 0 0,-3 1 0,-6-2 0,1 2 0,0-1 0,0 1 0,-14 3 0,20-3 0,-1 1 0,1-1 0,-1 1 0,1 0 0,-1 0 0,1 0 0,0 1 0,0 0 0,0 0 0,0 0 0,1 0 0,-1 0 0,1 1 0,0-1 0,0 1 0,0 0 0,0 0 0,1 0 0,0 0 0,-3 7 0,8-11 0,-1 1 0,1-1 0,0 1 0,-1-1 0,1 0 0,0 0 0,-1 0 0,1 0 0,0 0 0,-1 0 0,1-1 0,3-1 0,8-4 0,-1 0 0,0-2 0,0 1 0,-1-2 0,0 1 0,-1-2 0,18-17 0,-16 14 0,1 1 0,0 0 0,1 1 0,18-10 0,-32 20 0,0 1 0,-1-1 0,1 1 0,0 0 0,-1-1 0,1 1 0,0 0 0,-1 0 0,1 0 0,0-1 0,0 1 0,-1 0 0,1 0 0,0 0 0,0 0 0,-1 0 0,1 0 0,0 0 0,0 1 0,-1-1 0,1 0 0,0 0 0,0 0 0,-1 1 0,1-1 0,0 0 0,-1 1 0,1-1 0,-1 1 0,1-1 0,0 1 0,-1-1 0,1 1 0,-1-1 0,1 1 0,-1-1 0,0 1 0,1 0 0,-1-1 0,1 1 0,-1 0 0,0-1 0,0 1 0,1 0 0,-1 0 0,0-1 0,0 1 0,0 0 0,0 0 0,0-1 0,0 2 0,0 53 0,-1-35 0,-1 19 0,-9 51 0,6-60 0,1 1 0,2-1 0,1 44 0,2-74-62,-1 0-1,0 0 1,1 0 0,-1 1 0,1-1-1,-1 0 1,0 0 0,1 0-1,-1 0 1,1 0 0,-1 0 0,1 0-1,-1 0 1,0 0 0,1 0 0,-1 0-1,1 0 1,-1 0 0,0 0-1,1 0 1,-1-1 0,1 1 0,-1 0-1,0 0 1,1 0 0,-1-1-1,0 1 1,1 0 0,0-1 0,2-2-1168,-1-1 1,1 0 0,0 0-1,-1 0 1,0 0-1,0 0 1,2-4 0,0-2-2229,11-23-11297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1 461 13613,'0'0'17739,"12"8"-16933,44 23-395,-54-30-402,1 0 0,0-1 0,0 1 1,0-1-1,0 1 0,0-1 0,0 0 0,0 0 0,0 0 0,0-1 0,0 1 0,-1-1 0,1 0 0,0 0 0,0 0 0,3-1 0,38-25 33,-32 18-40,5-3-2,1-1 0,-2-1 0,0 0 0,-1-2 0,18-21 0,-27 30 0,-1-1 0,1 1 0,-2-1 0,1 0 0,-1-1 0,0 1 0,-1-1 0,0 1 0,0-1 0,-1 0 0,0 0 0,-1-1 0,0 1 0,0-16 0,-1 23 0,0 0 0,0 1 0,-1-1 0,1 1 0,0-1 0,-1 0 0,1 1 0,-1-1 0,1 1 0,-1-1 0,0 1 0,1-1 0,-1 1 0,0-1 0,0 1 0,0 0 0,0-1 0,-1 1 0,1 0 0,0 0 0,0 0 0,-1 0 0,1 0 0,-1 0 0,1 0 0,0 1 0,-1-1 0,0 0 0,1 1 0,-1-1 0,1 1 0,-1 0 0,0-1 0,1 1 0,-1 0 0,0 0 0,1 0 0,-1 0 0,0 0 0,1 1 0,-1-1 0,-2 1 0,-2 0 0,1 1 0,-1 0 0,1 0 0,0 0 0,0 0 0,0 1 0,0 0 0,0 0 0,1 0 0,-1 0 0,-7 9 0,-1 4 0,1 1 0,0 1 0,1 0 0,1 0 0,1 1 0,1 0 0,0 1 0,1 0 0,2 0 0,0 0 0,1 1 0,-2 32 0,5-50 0,1 0 0,0 0 0,0-1 0,0 1 0,0 0 0,1 0 0,-1 0 0,1 0 0,0-1 0,0 1 0,0 0 0,0-1 0,0 1 0,0 0 0,1-1 0,-1 0 0,1 1 0,0-1 0,0 0 0,0 0 0,0 0 0,0 0 0,0 0 0,0 0 0,1 0 0,-1-1 0,1 0 0,-1 1 0,1-1 0,-1 0 0,1 0 0,0 0 0,0 0 0,-1-1 0,1 1 0,0-1 0,4 0 0,3 1 0,0-2 0,0 1 0,0-1 0,-1-1 0,1 0 0,0 0 0,-1-1 0,0 0 0,1 0 0,8-6 0,13-7 0,-1-3 0,-1 0 0,0-2 0,-2-1 0,0-1 0,44-51 0,-52 52 0,-2-1 0,0-1 0,-2 0 0,-1-1 0,0-1 0,-2 0 0,-1 0 0,14-54 0,-24 74 0,0 0 0,0-1 0,0 1 0,-1 0 0,1-1 0,-3-12 0,2 19 0,0-1 0,0 0 0,0 1 0,0-1 0,-1 0 0,1 1 0,0-1 0,-1 0 0,1 1 0,0-1 0,-1 1 0,1-1 0,0 0 0,-1 1 0,1-1 0,-1 1 0,1-1 0,-1 1 0,0 0 0,1-1 0,-1 1 0,1-1 0,-1 1 0,0 0 0,1 0 0,-2-1 0,0 1 0,1 0 0,-1 1 0,0-1 0,0 0 0,0 1 0,1-1 0,-1 1 0,0 0 0,1 0 0,-1-1 0,1 1 0,-1 0 0,1 0 0,-1 1 0,-1 1 0,-17 14 0,2 0 0,0 2 0,1 0 0,0 1 0,2 0 0,-25 44 0,30-46 0,1 1 0,1 0 0,1 0 0,1 0 0,0 1 0,1 0 0,2 0 0,0 0 0,-1 24 0,4-40-73,0 0 1,1 0-1,-1 0 1,1 0-1,0 0 1,0 0-1,0-1 1,0 1-1,1 0 0,-1-1 1,1 1-1,0-1 1,0 0-1,0 1 1,0-1-1,1 0 0,0 0 1,2 2-1,0-1-246,1 0 0,-1 0-1,1-1 1,0 0 0,0 0-1,0 0 1,0-1 0,0 0-1,0 0 1,8 1 0,0-1-650,0-1 0,0 0 0,0 0 1,0-2-1,0 0 0,-1 0 0,1-1 0,0-1 1,26-9-1,2-6-10557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161 179 21620,'-11'4'3689,"-3"1"-2935,1 0 0,-1 1-1,1 1 1,1 0 0,0 1 0,-14 10-1,22-15-685,1 0 1,-1 0-1,1 1 0,-1-1 0,1 0 0,0 1 0,0 0 0,1 0 1,-1 0-1,1 0 0,0 0 0,0 1 0,1-1 0,-1 0 1,1 1-1,0 0 0,0-1 0,0 1 0,0 0 0,1-1 0,0 1 1,0 0-1,1-1 0,-1 1 0,1 0 0,2 7 0,-2-10-93,0 0-1,0 0 1,1 0 0,-1 0-1,1 0 1,-1 0-1,1 0 1,0-1-1,0 1 1,0-1-1,0 1 1,0-1 0,0 0-1,0 0 1,0 0-1,0 0 1,1 0-1,-1 0 1,0-1 0,0 1-1,1-1 1,-1 1-1,1-1 1,-1 0-1,0 0 1,1 0-1,-1 0 1,1-1 0,3 0-1,2 0 10,-1 0 0,1-1 0,-1 1 0,1-1 0,-1-1 0,0 0 0,0 0 0,8-4 0,4-8 5,-1-1 0,-1 0 1,0-2-1,-1 0 0,-1 0 1,0-1-1,-2-1 0,0-1 1,-1 0-1,-1 0 0,-2-1 1,0 0-1,-1-1 0,6-25 1,-10 15 423,-4 32-400,0 1 1,0 0-1,0-1 0,1 1 1,-1-1-1,0 1 1,0 0-1,0-1 0,0 1 1,0-1-1,0 1 1,0 0-1,0-1 0,0 1 1,0-1-1,-1 1 1,1 0-1,0-1 0,0 1 1,0 0-1,0-1 0,0 1 1,-1 0-1,1-1 1,0 1-1,0 0 0,-1-1 1,1 1-1,0 0 1,-1 0-1,1-1 0,0 1 1,0 0-1,-1 0 1,1-1-1,-1 1 0,1 0 1,0 0-1,-1 0 1,1 0-1,0 0 0,-1 0 1,1 0-1,-1 0 0,1-1 1,0 1-1,-1 0 1,1 1-1,-1-1 0,1 0 1,0 0-1,-1 0 1,1 0-1,0 0 0,-1 0 1,1 0-1,-1 1 1,1-1-1,0 0 0,-1 0 1,1 0-1,0 1 1,0-1-1,-1 0 0,1 1 1,0-1-1,0 0 1,-1 0-1,1 1 0,-7 6-4,1 0 1,0 0-1,0 0 0,1 1 0,0-1 0,0 1 0,-4 10 1,-25 64-25,32-77 15,-4 10-25,1-1 1,1 1-1,0 0 1,0 1-1,2-1 1,0 0-1,1 1 1,0-1-1,2 22 0,8-14-2485,6-15-4509,5-7-6812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4516,'0'0'22571,"-5"9"-21599,-1 4-797,1 0 0,1 0 0,0 1 0,1 0 1,1-1-1,0 1 0,0 0 0,2 0 0,0 0 1,3 26-1,-3-38-157,0 0 1,0-1 0,0 1-1,1-1 1,-1 1-1,0 0 1,1-1-1,-1 1 1,1-1 0,0 1-1,0-1 1,-1 1-1,1-1 1,0 0 0,0 1-1,0-1 1,1 0-1,-1 0 1,0 0 0,0 0-1,1 0 1,-1 0-1,0 0 1,1 0 0,-1 0-1,3 0 1,-1 0 49,0-1-1,1 0 1,-1 0 0,0 0 0,0-1-1,0 1 1,0-1 0,0 1 0,0-1-1,0 0 1,0 0 0,0-1 0,2-1-1,10-5 266,0-1 0,-1-1-1,23-20 1,14-19-333,25-22 0,-76 71 0,1 0 0,-1-1 0,0 1 0,0 0 0,1-1 0,-1 1 0,0 0 0,1 0 0,-1-1 0,0 1 0,1 0 0,-1 0 0,0 0 0,1-1 0,-1 1 0,0 0 0,1 0 0,-1 0 0,1 0 0,-1 0 0,0 0 0,1 0 0,-1 0 0,1 0 0,-1 0 0,0 0 0,1 0 0,-1 0 0,0 0 0,1 0 0,-1 0 0,1 1 0,-1-1 0,0 0 0,1 0 0,-1 0 0,0 1 0,1-1 0,-1 0 0,1 1 0,1 18 0,-12 28 0,1-16 0,4-20 0,2-1 0,0 1 0,0 0 0,1 0 0,0 0 0,1 0 0,0 23 0,1-34 0,0 1 0,1-1 0,-1 1 0,0-1 0,1 0 0,-1 1 0,0-1 0,1 0 0,-1 1 0,1-1 0,-1 0 0,0 1 0,1-1 0,-1 0 0,1 0 0,-1 0 0,1 1 0,-1-1 0,1 0 0,-1 0 0,1 0 0,-1 0 0,1 0 0,-1 0 0,1 0 0,0 0 0,-1 0 0,1 0 0,-1 0 0,1 0 0,-1-1 0,1 1 0,-1 0 0,1 0 0,-1 0 0,0-1 0,1 1 0,-1 0 0,1-1 0,-1 1 0,1 0 0,-1-1 0,0 1 0,1-1 0,21-14 0,64-74 0,-60 60 0,48-43 0,-73 71 0,-1 1 0,0-1 0,0 1 0,1 0 0,-1-1 0,0 1 0,1 0 0,-1-1 0,0 1 0,1 0 0,-1 0 0,1 0 0,-1-1 0,0 1 0,1 0 0,-1 0 0,1 0 0,-1 0 0,0-1 0,1 1 0,-1 0 0,1 0 0,-1 0 0,1 0 0,-1 0 0,1 0 0,-1 0 0,0 0 0,1 1 0,-1-1 0,1 0 0,-1 0 0,1 0 0,-1 0 0,0 1 0,1-1 0,0 0 0,1 20 0,-12 36 0,8-50 0,1-3 0,-3 16 0,0 1 0,1-1 0,-1 25 0,4-43-45,0-1-1,0 1 1,0 0-1,1-1 1,-1 1 0,0 0-1,0-1 1,1 1-1,-1-1 1,0 1 0,1-1-1,-1 1 1,0 0-1,1-1 1,-1 1 0,1-1-1,-1 0 1,1 1-1,-1-1 1,1 1-1,-1-1 1,1 0 0,0 1-1,-1-1 1,1 0-1,-1 0 1,1 1 0,0-1-1,-1 0 1,1 0-1,0 0 1,-1 0 0,1 0-1,0 0 1,-1 0-1,1 0 1,0 0 0,-1 0-1,1 0 1,0-1-1,-1 1 1,1 0 0,-1 0-1,1-1 1,0 1-1,-1 0 1,1-1 0,34-16-4497,-7-7-1074,3-4-1585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185 374 10410,'0'0'8744,"-13"6"-3843,-5 2-4109,1 1 1,0 0-1,0 1 1,0 1-1,2 1 0,-1 0 1,2 1-1,-19 20 1,26-19-574,7-14-214,0 1-1,0-1 1,0 0 0,0 1 0,0-1 0,0 1 0,0-1 0,0 0 0,0 1-1,0-1 1,0 0 0,1 1 0,-1-1 0,0 0 0,0 1 0,0-1-1,1 0 1,-1 0 0,0 1 0,0-1 0,0 0 0,1 0 0,-1 1-1,0-1 1,1 0 0,-1 0 0,0 0 0,1 1 0,-1-1 0,0 0 0,1 0-1,-1 0 1,0 0 0,1 0 0,-1 0 0,0 0 0,1 0 0,-1 0-1,0 0 1,1 0 0,-1 0 0,0 0 0,1 0 0,-1 0 0,0 0 0,1 0-1,-1 0 1,0 0 0,1-1 0,-1 1 0,1 0 0,16-5 35,7-4-62,-12 3-28,0 1-1,1 0 0,-1 0 1,1 2-1,0-1 0,0 2 1,0 0-1,1 0 0,-1 2 1,0-1-1,17 3 0,-27-1 64,1 0 0,-1 1-1,1-1 1,-1 1 0,1 0-1,-1 0 1,0 0 0,0 1 0,0-1-1,0 1 1,-1-1 0,1 1-1,-1 0 1,1 0 0,-1 0-1,0 1 1,0-1 0,0 0-1,-1 1 1,1-1 0,-1 1-1,0 0 1,2 6 0,6-52 1060,-3 22-753,2-10-320,-1 4 0,-1-1 0,-1 0 0,2-39 0,-5 65-269,1 0-1,-1 0 1,1 0 0,-1 0 0,1 1-1,0 0 1,-1-1 0,1 1 0,0 0-1,-1 0 1,1 1 0,0-1 0,-1 0-1,4 2 1,4-2-1297,-4 0 808,-1 0 0,1 0 0,-1-1 0,1 0 0,-1 0 1,1-1-1,-1 0 0,0 0 0,0 0 0,0 0 0,0-1 0,0 0 0,8-6 1,-7 3 398,0 0 1,0 0 0,0 0 0,-1-1 0,0 0 0,0 0 0,-1 0 0,5-12 0,-2 4 992,-1 0 1,-1-1 0,5-28 0,-2-44 6041,-16 97-4413,-13 34-1199,2 2-1,-25 84 0,21-54 61,15-52-857,1 0 0,1 0 0,1 0 0,1 1-1,-1 33 1,5-56-262,0 0-1,-1-1 1,1 1 0,0 0-1,0 0 1,1 0-1,-1 0 1,0 0-1,0 0 1,0-1-1,0 1 1,1 0-1,-1 0 1,0 0-1,1-1 1,-1 1-1,1 0 1,-1 0 0,1-1-1,-1 1 1,1 0-1,0-1 1,-1 1-1,1 0 1,0-1-1,-1 1 1,1-1-1,0 1 1,0-1-1,1 1 8,0-1 0,0 0 0,-1 0 0,1 0 1,0 0-1,0 0 0,0-1 0,-1 1 0,1 0 0,0-1 0,-1 0 0,1 1 0,2-2 0,4-2 10,0-1 0,0 0 1,-1 0-1,13-11 1,7-14-114,-2-2 0,-1 0 1,-1-2-1,22-45 0,-55 100 87,2 0 0,1 0 0,0 1 0,2 0 0,1 0 0,0 1 0,0 40 0,3-62 4,1 0 0,0 0 0,0 0 0,0 0 0,0 0-1,0 0 1,0 0 0,1 0 0,-1 0 0,0 0 0,1-1 0,-1 1 0,0 0 0,1 0 0,-1 0-1,1 0 1,-1 0 0,1 0 0,-1-1 0,1 1 0,0 0 0,0 0 0,-1-1 0,1 1 0,0 0-1,0-1 1,0 1 0,-1-1 0,1 1 0,0-1 0,0 0 0,0 1 0,0-1 0,0 0 0,0 1-1,0-1 1,0 0 0,0 0 0,0 0 0,0 0 0,0 0 0,0 0 0,0 0 0,0-1 0,0 1 0,0 0-1,0 0 1,0-1 0,0 1 0,1-1 0,3-1 7,0 0 0,0-1 0,0 1 0,0-1 0,-1 0 0,1 0 1,-1-1-1,5-4 0,18-25 41,-1-2 1,-2-1-1,-2 0 1,-1-2 0,-2-1-1,-2 0 1,-1-1-1,-2 0 1,12-62 0,-19 69-55,-6 22 10,-4 17 35,-13 47 503,-16 101-1,29-134-505,2 1-1,-1-1 1,2 0 0,1 0-1,1 0 1,0 0 0,2 0-1,9 32 1,4-14-476,-16-37 281,0 1 1,0-1 0,0 1 0,0-1-1,0 0 1,0 1 0,0-1 0,0 0-1,1 0 1,-1 0 0,0 0 0,1 0-1,-1 0 1,1 0 0,-1 0 0,1-1-1,-1 1 1,1-1 0,0 1 0,2 0-1,-4-3-5,1 0 0,-1 1 1,0-1-1,1 0 0,-1 1 0,0-1 0,0 0 0,0 1 0,0-1 0,-1 0 0,1 1 0,0-1 0,-1 0 0,1 1 1,-1-1-1,0-2 0,-6-7 280,1 0-1,-2 0 1,1 0 0,-1 1 0,-18-17 0,-23-33 1943,44 53-1744,1 3-123,1 0 1,0-1 0,0 1-1,0-1 1,1 0-1,-1 0 1,1 0-1,0 0 1,1-1-1,-1 1 1,1 0-1,0-1 1,0 1-1,1-1 1,0-9 0,1 14-169,-1 0 0,1-1 0,0 1 0,0 0 0,0 0 0,0 1 0,0-1 0,0 0 0,0 0 0,0 0 0,0 1 0,0-1 0,1 0 0,-1 1 0,0-1 0,0 1 0,1 0 0,-1-1 0,0 1 0,1 0 1,-1 0-1,0 0 0,2 0 0,40-1-128,-33 1 127,28 0-427,11 0-1842,1 0-3571,2-1-4774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18129,'0'1'7651,"-3"13"-5837,2-4-1127,0 0 1,0 1-1,1-1 0,0 1 1,3 19-1,-2-27-656,-1-1 0,1 0-1,0 0 1,0 1 0,0-1 0,0 0 0,0 0-1,0 0 1,0 0 0,1 0 0,-1 0-1,1-1 1,0 1 0,-1 0 0,1-1 0,0 1-1,0-1 1,0 0 0,0 1 0,0-1-1,0 0 1,0 0 0,1-1 0,-1 1 0,0 0-1,1-1 1,-1 1 0,0-1 0,1 0-1,-1 0 1,4 0 0,4 0-23,0-1-1,0 0 1,-1 0 0,1-1-1,-1 0 1,1-1 0,-1 0-1,0-1 1,15-7 0,2-5-11,43-32 1,-7 3-6,-62 45 8,1-1 0,0 1 0,-1 0 0,1-1 0,-1 1 0,1-1 0,0 1 0,-1 0 0,1-1 0,0 1 0,-1 0 0,1 0 0,0 0 0,-1-1 0,1 1 0,0 0 0,-1 0 0,1 0 0,0 0 0,0 0 0,-1 0 0,1 1 0,0-1 0,-1 0 0,1 0 0,0 0 0,-1 1 0,2-1 0,-1 1 0,0 1 0,-1-1 0,1 0 0,-1 0 0,1 0 0,0 0 0,-1 0 0,0 1 0,1-1 0,-1 0 0,0 0 0,0 1 0,0-1 0,0 0 0,0 2 0,-8 65 0,4-42 0,4-24 0,-1 0 0,1 0 0,0-1 0,-1 1 0,1 0 0,0 0 0,0 0 0,1 0 0,-1 0 0,0 0 0,1 0 0,-1 0 0,1-1 0,-1 1 0,1 0 0,0 0 0,0 0 0,0-1 0,0 1 0,0-1 0,0 1 0,0-1 0,1 1 0,-1-1 0,0 0 0,3 2 0,-1-2 0,-1-1 0,1 1 0,0-1 0,0 0 0,0 0 0,0 0 0,0 0 0,0-1 0,0 1 0,0-1 0,-1 0 0,1 0 0,0 0 0,0 0 0,-1 0 0,1 0 0,3-3 0,76-51 0,-66 42 0,1 1 0,0 1 0,1 0 0,27-11 0,-45 22 0,1 0 0,0 0 0,-1 0 0,1 0 0,-1 0 0,1 0 0,0 0 0,-1 0 0,1 0 0,-1 0 0,1 1 0,0-1 0,-1 0 0,1 0 0,-1 1 0,1-1 0,-1 0 0,1 1 0,-1-1 0,1 0 0,-1 1 0,1-1 0,-1 1 0,0-1 0,1 1 0,-1-1 0,0 1 0,1-1 0,-1 1 0,0-1 0,0 1 0,1 0 0,-1-1 0,0 1 0,0-1 0,0 1 0,0 0 0,0-1 0,0 1 0,0 0 0,0-1 0,0 1 0,0-1 0,0 2 0,1 44 0,-1-15 0,0-30 0,1 1 0,-1-1 0,1 0 0,-1 0 0,0 0 0,1 0 0,0 0 0,-1 0 0,1 0 0,0 0 0,-1-1 0,1 1 0,0 0 0,0 0 0,0 0 0,0-1 0,0 1 0,0-1 0,0 1 0,0 0 0,0-1 0,0 0 0,0 1 0,2-1 0,34 1 0,-24-3 0,0-1 0,-1-1 0,19-7 0,2-5 0,-21 9 0,0 1 0,0 0 0,1 1 0,-1 1 0,1 0 0,0 1 0,20-3 0,-32 6-7,-1 0 0,0 1 1,0-1-1,1 1 0,-1-1 0,0 0 0,0 1 0,1-1 1,-1 1-1,0-1 0,0 1 0,0-1 0,0 1 1,0-1-1,0 1 0,0-1 0,0 1 0,0-1 1,0 1-1,0-1 0,0 1 0,0-1 0,0 0 0,0 1 1,-1-1-1,1 1 0,0-1 0,0 1 0,0-1 1,-1 0-1,1 1 0,0-1 0,-1 1 0,1-1 1,0 0-1,-1 1 0,0-1 0,-10 18-1133,10-17 903,-16 15-3359,3-10-6824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73 128 17745,'0'0'10847,"9"-11"-10361,29-39-224,-37 48-250,1 1 1,-1-1-1,0 1 1,0-1-1,1 0 1,-1 0 0,0 0-1,-1 0 1,1 0-1,0 0 1,-1 0-1,1 0 1,-1 0-1,1 0 1,-1 0-1,0 0 1,0 0-1,0 0 1,0 0 0,0-1-1,0 1 1,-1 0-1,1 0 1,-1 0-1,0 0 1,1 0-1,-1 0 1,-2-3-1,2 4 24,-1 0-1,1 1 0,-1-1 0,1 0 0,-1 1 1,1-1-1,-1 0 0,0 1 0,1 0 1,-1 0-1,0-1 0,1 1 0,-1 0 0,0 0 1,1 0-1,-1 1 0,0-1 0,1 0 0,-1 1 1,0-1-1,1 1 0,-1-1 0,1 1 1,-1 0-1,1-1 0,-1 1 0,1 0 0,-1 0 1,-1 2-1,-5 4 65,1 0 0,1 0 1,-1 1-1,1 0 1,1 0-1,-1 0 0,1 1 1,1-1-1,0 1 0,0 0 1,0 1-1,1-1 0,1 1 1,0-1-1,0 1 1,1 0-1,0 0 0,0-1 1,2 15-1,-1-23-100,0 0 0,1 0 0,-1 1 0,0-1 0,1 0 0,-1 0 0,1 1 0,0-1 0,-1 0 0,1 0 0,0 0 0,-1 0 0,1 0 0,0 0 0,0 0 0,0 0 0,0 0 0,0-1 0,0 1 0,0 0 0,0 0 0,1-1 0,1 1 0,0 0 0,1 0 0,-1 0 0,0 0 0,1-1 0,-1 0 0,1 0 0,-1 0 0,8-1 0,-2 0 0,0-1 0,0 0 0,-1 0 0,1-1 0,0-1 0,10-5 0,8-9-717,44-38 1,-17 12 72,-54 43 649,0 1 0,1-1 0,-1 1-1,1 0 1,-1-1 0,1 1-1,-1-1 1,1 1 0,-1 0 0,1-1-1,-1 1 1,1 0 0,-1 0-1,1-1 1,-1 1 0,1 0 0,0 0-1,-1 0 1,1 0 0,-1 0 0,1 0-1,0 0 1,-1 0 0,1 0-1,0 0 1,-1 0 0,1 0 0,-1 0-1,1 0 1,-1 1 0,2-1 0,1 19 545,-13 25 371,3-24-746,4-14-144,0 0 0,1 1 0,0-1 0,0 1 0,0 0 0,1-1 0,0 1 0,0 13 0,2-19-31,-1-1 0,0 1 0,1-1 0,-1 0 0,0 1 0,1-1 0,-1 1 0,0-1 0,1 0 0,-1 1 0,1-1 0,-1 0 0,1 0 0,-1 1 0,0-1 0,1 0 0,-1 0 0,1 0 0,-1 0 0,1 1 0,0-1 0,-1 0 0,1 0 0,-1 0 0,1 0 0,-1 0 0,1 0 0,-1 0 0,1-1 0,-1 1 0,1 0 0,-1 0 0,1 0 0,-1 0 0,1-1 0,-1 1 0,1 0 0,0-1 0,19-9 0,-6-1-186,-1 0-1,20-24 1,-25 26 68,0 0 1,0 0-1,1 1 0,0 0 1,0 1-1,1 0 1,0 0-1,16-7 0,-25 14 123,-1-1 0,0 1-1,1 0 1,-1 0-1,0 0 1,0 0-1,1 0 1,-1 0-1,0 0 1,1 0 0,-1 0-1,0 0 1,1 0-1,-1 0 1,0 0-1,0 0 1,1 0-1,-1 1 1,0-1-1,1 0 1,-1 0 0,0 0-1,0 0 1,1 0-1,-1 1 1,0-1-1,0 0 1,1 0-1,-1 0 1,0 1 0,0-1-1,0 0 1,0 0-1,1 1 1,-1-1-1,0 0 1,0 1-1,0-1 1,0 0-1,0 0 1,0 1 0,0-1-1,1 22 492,-9 25 400,7-43-866,1-4-38,-1 0-1,1 0 1,0 1-1,0-1 1,0 0-1,0 0 1,0 0 0,0 1-1,0-1 1,-1 0-1,1 0 1,0 1-1,0-1 1,0 0 0,0 0-1,0 1 1,0-1-1,0 0 1,0 0 0,0 1-1,0-1 1,1 0-1,-1 0 1,0 1-1,0-1 1,0 0 0,0 0-1,0 0 1,0 1-1,0-1 1,1 0-1,-1 0 1,0 0 0,0 1-1,0-1 1,0 0-1,1 0 1,-1 0-1,0 0 1,0 1 0,0-1-1,1 0 1,-1 0-1,0 0 1,0 0 0,1 0-1,-1 0 1,0 0-1,0 0 1,1 0-1,-1 0 1,0 0 0,18-9-1272,14-16-3416,-20 15-3333,1 0-4650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14157,'0'0'15919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285 231 4356,'7'-12'7431,"2"-4"-5695,0-1-1,-1 0 1,-1 0-1,8-31 1,-13 44-1309,-1-1 0,-1 1 0,1-1 1,-1 0-1,0 0 0,0 1 0,0-1 0,0 0 1,-1 0-1,0 1 0,0-1 0,-2-5 0,2 8-258,-1-1 0,1 1 0,-1 0 0,0-1 0,0 1 0,0 0 0,0 0 0,0 0 0,0 0 0,0 0 0,-1 1 0,1-1 0,0 1 0,-1 0 0,0-1 1,1 1-1,-1 0 0,0 0 0,0 1 0,1-1 0,-1 1 0,-5-1 0,3 0-68,-1 1 0,0 0 0,1 0 1,-1 0-1,1 1 0,-1 0 1,0 0-1,1 0 0,-1 1 0,1 0 1,0 0-1,0 0 0,-9 5 0,5-1-41,0 1-1,1-1 0,0 1 0,0 1 0,0 0 0,-10 14 0,0 4-48,1 2-1,1-1 1,-22 57-1,31-69 5,1 0 0,0 1-1,1 0 1,1 0-1,1 0 1,0 1-1,1-1 1,0 1-1,2-1 1,2 28 0,-2-41-12,1 0 1,0-1 0,0 1 0,0 0-1,0-1 1,1 1 0,-1-1 0,1 0-1,-1 1 1,1-1 0,0 0 0,0 0-1,0 0 1,0 0 0,0 0 0,0-1 0,1 1-1,-1-1 1,0 1 0,1-1 0,-1 0-1,1 0 1,0 0 0,-1 0 0,1 0-1,0-1 1,0 1 0,-1-1 0,1 0-1,0 0 1,0 0 0,0 0 0,-1 0 0,1-1-1,0 1 1,0-1 0,3-1 0,2 1 6,-1-1 1,1 0 0,-1-1 0,0 0-1,1 0 1,-1-1 0,0 1 0,-1-1-1,1-1 1,-1 0 0,0 1 0,8-9-1,-11 8-7,0 0 0,0 0 0,0 0 0,0 0 0,-1 0-1,1-1 1,-1 1 0,1-10 0,-2 14-2,-1 0 0,1 0-1,-1-1 1,0 1 0,0 0 0,0-1-1,0 1 1,0 0 0,0-1 0,0 1 0,0 0-1,0-1 1,-1 1 0,1 0 0,-1-1 0,1 1-1,-1 0 1,1 0 0,-1-1 0,1 1 0,-1 0-1,0 0 1,0 0 0,0 0 0,0 0 0,0 0-1,0 0 1,0 0 0,0 1 0,0-1-1,0 0 1,0 0 0,0 1 0,-1-1 0,1 1-1,0-1 1,0 1 0,-1 0 0,1-1 0,0 1-1,-2 0 1,-2 0-9,-1 0 0,1 0-1,0 1 1,0 0-1,0 0 1,0 0 0,0 0-1,0 1 1,0 0 0,0 0-1,0 0 1,1 1 0,-1-1-1,1 1 1,0 0 0,0 1-1,-6 4 1,7-5 8,0 0 0,0 0-1,0 0 1,1 1 0,-1-1 0,1 0 0,0 1-1,0 0 1,0-1 0,1 1 0,-1 0 0,1 0-1,0 0 1,0 0 0,0 0 0,0 0 0,1 1-1,0-1 1,0 0 0,0 0 0,0 0 0,2 7-1,-2-10 7,1 0-1,0 0 1,-1 0-1,1 0 1,0 0-1,0 0 0,-1-1 1,1 1-1,0 0 1,0-1-1,0 1 0,0 0 1,0-1-1,0 1 1,0-1-1,0 0 1,0 1-1,0-1 0,0 0 1,1 0-1,-1 1 1,0-1-1,0 0 1,0 0-1,0 0 0,0-1 1,2 1-1,32-6 110,-23 1-88,0-1 0,0 0 0,-1-1 0,0 0 0,0 0 0,0-1 0,-1-1 0,-1 0 0,0 0 0,9-11 0,10-16-376,35-57 1,-63 93 342,0 0 1,0 0-1,0 0 0,0 1 0,0-1 1,0 0-1,0 0 0,1 0 1,-1 0-1,0 0 0,0 0 1,0 0-1,0 0 0,0 0 0,0 0 1,0 0-1,0 0 0,0 0 1,0 0-1,0 0 0,0 0 1,0 0-1,1 0 0,-1 0 1,0 0-1,0 0 0,0 0 0,0 0 1,0 0-1,0 0 0,0 0 1,0 0-1,0 0 0,0 0 1,0 0-1,1 0 0,-1 0 0,0 0 1,0 0-1,0 0 0,0 0 1,0 0-1,0 0 0,0 0 1,0 0-1,0 0 0,0 0 0,0 0 1,0 0-1,0 0 0,0 0 1,1 0-1,-1-1 0,0 1 1,0 0-1,0 0 0,0 0 1,0 0-1,0 0 0,0 12-171,-5 18 71,-8 29 343,3 0 0,-5 102-1,15-161-248,0 1 0,0-1 0,-1 1 0,1-1 0,0 1 0,0-1 0,0 1 0,0-1 0,0 1 0,0-1 0,1 1 0,-1 0 0,0-1 0,0 1 0,0-1-1,0 1 1,1-1 0,-1 1 0,0-1 0,0 0 0,1 1 0,-1-1 0,0 1 0,1-1 0,-1 1 0,0-1 0,1 0 0,-1 1 0,1-1 0,-1 0 0,1 0 0,-1 1-1,1-1 1,-1 0 0,1 0 0,-1 0 0,1 1 0,-1-1 0,1 0 0,-1 0 0,1 0 0,-1 0 0,1 0 0,-1 0 0,1 0 0,-1 0 0,1 0 0,-1 0 0,1 0 0,0-1-1,-1 1 1,1 0 0,-1 0 0,1 0 0,-1-1 0,0 1 0,1 0 0,-1-1 0,1 0 0,28-22-3044,-20 10-269,0-1 1,0 0-1,6-16 1,6-14-10972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20307,'0'0'3225,"-1"10"-668,-10 76 652,-5 32-1490,-1 155-1,17-271-1813,-1-1 0,1 0 0,0 1 0,0-1 0,0 0 0,0 1 0,0-1 0,0 0 0,1 1 0,-1-1 0,0 0 0,1 1 0,-1-1 0,1 0 0,-1 0 0,1 0 0,-1 1 0,1-1 1,0 0-1,0 0 0,0 0 0,-1 0 0,1 0 0,0 0 0,0 0 0,0-1 0,0 1 0,1 0 0,-1 0 0,0-1 0,0 1 0,0-1 0,1 1 0,-1-1 0,0 0 0,0 1 0,1-1 0,-1 0 0,0 0 0,1 0 0,-1 0 0,0 0 0,1 0 0,-1 0 0,0 0 0,1-1 0,-1 1 0,0 0 0,1-1 0,1 0 0,3-2-1187,0 1-1,0-1 0,-1 0 1,1 0-1,-1-1 1,0 0-1,0 0 0,0 0 1,7-8-1,9-18-8273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11499,'0'0'10687,"1"11"-8268,0-1-1993,0-1 0,1 1 1,0-1-1,1 0 0,0 0 1,8 17-1,-9-23-343,0 1 1,0-1-1,1 1 1,-1-1-1,1 0 1,0 0-1,0 0 1,0 0-1,1-1 1,-1 1-1,0-1 1,1 0-1,0 0 0,-1 0 1,1 0-1,0-1 1,0 1-1,0-1 1,0 0-1,0 0 1,8 0-1,-7-1 20,0 0 0,-1 0 1,1-1-1,-1 1 0,1-1 0,0 0 0,-1-1 0,0 1 1,1-1-1,-1 0 0,0 0 0,0 0 0,0 0 0,0-1 0,0 1 1,-1-1-1,1 0 0,-1 0 0,0-1 0,0 1 0,0-1 1,0 0-1,4-6 0,-3 3-53,0 0 1,-1-1 0,0 1-1,0-1 1,0 0 0,-1 0-1,0 0 1,0 0-1,-1 0 1,0-1 0,-1 1-1,-1-14 1,1 21-56,0 0 1,0 0-1,0 0 1,0 0-1,0 0 1,0 1 0,0-1-1,0 0 1,-1 0-1,1 0 1,0 0-1,-1 1 1,1-1-1,-1 0 1,1 0-1,0 1 1,-1-1-1,0 0 1,1 1-1,-1-1 1,1 0 0,-1 1-1,0-1 1,0 1-1,1-1 1,-1 1-1,0 0 1,-1-1-1,1 1-12,-1 0 1,1 0-1,-1 0 0,1 0 0,-1 0 1,1 1-1,-1-1 0,1 0 0,-1 1 1,1-1-1,0 1 0,-1 0 0,1 0 1,-2 1-1,-3 1-24,1 1 0,0 0 0,0 0 0,1 1 0,0-1 0,-8 11 0,7-6 45,0 1 0,0-1-1,1 1 1,1 0-1,-1 0 1,2 1-1,-1-1 1,2 0 0,-1 1-1,1 0 1,1-1-1,0 1 1,0-1-1,3 12 1,-3-21 9,1 1 0,-1 0 0,1-1 1,-1 1-1,1 0 0,0-1 0,0 1 0,0-1 1,0 1-1,0-1 0,0 0 0,0 1 0,0-1 0,0 0 1,1 0-1,-1 0 0,1 0 0,-1 0 0,1 0 1,-1 0-1,1 0 0,2 0 0,-1 0 5,1 0 1,-1-1-1,0 0 0,1 0 0,-1 0 1,1 0-1,-1 0 0,0-1 0,1 1 0,5-3 1,1 0 8,-1 0 1,0-1 0,-1 0 0,1-1 0,-1 0-1,1 0 1,7-8 0,15-16-69,-1-2-1,-2-2 1,47-68-1,-69 95-363,-4 7 126,-3 18 6,-9 31 237,1-13 197,2 0-1,2 0 0,-1 55 0,6-91-186,0 0 0,-1 0 0,1 0 0,0 0 0,0 0 0,0 0 0,0 0 0,0 0 0,0-1 0,0 1 1,0 0-1,1 0 0,-1 0 0,0 0 0,0 0 0,1 0 0,-1-1 0,1 1 0,-1 0 0,1 0 0,-1 0 0,1-1 0,-1 1 0,1 0 0,0-1 0,-1 1 0,1 0 0,0-1 0,-1 1 0,1-1 0,0 1 0,0-1 0,0 0 0,0 1 0,-1-1 1,1 0-1,0 1 0,0-1 0,0 0 0,0 0 0,0 0 0,0 0 0,0 0 0,0 0 0,-1 0 0,1 0 0,0 0 0,0 0 0,0-1 0,1 1 0,1-2-412,0 1-1,1 0 0,-1-1 1,-1 0-1,1 0 1,0 0-1,0 0 1,-1 0-1,1 0 0,-1-1 1,0 1-1,4-6 1,11-24-4885,-3-6-1478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4644,'0'0'2371,"-12"67"-2564,12-37-2978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0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103 284 16239,'0'0'5099,"-10"12"-4870,-4 7-215,1 0 1,1 0-1,-14 32 0,21-41 67,1 0-1,0 0 0,1 1 0,0 0 0,0-1 1,1 1-1,0 0 0,1 0 0,1 0 0,0 0 1,1 13-1,-1-23-71,0 0 0,1 0 0,-1 0-1,0 0 1,1 0 0,-1 0 0,1 0 0,-1 0 0,1 0 0,-1 0 0,1 0 0,0 0 0,-1 0 0,1-1 0,0 1 0,0 0 0,0 0 0,0-1 0,-1 1 0,1-1 0,0 1 0,0-1-1,0 1 1,0-1 0,0 1 0,1-1 0,-1 0 0,0 0 0,0 1 0,0-1 0,0 0 0,0 0 0,0 0 0,0 0 0,0 0 0,0-1 0,1 1 0,-1 0 0,0 0 0,1-1 0,3-1 2,0 1 1,0-1-1,-1 0 1,1 0-1,-1 0 1,0-1-1,8-6 1,7-8 3,0-2 1,-2-1-1,0 0 0,-1-1 1,-1 0-1,-1-2 1,-1 1-1,10-26 0,-12 23 539,-1-1 0,-1-1 0,-2 1 0,0-1 0,-2 0 0,-1-1 0,1-39-1,-5 63-523,0 0 0,0 1 0,0-1 0,-1 0 0,0 0 1,1 0-1,-1 0 0,-1 1 0,1-1 0,0 0 0,-1 1 0,0-1 0,0 1 0,0 0 0,0 0 0,-5-6 0,5 7-39,0 1 1,-1 0 0,1 0-1,0 0 1,0 0 0,0 0 0,-1 1-1,1-1 1,0 0 0,-1 1-1,1 0 1,0 0 0,-1 0 0,1 0-1,-1 0 1,1 0 0,0 0-1,-1 1 1,1-1 0,0 1 0,-1 0-1,1 0 1,0 0 0,0 0-1,0 0 1,0 0 0,0 1 0,0-1-1,-3 3 1,-6 4 0,1 1 0,0 0 0,0 0 0,-13 17-1,19-21 93,0 0 0,1 0 0,-1 0 0,1 0 1,0 1-1,1-1 0,-1 1 0,1 0 0,0 0 0,0 0 0,1 0 0,-1 7 0,2-12-75,0 0 1,0 0 0,1 0 0,-1 0-1,0 0 1,1 0 0,-1 0 0,1 0-1,-1-1 1,1 1 0,-1 0-1,1 0 1,0-1 0,-1 1 0,1 0-1,0-1 1,0 1 0,-1 0 0,1-1-1,0 1 1,0-1 0,0 0-1,0 1 1,0-1 0,1 1 0,32 7 40,-19-5-76,-2 1-22,1 0-1,-1 1 0,-1 1 1,1 0-1,-1 0 1,0 1-1,0 1 0,17 15 1,-23-18-73,-1 1 0,0-1 1,0 1-1,0 1 0,-1-1 1,0 0-1,0 1 0,-1 0 0,0 0 1,0 0-1,-1 0 0,0 0 0,0 1 1,0-1-1,-1 1 0,0-1 1,0 11-1,-1 8-6002,0-6-7047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137 135 5541,'0'0'10645,"2"-10"-5574,4-27-1862,-6 37-3146,0 0 0,0 1-1,0-1 1,-1 0 0,1 0 0,0 0 0,0 1 0,-1-1 0,1 0 0,0 0 0,-1 0-1,1 0 1,0 1 0,-1-1 0,1 0 0,0 0 0,0 0 0,-1 0 0,1 0 0,0 0-1,-1 0 1,1 0 0,0 0 0,-1 0 0,1 0 0,0 0 0,-1 0 0,1 0-1,0 0 1,-1-1 0,1 1 0,0 0 0,-1 0 0,1 0 0,0 0 0,0 0 0,-1-1-1,1 1 1,0 0 0,0 0 0,-1-1 0,1 1 0,0 0 0,0 0 0,0-1 0,-1 1-1,1 0 1,0-1 0,0 1 0,0 0 0,0-1 0,0 1 0,0 0 0,0-1-1,0 1 1,0 0 0,0-1 0,0 1 0,0 0 0,0-1 0,0 1 0,0 0 0,0 0-1,0-1 1,0 1 0,0 0 0,0-1 0,-17 16 396,8-1-269,1-1 1,0 2-1,1-1 1,1 1-1,-5 19 1,8-25-180,0 1 1,1 0 0,0-1 0,1 1-1,0 0 1,1 0 0,0-1-1,0 1 1,4 19 0,-4-28-8,0 0 0,0 0 0,1 0-1,-1 0 1,1 0 0,-1 0 0,1 0 0,-1 0 0,1 0 0,0-1 0,-1 1 0,1 0 0,0 0 0,0 0 0,0-1-1,0 1 1,-1 0 0,1-1 0,0 1 0,0-1 0,0 1 0,0-1 0,0 0 0,0 1 0,0-1 0,0 0-1,1 0 1,-1 0 0,0 0 0,0 1 0,0-2 0,0 1 0,2 0 0,42-12 114,-11 3-481,-32 9 328,0 1 1,-1-1 0,1 1-1,0 0 1,-1 0-1,1 0 1,-1 0 0,1 0-1,-1 0 1,0 0-1,1 0 1,-1 0 0,0 1-1,0-1 1,0 1 0,0-1-1,0 1 1,0-1-1,0 1 1,0-1 0,-1 1-1,2 2 1,12 44-646,-12-41 576,4 21 125,0 1 0,-2 0 0,-1 0 0,-2 1 0,0-1 1,-3 0-1,-4 37 0,3-51 198,1-1 0,-2 1 0,0-1 0,-1 0 0,0 0 0,-1 0 0,-1-1 0,0 0 0,0 0 0,-1-1 0,-1 0 0,0 0 0,-1-1 0,0 0 0,-1-1 0,-13 10 0,21-17-210,0-1 0,-1 0 0,0 1 0,1-1 0,-1-1 0,0 1 0,0 0 0,0-1 0,0 0 0,0 0 0,-1 0 0,1-1 0,-6 1 0,8-1-9,0-1-1,0 1 0,1-1 0,-1 1 1,0-1-1,1 0 0,-1 0 0,1 0 1,-1 0-1,1 0 0,0 0 0,-1 0 1,1 0-1,0 0 0,0-1 0,0 1 1,-1 0-1,1-1 0,1 1 0,-1-1 1,0 0-1,0 1 0,1-1 0,-1 1 1,1-1-1,-1 0 0,1 0 0,0 1 1,-1-1-1,1 0 0,0 0 0,0 1 1,1-4-1,-2-15 1,2 0 0,0 1 0,1-1 0,1 0 0,1 1 0,1 0 0,1 0 0,0 0 0,2 0 0,0 1 0,14-23 0,13-16 0,4 3 0,47-54 0,-39 52 0,45-73 0,-87 123 0,-1 0 0,-1-1 0,1 1 0,-1-1 0,0 0 0,-1 0 0,1 0 0,-1 0 0,-1 0 0,0 0 0,1-13 0,-2 19 0,0 0 0,0 0 0,-1 0 0,1 0 0,0 1 0,-1-1 0,1 0 0,-1 0 0,1 1 0,-1-1 0,1 0 0,-1 1 0,0-1 0,1 1 0,-1-1 0,0 0 0,0 1 0,1 0 0,-1-1 0,0 1 0,0-1 0,0 1 0,1 0 0,-1 0 0,0-1 0,0 1 0,0 0 0,0 0 0,0 0 0,1 0 0,-1 0 0,0 0 0,0 0 0,0 0 0,0 0 0,0 1 0,0-1 0,1 0 0,-2 1 0,-3 0 0,1 0 0,-1 0 0,1 0 0,-1 1 0,1-1 0,-9 5 0,7-1 0,-1 1 0,1-1 0,0 1 0,0 0 0,0 0 0,1 1 0,0 0 0,0 0 0,1 0 0,0 0 0,0 1 0,1-1 0,0 1 0,0 0 0,1 0 0,0 1 0,0-1 0,1 0 0,-1 11 0,2-18 0,1 0 0,-1 1 0,0-1 0,1 0 0,-1 1 0,1-1 0,0 0 0,-1 0 0,1 0 0,0 1 0,-1-1 0,1 0 0,0 0 0,0 0 0,0 0 0,0 0 0,0-1 0,0 1 0,0 0 0,1 0 0,-1-1 0,0 1 0,0 0 0,1-1 0,-1 1 0,0-1 0,1 0 0,-1 1 0,0-1 0,1 0 0,-1 0 0,0 0 0,1 0 0,-1 0 0,0 0 0,1 0 0,1-1 0,4 0 0,0 1 0,0-1 0,0-1 0,-1 1 0,1-1 0,11-5 0,4-7 0,-1 0 0,-1-2 0,0 0 0,-1-2 0,-1 0 0,0 0 0,-2-2 0,0 0 0,-1-1 0,20-39 0,-44 78 0,1 1 0,0 0 0,2 1 0,0-1 0,1 1 0,1 0 0,0 1 0,2-1 0,0 36 0,2-54 0,0-1 0,0 1 0,0 0 0,0 0 0,0 0 0,1-1 0,-1 1 0,0 0 0,1-1 0,-1 1 0,1 0 0,0-1 0,0 1 0,0-1 0,-1 1 0,1-1 0,1 1 0,-1-1 0,0 1 0,0-1 0,0 0 0,1 0 0,-1 0 0,1 0 0,-1 0 0,1 0 0,-1 0 0,1 0 0,-1-1 0,1 1 0,0 0 0,-1-1 0,1 1 0,0-1 0,0 0 0,-1 0 0,1 0 0,0 0 0,0 0 0,-1 0 0,1 0 0,0 0 0,0-1 0,-1 1 0,1-1 0,3 0 0,2-2 0,0 1 0,0-1 0,0 0 0,-1-1 0,1 1 0,-1-1 0,1-1 0,-1 1 0,10-11 0,-1-2 0,0 0 0,-1-2 0,-1 1 0,0-2 0,-2 1 0,0-2 0,-1 1 0,8-27 0,-32 93 0,9-31 0,0 0 0,1 0 0,1 0 0,0 1 0,0 19 0,2-32 0,1 0 0,0 0 0,1 0 0,-1 0 0,0 1 0,1-1 0,0 0 0,0 0 0,0 0 0,0 0 0,0 0 0,1-1 0,-1 1 0,1 0 0,3 4 0,-4-6 0,1 0 0,-1 0 0,1-1 0,-1 1 0,1 0 0,0-1 0,0 1 0,-1-1 0,1 1 0,0-1 0,0 0 0,-1 0 0,1 0 0,0 0 0,0 0 0,-1 0 0,1 0 0,0 0 0,0-1 0,-1 1 0,1-1 0,0 0 0,-1 1 0,1-1 0,0 0 0,-1 0 0,1 0 0,-1 0 0,1 0 0,1-2 0,11-9 0,-1 0 0,0-1 0,0 0 0,-1-1 0,-1-1 0,0 0 0,-1 0 0,-1-1 0,-1 0 0,0 0 0,-1-1 0,0-1 0,6-27 0,-10 13 0,-8 22 0,-8 17 0,9 0 0,0 0 0,0 0 0,0 0 0,1 1 0,0 0 0,1-1 0,0 1 0,0 0 0,0 0 0,1 0 0,0 1 0,1-1 0,0 0 0,0 0 0,1 0 0,1 9 0,-1-15 0,0-1 0,0 0 0,-1 0 0,1 0 0,0 0 0,0 0 0,0 0 0,0 0 0,0 0 0,0 0 0,1 0 0,-1 0 0,0-1 0,0 1 0,1 0 0,-1-1 0,0 1 0,1-1 0,-1 1 0,0-1 0,1 0 0,-1 0 0,0 0 0,1 0 0,-1 0 0,1 0 0,-1 0 0,1 0 0,-1 0 0,0-1 0,1 1 0,-1 0 0,0-1 0,1 1 0,1-2 0,3 0 0,0-1 0,0 1 0,0-1 0,0 0 0,-1-1 0,9-5 0,11-17 0,0 0 0,42-59 0,-67 85 0,0 0 0,0 0 0,0 0 0,0 0 0,0 0 0,-1 1 0,1-1 0,0 0 0,0 0 0,0 0 0,0 0 0,0 1 0,0-1 0,0 0 0,0 0 0,0 0 0,0 0 0,0 1 0,0-1 0,0 0 0,0 0 0,0 0 0,0 0 0,0 1 0,0-1 0,1 0 0,-1 0 0,0 0 0,0 0 0,0 1 0,0-1 0,0 0 0,0 0 0,0 0 0,0 0 0,1 0 0,-1 0 0,0 1 0,0-1 0,0 0 0,0 0 0,1 0 0,-1 0 0,0 0 0,0 0 0,0 0 0,0 0 0,1 0 0,-1 0 0,0 0 0,0 0 0,0 0 0,0 0 0,1 0 0,-1 0 0,0 0 0,0 0 0,0 0 0,0 0 0,1 0 0,-1 0 0,0 0 0,0 0 0,0 0 0,0 0 0,1-1 0,-1 1 0,0 16 0,-13 54 38,6-36-124,1 1 1,-1 50-1,10-79-3214,4-15 576,4-13-2847,-3-9-3082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13965,'0'22'2819,"0"1"-1698,0-2-352,2 1-737,6-1-481,6-3-2337,4-2-2115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112 310 12812,'0'0'9567,"-10"3"-8692,4-1-757,1 1-1,-1-1 1,1 1 0,0 0 0,0 0-1,0 0 1,0 1 0,0-1-1,1 1 1,-1 0 0,1 1 0,0-1-1,1 1 1,-1 0 0,1 0-1,0 0 1,0 0 0,0 1 0,-1 5-1,1-4 184,0 1-1,1 1 1,0-1-1,0 0 1,1 0 0,0 1-1,1-1 1,0 13-1,0-20-260,0 1-1,1-1 1,-1 1 0,0 0-1,1-1 1,-1 1-1,1-1 1,-1 1 0,1-1-1,0 1 1,0-1-1,0 0 1,0 1-1,0-1 1,0 0 0,0 0-1,0 0 1,0 1-1,3 0 1,-2-1-32,0 0 0,0-1 0,1 1 0,-1-1 0,0 0 0,0 0 0,1 0 0,-1 0 0,0 0 0,0 0 0,1-1 0,-1 1 0,0-1 0,0 1 0,0-1 0,0 0 0,0 0 0,0 0 0,2-1 0,6-4-17,0 0 0,0-1 0,-1 0 0,0 0 0,-1-1 0,11-11 0,46-61-194,-48 58 229,13-17-4,36-61 0,-57 85-18,-1 0 1,-1-1-1,-1 0 1,0 0-1,-1 0 1,0 0-1,3-32 1,-7 47-7,-1 0 0,0-1 0,1 1 0,-1 0 0,0 0-1,0 0 1,0 0 0,0-1 0,0 1 0,0 0 0,0 0 0,-1 0 0,1-1 0,0 1 0,-1 0 0,1 0 0,0 0 0,-1 0 0,0 0 0,1 0 0,-1 0-1,0 0 1,1 0 0,-1 0 0,0 0 0,0 0 0,-1-1 0,0 2-5,1 0 0,-1 0 0,0 0 0,1 0 0,-1 1 0,0-1-1,1 0 1,-1 1 0,1-1 0,-1 1 0,1-1 0,-1 1 0,1 0 0,0 0 0,-1 0 0,1 0-1,-2 1 1,-8 6-41,1 1 0,0 1-1,-14 17 1,8-7 161,1 1-1,1 1 1,-16 35 0,26-48-31,0 0 1,0 1-1,1 0 1,0 0 0,1 0-1,0 0 1,0 0-1,1 1 1,1-1-1,0 0 1,2 19-1,-1-27-86,0 1 0,0-1 0,0 1 0,0-1 0,0 1 0,1-1 0,-1 0 0,1 0 0,0 0 0,-1 1 0,1-1 0,0-1 0,0 1 0,1 0-1,-1-1 1,0 1 0,0-1 0,1 1 0,-1-1 0,1 0 0,-1 0 0,1 0 0,0-1 0,-1 1 0,1 0 0,0-1 0,-1 0 0,1 0 0,0 0 0,0 0 0,-1 0 0,6-1 0,1 0-151,0 1 1,0-2 0,0 0 0,0 0 0,0 0-1,0-1 1,0-1 0,12-6 0,-2-3 123,-1 0 1,0-1 0,-1-2-1,0 1 1,-1-2 0,-1 0-1,-1-1 1,0 0 0,-2-1-1,0-1 1,-1 0-1,-1 0 1,-1-1 0,0-1-1,6-27 1,-12 14 1240,-6 25-145,-7 23-719,0 11-253,1 1 0,1 0-1,2 0 1,0 1 0,2 0-1,1 0 1,0 0 0,2 0-1,1 0 1,5 37 0,-3-51-72,1-1 1,-1 1-1,2-1 1,8 21-1,-11-29-72,0 0 1,1 0-1,-1 0 0,1 0 0,0 0 1,0 0-1,0 0 0,0-1 1,0 1-1,1-1 0,-1 1 0,1-1 1,-1 0-1,1 0 0,0 0 0,0 0 1,0-1-1,0 1 0,0-1 0,0 0 1,5 2-1,-7-3-19,-1 0 1,1 0 0,-1 0-1,1 0 1,-1 0-1,1 0 1,-1 0-1,1 0 1,0 0 0,-1 0-1,1 0 1,-1 0-1,1 0 1,-1 0 0,1-1-1,-1 1 1,1 0-1,-1 0 1,1 0-1,-1-1 1,1 1 0,-1 0-1,0-1 1,1 1-1,-1 0 1,1-1 0,-1 1-1,0-1 1,1 1-1,-1-1 1,0 1-1,0-1 1,1 1 0,-1-1-1,0 1 1,0-1-1,-6-24-2401,-22-19-176,-19 0 2211,-15-16 2355,58 55-1574,0 1-1,0-1 1,1 0-1,0-1 1,0 1 0,0 0-1,0-1 1,1 1 0,0-1-1,-2-12 1,4 17-265,0 0 0,0 0 0,0 0-1,0 0 1,0 1 0,0-1 0,1 0 0,-1 0 0,0 0 0,1 0 0,-1 0-1,1 0 1,-1 1 0,1-1 0,-1 0 0,1 0 0,0 1 0,-1-1 0,1 0 0,0 1-1,0-1 1,-1 1 0,1-1 0,0 1 0,0-1 0,0 1 0,0-1 0,0 1 0,0 0-1,-1 0 1,1-1 0,0 1 0,0 0 0,0 0 0,0 0 0,0 0 0,1 0 0,49 0 403,-34 1-340,81 5-121,-48-1-1600,2-3-3336,-4-2-5379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12043,'0'0'13453,"-10"69"-9833,-6-34-1250,5-1-1537,5 2-385,6-5-448,0-3 0,9-9-96,7-8-1313,4-9-1250,-2-2-1889,-2-13-1794,-2-11-9129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5605,'0'0'22635,"-5"10"-20318,-2 6-1671,-19 46 499,24-57-1106,0 1-1,1-1 0,-1 1 0,1-1 0,1 1 0,-1-1 0,1 1 0,0-1 0,0 1 0,1 6 0,0-12-38,-1 1 0,0-1 0,1 0 0,-1 1 0,1-1 0,-1 0 0,0 0 0,1 1 0,-1-1 0,1 0 0,-1 0 0,1 0 0,-1 1 0,1-1 0,-1 0 0,1 0 0,-1 0 0,1 0 0,-1 0 0,1 0 0,-1 0 0,1 0 0,-1 0 0,1 0 0,-1 0 0,1-1 0,-1 1 0,1 0 0,-1 0 0,1 0 0,-1-1 0,0 1 0,1 0 0,-1 0 0,1-1 0,-1 1 0,0-1 0,1 1 0,0-1 0,17-12 0,27-30-776,-32 30 340,0 0-1,1 1 0,0 0 1,1 1-1,23-13 1,-38 23 449,1 1-1,0-1 1,-1 1 0,1-1-1,0 1 1,0 0 0,-1-1 0,1 1-1,0 0 1,0 0 0,0-1-1,-1 1 1,1 0 0,0 0 0,0 0-1,0 0 1,0 0 0,-1 0 0,1 0-1,0 0 1,0 0 0,0 0-1,0 1 1,-1-1 0,1 0 0,0 1-1,0-1 1,-1 0 0,1 1 0,0-1-1,0 1 1,-1-1 0,1 1-1,-1-1 1,2 2 0,-1 0 82,0 1 0,-1-1 0,1 1 0,-1-1 0,1 1 0,-1 0 0,0-1 0,0 1 0,0-1 0,-1 1 0,0 4 0,-21 71 1698,22-77-1789,-1 1-43,1-1 1,-1 1-1,0-1 1,1 1-1,0-1 1,-1 1-1,1 0 1,0-1-1,0 1 0,0-1 1,0 1-1,0 0 1,0-1-1,0 1 1,1 0-1,-1-1 1,1 3-1,8-3-1375,4-15-1197,2-8-5995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19603,'0'0'10698,"53"40"-10923,-30-21-1280,9-2-1506,-4-5-1153,5-3-1441,-6-3-1474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200 354 2626,'-5'0'10087,"-3"0"-1528,-1 1-4150,6-1-4193,-1 1 0,1-1 0,0 1 1,-1 0-1,1 0 0,0 0 0,-1 1 0,1-1 0,0 1 1,0 0-1,0 0 0,1 0 0,-1 0 0,-4 4 0,2-1-47,-1 0-1,1 0 0,0 0 1,1 1-1,0-1 0,-1 1 1,2 0-1,-1 1 0,1-1 1,0 1-1,0-1 0,1 1 1,0 0-1,-3 14 0,6-21-200,0 1-1,-1 0 1,1-1-1,0 1 0,0 0 1,0-1-1,-1 1 1,1-1-1,0 1 1,0-1-1,0 0 0,0 1 1,0-1-1,0 0 1,0 0-1,0 1 0,0-1 1,0 0-1,0 0 1,0 0-1,0 0 0,2-1 1,34 1-1627,-28 0 966,3 0 118,-1 1 1,1 0 0,-1 1-1,1 0 1,13 5 0,-23-6 568,0 0 1,0-1-1,0 1 1,0 0-1,0 1 1,0-1-1,0 0 1,0 0-1,-1 1 1,1-1 0,0 1-1,-1 0 1,1-1-1,-1 1 1,2 2-1,-3-2 76,1-1-1,-1 1 1,0-1 0,0 1-1,0 0 1,0-1-1,0 1 1,0-1 0,0 1-1,0-1 1,0 1-1,-1 0 1,1-1 0,-1 1-1,1-1 1,-1 1-1,0-1 1,1 1 0,-1-1-1,0 0 1,0 1-1,0-1 1,0 0 0,-2 2-1,-11 10 165,-1 0 0,0-1 0,-1-1 0,0 0 0,-1-1 0,0-1 0,0 0-1,-1-2 1,0 0 0,-22 5 0,39-11-222,0-1 0,-1 1-1,1-1 1,0 1 0,-1-1-1,1 0 1,-1 1 0,1-1-1,0 0 1,-1 0 0,1 0 0,-1 0-1,1 0 1,-1-1 0,1 1-1,0 0 1,-1 0 0,1-1-1,-1 1 1,1-1 0,0 0 0,-1 1-1,-1-2 1,3 0-100,0 1 0,0 0 1,0 0-1,0-1 0,0 1 0,0 0 0,0-1 1,0 1-1,0 0 0,1 0 0,-1-1 0,1 1 0,-1 0 1,1 0-1,-1 0 0,1 0 0,0 0 0,-1 0 1,1 0-1,1-2 0,10-12-1847,1 0 0,17-17 1,-27 30 1561,40-41-4950,3-9-1323</inkml:trace>
  <inkml:trace contextRef="#ctx0" brushRef="#br0" timeOffset="1">389 0 13869,'0'0'8889,"-3"9"-7069,-16 75-281,2 1-1,5 0 1,-3 169 0,15-244-1549,0 1-1,1 0 1,0 0 0,0 0 0,1-1-1,0 1 1,1-1 0,1 1-1,-1-1 1,2 0 0,-1 0 0,1-1-1,10 14 1,-14-21-222,1-1 1,0 1 0,0 0-1,-1-1 1,1 0-1,0 1 1,0-1-1,1 0 1,-1 0-1,0 0 1,3 1-1,-4-2 15,-1 0-1,1 0 0,0 0 1,-1 1-1,1-1 0,0 0 1,-1 0-1,1 0 0,0 0 1,0 0-1,-1 0 0,1-1 1,0 1-1,-1 0 0,1 0 1,0 0-1,-1-1 0,1 1 1,0 0-1,-1 0 0,1-1 1,-1 1-1,1-1 0,-1 1 1,1-1-1,-1 1 0,1-1 1,-1 1-1,1-1 0,-1 1 1,1-1-1,-1 1 1,0-1-1,1 0 0,-1 1 1,0-1-1,0 0 0,1 1 1,-1-1-1,0-1 0,3-20-6273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76 180 10474,'0'0'5285,"-43"-77"-1570,26 44 257,7 6-929,5 6-448,5 7-770,0 9-608,14 3-576,4 2-641,6 0 0,3 6 0,7 8 0,1 1 0,7-2-1313,-2-4-1762,0 0-2659,-1-8-4387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8296,'0'0'17713,"-7"64"-17425,2-13-32,5 7-64,0 5-128,5-2-32,1-2-1793,0-9-2884,-2-6-4259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1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18193,'0'0'13069,"-15"47"-12269,15-45-607,7-2-642,7-5-3074,1-12-7400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43 5125,'0'0'18225,"4"-8"-15764,14-26-576,-18 34-1833,0 0 1,0 0 0,0 1 0,0-1 0,0 0 0,0 0 0,0 0-1,0 0 1,0 1 0,1-1 0,-1 0 0,0 0 0,0 0 0,0 0 0,0 0-1,0 0 1,1 0 0,-1 1 0,0-1 0,0 0 0,0 0 0,0 0-1,1 0 1,-1 0 0,0 0 0,0 0 0,0 0 0,1 0 0,-1 0 0,0 0-1,0 0 1,0 0 0,1 0 0,-1 0 0,0 0 0,0 0 0,0 0-1,0 0 1,1 0 0,-1 0 0,0-1 0,0 1 0,0 0 0,0 0-1,1 0 1,-1 0 0,0 0 0,0 0 0,0-1 0,0 1 0,1 0-1,-1 19 228,-1-19-153,-3 23 131,-1 0 1,-1 0 0,-1 0 0,-1-1 0,-1 0 0,-20 35 0,12-23-155,-19 34-104,-23 50 0,54-105 0,0 0 0,1 0 0,0 1 0,1-1 0,1 1 0,-2 26 0,4-39 0,0-1 0,0 1 0,0 0 0,0 0 0,0 0 0,1-1 0,-1 1 0,0 0 0,0 0 0,1-1 0,-1 1 0,1 0 0,-1-1 0,1 1 0,-1 0 0,1-1 0,-1 1 0,1-1 0,-1 1 0,1-1 0,0 1 0,-1-1 0,1 1 0,0-1 0,-1 1 0,1-1 0,0 0 0,1 1 0,31 2 0,30-15 0,22-22-166,-62 24-414,0 0 1,1 1-1,0 2 0,36-7 1,-51 12-6148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98 116 11211,'0'0'14333,"0"10"-12779,-6 32-503,-1 1 0,-2-2 0,-27 74 0,-3 17-114,46-156-747,47-158 148,-46 137-338,-1 0 0,1-84 0,-8 128 0,0 1 0,0 0 0,0 0 0,0 0 0,0 0 0,0 0 0,1-1 0,-1 1 0,0 0 0,0 0 0,0 0 0,0 0 0,0 0 0,0-1 0,0 1 0,0 0 0,0 0 0,0 0 0,0 0 0,0-1 0,0 1 0,0 0 0,0 0 0,0 0 0,0 0 0,0-1 0,0 1 0,0 0 0,-1 0 0,1 0 0,0 0 0,0 0 0,0-1 0,0 1 0,0 0 0,0 0 0,0 0 0,-1 0 0,1 0 0,0 0 0,0 0 0,0 0 0,0-1 0,0 1 0,-1 0 0,1 0 0,0 0 0,0 0 0,0 0 0,0 0 0,0 0 0,-1 0 0,1 0 0,0 0 0,0 0 0,0 0 0,0 0 0,-1 0 0,-7 12 0,-6 20 0,9-18 0,1 1 0,1 0 0,1 0 0,0 0 0,1 0 0,0 0 0,2 0 0,3 28 0,-3-40 0,0 0 0,0-1 0,0 1 0,1 0 0,0-1 0,-1 1 0,1-1 0,0 0 0,0 1 0,0-1 0,0 0 0,1 0 0,-1 0 0,1-1 0,-1 1 0,1 0 0,-1-1 0,1 0 0,0 1 0,0-1 0,0 0 0,-1-1 0,1 1 0,0 0 0,0-1 0,0 0 0,0 0 0,0 0 0,0 0 0,0 0 0,5-1 0,2 0 0,1 0 0,-1-1 0,0 0 0,0-1 0,1 0 0,-2 0 0,17-9 0,-8 2 0,-1-1 0,0-1 0,0-1 0,-2-1 0,1 0 0,-2 0 0,0-2 0,0 0 0,-2 0 0,0-2 0,-1 1 0,0-1 0,-2-1 0,0 0 0,-1 0 0,7-26 0,-61 191 0,-3 10 0,43-133 0,2-1 0,0 1 0,2 0 0,0 0 0,3 26 0,-1-45-121,0-1-1,1 0 1,-1 1-1,1-1 1,0 0-1,0 0 1,0 0-1,1 1 1,-1-1-1,1 0 1,-1 0-1,1-1 1,0 1 0,0 0-1,1-1 1,-1 1-1,0-1 1,1 0-1,-1 1 1,1-1-1,0-1 1,0 1-1,5 3 1,-4-4-538,0 0-1,0 1 1,0-1-1,0-1 1,0 1-1,0-1 1,0 1-1,1-1 1,-1 0-1,0-1 1,0 1-1,5-2 1,11-6-20556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21813,'0'0'7783,"-11"61"-6886,11-32-417,0 0-352,0 0-96,0-5 0,0-5-128,0-4-961,0-8-864,5-7-770,-4-2-416,-1-18-1633,0-10-5862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15407,'0'0'10025,"-22"61"-10025,28-38-2370,13-3-2787,5-5-4708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19763,'0'0'9700,"-6"7"-9679,-17 25-112,23-32 75,-1 1 1,1-1-1,0 0 0,0 1 1,0-1-1,0 1 0,0-1 1,0 1-1,0-1 0,0 1 1,0-1-1,0 1 0,0-1 0,0 1 1,1-1-1,-1 0 0,0 1 1,0-1-1,0 1 0,1-1 1,-1 1-1,0-1 0,0 0 1,1 1-1,-1-1 0,0 0 0,1 1 1,-1-1-1,0 0 0,1 1 1,-1-1-1,0 0 0,1 0 1,-1 0-1,1 1 0,-1-1 1,1 0-1,-1 0 0,1 0 0,23 10-232,-18-8 158,64 37-159,-64-35 244,0 0 0,-1 0 0,0 1 0,1-1 0,-2 1 0,1 0 0,0 0 0,-1 1 0,5 8 0,-8-12 52,0-1 0,-1 1 0,1 0 0,-1-1 0,1 1 0,-1-1 1,0 1-1,1 0 0,-1-1 0,0 1 0,0 0 0,0-1 0,0 1 0,-1 0 0,1-1 0,0 1 0,-1-1 0,1 1 1,-1 0-1,0-1 0,1 1 0,-1-1 0,-2 3 0,1-1 89,-1 0-1,0 0 1,0-1-1,0 1 1,0-1 0,-1 1-1,1-1 1,-1 0 0,-6 2-1,-8 3 346,-1-1-1,0-1 0,-23 3 1,36-7-432,-1 0-19,-34 4 5,32-10-1093,20-10-1504,77-64-9721,-48 39 5273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16335,'0'0'15920,"6"62"-15408,5-46-512,6 0 0,3-4 0,7-8 0,6-4 0,3 0 0,5-10 0,2-10-1922,2-4-2434,-6-2-1698,-5 1-544,-5 2 480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11979,'0'0'11003,"-6"9"-9439,-3 6-1183,1 0-1,0 0 1,1 1-1,1 0 1,0 0 0,2 0-1,-1 1 1,2 0 0,-2 28-1,3-21-181,2-1 0,1 0 1,5 36-1,-4-50-233,0 0 1,1-1-1,-1 1 1,2 0-1,-1-1 1,2 0 0,-1 0-1,1 0 1,0 0-1,0-1 1,13 14-1,-18-21 1,0 0 0,0 0 0,0 0-1,0 0 1,0 0 0,0-1 0,0 1 0,0 0-1,0 0 1,0 0 0,0 0 0,-1 0 0,1 0-1,0 0 1,0 0 0,0-1 0,0 1-1,0 0 1,0 0 0,0 0 0,0 0 0,0 0-1,0 0 1,0 0 0,0-1 0,0 1 0,1 0-1,-1 0 1,0 0 0,0 0 0,0 0 0,0 0-1,0 0 1,0 0 0,0 0 0,0-1 0,0 1-1,0 0 1,0 0 0,0 0 0,0 0 0,0 0-1,1 0 1,-1 0 0,0 0 0,0 0 0,0 0-1,0 0 1,0 0 0,0 0 0,0 0-1,0 0 1,1 0 0,-1 0 0,0 0 0,0 0-1,0 0 1,0 0 0,0 0 0,0 0 0,0 0-1,1 0 1,-1 0 0,0 0 0,0 0 0,0 0-1,0 0 1,-3-18-755,-7-20 370,-57-81 463,13 27 3406,54 92-3385,0-1 0,-1 1-1,1-1 1,0 1 0,0-1 0,0 1-1,-1-1 1,1 1 0,0-1-1,0 1 1,0-1 0,0 1 0,0-1-1,0 1 1,0-1 0,0 0-1,0 1 1,0-1 0,0 1 0,0-1-1,0 1 1,1-1 0,-1 1 0,0-1-1,0 1 1,0-1 0,1 1-1,-1 0 1,0-1 0,1 0 0,18-6 584,38 7-1152,-38 1 484,39-1-2241,3 0-3517,7 0-5285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12268,'0'0'14675,"1"10"-14195,2 128 625,-3-137-1072,1 0-1,-1 0 1,1 0-1,-1 0 0,1 0 1,-1 0-1,1-1 0,0 1 1,-1 0-1,1 0 1,0-1-1,0 1 0,-1-1 1,1 1-1,0 0 1,0-1-1,0 0 0,0 1 1,0-1-1,0 1 1,0-1-1,0 0 0,0 0 1,0 0-1,0 1 1,0-1-1,0 0 0,0 0 1,0 0-1,0-1 1,0 1-1,0 0 0,0 0 1,0 0-1,0-1 0,-1 1 1,1 0-1,0-1 1,0 1-1,1-2 0,40-17 738,-25 5-445,-1-1 1,22-24-1,-26 26-52,-6 15-254,-2 13-22,1 24 32,-4-31 17,-1-4-35,0 0 0,1 0 0,0-1 0,0 1 0,0 0 0,0 0 0,0-1-1,1 1 1,0 0 0,4 5 0,-5-8 2,0 0-1,0 0 1,0-1-1,0 1 1,0 0-1,0-1 1,1 1-1,-1-1 1,0 0 0,0 1-1,1-1 1,-1 0-1,0 0 1,1 1-1,-1-1 1,0 0-1,1-1 1,-1 1-1,0 0 1,0 0-1,1 0 1,-1-1 0,0 1-1,0-1 1,1 1-1,-1-1 1,0 1-1,0-1 1,0 0-1,0 1 1,0-1-1,0 0 1,0 0-1,0 0 1,2-2-1,12-10 35,0-1 0,-1-1 0,21-30-1,26-25-3,-60 80-39,-4 6-24,-1-5-116,-11 30-1392,11-13-2942,5-27 4131,-1-1 0,1 1 0,-1 0 0,1-1 1,-1 1-1,1 0 0,-1-1 0,1 1 0,-1-1 0,1 1 0,0 0 0,-1-1 0,1 0 0,0 1 0,-1-1 0,1 1 1,0-1-1,0 0 0,-1 0 0,1 1 0,0-1 0,0 0 0,0 0 0,-1 0 0,1 0 0,0 0 0,0 0 0,0 0 0,0 0 1,-1 0-1,1 0 0,0 0 0,0-1 0,0 1 0,-1 0 0,1-1 0,0 1 0,0 0 0,-1-1 0,2 0 0,21-10-7001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11691,'0'0'11910,"-12"9"-10538,2-3-1211,-67 52 1379,71-53-1468,1 0-1,0 0 1,0 0-1,0 1 1,1 0 0,-1 0-1,1 0 1,1 0-1,-1 1 1,1-1 0,0 1-1,-2 9 1,5-15-70,0-1 0,-1 0 0,1 1 1,0-1-1,0 0 0,0 1 0,0-1 0,0 0 1,0 1-1,0-1 0,0 0 0,0 1 0,0-1 1,1 0-1,-1 1 0,0-1 0,0 0 1,0 1-1,0-1 0,0 0 0,1 1 0,-1-1 1,0 0-1,0 0 0,0 1 0,1-1 0,-1 0 1,0 0-1,0 0 0,1 1 0,-1-1 0,0 0 1,1 0-1,-1 0 0,0 0 0,0 1 0,1-1 1,-1 0-1,1 0 0,17-3 101,17-13 37,6-15-31,-31 21-96,2 1 0,-1 1 0,1 0 0,1 0 0,18-8 0,-30 16 6,-1 0 1,1-1 0,0 1 0,0 0-1,-1-1 1,1 1 0,0 0 0,0 0-1,-1-1 1,1 1 0,0 0 0,0 0-1,0 0 1,0 0 0,-1 0 0,1 0-1,0 0 1,0 1 0,0-1 0,-1 0-1,1 0 1,0 1 0,0-1 0,-1 0-1,1 1 1,0-1 0,-1 1 0,1-1-1,0 1 1,-1-1 0,1 1 0,0 0-1,4 26 731,1 3-1,-6-29-725,1 0 0,-1 0 0,1 0 0,0-1 0,-1 1 0,1 0 0,0 0 0,-1-1 0,1 1 1,0 0-1,0-1 0,-1 1 0,1-1 0,0 1 0,0-1 0,0 1 0,0-1 0,0 1 0,0-1 0,0 0 0,0 0 0,0 0 0,0 1 0,0-1 0,0 0 0,0 0 1,1-1-1,6 0 13,0-1 1,-1 0-1,1 0 1,-1-1-1,0 0 1,0 0-1,0-1 1,0 0-1,0 0 1,-1 0-1,9-9 1,-9 8-39,0 0-1,0 1 1,0-1-1,1 1 1,0 0 0,0 1-1,0 0 1,0 0 0,0 0-1,1 1 1,-1 0-1,11-1 1,-17 4 12,-1-1-1,1 1 1,0 0-1,-1-1 1,1 1-1,-1 0 1,1 0-1,-1-1 1,1 1-1,-1 0 1,1 0-1,-1 0 1,0 0-1,1 0 1,-1 0-1,0 0 1,0 0-1,0 0 1,0-1-1,0 1 1,0 0-1,0 0 1,0 0-1,0 0 1,0 0-1,-1 0 1,1 0-1,0 0 1,-1 1-1,-6 31 700,-6-5-467,10-22-223,0 0 0,0 0 0,1 0 0,0 1 0,-3 10 0,5-17-19,0 1 0,1-1 0,-1 0 0,0 1 0,0-1 0,0 0-1,0 0 1,0 1 0,0-1 0,1 0 0,-1 1 0,0-1 0,0 0 0,0 0 0,1 1 0,-1-1 0,0 0 0,1 0 0,-1 0 0,0 1 0,0-1-1,1 0 1,-1 0 0,0 0 0,1 0 0,-1 0 0,0 1 0,1-1 0,-1 0 0,0 0 0,1 0 0,-1 0 0,0 0 0,1 0 0,-1 0-1,0 0 1,1 0 0,-1-1 0,0 1 0,1 0 0,-1 0 0,0 0 0,1 0 0,-1 0 0,0 0 0,0-1 0,1 1 0,-1 0 0,0 0-1,0 0 1,1-1 0,-1 1 0,0 0 0,0 0 0,1-1 0,15-9-261,22-22-3090,-2-4-4094,-34 34 7027,27-27-8023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 5285,'0'0'12540,"-11"6"-7218,0 0-4504,-2 0 211,1 0 0,-1 2 0,1-1 0,-19 17 0,29-23-1019,1 0-1,0 0 1,0 0 0,0 0-1,0 0 1,0 1-1,0-1 1,0 0 0,1 0-1,-1 1 1,0-1-1,1 0 1,-1 1 0,1-1-1,-1 1 1,1-1-1,0 1 1,0-1-1,0 1 1,0-1 0,0 1-1,0-1 1,0 1-1,0-1 1,1 3 0,0-2-111,0 0 0,0 0 0,1 0 1,-1 0-1,0 0 0,1 0 0,0-1 0,-1 1 1,1-1-1,0 1 0,0-1 0,0 1 1,0-1-1,4 2 0,-1-1-56,0 0 0,-1 0 0,1 0-1,0-1 1,0 0 0,1 0 0,-1 0 0,0 0 0,0-1 0,0 0-1,1 0 1,-1 0 0,0-1 0,10-2 0,-10 0 170,0-1 1,0 1 0,-1-1-1,1 0 1,-1-1-1,0 1 1,0-1-1,-1 0 1,1 0 0,-1 0-1,0 0 1,3-8-1,-2 5-6,0-1 0,0 1-1,-2-1 1,1 0-1,-1 0 1,0 0 0,1-13-1,-3 21-4,0 1-1,0-1 0,0 1 0,0-1 1,0 1-1,0 0 0,0-1 0,0 1 1,0-1-1,0 1 0,0-1 0,0 1 1,0-1-1,-1 1 0,1-1 0,0 1 1,0 0-1,0-1 0,-1 1 0,1-1 1,0 1-1,-1 0 0,1-1 0,0 1 1,-1 0-1,1-1 0,0 1 1,-1 0-1,1 0 0,0-1 0,-1 1 1,1 0-1,-1 0 0,0 0 0,-16 6-25,-11 21-497,17 6-1544,13-18-1331,-2-14 3083,1-1 1,-1 1-1,0-1 0,1 1 1,-1-1-1,1 0 0,-1 1 1,1-1-1,-1 1 0,1-1 1,-1 0-1,1 1 0,-1-1 1,1 0-1,0 0 0,-1 1 1,1-1-1,-1 0 0,1 0 1,0 0-1,-1 0 0,2 0 1,22 1-8315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60 10730,'3'-10'2894,"7"-25"656,-8 21 79,-12 30-1386,-7 19-1572,1 2 0,2 0 0,2 0 0,2 1 0,1 1 0,1 0 0,3 0 0,1 0 0,2 55 0,2-87-659,1 0 0,0 0-1,1 0 1,-1 0 0,1 0-1,5 9 1,-7-15-4,0 0-1,1 0 1,-1 1-1,1-1 1,-1 0-1,1 0 1,-1 0-1,1 0 1,0 0-1,0 0 0,-1 0 1,1 0-1,0 0 1,0 0-1,0-1 1,0 1-1,0 0 1,0 0-1,0-1 1,0 1-1,1-1 1,-1 1-1,0-1 1,0 1-1,0-1 1,1 0-1,-1 0 1,0 0-1,0 0 1,1 1-1,-1-1 0,0-1 1,0 1-1,1 0 1,-1 0-1,0 0 1,0-1-1,1 1 1,-1-1-1,0 1 1,0-1-1,0 1 1,2-2-1,0-1 11,0 0-1,0 0 1,-1-1 0,1 1-1,0-1 1,-1 1 0,0-1-1,0 0 1,0 0 0,-1 0-1,1 0 1,-1 0-1,0-1 1,0 1 0,-1 0-1,1-1 1,-1-4 0,1-77 689,-2 79-640,0 0 0,0 0-1,0 1 1,-1-1 0,0 0 0,0 1-1,-1 0 1,-6-12 0,8 15-71,-1 1 0,0-1 1,0 0-1,0 1 0,0 0 0,0-1 0,0 1 1,-1 0-1,1 0 0,-1 0 0,1 1 1,-1-1-1,0 1 0,0-1 0,0 1 1,0 0-1,0 0 0,0 0 0,0 0 1,0 1-1,-5-1 0,7 1-1,-1 0 0,1 0 0,0 1 0,-1-1 0,1 0-1,-1 1 1,1-1 0,0 1 0,-1 0 0,1-1 0,0 1 0,0 0 0,0 0 0,-1 0 0,1-1 0,0 1-1,0 0 1,0 1 0,0-1 0,0 0 0,1 0 0,-1 0 0,0 1 0,1-1 0,-1 0 0,0 0-1,1 1 1,-1-1 0,1 1 0,0-1 0,0 0 0,-1 1 0,1-1 0,0 1 0,0-1 0,0 1 0,0-1-1,1 1 1,0 1 0,-1 1-5,0-1 0,0 0 0,1 0 0,-1 0 0,1 0 0,0 0 0,0 0 0,0 0 0,1 0 0,-1 0 0,1 0-1,-1-1 1,1 1 0,0 0 0,0-1 0,0 0 0,1 1 0,2 1 0,5 1-155,1-1 1,-1 0-1,1-1 0,0 0 1,0-1-1,0 0 1,0-1-1,16 0 0,0-1-93,1-1-1,34-5 0,-47 3 160,0-1 0,1 0 0,-1-1 1,16-8-1,-27 12 139,0-1 1,0 0 0,0 0-1,0 0 1,0-1-1,-1 1 1,1-1 0,-1 0-1,1 0 1,-1 0 0,0 0-1,0-1 1,-1 1-1,1-1 1,-1 0 0,1 1-1,-1-1 1,3-8-1,-6 12-20,1-1-1,0 1 0,0 0 0,0-1 0,0 1 0,0 0 0,0 0 0,-1-1 0,1 1 0,0 0 1,0 0-1,0-1 0,-1 1 0,1 0 0,0 0 0,0-1 0,-1 1 0,1 0 0,0 0 0,0 0 1,-1 0-1,1-1 0,0 1 0,-1 0 0,1 0 0,0 0 0,-1 0 0,1 0 0,0 0 0,-1 0 1,1 0-1,0 0 0,-1 0 0,1 0 0,0 0 0,-1 0 0,1 0 0,0 0 0,0 0 0,-1 1 1,1-1-1,0 0 0,-1 0 0,-16 5 261,8 1-151,1-1-1,0 2 1,0-1-1,1 1 1,-1 0-1,2 0 1,-1 1-1,1 0 0,0 1 1,1-1-1,-1 1 1,2 0-1,-1 0 1,2 0-1,-1 1 0,-2 12 1,6-21-126,0 0-1,0 0 1,0 0 0,0 0-1,0 0 1,0 0 0,1 0-1,-1 0 1,0 0 0,1-1-1,-1 1 1,1 0 0,-1 0-1,1 0 1,-1 0 0,1-1-1,0 1 1,-1 0 0,1 0-1,0-1 1,-1 1 0,1-1-1,0 1 1,0-1 0,0 1-1,0-1 1,-1 1 0,1-1-1,0 0 1,0 1 0,0-1-1,0 0 1,0 0 0,0 0-1,0 0 1,0 0 0,0 0-1,0 0 1,0 0 0,0 0-1,1 0 1,46-8 13,-18-3-16,-2 0 0,29-17 0,-30 14 0,0 1 0,37-11 0,-63 24 0,-1-1 0,1 1 0,-1 0 0,1 0 0,-1-1 0,1 1 0,-1 0 0,1 0 0,-1-1 0,1 1 0,0 0 0,-1 0 0,1 0 0,-1 0 0,1 0 0,0 0 0,-1 0 0,1 0 0,-1 0 0,1 0 0,-1 0 0,1 1 0,0-1 0,-1 0 0,1 0 0,-1 1 0,1-1 0,-1 0 0,1 0 0,-1 1 0,1-1 0,-1 1 0,1-1 0,-1 0 0,0 1 0,1-1 0,-1 1 0,0-1 0,1 1 0,-1-1 0,0 1 0,0-1 0,1 1 0,-1 0 0,0-1 0,0 1 0,0-1 0,0 1 0,0-1 0,0 1 0,0 0 0,0 0 0,-12 43 0,10-39 0,1-1 0,-1 1 0,0 0 0,1 0 0,0 0 0,0 10 0,1-14 0,1-1 0,0 1 0,-1 0 0,1-1 0,0 1 0,0-1 0,0 1 0,-1-1 0,1 1 0,0-1 0,0 0 0,0 1 0,0-1 0,0 0 0,0 0 0,0 0 0,0 0 0,0 0 0,0 0 0,0 0 0,0 0 0,0 0 0,1 0 0,26-3 0,-6-2 0,0-2 0,22-9 0,-29 10 0,1 0 0,-1 1 0,1 0 0,0 2 0,0 0 0,22-2 0,-37 5-65,-1 0 0,1 0 0,0 0 0,-1 0 0,1 1 0,-1-1 0,1 0 0,-1 0 1,1 0-1,-1 0 0,1 0 0,0 1 0,-1-1 0,1 0 0,-1 1 0,1-1 0,-1 0 0,0 1 0,1-1 0,-1 0 0,1 1 0,-1-1 0,0 1 0,1-1 0,-1 1 1,0-1-1,1 1 0,-1-1 0,0 1 0,1 0 0,0 19-5621,-2-13 2650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23 19346,'0'0'6316,"-11"-4"-4437,3 0-1837,1 2 1,0-1 0,0 1 0,-1 0-1,0 0 1,1 1 0,-1 0-1,0 0 1,1 1 0,-1 0 0,0 0-1,0 1 1,1 0 0,-1 0-1,0 1 1,1 0 0,0 0-1,-1 1 1,1 0 0,-10 5 0,10-3-36,-27 18-20,33-22 13,-1 0-1,1 1 1,-1-1 0,1 0-1,0 1 1,0-1 0,-1 1 0,1-1-1,0 1 1,0 0 0,1 0 0,-1-1-1,0 1 1,0 0 0,1 0-1,-1 0 1,1 2 0,2-3 1,0 0 1,0 1-1,0-1 0,1 0 1,-1 0-1,0 0 1,1 0-1,-1 0 0,1-1 1,-1 1-1,1-1 0,-1 1 1,1-1-1,-1 0 1,4 0-1,0 0 20,53 5 40,-39-4-70,0 1 0,1 0 0,-1 1 1,-1 1-1,1 1 0,34 14 1,-52-18-3,0-1 1,-1 1-1,1 0 1,-1 0-1,1 0 1,-1 0 0,1 0-1,-1 0 1,0 0-1,1 0 1,-1 0-1,0 1 1,0-1 0,0 1-1,0-1 1,0 1-1,0-1 1,0 1 0,-1-1-1,1 1 1,0 0-1,-1-1 1,1 1-1,-1 0 1,0 2 0,0-1 13,-1 0 1,0 0-1,1 0 1,-1-1 0,-1 1-1,1 0 1,0-1 0,-1 1-1,1-1 1,-1 0 0,0 1-1,0-1 1,0 0-1,-2 2 1,-11 9 121,-1-1 0,0 0 0,-28 14-1,38-23-75,-24 15 82,14-8-33,1 0 0,-2-2 1,1 0-1,-1-1 0,-22 7 0,33-16-1944,10-5 127,13-13-1350,-13 16 2171,25-29-5332,5-8-3764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17168,'0'0'9513,"-6"11"-8151,-7 15-776,2 1 0,1 0 1,1 0-1,1 1 0,-5 36 1,8-14-295,1 0 0,3 0 0,9 96 1,1-119-256,-9-27-37,1 0 0,-1 0 1,0 1-1,0-1 0,1 0 0,-1 0 1,0 0-1,1 1 0,-1-1 0,0 0 1,0 0-1,1 0 0,-1 0 0,0 0 1,1 0-1,-1 0 0,0 0 0,1 0 1,-1 0-1,1 0 0,-1 0 0,0 0 1,1 0-1,-1 0 0,0 0 0,1 0 1,-1 0-1,0 0 0,1 0 0,-1 0 1,0-1-1,0 1 0,1 0 0,-1 0 1,0 0-1,0-1 0,1 1 0,1-3 0,0 1-1,0-1 0,0 0 0,0 0 0,-1 0 1,1 0-1,-1 0 0,0-1 0,0 1 1,0 0-1,1-6 0,1-7 1,-1 0 0,0 0 0,-1 0 0,-1 0 0,-1 0 0,0 0 0,-1 0 0,-1 1 0,0-1 0,-1 0 0,-6-14 0,10 29 0,-1 0 0,1 0 0,0 0 0,-1 0 0,1 0 0,-1 0 0,1 0 0,-1 1 0,1-1 0,-1 0 0,0 0 0,1 0 0,-1 1 0,0-1 0,0 0 0,1 1 0,-1-1 0,0 1 0,0-1 0,-1 0 0,-6 14 0,7 33 0,3-40 0,0 0 0,1 0 0,-1 0 0,1 0 0,0-1 0,0 1 0,1-1 0,0 1 0,0-1 0,0 0 0,1-1 0,-1 1 0,1-1 0,0 0 0,0 0 0,1 0 0,-1-1 0,1 0 0,0 0 0,-1 0 0,1-1 0,1 0 0,-1 0 0,0 0 0,8 0 0,-5 0 0,0-1 0,0 0 0,0 0 0,0-1 0,0 0 0,0 0 0,0-1 0,0-1 0,0 1 0,0-1 0,0-1 0,-1 0 0,1 0 0,-1-1 0,1 0 0,-1 0 0,10-8 0,-10 6 0,0-1 0,0-1 0,0 1 0,-1-1 0,-1-1 0,1 1 0,-1-1 0,-1 0 0,1 0 0,-2-1 0,1 0 0,-1 0 0,-1 0 0,0 0 0,0 0 0,-1-1 0,1-14 0,-2 25 0,-1 0 0,0-1 0,0 1 0,0-1 0,0 1 0,0 0 0,0-1 0,0 1 0,0-1 0,0 1 0,0 0 0,0-1 0,-1 1 0,1-1 0,0 1 0,0 0 0,0-1 0,0 1 0,-1 0 0,1-1 0,0 1 0,0 0 0,-1-1 0,1 1 0,0 0 0,0 0 0,-1-1 0,1 1 0,0 0 0,-1 0 0,1-1 0,0 1 0,-1 0 0,1 0 0,-1 0 0,0 0 0,-15 6 0,-12 22 0,19-14 0,0 2 0,1-1 0,0 1 0,-7 25 0,12-33 0,1 1 0,0-1 0,0 1 0,1-1 0,0 1 0,0 0 0,1-1 0,0 1 0,1 0 0,0-1 0,2 11 0,-2-18 0,-1 1 0,1-1 0,0 0 0,-1 1 0,1-1 0,0 0 0,0 0 0,0 1 0,0-1 0,0 0 0,0 0 0,0 0 0,0 0 0,0 0 0,0 0 0,1 0 0,-1-1 0,0 1 0,1 0 0,-1-1 0,0 1 0,3 0 0,0 0 0,0-1 0,0 1 0,1-1 0,-1 0 0,0 0 0,1 0 0,-1 0 0,4-2 0,3 0 0,-1-1 0,1 0 0,-1 0 0,0-1 0,16-9 0,-5-3 0,-1-1 0,-1 0 0,0-1 0,-1-1 0,-1-1 0,-1-1 0,0 0 0,17-33 0,-38 62 1,-8 16 24,-18 42-1,28-59-47,0 1 0,1 0 0,0 0 0,0 0 0,1 0 0,0 0 0,1 0 0,-1 0 0,2 0 0,1 12 0,6-8-2024,6-10-3462,-14-2 5335,18 0-10214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22677,'0'0'7720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175 105 18514,'0'0'7559,"0"-11"-4762,0-73-437,0 84-2363,0-1 1,0 1 0,0 0 0,0-1 0,0 1-1,0-1 1,0 1 0,-1 0 0,1-1-1,0 1 1,0-1 0,0 1 0,0 0 0,-1-1-1,1 1 1,0 0 0,0-1 0,-1 1 0,1 0-1,0 0 1,-1-1 0,1 1 0,0 0 0,-1 0-1,1-1 1,0 1 0,-1 0 0,1 0-1,0 0 1,-1 0 0,1-1 0,-1 1 0,1 0-1,0 0 1,-1 0 0,1 0 0,-1 0 0,1 0-1,0 0 1,-1 0 0,1 0 0,-1 0 0,1 1-1,0-1 1,-1 0 0,1 0 0,0 0 0,-1 0-1,1 0 1,-1 1 0,1-1 0,0 0-1,-1 0 1,1 1 0,0-1 0,0 0 0,-1 1-1,1-1 1,-20 19-444,7-1 314,1-2 34,1 1 0,0 0-1,1 1 1,0 0 0,2 0-1,0 1 1,-5 21 0,13-39 90,0-1 0,0 0-1,0 1 1,0-1 0,0 0 0,0 1 0,0-1 0,0 0 0,0 1 0,0-1-1,0 0 1,0 1 0,0-1 0,0 0 0,0 1 0,0-1 0,1 0-1,-1 0 1,0 1 0,0-1 0,0 0 0,1 0 0,-1 1 0,0-1 0,0 0-1,1 0 1,-1 1 0,0-1 0,0 0 0,1 0 0,-1 0 0,0 0 0,1 0-1,-1 1 1,0-1 0,1 0 0,-1 0 0,1 0 0,18-1-31,16-9 26,-30 8-18,0 0-1,-1 0 0,1 0 0,0 1 1,-1 0-1,1 0 0,0 0 1,0 1-1,0-1 0,0 1 0,0 1 1,6 0-1,-9 0 17,1 0 0,-1 0 0,0 0 0,0 0 0,0 1 0,0-1 0,0 1 0,0-1 0,0 1 1,-1 0-1,1 0 0,0 0 0,-1 0 0,0 0 0,1 0 0,-1 0 0,0 1 0,0-1 0,0 0 0,0 1 0,-1-1 0,1 1 0,-1-1 1,1 0-1,-1 5 0,4 18 97,-2 1-1,0-1 1,-2 1 0,0 0 0,-7 38 0,5-50 207,-1 0 0,0 0-1,-1-1 1,0 0 0,-1 0-1,-1 0 1,0 0 0,-1-1-1,0 0 1,-1 0 0,-16 19-1,23-29-277,-1-1-1,1 1 0,-1 0 0,0 0 1,0 0-1,0-1 0,0 1 0,0-1 1,0 0-1,0 0 0,0 0 0,-1 0 0,1 0 1,0 0-1,-1 0 0,1-1 0,-1 1 1,1-1-1,-1 1 0,1-1 0,-1 0 1,1 0-1,-5-1 0,4 0-6,1-1 0,-1 1 0,0-1-1,1 0 1,-1 0 0,1 0 0,-1 0 0,1 0 0,0 0-1,0-1 1,0 1 0,0-1 0,1 1 0,-1-1 0,-2-6-1,-3-7-13,1-1 0,1 0 0,0 0-1,2 0 1,-3-24 0,4 22-860,0 0 0,2 1 0,3-31-1,-2 40 273,1 1-1,0-1 0,0 1 0,1 0 0,0 0 0,1 0 0,0 0 0,0 1 1,0-1-1,7-7 0,18-18-7019,4 3-3523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15919,'0'0'3401,"9"0"79,4 1-2225,48 0 3105,-59-1-4314,-1 0-1,1 0 1,-1-1 0,1 1-1,0 0 1,-1-1 0,1 1 0,-1-1-1,0 1 1,1-1 0,-1 0 0,1 0-1,-1 1 1,0-1 0,1 0 0,-1 0-1,0 0 1,0-1 0,0 1-1,0 0 1,0 0 0,0 0 0,0-1-1,0 1 1,-1-1 0,1 1 0,0-1-1,-1 1 1,1-1 0,-1 1-1,0-1 1,1 1 0,-1-3 0,0 3-19,1 0 0,-1 0 0,0-1 1,0 1-1,0 0 0,0 0 0,0-1 1,0 1-1,0 0 0,-1 0 0,1 0 1,0-1-1,-1 1 0,1 0 0,-1 0 0,1 0 1,-1 0-1,1 0 0,-1 0 0,0 0 1,1 0-1,-1 0 0,0 0 0,0 0 1,0 0-1,0 0 0,0 1 0,0-1 1,0 0-1,0 1 0,0-1 0,0 1 0,0-1 1,0 1-1,-1-1 0,1 1 0,0 0 1,0 0-1,-1-1 0,1 1 0,0 0 1,0 0-1,0 0 0,-2 1 0,0-1-34,0 1-1,-1 0 1,1 1 0,0-1-1,1 0 1,-1 1-1,0 0 1,0-1 0,1 1-1,-1 0 1,1 0-1,-1 1 1,1-1 0,0 0-1,0 1 1,-3 4-1,0 3 8,-1 0 0,1 1-1,1 0 1,0 0-1,0 0 1,1 1 0,0-1-1,1 1 1,1-1-1,0 1 1,0 0-1,3 19 1,-2-29 4,1 0 0,0 0 0,-1 0-1,1-1 1,0 1 0,0 0 0,0 0 0,1 0 0,-1-1-1,0 1 1,1-1 0,-1 1 0,1-1 0,0 0 0,-1 1 0,1-1-1,0 0 1,0 0 0,-1 0 0,1 0 0,0 0 0,0-1-1,0 1 1,0-1 0,0 1 0,0-1 0,1 0 0,-1 0-1,0 1 1,0-2 0,0 1 0,4 0 0,1-1 17,1 0 0,0 0-1,-1 0 1,1-1 0,-1 0 0,0 0 0,14-7 0,4-7 10,0-1 0,31-28 0,32-22 73,-88 67-100,0 0 0,1-1 0,-1 1 0,0 0 0,0 0 0,1-1-1,-1 1 1,0 0 0,1 0 0,-1-1 0,0 1 0,1 0 0,-1 0 0,0 0 0,1 0 0,-1 0-1,1 0 1,-1-1 0,0 1 0,1 0 0,-1 0 0,0 0 0,1 0 0,-1 0 0,1 0-1,-1 1 1,0-1 0,1 0 0,-1 0 0,0 0 0,1 0 0,-1 0 0,0 0 0,1 1 0,-1-1-1,0 0 1,1 0 0,-1 1 0,0-1 0,1 0 0,-1 0 0,0 1 0,0 20 351,-18 35 297,15-50-615,-1 7-37,0-5 0,1 1 0,0 0 0,1 0 0,0 0 0,0 0 0,1 1 0,-1 12 0,3-22 0,-1 1 0,0 0 0,1-1 0,-1 1 0,1-1 0,-1 1 0,1-1 0,-1 0 0,1 1 0,-1-1 0,1 1 0,0-1 0,-1 0 0,1 1 0,0-1 0,-1 0 0,1 0 0,0 0 0,-1 1 0,1-1 0,0 0 0,-1 0 0,1 0 0,0 0 0,-1 0 0,1 0 0,0 0 0,0-1 0,-1 1 0,1 0 0,0 0 0,0-1 0,25-6 0,-6-1-541,-2-2 1,1 0-1,16-14 0,53-43-4900,-43 32 1690,-9 7-6835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6951,'0'0'15406,"-48"79"-12395,20-25-641,-4 7-512,-1 6-128,-4 2-385,6-1-1249,4-10-96,10-8 0,10-13 0,7-12 0,1-16 0,20-9-1057,3-11-2562,2-15-3877,0-5-11465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7:5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137 288 15214,'-9'4'5435,"-5"3"-4318,1 0-1,0 0 1,1 1 0,0 1 0,-12 10-1,21-16-1084,-1 0-1,1 0 0,0 1 0,0-1 0,0 1 0,0 0 0,1 0 0,0 0 0,-1 0 0,1 0 1,1 0-1,-1 0 0,1 1 0,-1-1 0,1 1 0,1-1 0,-1 1 0,1-1 0,-1 1 1,1 0-1,0-1 0,1 1 0,1 7 0,-1-10-56,0 0 0,0-1 0,0 1-1,0 0 1,0 0 0,1-1 0,-1 1 0,0-1 0,1 1 0,0-1 0,-1 0 0,1 1 0,0-1-1,0 0 1,-1 0 0,1 0 0,0 0 0,0-1 0,0 1 0,0 0 0,0-1 0,0 0-1,1 1 1,-1-1 0,0 0 0,0 0 0,0 0 0,0 0 0,0-1 0,4 0 0,1 0 46,0 0 0,0 0 0,0 0 1,0-1-1,-1 0 0,1-1 0,-1 0 0,9-4 1,4-8 270,0-1 0,-1 0 0,-1-1 0,0-1 1,-1-1-1,23-36 0,-10 9 960,42-97-1,-69 138-1196,4-6 27,-1 0 0,-1-1 0,0 1 0,-1-1-1,0 0 1,0 0 0,0-14 0,-3 26-82,0 0 0,0 0 0,0 0 0,0-1 0,0 1 0,0 0 0,0 0 0,0 0 0,0 0 0,0 0 0,0 0 0,0-1 0,0 1 0,0 0 0,0 0 0,0 0 0,0 0 0,0 0 0,0 0 0,0-1 0,-1 1 0,1 0 0,0 0 0,0 0 0,0 0 0,0 0 0,0 0 0,0 0 0,0 0 0,-1 0 0,1 0 0,0 0 0,0-1 0,0 1 0,0 0 0,0 0 0,0 0 0,-1 0 0,1 0 0,0 0 0,0 0 0,0 0 0,0 0 0,0 0 0,-1 0 0,1 0 0,0 0 0,0 0 0,0 1 0,0-1 0,0 0 0,0 0 0,-1 0 0,1 0 0,0 0 0,0 0 0,0 0 0,0 0 0,0 0 0,0 0 0,0 0 0,0 1 0,-1-1 0,-7 8 0,-6 10 0,2 0 0,1 1 0,0 0 0,1 1 0,1 0 0,1 0 0,1 1 0,1 0 0,0 0 0,2 1 0,-4 39 0,8-58-88,0 1 0,0 0 0,0 0 1,1 0-1,-1 0 0,1 0 0,0 0 0,0-1 0,0 1 0,1 0 0,-1-1 1,1 1-1,0-1 0,0 1 0,0-1 0,0 0 0,1 0 0,-1 0 0,1 0 1,0 0-1,0 0 0,0-1 0,0 0 0,4 3 0,2-1-543,-1-1 0,1 0-1,0 0 1,0-1 0,0 0 0,0 0-1,0-1 1,0-1 0,14 0 0,14 0-9117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0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23318,'0'0'1217,"0"5"-576,-11 18 608,0 10-128,2 13-448,3 6-449,6 4-128,0 2-160,0 0-897,7-2-1569,5-7-2563,-5-3-5573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0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7623,'0'0'19411,"-23"55"-17009,23-45-897,0-3-1152,4-6-642,7-1-4163,3-4-9577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10378,'0'0'12833,"7"16"-11637,12 38-148,-2 2-1,-3 0 1,9 68-1,11 194-10,-23-193-445,1-34-595,-6-53-3306,-5-34 2638,-8-4-8473,-9-12 2423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9417,'0'0'5984,"0"13"-3128,-1 68 675,14 103 0,-7-137-2565,2-1-1,2 0 0,30 84 0,-37-123-855,0 1 0,1-1 0,-1 0 0,2 0 0,-1-1 0,7 8 0,-10-12-49,0-1 0,0 0 0,0 0 0,0 0 0,0 0 0,0 0 0,1 0 0,-1-1 0,0 1 0,0 0 0,1 0 0,-1-1 0,0 1 0,1-1 0,-1 0 0,1 1 0,-1-1 0,1 0 0,-1 0-1,1 0 1,-1 0 0,1 0 0,-1 0 0,1 0 0,-1 0 0,0 0 0,1-1 0,-1 1 0,1-1 0,-1 1 0,0-1 0,1 0 0,-1 1 0,0-1 0,0 0 0,1 0 0,-1 0 0,0 0 0,0 0 0,0 0 0,1-1 0,9-13-21,0-1 0,-1 0 1,0 0-1,-2 0 0,0-2 1,10-28-1,-2 4-66,168-398 26,-165 382-1642,-13 20-3635,-5 7-7535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24 18001,'0'0'2231,"-9"-5"460,5 2-2469,0 1 0,1 0 0,-1 0 0,-1 0 0,1 1 0,0-1-1,0 1 1,-1 0 0,1 0 0,0 0 0,-1 1 0,1-1 0,-1 1 0,1 0 0,-1 1 0,1-1 0,0 1 0,-1 0 0,1 0 0,0 0-1,-1 0 1,1 1 0,0 0 0,0 0 0,0 0 0,0 0 0,-4 4 0,-7 8-56,0 0 1,1 2-1,0 0 0,1 0 1,1 1-1,1 1 1,0 0-1,1 0 0,1 1 1,1 1-1,1-1 0,-6 25 1,1 4-41,2 1-1,2 0 1,2 0 0,1 51 0,5-84-117,1 0 0,0 0 0,1 1 0,0-1 1,1 0-1,1 0 0,1-1 0,0 1 0,12 21 0,-14-31-4,0-1 0,0 0 0,0 0 0,1 0 0,0-1 0,0 1 0,0-1 0,1 0 0,-1 0 0,1 0 0,0-1 0,0 1 0,1-1 0,-1-1-1,0 1 1,1-1 0,0 0 0,-1 0 0,1 0 0,0-1 0,0 0 0,0 0 0,0-1 0,0 1 0,0-1 0,0-1 0,0 1 0,11-3 0,-7 0 13,1 0 0,-1-1-1,0 0 1,1-1 0,-2 0 0,1 0 0,-1-1 0,0-1 0,0 0-1,0 0 1,-1 0 0,-1-1 0,1 0 0,-1-1 0,0 1 0,-1-1 0,6-12-1,-3 7 7,-1 0-1,-1-1 1,-1 0-1,0-1 1,-1 1-1,0-1 1,-1 0-1,-1 0 1,-1 0-1,0 0 1,-1-17-1,-1 31-23,0 0 0,0 0 0,0 0 0,0 0 0,0 0 0,0 0 0,-1 0 0,1 0 0,-1 0 0,1 0 0,-1 0 0,0 0 0,0 0 0,0 0 0,0 1 0,0-1 0,0 0 0,0 1 0,-1-1 0,1 1 0,-1-1 0,1 1 0,-1 0 0,1 0 0,-1 0 0,0-1 0,0 2 0,1-1 0,-1 0 0,0 0 0,0 0 0,0 1 0,-2-1 0,1 1 0,0 0 0,1 0 0,-1 1 0,1-1 0,-1 1 0,1 0 0,-1 0 0,1 0 0,-1 0 0,1 0 0,0 0 0,-1 0 0,1 1 0,0 0 0,0-1 0,0 1 0,0 0 0,0 0 0,1 0 0,-1 0 0,1 0 0,-1 0 0,1 0 0,-3 5 0,1 0 0,0 1 0,0 0 0,1-1 0,0 1 0,0 0 0,0 0 0,1 0 0,0 16 0,1-23 0,0 0 0,0 0 0,1 0 0,-1 0 0,0 0 0,0 0 0,0 0 0,1 0 0,-1 0 0,1 0 0,-1 0 0,1 0 0,-1 0 0,1 0 0,-1 0 0,1 0 0,0-1 0,0 1 0,-1 0 0,1-1 0,0 1 0,0 0 0,0-1 0,0 1 0,0-1 0,-1 1 0,1-1 0,0 1 0,0-1 0,0 0 0,0 0 0,1 1 0,-1-1 0,0 0 0,0 0 0,0 0 0,0 0 0,0 0 0,0 0 0,0 0 0,0-1 0,0 1 0,0 0 0,1-1 0,4 0 0,0-1 0,1 0 0,-1 0 0,-1 0 0,1-1 0,10-6 0,5-7 0,-1 0 0,23-24 0,11-10 0,-53 48 0,1 1 0,-1-1 0,1 1 0,0 0 0,0-1 0,-1 1 0,1 0 0,0 0 0,0 0 0,0 1 0,0-1 0,0 0 0,0 1 0,1-1 0,-1 1 0,0 0 0,2 0 0,-2 0 0,-1 0 0,0 1 0,0-1 0,0 1 0,0-1 0,-1 1 0,1 0 0,0-1 0,0 1 0,0 0 0,0 0 0,-1-1 0,1 1 0,0 0 0,0 0 0,-1 0 0,1 0 0,-1 0 0,1 0 0,-1 0 0,0 0 0,1 0 0,-1 2 0,3 9 0,-2 0 0,0 0 0,0 0 0,-2 21 0,1-14 0,-2 27 34,1-25-89,1 0 0,0 0 0,1 0 1,5 23-1,4-26-1653,1-18-2925,-9-2 3886,-1 0 1,1 0-1,0 0 1,-1 0-1,0 0 0,1 0 1,-1-1-1,0 1 1,0 0-1,0-1 1,1-4-1,6-32-9658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13613,'0'9'4223,"0"-9"-4205,0 7 685,0 0 0,0-1 0,1 1-1,0-1 1,0 1 0,0-1 0,3 8 0,-3-13-522,0 1 1,0 0-1,0 0 1,0-1-1,1 1 1,-1 0-1,0-1 1,1 1 0,-1-1-1,1 0 1,-1 1-1,1-1 1,0 0-1,-1 0 1,1 0-1,0 0 1,0 0 0,0-1-1,0 1 1,0-1-1,0 1 1,0-1-1,0 1 1,0-1-1,0 0 1,0 0 0,0 0-1,0 0 1,0-1-1,0 1 1,0 0-1,3-2 1,3 0-24,0-1-1,0 0 1,0-1 0,-1 0 0,0 0-1,1-1 1,-1 1 0,-1-2 0,1 1-1,-1-1 1,0 0 0,0 0 0,9-13-1,-3 2 50,-1 0-1,0 0 0,-1 0 1,12-34-1,-18 43-199,-2-1-1,1 0 1,-1 0-1,0 0 1,-1 0-1,0 0 1,0 0-1,-2-11 1,1 20-7,1-1 0,-1 1 0,0-1 0,0 1 0,0 0 0,0-1 0,0 1 0,0-1 0,-1 1 0,1 0 0,0-1 0,0 1 0,0-1 0,0 1 0,0 0 0,-1-1 0,1 1 0,0 0 0,0-1 0,0 1 0,-1 0 0,1-1 0,0 1 0,-1 0 0,1 0 0,0-1 0,-1 1 0,1 0 0,0 0 0,-1-1 0,1 1 0,0 0 0,-1 0 0,1 0 0,-1 0 0,1 0 0,0 0 0,-1-1 0,1 1 0,-1 0 0,1 0 0,0 0 0,-1 0 0,1 1 0,-1-1 0,1 0 0,0 0 0,-1 0 0,1 0 0,-1 0 0,1 0 0,0 1 0,-1-1 0,1 0 0,0 0 0,-1 1 0,-18 17 0,9-1 0,1 0 0,1 1 0,0 0 0,2 1 0,0-1 0,-6 33 0,5-7 0,-2 83 0,8-121 1,1 0 0,1 1 1,-1-1-1,1 1 0,0-1 0,0 0 0,1 1 1,-1-1-1,2 0 0,3 8 0,-5-12-1,0-1-1,0 1 0,0-1 0,0 0 1,0 0-1,0 0 0,1 1 0,-1-1 1,0 0-1,1 0 0,-1-1 0,1 1 1,-1 0-1,1 0 0,-1-1 0,1 1 1,2 0-1,-1-1-3,1 0 0,-1 0 0,0 0 0,0 0-1,1-1 1,-1 1 0,0-1 0,0 0 0,0 0 0,0 0 0,0 0 0,4-3 0,0 0-531,0 0-1,-1-1 1,1 0 0,-1-1 0,0 1 0,0-1 0,-1-1 0,0 1 0,0-1 0,0 1-1,-1-1 1,0-1 0,5-11 0,1-6-4176,0-1-1,9-47 1,-5 9-5384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10922,'0'0'10106,"-7"14"-6567,-4 8-2731,-41 87 2915,47-95-3425,-1 0 1,2 1-1,0-1 0,0 1 1,2 0-1,-2 18 1,4-33-300,0 0 0,0 1 0,0-1 0,0 1 0,0-1 1,0 0-1,1 1 0,-1-1 0,0 0 0,0 1 0,0-1 0,1 0 0,-1 1 1,0-1-1,0 0 0,1 1 0,-1-1 0,0 0 0,1 0 0,-1 1 1,0-1-1,1 0 0,-1 0 0,0 0 0,1 0 0,-1 1 0,0-1 0,1 0 1,-1 0-1,1 0 0,-1 0 0,0 0 0,1 0 0,-1 0 0,1 0 0,-1 0 1,0 0-1,1 0 0,-1 0 0,0 0 0,1 0 0,-1-1 0,1 1 0,-1 0 1,0 0-1,1 0 0,-1-1 0,0 1 0,1 0 0,20-11 50,24-23-276,29-18-880,-67 48 1056,0 1 0,0 0-1,1 0 1,-1 1 0,1-1-1,-1 2 1,1-1 0,0 1-1,12-1 1,-19 2 84,0 1 1,-1-1-1,1 0 0,0 0 0,-1 0 1,1 0-1,0 1 0,-1-1 0,1 0 1,0 1-1,-1-1 0,1 0 0,-1 1 1,1-1-1,-1 1 0,1-1 0,-1 1 1,1-1-1,-1 1 0,1-1 0,-1 1 1,0-1-1,1 1 0,-1 0 0,0-1 1,0 1-1,1-1 0,-1 1 0,0 1 1,3 28 1155,-14 29-7,3-40-1169,0 0 0,-1-1 1,0 1-1,-14 17 0,20-31-13,-1 1-1,0-1 0,0 0 0,0 0 0,0 0 1,-1-1-1,0 1 0,0-1 0,0 0 0,0-1 1,0 1-1,-1-1 0,0 0 0,0 0 1,0-1-1,-11 3 0,16-5-81,0 0 0,0 0 0,0 0 0,-1-1 0,1 1 0,0 0 0,0-1 1,0 1-1,0-1 0,0 1 0,0-1 0,0 1 0,0-1 0,0 0 0,1 0 0,-1 1 0,0-1 0,0 0 0,1 0 0,-1 0 0,0 0 0,1 0 0,-1 0 0,1 0 1,-1 0-1,1 0 0,-1 0 0,1 0 0,0 0 0,0 0 0,-1-1 0,1 1 0,0 0 0,0 0 0,0-2 0,1-48-6339,0 46 5323,3-24-6754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83 378 20275,'0'0'6924,"-9"-3"-5045,5 1-1797,3 1-46,-1 1-1,1-1 1,-1 0 0,1 0-1,-1 1 1,0-1-1,1 1 1,-1-1-1,1 1 1,-1 0 0,0-1-1,1 1 1,-1 0-1,0 0 1,1 0 0,-1 1-1,0-1 1,1 0-1,-1 1 1,0-1-1,1 1 1,-1-1 0,1 1-1,-1 0 1,1-1-1,-1 1 1,1 0 0,0 0-1,-1 0 1,1 0-1,0 0 1,0 1 0,0-1-1,0 0 1,0 0-1,0 1 1,0-1-1,0 1 1,0-1 0,0 1-1,1-1 1,-1 1-1,1-1 1,-1 1 0,1 3-1,-3 4 83,1 1 0,0-1 0,1 1 0,0 0 0,1 0-1,0-1 1,0 1 0,3 14 0,-2-22-83,-1 0 0,1 0 0,0 1 0,-1-1 0,1 0 0,0 0 0,0 0 0,0 0 0,1 0 0,-1-1 0,0 1 0,1 0 0,-1 0 0,1-1 0,0 1 0,0-1 0,1 2 0,0-2-21,-1 0 1,1-1 0,-1 1 0,1 0-1,-1-1 1,1 0 0,0 1-1,-1-1 1,1 0 0,-1-1-1,1 1 1,0 0 0,-1-1 0,1 1-1,-1-1 1,1 0 0,-1 0-1,4-1 1,1-2-15,0 0 0,0 0 0,0 0 0,-1-1 0,0 0 0,1 0 0,-2 0 0,10-11 0,40-59 0,-24 31 0,-29 41 0,1 0 0,0 0 0,0 0 0,0 0 0,0 0 0,0 1 0,0-1 0,5-2 0,-7 5 0,-1 0 0,1-1 0,-1 1 0,0 0 0,1 0 0,-1 0 0,1 0 0,-1 0 0,1 0 0,-1 0 0,1 0 0,-1 0 0,1 0 0,-1 0 0,0 0 0,1 0 0,-1 0 0,1 0 0,-1 0 0,1 0 0,-1 1 0,0-1 0,1 0 0,-1 0 0,1 1 0,-1-1 0,0 0 0,1 1 0,5 22 0,-7 33 0,-1-30 0,2 0 0,4 29 0,-4-54 0,0-1 0,0 1 0,1 0 0,-1 0 0,0 0 0,0-1 0,1 1 0,-1 0 0,1-1 0,-1 1 0,1 0 0,-1-1 0,1 1 0,-1 0 0,1-1 0,-1 1 0,1-1 0,0 1 0,-1-1 0,1 1 0,0-1 0,0 1 0,-1-1 0,1 0 0,0 0 0,0 1 0,0-1 0,-1 0 0,1 0 0,0 0 0,0 0 0,0 0 0,0 0 0,-1 0 0,1 0 0,0 0 0,0 0 0,0 0 0,-1-1 0,1 1 0,0 0 0,0 0 0,0-1 0,-1 1 0,1-1 0,0 0 0,35-21 0,-13-3 0,-1-2 0,-2 1 0,23-39 0,9-13 0,-52 78 0,0-1 0,0 1 0,0 0 0,0-1 0,1 1 0,-1-1 0,0 1 0,0 0 0,0-1 0,1 1 0,-1 0 0,0-1 0,1 1 0,-1 0 0,0 0 0,1-1 0,-1 1 0,1 0 0,-1 0 0,0 0 0,1-1 0,-1 1 0,1 0 0,-1 0 0,0 0 0,1 0 0,-1 0 0,1 0 0,-1 0 0,1 0 0,-1 0 0,1 0 0,4 14 0,-6 32 0,1-39 0,-8 107 0,8-114 0,0 1 0,0-1 0,0 1 0,0 0 0,0-1 0,0 1 0,1-1 0,-1 1 0,0-1 0,0 1 0,1-1 0,-1 1 0,0-1 0,1 1 0,-1-1 0,0 0 0,1 1 0,-1-1 0,1 1 0,-1-1 0,1 0 0,-1 1 0,1-1 0,-1 0 0,1 0 0,-1 1 0,1-1 0,-1 0 0,1 0 0,-1 0 0,1 0 0,-1 0 0,1 0 0,0 1 0,-1-1 0,1-1 0,-1 1 0,1 0 0,-1 0 0,1 0 0,0 0 0,-1 0 0,1 0 0,-1-1 0,1 1 0,-1 0 0,1 0 0,-1-1 0,1 1 0,-1 0 0,1-1 0,28-17 0,-15 3-576,-2 0 0,15-22-1,-11 11-1766,-2 0 0,15-38-1,38-144-10305,-63 195 12170,11-40-6782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67 3683,'6'-40'7932,"-4"14"627,-4 34-1031,-2 4-5376,-3 17-1422,5-4-445,1-1 0,1 1 0,2-1 0,0 1 1,2-1-1,0 0 0,13 37 0,-1-15-1248,2-1-1,44 79 1,-44-98-607,-11-18-343,-10-19-829,-10-10 2881,0 1 0,-2 1 0,0 0 0,-1 1-1,-34-31 1,15 16 1516,17 16-333,-20-20 2027,36 35-3216,0 0 0,0 0-1,0 0 1,1 0 0,-1-1-1,1 1 1,-1-1 0,1 1-1,0-1 1,0 0 0,0 1 0,0-1-1,0-3 1,2 4-133,0 1 0,0 0 0,0 0 0,0 0 0,0 0 0,0 1 0,0-1 0,0 0 0,1 0 0,-1 1 0,0-1 0,0 0 0,1 1 0,-1-1 0,0 1 0,1 0 0,-1-1 0,1 1 0,-1 0 0,1 0 0,-1 0 0,0 0 0,3 0 0,3 0 0,8-3-44,65-11-2298,-64 10-274,0 0 0,31-14 0,0-7-13767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18193,'0'0'9866,"-14"48"-7112,-3-10-1216,-4 8-1122,-1 3-416,0 2 0,4-1 0,5-6 0,8-8 0,5-7 0,0-10-448,0-7-2115,4-12-1345,2 0-1601,-1-17-3107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2 614 13357,'0'0'10095,"0"-12"-6828,-1 6-3046,1 0 0,0 0 0,0 0 0,1 0 0,-1 0 0,1 0 0,1 0 0,-1 1 0,1-1 0,0 0 0,0 1 0,1-1 0,-1 1 0,1 0 0,1 0 0,-1 0 0,1 0 0,-1 1 0,9-9 0,40-26 324,-49 37-544,1-1 0,0 1 0,0 1 1,0-1-1,0 1 0,0-1 0,0 1 0,0 0 1,0 0-1,1 1 0,-1-1 0,8 1 0,-11 1-5,1 0 0,-1-1 0,1 1 0,-1 0 0,0-1 0,0 1 1,1 0-1,-1 0 0,0 0 0,0 0 0,0 1 0,0-1 0,0 0 0,0 0 0,0 1 0,-1-1 0,1 0 0,0 1 0,-1-1 0,1 0 0,-1 1 0,1-1 0,-1 1 0,0-1 0,0 1 0,1-1 0,-1 4 0,1 52 34,-2-42-2,0 26-22,0-25 10,0 1 0,1-1 0,1 0-1,6 32 1,-7-46-16,0-1-1,1 0 0,-1 0 1,0 0-1,0 0 1,1 1-1,-1-1 0,1 0 1,-1 0-1,1 0 0,0 0 1,-1 0-1,1 0 1,0 0-1,0 0 0,0-1 1,-1 1-1,1 0 0,0 0 1,0-1-1,0 1 0,0 0 1,0-1-1,2 1 1,-2-1 4,1 0 0,-1 0 0,0 0 1,1-1-1,-1 1 0,0 0 0,0-1 1,1 1-1,-1-1 0,0 0 0,0 1 1,0-1-1,0 0 0,0 0 0,0 1 1,0-1-1,2-2 0,4-5 57,-1 0-1,0-1 1,0 1-1,5-12 0,-1-1 15,-1 0 0,-1 0 0,-1 0-1,0-1 1,-2 0 0,-1 0 0,0 0-1,0-43 1,-13 180-75,9-100 0,0-1 0,2 1 0,0-1 0,6 24 0,-7-35 0,0 0 0,0 0 0,0 0 0,1 0 0,-1 0 0,1 0 0,0 0 0,0-1 0,0 1 0,0-1 0,0 1 0,4 2 0,-5-4 0,1 0 0,0 0 0,-1-1 0,1 1 0,0 0 0,0-1 0,0 1 0,0-1 0,0 0 0,0 1 0,0-1 0,0 0 0,0 0 0,-1 0 0,1-1 0,0 1 0,0 0 0,0-1 0,0 1 0,0-1 0,0 0 0,2-1 0,2-1 0,0-1 0,0-1 0,-1 1 0,0-1 0,0 1 0,0-1 0,0-1 0,-1 1 0,0-1 0,0 0 0,0 0 0,-1 0 0,0 0 0,3-8 0,2-7 0,0-1 0,-1 0 0,3-23 0,-6 25 0,-1 0 0,-1 1 0,-1-1 0,0 0 0,-2 0 0,-6-37 0,7 55 0,-1-1 0,0 1 0,1 0 0,-1 0 0,-1 0 0,1 0 0,0 0 0,0 0 0,-1 0 0,1 0 0,-4-3 0,-5 4 0,1 17 0,4 17 0,1 1 0,0 60 0,4-94 0,0 1 0,0 0 0,-1 0 0,1 0 0,0-1 0,0 1 0,0 0 0,0 0 0,0 0 0,0 0 0,0-1 0,1 1 0,-1 0 0,0 0 0,0 0 0,1-1 0,-1 1 0,0 0 0,1 0 0,-1-1 0,1 1 0,-1 0 0,1-1 0,-1 1 0,1-1 0,-1 1 0,1 0 0,0-1 0,-1 1 0,1-1 0,0 1 0,-1-1 0,1 0 0,0 1 0,0-1 0,-1 0 0,1 0 0,0 1 0,0-1 0,0 0 0,0 0 0,-1 0 0,1 0 0,0 0 0,0 0 0,0 0 0,0 0 0,0-1 0,2 0 0,-1 0 0,1 0 0,0 0 0,-1 0 0,1-1 0,-1 1 0,0-1 0,0 0 0,0 0 0,1 0 0,-2 0 0,1 0 0,2-3 0,5-11 0,-1 0 0,0-1 0,-2 1 0,0-2 0,0 1 0,-2 0 0,3-20 0,-6 34 0,-1 20 0,2 0 0,0-1 0,1 0 0,0 1 0,8 19 0,-11-35 0,1 1 0,-1 0 0,1-1 0,0 1 0,-1-1 0,1 1 0,0-1 0,0 1 0,0-1 0,0 1 0,0-1 0,0 0 0,0 0 0,1 1 0,-1-1 0,0 0 0,1 0 0,-1 0 0,1-1 0,-1 1 0,1 0 0,-1 0 0,1-1 0,0 1 0,-1-1 0,1 0 0,0 1 0,-1-1 0,1 0 0,0 0 0,-1 0 0,1 0 0,0 0 0,-1 0 0,1-1 0,0 1 0,-1 0 0,1-1 0,0 1 0,-1-1 0,1 0 0,-1 0 0,1 0 0,2-1 0,6-6 0,0 0 0,0 0 0,-1-1 0,16-19 0,-11 13 0,-14 14 0,1 1 0,-1-1 0,0 1 0,1-1 0,-1 1 0,1 0 0,-1-1 0,1 1 0,-1-1 0,1 1 0,-1 0 0,1 0 0,-1-1 0,1 1 0,-1 0 0,1 0 0,-1 0 0,1-1 0,0 1 0,-1 0 0,1 0 0,-1 0 0,1 0 0,0 0 0,-1 0 0,1 0 0,-1 1 0,1-1 0,-1 0 0,1 0 0,0 0 0,-1 0 0,1 1 0,-1-1 0,1 0 0,-1 1 0,1-1 0,-1 0 0,1 1 0,-1-1 0,1 1 0,-1-1 0,0 0 0,1 1 0,-1 0 0,11 5 0,-10-7 0,0 1 0,0-1 0,-1 0 0,1 1 0,0-1 0,0 0 0,0 0 0,0 0 0,-1 1 0,1-1 0,0 0 0,-1 0 0,1 0 0,-1 0 0,1 0 0,-1 0 0,1-2 0,6-14-943,-1-1 0,0 0 0,-1 0 0,-2 0 0,4-29 0,-2-95-8899,-5 136 9482,0-48-9052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11851,'0'0'13250,"-2"14"-11750,-1 10-866,0 0 0,2 0 0,1 0 0,1 0 0,1 0 0,2 0 0,5 24 0,4-10-595,1-1 1,34 63-1,-33-75-1559,0-1 0,27 30 0,-42-53 1506,0 0-1,1 0 1,-1-1 0,1 1-1,-1 0 1,1-1 0,0 1-1,-1 0 1,1-1-1,-1 1 1,1-1 0,0 1-1,0-1 1,-1 1 0,1-1-1,0 1 1,0-1 0,0 0-1,-1 0 1,1 1-1,0-1 1,0 0 0,1 0-1,0-16-305,-14-31-35,3 26 208,-1 0 0,0 1 0,-2 1 0,-1 0 0,-20-24-1,21 29 519,-1 1-1,-24-20 1,27 26 579,0 0 1,0 1-1,-1 0 1,-19-8-1,29 14-421,33 0-786,-23 0-69,33-1-1539,-15-4-4570,-21-1-3583,-13 0 4115,-12-1 2210,19 7 3688,-24-7 1169,12 4 508,0 0-1,1-1 1,-1 0-1,1 0 1,0-1-1,0-1 1,0 0-1,-13-10 0,25 16-1642,-1 0 0,0 0 0,0 0 0,0 0 0,0 0 0,0 0 0,0 0 0,0 0 0,0 0 0,0 0 0,0 0 0,0 0 0,1 0 0,-1 0 0,0 0 0,0 0 0,0 0 0,0 0 0,0-1 0,0 1 0,0 0 0,0 0 0,0 0 0,0 0 0,0 0 0,0 0 0,0 0 0,0 0 0,0 0 0,0 0 0,0 0 0,1 0 0,-1 0-1,0 0 1,0 0 0,0-1 0,0 1 0,0 0 0,0 0 0,0 0 0,0 0 0,0 0 0,0 0 0,0 0 0,0 0 0,0 0 0,0 0 0,0 0 0,0 0 0,0-1 0,0 1 0,-1 0 0,1 0 0,0 0 0,0 0 0,0 0 0,0 0 0,0 0 0,0 0 0,0 0 0,0 0 0,13 2-873,14 5-5298,-2 2-4604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 22293,'0'0'4500,"-10"-1"-955,6 0-3303,-9 0 295,-1-1 0,0 2-1,-26 2 1,36-2-541,1 1-1,-1-1 1,1 1 0,0 0 0,-1 0-1,1 1 1,0-1 0,0 1-1,-1-1 1,-3 4 0,6-3-63,0-1 0,-1 0 1,1 0-1,0 1 0,0-1 0,0 1 0,0-1 1,0 1-1,1 0 0,-1-1 0,0 1 1,1 0-1,-1-1 0,1 1 0,0 0 1,-1 0-1,1-1 0,0 1 0,0 0 0,0 0 1,0 0-1,1 1 0,-1-2-3,1 0 0,-1 0 1,1-1-1,-1 1 0,1 0 0,-1-1 0,1 1 0,0-1 0,-1 1 1,1-1-1,0 1 0,-1-1 0,1 1 0,0-1 0,0 1 0,-1-1 0,1 0 1,0 0-1,0 1 0,-1-1 0,1 0 0,0 0 0,0 0 0,0 0 1,0 0-1,0 0 0,30 1-130,-23-2 119,140-6-1313,-147 7 1402,0 0-1,0 1 1,0-1-1,0 1 0,0-1 1,0 1-1,0-1 1,0 1-1,0-1 0,0 1 1,0 0-1,0 0 0,-1-1 1,1 1-1,0 0 1,-1 0-1,1 0 0,-1 0 1,1 0-1,-1 0 1,1 0-1,-1 0 0,1 0 1,-1 0-1,0 0 0,0 0 1,0 0-1,1 0 1,-1 0-1,0 1 0,0-1 1,0 0-1,-1 0 1,1 0-1,0 0 0,0 0 1,-1 0-1,0 2 0,-12 47 1435,6-34-1129,-1 1-1,0-1 1,-2-1-1,0 1 1,0-2 0,-1 1-1,-1-1 1,-14 12-1,26-26-402,-1 1 0,1-1 0,0 1-1,0-1 1,-1 0 0,1 0 0,0 1-1,-1-1 1,1 0 0,0 1 0,-1-1-1,1 0 1,0 0 0,-1 0 0,1 1-1,0-1 1,-1 0 0,1 0 0,0 0-1,-1 0 1,1 0 0,-1 0 0,1 0-1,-1 0 1,1 0 0,0 0 0,-1 0-1,1 0 1,-1 0 0,1 0-1,0 0 1,-1 0 0,1 0 0,-1 0-1,1-1 1,0 1 0,-1 0 0,1-1-1,0-16-3745,16-24-2981,3 7-214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40 497 12107,'0'0'9311,"-3"13"-6594,1-7-2484,-5 14 627,2 1 0,0-1-1,1 1 1,1 0 0,0 29 0,3-49-841,0 1 1,0-1 0,0 0 0,0 0 0,0 0 0,0 0-1,0 0 1,0 0 0,1 0 0,-1 1 0,1-1 0,-1 0-1,0 0 1,1 0 0,0 0 0,-1 0 0,1-1 0,0 1-1,-1 0 1,1 0 0,0 0 0,0 0 0,0-1 0,0 1-1,-1 0 1,1-1 0,0 1 0,0-1 0,0 1-1,1-1 1,-1 0 0,0 1 0,0-1 0,0 0 0,0 0-1,0 1 1,0-1 0,0 0 0,1 0 0,-1 0 0,0-1-1,0 1 1,0 0 0,0 0 0,0-1 0,0 1 0,0 0-1,0-1 1,0 1 0,0-1 0,0 1 0,2-2 0,2-1 30,1 0 1,-1 0-1,0-1 1,0 0-1,0 0 1,0 0-1,0 0 1,4-7-1,3-8 27,-1-1-1,-1 0 1,0 0 0,-2-1-1,0 0 1,-2-1-1,0 0 1,-1 0 0,-2 0-1,0 0 1,0-35 0,-3 22 39,-2 0 1,-1 0-1,-1 1 1,-2-1-1,-2 1 1,-19-56-1,24 82-116,0 1 0,-1-1 0,0 1 0,0-1 0,-8-9 0,12 17 0,-1-1 0,0 0 0,1 0 0,-1 0 0,0 0 0,0 1 0,0-1 0,0 0 0,1 1 0,-1-1 0,0 1 0,0-1 0,0 1 0,0-1 0,0 1 0,-1 0 0,1-1 0,0 1 0,0 0 0,0 0 0,0 0 0,0 0 0,0 0 0,0 0 0,0 0 0,0 0 0,-1 0 0,1 1 0,0-1 0,0 0 0,0 1 0,0-1 0,0 1 0,0-1 0,0 1 0,0-1 0,1 1 0,-1 0 0,0-1 0,0 1 0,0 0 0,1 0 0,-1 0 0,0 0 0,1 0 0,-1-1 0,1 1 0,-1 0 0,1 0 0,-1 0 0,0 3 0,-7 11 0,1 1 0,0 0 0,1 0 0,1 1 0,0 0 0,-3 22 0,3 0 0,-2 69 0,6-101 0,1 0 0,1 0 0,-1-1 0,1 1 0,0 0 0,1 0 0,-1 0 0,1 0 0,4 6 0,-5-10 0,1-1 0,0 1 0,0-1 0,0 1 0,0-1 0,0 0 0,0 0 0,1 0 0,-1 0 0,1 0 0,0 0 0,-1-1 0,1 1 0,0-1 0,0 0 0,0 0 0,0 0 0,0 0 0,0-1 0,0 1 0,6 0 0,105 1 0,-65-3 0,-47 1-116,1 0 1,-1-1-1,0 2 1,1-1-1,-1 0 1,0 0-1,0 1 0,1-1 1,-1 1-1,0 0 1,0-1-1,0 1 1,0 0-1,0 0 0,0 1 1,0-1-1,0 0 1,0 1-1,0-1 0,-1 1 1,1-1-1,-1 1 1,1 0-1,1 3 1,0 1-490,-2-1 0,1 1 0,-1 0 0,1 0 0,-2 0 0,1 0 1,-1 0-1,0 10 0,0 24-5283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85 787 10794,'0'0'4970,"-1"-11"-966,-3-32 192,4 43-4073,0-1 0,0 0-1,0 0 1,0 0 0,0 0 0,0 0 0,0 1 0,0-1-1,0 0 1,-1 0 0,1 0 0,0 1 0,-1-1 0,1 0-1,0 0 1,-1 1 0,1-1 0,-1 0 0,0 1 0,1-1-1,-1 0 1,1 1 0,-1-1 0,0 1 0,1-1-1,-1 1 1,0-1 0,0 1 0,1 0 0,-1-1 0,0 1-1,0 0 1,0-1 0,1 1 0,-1 0 0,0 0 0,0 0-1,0 0 1,0 0 0,0 0 0,1 0 0,-1 0 0,0 0-1,0 0 1,0 1 0,0-1 0,1 0 0,-1 1-1,-1-1 1,0 2-9,-1-1 0,1 1 0,0 0 0,0-1 0,0 1 0,0 0 0,0 0 0,0 1 0,0-1 0,1 0 0,-1 0 0,-1 4 0,-3 14-100,1 0-1,1 0 0,1 1 1,0 0-1,2 0 0,0 0 1,1 0-1,1 0 0,6 27 1,-7-45-34,1-1 1,-1 0-1,1 0 0,0 1 1,-1-1-1,1 0 1,0 0-1,0 0 1,1 0-1,-1 0 1,0 0-1,1-1 1,-1 1-1,1 0 0,-1-1 1,1 1-1,0-1 1,0 1-1,0-1 1,0 0-1,0 0 1,2 1-1,-2-1 2,0-1 1,0 0-1,-1 1 0,1-1 0,0 0 1,0 0-1,0 0 0,0-1 0,0 1 1,0 0-1,0-1 0,-1 0 0,1 1 1,0-1-1,0 0 0,0 0 0,-1 1 1,1-2-1,-1 1 0,1 0 0,-1 0 1,1 0-1,-1-1 0,0 1 0,1 0 1,1-4-1,8-11 117,-1 0 1,0-1-1,-1 0 1,-1-1 0,0 0-1,-2-1 1,0 1-1,-1-1 1,5-38-1,-3-11 391,-2-97 0,-7 226-569,-2-26-3,3 1-1,1 0 1,1-1-1,12 65 1,-13-98 83,0 0 0,1 0 1,-1 0-1,1 0 0,0 0 0,-1 0 0,1-1 1,0 1-1,0 0 0,0 0 0,0-1 1,1 1-1,-1-1 0,0 1 0,1-1 1,-1 1-1,1-1 0,-1 0 0,1 0 1,0 0-1,0 0 0,-1 0 0,1 0 0,0 0 1,2 0-1,-1-1 6,-1 0-1,0-1 1,0 1 0,0-1-1,0 1 1,0-1 0,0 0-1,0 0 1,0 0 0,0 0-1,0 0 1,-1 0 0,1-1-1,0 1 1,-1 0 0,1-1-1,-1 1 1,1-1 0,-1 0-1,0 0 1,0 1 0,0-1-1,2-3 1,11-23 20,-1 0-1,-1-1 1,-1-1 0,-2 1 0,-1-2-1,-1 1 1,3-38 0,-4 6 1,-3 0 1,-8-100-1,5 144-28,-2-1 0,0 1 0,-1-1 0,0 1 0,-2 0 0,0 1 0,-11-25 0,16 42 0,0 0 0,0-1 0,0 1 0,0 0 0,0 0 0,0-1 0,0 1 0,-1 0 0,1 0 0,0-1 0,0 1 0,0 0 0,0 0 0,0 0 0,0-1 0,-1 1 0,1 0 0,0 0 0,0 0 0,0 0 0,-1-1 0,1 1 0,0 0 0,0 0 0,0 0 0,-1 0 0,1 0 0,0 0 0,0 0 0,-1 0 0,1 0 0,0 0 0,0-1 0,-1 1 0,1 0 0,0 0 0,0 0 0,-1 1 0,1-1 0,0 0 0,0 0 0,0 0 0,-1 0 0,1 0 0,0 0 0,0 0 0,-1 0 0,1 0 0,0 1 0,0-1 0,0 0 0,-1 0 0,1 0 0,-6 19 0,2 24 0,0 47 0,-1-13 0,4 1 0,3-1 0,15 97 0,-14-157 0,1 1 0,1-1 0,0 0 0,13 25 0,-17-38 0,0-1 0,1 0 0,-1 0 0,1 0 0,0 0 0,0-1 0,0 1 0,1 0 0,-1-1 0,1 1 0,-1-1 0,1 0 0,0 0 0,0 0 0,-1 0 0,2-1 0,-1 1 0,0-1 0,0 0 0,0 1 0,1-2 0,-1 1 0,0 0 0,1-1 0,-1 1 0,1-1 0,-1 0 0,0 0 0,1 0 0,-1-1 0,5 0 0,-4-1 0,0 0 0,-1 0 0,1 0 0,0-1 0,-1 1 0,1-1 0,-1 0 0,0 0 0,0 0 0,0-1 0,0 1 0,-1-1 0,0 1 0,1-1 0,-1 0 0,0 0 0,-1 0 0,3-8 0,4-10 0,-2 0 0,5-25 0,-5 8 0,-1 1 0,-2-1 0,-2-1 0,-2 1 0,-8-61 0,-1 40 0,-2 1 0,-38-107 0,46 156 0,2 4 0,0-1 0,-1 0 0,0 1 0,0-1 0,0 1 0,-7-8 0,5 15 0,3 12 0,1 16 0,1-28 0,1 28 0,2 0 0,1 0 0,2 0 0,0-1 0,2 1 0,18 42 0,1-11 0,63 105 0,-82-151 0,-3-4 0,1-1 0,0 1 0,1-1 0,-1 0 0,2-1 0,-1 0 0,15 12 0,-22-19 0,0-1 0,1 0 0,-1 0 0,0 0 0,0 1 0,0-1 0,1 0 0,-1 0 0,0 0 0,0 0 0,1 0 0,-1 1 0,0-1 0,0 0 0,1 0 0,-1 0 0,0 0 0,0 0 0,1 0 0,-1 0 0,0 0 0,1 0 0,-1 0 0,0 0 0,0 0 0,1 0 0,-1 0 0,0 0 0,0 0 0,1 0 0,-1 0 0,0-1 0,0 1 0,1 0 0,-1 0 0,0 0 0,0 0 0,1-1 0,-1 1 0,0 0 0,0 0 0,0 0 0,1-1 0,-1 1 0,-1-16 0,-12-18 0,-4 10 0,-1 0 0,-2 1 0,0 1 0,-1 1 0,-2 1 0,0 1 0,-44-27 0,140 58 0,-58-9-278,0-2-1,1 1 1,0-2 0,-1 0 0,1-1-1,-1-1 1,26-5 0,-34 5 172,-1 0 0,0-1 0,0 1 0,0-1 0,0 0 0,-1-1 0,1 1 0,-1-1 0,0 0 0,0-1 0,0 1 0,-1-1 0,1 0 0,-1 0 0,0 0 0,-1-1 0,1 1 0,-1-1 0,0 0 0,4-12 0,-1-1 261,-1-1 0,-1 0 1,0 0-1,-2-1 0,0 1 0,-1-1 1,-1 1-1,-1-1 0,-1 1 0,-1 0 1,-10-36-1,13 54-102,-1 0 1,1 0-1,-1 0 1,0 0 0,0 0-1,0 0 1,0 0-1,-1 0 1,1 0-1,0 0 1,-1 1-1,1-1 1,-1 1-1,0-1 1,1 1-1,-1-1 1,0 1-1,0 0 1,0 0-1,0 0 1,0 0-1,0 0 1,0 1 0,0-1-1,0 0 1,0 1-1,-3-1 1,3 2-9,-1 0 0,1-1 1,0 1-1,-1 0 1,1 0-1,0 0 1,0 1-1,0-1 1,0 0-1,0 1 0,0-1 1,0 1-1,0 0 1,0 0-1,1 0 1,-1 0-1,1 0 0,0 0 1,-1 0-1,1 0 1,0 0-1,0 1 1,-1 4-1,-8 23-45,1 1 0,2 0 0,0 0 0,3 1 0,0 0 0,2-1 0,2 1 0,1 0 0,9 62 0,-9-88 0,0-1 0,0 0 0,1 0 0,0 1 0,-1-1 0,2 0 0,-1 0 0,1 0 0,-1-1 0,1 1 0,1-1 0,-1 1 0,0-1 0,1 0 0,0-1 0,0 1 0,0 0 0,1-1 0,-1 0 0,1 0 0,0-1 0,0 1 0,-1-1 0,2 0 0,-1 0 0,0 0 0,0-1 0,1 0 0,-1 0 0,0 0 0,1-1 0,-1 0 0,1 0 0,-1 0 0,1-1 0,-1 1 0,0-2 0,1 1 0,-1 0 0,0-1 0,0 0 0,0 0 0,0 0 0,0-1 0,0 0 0,-1 0 0,1 0 0,-1 0 0,7-7 0,-3 2 0,0-1 0,-1 0 0,1 0 0,-2-1 0,1 0 0,-1 0 0,-1-1 0,0 1 0,0-1 0,-1 0 0,-1 0 0,0-1 0,0 1 0,-1-1 0,-1 1 0,0-1 0,0 0 0,-2-20 0,1 32 0,-1 0 0,1 0 0,0 0 0,0 0 0,0 0 0,0 1 0,-1-1 0,1 0 0,0 0 0,0 0 0,0 0 0,-1 0 0,1 0 0,0 0 0,0 0 0,0 0 0,-1 0 0,1 0 0,0 0 0,0 0 0,0 0 0,-1 0 0,1 0 0,0 0 0,0 0 0,0 0 0,-1 0 0,1 0 0,0 0 0,0-1 0,0 1 0,0 0 0,-1 0 0,1 0 0,0 0 0,0 0 0,0 0 0,0-1 0,0 1 0,-1 0 0,1 0 0,0 0 0,0 0 0,0-1 0,0 1 0,0 0 0,0 0 0,0 0 0,0-1 0,0 1 0,0 0 0,0 0 0,0 0 0,0-1 0,0 1 0,0 0 0,0 0 0,0 0 0,0-1 0,0 1 0,0 0 0,0 0 0,0 0 0,0-1 0,-8 16 0,3 4 0,2 1 0,0-1 0,0 36 0,2-47 0,1-1 0,1 1 0,-1 0 0,1 0 0,1-1 0,-1 1 0,1-1 0,1 1 0,-1-1 0,1 0 0,0 0 0,7 10 0,-8-14 5,1 0 0,0 0-1,0-1 1,1 1 0,-1 0 0,0-1 0,1 0-1,0 0 1,-1 0 0,1 0 0,0-1 0,0 1-1,0-1 1,0 0 0,0 0 0,0-1 0,0 1-1,0-1 1,0 0 0,1 0 0,-1 0 0,0 0-1,0-1 1,0 0 0,0 0 0,0 0 0,0 0-1,0-1 1,0 1 0,0-1 0,5-3-1,-4 2-40,1-1-1,-1 1 1,0-1-1,0 0 1,0 0-1,0 0 1,-1-1-1,0 0 1,0 0-1,0 0 1,0 0-1,-1-1 0,0 1 1,0-1-1,0 0 1,-1 1-1,0-2 1,0 1-1,-1 0 1,2-8-1,-3 5-1418,0 0 0,0 0 0,-1 0 0,0 0 0,-1 0 0,-4-17-1,-14-21-7987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9321,'-4'11'7175,"4"1"-5574,0-5-127,11 1-1218,8-1-128,4-2-609,5-3-3426,3-2-6151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59 389 10890,'0'0'8632,"-7"10"-4718,-2 4-2598,0 1 1,-11 25 0,17-35-1052,1 1-1,0-1 0,0 1 0,1 0 0,0-1 1,0 1-1,0 0 0,0 0 0,1 0 1,0 0-1,1 0 0,-1-1 0,3 12 0,-3-16-255,1 0-1,-1 0 1,1 0-1,0 0 1,-1-1-1,1 1 1,0 0-1,0 0 1,-1 0-1,1-1 1,0 1-1,0 0 1,0-1-1,0 1 1,0 0-1,0-1 1,0 1-1,0-1 1,0 0-1,1 1 1,-1-1-1,0 0 1,0 0-1,0 0 1,0 0-1,0 0 1,0 0-1,1 0 1,-1 0-1,0 0 1,0 0-1,0-1 1,0 1-1,0 0 1,0-1-1,2 0 1,2-1 38,-1 1 1,0-1-1,0 0 1,0 0-1,0-1 1,0 1-1,-1-1 1,5-3-1,1-6-2,0 0-1,0 0 0,-1-1 1,-1 1-1,0-2 0,-1 1 1,-1-1-1,0 0 0,0 0 1,-2-1-1,4-22 0,-1-15 160,-2-98-1,-4 144-202,0 0-1,1-8 0,-1 1 0,0 0 0,-1 0 0,-1 0 0,0 0 0,-1 0 0,0 0 0,-9-21 0,12 33 0,0 1 0,0-1 0,0 1 0,0-1 0,0 1 0,0-1 0,0 1 0,-1-1 0,1 1 0,0-1 0,0 1 0,-1-1 0,1 1 0,0-1 0,0 1 0,-1 0 0,1-1 0,0 1 0,-1-1 0,1 1 0,-1 0 0,1-1 0,-1 1 0,1 0 0,-1 0 0,1-1 0,-1 1 0,1 0 0,-1 0 0,1 0 0,-1-1 0,1 1 0,-1 0 0,1 0 0,-1 0 0,1 0 0,-1 0 0,1 0 0,-1 0 0,1 0 0,-1 1 0,1-1 0,-1 0 0,1 0 0,-1 0 0,1 0 0,-1 1 0,1-1 0,-1 0 0,1 0 0,-1 1 0,1-1 0,-1 1 0,1-1 0,0 0 0,-1 1 0,1-1 0,-1 1 0,-12 31 0,-32 144 0,40-148 0,1 1 0,1 0 0,1 0 0,4 38 0,-2-64 0,0 0 1,0 0-1,1 0 0,-1 0 0,1-1 1,0 1-1,0 0 0,0 0 0,0 0 1,0-1-1,1 1 0,-1 0 0,1-1 1,0 1-1,-1-1 0,1 0 1,0 0-1,1 0 0,-1 0 0,3 2 1,-1-2-1,-1 0 0,1-1 1,0 1-1,0-1 1,-1 0-1,1-1 1,0 1-1,0-1 1,0 1-1,0-1 1,0 0-1,0-1 0,5 0 1,12-3-10,-1-2-1,1 0 1,-2-1-1,30-15 1,-40 18-4,20-5-458,-18 7-3451,-24 11-17485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15951,'0'0'10447,"10"0"-8792,73 7 1698,-84-7-3323,0 0 0,0 0 0,0 0 1,0 0-1,0 0 0,0 0 0,0-1 1,0 1-1,0 0 0,0 0 0,0-1 1,1 1-1,-1 0 0,0-1 0,0 1 1,0-1-1,0 0 0,1 1 0,-1-1 1,0 1-1,0-1 0,1 0 0,-1 0 1,0 1-1,1-1 0,-1 0 0,1 0 1,-1 0-1,1 0 0,0 0 0,-1 1 1,1-1-1,0 0 0,0 0 0,-1 0 1,1 0-1,0 0 0,0 0 1,0 0-1,0 0 0,0 0 0,0 0 1,1 0-1,-1-2 0,-5 12-30,-1 0 0,2 0 0,-1 1 0,1-1 0,1 1 0,0 0 0,0 0 0,1 0 0,0 0 0,0 0 0,1 1 0,1-1 0,0 0 0,0 1 0,1-1 0,3 14 0,-3-22-106,0 0 0,0 0 0,0-1 0,0 1 0,1 0 0,-1-1 0,0 1 0,1-1 0,-1 1 0,1-1 0,-1 0 0,1 1 0,0-1 0,0 0 0,0 0 0,-1 0-1,1 0 1,0-1 0,0 1 0,0-1 0,0 1 0,0-1 0,0 1 0,0-1 0,1 0 0,-1 0 0,0 0 0,0 0 0,0-1 0,0 1 0,0 0 0,0-1 0,0 0 0,0 1 0,0-1 0,0 0 0,2-1 0,5-2-997,1-1 0,-1 1 0,0-1 0,0-1 0,0 0 0,8-8 0,24-26-7742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16592,'0'0'9502,"-11"10"-7036,-3 6-1807,0 0-1,-21 31 0,31-41-520,0 0-1,1 0 1,-1 0-1,1 1 0,0 0 1,1-1-1,0 1 0,0 0 1,0 0-1,1 0 1,0 1-1,1-1 0,-1 0 1,2 11-1,-1-18-132,1 1-1,0 0 1,0 0-1,-1 0 0,1-1 1,0 1-1,0 0 1,0-1-1,0 1 1,0-1-1,0 1 1,0-1-1,0 1 0,0-1 1,0 0-1,0 1 1,0-1-1,0 0 1,1 0-1,-1 0 1,0 0-1,0 0 1,0 0-1,0 0 0,0 0 1,0 0-1,0-1 1,0 1-1,2-1 1,36-9 32,10-12-281,33-12-579,-75 32 779,-1 0 0,1 1 0,-1 0-1,1 0 1,-1 0 0,1 1 0,0 0-1,-1 0 1,1 0 0,9 3 0,-15-3 59,-1 0 1,1 1-1,0-1 1,-1 1-1,1-1 1,0 0-1,-1 1 1,1-1-1,-1 1 1,1 0 0,-1-1-1,1 1 1,-1-1-1,1 1 1,-1 0-1,0-1 1,1 1-1,-1 0 1,0-1-1,1 1 1,-1 0 0,0 0-1,0-1 1,0 1-1,0 0 1,0 0-1,0-1 1,0 1-1,0 0 1,0 0-1,0 0 1,0-1 0,0 1-1,-1 0 1,1-1-1,-1 2 1,-11 28 636,0-13-639,-1-1 0,-1 0 0,0-1-1,-1 0 1,0-1 0,-2-1-1,-29 19 1,31-23-3305,0 0 0,-28 11 0,11-10-14763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79 7719,'0'-9'7816,"0"6"-7501,1 1-1,-1-1 1,0 1 0,0-1 0,0 1 0,-1 0-1,1-1 1,0 1 0,-1-1 0,0 1 0,1 0 0,-1-1-1,0 1 1,0 0 0,0 0 0,-1-1 0,1 1-1,-1 0 1,1 0 0,-1 0 0,1 1 0,-1-1 0,0 0-1,0 1 1,0-1 0,0 1 0,0 0 0,0-1-1,-1 1 1,1 0 0,0 0 0,0 1 0,-1-1 0,1 0-1,-1 1 1,-3-1 0,0 0-161,0 0-1,0 1 1,0 0 0,0 0-1,0 0 1,0 1-1,0 0 1,0 0 0,0 0-1,0 1 1,0 0 0,1 0-1,-1 0 1,1 1 0,-1 0-1,1 0 1,0 0-1,0 1 1,-7 6 0,5-2-158,-1 1 0,1 0 0,1 0 0,0 0-1,0 1 1,1 0 0,0 0 0,1 0 0,-7 22 0,2 0 29,2 0-1,1 1 1,2-1-1,1 1 1,1 0 0,2 0-1,1 0 1,2 0-1,8 38 1,-10-66-2,0 0 0,0 0 1,1-1-1,0 1 0,0-1 1,0 1-1,0-1 0,1 1 1,-1-1-1,1 0 0,0-1 1,1 1-1,-1 0 0,1-1 0,-1 0 1,1 1-1,0-2 0,0 1 1,1 0-1,-1-1 0,1 0 1,-1 0-1,1 0 0,-1 0 1,1-1-1,0 0 0,0 0 1,0 0-1,0-1 0,0 1 0,-1-1 1,9-1-1,-2 0 61,-1-1 1,0 0-1,1-1 0,-1 0 1,-1-1-1,1 0 0,0 0 1,-1-1-1,0 0 0,0-1 1,0 0-1,-1 0 0,0-1 0,11-10 1,-11 7-54,-1 1 0,1-2 1,-1 1-1,-1 0 1,8-19-1,-11 24-26,-1 0 0,0 0 1,-1 0-1,1 0 0,-1 0 0,0 0 1,-1 0-1,1 0 0,-1-1 0,0 1 1,0 0-1,0 0 0,-1-1 0,0 1 1,-3-10-1,3 13-5,0 0 0,-1 0 0,1 0 0,-1 0 0,0 0 0,1 0 0,-1 1 0,0-1 0,0 1 0,0-1 0,0 1 0,-1 0 0,1 0 0,0 0 0,0 0 0,-1 0 0,1 0 0,0 0 0,-1 1 0,1 0 0,-1-1 0,1 1 0,-1 0 0,1 0 0,-1 0 0,1 0 0,-1 1 0,1-1 0,0 1 0,-5 1 0,2-1 0,0 0 0,0 0 0,0 1 0,0 0 0,1 0 0,-1 0 0,1 1 0,0-1 0,-1 1 0,1 0 0,0 0 0,1 1 0,-1-1 0,-4 7 0,6-9 0,1 1 0,0-1 0,0 1 0,1 0 0,-1-1 0,0 1 0,1 0 0,-1 0 0,1-1 0,-1 1 0,1 0 0,-1 3 0,2-4 0,-1-1 0,0 0 0,0 1 0,0-1 0,0 0 0,1 0 0,-1 1 0,0-1 0,0 0 0,1 1 0,-1-1 0,0 0 0,0 0 0,1 0 0,-1 1 0,0-1 0,1 0 0,-1 0 0,0 0 0,1 0 0,-1 1 0,0-1 0,1 0 0,-1 0 0,0 0 0,1 0 0,-1 0 0,1 0 0,-1 0 0,0 0 0,1 0 0,-1 0 0,0 0 0,1 0 0,-1 0 0,1-1 0,3 0 0,0 0 0,0-1 0,0 0 0,0 0 0,0 0 0,0 0 0,0 0 0,6-6 0,16-18 0,36-30 0,-59 54 0,0 0 0,0-1 0,0 1 0,1 1 0,-1-1 0,1 0 0,-1 1 0,1 0 0,-1 0 0,1 0 0,0 0 0,0 0 0,-1 1 0,1-1 0,0 1 0,0 0 0,5 1 0,-7 0 0,0 0 0,1 1 0,-1-1 0,0 0 0,0 1 0,0 0 0,0-1 0,0 1 0,0 0 0,0 0 0,-1 0 0,1 0 0,-1 0 0,1 0 0,-1 1 0,0-1 0,0 0 0,0 1 0,1 3 0,15 55 0,-14-44 0,7 28 35,17 58-284,-19-88-298,-2-9-2254,1-23-20478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1 457 19218,'0'0'10741,"11"-9"-9220,23-21-1162,-2-2-1,-2 0 0,40-57 0,75-131-1155,-141 214 724,12-20-45,-15 25 113,-1 0 0,1 0 0,-1 1-1,1-1 1,-1 0 0,1 1 0,-1-1 0,1 0-1,0 1 1,-1-1 0,1 1 0,0-1 0,0 1-1,-1-1 1,1 1 0,0-1 0,0 1 0,0 0-1,-1 0 1,1-1 0,0 1 0,0 0 0,0 0-1,0 0 1,1 0 0,0 3 13,-1 0 0,0 1 0,1-1-1,-1 0 1,0 1 0,-1-1 0,1 1 0,0-1-1,-1 1 1,0-1 0,0 6 0,1 2 117,7 59-3,12 80 662,3-53-7386,-15-73-3728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20948,'0'0'3545,"3"9"-679,52 177 78,19 54-480,-70-230-2816,0 0 0,1 0-1,0 0 1,1-1 0,0 0 0,0 0 0,15 14 0,-20-21 214,1 0 0,0 0 0,0-1 0,0 1 0,0-1 0,0 1 0,0-1 0,0 0 1,0 1-1,1-1 0,-1-1 0,0 1 0,1 0 0,-1 0 0,0-1 0,1 1 0,-1-1 0,1 0 1,-1 0-1,1 0 0,-1 0 0,1 0 0,-1-1 0,1 1 0,-1-1 0,1 1 0,-1-1 1,0 0-1,1 0 0,-1 0 0,0 0 0,0 0 0,0-1 0,0 1 0,0-1 0,0 1 0,0-1 1,0 0-1,2-3 0,9-13-6818,-5-3-3732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3 180 18161,'0'0'9022,"-1"8"-8104,0-6-858,1 0-1,0 1 0,-1-1 0,1 0 1,0 0-1,0 0 0,1 1 1,-1-1-1,0 0 0,1 0 0,-1 0 1,1 0-1,0 0 0,0 0 1,0 0-1,0 0 0,0 0 0,0 0 1,0 0-1,1 0 0,1 1 1,-1-1-5,1-1 0,0 1 0,-1-1 0,1 0 0,0 0 1,0 0-1,0 0 0,0 0 0,0 0 0,0-1 0,0 0 1,0 0-1,0 1 0,0-2 0,0 1 0,0 0 0,0-1 1,0 1-1,5-3 0,-5 2-10,0 0 0,-1-1 1,1 0-1,0 0 0,-1 0 0,1 0 0,-1 0 1,0 0-1,1 0 0,-1-1 0,0 0 1,-1 1-1,1-1 0,0 0 0,-1 0 1,1 1-1,-1-1 0,0 0 0,0-1 0,0 1 1,-1 0-1,1 0 0,-1 0 0,1 0 1,-1-1-1,-1-5 0,2 1 59,-1 0-1,0 0 1,0 0 0,-1 0 0,0 0-1,-1 0 1,0 0 0,0 0-1,-5-12 1,-13-1-104,19 20 0,1 1 0,-1-1 0,0 1 0,0 0 0,1 0 0,-1 0 0,0-1 0,0 1 0,1 0 0,-1 0 0,0 0 0,0 0 0,1 0 0,-1 0 0,0 0 0,0 1 0,0-1 0,1 0 0,-1 0 0,0 0 0,-1 1 0,1 1 0,-1-1 0,0 1 0,1 0 0,-1 0 0,1-1 0,-1 1 0,1 0 0,0 0 0,0 0 0,0 1 0,0-1 0,0 0 0,0 0 0,1 0 0,-1 1 0,1-1 0,-1 0 0,1 3 0,-2 12 0,1-1 0,1 0 0,0 1 0,1-1 0,1 0 0,4 17 0,-6-29 0,1-1 0,-1 0 0,1 0 0,0 1 0,0-1 0,1 0 0,-1 0 0,0 0 0,1 0 0,0 0 0,0-1 0,0 1 0,0 0 0,0-1 0,1 0 0,-1 1 0,1-1 0,-1 0 0,1 0 0,0 0 0,0-1 0,0 1 0,0-1 0,0 1 0,0-1 0,0 0 0,1 0 0,-1-1 0,0 1 0,0-1 0,1 1 0,-1-1 0,0 0 0,1 0 0,5-1 0,-4-1 0,0 1 0,-1-1 0,1 0 0,-1-1 0,1 1 0,-1-1 0,0 1 0,0-1 0,0 0 0,-1-1 0,1 1 0,-1-1 0,0 1 0,0-1 0,0 0 0,0 0 0,0-1 0,-1 1 0,0 0 0,3-9 0,4-10 0,-1 0 0,8-41 0,-15 58 0,13-96 0,-14 114 0,1 0 0,0 0 0,1 0 0,6 20 0,-6-25 0,0 1 18,0-1 0,1 1 0,0-1 0,0 0 0,8 13 0,-10-19-33,-1 0 0,1 1 0,0-1 0,0 0 0,0 1 0,0-1 0,0 0 0,1 0 0,-1 0 0,0 0 0,0 0 0,1 0 0,-1 0 0,1 0 0,-1-1 0,1 1 0,-1 0 0,1-1 0,-1 1 0,1-1 0,-1 0 0,1 1 0,0-1 0,-1 0 0,1 0 0,-1 0 0,1 0 0,0-1 0,-1 1 0,1 0 0,-1 0 0,1-1 0,-1 1 0,1-1 0,1-1 0,-1 1-507,0-1 0,-1 1 0,1-1 0,-1 0 0,0 1 0,1-1 0,-1 0 0,0 0 0,0 0 1,0 0-1,-1 0 0,1 0 0,0 0 0,-1 0 0,1 0 0,-1-4 0,5-22-8558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8:5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18385,'0'0'7880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9:0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74 12780,'0'0'4233,"1"-9"-602,0 4-3303,0 4-145,0-1-1,-1 1 1,1-1-1,-1 0 1,1 1 0,-1-1-1,1 0 1,-1 1-1,0-1 1,0 0-1,0 0 1,0 1-1,0-1 1,0 0-1,-1 1 1,1-1 0,-1 0-1,1 1 1,-1-1-1,1 0 1,-1 1-1,0-1 1,0 1-1,0-1 1,0 1 0,0-1-1,0 1 1,0 0-1,0 0 1,-1 0-1,1-1 1,0 1-1,-1 0 1,1 0-1,-1 1 1,1-1 0,-1 0-1,0 0 1,1 1-1,-1-1 1,1 1-1,-4-1 1,0 0-61,1 1 0,-1 0 1,0-1-1,0 2 0,0-1 0,0 0 0,1 1 1,-1 0-1,0 0 0,1 1 0,-1-1 0,0 1 1,1 0-1,0 0 0,-1 0 0,1 1 0,-6 4 1,5-2-69,-1 1 1,1 0 0,0 0 0,0 0 0,1 0-1,0 1 1,0 0 0,0-1 0,1 1-1,-3 9 1,0 5 15,1 0-1,0 1 1,2-1-1,0 1 0,2 0 1,2 43-1,-2-62-78,1 0 0,1 1 0,-1-1 0,0 0-1,1 0 1,0 0 0,-1 0 0,1 0-1,1 0 1,-1 0 0,0 0 0,1 0 0,-1 0-1,1 0 1,0-1 0,0 1 0,0-1 0,0 1-1,0-1 1,1 0 0,-1 0 0,1 0-1,0 0 1,-1 0 0,1-1 0,0 1 0,0-1-1,0 0 1,0 0 0,0 0 0,0 0 0,4 0-1,-1 0-147,0-1-1,-1-1 0,1 1 0,0-1 0,-1 0 1,1 0-1,-1-1 0,0 1 0,1-1 0,-1-1 1,0 1-1,0-1 0,0 0 0,0 0 0,-1 0 1,1 0-1,5-7 0,2-2-978,-1 0 0,-1-1 0,0-1 1,-1 0-1,0 0 0,-1 0 0,-1-1 0,8-23 0,2-22-5788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9:0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8136,'0'0'9080,"-4"8"-6058,0 9-2113,0-1 0,0 1-1,2 0 1,0 0 0,1 0 0,0 0 0,3 25 0,2 0 43,2 0 0,1 0 1,2-1-1,24 66 1,-32-103-941,1 0 1,0-1 0,0 1-1,0 0 1,0-1 0,1 0 0,0 1-1,-1-1 1,1 0 0,0 0 0,0-1-1,6 4 1,-8-5-7,1 0 1,0 0-1,0 0 0,0-1 0,0 1 1,0-1-1,0 1 0,0-1 1,0 0-1,0 0 0,0 0 0,0 0 1,0 0-1,0 0 0,0-1 1,0 1-1,0-1 0,0 1 1,0-1-1,0 0 0,-1 0 0,1 1 1,0-1-1,0-1 0,-1 1 1,1 0-1,2-3 0,9-9 11,-1-1-1,0-1 1,-1 1-1,-1-2 0,0 0 1,-2 0-1,14-31 1,27-48 6,-49 94-23,1 0 0,-1 1 0,1-1 0,-1 0 0,1 0 0,-1 1 0,1-1 0,-1 0 0,1 1 0,0-1 0,-1 1 0,1-1 0,0 0 0,0 1 0,-1 0 0,1-1 0,0 1 0,0 0 0,1-1 0,6 11 0,-2 33 0,-6-32 0,3 20 32,-4-21-167,2 1 0,0-1 1,0 0-1,1 0 1,0 0-1,0 0 0,1 0 1,7 16-1,-5-23-4109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9:0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49 356 5221,'9'-9'37,"-9"8"-63,38-42 1243,-33 36-184,0 0-1,0-1 1,0 0 0,-1 0-1,0 0 1,-1 0 0,0-1 0,0 1-1,-1-1 1,2-9 0,-3 6 306,0 1 0,-1-1-1,0 1 1,-3-19 0,3 28-1217,0 0 0,0 1 0,0-1 0,0 1 0,-1-1-1,1 1 1,0 0 0,-1-1 0,1 1 0,-1-1 0,0 1 0,1 0 0,-1-1 0,0 1 0,0 0-1,0 0 1,0 0 0,0-1 0,0 1 0,0 0 0,-1 0 0,1 1 0,0-1 0,0 0-1,-1 0 1,1 1 0,0-1 0,-1 0 0,1 1 0,-1 0 0,1-1 0,-1 1 0,1 0 0,-1 0-1,1-1 1,-1 1 0,1 0 0,-1 1 0,1-1 0,-1 0 0,1 0 0,-1 1 0,1-1-1,-1 1 1,1-1 0,0 1 0,-2 0 0,-1 2-99,0-1 1,0 1-1,0 0 0,1 0 0,-1 1 0,1-1 1,0 1-1,0 0 0,1-1 0,-1 1 1,1 0-1,-1 1 0,1-1 0,0 0 0,-1 7 1,-19 71-38,17-62 10,1 0 0,2 1 0,0 0 0,1-1 0,1 1 0,0 0 0,5 21 0,-5-40 3,1 0-1,-1 1 1,1-1 0,-1 0 0,1 0 0,0 0 0,0 1-1,0-1 1,0 0 0,1 0 0,-1-1 0,0 1-1,1 0 1,-1 0 0,1-1 0,0 1 0,0-1 0,-1 1-1,1-1 1,0 0 0,0 1 0,0-1 0,0 0 0,1-1-1,-1 1 1,0 0 0,4 0 0,3 0 23,-1-1 0,1-1 0,0 1 0,-1-1 0,1-1 0,10-3 0,-14 3-24,0 1 1,1-1-1,-1 1 0,0 0 0,1 0 0,-1 1 0,1-1 0,0 1 0,-1 1 0,1-1 0,-1 1 0,1 0 0,-1 0 0,0 0 0,9 4 0,-10-1-6,1 0 0,0 1-1,-1-1 1,0 1 0,0 0-1,0 1 1,-1-1 0,1 1-1,-1-1 1,-1 1 0,1 0-1,-1 0 1,0 0-1,0 0 1,1 13 0,1 7 50,-2 1 1,0 37 0,-2-54 89,0-1-1,-1 1 1,-1 0 0,1-1-1,-2 1 1,1-1-1,-7 16 1,8-23-103,0 1 0,0-1-1,-1 1 1,1-1 0,-1 0 0,1 0-1,-1 1 1,0-1 0,0 0 0,0-1-1,0 1 1,0 0 0,0 0 0,0-1-1,0 1 1,-1-1 0,1 0 0,-1 0-1,1 0 1,-1 0 0,1 0 0,-1-1-1,0 1 1,1-1 0,-1 1 0,0-1-1,0 0 1,1 0 0,-1 0 0,0-1-1,1 1 1,-4-1 0,2-1-29,1 1 0,-1-1 0,1 0 0,0 0 0,-1-1 0,1 1 0,0 0 0,1-1 0,-1 0 0,0 0 0,1 0 0,-1 0 0,1 0 0,0 0 0,0-1 0,0 1 0,1-1 0,-1 1 0,1-1 0,-1-4 0,-4-9 0,2-1 0,0 1 0,-2-20 0,4 13 0,1-1 0,0 0 0,2 1 0,1-1 0,1 1 0,1-1 0,9-29 0,1 10 0,2 2 0,2 0 0,25-41 0,-32 62 0,33-67 0,-41 81 0,-1-1 0,1 0 0,-2 1 0,1-1 0,-1 0 0,0 0 0,0 0 0,-1 0 0,-1-15 0,0 22 0,1 0 0,0 0 0,0 0 0,0 0 0,-1 0 0,1 0 0,0 0 0,-1 0 0,1 0 0,-1 0 0,1 0 0,-1 0 0,0 0 0,1 0 0,-1 1 0,0-1 0,1 0 0,-1 1 0,0-1 0,0 0 0,0 1 0,0-1 0,0 1 0,0-1 0,1 1 0,-1-1 0,0 1 0,0 0 0,0 0 0,-1-1 0,1 1 0,0 0 0,0 0 0,0 0 0,0 0 0,0 0 0,0 0 0,-1 1 0,0-1 0,-1 1 0,1 0 0,0-1 0,0 1 0,0 0 0,0 0 0,0 0 0,0 0 0,0 0 0,1 1 0,-1-1 0,0 0 0,1 1 0,-1 0 0,1-1 0,-1 1 0,-1 2 0,-3 11 0,1 0 0,0 1 0,1-1 0,1 1 0,0 0 0,1 0 0,1 0 0,1 0 0,0 0 0,1 0 0,0 0 0,5 17 0,-6-29-172,1-1-1,1 1 1,-1 0 0,1-1-1,-1 1 1,1-1-1,0 0 1,0 1 0,1-1-1,-1 0 1,1 0 0,-1 0-1,1-1 1,4 4 0,-4-4-173,0 0 0,0 0 1,0-1-1,0 1 0,0-1 0,1 0 1,-1 0-1,0 0 0,1 0 1,-1-1-1,0 1 0,1-1 1,-1 0-1,1 0 0,-1 0 1,1-1-1,-1 1 0,0-1 1,1 0-1,-1 1 0,0-2 1,0 1-1,1 0 0,-1-1 1,5-2-1,29-27-8736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9:0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48 228 10570,'0'0'12038,"-8"12"-9379,2-2-2377,1 1 0,0 0 1,0 0-1,1 0 1,1 1-1,0-1 0,0 1 1,1 0-1,-1 23 1,3-26-111,0 1 1,1 0 0,0-1 0,0 1-1,1-1 1,4 12 0,-5-19-164,-1-1-1,1 1 1,0 0-1,0-1 1,-1 1-1,1-1 1,0 0-1,0 1 1,1-1-1,-1 0 1,0 1 0,0-1-1,1 0 1,-1 0-1,0 0 1,1 0-1,-1 0 1,1 0-1,-1-1 1,1 1-1,0 0 1,-1-1 0,1 0-1,0 1 1,-1-1-1,1 0 1,0 1-1,-1-1 1,1 0-1,0 0 1,0-1 0,-1 1-1,1 0 1,0-1-1,-1 1 1,1 0-1,0-1 1,-1 0-1,1 1 1,-1-1-1,1 0 1,-1 0 0,3-2-1,1-1 83,0 1-1,0-2 1,-1 1 0,1 0-1,-1-1 1,0 0-1,0 0 1,-1 0 0,0 0-1,0-1 1,0 0 0,0 1-1,-1-1 1,0 0-1,0 0 1,1-7 0,1-6 272,0-1 1,-1 0-1,0-36 1,-2 32-261,-3-36-110,-3 51 7,0 17 0,1 18 0,3 8 0,1 51 0,1-81 0,-1 0 0,1 1 0,-1-1 0,1 0 0,1 1 0,-1-1 0,1 0 0,-1 0 0,1 0 0,0 0 0,1 0 0,-1-1 0,1 1 0,-1-1 0,5 5 0,-6-7 0,1 0 0,-1 0 0,1 0 0,-1-1 0,1 1 0,-1 0 0,1 0 0,0-1 0,-1 1 0,1-1 0,0 1 0,0-1 0,-1 0 0,1 0 0,0 0 0,0 0 0,-1 0 0,1 0 0,0 0 0,0-1 0,-1 1 0,1-1 0,0 1 0,-1-1 0,1 1 0,0-1 0,-1 0 0,1 0 0,-1 0 0,1 0 0,-1 0 0,0 0 0,1 0 0,-1-1 0,0 1 0,0 0 0,0-1 0,0 1 0,2-3 0,2-5 0,1 1 0,-1-1 0,-1 0 0,1 0 0,4-16 0,-3-1 0,-1 0 0,-2-1 0,0 0 0,-2-41 0,-2 80 0,4 48 0,-3-58 0,1-1 0,-1 0 0,0 1 0,0-1 0,1 0 0,-1 1 0,0-1 0,1 0 0,0 1 0,-1-1 0,1 0 0,0 0 0,-1 0 0,1 1 0,0-1 0,0 0 0,0 0 0,0 0 0,0-1 0,0 1 0,0 0 0,1 0 0,-1 0 0,0-1 0,0 1 0,1-1 0,-1 1 0,0-1 0,0 1 0,1-1 0,-1 0 0,1 1 0,-1-1 0,0 0 0,1 0 0,1 0 0,-1-1 0,0 0 0,0 0 0,0 0 0,0 0 0,0-1 0,0 1 0,0 0 0,0-1 0,0 0 0,0 1 0,-1-1 0,1 0 0,-1 0 0,0 0 0,1 0 0,-1 0 0,2-3 0,17-41 0,-19 44 0,9-30 0,0-1 0,8-63 0,-19 113 0,0-1 0,1 1 0,1 0 0,5 27 0,-5-34 0,1-1 0,0 0 0,1 0 0,-1 0 0,2 0 0,-1-1 0,1 0 0,1 1 0,0-1 0,9 12 0,-12-18-119,1 0 1,0 0-1,0-1 0,1 1 0,-1-1 1,0 0-1,0 0 0,1 0 0,-1 0 1,0 0-1,1-1 0,-1 1 0,1-1 1,-1 0-1,1 0 0,-1 0 0,1-1 1,-1 1-1,0-1 0,1 0 1,-1 0-1,0 0 0,1 0 0,-1-1 1,0 1-1,0-1 0,0 0 0,0 0 1,0 0-1,-1 0 0,4-3 0,-3 4-174,-1-1 0,1 0-1,0-1 1,0 1 0,-1 0 0,1-1-1,-1 1 1,0-1 0,0 0-1,0 0 1,0 0 0,0 0-1,-1 0 1,1 0 0,-1-1-1,0 1 1,0 0 0,0-1 0,0 1-1,-1 0 1,1-1 0,-1 1-1,0-1 1,0 1 0,0-1-1,-1 1 1,1-1 0,-1 1-1,1-1 1,-3-5 0,-11-9-12183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9:0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9065,'0'0'21172,"50"5"-21621,-30 11-2017,1-1-2147,3 2-1985,-1-1-5509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9:0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58 443 15887,'0'0'11216,"-8"0"-10052,6 0-1131,1-1 0,-1 1 0,0 0 0,0 0 0,0 0 0,1 0 1,-1 1-1,0-1 0,0 0 0,1 1 0,-1-1 0,0 1 0,0-1 0,1 1 1,-1 0-1,1 0 0,-1 0 0,1 0 0,-1 0 0,1 0 0,-3 2 0,3 1-9,-1 0-1,0 0 0,1-1 1,0 1-1,0 0 1,0 0-1,0 0 0,1 0 1,-1 1-1,1-1 0,0 6 1,0-9-19,0 14 37,0 0-1,1 0 0,1-1 0,3 18 0,-4-30-27,-1 0-1,0 0 0,1 1 0,-1-1 1,1 0-1,0 0 0,0 0 0,0 0 1,0 0-1,0 0 0,0 0 0,1 0 1,-1 0-1,0-1 0,1 1 0,0-1 1,-1 1-1,1-1 0,0 1 0,0-1 1,0 0-1,0 0 0,0 0 0,0 0 1,0 0-1,0 0 0,0-1 1,0 1-1,0-1 0,1 1 0,-1-1 1,0 0-1,0 0 0,1 0 0,-1 0 1,0 0-1,3-1 0,-2 0 74,1-1-1,-1 1 1,0-1-1,0 0 1,0 0-1,0 0 1,0-1-1,0 1 1,0-1-1,-1 1 1,1-1 0,-1 0-1,0 0 1,0 0-1,0 0 1,2-6-1,25-59 1217,-29 67-1301,11-36-2,-2 0 0,-2 0 0,-1-1 0,-2 0 0,-2 1 0,-3-54 0,-2 69 0,-4 17 0,6 6 0,-1 0 0,1 1 0,0-1 0,0 0 0,0 1 0,0-1 0,0 1 0,0-1 0,1 1 0,-1-1 0,0 1 0,1-1 0,-1 1 0,1 0 0,0-1 0,-1 1 0,1 2 0,-6 32 0,-2 66 0,8-91 0,0-1 0,0 0 0,1 0 0,1 0 0,0 0 0,0 0 0,1 0 0,0 0 0,1-1 0,0 1 0,7 12 0,-10-20 0,0 0 0,1 0 0,-1 0 0,0 0 0,1 0 0,-1-1 0,1 1 0,-1 0 0,1-1 0,0 1 0,0-1 0,-1 0 0,1 0 0,0 1 0,0-1 0,0 0 0,1-1 0,-1 1 0,0 0 0,0-1 0,0 1 0,1-1 0,-1 0 0,0 1 0,0-1 0,1 0 0,-1 0 0,0-1 0,1 1 0,-1 0 0,0-1 0,0 0 0,0 1 0,0-1 0,1 0 0,-1 0 0,0 0 0,0 0 0,-1-1 0,1 1 0,3-3 0,2-3 0,0 0 0,0 0 0,-1 0 0,0-1 0,0 0 0,-1-1 0,0 1 0,6-13 0,1-13 0,-2-1 0,-1 1 0,-2-1 0,-1-1 0,-2 1 0,-1-1 0,-2 0 0,-3-35 0,1 67 0,-2-37 0,3 40 0,0 0 0,0 0 0,0 0 0,0 0 0,0 0 0,-1 0 0,1 0 0,0 0 0,-1 0 0,1 0 0,0 0 0,-1 0 0,1 0 0,-1 0 0,1 0 0,-1 1 0,0-1 0,1 0 0,-1 0 0,0 1 0,0-1 0,0 0 0,1 1 0,-1-1 0,0 0 0,0 1 0,0 0 0,0-1 0,0 1 0,0-1 0,-1 1 0,1 1 0,0 0 0,0 0 0,0 0 0,0 0 0,0 0 0,0 1 0,1-1 0,-1 0 0,0 0 0,1 1 0,-1-1 0,1 0 0,-1 1 0,1-1 0,0 1 0,0-1 0,-1 1 0,1-1 0,0 0 0,0 1 0,1-1 0,-1 3 0,0 2 0,-3 23 0,1 0 0,1-1 0,2 1 0,1 0 0,11 56 0,-10-72 0,1 0 0,0 0 0,1-1 0,0 1 0,1-1 0,0 0 0,1-1 0,0 0 0,1 0 0,0 0 0,1-1 0,0 0 0,1-1 0,0 0 0,13 9 0,8-4 0,-31-13 0,1-1 0,-1 0 0,0 0 0,1 0 0,-1 0 0,1 1 0,-1-1 0,0 0 0,1 0 0,-1 0 0,1 0 0,-1 0 0,0 0 0,1 0 0,-1 0 0,1-1 0,-1 1 0,1 0 0,-1 0 0,0 0 0,1 0 0,-1 0 0,0-1 0,1 1 0,-1 0 0,0 0 0,1-1 0,-1 1 0,0 0 0,1 0 0,-1-1 0,0 1 0,0 0 0,1-1 0,-1 1 0,0-1 0,0 1 0,0 0 0,1-1 0,-1 1 0,0 0 0,0-1 0,0 1 0,0-1 0,0 1 0,0-1 0,0 1 0,0 0 0,0-1 0,0 1 0,0-1 0,0 1 0,0 0 0,0-1 0,0 1 0,-1-1 0,1 1 0,0 0 0,0-1 0,0 1 0,-1 0 0,1-1 0,0 1 0,0 0 0,-1-1 0,1 1 0,-1-1 0,-2-6 0,-2 0 0,1 1 0,0-1 0,-1 1 0,-1 0 0,1 0 0,-1 0 0,-9-6 0,-57-41 0,59 44 0,-22-14 0,21 15 0,1 0 0,0-1 0,0 0 0,1-1 0,0 0 0,-15-19 0,27 29 0,0-1 0,-1 1 0,1 0 0,0-1 0,0 1 0,-1 0 0,1-1 0,0 1 0,0-1 0,0 1 0,0-1 0,-1 1 0,1-1 0,0 1 0,0 0 0,0-1 0,0 1 0,0-1 0,0 1 0,0-1 0,0 1 0,1-1 0,-1 1 0,0-1 0,0 1 0,0 0 0,0-1 0,1 1 0,-1-1 0,0 1 0,1-1 0,16-8 0,34 3 0,-38 5 0,27-4-222,-2 1-1500,0-1 1,0-2-1,-1-2 1,40-14-1,-31 1-7801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9:0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60 13196,'0'0'6471,"-21"-49"-2275,21 39 2146,10 18-5382,5 17-223,6 9-32,1 5-545,0 2-160,2 4 0,-3 0 0,-3 1-2594,0-1-3620,0-8-5926</inkml:trace>
  <inkml:trace contextRef="#ctx0" brushRef="#br0" timeOffset="1">275 702 27066,'0'0'5701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3752 493 11883,'-13'-8'2248,"-55"-33"-216,-2 3 1,-115-45-1,-171-28-1648,-385-22-3652,155 66 4660,-1 55 403,527 15-1580,1 3 0,0 2 0,1 3 0,0 2 0,-68 26 0,100-30-191,1 3 0,-1 0-1,2 1 1,0 1 0,1 2 0,0 0 0,1 1-1,1 1 1,1 2 0,1 0 0,0 0 0,2 2-1,-21 31 1,-72 149-1118,-90 226 0,182-385 1111,1 0 0,3 1 0,1 1 0,-7 45 0,17-71-101,1-1 1,1 1-1,0-1 0,2 1 0,0-1 0,1 1 1,0-1-1,2 0 0,0 0 0,1 0 1,1 0-1,15 31 0,-8-27 21,1 0-1,0-1 1,2 0-1,0-2 1,1 0 0,1 0-1,1-2 1,1 0-1,0-2 1,1 0 0,0-1-1,25 12 1,-12-11 229,1-1 1,0-1-1,0-3 1,1 0-1,1-2 0,0-2 1,64 2-1,240-4 379,618-76-1,-734 38-417,344-98-1,194-138-64,-711 249 279,-2-2 0,0-3 0,-1-2 0,58-44 0,-89 58-141,-1-1-1,0 0 1,-1-2 0,-1 1-1,-1-2 1,0 0 0,-1 0-1,-1-2 1,-1 1 0,-1-2-1,0 1 1,-2-1 0,10-34-1,-15 39-289,0-1 0,-1 0 0,0 1-1,-1-1 1,-1 0 0,-1 0 0,-1 0-1,0 0 1,-1 1 0,-1-1 0,0 1-1,-1 0 1,-1 0 0,0 0 0,-14-23-1,8 20 1,-1 1 0,0 1 0,-1 0 0,-1 0 0,0 1 0,-1 1 0,-1 1 0,0 0 0,-1 1-1,-1 1 1,-32-15 0,7 8 80,-1 2 0,0 2-1,-1 2 1,-1 2 0,0 2-1,-51-3 1,-296 1-451,302 11-9,-185 0-3406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09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7175,'0'0'4746,"12"-1"-3935,89-12 1356,114-31 0,57-8-180,387 21-943,-421 28-973,-24-1-144,1376-24 624,3 33-52,-912 4-480,440 13 24,-2 45 456,479 45-488,-954-90-8,1890 36 1520,-363-54-1432,-969-48 6,-709 19-71,759-50 53,-770 43 2,11 8 577,158-11-451,-6-53 380,-592 77-295,-3 2 171,66-22-1,-115 31-475,0 0 1,0-1-1,-1 1 0,1 0 0,0 0 1,0 0-1,-1-1 0,1 1 0,0 0 0,-1-1 1,1 1-1,-1 0 0,1-1 0,0 1 1,-1-1-1,1 1 0,-1-1 0,1 1 0,-1-1 1,1 1-1,-1-1 0,0 0 0,1 1 1,-1-1-1,0 0 0,1 1 0,-1-1 1,0 0-1,0 0 0,0 1 0,1-1 0,-1 0 1,0 1-1,0-1 0,0 0 0,0 0 1,0 1-1,-1-3 0,-18-22-2926,11 16 1337,-21-28-5808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0:3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8 5125,'-8'2'4399,"-6"-1"-2700,1 0-215,0 0 0,0 1 0,0 0 0,1 1-1,-1 0 1,1 1 0,-20 10 0,32-14-1448,-1 0 1,1 1-1,0-1 0,-1 0 1,1 1-1,0-1 1,-1 1-1,1-1 0,0 1 1,-1-1-1,1 1 1,0-1-1,0 1 0,0-1 1,-1 1-1,1-1 1,0 1-1,0 0 0,0-1 1,0 1-1,0-1 1,0 1-1,0-1 0,0 1 1,0-1-1,1 1 1,-1 0-1,0-1 0,0 1 1,0-1-1,1 1 1,-1-1-1,0 1 0,0-1 1,1 0-1,-1 1 1,0-1-1,1 1 1,-1-1-1,1 0 0,-1 1 1,1-1-1,-1 0 1,0 1-1,1-1 0,-1 0 1,1 1-1,-1-1 1,1 0-1,0 0 0,-1 0 1,1 0-1,-1 0 1,2 1-1,30 12 316,4-6 112,0-1-1,1-2 1,-1-1-1,1-2 1,47-5-1,3 2 285,618-18 67,-390 7-728,219-13 38,294-6 188,-796 34-190,0 1 1,0 2 0,0 1 0,-1 1 0,34 14-1,-39-13 26,-12-6-53,-13-7-797,-17-13-2562,13 16 2743,-23-24-6986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0:4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3491,'0'0'15668,"7"1"-14477,10-1-781,1-1 0,-1-1 0,0-1 0,0 0 0,22-7 0,58-10 466,160 11 314,15-1-340,231-35 778,-230 29-1358,557-19-60,-764 35-197,311 7 97,-291 0-87,0 3 0,115 29 1,39 19 5,271 31 0,-257-68 18,1-11-1,407-37 0,-173-28 19,115-9 14,90 27-68,-160-7 18,-406 31-26,209-42 125,-337 55-181,0 0 0,0 0 0,1 0 1,-1 0-1,0 0 0,0 0 0,0 0 0,0 0 0,0 0 1,1 0-1,-1-1 0,0 1 0,0 0 0,0 0 0,0 0 1,0 0-1,1 0 0,-1-1 0,0 1 0,0 0 0,0 0 1,0 0-1,0 0 0,0-1 0,0 1 0,0 0 0,0 0 1,0 0-1,0 0 0,0-1 0,0 1 0,0 0 0,0 0 1,0 0-1,0-1 0,0 1 0,0 0 0,0 0 0,0 0 1,0 0-1,0-1 0,0 1 0,0 0 0,0 0 0,0 0 1,-1 0-1,1 0 0,0-1 0,0 1 0,0 0 0,0 0 1,0 0-1,-1 0 0,1 0 0,0 0 0,0 0 0,0-1 0,0 1 1,0 0-1,-1 0 0,-10-7-7855,-4 5-3542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11819,'0'0'9385,"0"-166"-9417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62 5381,'0'0'16597,"-2"-9"-14963,2 9-1628,0-2 116,-1-1 1,1 1 0,0 0-1,-1 0 1,1-1-1,-1 1 1,0 0 0,0 0-1,1 0 1,-2 0 0,1 0-1,0 0 1,0 0-1,-1 0 1,1 0 0,-1 0-1,1 1 1,-1-1-1,0 1 1,1-1 0,-1 1-1,0 0 1,0-1 0,0 1-1,0 0 1,0 0-1,-1 1 1,1-1 0,0 0-1,0 1 1,-1-1 0,1 1-1,0 0 1,-1 0-1,1 0 1,-4 0 0,-3 0 8,0 1 0,0 0 1,0 0-1,0 1 0,0 1 1,0-1-1,0 1 0,1 1 1,-1-1-1,1 2 0,0-1 1,0 1-1,1 0 0,-1 1 1,1-1-1,0 1 0,1 1 1,-1 0-1,1 0 0,1 0 1,-1 0-1,-4 10 0,0-1-75,1 0 0,0 0 0,2 1 0,0 1 0,1-1 0,0 1 0,2 0-1,0 0 1,1 0 0,-1 22 0,4-31-2,-1 0 0,2 0 0,-1 0 0,2 0 0,-1 0 0,1-1 0,0 1 0,1 0 1,3 8-1,-4-14-35,0 1 0,0-1 0,0 0-1,1 0 1,-1 0 0,1 0 0,0 0 0,0 0 0,0-1 0,0 0 0,0 1 0,1-1 0,-1 0 0,0 0 0,1-1 0,0 1 0,-1-1 0,1 0 0,0 0 0,0 0 0,0 0 0,6 0 0,-2-1-19,-1 1 0,1-1 0,-1 0 0,1-1 0,-1 0 0,0 0 0,1 0 0,-1-1 0,10-3 0,-15 3 0,1 1 0,0 0 0,-1-1 0,1 1 0,-1-1 0,0 0 0,0 0 0,1 0 0,-1 0 0,0 0 0,-1-1 0,1 1 0,0 0 0,-1-1 0,1 1 0,-1-1 0,0 0 0,0 0 0,0 1 0,0-1 0,0 0 0,-1 0 0,1 0 0,-1 0 0,0 0 0,0-4 0,0 6 0,-1-1 0,0 1 0,0 0 0,0-1 0,-1 1 0,1 0 0,0 0 0,0 0 0,-1 0 0,1 0 0,0 0 0,-1 0 0,1 0 0,-1 0 0,1 1 0,-1-1 0,0 0 0,1 1 0,-1 0 0,0-1 0,1 1 0,-1 0 0,0 0 0,1 0 0,-4 0 0,3 0 0,0-1 0,0 1 0,0 0 0,-1 0 0,1 0 0,0 0 0,0 0 0,0 0 0,0 0 0,0 1 0,0-1 0,0 1 0,0 0 0,0-1 0,0 1 0,0 0 0,0 0 0,0 0 0,1 1 0,-4 1 0,7-2 0,1-1 0,-1 0 0,0 0 0,0 1 0,1-1 0,-1-1 0,0 1 0,0 0 0,1 0 0,-1-1 0,3 0 0,8-6 0,0 0 0,25-17 0,-29 18 0,0-1 0,0 1 0,1 1 0,0 0 0,0 0 0,0 1 0,14-4 0,-23 8 0,0 0 0,0 1 0,0-1 0,0 0 0,0 0 0,0 1 0,0-1 0,-1 1 0,1-1 0,0 1 0,0-1 0,0 1 0,-1-1 0,1 1 0,0 0 0,-1-1 0,1 1 0,-1 0 0,1 0 0,-1-1 0,1 1 0,-1 0 0,1 0 0,-1 0 0,0 0 0,1-1 0,-1 1 0,0 0 0,0 0 0,0 0 0,0 0 0,0 0 0,0 0 0,0 0 0,0 0 0,0 1 0,0 47 0,-1-37 0,1 108 0,1-119-41,-1 0 0,0-1 1,0 1-1,0 0 0,1-1 0,-1 1 0,0-1 1,1 1-1,-1 0 0,1-1 0,-1 1 1,0-1-1,1 1 0,-1-1 0,1 0 0,0 1 1,-1-1-1,1 1 0,-1-1 0,1 0 0,-1 1 1,1-1-1,0 0 0,-1 0 0,1 0 1,0 1-1,-1-1 0,1 0 0,0 0 0,-1 0 1,1 0-1,0 0 0,-1 0 0,1 0 0,0 0 1,-1-1-1,1 1 0,0 0 0,-1 0 1,2-1-1,0 1-341,1-1 1,-1 1 0,1-1-1,-1 0 1,1 0 0,-1 0-1,0 0 1,0-1 0,1 1-1,2-3 1,10-16-6142,-2-2-3412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33 191 13229,'0'0'18545,"-5"10"-18091,5-10-448,-19 34 200,18-32-191,0 0-1,0 0 1,0 0 0,0 0 0,0 0 0,1 0 0,-1 0-1,1 0 1,-1 0 0,1 0 0,0 0 0,0 1-1,0-1 1,0 0 0,0 0 0,0 0 0,0 0 0,1 1-1,-1-1 1,2 4 0,0-6-14,-1 1 0,1 0 0,-1 0 0,1 0 0,-1-1-1,1 1 1,0-1 0,-1 1 0,1-1 0,0 0 0,-1 0 0,1 0 0,0 0 0,-1 0 0,1 0 0,0 0-1,-1 0 1,1 0 0,0-1 0,-1 1 0,3-2 0,32-14-5,-26 7 4,-1-1 0,0 0 0,13-17 0,-7 7 0,-14 65 0,-2-40 0,-1 5 1,0 0 0,1 0 0,1 0 0,-1 1 1,3 15-1,-2-25-2,0 1 0,1 0 0,-1 0 0,1-1 1,-1 1-1,1 0 0,0-1 0,-1 1 0,1-1 0,0 1 1,0-1-1,0 1 0,0-1 0,1 0 0,-1 1 0,0-1 0,0 0 1,1 0-1,-1 0 0,1 0 0,-1 0 0,1 0 0,0 0 1,-1-1-1,1 1 0,-1-1 0,1 1 0,0-1 0,0 1 1,-1-1-1,1 0 0,0 0 0,0 0 0,-1 0 0,1 0 1,0 0-1,0-1 0,-1 1 0,4-1 0,4-2-211,0 0 1,0 0-1,0-1 0,0 0 0,-1-1 0,1 0 0,-1 0 0,0-1 0,-1 0 0,1 0 0,-1-1 1,-1 0-1,1 0 0,5-10 0,5-4-594,-2-2 1,0 0-1,20-46 1,-33 64 752,5-8 46,-1-1 0,0 0 0,-1 0 0,-1-1 0,-1 1 0,4-28 0,-25 62 1657,6 4-1302,2-1 1,0 1 0,1 1-1,2 0 1,1 0 0,0 0-1,2 1 1,1 0-1,1 0 1,1 0 0,2 0-1,4 33 1,-4-67-321,1-43 162,-2 49-184,0 0 0,-1-1 0,1 1 0,0 0 0,-1-1-1,1 1 1,-1 0 0,0 0 0,0 0 0,0 0 0,0-1 0,0 1-1,0 0 1,-1 1 0,1-1 0,-1 0 0,1 0 0,-1 1-1,1-1 1,-1 1 0,-2-3 0,3 5-6,1 0 0,0 0 0,0-1 0,-1 1 0,1 0 0,0 0 0,0 0 0,0-1 0,0 1 0,0 0 0,0 0 0,0-1 0,0 1 0,1 0 0,-1 0 0,0-1 0,0 1 0,1 0 0,-1 0 0,0-1 0,2 2 0,2 1 0,0 0 0,0 0 0,1-1 0,0 1 0,-1-1 0,1 0 0,0-1 0,0 1 0,0-1 0,0 0 0,0 0 0,0-1 0,0 1 0,1-1 0,6-1 0,-5 1 0,0 0 0,0-1 0,0 1 0,0-1 0,0-1 0,-1 0 0,1 0 0,0 0 0,-1 0 0,0-1 0,8-5 0,-12 6 0,1 0 0,-1 0 0,0-1 0,1 0 0,-1 1 0,-1-1 0,1 0 0,0 0 0,0 0 0,0-3 0,-1 5 0,-1 0 0,0 1 0,0-1 0,0 0 0,1 1 0,-1-1 0,0 0 0,0 1 0,0-1 0,0 0 0,0 1 0,0-1 0,0 0 0,-1 1 0,1-1 0,0 0 0,0 1 0,0-1 0,-1 1 0,1-1 0,0 0 0,-1 1 0,1-1 0,0 1 0,-1-1 0,1 1 0,-1-1 0,1 1 0,-1-1 0,1 1 0,-1 0 0,1-1 0,-1 1 0,1 0 0,-1-1 0,0 1 0,1 0 0,-1 0 0,0-1 0,1 1 0,-1 0 0,0 0 0,1 0 0,-1 0 0,0 0 0,1 0 0,-1 0 0,0 0 0,1 0 0,-1 0 0,1 0 0,-1 1 0,-1-1 0,1 1 0,-1-1 0,1 1 0,-1 0 0,1 0 0,-1 0 0,1 0 0,0 0 0,-1 0 0,1 0 0,0 0 0,0 0 0,0 1 0,0-1 0,0 0 0,0 1 0,0-1 0,0 1 0,0-1 0,1 1 0,-1 0 0,0 2 0,1-4 0,-1 1 0,1 0 0,-1 0 0,1-1 0,0 1 0,-1 0 0,1 0 0,0 0 0,0-1 0,0 1 0,-1 0 0,1 0 0,0 0 0,0 0 0,0 0 0,0 0 0,1-1 0,-1 1 0,0 0 0,0 0 0,0 0 0,1 0 0,-1-1 0,0 1 0,1 0 0,-1 0 0,1-1 0,-1 1 0,1 0 0,-1 0 0,1-1 0,0 1 0,-1-1 0,1 1 0,0-1 0,-1 1 0,1-1 0,0 1 0,1 0 0,61-1 0,-47-1 0,-1 0 0,1 2 0,0-1 0,18 5 0,-31-5 0,0 1 0,0 0 0,0 0 0,0 0 0,0 0 0,0 1 0,0-1 0,0 1 0,0 0 0,0-1 0,-1 1 0,1 1 0,-1-1 0,0 0 0,1 1 0,-1-1 0,0 1 0,0-1 0,-1 1 0,1 0 0,-1 0 0,1 0 0,-1 0 0,2 6 0,1 3 0,0-13 0,0-24 0,-3-44 0,-1 68 0,-10-53 0,49 49 0,60-2-5386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17745,'0'0'3491,"3"0"-736,15 0-1538,8-3-929,9-3-256,6-6-1986,1-1-5381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6278,'0'0'22133,"3"9"-21071,16 133 1399,-19-141-2453,0 0-1,0 0 0,0 0 0,0 0 1,1 0-1,-1 0 0,0 0 1,1 0-1,-1 0 0,1 0 1,-1 0-1,1 0 0,-1 0 0,1 0 1,0 0-1,-1-1 0,1 1 1,0 0-1,0 0 0,-1-1 1,1 1-1,0 0 0,0-1 0,0 1 1,0-1-1,0 1 0,0-1 1,0 0-1,1 1 0,1-1 15,-1 0 0,1 0 1,-1-1-1,1 1 0,0-1 0,-1 1 0,0-1 0,1 0 0,-1 0 0,1 0 0,3-2 0,8-6 94,0 0-1,23-22 0,-35 28-112,21-21-3,-18 18 0,0 0 0,0 1 0,0 0 0,1 0 0,-1 0 0,1 0 0,0 1 0,1 0 0,8-4 0,-13 40 0,-6 14 0,3-36 0,-1 0 0,2 1 0,-1-1 0,2 15 0,-1-25 0,0 0 0,0 1 0,1-1 0,-1 1 0,0-1 0,0 0 0,0 1 0,0-1 0,0 0 0,1 1 0,-1-1 0,0 0 0,0 1 0,0-1 0,1 0 0,-1 0 0,0 1 0,1-1 0,-1 0 0,0 0 0,0 1 0,1-1 0,-1 0 0,0 0 0,1 0 0,-1 0 0,1 0 0,-1 1 0,0-1 0,1 0 0,-1 0 0,0 0 0,1 0 0,-1 0 0,1 0 0,18-6 0,12-14 0,16-28 0,-37 36 0,1 1 0,0 0 0,0 1 0,17-12 0,-28 23 0,1 0 0,0 0 0,0 1 0,-1-1 0,1 0 0,-1 0 0,1 1 0,-1-1 0,1 0 0,-1 1 0,0-1 0,0 1 0,0-1 0,0 0 0,0 1 0,0-1 0,0 1 0,0 0 0,0 40 0,0-40 0,0-1-141,0 0 0,0 0 0,-1-1 1,1 1-1,0 0 0,0 0 0,0 0 0,0 0 0,0 0 0,0 0 0,0 0 1,1 0-1,-1-1 0,0 1 0,0 0 0,1 0 0,-1 0 0,0 0 0,1-1 1,-1 1-1,1 0 0,-1 0 0,1-1 0,-1 1 0,1 0 0,0-1 0,-1 1 1,1 0-1,0-1 0,0 1 0,-1-1 0,1 1 0,0-1 0,0 0 1,0 1-1,0-1 0,-1 0 0,1 0 0,0 1 0,0-1 0,0 0 0,0 0 1,0 0-1,0 0 0,0 0 0,1 0 0,2-2-1013,0 1-1,-1-1 0,1 1 1,0-1-1,-1 0 1,1 0-1,-1-1 1,0 1-1,5-5 0,10-12-10947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49 6246,'0'0'17451,"-9"2"-15113,-1 1-1689,0 0-1,1 1 0,-1 0 1,1 0-1,-14 10 1,19-11-514,1-1 0,-1 0 1,1 1-1,0-1 0,0 1 0,0 0 1,1 0-1,-1 0 0,1 0 1,0 1-1,-1-1 0,1 1 1,1-1-1,-1 1 0,0 0 1,1 0-1,0 0 0,0 0 0,0 0 1,0 5-1,1-8-135,0-1 0,0 1 0,0-1 0,0 1 0,1 0 0,-1-1 0,0 1 0,0-1 0,0 1 0,1 0 0,-1-1 0,0 1 0,1-1 0,-1 1 0,0-1 0,1 1 0,-1-1 0,1 0 0,-1 1 0,1-1 0,-1 1 0,1-1 0,-1 0 0,1 1 0,-1-1 0,1 0 0,0 0 0,-1 1 0,2-1 0,25 2 0,24-13 0,-16-2 0,-24 9 0,-1-1 0,0 2 0,1 0 0,0 0 0,0 1 0,19-2 0,-29 5 0,0-1 0,0 1 0,0 0 0,-1-1 0,1 1 0,0-1 0,-1 1 0,1 0 0,0 0 0,-1-1 0,1 1 0,-1 0 0,1 0 0,-1 0 0,1 0 0,-1 0 0,0 0 0,1 0 0,-1-1 0,0 1 0,0 0 0,0 0 0,0 0 0,0 0 0,0 0 0,0 0 0,0 0 0,0 0 0,0 0 0,0 0 0,-1 0 0,1 0 0,0 0 0,-1 1 0,2 18 0,0-22 0,1 1 0,-1-1 0,0 0 0,1 0 0,-1 1 0,0-1 0,0 0 0,0 0 0,0 0 0,0 0 0,-1 0 0,1-3 0,2-8 0,-1-1 0,0 1 0,-1-19 0,-1 19 0,1 0 0,0 0 0,5-19 0,-3 31-461,-1 0 0,1 0 0,0 1 0,0-1 0,0 1 0,0-1 0,-1 1 0,1 0 0,0 0 0,0 0 0,5 1 0,-3 0-974,13-1-3780,2 1-1501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9513,'0'0'15850,"-5"12"-13896,-6 22-864,2 1 0,1 0 0,2 0 0,-4 63 0,16-36-1258,-6-60 160,0-1 0,1 0 1,-1 0-1,0 0 0,1 0 0,-1 1 1,1-1-1,-1 0 0,1 0 0,0 0 1,-1 0-1,1 0 0,0 0 0,0-1 1,0 1-1,0 0 0,-1 0 0,3 1 1,-1-2 1,-1 0 1,0 0 0,0 0-1,0 0 1,0-1 0,1 1-1,-1 0 1,0-1 0,0 1-1,0-1 1,0 1 0,0-1-1,0 1 1,0-1 0,0 1-1,0-1 1,0 0 0,0 0 0,0 0-1,-1 1 1,1-1 0,0 0-1,-1 0 1,2-2 0,8-9-514,-1-1 0,-1 0 0,0 0 0,-1-1 0,0 0 0,-1-1 0,-1 1 0,0-1 1,5-27-1,-10 41 273,-1 5 177,0 0-1,0 1 1,-1-1-1,0 0 1,1 0-1,-1 1 1,-4 5-1,-6 13 44,9-15 73,1 0-1,0 0 1,0 0 0,0 0-1,1 1 1,1-1-1,-1 0 1,1 1 0,1-1-1,1 11 1,-1-18-33,1 1 0,-1 0 0,1-1 0,0 1 0,-1-1 0,1 1 0,0-1 0,0 0 0,0 0 0,0 1 0,0-2 0,0 1 0,0 0 0,1 0 0,-1-1 0,0 1 0,0-1 1,1 1-1,-1-1 0,0 0 0,0 0 0,1 0 0,1-1 0,4 1-855,-1 0 1,1 0-1,-1-1 1,0 0-1,1-1 1,7-2-1,-9 1 173,-1 0 0,0 0 0,0-1 0,0 1 0,0-1 0,0 0 0,-1-1-1,1 1 1,-1-1 0,-1 0 0,7-10 0,-1 0-1297,-1-1 0,12-32 0,-9 12-2861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5:2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1806 1 9865,'-402'10'1446,"301"-1"-405,-195 42 1,225-33-923,0 3-1,2 3 1,1 3 0,0 3-1,-123 76 1,156-82-149,2 1 0,0 1 0,2 2 0,1 2 0,1 0 0,2 2 0,1 1 0,1 1 0,2 1 0,2 1 0,-33 75 0,32-51 44,3 0 0,2 2-1,3 0 1,3 1 0,2 0-1,3 1 1,3 0-1,9 109 1,-3-145-3,2 0 0,1-1-1,2 1 1,0-1 0,2-1-1,1 1 1,1-2 0,17 27-1,-8-19-3,2 0 0,1-2 0,2-1 0,1-2 0,39 34 0,-11-19-3,2-2 0,1-3 0,2-2 0,2-3 0,1-3 0,85 29 0,-51-29 8,2-3 1,1-5 0,1-4 0,118 5 0,-31-15 5,256-23 1,-155-17-212,-1-13 0,-3-12-1,-3-12 1,339-132 0,5-62-397,-459 179 562,251-172 0,-357 214 97,-2-3 0,-3-2 0,53-56 0,-90 81 16,-1 0-1,-1-1 0,-1-1 1,19-37-1,-27 45 0,-1-1 1,-1 0-1,0 0 0,-1 0 0,-1-1 0,-1 0 1,2-35-1,-5 40-8,0 1 0,-1-1 0,-1 1 0,0 0 0,-1 0-1,0 0 1,0 0 0,-2 0 0,1 1 0,-1-1 0,-1 1 0,-9-13 0,4 8 29,-1 1 0,-1 1 0,-1 0 0,0 0 0,0 2-1,-1 0 1,-21-13 0,-8 0 87,-1 2 0,-1 2 0,-1 2 1,-1 2-1,-60-14 0,-24 2-27,-212-18 1,-144 18-293,372 24 56,-328-16-544,-641-22-2651,823 40 1157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79 145 17104,'0'0'13325,"11"5"-12551,-5-2-738,-1 0 0,0 0-1,1-1 1,-1 0 0,1 0 0,0 0 0,0-1 0,0 0 0,0 0 0,0 0-1,0-1 1,0 0 0,0 0 0,0 0 0,0-1 0,0 0 0,-1 0 0,1-1-1,0 0 1,0 0 0,-1 0 0,1 0 0,-1-1 0,7-4 0,-7 4-7,0-1 0,-1 1 0,0-1 0,1 1 0,-1-1 0,-1-1 0,1 1 0,-1 0 0,1-1 0,-1 0 0,0 1 0,-1-1 0,1-1 0,-1 1 0,0 0 0,-1 0 0,1-1 0,-1 1 0,0-1 0,0 1 0,-1-1 0,0-8 0,0 12-29,-1 0 0,0 1 0,0-1 0,0 0 0,0 0 0,0 1 0,0-1 0,0 1 0,-1-1 0,1 1 0,0-1 0,-1 1 0,0 0 0,1 0 0,-1 0 0,0 0 0,1 0 0,-1 0 0,0 0 0,0 0 0,0 1 0,0-1 0,1 1 0,-1-1 0,0 1 0,0 0 0,0 0 0,0 0 0,0 0 0,0 0 0,0 0 0,0 0 0,0 1 0,-3 0 0,-3 0 0,1 1 0,0-1 0,-1 1 0,1 0 0,0 1 0,0 0 0,1 0 0,-10 5 0,1 5 0,0 1 0,1 0 0,1 0 0,0 1 0,1 1 0,0 0 0,2 1 0,0 0 0,0 1 0,2 0 0,0 0 0,1 1 0,1 0 0,1 0 0,1 1 0,-4 37 0,8-53 4,-1 1 1,1-1-1,0 0 1,1 1-1,-1-1 1,1 0-1,-1 0 1,1 1-1,1-1 1,-1 0-1,1 0 1,-1 0-1,1 0 1,0 0-1,1-1 1,-1 1-1,1 0 1,-1-1-1,6 5 0,-4-5 3,1 0-1,-1 0 1,1 0-1,0-1 0,0 1 1,0-1-1,1 0 1,-1-1-1,0 1 0,1-1 1,-1 0-1,1-1 0,7 1 1,3-1-88,-1-1-1,1 0 1,-1-2 0,0 1-1,0-2 1,0 0 0,0-1 0,-1 0-1,1-1 1,15-10 0,-16 7-1328,1-1 1,-1-1-1,-1 0 0,0-1 1,0-1-1,13-17 1,17-33-5794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12940,'0'0'19827,"80"14"-19827,-44-14 0,0 0 0,2 4 0,-1 0 0,-7 0-3844,-3-3-4035,0-1-8425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5733,'0'0'18439,"-3"10"-17291,-7 26-606,1 0 0,2 1-1,2 0 1,1 0 0,2 0 0,2 1 0,5 44 0,0-60-1203,-1-39-1701,-3-39-1715,-4 42 3479,0 0 0,0 1 1,-2-1-1,1 1 1,-2 0-1,-13-24 0,-4 1 2392,-3 3 5774,29 32-7328,0 1-1,0-1 1,0 1 0,0 0-1,0 1 1,0-1 0,0 0 0,0 1-1,3 0 1,-1 0 80,130 12 453,-43-13-6083,-33-5-4556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10282,'0'0'22485,"60"36"-24759,-42-36-5349,-3 0-12749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1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 11435,'0'0'20723,"-19"-6"-39652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3587,'8'-6'12610,"0"7"-5065,4 14-938,3 35-6579,-14-42 1807,1 0-1951,1 6 278,1-1 0,0 0 0,0 0 0,1 0 0,11 17 0,-15-27-360,1-1 0,0 1 0,0-1-1,0 0 1,0 1 0,0-1 0,0 0-1,1-1 1,-1 1 0,1 0 0,-1-1-1,1 1 1,3 1 0,-3-3-330,0 1 0,0-1 0,0 1 0,0-1 0,0 0 0,0 0 0,0 0 0,0-1 0,0 1-1,0-1 1,0 1 0,0-1 0,0 0 0,0 0 0,0 0 0,2-2 0,18-13-6502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11050,'0'0'13998,"-31"70"-11692,11-34-705,-2 4-512,-4 5-576,2-1-353,3-1-96,4-7-32,7-5-288,4-10-609,5-6-512,1-13-1282,9-2-992,6-10-769,3-13-5318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19346,'0'0'12300,"-10"72"-12140,2-47-96,0 0-64,4-5-801,2-2-1152,2-4-1186,0-10-769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16912,'0'0'10111,"12"-2"-9033,22 0-635,1 0-1,36 5 1,-54-2-415,0 1 1,0 1-1,0 0 1,0 1-1,0 1 1,30 14-1,-44-18-27,-1 0-1,0 0 1,0 0-1,0 0 1,0 1-1,0-1 1,0 1-1,0-1 1,0 1 0,0 0-1,-1 0 1,1 0-1,-1 0 1,1 0-1,-1 0 1,0 0 0,0 0-1,0 0 1,0 1-1,0-1 1,0 4-1,-1-3 54,0 0 0,0-1 0,-1 1 0,1 0 0,-1-1-1,0 1 1,0-1 0,0 1 0,0-1 0,0 0 0,-1 1 0,1-1-1,-1 0 1,1 0 0,-1 0 0,-3 3 0,-4 4 210,-1-1 1,0-1-1,0 1 0,-1-2 1,1 1-1,-2-2 1,-12 6-1,4-4-248,0-1 0,-1-1 0,1-1 0,-1-1 0,-42 1 0,63-3-53,-1-1 0,1 0 1,-1 0-1,0 0 0,1 0 0,-1 0 1,1 0-1,-1 0 0,0 0 0,1 0 0,-1 0 1,1 0-1,-1 0 0,0 0 0,1 0 0,-1 0 1,1-1-1,-1 1 0,1 0 0,-1 0 1,1-1-1,-1 1 0,1 0 0,-1-1 0,1 1 1,-1-1-1,1 1 0,0 0 0,-1-1 1,1 1-1,0-1 0,-1 0 0,13-13-3146,32-11-6348,-5 11-2518</inkml:trace>
  <inkml:trace contextRef="#ctx0" brushRef="#br0" timeOffset="1">578 212 15631,'0'0'12396,"59"3"-11179,-11-3-609,12 0-480,4 0-224,-4 0-1569,-9 1-2115,-11 4-992,-14-1-1474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13805,'0'0'11563,"75"12"-10314,-37-10-608,3 1-353,-3 1-192,2 0-160,-5-3-2402,-3-1-4869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31 5445,'0'0'22421,"-11"-6"-21337,-38-16-203,46 21-835,-1 1 0,1-1 1,-1 1-1,1 0 0,-1 0 0,1 0 0,0 0 1,-1 0-1,1 1 0,-1-1 0,1 1 0,0 0 1,0 0-1,-1 1 0,1-1 0,0 1 0,0-1 1,0 1-1,0 0 0,1 0 0,-1 0 0,-3 4 1,-3 2 91,0 1 1,1 0 0,0 1-1,-8 12 1,11-15-40,1 0-1,0 0 0,0 0 1,1 0-1,0 1 0,1-1 1,-4 13-1,6-18-92,-1 0 1,1 0-1,0 0 1,0 0-1,0 0 1,0 0-1,0 0 1,0 0-1,1 0 1,-1 0-1,0 0 1,1 0-1,0 0 1,-1 0 0,1 0-1,0 0 1,0-1-1,0 1 1,0 0-1,1 0 1,-1-1-1,0 1 1,1-1-1,-1 1 1,1-1-1,-1 0 1,1 0-1,0 0 1,-1 1-1,1-2 1,0 1-1,0 0 1,0 0-1,2 0 1,13 4-537,0-1 0,1-1 0,-1-1 0,1 0 0,-1-2 0,25-1 0,-24 0-2288,0-1 1,-1-1-1,24-7 1,7-7-9712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16624,'0'0'11338,"-38"53"-10216,30-33-450,3 7-448,2-4-160,3 4-64,0-4-288,0-1-673,0-3-961,0-5-896,0-6-385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35 20307,'0'0'11702,"-13"-7"-11606,4 2-72,4 2-3,1 0-1,0 0 1,-1 1 0,0 0 0,1 0 0,-1 0 0,0 1 0,0 0 0,0 0 0,0 0 0,0 0 0,0 1 0,-1 0 0,1 0 0,0 0 0,0 1 0,0-1 0,-9 3 0,-23 10 73,-38 18 0,64-26-88,0 1 0,1 0-1,0 0 1,0 1 0,1 1 0,-1 0-1,2 0 1,-9 10 0,15-17-6,0 1 1,1 0-1,0 0 1,-1-1-1,1 1 1,0 0-1,0 0 1,0 0-1,0 0 1,0 0-1,0 1 0,1-1 1,-1 0-1,1 0 1,-1 0-1,1 1 1,0-1-1,0 0 1,0 1-1,0-1 1,1 4-1,0-4 1,0 0-1,1 0 1,-1 0-1,1 0 1,-1 0-1,1-1 1,-1 1-1,1 0 1,0-1 0,0 0-1,0 1 1,0-1-1,0 0 1,0 0-1,0 0 1,0 0-1,3 1 1,11 2-21,-1 0 0,1-1 0,1-1 0,25 1 0,18-2-1678,1-2-4530,-44 1 3515,24-1-6459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14958,'0'0'13325,"83"-10"-13069,-36 14-192,9-1-1153,2-3-3011,-4 0 96,-3 0-2946</inkml:trace>
  <inkml:trace contextRef="#ctx0" brushRef="#br0" timeOffset="1">597 0 17553,'0'0'9000,"-10"63"-8007,10-43-480,0 4-417,2 2-96,-2 0-1185,0 2-865,0-5-993,0-2-1570,0-4-1440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17264,'0'0'9385,"49"-14"-8552,-12 9-353,6 0-351,-1 1-65,1 0-225,-1-1-1408,-8-1-1858,-5-1 192,-10-4-4517</inkml:trace>
  <inkml:trace contextRef="#ctx0" brushRef="#br0" timeOffset="1">33 7 13421,'0'0'10602,"49"-6"-9161,-7 6-352,8 4-352,5 2-481,1 0-192,0 0 0,-3-1-1377,-2-1-1217,-8-1-2019,-5-3-1697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11147,'0'0'17648,"1"61"-16238,-1-40-578,0 3-511,0 1-225,0 3-96,0-2-96,0-1-993,0-2-1474,0-9-1665,2-5-1345</inkml:trace>
  <inkml:trace contextRef="#ctx0" brushRef="#br0" timeOffset="1">0 153 15054,'0'0'10346,"51"-3"-8969,-16 3-576,7 0-481,7 1-224,3 1-704,-1-2-3428,-1 0-3747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20 11435,'0'0'15107,"-10"-4"-14098,8 3-972,-3-1 18,0-1 1,-1 1-1,1 0 0,0 1 0,-1-1 1,0 1-1,1 0 0,-1 1 1,0-1-1,0 1 0,1 0 1,-1 1-1,0-1 0,1 1 1,-1 0-1,-9 3 0,-1 4 292,1 0-1,-1 1 1,1 1-1,1 0 0,0 1 1,-12 13-1,21-20-262,0 1-1,1-1 0,-1 1 0,1 0 0,1 0 1,-1 1-1,1-1 0,0 1 0,0-1 0,0 1 1,1 0-1,0 0 0,0 0 0,0 1 0,1-1 1,0 0-1,0 0 0,1 1 0,0 10 1,1-15-82,0 1 1,0-1 0,0 0 0,0 0-1,0 0 1,0 0 0,1-1-1,-1 1 1,1 0 0,-1 0 0,1-1-1,0 1 1,0-1 0,0 0 0,0 1-1,0-1 1,0 0 0,0 0 0,0 0-1,0 0 1,0-1 0,1 1 0,-1-1-1,0 1 1,0-1 0,5 0 0,68 3 69,-66-3-69,-2-1-3,0 1 0,-1-1 0,1 0 0,0-1 0,-1 0 0,1 0 0,-1 0 0,0-1 0,0 1 0,8-6 0,-11 6 0,-1 0 0,1 0 0,0 0 0,-1 0 0,1-1 0,-1 1 0,1-1 0,-1 0 0,0 0 0,0 1 0,-1-1 0,1 0 0,-1-1 0,1 1 0,-1 0 0,0 0 0,0 0 0,0-1 0,0 1 0,-1-1 0,1-4 0,-1 8 0,-1 0 0,1-1 0,0 1 0,0 0 0,0 0 0,0-1 0,0 1 0,0 0 0,-1 0 0,1-1 0,0 1 0,0 0 0,0 0 0,-1 0 0,1-1 0,0 1 0,0 0 0,-1 0 0,1 0 0,0 0 0,0 0 0,-1 0 0,1-1 0,0 1 0,0 0 0,-1 0 0,1 0 0,0 0 0,-1 0 0,1 0 0,0 0 0,0 0 0,-1 0 0,1 0 0,0 0 0,0 0 0,-1 0 0,1 1 0,0-1 0,-1 0 0,1 0 0,0 0 0,0 0 0,-1 0 0,1 1 0,-12 9 0,11-9 0,1-1 0,0 1 0,0 0 0,0 0 0,0-1 0,0 1 0,0 0 0,0 0 0,0-1 0,0 1 0,1 0 0,-1 0 0,0-1 0,0 1 0,1 0 0,-1-1 0,0 1 0,1 0 0,-1-1 0,1 1 0,-1-1 0,0 1 0,1 0 0,0-1 0,-1 1 0,1-1 0,0 1 0,26 9 0,35-7 0,-56-3 0,5 0 0,-6-1 0,-1 1 0,0 0 0,1 0 0,-1 1 0,0-1 0,1 1 0,4 2 0,-8-3 0,-1 0 0,1 0 0,-1 1 0,1-1 0,-1 0 0,1 0 0,-1 1 0,0-1 0,1 1 0,-1-1 0,0 0 0,1 1 0,-1-1 0,0 1 0,1-1 0,-1 1 0,0-1 0,0 1 0,0-1 0,1 1 0,-1-1 0,0 1 0,0-1 0,0 2 0,-9 20 0,-13 7-58,17-24-167,1 0 0,-1 1 0,1 0 0,0 0 0,0 0 1,1 1-1,0-1 0,-2 8 0,5-1-4702,7-11-2734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2210,'0'0'28955,"88"6"-27641,-38-11-1026,8 0-288,5 0 0,1 4 0,-9 1 0,-12 0-2338,-14 0-2979,-19 0-3363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13549,'0'0'8360,"49"0"-6727,-5 0-287,10 0-289,1 0-321,1 0-544,-1 1-128,-12-1-2754,-4 0-6823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8520,'0'0'14713,"1"10"-14083,-6 75-182,6-84-451,-1 0-1,1 0 1,-1 0-1,1 1 1,0-1 0,-1 0-1,1 0 1,0 0-1,0 0 1,0 0 0,0 0-1,0-1 1,0 1-1,0 0 1,0 0 0,0-1-1,0 1 1,0 0-1,1-1 1,-1 0 0,0 1-1,0-1 1,1 0-1,-1 1 1,2-1 0,41 8-263,-34-7 140,43 15-764,-52-15 893,0-1 0,0 1 0,0-1 0,1 1-1,-1 0 1,0-1 0,0 1 0,0 0-1,0 0 1,0 0 0,0 0 0,-1 0 0,1 0-1,0 0 1,0 0 0,0 2 0,-1-2 26,0 0 1,0-1 0,0 1-1,0 0 1,0 0 0,-1 0-1,1 0 1,0 0 0,-1-1 0,1 1-1,0 0 1,-1 0 0,1 0-1,-1-1 1,1 1 0,-1 0-1,1 0 1,-1-1 0,0 1-1,1-1 1,-1 1 0,0-1-1,1 1 1,-1-1 0,0 1-1,0-1 1,-1 1 0,-10 5 169,0-1 1,-1 0 0,1 0-1,-1-2 1,0 0-1,0 0 1,0-1-1,0 0 1,0-1 0,-1-1-1,1 0 1,-20-4-1,31 4-261,0 0-1,1-1 0,-1 1 0,0-1 1,0 1-1,1-1 0,-1 0 1,1 1-1,-1-1 0,1 0 0,-1 0 1,1 0-1,-1 0 0,1-1 0,0 1 1,0 0-1,0-1 0,0 1 1,0 0-1,0-1 0,0 1 0,0-1 1,0 0-1,0 1 0,1-1 0,-1-1 1,-4-48-7673,5 49 7447,0-35-9844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16207,'0'0'6599,"72"14"-5286,-38-10-929,7-1-320,1-2-2242,2-1-3267,3 0-5381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11435,'0'0'6972,"-12"5"-3652,-2 1-2692,0 0 0,1 1 1,0 0-1,0 1 0,-23 19 0,32-24-553,0 1 0,0 0 0,0 0 0,0 0 0,1 0 0,0 1 0,0 0 0,0-1 0,0 1 0,1 0 0,-1 1 0,1-1 0,1 0 0,-1 1 0,1-1 0,0 0 0,0 1-1,0 0 1,1-1 0,0 1 0,0-1 0,2 10 0,-2-14-58,1 1 0,-1 0 0,1 0 0,0-1 0,-1 1 0,1-1 0,0 1-1,0 0 1,0-1 0,0 1 0,1-1 0,-1 0 0,0 1 0,1-1 0,-1 0 0,0 0-1,1 0 1,-1 0 0,1 0 0,2 1 0,2 0 61,-1 0 1,0-1-1,0 1 1,1-1-1,-1-1 0,1 1 1,5-1-1,2 0 51,0 0 0,0-1 0,0-1 1,0 0-1,17-6 0,-18 3-112,0 0 0,-1 0 0,1-2 0,-1 1 0,19-16 0,-26 19 76,0 0 0,-1 0 0,1 0-1,-1-1 1,0 1 0,0-1 0,0 0 0,0 0 0,-1 0-1,0 0 1,0 0 0,0 0 0,0-1 0,-1 1 0,1-1 0,-1 1-1,0-1 1,0 0 0,-1-7 0,0 11-39,0-1 1,0 1-1,-1-1 1,1 0-1,-1 1 1,1-1-1,-1 1 1,0-1-1,1 1 1,-1 0-1,0-1 1,0 1-1,0 0 1,0-1-1,0 1 1,-1 0-1,1 0 1,0 0-1,0 0 1,-3-1-1,-1-1-16,1 1-1,-1 0 1,0 0-1,0 1 0,1 0 1,-11-2-1,1 1-58,0 2 1,0-1-1,0 2 0,-18 2 0,30-3-71,-1 1 0,0 0-1,1-1 1,-1 1 0,1 0-1,-1 1 1,1-1 0,0 0-1,-1 1 1,1-1-1,0 1 1,0 0 0,0 0-1,0 0 1,-2 2 0,4-3-39,0-1 0,-1 1 0,1-1 1,0 1-1,0-1 0,-1 1 1,1-1-1,0 1 0,0-1 0,0 1 1,0-1-1,0 1 0,-1-1 0,1 1 1,0-1-1,0 1 0,0-1 1,1 1-1,-1-1 0,0 1 0,0-1 1,0 1-1,0-1 0,0 1 1,1-1-1,-1 1 0,1 0 0,0 0-234,0 0-1,0 0 0,0 0 0,1-1 0,-1 1 0,0 0 0,1-1 1,-1 1-1,1-1 0,-1 1 0,0-1 0,1 0 0,-1 1 0,1-1 1,2 0-1,21 0-6254,7 0-4836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9673,'0'0'17264,"9"68"-15214,-4-44-256,0-1-705,1-2-576,0-2-417,0-1-32,-3-4-192,2-4-801,-4-3-737,-12-24-16719</inkml:trace>
  <inkml:trace contextRef="#ctx0" brushRef="#br0" timeOffset="1">1 79 13325,'0'0'11627,"64"-10"-10859,-29 10-447,6 0-289,2 0-993,2 0-3556,-1 0-4355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15663,'0'0'8189,"-8"4"-5360,0-2-2158,5-1-493,0 0 1,1-1-1,-1 1 1,0 0-1,0 0 1,0 1-1,1-1 0,-1 1 1,1-1-1,-1 1 1,1 0-1,0 0 1,0 0-1,-4 4 0,5-5-119,0 0-1,0 0 0,0 1 0,0-1 1,0 1-1,1-1 0,-1 1 1,0-1-1,1 1 0,-1-1 0,1 1 1,-1-1-1,1 1 0,0 0 0,0-1 1,0 1-1,0 0 0,0-1 0,0 1 1,0-1-1,1 1 0,-1 0 1,0-1-1,2 3 0,-1-2-35,1 0-1,0 0 1,-1 0-1,1 0 1,0-1-1,0 1 1,0-1-1,0 1 1,0-1 0,0 0-1,1 1 1,-1-1-1,0-1 1,4 2-1,4 1 6,0 0 0,1-1 0,0-1 0,-1 0 1,1 0-1,13-1 0,-19-1 9,-1 0 1,1 0-1,0 0 1,0-1 0,-1 1-1,1-1 1,-1 0 0,1-1-1,-1 1 1,7-6-1,-8 6-19,-1 0-1,0 0 1,1 0 0,-1 0-1,0 0 1,0-1-1,-1 1 1,1-1-1,0 1 1,-1-1 0,1 0-1,-1 1 1,0-1-1,0 0 1,0 0-1,0 0 1,-1 0-1,1-5 1,-1 7-18,-1-1 0,0 1 0,1 0 0,-1 0 0,0-1 0,0 1 0,0 0 0,0 0 0,0 0 0,0 0 0,0 0 0,0 0 0,0 0 0,-1 1 0,1-1 0,0 0 0,0 1 0,-1-1 0,1 1 0,0-1 0,-1 1 0,1-1 0,-1 1 0,1 0 0,0 0 0,-1 0 0,1 0 0,-1 0 0,-2 0 0,-54 1 0,49-1 0,-22 7 135,30-6-163,0-1 0,0 0 0,-1 1-1,1-1 1,0 0 0,0 1 0,0 0 0,0-1 0,0 1 0,0 0 0,1-1 0,-1 1 0,0 0 0,0 0 0,0 0-1,1-1 1,-1 1 0,0 0 0,1 0 0,-1 0 0,1 0 0,-1 1 0,0 1 0,10-3-7908,1 0-2455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56 7976,'0'0'12657,"0"-9"-11317,0-26-251,0 34-1054,0 1 0,0-1 1,0 1-1,0-1 0,0 1 1,0-1-1,0 1 0,-1 0 0,1-1 1,0 1-1,0-1 0,0 1 1,-1-1-1,1 1 0,0 0 0,-1-1 1,1 1-1,0 0 0,-1-1 1,1 1-1,-1 0 0,1-1 0,0 1 1,-1 0-1,1 0 0,-1 0 1,1-1-1,-1 1 0,1 0 1,-1 0-1,1 0 0,0 0 0,-1 0 1,1 0-1,-1 0 0,1 0 1,-1 0-1,1 0 0,-1 0 0,1 0 1,-1 0-1,1 0 0,-1 0 1,1 1-1,-1-1 0,1 0 0,-1 0 1,1 0-1,-1 1 0,-18 9 416,18-10-425,-9 6 1008,-1 1 1,1 0 0,0 1-1,-14 14 1,21-18-975,0 0 1,1 0 0,-1 0 0,1 0 0,0 0-1,0 1 1,0-1 0,1 1 0,-1 0 0,1-1-1,0 1 1,1 0 0,-1 0 0,1-1 0,0 6-1,-1-7-47,1 1-1,0-1 1,0 0-1,0 0 0,0 0 1,0 0-1,1 0 0,0 0 1,-1 0-1,1 0 1,0 0-1,0 0 0,1 0 1,-1-1-1,0 1 0,1 0 1,0-1-1,0 1 1,0-1-1,0 1 0,0-1 1,0 0-1,0 0 0,1 0 1,-1 0-1,1-1 1,-1 1-1,1-1 0,0 1 1,0-1-1,0 0 0,0 0 1,0 0-1,0 0 1,0-1-1,0 1 0,0-1 1,0 0-1,0 0 0,0 0 1,0 0-1,0 0 1,6-2-1,-3 1 18,0-1 0,1 0 0,-1 0 0,-1 0 0,1 0 0,0-1 0,-1 0-1,1 0 1,-1-1 0,0 1 0,0-1 0,0 0 0,-1-1 0,1 1 0,5-9 0,-5 8-7,-1-1-1,1 0 1,-1-1 0,0 1 0,-1-1-1,0 1 1,0-1 0,0 0-1,-1 0 1,0 0 0,-1 0-1,2-15 1,-3 20-26,0 0 0,-1 0 0,1 0 0,-1 0 0,0 1 0,1-1-1,-1 0 1,0 0 0,0 0 0,0 1 0,-1-1 0,1 0 0,0 1 0,-1-1 0,1 1 0,-1 0 0,1-1 0,-1 1-1,1 0 1,-1 0 0,0 0 0,0 0 0,0 0 0,0 0 0,-2 0 0,1 0-41,0 0-1,0 0 1,0 0 0,0 0 0,0 1-1,-1-1 1,1 1 0,0 0-1,0 0 1,0 0 0,0 1 0,0-1-1,-1 1 1,1-1 0,0 1-1,-4 2 1,6-2-238,0 0-1,0 0 1,0 0-1,0 0 1,1 0-1,-1 0 1,0 0-1,1 0 0,-1 0 1,1 0-1,-1 0 1,1 0-1,0 1 1,-1-1-1,1 0 1,0 0-1,0 2 1,2 23-11684,7-16 478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1 833,'0'0'25624,"-46"67"-23222,34-44-992,3 3-642,6-2-383,3 2-289,0-7-352,11-5-1218,2-5-1601,1-9-1089,-1 0-704,-2-18-4421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92 114 13389,'0'0'16912,"-5"1"-16859,5-1-53,-1 0 0,0 0-1,0 0 1,1 0 0,-1 0-1,0 0 1,1 1 0,-1-1 0,0 0-1,1 0 1,-1 1 0,0-1 0,1 0-1,-1 1 1,1-1 0,-1 0 0,0 1-1,1-1 1,-1 1 0,1-1 0,-1 1-1,1 0 1,0-1 0,-1 1 0,1-1-1,0 1 1,-1 0 0,1-1 0,0 1-1,-1 0 1,1-1 0,0 1-1,0 0 1,0-1 0,0 1 0,0 0-1,0-1 1,0 1 0,0 0 0,0 0-1,2 3 0,0-1 0,0 0 0,0 0 0,1 0-1,-1 0 1,1 0 0,-1 0 0,7 4 0,4 2-209,0 0 1,0 0 0,25 11-1,-24-14-19,0 2-1,-1 0 0,22 16 0,-34-23 220,0 0-1,0 0 1,0 0 0,0 0-1,0 1 1,0-1-1,0 0 1,0 0-1,-1 1 1,1-1 0,0 0-1,-1 1 1,1-1-1,-1 1 1,0-1-1,1 1 1,-1-1 0,0 1-1,0-1 1,0 1-1,0-1 1,0 1-1,0-1 1,-1 1-1,1-1 1,0 1 0,-1-1-1,1 1 1,-1-1-1,1 0 1,-1 1-1,0-1 1,0 0 0,0 0-1,1 1 1,-1-1-1,0 0 1,0 0-1,-1 0 1,1 0 0,0 0-1,0 0 1,0 0-1,-3 1 1,-6 5 175,-1 0 1,1-1-1,-22 10 1,32-16-161,-14 7 376,1-2 1,-1 1-1,0-2 0,-1 0 1,1-1-1,-1 0 1,1-1-1,-19 0 0,31-2-364,1 0-1,-1 0 0,1 0 0,0 0 0,-1-1 0,1 1 0,-1-1 0,1 1 0,0-1 0,-1 1 0,1-1 0,0 0 0,0 0 1,0 1-1,-1-1 0,1 0 0,0 0 0,0 0 0,0 0 0,0-1 0,1 1 0,-1 0 0,0 0 0,0 0 0,1-1 0,-1 1 1,1 0-1,-1-1 0,1 1 0,-1-1 0,1 1 0,0 0 0,0-1 0,0 1 0,0-1 0,0 1 0,0-1 0,0-1 1,0-1-46,1 0 1,-1 0-1,1 1 1,0-1 0,0 0-1,0 0 1,0 1-1,1-1 1,-1 1 0,1-1-1,0 1 1,0 0-1,5-6 1,7-3-240,2 0 1,0 1-1,32-18 1,-30 20 268,-2-1 1,1-1 0,-1 0 0,17-17-1,-29 24 37,0 0 0,0 0-1,-1-1 1,1 0-1,-1 0 1,0 0 0,-1 0-1,1 0 1,-1 0 0,0-1-1,0 1 1,-1-1-1,0 0 1,0 1 0,0-1-1,0 0 1,-1 0-1,-1-8 1,1 11-32,-1 0-1,0 1 1,0-1-1,0 0 1,0 1-1,-1-1 1,1 1-1,-1 0 1,1-1-1,-1 1 1,0 0-1,0 0 1,0 0 0,0 0-1,0 0 1,0 1-1,-1-1 1,-4-2-1,5 3-20,0 0 1,0-1-1,0 1 0,0 1 0,0-1 0,0 0 0,0 0 0,0 1 0,0-1 0,-1 1 1,1 0-1,0 0 0,0 0 0,-1 0 0,1 0 0,0 0 0,0 0 0,-1 1 0,1-1 1,0 1-1,0 0 0,0 0 0,0-1 0,-4 3 0,5-1-173,0-1 0,0 0-1,0 1 1,0-1 0,0 1 0,1-1-1,-1 1 1,0-1 0,1 1 0,-1 0-1,1-1 1,-1 1 0,1 0 0,0-1-1,0 4 1,1 26-8010,5-15 1071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3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10794,'0'0'19186,"-35"54"-17648,35-35-385,0-2-1057,9-3-96,6-1 0,2-5 0,2-6 0,2-2-1249,5 0-1153,-2-6-1858,-2-11-1250,0-2-1024</inkml:trace>
  <inkml:trace contextRef="#ctx0" brushRef="#br0" timeOffset="1">245 31 2691,'0'0'16399,"-23"54"-12587,10-29-513,-2 5-449,1 2-703,-1 1-578,3 2-1569,0-1 0,5 0 0,5-5 0,2-6 0,0-6-3235,4-12-6086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16784,'0'0'12652,"7"55"-12588,-18-25-32,1-3-64,4-2-417,3-3-575,0-1-834,3-6-1185,0-5-1153,-2-7-833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4740,'0'0'24504,"43"-33"-24729,-14 33-1664,2-4-1378,-2 0-1762,0-1-3619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17873,'0'0'13074,"9"-4"-12129,29-11-374,-37 15-567,0 0 1,-1-1-1,1 1 1,0 0-1,-1 0 1,1 0-1,0-1 1,0 1-1,-1 0 1,1 0-1,0 0 1,0 0-1,-1 0 1,1 0-1,0 0 1,0 1-1,-1-1 1,1 0-1,0 0 1,0 0-1,-1 1 1,1-1-1,0 0 1,-1 1-1,1-1 1,-1 1-1,1-1 1,0 1-1,-1-1 1,1 1-1,-1-1 1,1 1-1,-1 0 1,0-1-1,1 1 1,-1-1-1,1 1 1,-1 0-1,0 0 1,0-1-1,1 1 1,-1 0-1,0-1 1,0 1-1,0 0 1,0 0-1,0-1 1,0 1-1,0 0 1,0 0-1,0-1 1,0 1-1,0 0 1,-1 0-1,1 0 1,-1 3 1,0 0 0,1-1-1,-1 1 1,-1-1 0,1 0 0,0 1-1,-1-1 1,-3 6 0,-6-1-6,9-6 0,0-1 0,0 0 0,0 0 0,0 1 0,0-1 0,1 1 0,-1 0 0,0-1 0,1 1 0,0 0 0,-1 0 0,1 0 0,-2 3 0,30 5 0,-15-6-68,0 1 0,0 0-1,-1 1 1,0 0 0,0 1 0,0 0-1,14 13 1,-23-18 51,-1-1 1,1 1-1,0 0 0,0 0 1,-1 1-1,1-1 0,-1 0 0,0 0 1,0 1-1,0-1 0,0 1 1,0-1-1,0 1 0,-1-1 0,1 1 1,-1 0-1,1 3 0,-2-3 18,0 0 0,0 0 0,0 0 0,0-1 0,0 1 0,0 0 0,-1 0 0,1-1 0,-1 1 0,0-1 0,0 0 0,0 1 0,0-1 0,0 0 0,0 0 0,-1 0 0,1 0 0,-1-1 0,-2 2 0,-1 2 50,-1-1 1,1-1 0,-1 1-1,0-1 1,0 0 0,0-1 0,0 1-1,0-2 1,0 1 0,-1-1-1,1 0 1,-1 0 0,1-1 0,-1 0-1,-8-1 1,15 1-85,0 0 0,1 0 0,-1-1 0,0 1 0,0 0-1,1 0 1,-1-1 0,1 1 0,-1 0 0,0-1 0,1 1 0,-1 0 0,1-1 0,-1 1 0,0-1 0,1 1-1,-1-1 1,1 1 0,0-1 0,-1 0 0,1 1 0,-1-1 0,1 1 0,0-1 0,0 0 0,-1 1 0,1-1 0,0 0-1,0 0 1,0 1 0,0-1 0,0 0 0,0 1 0,0-1 0,0 0 0,0 0 0,0 1 0,0-1 0,0 0-1,0 1 1,1-1 0,-1 0 0,0 1 0,0-1 0,1 0 0,-1 1 0,0-1 0,1 1 0,-1-1 0,1 1-1,-1-1 1,1 1 0,-1-1 0,1 1 0,-1-1 0,1 1 0,1-1 0,32-29-4401,-2 16-1406,7-2-1602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65 11755,'0'0'8643,"-9"-1"-4228,4 1-4219,1-1 1,0 1 0,0 0 0,-1 0-1,1 1 1,0-1 0,0 1-1,0 0 1,-1 0 0,1 0-1,0 1 1,0-1 0,1 1-1,-1 0 1,0 0 0,1 0-1,-1 1 1,1 0 0,-1-1 0,1 1-1,0 0 1,0 0 0,1 1-1,-1-1 1,1 0 0,-1 1-1,1 0 1,0 0 0,0-1-1,1 1 1,-3 8 0,3-10-174,1 1 0,0-1 0,-1 1 0,1-1 0,0 1 0,0-1 0,0 1 0,1-1 0,-1 1 1,1-1-1,-1 0 0,1 1 0,0-1 0,0 0 0,0 1 0,0-1 0,0 0 0,0 0 0,1 0 0,-1 0 0,1 0 1,-1 0-1,1 0 0,0-1 0,0 1 0,0 0 0,0-1 0,0 0 0,0 1 0,0-1 0,0 0 0,1 0 0,-1 0 0,0 0 1,1-1-1,-1 1 0,0-1 0,1 1 0,-1-1 0,5 0 0,-1 1 19,0-1 0,0 1 0,0-1 0,0-1 0,0 1 0,0-1 0,0 0 0,0-1 0,0 1 0,-1-1 0,1 0 0,0 0 0,-1-1 0,1 0 0,-1 0 0,6-4 0,-7 3-46,0-1 0,-1 1-1,1-1 1,-1 1 0,0-1 0,0 0-1,0 0 1,0-1 0,-1 1 0,0-1 0,0 1-1,-1-1 1,0 1 0,0-1 0,0 0-1,0 0 1,-1-9 0,0 11-20,-1 1 1,1-1-1,-1 1 0,1 0 1,-1-1-1,0 1 1,0 0-1,-1-1 0,1 1 1,-1 0-1,0 0 0,1 0 1,-1 0-1,0 0 1,-1 1-1,1-1 0,0 1 1,-1-1-1,0 1 0,1 0 1,-1 0-1,0 0 1,0 0-1,0 0 0,-1 1 1,1 0-1,0-1 1,0 1-1,-7-1 0,1 1-2900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7175,'0'0'22741,"57"-12"-22004,-22 7-513,8 1-192,1 4-1121,4-4-2594,-3 2-2787,-6-2-4709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17008,'0'0'8264,"11"-1"-7052,-10 0-1162,14-1 470,0 0 0,-1 1 1,24 1-1,-34 0-411,0 0 0,0 1 0,0 0-1,-1 0 1,1 0 0,0 0 0,-1 0 0,1 1 0,5 3-1,-8-4-92,1 0 0,-1 0 0,0 0-1,0 0 1,0 1 0,0-1 0,0 0 0,0 1-1,0-1 1,0 0 0,0 1 0,-1-1-1,1 1 1,0-1 0,-1 1 0,0 0-1,1-1 1,-1 1 0,0 0 0,0-1-1,0 1 1,0-1 0,0 4 0,-1-3 33,1 0 0,-1 0-1,1 1 1,-1-1 0,0 0 0,0 0 0,0 0 0,0 0 0,0-1-1,-1 1 1,1 0 0,0 0 0,-1-1 0,0 1 0,1-1 0,-1 1 0,-2 1-1,-38 20 1309,15-8-908,68-2-604,-27-10-236,0 1-1,-1 0 1,1 1 0,-1 0-1,20 12 1,-31-16 343,0 0 0,0 0 0,0 1 0,0-1 0,0 1 0,-1 0 0,1-1 1,0 1-1,-1 0 0,0 0 0,1 0 0,-1 0 0,0 0 0,0 0 0,0 0 0,0 1 0,0 2 0,-1-3 69,0 0-1,0 0 1,0 1-1,-1-1 1,1 0-1,-1 0 1,0 1-1,0-1 1,0 0-1,0 0 1,0 0-1,0 0 1,0 0-1,-1 0 1,1-1-1,-1 1 1,1 0-1,-1-1 1,0 1-1,1-1 1,-5 3-1,-7 6 385,-1 0-1,-1 0 0,-25 11 1,33-17-287,0-1 0,-1-1 0,1 0-1,0 0 1,-1 0 0,1-1 0,-1 0 0,1 0 0,-1-1 0,-13 0 0,21 0-118,0 0 0,0 0 1,-1 0-1,1 0 0,0 0 0,0 0 0,-1 0 0,1 0 1,0-1-1,0 1 0,0 0 0,-1 0 0,1 0 0,0 0 1,0 0-1,0 0 0,0 0 0,-1 0 0,1-1 1,0 1-1,0 0 0,0 0 0,0 0 0,0 0 0,-1-1 1,1 1-1,0 0 0,0 0 0,0 0 0,0 0 0,0-1 1,0 1-1,0 0 0,0 0 0,0 0 0,0-1 0,0 1 1,0 0-1,0 0 0,0-1 0,0 1 0,0 0 1,0 0-1,0 0 0,0-1 0,8-11-112,13-6-1289,44-12-9564,-25 14 1590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16239,'0'0'6599,"12"3"-3871,58 7-1192,0-3 1,1-4 0,95-6 0,-34 1-643,-111 2-938,134-4-2035,-132 2 1493,0-1 1,-1-1-1,1-1 1,35-12 0,-74 16-11736,-7 1 3107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58 4773,'0'0'11963,"-9"-3"-6940,3 1-4597,-1 0 1,1 1-1,-1-1 0,0 1 0,0 1 1,0-1-1,1 1 0,-1 0 0,-9 2 0,13-1-283,-1 0-1,1 0 0,-1 0 0,1 0 0,-1 1 1,1-1-1,0 1 0,-1 0 0,1 0 0,0 1 1,1-1-1,-1 0 0,0 1 0,1 0 0,-1 0 0,1 0 1,0 0-1,0 0 0,0 0 0,0 0 0,0 1 1,0 3-1,0-5-108,1 1 0,0 0 0,0-1 0,0 1 0,0 0 0,0 0 0,1 0 0,-1 0 0,1 0 0,0 0 0,0 0 0,0 0 0,0 0 0,0 0 0,1 0 0,-1 0 0,1 0 0,0 0 0,0-1-1,0 1 1,0 0 0,3 4 0,-2-5 39,1 1 0,0-1 0,0 1 0,0-1 0,0 0 0,0 0 1,0 0-1,1 0 0,-1-1 0,0 1 0,1-1 0,-1 0 0,1 0 0,0 0 0,5 0 0,2 0 44,-1 0 0,1-1 1,-1 0-1,1-1 0,-1 0 1,1-1-1,-1 0 0,0 0 1,0-1-1,0 0 0,0-1 1,11-6-1,-14 4-119,1 0 1,-1 0-1,-1-1 0,1 0 0,-1 0 1,0 0-1,0-1 0,-1 0 0,5-10 1,-8 15-5,-1-1 0,0 1 1,1 0-1,-1-1 1,0 1-1,-1 0 0,1-1 1,-1 0-1,1 1 1,-1-1-1,0 1 1,-1-5-1,1 6-1,-1 0-1,0 0 1,0 0 0,1 0-1,-1 0 1,0 0 0,-1 0-1,1 0 1,0 0 0,-1 0 0,1 1-1,0-1 1,-1 1 0,0-1-1,1 1 1,-1 0 0,0-1-1,0 1 1,0 0 0,0 0-1,-3-1 1,0 0-148,0 0-1,0 1 1,-1 0 0,1 0-1,0 0 1,-1 0 0,1 1-1,0 0 1,-1 0-1,1 0 1,0 1 0,-7 1-1,9-2-64,1 1-1,1-1 1,-1 1-1,0 0 1,0 0-1,0-1 1,0 1-1,0 1 1,1-1-1,-1 0 1,0 0-1,1 1 1,-1-1-1,1 0 1,0 1-1,-1 0 1,1-1-1,0 1 1,0 0-1,0 0 1,0-1-1,0 1 1,0 0-1,1 0 1,-1 0-1,1 0 1,-1 0-1,1 0 1,0 0-1,0 0 1,0 0-1,0 0 1,0 0-1,0 3 1,1-3-121,0 0-1,0 0 1,0 0 0,0 0 0,0-1-1,0 1 1,0 0 0,0 0-1,1-1 1,-1 1 0,1 0 0,-1-1-1,1 0 1,0 1 0,-1-1-1,1 0 1,0 0 0,0 0 0,0 0-1,0 0 1,0 0 0,0-1 0,0 1-1,0-1 1,0 1 0,0-1-1,4 0 1,28 6-6828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24 12492,'0'0'6192,"-11"-3"-1798,-2 0-3648,0 0 0,0 1 1,-1 1-1,1 0 0,0 1 1,-18 1-1,27-1-624,0 1 1,-1-1-1,1 1 1,0 0-1,0 0 1,0 1-1,0-1 1,0 1-1,1 0 1,-1 0-1,0 0 1,1 0-1,-1 1 1,1-1-1,0 1 1,0 0-1,0 0 1,0 0-1,1 1 1,-1-1-1,1 1 1,0-1-1,0 1 1,0 0-1,0-1 1,0 1-1,1 0 1,-1 6-1,1-7-109,0-1 0,1 1 0,-1 0 0,1 0 0,0 0 0,0 0 0,0 0 0,1-1 0,-1 1 0,0 0 0,1 0 0,0 0 0,0-1 0,0 1 0,0 0 0,0-1 0,0 1 0,1-1 0,-1 1 0,4 3 0,-2-3 12,1 0 0,0 0 0,0 0 0,-1 0 0,1-1 0,1 0 0,-1 0 0,0 0 0,1 0 0,-1 0 0,9 1 0,-3-1 3,-1-1 0,1 1 1,0-2-1,0 1 0,0-2 1,0 1-1,0-1 1,0-1-1,0 0 0,0 0 1,16-6-1,-18 3-25,0 0 0,0 0-1,0-1 1,-1 0 0,0 0 0,0-1 0,-1 0-1,0 0 1,0 0 0,7-13 0,-11 18-6,-1 0-1,0 1 1,0-1 0,0 0 0,0 0 0,0 0 0,0 0 0,0 0 0,-1 0-1,1-1 1,-1 1 0,0 0 0,1 0 0,-1 0 0,0 0 0,0-1-1,-1 1 1,1 0 0,0 0 0,-1 0 0,1 0 0,-1-1 0,0 1 0,1 0-1,-1 0 1,0 0 0,0 1 0,-1-1 0,1 0 0,0 0 0,0 0-1,-1 1 1,1-1 0,-1 1 0,0-1 0,1 1 0,-1 0 0,0-1 0,0 1-1,0 0 1,0 0 0,0 1 0,0-1 0,0 0 0,0 0 0,0 1-1,0 0 1,-4-1 0,0-1-333,0 1-1,-1 0 1,1 0-1,0 0 1,0 1-1,0 0 1,-1 0-1,-6 2 1,11-2-9,0 0 1,0 1-1,1-1 1,-1 1-1,0 0 0,1 0 1,-1-1-1,1 1 1,-1 0-1,1 0 1,0 1-1,-1-1 1,-1 2-1,2-1-219,0-1 0,0 1-1,0 0 1,0 0 0,1-1 0,-1 1-1,0 0 1,1 0 0,0 0 0,-1 0-1,1 0 1,0 0 0,0-1 0,0 1-1,0 2 1,2 10-5014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9993,'0'0'17788,"-9"9"-16026,4-4-1573,0-1 1,1 2 0,-1-1-1,1 0 1,0 1 0,0 0-1,0 0 1,1 0 0,0 1-1,0-1 1,1 1 0,0-1-1,0 1 1,0 0 0,1 0-1,-1 9 1,2-14-189,0 1 0,0-1 1,0 1-1,0-1 0,0 1 0,0-1 0,1 1 1,-1-1-1,1 1 0,-1-1 0,1 0 0,0 1 1,0-1-1,0 0 0,0 0 0,1 1 1,-1-1-1,1 0 0,-1 0 0,3 1 0,-1-1-10,1 0-1,-1-1 0,1 1 0,-1-1 1,1 0-1,0 0 0,0 0 0,0-1 1,-1 1-1,1-1 0,0 0 0,6 0 1,-8 0-180,-1 0 1,1 0 0,0-1 0,0 1 0,-1 0 0,1-1-1,0 1 1,0-1 0,-1 0 0,1 1 0,-1-1 0,1 0 0,-1 0-1,3-1 1,14-23-7832,-6 0-863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17489,'0'0'12684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9737,'0'0'16624,"2"49"-15567,1-31-673,6 5-63,-3 4-193,-2 1-96,-1 1-481,0-2-1601,-3-4-1089,0-5-1313,0-4-1537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4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18257,'0'0'6887,"70"0"-6663,-25 0-416,0 0-2947,0 0-4420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5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51 10602,'0'0'15823,"11"-8"-13704,36-23-928,-45 29-1133,0 1 1,0 0-1,0-1 1,1 1-1,-1 0 1,0 1-1,1-1 1,-1 0-1,0 1 1,1-1-1,-1 1 1,1 0 0,-1 0-1,1 0 1,-1 0-1,1 0 1,-1 0-1,1 1 1,-1-1-1,1 1 1,-1 0-1,0 0 1,1 0-1,-1 0 1,0 0-1,0 0 1,1 0-1,-1 1 1,0-1-1,-1 1 1,1 0-1,0 0 1,0-1-1,-1 1 1,1 0-1,-1 0 1,2 4-1,-1-3-47,0 0-1,0 1 0,-1-1 1,0 1-1,0-1 0,0 1 1,0-1-1,0 1 0,-1 0 1,0 0-1,1-1 0,-1 1 1,-1 0-1,1-1 0,0 1 1,-1 0-1,0-1 0,0 1 0,0 0 1,0-1-1,-1 1 0,-2 4 1,-7 4 30,1-1 0,-2 0-1,0-1 1,0 0 0,-1 0 0,0-2 0,0 0 0,-22 10 0,17-9-1,0 1 1,0 1 0,1 1-1,-16 14 1,34-27-41,-1 1 0,0 0 0,1 0 0,-1 0 0,0 0 0,1 0 0,-1 0 0,0 0 0,1 0 0,-1 0 0,0 0 0,1 0 0,-1 0 0,0 1 0,1-1 0,-1 0 0,0 0 0,1 0 0,-1 0 0,0 1 0,1-1 0,-1 0 0,0 0 0,0 0 0,1 1 0,-1-1 0,0 0 0,0 0 0,1 1 0,-1-1 0,0 0 0,0 1 0,0-1 0,0 0 0,0 1 0,1-1 0,-1 0 0,0 1 0,0-1 0,0 0 0,0 1 0,0-1 0,0 0 0,0 1 0,0-1 0,0 0 0,0 1 0,0-1 0,0 0 0,-1 1 0,1-1 0,0 0 0,0 1 0,0-1 0,0 0 0,-1 1 0,1-1 0,0 0 0,0 0 0,0 1 0,-1-1 0,1 0 0,0 0 0,0 1 0,-1-1 0,1 0 0,0 0 0,-1 0 0,0 1 0,37-1 0,-28 0 0,48 0-3969,29 0-8168,-61 0 1562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5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74 18962,'0'0'3203,"-8"-3"-790,5 1-2313,0 1-1,0 0 1,0-1 0,0 1-1,0 0 1,0 1 0,0-1 0,0 1-1,0-1 1,-1 1 0,1 0-1,0 0 1,0 0 0,0 0 0,-1 1-1,1-1 1,0 1 0,0 0-1,0 0 1,0 0 0,0 1-1,0-1 1,0 0 0,0 1 0,1 0-1,-1 0 1,1 0 0,-1 0-1,1 0 1,-4 5 0,-4 4 60,1 0 0,1 1 0,-1 0 0,-8 19 1,14-24-100,0-1 0,1 1 0,-1 0 0,1 0 0,1 0 0,-1 0 1,1 0-1,0 0 0,1 0 0,1 15 0,-1-21-47,0 1-1,0-1 0,1 1 1,-1-1-1,1 1 0,-1-1 1,1 1-1,-1-1 0,1 0 1,0 1-1,0-1 0,0 0 1,0 1-1,0-1 1,0 0-1,0 0 0,0 0 1,0 0-1,1 0 0,-1 0 1,0 0-1,3 0 0,-1 1 27,1-1-1,-1 0 0,1 0 1,-1-1-1,1 1 0,-1-1 1,1 0-1,0 0 1,5-1-1,0 0 126,0 0 1,0-1-1,0 0 0,-1-1 1,1 0-1,-1 0 0,11-7 0,-6 1-39,0 0-1,-1-1 0,0 0 0,-1-1 0,0 0 0,-1-1 0,11-15 0,-17 21-91,0 0-1,0-1 1,-1 1-1,0-1 0,0 0 1,0 0-1,-1 0 0,0 0 1,0 0-1,-1 0 0,0-1 1,0 1-1,-1 0 1,0-1-1,0 1 0,0-1 1,-3-8-1,2 14-33,1 0 0,-1 0 0,0 1 0,-1-1 0,1 0 0,0 0 0,0 1 0,-1-1 0,1 1 0,-1-1 0,0 1 0,1-1 0,-1 1 0,0 0 0,0 0 0,1 0 0,-1 0 0,0 0 0,0 1 0,0-1 0,0 0 0,0 1 0,-1-1 0,1 1 0,0 0 0,0 0 0,0 0 0,0 0 0,0 0 0,-4 1 0,0-1 0,0 1 0,0 0 0,0 0 0,0 0 0,1 1 0,-1 0 0,0 0 0,1 0 0,-9 6 0,-29 29-5496,24-19-736,4-5-8913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5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5477,'0'0'25987,"10"1"-24887,215-2-980,-127-10-9385,-83 7 3516,-7-1-1703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5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13805,'0'0'14478,"57"17"-13101,-32-14-768,7-2-449,1 2-128,-3-3-481,1 0-1857,-4-1-3523,-1-14-6055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17457,'0'0'14669,"3"9"-14092,2 3-570,1-1 0,-1-1 0,2 1 0,-1-1 1,1 0-1,1-1 0,0 1 0,16 13 0,-20-19-35,6 5-1255,1 0 0,1-1 0,18 11 0,-27-17 823,0-1 0,1 1 0,-1-1 0,1 0 0,0 1 0,-1-2 0,1 1 0,0 0 0,0-1 0,0 0-1,-1 0 1,1 0 0,0 0 0,0 0 0,-1-1 0,1 0 0,0 0 0,4-1 0,15-14-9373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10794,'3'0'11838,"7"-5"-8943,10-9-2152,23-27 980,-1-2-1,70-94 1,-128 184-1382,5-22-396,-20 54 368,29-72-442,0 1 0,0 0 0,0 0 0,1-1 1,1 1-1,-1 0 0,1 0 0,1 8 0,-1-15 42,1-1 1,-1 0-1,0 1 0,1-1 0,-1 0 0,0 1 0,1-1 1,-1 0-1,1 0 0,-1 0 0,1 1 0,-1-1 0,1 0 0,-1 0 1,1 0-1,-1 0 0,1 0 0,-1 0 0,1 0 0,-1 0 1,1 0-1,-1 0 0,1 0 0,-1 0 0,1 0 0,-1 0 1,0 0-1,1-1 0,-1 1 0,1 0 0,-1 0 0,1 0 1,-1-1-1,1 1 0,-1 0 0,1-1 0,17-9-2268,3-10-2049,1-4-2023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16624,'0'0'6208,"-9"12"-4291,2-5-1727,0 0 0,1 0 1,0 1-1,1 0 0,-1 1 1,2-1-1,-1 1 0,1 0 0,0 0 1,1 0-1,0 0 0,1 1 1,0-1-1,0 1 0,1 0 0,0 9 1,1-17-190,0-1 1,1 1 0,-1-1-1,1 1 1,-1-1-1,1 0 1,0 1-1,0-1 1,-1 0 0,1 1-1,0-1 1,0 0-1,0 0 1,0 0-1,0 0 1,1 0 0,-1 0-1,0 0 1,0 0-1,1 0 1,-1-1 0,0 1-1,1-1 1,-1 1-1,1-1 1,-1 1-1,1-1 1,-1 0 0,1 1-1,-1-1 1,1 0-1,-1 0 1,1 0-1,-1 0 1,1-1 0,-1 1-1,4-1 1,0 0 81,1 0 1,0 0-1,0 0 1,-1-1-1,1 0 1,-1 0-1,1 0 1,9-7-1,-10 6 81,-1-1 0,1 0 0,-1 0 0,0 0 0,0-1-1,0 0 1,0 1 0,-1-1 0,0-1 0,0 1 0,0 0 0,0-1 0,-1 0-1,0 1 1,-1-1 0,1 0 0,-1 0 0,0 0 0,0 0 0,-1 0-1,0 0 1,0-8 0,-1 13-157,0-1 0,0 1-1,0-1 1,0 1 0,0 0-1,0-1 1,0 1 0,0 0 0,-1 0-1,1 0 1,0 0 0,-1 0 0,1 0-1,-1 0 1,1 1 0,-1-1-1,1 0 1,-1 1 0,1-1 0,-1 1-1,0 0 1,1 0 0,-1-1 0,0 1-1,1 0 1,-1 0 0,0 0-1,1 1 1,-1-1 0,0 0 0,1 1-1,-1-1 1,-2 2 0,1-2-14,0 1 1,-1 0-1,1 0 1,0 0-1,0 0 1,0 0-1,0 1 1,0-1 0,1 1-1,-1 0 1,0 0-1,1 0 1,-1 0-1,1 0 1,0 0-1,0 1 1,-2 2-1,3-4-98,1-1 0,0 1 0,0-1 0,0 0 0,0 1 0,-1-1 0,1 1-1,0-1 1,0 1 0,0-1 0,0 0 0,0 1 0,0-1 0,0 1 0,0-1 0,1 1 0,-1-1-1,0 0 1,0 1 0,0-1 0,0 1 0,0-1 0,1 0 0,-1 1 0,0-1 0,0 1 0,1-1-1,-1 0 1,0 1 0,1-1 0,-1 0 0,0 0 0,1 1 0,-1-1 0,0 0 0,1 0 0,-1 1-1,1-1 1,-1 0 0,0 0 0,1 0 0,-1 0 0,1 0 0,-1 0 0,1 0 0,-1 0 0,1 0-1,28 0-5366,-19 0 2905,18 0-4341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 15631,'0'0'8386,"-9"-1"-6208,5 1-2102,0-1-1,0 1 1,0 0-1,1 0 1,-1 0-1,0 0 1,0 1-1,0-1 1,1 1-1,-1 0 1,0 0-1,1 1 1,-1-1-1,0 1 1,1-1-1,0 1 1,-1 0-1,1 0 0,0 1 1,0-1-1,0 1 1,1 0-1,-1-1 1,1 1-1,-1 0 1,1 0-1,0 1 1,-2 3-1,0 1-49,1-1 0,0 1 0,0-1 0,1 1 0,-2 14 0,3-20-25,1-1 0,-1 1 0,1-1 0,0 1 0,0-1 0,0 1 1,0-1-1,0 1 0,0-1 0,0 1 0,0-1 0,0 1 0,1-1 0,-1 1 1,0-1-1,1 1 0,0-1 0,-1 0 0,1 1 0,0-1 0,0 0 1,-1 0-1,1 1 0,0-1 0,0 0 0,0 0 0,1 0 0,-1 0 1,0 0-1,0 0 0,1 0 0,-1-1 0,0 1 0,1 0 0,-1-1 1,3 1-1,1 0 103,0-1 1,0-1 0,-1 1-1,1-1 1,0 0 0,0 0-1,-1 0 1,1-1-1,-1 1 1,1-1 0,-1 0-1,0-1 1,0 1 0,0-1-1,0 0 1,0 0-1,0 0 1,-1 0 0,1 0-1,-1-1 1,0 0 0,0 0-1,-1 0 1,1 0 0,-1 0-1,0 0 1,0-1-1,0 1 1,0-1 0,-1 1-1,0-1 1,0 0 0,0 1-1,0-1 1,-1 0-1,0 0 1,0 1 0,0-1-1,-2-8 1,1 11-273,0 1 1,0-1-1,0 0 1,0 0-1,0 0 0,0 0 1,0 1-1,-1-1 1,1 1-1,-1-1 0,1 1 1,-1-1-1,0 1 1,0 0-1,1 0 0,-1 0 1,0 0-1,0 0 1,0 0-1,0 0 1,0 1-1,0-1 0,0 1 1,-1-1-1,-3 1 1,5 0-14,0 0 0,-1-1 0,1 1 0,-1 0 1,1 0-1,-1 0 0,1 1 0,0-1 0,-1 0 0,1 0 1,-1 1-1,1-1 0,0 1 0,-1-1 0,1 1 1,0 0-1,0-1 0,-1 1 0,1 0 0,0 0 1,0 0-1,0 0 0,0 0 0,0 0 0,0 0 1,0 0-1,1 0 0,-1 1 0,0-1 0,0 0 1,1 0-1,-1 1 0,1-1 0,0 1 0,-1-1 1,1 0-1,0 1 0,0-1 0,-1 3 0,1 5-6262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10186,'0'0'19410,"-39"68"-18513,25-42-545,2 0-288,3 0 0,3-3-32,6-3-576,0-5-1314,6-7-1217,4-4-384,3-4-897,-5 0-3940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9161,'0'0'19890,"75"0"-19473,-42 0-289,2-3-320,-5 0-2435,-1 1-2690,4-2-3203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24 18481,'0'0'5285,"-10"-1"-3950,4 1-1243,1 0-1,-1 0 1,0 0 0,1 1-1,-1 0 1,1 0 0,0 0-1,-1 1 1,1-1 0,0 1-1,0 1 1,0-1-1,0 1 1,0-1 0,0 2-1,1-1 1,-5 5 0,0 0 40,1 0 1,0 1 0,0 1 0,-10 15 0,16-21-59,-1 1-1,1-1 1,0 0 0,0 1 0,0-1 0,1 1 0,0 0 0,-1-1 0,2 1 0,-1 0-1,1 0 1,-1 0 0,1 0 0,1 5 0,0-8-57,0-1 0,-1 1 0,1-1 1,0 0-1,0 1 0,0-1 0,1 0 0,-1 0 0,0 0 0,0 0 1,1 0-1,-1 0 0,0 0 0,1 0 0,-1 0 0,1-1 0,-1 1 1,1 0-1,0-1 0,-1 1 0,1-1 0,-1 0 0,1 0 0,0 0 0,-1 0 1,1 0-1,0 0 0,3 0 0,1 0 55,0-1-1,1 1 1,-1-1-1,1 0 1,-1-1 0,10-3-1,-8 1 14,-1-1 0,1 0-1,-1-1 1,0 0 0,-1 0 0,1 0-1,-1-1 1,-1 0 0,1 0-1,-1 0 1,0-1 0,-1 0 0,0 0-1,0 0 1,0 0 0,-1-1-1,-1 0 1,1 1 0,-1-1 0,-1 0-1,0 0 1,0-15 0,-1 23-86,0 0 0,0 0-1,-1 0 1,1 0 0,0 0 0,-1 0 0,1 0 0,-1 0 0,1 0 0,-1 1 0,0-1-1,1 0 1,-1 0 0,0 0 0,0 1 0,1-1 0,-1 0 0,0 1 0,0-1 0,0 1-1,0-1 1,0 1 0,0-1 0,0 1 0,0 0 0,0-1 0,0 1 0,0 0-1,0 0 1,0 0 0,0 0 0,0 0 0,0 0 0,0 0 0,-1 0 0,1 0 0,0 0-1,-1 1 1,-2-1-13,0 1-1,1 0 1,-1-1-1,0 1 1,1 1-1,-1-1 1,1 0-1,-1 1 1,1 0-1,-4 2 1,4-1-71,0 0 1,0 0-1,0 1 1,1-1-1,0 1 1,-1-1-1,1 1 0,0 0 1,1 0-1,-1 0 1,1 0-1,-1 6 1,3 19-4144,-1-27 3639,1-1-1,0 1 1,-1-1 0,1 1 0,0-1-1,0 0 1,0 1 0,0-1-1,0 0 1,0 1 0,1-1 0,-1 0-1,0 0 1,1 0 0,1 1 0,15 7-10029</inkml:trace>
  <inkml:trace contextRef="#ctx0" brushRef="#br0" timeOffset="1">279 162 18225,'0'0'6374,"-49"63"-3843,35-36-1282,2-4-705,4 0-383,7-4-129,1-6-993,4-9-2338,9-4-1314,2 0-2401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39 11179,'0'0'19282,"-8"1"-18941,-27 4-239,34-4-101,0-1 1,0 0-1,1 1 1,-1-1 0,0 1-1,0-1 1,0 1-1,1-1 1,-1 1-1,0 0 1,1-1-1,-1 1 1,1 0-1,-1 0 1,0-1-1,1 1 1,0 0-1,-1 0 1,1 0-1,-1 0 1,1 0 0,0 0-1,0-1 1,0 1-1,-1 0 1,1 0-1,0 0 1,0 0-1,0 0 1,0 0-1,0 0 1,1 0-1,-1 0 1,0 0-1,0 0 1,1 0-1,-1-1 1,0 1 0,1 0-1,0 1 1,18 30 36,13-4-299,-23-22 93,-2 0 0,1 1 0,-1 0 0,0 0-1,10 13 1,-16-19 150,0 1 0,0 0 0,0-1-1,-1 1 1,1 0 0,0 0 0,-1 0-1,1 0 1,-1 0 0,0-1 0,1 1 0,-1 0-1,0 0 1,0 0 0,-1 0 0,1 0-1,0 0 1,0 0 0,-1 0 0,0 0 0,1 0-1,-1-1 1,0 1 0,0 0 0,1 0-1,-2-1 1,1 1 0,0-1 0,0 1-1,0-1 1,-1 1 0,1-1 0,-3 2 0,-11 11 518,-1-1 0,-28 19 1,37-28-342,1 0 0,-1-1 0,0 1 0,0-1 0,-1-1 0,1 1 0,-1-1 0,1 0 1,-1-1-1,-8 1 0,15-2-151,0-1 0,1 1 0,-1 0 0,1 0 0,-1-1 0,1 1 0,-1 0 0,1-1 1,-1 1-1,1 0 0,-1-1 0,1 1 0,-1-1 0,1 1 0,0-1 0,-1 1 0,1-1 1,0 1-1,-1-1 0,1 1 0,0-1 0,0 0 0,0 1 0,-1-1 0,1 1 0,0-1 1,0 0-1,0 1 0,0-1 0,0 0 0,0 1 0,0-1 0,0 1 0,0-1 0,1 0 0,-1 1 1,0-1-1,0 1 0,1-2 0,9-27 68,0 17-76,0 1 0,0 0 0,1 1 0,0 0 0,1 1 0,0 0 0,1 1 0,0 0 0,19-8 0,-17 9 0,0-1 0,-1-1 0,0 0 0,-1 0 0,0-2 0,0 1 0,17-20 0,-28 27 0,0 1 0,-1-1 0,1 1 0,0-1 0,-1 0 0,1 0 0,-1 0 0,0 0 0,0 0 0,0 0 0,-1 0 0,1 0 0,0-4 0,-1 5 0,-1 0 0,1 1 0,0-1 0,-1 0 0,1 1 0,-1-1 0,1 0 0,-1 1 0,0-1 0,1 1 0,-1-1 0,0 1 0,0 0 0,0-1 0,0 1 0,-1 0 0,1 0 0,-2-2 0,-2 0 0,1 0 0,-1 1 0,0 0 0,0 0 0,0 0 0,0 1 0,0-1 0,0 1 0,0 0 0,-1 1 0,1-1 0,0 1 0,0 0 0,-6 1 0,10-1-111,0 0 1,1 0-1,-1-1 0,1 1 1,-1 0-1,1 0 0,-1 0 1,0 0-1,1 0 0,-1 0 1,1 0-1,-1 0 0,1 1 1,-1-1-1,0 0 0,1 0 0,-1 0 1,1 1-1,-1-1 0,1 0 1,-1 0-1,1 1 0,-1-1 1,1 1-1,0-1 0,-1 0 1,1 1-1,-1-1 0,1 1 1,0-1-1,-1 1 0,1-1 1,0 1-1,0-1 0,-1 1 1,1-1-1,0 1 0,0-1 1,0 1-1,0 0 0,0-1 1,0 1-1,0-1 0,0 1 0,0-1 1,0 1-1,0 0 0,0-1 1,0 1-1,0-1 0,0 1 1,1-1-1,-1 1 0,0-1 1,0 1-1,1 0 0,0 1-885,1 0 0,-1 0 0,1 0 0,0 0 0,-1 0-1,1-1 1,0 1 0,0 0 0,0-1 0,0 0 0,4 2-1,10 4-13507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 19442,'0'0'11723,"-32"56"-10441,32-47-962,9-5-320,8 0 0,4-4 0,0 0 0,1-4-1890,-1-9-1121,-3-1-1537,0-2 96,-4 1-577,-4 2-1537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6086,'0'0'14766,"-31"61"-12844,19-39-33,-2-1-223,2 4-353,-1 1-416,1 1-256,6-1-385,0-1-192,6-2-577,0-6-3010,6-9-2915,9-7-9801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8584,'-1'0'17040,"4"0"-15182,10 0-737,8 0-737,6 0-287,5-1-65,1-1-1890,-1-4-2658,1-3-2948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14286,'0'0'10570,"-68"73"-7720,40-37-1024,-1 6-449,0 0 129,2 2-1154,5-3-352,4-2 0,6-7 0,6-7 0,1-5 0,5-10-1217,0-7-1185,5-3-1794,5 0-1666,2-6-4548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16720,'0'0'10271,"11"-4"-9086,-6 3-1055,65-16 1231,-68 16-1293,1 1 0,-1-1 0,1 1-1,-1 0 1,1-1 0,0 1 0,-1 1 0,1-1-1,-1 0 1,1 0 0,0 1 0,-1 0 0,1-1 0,-1 1-1,0 0 1,1 0 0,-1 0 0,0 1 0,1-1-1,-1 0 1,0 1 0,0 0 0,0-1 0,0 1-1,0 0 1,-1 0 0,3 3 0,-4-4-50,0 0 1,0 1-1,1-1 1,-1 1-1,0-1 1,-1 1-1,1-1 1,0 0-1,0 1 1,-1-1-1,1 1 0,0-1 1,-1 0-1,1 1 1,-1-1-1,0 0 1,0 0-1,1 1 1,-1-1-1,0 0 1,0 0-1,0 0 1,0 0-1,0 0 1,0 0-1,0 0 1,-1-1-1,1 1 0,0 0 1,0 0-1,-1-1 1,-1 1-1,-49 21 267,45-19-240,-8 5-104,18 0 82,35 4 48,-5-1-276,-30-9 144,1 1 1,-1-1-1,1 1 0,-1 0 1,0 0-1,0 0 1,0 1-1,0-1 1,-1 1-1,1-1 1,-1 1-1,0 0 1,0 0-1,0 0 0,-1 0 1,1 0-1,-1 1 1,0-1-1,0 0 1,-1 1-1,1-1 1,-1 0-1,0 1 1,0-1-1,-2 7 0,2-7 155,-1 0 0,0 0-1,0-1 1,-1 1 0,1 0-1,-1-1 1,0 0 0,1 1-1,-2-1 1,1 0 0,0 0-1,-1 0 1,1 0 0,-1 0-1,0-1 1,0 1 0,0-1-1,0 0 1,-5 3 0,6-4-85,-1 1 1,0-1 0,0 0-1,0 0 1,0 0 0,0-1-1,0 1 1,0-1-1,-1 0 1,1 1 0,0-1-1,0-1 1,0 1 0,0 0-1,0-1 1,0 0 0,0 1-1,-3-3 1,4 3-27,0-1 0,0 0 1,0 0-1,1 0 0,-1 0 0,0-1 0,1 1 1,-1 0-1,1-1 0,0 1 0,-1-1 0,1 0 0,0 1 1,0-1-1,0 0 0,0 0 0,0 1 0,0-1 0,1 0 1,-1 0-1,1 0 0,-1 0 0,1 0 0,0 0 1,0 0-1,0 0 0,0 0 0,0-3 0,1 3-504,0 0 0,0 0-1,0 0 1,0 0 0,1 0 0,-1 1-1,1-1 1,-1 0 0,1 1 0,0-1-1,0 1 1,-1-1 0,1 1-1,0 0 1,0 0 0,0 0 0,0 0-1,1 0 1,3-1 0,2-2-1578,22-9-4542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31 13421,'0'0'13565,"-11"1"-12076,5-1-1377,-1 0 1,1 1-1,-1-1 1,1 1-1,0 1 1,-1 0-1,1-1 0,0 2 1,0-1-1,0 1 1,0 0-1,0 0 1,1 1-1,0-1 1,-10 10-1,7-6 44,1 1 0,1 0 0,-1 0 1,-6 12-1,12-17-131,-1 0 1,0 0-1,1 0 0,0 0 1,0 0-1,0 0 1,0 0-1,0 1 1,1-1-1,-1 0 0,1 0 1,0 1-1,0-1 1,0 0-1,0 1 1,1-1-1,1 6 0,-1-7-14,0-1 0,1 1-1,-1-1 1,1 0-1,-1 1 1,1-1-1,-1 0 1,1 0-1,0 0 1,-1 0-1,1 0 1,0-1-1,0 1 1,0 0 0,0-1-1,0 0 1,0 1-1,0-1 1,0 0-1,-1 0 1,1 0-1,3 0 1,46-3 280,-43 2-264,-1-1 0,1 0 0,0 0-1,-1-1 1,0 0 0,1 0 0,-1-1-1,0 0 1,-1 0 0,1-1 0,-1 0-1,11-10 1,-13 11-25,1-1 1,-1 1-1,-1-1 0,1 0 1,-1 0-1,0-1 0,0 1 1,0-1-1,-1 0 0,1 1 1,-2-1-1,1 0 0,-1 0 1,1 0-1,-2 0 0,1 0 1,-1-7-1,0 10-56,-1 1-1,0 0 1,0-1-1,-1 1 1,1 0 0,0 0-1,-1-1 1,1 1 0,-1 0-1,0 0 1,0 1-1,0-1 1,0 0 0,0 1-1,0-1 1,0 1-1,0-1 1,-1 1 0,1 0-1,0 0 1,-1 0-1,1 1 1,-1-1 0,1 0-1,-1 1 1,1 0 0,-1-1-1,-3 1 1,3 0-264,0 0 1,0 0 0,0 0-1,-1 0 1,1 0 0,0 1-1,0-1 1,0 1 0,0 0-1,0 0 1,-3 1 0,5-1-69,-1 0-1,1 0 1,0 0 0,0-1 0,0 1 0,0 0-1,-1 0 1,1 1 0,1-1 0,-1 0 0,0 0-1,0 0 1,0 1 0,1-1 0,-1 0 0,0 1 0,1-1-1,-1 1 1,1-1 0,0 0 0,-1 1 0,1-1-1,0 3 1,0 7-5609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37 9961,'0'0'15391,"-9"-3"-13629,3 1-1614,0 0 0,-1 0 1,1 0-1,-1 1 0,1 1 1,-1-1-1,0 1 0,1 0 1,-1 0-1,1 1 1,-1 0-1,0 0 0,1 0 1,0 1-1,-1 0 0,1 0 1,0 1-1,-9 5 0,5-2-54,1 0-1,0 0 1,1 2-1,-13 11 1,20-18-80,-1 1 1,0-1 0,1 1-1,-1 0 1,1-1 0,0 1 0,-1 0-1,1 0 1,0 0 0,0 0 0,0 0-1,1 0 1,-1 0 0,0 0-1,1 0 1,-1 0 0,1 0 0,0 0-1,-1 1 1,1-1 0,0 0-1,0 0 1,1 0 0,-1 1 0,0-1-1,1 0 1,-1 0 0,1 0-1,0 0 1,1 3 0,1-3 8,0 0 1,0 0 0,0 0-1,0 0 1,1-1-1,-1 1 1,1-1 0,-1 0-1,1 0 1,-1 0-1,1-1 1,-1 1 0,1-1-1,0 0 1,-1 0-1,6 0 1,3-1 64,1 1 0,0-2 0,19-3 0,-25 2-61,0 1 1,0-1 0,-1-1 0,1 1 0,-1-1 0,0 0-1,0 0 1,0-1 0,0 1 0,6-9 0,-9 10-20,0 0 0,-1 0 1,1-1-1,-1 1 0,1 0 1,-1-1-1,-1 0 0,1 0 0,0 1 1,-1-1-1,0 0 0,0 0 1,0 0-1,0 0 0,-1-1 1,1 1-1,-1 0 0,0 0 0,0 0 1,-1-5-1,0 7-66,0 1 0,0-1-1,0 0 1,-1 0 0,1 0 0,0 1-1,0-1 1,-1 0 0,1 1 0,-1 0 0,0-1-1,1 1 1,-1 0 0,0 0 0,0 0-1,0 0 1,0 0 0,0 0 0,0 0 0,0 1-1,0-1 1,0 1 0,0-1 0,0 1-1,0 0 1,0 0 0,-1 0 0,1 0-1,-3 1 1,-33 6-3932,36-6 3291,0 0 1,0 0-1,0 0 1,0 0-1,0 0 0,0 1 1,0-1-1,0 1 1,0-1-1,0 1 1,-1 2-1,-3 7-6508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7527,'0'0'22640,"0"10"-22085,-14 76 1036,13-85-1573,1 1-1,0-1 1,-1 1-1,1 0 1,0-1-1,0 1 1,0 0-1,0-1 1,0 1-1,0-1 1,1 1-1,-1 0 0,0-1 1,1 1-1,-1-1 1,1 1-1,0-1 1,-1 1-1,1-1 1,0 0-1,0 1 1,0-1-1,0 0 1,0 0-1,0 1 1,1-1-1,-1 0 1,2 1-1,1-1-78,0 1-1,1-1 1,-1-1 0,0 1-1,0 0 1,1-1 0,-1 0-1,1 0 1,7-2-1,-9 2-246,0 0 0,0-1 0,-1 1 0,1-1 0,0 0 0,0 0 0,0 0 0,-1 0 0,1-1 0,0 1 0,-1-1 0,0 0 0,4-2 0,13-20-6595,-7-2-2941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0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20884,'0'0'9289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3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4837,'0'0'18182,"13"-7"-16778,37-24-280,98-54 607,-133 78-1696,1 0 1,1 1-1,-1 0 1,1 1 0,0 1-1,0 1 1,32-2-1,-23 1-2094,-11-6-6767,-4-4-6698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3:3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5157,'0'0'15631,"71"-3"-13806,-36-3-607,1-1-514,-2 0-383,1 5-97,1-2-96,-6 1-96,1-2-160,2 0-1121,-1-3-2499,-4-5-3907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0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297 116 4516,'0'0'7906,"3"-9"-3987,-1 5-3476,17-39 2245,-18 40-2248,0 0-1,0 0 1,0 0 0,-1 0-1,1 0 1,-1-1 0,0 1 0,1 0-1,-1 0 1,-1 0 0,1 0-1,0-1 1,-1 1 0,-1-4-1,1 6-335,0 0 0,1 1 0,-1-1 0,0 0 0,0 1 1,0-1-1,0 0 0,-1 1 0,1-1 0,0 1 0,0-1 0,0 1 0,0 0 0,0 0 0,-1-1 0,1 1 0,0 0 0,0 0 0,0 0 0,0 0 0,-1 0 0,1 1 0,0-1 0,0 0 0,-2 1 0,-29 10 170,8 6-220,2 1-1,0 0 0,0 2 1,2 0-1,1 2 0,1 0 1,0 1-1,2 1 1,0 0-1,2 1 0,1 1 1,-12 31-1,22-47-9,1-1 1,0 1-1,0 0 0,0 0 1,2 0-1,-1 20 0,1-28-31,1 1 0,-1-1-1,0 0 1,1 0 0,-1 1-1,1-1 1,0 0 0,-1 0 0,1 1-1,0-1 1,1 0 0,-1 0-1,0 0 1,0 0 0,1 0-1,-1-1 1,1 1 0,0 0 0,0-1-1,-1 1 1,1-1 0,0 0-1,0 1 1,0-1 0,0 0 0,1 0-1,-1 0 1,0-1 0,0 1-1,1 0 1,-1-1 0,0 0-1,5 1 1,2-1 119,1 0 0,-1-1-1,1 0 1,-1 0 0,1-1 0,-1-1-1,0 1 1,14-7 0,-18 7-102,0-1 1,0 1 0,0-1 0,0 0-1,-1 0 1,1 0 0,-1-1 0,0 0-1,0 0 1,0 0 0,0 0 0,-1 0-1,0-1 1,0 1 0,0-1 0,3-7-1,-6 11-15,1 1 0,-1-1-1,0 0 1,1 1 0,-1-1-1,0 0 1,0 1 0,1-1-1,-1 0 1,0 0 0,0 1-1,0-1 1,0 0 0,0 0-1,0 1 1,0-1 0,0 0-1,0 1 1,0-1 0,-1 0-1,1 0 1,0 1 0,0-1-1,-1 0 1,1 1 0,0-1-1,-1 0 1,1 1-1,-1-1 1,1 1 0,-1-1-1,1 1 1,-1-1 0,1 1-1,-2-2 1,-4-3 34,8 4-67,0-1-1,-1 1 1,1 0-1,0-1 1,0 1-1,0 0 1,-1 0-1,1 0 1,0 0 0,5-1-1,6-3-188,1 0-1,0 0 1,0 2-1,1 0 1,-1 0 0,24 0-1,-37 4 194,0-1 0,0 1 0,0 0-1,0 0 1,0 0 0,0 0 0,0 0 0,0 0 0,0 1-1,0-1 1,-1 0 0,1 0 0,0 0 0,-1 1 0,1-1-1,-1 0 1,1 1 0,-1-1 0,0 1 0,0-1 0,0 0-1,1 1 1,-1-1 0,0 1 0,-1-1 0,1 3-1,-2 44 303,2-47-257,-11 38 472,9-34-477,0 0-1,1-1 0,-1 1 0,1 0 0,0 0 1,0 0-1,1 0 0,-1 0 0,1 1 1,0-1-1,1 6 0,0-11-167,-1 0 0,1 0 0,-1 0 0,1 0 0,-1 0 0,1 0 0,-1 0 0,1 0 0,-1 0 0,1 0 0,-1 0 0,1 0 0,0 0 0,-1 0 0,1-1 0,-1 1 0,1 0 0,-1 0 0,0 0-1,1-1 1,-1 1 0,1 0 0,-1-1 0,1 1 0,-1-1 0,0 1 0,1 0 0,-1-1 0,0 1 0,1-1 0,-1 1 0,0-1 0,1 0 0,14-16-4574,1-11-4172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0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14414,'0'0'14226,"-6"10"-13233,-18 28-311,-18 44 0,35-68-642,1 1 0,1 1 1,0-1-1,1 1 1,0-1-1,2 1 1,-2 24-1,4-33-37,0 0 0,0 0 0,1 0 0,-1 0 0,2 1 0,-1-1 0,1-1 0,3 11 0,-3-15 10,-1 0 1,1 0 0,0 1 0,-1-1 0,1 0 0,0 0 0,0 0 0,1-1 0,-1 1 0,0 0-1,0-1 1,1 0 0,-1 1 0,1-1 0,-1 0 0,1 0 0,0-1 0,-1 1 0,1 0-1,0-1 1,0 1 0,-1-1 0,1 0 0,4-1 0,-3 2 27,0-1 0,0-1 0,1 1 0,-1-1-1,0 0 1,0 0 0,0 0 0,0 0 0,-1 0 0,1-1 0,0 0 0,-1 0 0,6-4 0,-7 5-24,0 0 1,-1-1 0,1 0 0,-1 1 0,0-1 0,1 0 0,-1 0 0,0 0-1,0 0 1,0 0 0,0 0 0,-1 0 0,1 0 0,0 0 0,-1 0 0,1 0-1,-1 0 1,0-1 0,0 1 0,0 0 0,0 0 0,0 0 0,0 0 0,-1-1-1,1 1 1,-1 0 0,-1-3 0,1 3-18,0 1 0,-1-1 0,1 1 0,0 0 0,-1 0 0,0-1 0,1 1 0,-1 0 0,0 0 0,1 1 0,-1-1 0,0 0 0,0 1 0,0-1 0,0 1 0,0-1 0,0 1 0,0 0 0,0 0 0,1 0 0,-1 0 0,0 0 0,-4 1 0,5-2 0,-1 1 0,1 0 0,-1 0 0,1 0 0,-1 0 0,0 1 0,1-1 0,-1 0 0,1 1 0,-1-1 0,1 1 0,0-1 0,-1 1 0,1 0 0,-1-1 0,1 1 0,0 0 0,0 0 0,-1 0 0,1 0 0,0 0 0,0 0 0,0 0 0,0 1 0,0-1 0,0 0 0,1 1 0,-1-1 0,0 0 0,0 3 0,3-3 0,0-1 0,1 1 0,-1-1 0,0 0 0,1 0 0,-1 0 0,1 0 0,-1 0 0,0 0 0,0-1 0,1 1 0,2-2 0,6-2-25,-1-1 1,1 0-1,-1-1 1,0 0-1,12-9 1,-14 9-13,-1 0 0,1 1 0,0 0 0,1 0 0,-1 1 0,1 0 0,0 1 0,18-5 0,-26 8 24,-1 0 0,1 0 0,-1 1 0,0-1 1,1 0-1,-1 0 0,1 0 0,-1 0 1,0 1-1,1-1 0,-1 0 0,0 1 0,1-1 1,-1 0-1,0 0 0,0 1 0,1-1 1,-1 0-1,0 1 0,0-1 0,1 1 1,-1-1-1,0 0 0,0 1 0,0-1 0,0 1 1,0-1-1,0 0 0,0 1 0,0-1 1,0 1-1,0-1 0,0 1 0,0-1 0,0 0 1,0 1-1,0 0 0,-3 19-163,-19 51 334,17-59-55,0 1 0,1 1 1,0-1-1,1 0 0,0 1 0,0 17 0,3-30-148,0-1-1,0 1 0,0-1 1,1 0-1,-1 1 0,0-1 1,0 1-1,0-1 0,1 1 1,-1-1-1,0 0 0,1 1 1,-1-1-1,0 0 0,1 1 1,-1-1-1,0 0 0,1 1 1,-1-1-1,1 0 0,-1 0 1,1 1-1,-1-1 0,0 0 1,1 0-1,-1 0 0,1 0 1,-1 0-1,1 0 0,-1 1 1,1-1-1,-1 0 0,1 0 1,-1-1-1,1 1 0,-1 0 1,1 0-1,-1 0 0,1 0 1,-1 0-1,1 0 0,-1-1 1,0 1-1,1 0 0,-1 0 1,1-1-1,-1 1 0,0 0 1,1-1-1,-1 1 0,0 0 1,1-1-1,-1 0 0,26-18-7609,-8-7-3679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0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10218,'0'0'20339,"75"1"-20243,-39-1-96,3 0-1505,-5 0-2115,-1 0-159,-6-1-4357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 21364,'0'0'10565,"11"-2"-9818,9-3-729,0 2 1,0 0-1,0 1 0,36 2 0,-56 0-18,0-1 0,1 1 0,-1 0 0,1 0 0,-1 0 0,0 1 0,1-1 0,-1 0 0,1 0 0,-1 0 0,1 0 0,-1 0 0,0 0 0,1 0 0,-1 1 0,0-1 0,1 0 0,-1 0 0,0 1 0,1-1 0,-1 0 0,0 0 0,1 1 0,-1-1 0,0 0 0,0 1 0,1-1 0,-1 0 0,0 1 0,0-1 0,0 1 0,0-1 0,1 0 0,-1 1 0,0-1 0,0 1 0,-9 15 0,-21 9 0,-14-1 0,22-13 0,0 1 0,-33 25 0,54-36 0,0-1 0,0 1 0,0 0 0,0 0 0,0-1 0,0 1 0,0 0 0,0 0 0,1 0 0,-1 0 0,0 0 0,1 0 0,-1 0 0,0 0 0,1 0 0,0 0 0,-1 1 0,1-1 0,0 0 0,-1 2 0,1-2 0,1-1 0,-1 1 0,1 0 0,-1-1 0,0 1 0,1-1 0,0 1 0,-1 0 0,1-1 0,-1 1 0,1-1 0,-1 1 0,1-1 0,0 0 0,-1 1 0,1-1 0,0 0 0,0 1 0,-1-1 0,1 0 0,0 0 0,0 0 0,0 1 0,57 2 0,-50-3 0,85 0-1571,-30 0-4449,-27 0-9643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0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19346,'0'0'7559,"9"70"-7334,-6-44-129,-2 0-224,1-1-1410,-2-2-512,0-4-640,0-4-930,0-9-2530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0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15407,'0'0'6000,"9"-8"-4020,-3 2-1801,0 1 0,0 0 1,1 1-1,-1 0 0,1 0 0,0 0 0,0 1 0,1 0 0,-1 0 0,1 1 0,-1 0 0,1 0 0,0 1 0,12-1 0,1 1 76,60 0 179,-76 1-377,0 0 0,1 1 0,-1 0 0,0 0 0,0 0 0,0 1 0,0 0 0,0 0 0,-1 0 0,1 0 0,0 1 0,4 3 0,-8-4 22,1-1 0,-1 1 0,0 0 0,0 0 0,0-1-1,0 1 1,0 0 0,0 0 0,0 0 0,-1 0 0,1 0 0,-1 0-1,0 0 1,1 0 0,-1 1 0,0-1 0,0 0 0,0 0 0,0 0-1,-1 0 1,1 0 0,-1 0 0,1 0 0,-1 0 0,0 0 0,1 0-1,-1 0 1,0 0 0,0 0 0,-1-1 0,1 1 0,0 0 0,0-1-1,-3 3 1,1 0 88,0 0 0,0-1 0,-1 1 0,1-1 0,-1 0 0,0 0 0,0 0 0,0 0 0,0-1-1,0 0 1,0 1 0,-1-1 0,1-1 0,-6 2 0,43-8-692,-24 3 232,0 0 1,0 1-1,0 0 1,0 0-1,0 1 1,0 0 0,0 1-1,0 0 1,0 0-1,17 5 1,-25-5 272,1 0 0,-1-1 0,1 1 0,-1 0 0,1 0 0,-1 0 0,0 0 0,1 0 0,-1 0 0,0 1 0,0-1 0,0 0 0,0 1 0,0-1 0,0 0 0,0 1 0,-1-1 0,1 1 0,0-1 0,-1 1 1,0 0-1,1-1 0,-1 1 0,0 0 0,1-1 0,-1 1 0,0 0 0,0-1 0,0 1 0,-1 0 0,1-1 0,0 1 0,-1-1 0,1 1 0,-1 0 0,1-1 0,-1 1 0,-1 2 0,-2 3 215,0-1 0,0 1-1,0-1 1,-1 0 0,1 0 0,-1-1-1,-7 7 1,-1-2 3,0 0-1,0 0 1,-1-2-1,0 1 1,0-2-1,-1 0 1,0-1-1,0 0 1,-1-1-1,1-1 1,-1-1-1,0 0 1,0-1-1,-22 1 1,37-3-230,0 0-1,0 0 1,0 0 0,0 0 0,0 0-1,-1 0 1,1 0 0,0 0-1,0 0 1,0 0 0,0-1 0,-1 1-1,1-1 1,0 1 0,0-1-1,0 1 1,0-1 0,0 1-1,0-1 1,0 0 0,0 1 0,1-1-1,-1 0 1,0 0 0,0 0-1,1 0 1,-1 0 0,0 0 0,1 0-1,-1 0 1,1 0 0,-1 0-1,1 0 1,0 0 0,-1 0 0,1-1-1,0 1 1,0 0 0,0 0-1,0-2 1,0 0-229,1 1 1,-1-1-1,1 1 1,0-1-1,0 1 0,0-1 1,0 1-1,0 0 0,1-1 1,-1 1-1,1 0 0,0 0 1,-1 0-1,1 0 1,0 0-1,4-2 0,17-10-8424,5 0-6599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0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94 16592,'0'0'13538,"11"1"-12657,-2 0-796,1-1 1,-1 0-1,1-1 1,-1 0-1,0-1 1,17-4 0,-22 5-99,-1 0 1,1-1-1,-1 1 1,0 0-1,1-1 1,-1 0 0,0 0-1,0 0 1,0 0-1,0-1 1,0 1-1,-1-1 1,1 1 0,-1-1-1,1 0 1,-1 0-1,0 0 1,0 0-1,0 0 1,-1-1 0,1 1-1,-1-1 1,0 1-1,1-7 1,-1 10 3,-1-1 1,0 0-1,0 1 1,0-1-1,0 0 1,0 1-1,0-1 0,0 1 1,0-1-1,0 0 1,0 1-1,0-1 1,-1 1-1,1-1 0,0 0 1,0 1-1,0-1 1,-1 1-1,1-1 1,0 1-1,-1-1 0,1 1 1,-1-1-1,1 1 1,0-1-1,-1 1 1,1 0-1,-1-1 1,1 1-1,-1 0 0,1-1 1,-1 1-1,0 0 1,1 0-1,-1-1 1,-27 4-164,20-1 167,1 1-1,0 0 1,-1 0-1,1 1 1,-7 5-1,2 1 130,0 1 0,1 1-1,-14 18 1,21-25-11,1 0 0,-1 0 0,1 1 0,0 0 1,0 0-1,1 0 0,-1 0 0,2 0 0,-1 0 1,1 0-1,-2 9 0,3-14-109,0 0 0,0-1 0,0 1 0,0 0 0,0 0 0,1-1 0,-1 1 0,0 0 0,0 0 0,1-1 0,-1 1 0,0 0 0,0-1 0,1 1 0,-1 0 0,1-1 0,-1 1 0,1-1 0,-1 1 0,1-1 0,-1 1 0,1-1 0,0 1 0,-1-1 1,1 1-1,-1-1 0,1 0 0,0 1 0,0-1 0,1 1 0,29-1-10,-20-2-468,-1 0 0,1-2-1,19-7 1,-9 0-2983,0-2-1,19-14 1,0-4-5501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0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38 133 12844,'0'0'7250,"-6"8"-4747,-16 25-864,21-32-1582,0 1 1,0-1-1,0 0 1,0 0-1,1 1 0,-1-1 1,0 1-1,1-1 1,-1 0-1,1 1 0,-1-1 1,1 1-1,0-1 1,-1 1-1,1 0 0,0-1 1,0 1-1,0-1 1,0 1-1,1-1 0,-1 1 1,0-1-1,1 1 1,-1-1-1,1 1 0,-1-1 1,1 1-1,-1-1 1,1 0-1,0 1 0,1 1 1,1-2-8,1 1 1,-1-1 0,1 0-1,-1 0 1,1 0 0,-1-1-1,1 1 1,0-1-1,-1 0 1,1 0 0,-1 0-1,1 0 1,0-1 0,-1 1-1,1-1 1,-1 0 0,1 0-1,-1 0 1,0-1 0,1 1-1,-1-1 1,0 0 0,0 0-1,5-3 1,5-5-10,0 0 1,-1 0-1,-1-1 1,13-15-1,27-40 29,-48 61-39,0 0 1,0 1-1,-1-1 0,0 0 0,0 0 0,0-1 0,0 1 0,-1 0 1,0-1-1,0 1 0,0-1 0,-1-10 0,-14 26 850,4 1-683,1 1-1,1 0 1,0 0-1,0 1 1,1 0-1,1 0 1,1 1-1,-1 0 1,2 0-1,0 0 1,1 1-1,0-1 1,1 1-1,0 17 1,2-31-289,0 0 0,0 0-1,1 0 1,-1 0 0,0 0 0,0 0 0,1 0 0,-1 0 0,0 0 0,1 0 0,-1 0 0,1 0-1,-1 0 1,1-1 0,0 1 0,-1 0 0,1 0 0,0-1 0,0 1 0,-1 0 0,1-1 0,0 1-1,0 0 1,0-1 0,0 1 0,1 0 0,29 0-6578,-3-5-1717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0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17969,'0'0'8456,"-25"55"-5733,23-39-1506,2-4-1057,0-7-288,5-5-4228,5-5-8777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2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6822,'0'0'20356,"3"10"-18707,1 9-1055,0-1-98,1 1-1,0-1 0,2 0 0,12 25 0,-16-38-498,-1 0-1,1-1 0,0 0 1,0 0-1,1 1 0,-1-2 0,1 1 1,0 0-1,0-1 0,0 0 0,0 0 1,1 0-1,-1 0 0,1-1 0,0 0 1,0 0-1,0 0 0,0 0 0,0-1 1,0 0-1,0 0 0,8 0 0,-8 0-417,0-1-1,0-1 0,-1 1 0,1 0 1,0-1-1,-1 0 0,1 0 0,-1-1 1,1 1-1,-1-1 0,0 0 0,7-4 0,-5 1-918,0 0-1,0 0 1,0 0-1,-1-1 1,0 0-1,0 0 1,4-7-1,7-13-5198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2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8808,'0'0'12375,"-7"9"-10224,-70 114 2643,59-92-4576,2 1 0,2 0-1,1 1 1,-14 55 0,24-69-467,8-3-4463,-4-16 4351,0-1-1,1 1 1,-1 0-1,0 0 0,0 0 1,1-1-1,-1 1 1,0 0-1,0-1 1,0 1-1,0-1 0,0 0 1,0 1-1,0-1 1,0 0-1,0 0 1,0 1-1,0-1 0,0 0 1,0 0-1,0 0 1,-1 0-1,1 0 0,0 0 1,-1 0-1,1-2 1,20-27-10802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5926,'0'0'18903,"0"11"-17558,-2 9-1143,0 0 0,-2 0 0,-1 0 0,0 0 0,-13 28 0,13-31-2103,-2-46-12042,-2 13 2497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2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11883,'0'0'8777,"7"-8"-7315,-1 2-1326,0 0 0,1 1 0,0 0-1,0 0 1,0 0 0,0 1 0,1 0 0,0 0-1,-1 1 1,1 0 0,1 1 0,-1-1 0,0 2-1,1-1 1,15 0 0,-16 1-64,12-1-86,0 2-1,0-1 0,0 2 0,25 4 0,-42-4 32,1 0-1,-1-1 0,0 1 1,0 1-1,1-1 0,-1 0 1,0 1-1,0 0 1,0-1-1,-1 1 0,1 0 1,0 0-1,-1 1 0,4 2 1,-5-3 34,0 1-1,0-1 1,0 0 0,0 0-1,-1 1 1,1-1 0,0 1-1,-1-1 1,0 0 0,1 1-1,-1-1 1,0 1 0,0-1-1,-1 1 1,1-1 0,0 1-1,-1-1 1,0 0 0,1 1-1,-1-1 1,0 0 0,-2 4-1,-1 2 327,-1 0 0,0 0 0,-1-1 0,0 0 0,0 0 0,0 0 0,-1-1 0,0 1 0,0-2 0,-12 8 0,5-3 181,0-2-1,-1 0 1,-1 0-1,-29 9 1,-16-10-396,32-13-219,28 6 50,1-1 0,-1 1 0,1 0 1,-1-1-1,1 1 0,-1-1 0,1 1 0,-1-1 1,1 1-1,0-1 0,-1 0 0,1 1 0,0-1 1,0 1-1,-1-1 0,1 0 0,0 1 0,0-1 0,0 0 1,0 1-1,-1-1 0,1 0 0,0 1 0,0-1 1,1 0-1,-1 1 0,0-1 0,0 0 0,0 1 1,0-1-1,0 0 0,1 1 0,-1-1 0,1 0 0,2-1-592,0 0-1,0 1 0,0-1 0,0 1 0,1 0 0,-1-1 0,1 1 0,-1 1 0,1-1 0,-1 1 0,1-1 0,-1 1 1,5 0-1,9-2-3803,10-3-3546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2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9033,'0'0'18545,"80"11"-17872,-39-15-513,5-2-32,-6 3-128,-4 0-961,-6 3-1441,-12 0-737,-11 0-160,-7 5-1089,0 6-513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4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0 9961,'0'0'17009,"-7"12"-16070,6-8-866,-4 4 68,1 0-1,-1-1 1,0 1-1,0-1 1,-1 0-1,0 0 1,0-1 0,0 1-1,-14 9 1,-43 25 638,4-3-379,-99 85 1,147-106-429,11-16 28,0-1-1,0 0 1,1 1 0,-1-1-1,0 1 1,0-1 0,0 0-1,1 1 1,-1-1 0,0 0-1,1 1 1,-1-1 0,0 0-1,0 1 1,1-1 0,-1 0-1,1 1 1,-1-1 0,0 0-1,1 0 1,-1 0 0,1 0-1,-1 1 1,0-1 0,1 0-1,-1 0 1,1 0 0,44 1 10,-31-2-4,34 1-187,-11-1 120,52 5 0,-77-2-702,0 0 1,0 0 0,0 1-1,-1 1 1,1 0 0,-1 1-1,0 0 1,14 9-1,3 5-4938,-3-1-3219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2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5221,'0'0'21108,"88"14"-20564,-44-16-351,2-5-97,-4 2-1538,-10 1-1857,-5 2-1505,-9-2-3941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2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 12716,'0'0'10666,"-25"53"-8648,23-35-448,2 2-674,0-2-575,9-5-257,11-5 0,4-7-224,4-1-321,4-8-416,0-10-1185,-5-7-1377,-1 0-417,-5-1-2626</inkml:trace>
  <inkml:trace contextRef="#ctx0" brushRef="#br0" timeOffset="1">256 1 5605,'0'0'7784,"-7"9"-3450,-46 70 1827,48-71-5633,0 1 0,1 0 0,0 0 0,1 1 0,0-1 0,1 1 0,-1-1 0,2 1 0,-1 12 0,3 17-505,0-14-531,-4 45-1,3-64 132,-1 0-1,0-1 0,0 1 0,-1 0 0,0-1 0,0 1 0,0-1 1,0 0-1,-1 1 0,0-1 0,0 0 0,-1-1 0,-3 6 0,-4-3-3892,3-6-2713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3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4965,'0'0'27578,"11"5"-27375,17 1-204,1 0 0,0-2-1,1-1 1,43-1 0,-45-1-389,-12 0-1616,-1 0-4550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3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14958,'0'0'14222,"75"31"-14062,-43-31-64,2 0-384,-5 0-1666,-3 0-1441,-8 0-1570,-3 0-1954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3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15 15214,'0'0'9449,"9"-3"-8061,19-1-944,-1 0 1,1 2-1,0 0 0,30 4 0,-57-2-422,1 0 0,-1 0 0,0 0 0,1 0 0,-1 0 0,1 0-1,-1 0 1,1 0 0,-1 1 0,0-1 0,1 1 0,-1-1 0,0 1 0,1 0 0,-1-1 0,0 1-1,0 0 1,1 0 0,-1 0 0,0 0 0,0 0 0,0 0 0,0 0 0,0 0 0,0 0 0,-1 0-1,1 1 1,0-1 0,-1 0 0,1 1 0,-1-1 0,1 0 0,-1 1 0,1-1 0,-1 1 0,0-1 0,0 0-1,0 1 1,0-1 0,0 1 0,0-1 0,0 1 0,0-1 0,-1 1 0,1-1 0,0 0 0,-1 1-1,0 1 1,-2 5 238,-1 0-1,0-1 0,-1 1 0,1-1 1,-1 1-1,-10 9 0,-106 113-208,68-77-10063,30-29-6318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17392,'0'0'12204,"45"59"-11531,-29-47-289,1-1-288,0-2 0,1 0-64,-2-1 0,-1-2-833,-2-2-1152,1-4-1827,0 0-1665,-1-9-2915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16688,'0'0'8680,"-62"74"-6726,43-40-577,-2 6-480,1 0-481,2-1-223,3-3-129,4-2 0,3-5-64,0-6-641,3-1-1217,1-7-1761,0-1-1858,2-6-4485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7143,'0'0'21428,"54"11"-20467,-12-11-609,5 0-224,-1-6-96,-1 1-1025,-6 1-2081,-9 0-962,-15 1-1185,-9 3-1089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17328,'0'0'5317,"49"2"-3427,-14-2-96,7 0-321,3 0-928,1 0-481,-2 0-1185,-5 0-4036,-4-6-8776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37 125 8040,'0'0'14221,"-7"8"-12534,-20 25-331,26-32-1324,1-1 0,0 0 0,0 0 0,0 0-1,0 0 1,0 0 0,0 0 0,0 0 0,0 0 0,-1 0 0,1 0 0,0 1 0,0-1-1,0 0 1,0 0 0,0 0 0,0 0 0,0 0 0,0 0 0,0 1 0,0-1 0,0 0-1,0 0 1,0 0 0,0 0 0,0 0 0,0 0 0,0 1 0,0-1 0,0 0 0,0 0 0,0 0-1,0 0 1,0 0 0,0 0 0,0 0 0,0 1 0,0-1 0,0 0 0,1 0 0,-1 0-1,0 0 1,0 0 0,0 0 0,0 0 0,0 0 0,0 1 0,0-1 0,0 0 0,1 0 0,-1 0-1,0 0 1,0 0 0,0 0 0,0 0 0,0 0 0,0 0 0,0 0 0,1 0 0,12-1 870,12-5 94,-5-7-735,0 1 1,-1-2 0,0-1 0,21-22 0,-18 17-418,46-34 1,-67 56 117,-1-1 0,0 0 0,1 1 0,-1-1-1,0 0 1,0 1 0,0-1 0,0 0 0,0 1 0,0-1 0,-1 1 0,1-1 0,0 0 0,-2 3 0,-18 41-64,14-35-105,1 1 0,0-1 0,1 1 0,0 0 0,1 0 0,0 0 0,1 0 0,-2 19 0,4-29 54,0-1-1,0 1 1,0-1 0,0 1 0,0-1-1,1 1 1,-1-1 0,0 1-1,0-1 1,1 1 0,-1-1-1,0 1 1,0-1 0,1 0 0,-1 1-1,1-1 1,-1 1 0,0-1-1,1 0 1,-1 1 0,1-1-1,-1 0 1,1 0 0,-1 1 0,1-1-1,-1 0 1,1 0 0,-1 0-1,1 0 1,-1 1 0,1-1-1,-1 0 1,1 0 0,-1 0-1,1 0 1,0 0 0,24-5-5807,0-10-1626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4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82 11115,'0'0'5327,"0"-9"-1494,1 3-3497,-1 1 190,1 1-1,-1-1 1,0 1-1,-1 0 1,1-1 0,-1 1-1,0-5 1,0 7-355,0 1 1,1-1-1,-1 1 0,0-1 0,0 1 1,0-1-1,0 1 0,0 0 1,0 0-1,0-1 0,0 1 0,0 0 1,-1 0-1,1 0 0,0 0 1,-1 0-1,1 1 0,-1-1 0,1 0 1,-1 1-1,0-1 0,1 1 1,-1-1-1,1 1 0,-1 0 0,0 0 1,-1-1-1,-4 1-101,-1 0 1,1 1-1,0-1 0,0 1 1,0 1-1,0-1 1,0 1-1,0 0 0,0 1 1,1 0-1,-1 0 0,1 0 1,0 1-1,0 0 0,0 0 1,0 0-1,1 1 0,-1 0 1,1 0-1,-6 8 0,6-7-72,0 1 0,1 0-1,-1 0 1,1 0-1,1 0 1,-1 1-1,1-1 1,1 1-1,-1 0 1,1 0-1,1 0 1,-1 0-1,1 0 1,1 1 0,0-1-1,0 0 1,0 0-1,3 10 1,-3-15 7,1 1 0,1 0 0,-1-1 0,0 1 0,1-1 0,0 0 0,0 1 1,0-1-1,0 0 0,0 0 0,1 0 0,-1 0 0,1-1 0,0 1 0,0-1 0,3 3 0,0-1 7,0-1 0,1 1 0,0-1 0,0-1 0,-1 1 0,2-1 0,13 2 0,-6-2 14,1 0-1,0-2 0,0 0 0,0-1 0,0 0 1,0-1-1,18-5 0,-20 2-2,0 0 1,0 0-1,0-2 0,0 0 1,-1 0-1,0-1 0,13-11 1,-22 16-14,0 0 0,0-1 1,0 1-1,0-1 1,0 0-1,-1 0 1,0 0-1,0 0 1,0-1-1,0 0 1,-1 1-1,1-1 1,-1 0-1,-1 0 1,1 0-1,-1 0 1,1 0-1,-2 0 0,1 0 1,0-1-1,-1 1 1,0 0-1,-1-10 1,0 12-7,-1 0 0,1 0 0,0 0 0,-1 0 0,0 1 0,1-1 0,-1 0 0,0 1 0,0-1 0,-1 1 0,1 0 0,0 0 0,-1 0 0,1 0 0,-1 0 0,0 1 0,0-1 0,0 1 0,0-1 0,0 1 0,0 0 0,0 0 0,0 1 0,-6-2 0,-8-1-113,-2 1-1,1 1 1,-20 0 0,28 1-35,-89 7-2935,33 1-1927,32-3 776,-26 2-8497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15663,'0'0'3091,"-8"12"-257,1-1-2386,-36 62 2301,39-65-2454,1 0 0,0 0 0,0 1 0,0-1 0,1 1-1,0-1 1,1 1 0,-1 13 0,2-21-284,0 0-1,0 0 1,0 0-1,0-1 1,1 1-1,-1 0 0,0 0 1,0 0-1,1-1 1,-1 1-1,0 0 1,1 0-1,-1-1 1,0 1-1,1 0 0,-1-1 1,1 1-1,0 0 1,-1-1-1,1 1 1,-1-1-1,1 1 1,0-1-1,-1 1 1,1-1-1,0 0 0,0 1 1,-1-1-1,3 1 1,28-2 248,-22-1-206,-1-1 1,0 0-1,0 0 0,0 0 0,9-6 0,-8 3-33,-1-1 0,-1 1 0,1-1 0,-1 0 0,0-1 0,7-11 0,-11 15-7,0 0 0,-1 0 0,1-1 0,-1 1 0,0-1 1,-1 0-1,1 1 0,-1-1 0,0 0 0,0 0 0,0 0 0,-1 0 0,0 0 0,0-8 0,-1 11-6,1 1 0,-1 0 0,0 0 0,1 0 0,-1 0 0,0-1 0,0 1 0,0 0 0,0 0-1,0 1 1,0-1 0,0 0 0,0 0 0,0 0 0,0 1 0,-1-1 0,1 0 0,0 1 0,0 0 0,-1-1 0,1 1 0,0 0 0,-1-1 0,1 1-1,0 0 1,-1 0 0,1 0 0,-1 0 0,1 0 0,0 0 0,-1 1 0,1-1 0,0 0 0,-3 2 0,-2-2 3,1 1 0,-1 1 1,0-1-1,0 1 0,1 0 1,-10 5-1,12-5-83,0 0 1,0 0-1,1 0 0,-1 1 0,0-1 0,1 1 1,0 0-1,-1-1 0,1 1 0,0 0 1,0 0-1,1 0 0,-1 1 0,1-1 1,-1 0-1,1 1 0,0-1 0,0 4 0,3-6-497,1 0-1,0 0 0,0 0 0,-1-1 0,1 1 0,0-1 0,0 1 1,0-1-1,0 0 0,0 0 0,0-1 0,-1 1 0,1 0 1,4-2-1,23-8-4720,4-4-3522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14125,'0'0'3550,"-9"5"-960,-6 4-1622,1 0 0,-1 1 0,-18 18 1,28-23-653,1 0 0,-1 0 0,1 0 0,0 0 1,1 0-1,-6 11 0,8-14-268,0 0 1,0 1-1,0-1 0,1 0 0,-1 1 1,1-1-1,0 0 0,-1 1 1,1-1-1,0 0 0,0 1 0,1-1 1,-1 1-1,0-1 0,1 0 0,-1 1 1,1-1-1,0 0 0,1 3 1,0-3-41,-1 0 1,1-1 0,0 1 0,0-1 0,0 1 0,0-1 0,0 0-1,0 1 1,0-1 0,0 0 0,0 0 0,1-1 0,-1 1 0,0 0 0,1-1-1,-1 1 1,1-1 0,-1 0 0,4 0 0,51-1 162,-52 1-140,5-1-16,0 0 0,-1-1 0,0-1 0,1 1 0,-1-2 0,0 1 0,-1-1 0,15-9 0,-19 11 67,0 0 0,0 0 0,-1-1 0,0 0 1,1 1-1,-1-1 0,0-1 0,0 1 0,0 0 0,-1-1 1,1 1-1,-1-1 0,0 0 0,0 0 0,0 0 1,-1 0-1,1 0 0,-1 0 0,0 0 0,0 0 1,0-6-1,-1 9-11,0-1 0,0 1-1,-1-1 1,1 1 0,0-1 0,-1 1 0,1-1 0,-1 1 0,1 0 0,-1-1 0,0 1 0,0 0 0,1-1 0,-1 1 0,0 0-1,0 0 1,0 0 0,-1 0 0,1 0 0,0 0 0,-2-1 0,-1-1 12,0 1 0,0 0 0,-1 0 1,1 0-1,-1 1 0,-8-2 0,-6 0-40,0 1-1,-28 0 0,44 2-21,-22 3-140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6502,'1'0'15695,"-1"7"-13261,0 6-384,-6 1-544,0 6-609,2 0-449,-1 2-288,5-3-96,0-4-32,0 0-576,8-7-1026,-2-2-928,-2-5-801,-1-1-1314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11018,'0'0'12236,"58"2"-11756,-23-2-383,1 0-386,4 0-2433,2-10-3236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16784,'0'0'3502,"-13"2"-454,6-1-2811,0 1-1,-1-1 1,1 1 0,0 1-1,0-1 1,0 1 0,1 0-1,-1 1 1,1-1 0,-1 1-1,1 1 1,0-1 0,1 1-1,-1 0 1,1 0 0,0 1-1,0-1 1,1 1 0,-1 0-1,1 1 1,1-1 0,-1 1-1,-3 11 1,6-16-221,0 1 0,0-1 0,0 1 0,0 0 0,1-1 0,-1 1 0,1 0 0,-1 0 0,1 0 0,0-1 0,1 1 1,-1 0-1,0 0 0,1-1 0,-1 1 0,1 0 0,0 0 0,0-1 0,0 1 0,0-1 0,0 1 0,1-1 0,-1 1 0,1-1 0,0 0 0,-1 0 0,1 0 0,0 0 0,3 2 0,0-1 4,1-1 0,-1 0 1,0 0-1,1-1 0,-1 0 0,1 1 0,-1-2 0,1 1 1,0-1-1,-1 0 0,1 0 0,0-1 0,10-1 1,-11 1-8,1-1 1,-1 1-1,0-1 1,1 0 0,-1 0-1,0-1 1,0 1 0,0-1-1,-1 0 1,1-1 0,-1 1-1,1-1 1,-1 0 0,0 0-1,-1 0 1,1-1 0,4-6-1,-4 5 3,0-1-1,-1 0 1,1-1-1,-1 1 1,-1-1 0,1 1-1,-1-1 1,0 0-1,-1 0 1,0 0-1,0-12 1,-1 18-14,0 0 0,0 0 1,-1 1-1,1-1 0,0 0 0,-1 0 1,1 1-1,-1-1 0,0 0 0,1 1 0,-1-1 1,0 0-1,0 1 0,0-1 0,0 1 1,0 0-1,-1-1 0,1 1 0,0 0 1,-1 0-1,1 0 0,0-1 0,-1 2 1,0-1-1,1 0 0,-1 0 0,1 0 0,-1 1 1,0-1-1,0 1 0,1-1 0,-1 1 1,0 0-1,0 0 0,1-1 0,-1 1 1,0 1-1,-3-1 0,0 0-10,0 1 0,0 0 0,0 0 0,0 0-1,1 0 1,-1 1 0,0-1 0,1 1 0,-1 0 0,1 1 0,0-1-1,0 1 1,-6 4 0,6-3-216,0 1 0,0-1 0,1 1-1,0 0 1,-1 0 0,2 0 0,-6 11 0,7-13-650,0 0 1,0 1 0,1-1 0,-1 1 0,0 0 0,1-1 0,0 1 0,0 5-1,3 1-6268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10346,'0'0'20339,"-17"51"-19602,9-24-449,1 0-192,4 0-128,3-5-1089,0-7-641,0-7-1313,9-8-1249,3 0-2306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30 15471,'0'0'7137,"-8"2"-4783,5-1-2205,-1 0 0,1-1 0,-1 2 0,1-1 0,0 0 0,-1 1 0,1-1 0,0 1 0,0 0 0,0 0-1,0 0 1,1 0 0,-1 1 0,0-1 0,1 1 0,0-1 0,-1 1 0,1 0 0,0 0 0,1 0 0,-1 0 0,0 0 0,1 1-1,0-1 1,0 0 0,0 1 0,0-1 0,-1 8 0,3-11-134,-1 1 0,1 0 0,-1 0 1,1 0-1,-1 0 0,1-1 0,-1 1 0,1 0 0,-1-1 1,1 1-1,0 0 0,-1-1 0,1 1 0,0-1 0,0 1 0,0-1 1,-1 1-1,1-1 0,0 0 0,0 1 0,0-1 0,0 0 0,0 0 1,0 1-1,-1-1 0,1 0 0,0 0 0,0 0 0,1 0 1,37 1 218,-31-1-202,-6 0-17,9-1-201,0 1 1,1 1-1,-1 0 1,1 0-1,-1 1 1,0 1-1,0-1 0,20 10 1,-30-12 185,0 1 1,0 0-1,1 0 0,-1 0 1,0 0-1,0 1 1,0-1-1,0 0 0,0 0 1,-1 1-1,1-1 0,0 0 1,-1 1-1,1-1 1,0 1-1,-1-1 0,0 1 1,1-1-1,-1 1 0,0-1 1,0 1-1,0-1 1,0 1-1,0 0 0,0-1 1,0 1-1,-1-1 1,1 1-1,0-1 0,-1 1 1,1-1-1,-1 0 0,0 1 1,1-1-1,-1 1 1,0-1-1,0 0 0,0 0 1,0 1-1,0-1 1,0 0-1,-2 1 0,-3 6 298,-1-1 0,-1 0 0,0 0-1,-16 11 1,18-14-90,-1 1 1,0-1-1,0 0 0,0-1 0,-1 1 0,1-2 1,-1 1-1,0-1 0,1 0 0,-1 0 0,0-1 1,0 0-1,-9-1 0,16 0-208,-1-1 0,1 1 0,-1-1 0,1 1 0,0-1 0,-1 0 0,1 0 0,0 0 0,0 0 0,0 0 0,0 0 0,0 0 0,0 0 0,0 0 0,0 0 0,0-1 0,0 1 0,1 0 0,-1 0 0,0-1 0,1 1 0,-1-1 0,1 1 0,0-1 0,-1 1 0,1-1 0,0 1 0,0-1 0,0 1 0,0-1 0,0 1 0,0-1 0,0 1 0,1-3 0,0-1 0,-1 1 0,1-1 0,0 1 0,0-1 0,0 1 0,0-1 0,1 1 0,0-1 0,0 1 0,3-5 0,4 1 0,0 0 0,0 0 0,19-11 0,-16 12 0,-1-1 0,0-1 0,17-16 0,-26 23 0,0-1 0,0 1 0,0-1 0,0 1 0,0-1 0,-1 0 0,1 1 0,-1-1 0,0 0 0,0 0 0,0 0 0,0 0 0,-1 0 0,1 0 0,-1 0 0,0 0 0,0-1 0,0 1 0,0 0 0,0 0 0,-1-3 0,-1 4 0,1 0 0,0 0 0,0 0 0,-1 0 0,1 0 0,-1 1 0,1-1 0,-1 0 0,0 1 0,0-1 0,0 1 0,0 0 0,0 0 0,0 0 0,0 0 0,0 0 0,0 0 0,0 0 0,-1 1 0,1-1 0,0 1 0,-1 0 0,1-1 0,0 1 0,-1 0 0,1 1 0,0-1 0,0 0 0,-1 0 0,-3 2 0,6-2-90,-1 0-1,1 1 1,-1-1-1,1 0 1,0 1 0,-1-1-1,1 0 1,-1 1 0,1-1-1,-1 0 1,1 1-1,0-1 1,-1 1 0,1-1-1,0 1 1,-1-1 0,1 1-1,0-1 1,0 1-1,0-1 1,-1 1 0,1-1-1,0 1 1,0-1-1,0 1 1,0 0 0,0-1-1,0 2 1,0-1-334,0 0 0,0 0 0,0 0 0,1 1 0,-1-1 0,0 0 0,1 0 0,-1 0 0,0 0 0,1 0 0,-1 1 0,1-1 0,0 0 0,-1 0 0,1 0 0,0-1 0,0 1 0,0 0-1,-1 0 1,3 1 0,12 3-8133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6822,'0'0'18802,"-44"60"-16239,39-42-994,5-1-736,0-3-481,5-6-224,13-4-64,5-4-640,6 0-801,-4-8-1218,1-9-1761,-2-2-2434,-3-3-7592</inkml:trace>
  <inkml:trace contextRef="#ctx0" brushRef="#br0" timeOffset="1">213 44 7783,'0'0'12076,"-58"68"-7720,41-43-1153,0 1-1345,2 1-769,4-1-385,4-1-447,4-1-193,3-6-705,0-7-2946,9-9-5286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17617,'0'0'12556,"79"0"-12428,-41 0-64,7-3-2050,-1-5-4388,2-3-6534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9065,'0'0'17659,"10"-4"-16559,-8 4-1061,3-3 88,1 1-1,-1 0 0,1 0 1,-1 1-1,1-1 0,0 1 1,-1 1-1,1-1 0,0 1 0,0 0 1,-1 0-1,1 0 0,0 1 1,0 0-1,9 3 0,-8-1 60,1 0-112,-1 0 0,1 0 0,-1 1 0,0 0 0,9 6 0,-15-9-62,-1-1 1,1 1 0,0-1 0,-1 1-1,1 0 1,-1-1 0,1 1 0,-1 0-1,1 0 1,-1-1 0,0 1 0,1 0-1,-1 0 1,0 0 0,1-1-1,-1 1 1,0 0 0,0 0 0,0 0-1,0 0 1,0-1 0,0 3 0,-1-1 34,1-1 1,-1 1 0,0-1 0,0 1 0,0-1-1,0 0 1,0 1 0,0-1 0,-1 0 0,1 0-1,0 0 1,-1 0 0,1 0 0,0 0 0,-1 0-1,-2 1 1,-11 5 309,-38 26 99,51-32-462,0 0-1,1 0 1,-1 0 0,1 0-1,0 0 1,-1 1 0,1-1-1,0 0 1,0 1 0,0 0-1,0-1 1,0 1 0,0-1-1,1 1 1,-1 0 0,0 0-1,1-1 1,-1 1 0,1 0-1,0 0 1,-1 0 0,1-1-1,0 1 1,0 0 0,0 0-1,1 0 1,-1 2 0,4-1-95,0-1 0,0 1 0,-1-1 0,1 0 0,1 0 0,-1 0 0,0-1 0,0 0 0,1 0 1,-1 0-1,0 0 0,1 0 0,4-1 0,5 2-286,-11-1 298,1 0-1,0 0 0,0 1 1,-1-1-1,1 1 0,-1 0 1,1 0-1,-1 0 0,0 0 1,0 1-1,0-1 0,0 1 1,0 0-1,0 0 0,-1 0 1,5 6-1,-7-7 142,1-1 1,0 1-1,-1 0 0,1 0 0,-1-1 0,0 1 1,0 0-1,0 0 0,0 0 0,0 0 1,0-1-1,0 1 0,0 0 0,-1 0 1,1 0-1,-1-1 0,1 1 0,-1 0 0,0-1 1,1 1-1,-1 0 0,0-1 0,0 1 1,0-1-1,-1 1 0,1-1 0,0 0 0,0 1 1,-1-1-1,1 0 0,-1 0 0,1 0 1,-1 0-1,1 0 0,-1 0 0,0-1 1,1 1-1,-3 0 0,-3 2 86,0 0 1,0-1-1,0 0 1,0 0-1,-1-1 0,1 0 1,0 0-1,0-1 0,-1 0 1,1 0-1,-1 0 1,-11-4-1,18 4-176,0 0 0,1 0 0,-1 0 0,1 0 0,-1 0-1,0-1 1,1 1 0,-1 0 0,1 0 0,-1-1 0,1 1 0,-1 0 0,1-1 0,-1 1 0,1-1 0,-1 1-1,1 0 1,0-1 0,-1 1 0,1-1 0,0 1 0,-1-1 0,1 0 0,0 1 0,0-1 0,-1 1 0,1-1 0,0 1-1,0-1 1,0-1 0,12-12-2882,27-7-4411,-39 21 7211,29-13-6938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16239,'0'0'11467,"82"23"-10250,-38-18-672,2 1-417,2-3-96,-4 0-64,-7-1-737,-3-2-896,-13 0-1026,-6 0-1249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4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 13421,'0'0'9080,"-8"-2"-6854,4 1-2080,0 0 0,0 1 0,0-1 0,0 1 0,0 0 0,-1 0-1,1 0 1,0 1 0,0-1 0,0 1 0,0 0 0,0 1-1,0-1 1,0 0 0,0 1 0,0 0 0,1 0 0,-1 0 0,1 1-1,-1-1 1,1 1 0,0 0 0,0-1 0,0 2 0,0-1 0,1 0-1,-4 5 1,2-2 36,-1 1-1,1 0 1,1-1 0,-1 2-1,1-1 1,0 0-1,-3 13 1,6-18-160,-1 0 1,1 0-1,-1 0 1,1 0-1,0 0 0,0 0 1,0 0-1,0 0 0,0-1 1,0 1-1,0 0 1,1 0-1,-1 0 0,1 0 1,-1 0-1,1 0 0,0-1 1,0 1-1,0 0 0,0-1 1,0 1-1,0 0 1,0-1-1,0 1 0,1-1 1,-1 0-1,1 1 0,-1-1 1,1 0-1,-1 0 1,1 0-1,0 0 0,-1 0 1,1 0-1,2 0 0,4 1 17,-1 0 1,0-1-1,0 0 0,1 0 0,-1-1 0,0 0 0,1 0 0,-1 0 0,0-1 0,0 0 0,1-1 0,-1 0 0,0 0 0,0 0 0,0-1 0,10-5 0,-13 5-30,1 0 0,-1 0 0,1-1 0,-1 1 0,0-1 0,0 0 0,0 0 0,-1 0 0,0 0 0,0-1 0,0 0 0,0 1 0,0-1 0,-1 0 0,0 0 0,0 0 0,-1-1 0,1 1 0,-1 0 0,0-1 0,0 1 0,-1-10 0,0 13-24,0 1 1,-1-1-1,1 0 1,-1 0 0,0 0-1,0 0 1,1 1 0,-1-1-1,0 0 1,-1 1 0,1-1-1,0 1 1,0-1 0,-1 1-1,1-1 1,-1 1-1,1 0 1,-1 0 0,1 0-1,-1 0 1,0 0 0,1 0-1,-1 0 1,0 1 0,0-1-1,-3 0 1,-25-2-2369,28 4 1885,0-1-1,1 0 0,-1 1 1,1-1-1,-1 1 0,1-1 1,-1 1-1,1 0 1,-1 0-1,1-1 0,-1 1 1,1 0-1,0 0 0,-2 2 1,-5 6-6522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5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13 4965,'0'0'24706,"-11"-3"-24194,10 2-506,-1 0 12,-1 0-1,0 0 1,0 0-1,0 0 1,1 0-1,-1 0 1,0 1 0,0-1-1,0 1 1,0 0-1,-1 0 1,1 0-1,0 0 1,0 0 0,0 1-1,0 0 1,1-1-1,-1 1 1,0 0-1,0 0 1,0 1 0,1-1-1,-1 0 1,0 1-1,1 0 1,-1 0-1,1 0 1,0 0 0,0 0-1,0 0 1,0 0-1,0 1 1,-2 2-1,0 1 88,0 1 0,0-1-1,1 1 1,0-1 0,0 1-1,1 0 1,-3 11-1,5-17-82,-1 1 0,1-1-1,0 1 1,0 0 0,-1-1-1,1 1 1,0-1 0,0 1-1,0-1 1,1 1 0,-1-1-1,0 1 1,1-1-1,-1 1 1,1-1 0,-1 1-1,1-1 1,0 1 0,-1-1-1,1 0 1,0 1 0,0-1-1,0 0 1,0 0-1,0 0 1,0 0 0,1 0-1,-1 0 1,0 0 0,0 0-1,1 0 1,-1 0 0,0-1-1,1 1 1,-1 0 0,1-1-1,-1 0 1,1 1-1,-1-1 1,3 0 0,5 1 6,0 0 1,1-1-1,-1-1 0,0 0 1,0 0-1,0-1 0,0 0 1,0 0-1,-1-1 1,1 0-1,12-7 0,-18 9-53,1-1-1,-1 0 1,0 0-1,1 0 1,-1 0 0,0-1-1,-1 1 1,1-1-1,0 0 1,-1 0-1,1 0 1,-1 0-1,0 0 1,0 0 0,0-1-1,-1 1 1,1 0-1,-1-1 1,0 0-1,0 1 1,0-1-1,0 0 1,-1 1 0,1-1-1,-1 0 1,0 0-1,0 0 1,0 1-1,-1-1 1,-1-5-1,2 8-140,-1-1 1,1 1-1,-1 0 0,0 1 0,1-1 0,-1 0 0,0 0 1,0 0-1,0 0 0,0 0 0,1 1 0,-1-1 0,0 0 0,0 1 1,-1-1-1,1 1 0,0-1 0,0 1 0,0 0 0,0-1 0,0 1 1,0 0-1,-3 0 0,-26 1-9424,24 3 2341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5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9769,'0'0'21338,"-7"8"-19945,3-2-1235,-26 36 15,28-39-177,0 0 0,1 0 0,-1 0 0,1 0 0,0 0 0,0 0 0,0 0 0,1 0 0,-1 1 0,1-1 0,-1 0 0,1 1 0,0-1 0,0 0 0,2 6 0,-2-8 4,1 0 0,0 0 0,-1 0 0,1 0 0,0 0 0,0 0 0,0 0 0,0 0 0,-1 0 0,1 0 0,0-1 0,1 1 0,-1-1 0,0 1 0,0 0 0,0-1 0,0 0 0,0 1 0,1-1 0,-1 0 0,0 1 0,0-1 0,3 0 0,34 1 0,-28-2 0,35-5-2281,-40 4 1610,-1 0-1,1 0 0,-1 0 0,0 0 1,0 0-1,0-1 0,0 0 1,0 0-1,-1 0 0,0 0 0,1 0 1,4-7-1,8-16-8846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5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16688,'0'0'14542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4:5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6726,'0'0'22358,"-2"68"-21974,-5-39-160,-2 7-96,2 0-96,-4-4 32,7 0-32,-1-4-32,5-4-929,0-9-2370,2-10-3267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 4484,'-5'5'23575,"16"-5"-22006,5 0-384,7 0-448,4 0-385,5 0-256,-1 0-96,2 0-448,-1 0-1602,-6-5-2979,-5-4-2498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47 1057,'0'0'8018,"9"-4"-3736,29-14-957,-37 17-3015,0 1 0,-1 0-1,1-1 1,0 1-1,0-1 1,0 1 0,0-1-1,0 1 1,-1-1-1,1 0 1,0 0 0,-1 1-1,1-1 1,0 0 0,-1 0-1,1 0 1,-1 1-1,1-1 1,0-1 0,-12-6 3497,-21 5-1571,27 4-2142,-1 1-1,1 0 1,0-1 0,0 2 0,0-1-1,1 1 1,-1-1 0,0 1 0,1 0-1,0 1 1,0-1 0,0 1 0,0 0-1,0 0 1,1 0 0,0 1 0,-1-1-1,2 1 1,-4 5 0,2-1-28,-1 0 0,1 0 0,0 1 0,1 0 0,0 0 0,1 0 0,0 0 1,1 0-1,-1 12 0,2-20-57,0-1 0,0 1 0,0-1 0,1 1 0,-1 0 0,0-1 0,1 1 0,-1-1-1,1 1 1,0-1 0,-1 1 0,1-1 0,0 1 0,0-1 0,0 0 0,0 0 0,0 1 0,0-1 0,0 0 0,1 0 0,-1 0 0,0 0 0,1 0 0,-1 0 0,0-1 0,1 1 0,-1 0 0,1-1 0,-1 1 0,1-1 0,0 1 0,-1-1 0,1 0 0,-1 0 0,3 0 0,0 1 40,0-1 0,-1 0-1,1-1 1,0 1 0,0-1 0,-1 1 0,1-1 0,0 0 0,-1-1 0,1 1 0,-1 0 0,0-1 0,1 0 0,5-4 0,-2 0-35,-1 0 0,0 0 0,0-1 1,0 0-1,-1 0 0,1 0 0,-2-1 1,1 0-1,-1 0 0,0 0 0,-1 0 1,0 0-1,0-1 0,-1 0 0,0 1 1,-1-1-1,1-14 0,-2 21-71,0 1 1,0 0-1,0 0 1,0 0-1,0 0 1,0 0-1,0 0 1,-1 0-1,1 0 0,0 0 1,-1 0-1,1 0 1,-1 0-1,1 0 1,-1 0-1,0 0 1,1 0-1,-1 0 1,0 0-1,1 0 0,-1 1 1,0-1-1,0 0 1,0 1-1,0-1 1,0 0-1,0 1 1,0-1-1,0 1 0,0 0 1,0-1-1,0 1 1,0 0-1,0 0 1,0-1-1,0 1 1,0 0-1,-1 0 1,1 0-1,0 0 0,0 1 1,0-1-1,0 0 1,0 0-1,0 1 1,0-1-1,0 0 1,0 1-1,0-1 0,-1 2 1,-3-1-316,1 1 1,0-1-1,0 1 1,1 0-1,-1 1 1,0-1-1,1 1 1,-1-1-1,1 1 1,0 0-1,0 1 1,-4 3-1,0 10-4589,5-6-1780,2-1-6610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8520,'0'0'16848,"6"71"-14606,-6-46-736,-3-1-674,-3 0-607,3-3-161,1-6-32,2-2-577,0-8-960,5-5-3940,6-14 1537,-1-8-3779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52 3171,'0'0'23452,"-3"-7"-22043,3 7-1405,-1-2 72,0 0 0,0 0 0,0 0 0,0 0 0,0 0 0,0 1 0,-1-1 0,1 1 1,-1-1-1,1 1 0,-1-1 0,-2-1 0,3 3-25,-1 0 1,1 0-1,-1-1 1,1 1-1,-1 1 1,1-1-1,-1 0 0,1 0 1,-1 1-1,1-1 1,-1 0-1,1 1 1,-1 0-1,1-1 1,-1 1-1,1 0 1,0 0-1,0-1 1,-1 1-1,1 0 0,0 0 1,0 1-1,0-1 1,-2 2-1,1-2-23,0 1 0,1-1-1,-1 1 1,0 0-1,0 0 1,1 0-1,-1 0 1,1 0 0,-1 0-1,1 0 1,0 0-1,0 0 1,0 1 0,0-1-1,1 0 1,-1 1-1,0-1 1,1 1 0,0-1-1,-1 1 1,2 4-1,-1-5-24,1 0 0,1 1 0,-1-1-1,0 0 1,1 1 0,-1-1 0,1 0-1,-1 0 1,1 0 0,0-1 0,0 1-1,0 0 1,0-1 0,0 1 0,0-1-1,1 0 1,-1 1 0,0-1 0,6 1-1,-7-1 14,9 3-122,-1 0 1,0 0-1,0 1 0,0 0 0,10 9 1,-18-13 83,0 0 0,0 0 0,0 0 0,0 0 1,0 0-1,0 0 0,-1 0 0,1 0 0,0 1 1,-1-1-1,1 0 0,-1 0 0,1 1 0,-1-1 1,0 0-1,1 1 0,-1-1 0,0 0 0,0 3 1,0-2 27,-1 0 1,0-1 0,1 1-1,-1 0 1,0 0 0,0 0-1,0-1 1,0 1 0,-1-1-1,1 1 1,0-1 0,-1 1 0,1-1-1,-1 1 1,1-1 0,-1 0-1,-3 2 1,0 0 147,0 1 0,-1-1 1,0-1-1,0 1 0,1-1 0,-1 0 0,-1 0 1,1-1-1,0 1 0,0-2 0,-1 1 0,1-1 0,0 1 1,-1-2-1,1 1 0,-11-3 0,16 3-151,1 0-1,-1 0 0,0 0 1,0 0-1,0-1 1,1 1-1,-1 0 0,0-1 1,0 1-1,1-1 0,-1 1 1,0-1-1,1 1 1,-1-1-1,0 0 0,1 1 1,-1-1-1,1 1 1,-1-1-1,1 0 0,-1 0 1,1 1-1,0-1 0,-1 0 1,1 0-1,0 0 1,-1 1-1,1-1 0,0 0 1,0 0-1,0 0 0,0 0 1,0 1-1,0-1 1,0 0-1,0 0 0,0 0 1,0 0-1,1 0 1,-1 1-1,0-1 0,1 0 1,-1 0-1,0 0 0,1 1 1,-1-1-1,1 0 1,-1 1-1,1-1 0,-1 0 1,1 1-1,0-1 1,-1 1-1,1-1 0,1 0 1,36-30-30,-28 25 27,5-2 0,-1-1 0,1-1 0,19-16 0,-31 23 0,0 0 0,0 0 0,-1 0 0,1 0 0,-1 0 0,1-1 0,-1 1 0,0-1 0,0 1 0,-1-1 0,1 0 0,-1 0 0,0 0 0,0 0 0,0 0 0,0 0 0,-1 0 0,0 0 0,0 0 0,0-6 0,-1 8 0,0 0 0,0 0 0,-1 0 0,1 0 0,-1 0 0,1 1 0,-1-1 0,0 0 0,1 1 0,-1-1 0,0 1 0,0 0 0,0 0 0,0-1 0,0 1 0,0 0 0,-1 1 0,1-1 0,0 0 0,0 1 0,-1-1 0,1 1 0,0 0 0,-1 0 0,1 0 0,0 0 0,-1 0 0,1 0 0,0 0 0,-1 1 0,-2 0 0,0 9-2132,4-9 1650,1 0-1,0 1 1,-1-1-1,1 0 1,0 0-1,0 1 1,0-1-1,0 0 1,0 0-1,0 0 1,0 1-1,1-1 0,-1 0 1,0 0-1,1 0 1,-1 0-1,1 1 1,-1-1-1,1 0 1,-1 0-1,1 0 1,0 0-1,0 0 1,0 1-1,12 2-8224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15951,'0'0'11595,"-53"56"-10570,49-38-224,1 1 0,3-3-129,0-1-159,3-5-225,9-3-160,4-6-32,7-1-320,1 0-1378,-2-13-2177,-1-5-2179,3-4-2722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152 141 23254,'-5'9'3320,"-13"29"-2368,3-1 0,0 2 0,-9 46 0,-23 131 1432,46-212-2383,-8 39-1,1 1 0,3 1 0,2-1 0,2 53 0,1-94-14,0 0 0,0-1-1,1 1 1,-1 0 0,1-1 0,0 1 0,-1 0-1,1-1 1,0 1 0,1-1 0,-1 0 0,0 1-1,1-1 1,-1 0 0,3 3 0,-3-4-19,1 0 0,-1-1 1,0 1-1,1 0 0,-1 0 1,0-1-1,1 1 0,-1-1 1,1 1-1,-1-1 0,1 0 1,-1 0-1,1 1 0,-1-1 1,1 0-1,-1 0 0,1 0 1,-1-1-1,4 1 0,0-2-153,0 0 0,1 0 0,-1-1 0,0 0 0,0 1 0,0-2 0,0 1 0,-1 0 0,1-1 0,-1 0 0,0 0 0,5-6 0,13-20-1811,-2 0 0,-1-1 1,-2-1-1,-1-1 0,-1 0 0,10-36 1,52-218-4162,-57 200 5943,-2 0 3049,-1 7 2948,-4 33 3251,-21 70-8865,-82 263 3303,76-230-2881,2 1 0,3 0 1,-3 71-1,11-96-630,0 2-761,4 56 1,-2-81 299,0 0 0,0-1 0,1 1 0,1-1-1,-1 1 1,1-1 0,1 0 0,0 0-1,0-1 1,0 1 0,9 10 0,4-2-12856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13869,'0'0'12588,"74"19"-11339,-24-19-704,6 0-449,2 0-224,1 0-1218,-5-1-1600,-8-3-1154,-10 1-513,-12-2-1568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5189,'0'0'14029,"-52"60"-10570,33-34-320,0 2-480,-2 1-833,4 2-769,2-1-577,6-1-352,5 0-96,4-3-1505,0-8-3172,9-7-3746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11627,'0'0'13613,"14"73"-12140,-14-28-416,-1 4-608,-7-1-289,-1-3-96,4-6-480,1-10-1154,4-8-1121,0-14-1665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25208,'0'0'7559,"57"6"-21877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16143,'0'0'11323,"-8"9"-9428,6-7-1643,-30 31 849,31-32-1077,-1 1 0,0 0 0,1 0-1,-1 0 1,1 0 0,0 0 0,-1 0-1,1 1 1,0-1 0,1 0 0,-1 1-1,0-1 1,1 1 0,-1-1 0,1 0-1,-1 1 1,1-1 0,0 4-1,3-5-134,0 0-1,0-1 0,0 1 0,0-1 0,0 1 0,0-1 0,0 0 0,0 0 1,0-1-1,4 0 0,-4 1-174,29-2-926,-23 1 1038,-1 0-1,1 0 1,-1 1 0,0 1-1,1-1 1,12 4-1,-18-4 182,-1 1 0,0 0 0,0 0 0,-1 0-1,1 0 1,0 0 0,0 1 0,0-1 0,-1 1 0,1-1 0,-1 1-1,1-1 1,-1 1 0,0 0 0,1 0 0,-1 0 0,0 0 0,0 0-1,0 0 1,-1 0 0,1 0 0,0 0 0,-1 0 0,1 0-1,-1 0 1,0 1 0,0-1 0,0 0 0,0 0 0,0 3 0,-1 4 154,0-1 1,-1 0 0,1 0 0,-2 0-1,1 0 1,-1-1 0,0 1 0,-1-1 0,0 1-1,0-1 1,0 0 0,-1-1 0,0 1-1,0-1 1,-1 0 0,0 0 0,0-1-1,0 1 1,-1-1 0,0-1 0,1 1 0,-2-1-1,1-1 1,0 1 0,-1-1 0,0 0-1,0-1 1,0 0 0,0 0 0,0-1-1,0 0 1,-15 0 0,22-1-236,-1 0 0,1-1 0,-1 1 0,1-1 0,0 1 1,-1-1-1,1 0 0,0 1 0,0-1 0,-1 0 0,1 0 0,0 0 0,0 0 0,0 0 0,0 0 0,0 0 1,0-1-1,1 1 0,-1 0 0,0 0 0,1-1 0,-1 1 0,0 0 0,1-1 0,0 1 0,-1 0 0,1-4 1,-4-43-4930,4 40 3881,0-32-6507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9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5990,'0'0'19570,"50"-4"-16559,-31 4-1441,2 0-193,5 0-640,-2 0-577,2 0-320,-1 0-2243,-1-4-4163,-4-2-8456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19314,'0'0'6855,"-11"55"-5734,4-31 128,1 7-640,1 0-385,5 1-160,0 0 32,0-1-416,5-3-1794,1-6-1153,-3-3-1058,-3-7-1408,0-6-3588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6534,'0'0'19282,"61"13"-17936,-15-13-578,9 0-415,3-8-257,1 2-32,-3-2-320,-4 0-2563,-13-3-2018,-13 1-832,-11-3-5189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7911,'0'0'17937,"79"-22"-17456,-36 22-385,4 0-64,5 0-1377,-4 0-3268,1-2-5028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11 10826,'0'0'12364,"-11"-2"-9652,2-1-2473,0 1 1,0 1 0,0 0-1,0 0 1,0 0-1,0 1 1,0 1-1,0 0 1,0 0-1,0 1 1,0 0 0,0 0-1,0 1 1,0 0-1,-9 5 1,10-3-183,1 1 0,0-1 0,0 1 1,0 0-1,-8 11 0,14-16-57,0 0 1,0 0-1,0 0 0,0 0 0,0 0 0,0 0 1,1 1-1,-1-1 0,0 0 0,1 0 0,-1 1 1,0-1-1,1 0 0,0 1 0,-1-1 0,1 1 1,0-1-1,0 1 0,0-1 0,-1 0 1,2 1-1,-1-1 0,0 1 0,0-1 0,0 1 1,1-1-1,-1 0 0,1 1 0,-1-1 0,1 1 1,-1-1-1,1 0 0,0 0 0,0 1 0,0-1 1,-1 0-1,1 0 0,0 0 0,1 0 0,-1 0 1,0 0-1,2 1 0,13 6-272,1-1 0,0 0 0,1-1 0,0-1 0,0-1 0,19 2 0,-15-2-21,-1 0 1,0 2-1,39 14 0,-59-20 319,1 1 0,-1 0 0,1-1 0,-1 1 0,1 0 0,-1 0 0,1 0 0,-1 0 0,0 0 0,0 0 0,1 0 0,-1 0 0,0 0 0,0 1 0,0-1 0,0 0 0,0 1 0,-1-1 0,1 1 0,0-1 0,-1 1 0,2 2 0,-3-2 44,1-1 1,0 1 0,-1 0-1,1-1 1,-1 1 0,1-1-1,-1 1 1,0-1-1,1 1 1,-1-1 0,0 1-1,0-1 1,0 0 0,0 0-1,-1 1 1,1-1 0,0 0-1,-2 1 1,-7 5 328,0 0 0,-1-1 0,0 0 0,-17 7 0,11-6-173,0 0 1,0-2-1,0 0 1,0 0-1,-1-2 1,-22 2-1,40-5-321,0 0 0,0 0-1,-1 0 1,1 0 0,0 0 0,-1 0-1,1 0 1,0 0 0,-1 0-1,1 0 1,0 0 0,-1 0 0,1-1-1,0 1 1,0 0 0,-1 0 0,1 0-1,0 0 1,-1-1 0,1 1 0,0 0-1,0 0 1,0-1 0,-1 1-1,1 0 1,0 0 0,0-1 0,0 1-1,0 0 1,0-1 0,-1 1 0,1 0-1,0-1 1,0 1 0,0 0 0,0 0-1,0-1 1,0 1 0,0 0-1,0-1 1,0 1 0,0 0 0,0-1-1,0 1 1,0 0 0,1-1 0,-1 1-1,0-1 1,0-2-1392,1-18-7273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4676,'0'0'20340,"75"7"-19347,-36-14-257,7-5-447,5-2-225,0-3-2627,1 2-4804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14029,'0'0'3273,"13"0"-738,25 1-4,58 10 1,-76-7-2038,-1-1 0,0 2 1,-1 1-1,1 0 1,31 16-1,-47-20-423,0-1-1,0 1 0,-1 0 1,1 0-1,0 0 0,-1 0 0,1 0 1,-1 1-1,0-1 0,1 1 1,-1-1-1,-1 1 0,1 0 0,0 0 1,-1 0-1,1 0 0,-1 0 1,0 0-1,0 0 0,0 0 0,0 0 1,-1 1-1,1-1 0,-1 0 1,0 1-1,0-1 0,0 0 0,0 1 1,-1-1-1,1 0 0,-1 0 1,0 1-1,0-1 0,0 0 0,-3 5 1,-3 5 267,0-1 1,-1 0 0,0-1-1,-1 0 1,0 0-1,-21 19 1,-30 19-474,44-38-447,0 1 1,2 0-1,-1 1 0,2 1 1,0 1-1,-18 24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5894,'0'0'16335,"0"9"-15155,-3 25 193,-1 0 0,-1 0 0,-15 47 0,9-36-863,-10 73 1,21-118-491,-1 1 0,1-1 0,0 1 0,0-1 0,0 1 0,0-1 0,0 1 0,0-1 0,0 1 0,0-1 0,0 1 0,0-1 0,0 1 0,0-1 0,0 0 0,0 1 0,0-1 0,0 1 0,0-1 0,1 1 0,-1-1 0,0 1 0,0-1 0,1 0 0,-1 1 0,0-1 0,0 1 0,1-1 0,-1 0 0,0 1 0,1-1 0,-1 0 0,1 0 0,-1 1 0,0-1 0,1 0 0,-1 0 0,1 0 0,-1 1 0,1-1 0,-1 0 0,1 0 0,23-12 832,21-30-210,43-64-524,26-28-33,-93 119-1563,-13 15-80,-9 12-291,-5-2-3366,-5-1-2622</inkml:trace>
  <inkml:trace contextRef="#ctx0" brushRef="#br0" timeOffset="1">134 231 6150,'0'0'16752,"-7"54"-14798,7-40 63,9-4-703,3 2-898,0-2-320,3 2-576,-2-2-2787,-1-4-2819,2 0-6310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4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2 124 13805,'0'0'12092,"0"9"-10464,-1 0-1315,1 32 737,1-40-1030,-1 0 0,1 1 0,-1-1 0,1 1 0,0-1 0,-1 0 0,1 1 0,0-1 0,0 0 0,0 0 0,0 0 0,0 1 0,0-1 0,0 0 0,0 0 0,1-1 0,-1 1 0,0 0 0,1 0 0,-1-1 0,0 1 0,1 0 0,-1-1 0,1 0 0,-1 1 0,1-1 0,-1 0 0,3 1 0,3-1 4,0-1-1,0 1 1,0-1-1,0 0 1,0-1 0,0 0-1,-1 0 1,1 0 0,-1-1-1,1 0 1,-1 0-1,0 0 1,0-1 0,7-6-1,-8 7-32,-1 0 1,1-1-1,-1 1 0,0-1 0,-1 0 0,1-1 1,-1 1-1,1-1 0,-1 1 0,0-1 0,-1 0 0,1 0 1,-1 0-1,0-1 0,-1 1 0,1 0 0,-1-1 1,1-8-1,-2 14 19,0-1 1,0 1 0,0 0 0,0-1-1,0 1 1,-1 0 0,1-1 0,0 1-1,0 0 1,0-1 0,-1 1 0,1 0-1,0 0 1,0-1 0,-1 1-1,1 0 1,0 0 0,0-1 0,-1 1-1,1 0 1,0 0 0,-1 0 0,1 0-1,0-1 1,-1 1 0,1 0-1,0 0 1,-1 0 0,1 0 0,0 0-1,-1 0 1,1 0 0,0 0 0,-1 0-1,1 0 1,-1 0 0,1 0 0,0 0-1,-1 0 1,1 1 0,0-1-1,-1 0 1,1 0 0,0 0 0,0 0-1,-1 1 1,1-1 0,0 0 0,-1 0-1,1 1 1,0-1 0,0 0 0,-1 0-1,1 1 1,-19 12 135,8 0 52,-1 0-1,-15 23 0,25-32-141,0-1 0,-1 0 1,1 1-1,1-1 0,-1 1 0,0 0 0,1 0 0,0 0 0,0-1 0,0 1 0,0 0 0,1 0 0,-1 0 1,1 1-1,0-1 0,0 0 0,1 5 0,0-8-44,0 0-1,0 0 1,0 0 0,1-1-1,-1 1 1,0 0-1,0-1 1,0 1 0,0-1-1,1 1 1,-1-1 0,0 0-1,1 1 1,-1-1 0,0 0-1,1 0 1,-1 0 0,0 0-1,1 0 1,-1 0 0,0 0-1,0 0 1,1-1-1,-1 1 1,3-2 0,34-9 123,-14-2-478,38-27 0,-42 26 255,1 0 0,28-12-1,-48 25 82,0 0 0,0 1 0,0-1-1,0 1 1,0-1 0,0 1-1,0 0 1,0-1 0,0 1-1,0 0 1,0 0 0,1 0 0,-1 0-1,0 0 1,0 0 0,0 0-1,0 0 1,0 0 0,0 1-1,0-1 1,1 0 0,-1 1 0,0-1-1,0 1 1,0-1 0,0 1-1,0-1 1,-1 1 0,1 0-1,0 0 1,0-1 0,0 1 0,0 0-1,-1 0 1,1 0 0,0 0-1,-1 0 1,1 0 0,0 2-1,1 3 2,0 1 0,0 0 0,0 0 0,-1 0 0,0 10 0,1-4 19,-2-9 70,1 1 0,-1 0 0,0 0 0,0-1 0,0 1 0,-1 0 0,1 0 0,-1-1-1,0 1 1,-1 0 0,1-1 0,-1 1 0,0-1 0,0 1 0,0-1 0,-1 0 0,1 0-1,-5 5 1,12-19-76,-1 0 0,-1 0 0,5-19 0,-6 20-8,2-9 1,-2-1 0,1 0 0,-2 0 0,-1-22 0,0 26 0,0 16 0,1 0 0,0 0 0,-1 0 0,1 0 0,0 0 0,0 0 0,-1-1 0,1 1 0,0 0 0,0 0 0,0-1 0,0 1 0,0 0 0,0-1 0,1 1 0,-1-1 0,0 1 0,0-1 0,0 0 0,0 0 0,1 1 0,-1-1 0,0 0 0,0 0 0,0 0 0,3 0 0,42 1 0,-40-1 0,223-5 0,-228 5 0,-1 0 0,1 0 0,-1 0 0,1 0 0,-1 0 0,1 0 0,-1 0 0,1 0 0,-1 1 0,1-1 0,-1 0 0,1 0 0,-1 0 0,1 1 0,-1-1 0,1 0 0,-1 1 0,1-1 0,-1 0 0,0 1 0,1-1 0,-1 0 0,0 1 0,1-1 0,-1 1 0,0-1 0,1 1 0,-1-1 0,0 1 0,0-1 0,0 1 0,0-1 0,1 1 0,-1-1 0,0 1 0,0-1 0,0 1 0,0-1 0,0 1 0,0-1 0,0 1 0,0-1 0,0 1 0,-1 0 0,1-1 0,0 1 0,0-1 0,0 1 0,-1-1 0,1 0 0,0 1 0,0-1 0,-1 1 0,1-1 0,0 1 0,-1-1 0,1 0 0,-1 1 0,1-1 0,-1 1 0,-26 34 0,22-29 0,1 0 0,-1 0 0,1 0 0,1 1 0,-1-1 0,1 1 0,-3 9 0,6-15 0,-1 1 0,1-1 0,-1 0 0,1 0 0,0 0 0,0 0 0,-1 0 0,1 0 0,0 0 0,0 0 0,0 0 0,0 1 0,0-1 0,1 0 0,-1 0 0,0 0 0,0 0 0,1 0 0,-1 0 0,1 0 0,-1 0 0,1 0 0,-1 0 0,1 0 0,-1 0 0,1 0 0,0 0 0,0 0 0,0-1 0,-1 1 0,1 0 0,0 0 0,0-1 0,0 1 0,0-1 0,0 1 0,0-1 0,0 1 0,0-1 0,0 0 0,0 1 0,0-1 0,1 0 0,-1 0 0,0 0 0,0 0 0,0 0 0,2 0 0,6 0 0,0-1 0,0 0 0,0-1 0,0 0 0,0 0 0,-1-1 0,1 0 0,-1 0 0,0-1 0,0 0 0,0 0 0,0-1 0,-1 0 0,12-10 0,-4 2 0,-1-1 0,-1-1 0,0 0 0,-1 0 0,18-32 0,-29 48 0,1-1 0,-1 1 0,0-1 0,0 1 0,0-1 0,0 1 0,0 0 0,0 0 0,0-1 0,0 1 0,0 0 0,0 0 0,0 0 0,-1 0 0,1 0 0,0 0 0,0 2 0,31 26 0,-22-26 0,0 0 0,0-1 0,0 0 0,0 0 0,0-1 0,1-1 0,-1 0 0,0 0 0,1-1 0,-1 0 0,14-4 0,-18 4 0,0-1 0,0 0 0,0 0 0,-1-1 0,1 0 0,-1 1 0,0-2 0,1 1 0,4-6 0,-7 7 0,-1 0 0,0-1 0,1 1 0,-1-1 0,-1 0 0,1 1 0,0-1 0,-1 0 0,1 0 0,-1-1 0,0 1 0,0 0 0,0 0 0,0 0 0,-1-1 0,1 1 0,-1-6 0,0 8 0,0 0 0,0-1 0,0 1 0,0-1 0,0 1 0,-1 0 0,1-1 0,0 1 0,-1 0 0,1 0 0,-1-1 0,1 1 0,-1 0 0,0 0 0,1-1 0,-1 1 0,0 0 0,0 0 0,0 0 0,0 0 0,0 0 0,0 0 0,0 1 0,0-1 0,-1-1 0,-1 1 0,0 1 0,1-1 0,-1 0 0,1 1 0,-1-1 0,0 1 0,0 0 0,1 0 0,-1 0 0,0 0 0,1 0 0,-4 1 0,0 1 0,0-1 0,0 1 0,0 0 0,0 0 0,0 0 0,1 1 0,-1 0 0,1 0 0,0 0 0,-10 9 0,11-7 0,0 0 0,0 0 0,0 0 0,1 1 0,0 0 0,0-1 0,0 1 0,1 0 0,0 1 0,0-1 0,0 0 0,-1 13 0,3-16 0,0 1 0,0-1 0,1 1 0,-1-1 0,1 1 0,0-1 0,0 0 0,0 1 0,0-1 0,0 0 0,1 0 0,-1 0 0,1 0 0,0 0 0,0 0 0,0 0 0,0-1 0,1 1 0,-1-1 0,1 1 0,0-1 0,-1 0 0,1 0 0,0 0 0,5 2 0,2 0-446,0 0-1,1 0 1,-1-1-1,1 0 1,-1-1-1,1 0 1,18 1 0,38-2-6777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0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3748,'0'0'17018,"19"24"-13809,-19-24-3186,9 23-628,-4-17 393,-4-17 1080,-1 10-585,1 34 310,6-12-142,-4-23 445,-1-13 367,-4-17 377,1 31-1390,0 19-421,1-14 168,2 33-76,-2-36 73,0-1 0,0 1 0,0-1 0,0 1 1,0-1-1,0 1 0,0-1 0,0 1 0,0-1 0,0 1 0,0-1 0,0 1 0,0-1 1,1 1-1,-1-1 0,0 1 0,0-1 0,1 1 0,-1-1 0,0 1 0,1-1 1,-1 0-1,1 1 0,-1-1 0,0 1 0,1-1 0,-1 0 0,1 0 0,-1 1 1,1-1-1,-1 0 0,1 0 0,-1 1 0,1-1 0,-1 0 0,1 0 0,-1 0 1,1 0-1,-1 0 0,1 0 0,-1 0 0,1 0 0,-1 0 0,1 0 0,0 0 1,-1 0-1,1 0 0,-1-1 0,1 1 0,-1 0 0,1 0 0,-1 0 0,1-1 1,0 0-1,0 0 26,1-1 0,-1 0 0,1 1 0,-1-1 0,0 0 0,0 0 1,0 0-1,0 0 0,0-1 0,0 1 0,-1 0 0,1 0 0,-1 0 0,1-1 1,-1-3-1,2-38 541,-2 37-275,0 6-217,-2 37-320,2-33 1549,1-15-596,2-32-456,-2 26-442,-2 30 164,-10 77 160,11-88-37,1-33 292,1 24-8122,-16 17 350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 2691,'0'0'11776,"-7"0"-10196,-30 0 4164,69 7-1783,135-6-1195,-202 0-2377,-37 0 145,67-2-517,-1 1 0,1-1 0,0 0 0,-1 0 0,1-1 0,0 1 0,0-1 0,0 0 0,0-1 0,-5-3 0,7 4-86,38 5-7912,-22-3 1073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51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336 94 6694,'0'0'8019,"3"-10"-4037,-3 9-3876,13-43 3485,-12 43-3406,-1 0 0,1 0 0,-1 0 0,0 0 0,1-1 0,-1 1 0,0 0 0,0 0 0,0 0 0,0 0 0,0-1 0,0 1 0,0 0 0,0 0 0,-1 0 0,1-1 0,0 1 0,-1 0 0,1 0 0,-1 0 0,1 0 0,-1 0 0,0 0 0,1 0 0,-1 0 0,0 0 0,0 0 0,0 0 0,1 0 0,-1 1 0,0-1 0,0 0 0,0 1 0,0-1 0,0 1 0,-1-1 0,1 1 0,-1-1 0,-9 1-80,0 0 1,0 1 0,0 0-1,0 1 1,0 0 0,0 1-1,0 1 1,1-1 0,0 1-1,0 1 1,0 0 0,0 1-1,1-1 1,0 2 0,0-1-1,-10 11 1,1-1 89,0 1 0,1 1 0,1 0-1,1 2 1,1 0 0,-17 30 0,28-45-195,0 1 0,0 0 0,1 0 0,-1 1 0,1-1 0,1 0 0,-1 1 0,1-1 0,0 1 0,1-1 0,-1 1 0,1-1 0,2 13 0,-1-15 0,0 0 0,1-1 0,-1 0 0,1 1 0,-1-1 0,1 0 0,0 0 0,0 0 0,1 0 0,-1 0 0,1 0 0,-1-1 0,1 1 0,0-1 0,0 0 0,0 0 0,0 0 0,0 0 0,1 0 0,-1-1 0,1 1 0,-1-1 0,1 0 0,-1 0 0,6 0 0,6 2 0,1 0 0,-1-2 0,1 0 0,-1-1 0,1 0 0,18-3 0,-29 2 0,0 0 0,0 0 0,-1 0 0,1-1 0,-1 0 0,1 0 0,-1 0 0,0 0 0,0-1 0,8-5 0,-10 6 0,-1 0 0,1 0 0,0 0 0,-1 0 0,1 0 0,-1-1 0,0 1 0,0 0 0,0-1 0,0 1 0,0-1 0,0 0 0,-1 1 0,1-1 0,-1 1 0,0-1 0,0 0 0,0 1 0,0-1 0,0 0 0,-1-2 0,0 3 0,0-1 0,0 1 0,0 0 0,0 0 0,-1 0 0,1 0 0,-1 1 0,1-1 0,-1 0 0,0 1 0,1-1 0,-1 1 0,0-1 0,0 1 0,0 0 0,0 0 0,0 0 0,-1 0 0,1 0 0,0 0 0,0 1 0,-1-1 0,1 1 0,0-1 0,-1 1 0,1 0 0,-4 0 0,4 0 0,0 0 0,0-1 0,0 1 0,0 0 0,0 0 0,0 0 0,0 1 0,0-1 0,0 0 0,1 1 0,-1-1 0,0 1 0,0 0 0,0-1 0,0 1 0,0 0 0,1 0 0,-1 0 0,1 1 0,-1-1 0,0 0 0,1 0 0,0 1 0,-1-1 0,1 1 0,0 0 0,0-1 0,0 1 0,0 0 0,0-1 0,0 1 0,0 0 0,0 3 0,1-4 0,1 0 0,-1 0 0,1-1 0,-1 1 0,1 0 0,0 0 0,-1-1 0,1 1 0,0 0 0,-1-1 0,1 1 0,0-1 0,0 1 0,0-1 0,0 0 0,-1 1 0,1-1 0,0 0 0,0 1 0,0-1 0,0 0 0,0 0 0,0 0 0,0 0 0,0 0 0,0 0 0,0 0 0,-1 0 0,1 0 0,2-1 0,34-2 0,-26-1 0,1 0 0,-1 0 0,17-10 0,-18 9 0,0 0 0,1 1 0,-1 0 0,16-4 0,-26 8 0,1 0 0,-1 0 0,1 0 0,-1 0 0,0 0 0,1 0 0,-1 0 0,1 0 0,-1 0 0,0 0 0,1 0 0,-1 0 0,1 1 0,-1-1 0,0 0 0,1 0 0,-1 0 0,0 0 0,1 1 0,-1-1 0,0 0 0,0 1 0,1-1 0,-1 0 0,0 0 0,0 1 0,1-1 0,-1 0 0,0 1 0,0-1 0,0 0 0,1 1 0,-1-1 0,0 1 0,0 0 0,1 21 0,-9 21 0,-6 2 0,6-21 0,1 0 0,1 1 0,2-1 0,-4 44 0,8-67 2,0-1 1,1 0-1,-1 0 1,0 1-1,0-1 1,1 0-1,-1 0 1,0 0-1,1 1 1,-1-1-1,0 0 1,1 0-1,-1 0 1,0 0-1,1 0 1,-1 0-1,0 0 1,1 0-1,-1 0 1,0 0-1,1 0 0,-1 0 1,1 0-1,-1 0 1,0 0-1,1 0 1,-1 0-1,0 0 1,1 0-1,-1-1 1,0 1-1,1 0 1,-1 0-1,0 0 1,0-1-1,1 1 1,-1 0-1,0 0 1,0-1-1,1 1 1,-1 0-1,0 0 0,0-1 1,0 1-1,1 0 1,-1-1-1,0 0 1,15-12-981,10-25-10473,-13 13 283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52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0 320 15599,'0'0'13463,"5"9"-12059,-4-7-1355,0 1 0,0-1-1,0 1 1,0-1 0,1 0 0,-1 1-1,1-1 1,0 0 0,0 0-1,0 0 1,0 0 0,0-1 0,0 1-1,0 0 1,0-1 0,1 1 0,-1-1-1,1 0 1,-1 0 0,1 0-1,-1 0 1,1-1 0,0 1 0,-1 0-1,1-1 1,0 0 0,-1 0 0,1 0-1,0 0 1,0 0 0,-1 0-1,1-1 1,0 0 0,-1 1 0,1-1-1,-1 0 1,1 0 0,3-2 0,2-1-18,1-1 1,-1 1-1,0-2 0,0 1 1,0-1-1,11-12 1,-16 15-21,0 0 0,1-1 1,-1 0-1,-1 0 0,1 0 0,0 0 1,-1 0-1,0 0 0,0-1 0,0 1 1,-1-1-1,1 1 0,-1-1 0,0 0 1,0-5-1,-1 9-11,0 0 0,0 0 0,-1 1 0,1-1 0,0 0 0,-1 0 0,1 0 0,0 1 0,-1-1 0,1 0 0,-1 1 0,1-1 0,-1 0 0,1 1 0,-1-1 0,0 1 0,1-1 0,-1 1 0,0-1 0,1 1 0,-1-1 0,0 1 0,0 0 0,1-1 0,-1 1 0,0 0 0,0 0 0,0-1 0,0 1 0,1 0 0,-1 0 0,0 0 0,0 0 0,0 0 0,0 0 0,1 1 0,-1-1 0,0 0 0,0 0 0,-1 1 0,-36 12 0,29-6 0,1 1 0,-1 0 0,1 1 0,1-1 0,0 1 0,0 1 0,0 0 0,1-1 0,1 2 0,0-1 0,0 1 0,1 0 0,0 0 0,1 0 0,1 0 0,-1 0 0,2 1 0,-1 13 0,2-23 0,0 0 0,0-1 0,0 1 0,0 0 0,0-1 0,0 1 0,1-1 0,-1 1 0,1-1 0,-1 1 0,1-1 0,0 1 0,-1-1 0,1 1 0,0-1 0,0 0 0,0 1 0,0-1 0,0 0 0,0 0 0,1 0 0,-1 0 0,0 0 0,0 0 0,1 0 0,1 1 0,1-1 0,0 0 0,0 0 0,0 0 0,0 0 0,0-1 0,0 0 0,0 0 0,0 0 0,0 0 0,6-2 0,4 0 0,-1-1 0,1-1 0,-1 0 0,0-1 0,19-11 0,1-5 0,-2-2 0,0-1 0,-2-1 0,-1-2 0,-1-1 0,-1-1 0,-1-1 0,-2-1 0,-1-1 0,32-66 0,-50 92 0,-1-1 0,0 1 0,0-1 0,-1 0 0,1 1 0,-2-1 0,1 0 0,-1 0 0,1-10 0,-3 17 0,0-1 0,1 1 0,-1 0 0,0-1 0,1 1 0,-1-1 0,0 1 0,1 0 0,-1 0 0,0-1 0,0 1 0,1 0 0,-1 0 0,0 0 0,0 0 0,1 0 0,-1 0 0,0 0 0,0 0 0,0 0 0,1 0 0,-1 0 0,0 1 0,0-1 0,1 0 0,-1 1 0,0-1 0,0 1 0,-10 4 0,1 0 0,1 1 0,-1 0 0,1 1 0,0 0 0,0 0 0,1 1 0,0 0 0,-7 9 0,-9 13 0,-27 43 0,39-53 0,0 1 0,-14 36 0,22-48 0,1 0 0,0 0 0,1 1 0,0-1 0,0 1 0,1 0 0,1-1 0,-1 1 0,2 13 0,0-22-28,-1 1 0,0 0 0,1-1 1,0 1-1,-1 0 0,1-1 0,0 1 0,0 0 0,-1-1 0,1 1 0,1-1 1,-1 0-1,0 1 0,0-1 0,0 0 0,1 0 0,-1 0 0,0 0 1,1 0-1,2 2 0,0-1-167,1 0 0,-1-1 0,1 1 1,0-1-1,-1 0 0,1 0 0,8 0 1,0-1-615,-1 0 1,1-1 0,-1-1-1,0 0 1,18-4 0,5-8-5251,-1-3-1164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52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175 197 8584,'0'0'13378,"-12"1"-9945,6-1-3178,-1 0 1,1 1 0,-1 0-1,1 0 1,0 1 0,-1 0-1,1 0 1,0 0 0,0 1-1,0 0 1,0 0-1,1 1 1,-1-1 0,1 1-1,0 0 1,0 1 0,-5 4-1,3 0 20,-1 1-1,1-1 1,-10 19 0,15-25-235,0 0 0,1 0 1,-1 0-1,1 0 1,0 1-1,0-1 1,0 0-1,0 1 0,1-1 1,-1 1-1,1-1 1,0 1-1,0-1 0,0 1 1,1-1-1,-1 1 1,2 4-1,-1-7-26,0 0 0,0 0 1,0 1-1,0-1 0,1 0 0,-1 0 0,0 0 1,1 0-1,-1 0 0,0-1 0,1 1 0,-1 0 1,1-1-1,-1 1 0,1 0 0,0-1 0,-1 0 1,1 1-1,0-1 0,-1 0 0,1 0 0,-1 0 1,1 0-1,0 0 0,-1-1 0,4 0 0,2 0 40,0 0-1,-1 0 1,1-1 0,0 0-1,9-5 1,5-5-34,0-1 1,-1-1-1,-1-1 1,0-1-1,-1 0 1,0-2-1,17-23 1,7-12 17,45-79 0,-72 104-38,-11 18-23,-7 10-37,-5 8-103,-14 19 190,1 0 0,-33 60 0,46-72-14,1-1 0,1 2 0,0-1 0,1 0 0,1 1 0,0 0 0,1 0 0,-1 25 0,9-4-1117,-5-36 793,1 0 0,0 1 1,-1-1-1,1 0 0,0 0 0,0 0 1,0 0-1,0 0 0,0 0 0,0 0 0,0 0 1,0 0-1,1-1 0,-1 1 0,0 0 0,0-1 1,1 1-1,-1-1 0,0 1 0,1-1 1,-1 0-1,1 1 0,1-1 0,25 1-9239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53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6342,'0'0'20505,"3"9"-18669,-1 4-1503,0 0 0,-1 0-1,0 0 1,-1 1 0,-1-1 0,0 0-1,0 0 1,-7 24 0,5-25-222,1 0 0,1 0-1,-1 22 1,2-34-103,0 1 0,0-1 1,0 1-1,1-1 0,-1 1 0,0 0 0,0-1 0,1 1 0,-1-1 1,0 1-1,0-1 0,1 1 0,-1-1 0,1 0 0,-1 1 1,0-1-1,1 1 0,-1-1 0,1 0 0,-1 1 0,1-1 1,-1 0-1,1 1 0,0-1 0,-1 0 0,1 0 0,-1 0 1,1 0-1,-1 1 0,1-1 0,0 0 0,-1 0 0,1 0 0,-1 0 1,1 0-1,0 0 0,-1-1 0,1 1 0,-1 0 0,1 0 1,-1 0-1,1 0 0,0-1 0,29-11 279,-17 1-287,-1 0 0,1 0 0,12-18 0,-15 18 0,0 0 0,1 0 0,0 1 0,17-12 0,-28 22 0,0 0 0,0 0 0,0 0 0,0 0 0,1 0 0,-1 0 0,0 0 0,0-1 0,0 1 0,1 0 0,-1 0 0,0 0 0,0 0 0,1 0 0,-1 0 0,0 0 0,0 0 0,0 0 0,1 0 0,-1 0 0,0 0 0,0 0 0,0 1 0,1-1 0,-1 0 0,0 0 0,0 0 0,0 0 0,1 0 0,-1 0 0,0 0 0,0 1 0,0-1 0,0 0 0,1 0 0,-1 0 0,0 0 0,0 1 0,0-1 0,0 0 0,0 0 0,0 0 0,0 1 0,0-1 0,0 0 0,1 1 0,1 16 0,-4 17 0,-6 22 0,10-56 0,-1 1 0,0-1 0,1 0 0,-1 1 0,0-1 0,1 0 0,-1 0 0,0 0 0,1 0 0,-1 0 0,0-1 0,1 1 0,-1 0 0,0 0 0,3-2 0,7-3 0,0-1 0,-1 0 0,0-1 0,16-12 0,23-16 0,-49 35 0,1 0 0,-1 0 0,0-1 0,0 1 0,1 0 0,-1 0 0,0 0 0,0 0 0,1 0 0,-1 0 0,0 0 0,0 0 0,1 0 0,-1 0 0,0 0 0,0 0 0,1 0 0,-1 0 0,0 0 0,0 0 0,1 0 0,-1 0 0,0 0 0,0 0 0,1 0 0,-1 0 0,0 1 0,0-1 0,0 0 0,1 0 0,-1 0 0,0 0 0,0 0 0,0 1 0,1-1 0,-1 0 0,0 0 0,0 0 0,0 1 0,0-1 0,0 0 0,1 0 0,-1 1 0,0-1 0,0 0 0,0 0 0,0 1 0,0-1 0,0 0 0,0 0 0,0 1 0,-1 23 0,-8 22 0,6-38 0,1 1 0,0 0 0,0-1 0,0 16 0,3-24-377,0 1-1,0-1 1,1 0-1,-1 0 1,0 0-1,0 0 1,1 0 0,-1 0-1,0 0 1,0 0-1,1-1 1,-1 1-1,0 0 1,0-1 0,0 1-1,0-1 1,0 1-1,1-1 1,0-1 0,16-14-7572,1-6-5798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53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45 9289,'0'0'23126,"12"-9"-22774,-67 64-352,50-50 0,-7 11 0,12-16 0,0 0 0,0 1 0,0-1 0,0 0 0,0 1 0,0-1 0,0 0 0,0 1 0,1-1 0,-1 0 0,0 1 0,0-1 0,0 0 0,0 0 0,1 1 0,-1-1 0,0 0 0,0 0 0,1 1 0,-1-1 0,0 0 0,0 0 0,1 1 0,-1-1 0,0 0 0,1 0 0,-1 0 0,0 0 0,1 0 0,-1 0 0,0 1 0,1-1 0,-1 0 0,0 0 0,1 0 0,-1 0 0,0 0 0,1 0 0,-1 0 0,0-1 0,1 1 0,-1 0 0,0 0 0,1 0 0,-1 0 0,0 0 0,1-1 0,149-8 0,-149 9 0,0 0 0,-1 0 0,1 0 0,0 0 0,0 0 0,0 0 0,0 0 0,-1 1 0,1-1 0,0 0 0,0 1 0,0-1 0,-1 0 0,1 1 0,0-1 0,-1 1 0,1-1 0,0 1 0,-1-1 0,1 1 0,-1 0 0,1-1 0,-1 1 0,1 0 0,-1-1 0,1 1 0,-1 0 0,0 0 0,1-1 0,-1 1 0,0 0 0,1 0 0,-1 0 0,0-1 0,0 1 0,0 2 0,7 13 0,-6-16 0,-1 0 0,1 0 0,-1 0 0,1 0 0,-1 0 0,1 0 0,-1 0 0,0 0 0,1-1 0,-1 1 0,1 0 0,-1 0 0,0-1 0,1 1 0,-1 0 0,0 0 0,1-1 0,-1 1 0,0 0 0,1-1 0,-1 1 0,0-1 0,1 1 0,-1 0 0,0-1 0,0 1 0,0-1 0,0 1 0,1-1 0,-1 1 0,0 0 0,0-1 0,0 1 0,0-1 0,0 1 0,0-1 0,0 1 0,0-1 0,0 1 0,0-1 0,-1 0 0,6-26 0,-5 26 0,6-60 0,-3 60-80,0 0 0,-1 0 0,1 1 0,0-1 0,0 1 0,0 0 0,-1 0 0,1 0 0,5 0 0,2 0-791,-1-1-918,1 0 0,-1-1 0,1-1 0,-1 1-1,0-2 1,12-5 0,7-7-6117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54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15503,'0'0'11589,"-7"11"-10243,-11 22-630,2 0 0,1 0 0,2 1 1,1 1-1,-7 36 0,13-42-705,2 1-1,-1 52 1,5-81-10,0 0-1,0 0 1,0 0 0,0 0-1,0 1 1,0-1 0,0 0-1,0 0 1,0 0 0,1 0-1,-1 0 1,1 0 0,-1 1-1,1-1 1,-1 0 0,1 0-1,-1 0 1,1 0 0,0-1-1,-1 1 1,1 0 0,0 0-1,0 0 1,0-1 0,0 1-1,0 0 1,0-1 0,0 1-1,0-1 1,0 1 0,0-1-1,0 1 1,0-1 0,0 0-1,0 1 1,1-1 0,-1 0-1,0 0 1,0 0 0,0 0-1,0 0 1,1 0 0,-1 0-1,0-1 1,0 1 0,0 0-1,0-1 1,0 1 0,0 0-1,0-1 1,0 1 0,0-1-1,2-1 1,3-1-23,1 0-1,-1 0 0,0-1 1,0 0-1,0 0 1,-1 0-1,10-10 1,-6 3-352,0 0 0,-1-1-1,-1 0 1,0 0 0,0-1 0,-2 0 0,1 0 0,-2-1 0,1 1 0,-2-1-1,4-27 1,-25 67-608,10-12 1109,1 1 0,0 1 0,1-1 0,1 1 0,0 0 0,2 1 0,-1-1 0,-1 29-1,5-44-126,1 0-1,-1 0 1,0 0-1,0 0 1,0 0-1,1 0 1,-1 0-1,1-1 1,-1 1-1,1 0 1,-1 0-1,1 0 1,-1 0-1,1-1 1,0 1-1,-1 0 1,1 0-1,0-1 1,0 1-1,-1-1 1,1 1-1,0-1 1,0 1-1,0-1 1,0 1-1,0-1 1,0 0-1,0 1 0,0-1 1,0 0-1,0 0 1,0 0-1,-1 0 1,1 0-1,0 0 1,0 0-1,0 0 1,0 0-1,0 0 1,0-1-1,0 1 1,0 0-1,0-1 1,0 1-1,1-1 1,3 0-106,0-1 0,0 0 0,0 0 1,0 0-1,0 0 0,0-1 0,6-4 0,8-12-462,-1 0 0,-1-1 0,-1-1 0,14-22 0,51-97 1105,-51 86-406,-6 6 432,-17 35 638,-16 30 1102,-6 18-2205,1 0 0,2 1-1,1 1 1,2 0 0,1 0 0,3 1-1,0 0 1,3 0 0,3 53-1,1-80-425,1-16-73,2-20-845,-5 12 692,-1-1 1,-1 1-1,0-1 1,0 1-1,-2 0 0,-7-23 1,-3 6 2739,-26-45 0,39 75-2124,1-1 0,0 1 0,0 0 0,0 0 0,0 0 0,0-1 0,-1 1 0,1 0 1,0 0-1,0-1 0,0 1 0,0 0 0,0-1 0,0 1 0,0 0 0,0 0 0,0-1 0,0 1 1,0 0-1,0 0 0,0-1 0,0 1 0,0 0 0,0 0 0,1-1 0,-1 1 0,0 0 1,0 0-1,0-1 0,0 1 0,0 0 0,1 0 0,-1-1 0,0 1 0,0 0 0,0 0 0,1 0 1,-1 0-1,0-1 0,0 1 0,0 0 0,1 0 0,-1 0 0,18-3 431,23 7-788,33 8-3164,-31-9-2120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103 371 5477,'0'0'-155,"9"-8"609,-3 3-40,33-37 3239,-37 39-2825,-1 1 1,1-1-1,-1 0 1,1 0-1,-1 0 1,0 0-1,0 0 0,0 0 1,-1 0-1,1 0 1,0-5-1,-1 8-608,0-1-1,0 0 1,0 0-1,0 1 1,0-1-1,0 0 1,0 0-1,0 1 1,-1-1 0,1 0-1,0 1 1,0-1-1,-1 0 1,1 1-1,0-1 1,-1 0-1,1 1 1,-1-1-1,1 1 1,-1-1 0,1 1-1,-1-1 1,1 1-1,-1-1 1,1 1-1,-1-1 1,0 1-1,1 0 1,-2-1-1,-24 3 2424,21 0-2511,-1 1 0,1-1 1,0 1-1,-1 0 0,1 0 1,1 0-1,-6 5 0,1 1-101,0 1 1,1 0-1,1 0 1,-1 1-1,2 0 0,-1 0 1,2 0-1,-1 1 0,2 0 1,-1 0-1,2 1 0,-1-1 1,2 1-1,0-1 1,-1 24-1,3-35-31,0 0 0,0 0 0,0 0 1,1 0-1,-1 1 0,0-1 0,1 0 0,-1 0 0,0 0 0,1 0 1,-1 0-1,1 0 0,0 0 0,-1 0 0,1-1 0,0 1 1,-1 0-1,1 0 0,0 0 0,0-1 0,0 1 0,0 0 0,0-1 1,0 1-1,0-1 0,0 1 0,0-1 0,0 1 0,0-1 0,0 0 1,0 0-1,0 1 0,0-1 0,0 0 0,1 0 0,-1 0 1,0 0-1,0 0 0,0 0 0,0-1 0,0 1 0,0 0 0,0-1 1,0 1-1,2-1 0,3-1 35,0 0 0,0 0-1,1-1 1,-2 0 0,1 0 0,10-8 0,17-18 88,-1-1 0,-2-2 1,-1-2-1,-2 0 0,-1-2 0,-1-1 1,-2 0-1,-2-2 0,-2-1 1,24-68-1,-34 75 170,-23 50-70,-8 19-152,9-12-71,-52 108 0,58-114 0,1 0 0,0 0 0,2 0 0,0 0 0,-3 34 0,6-50 0,1-1 0,0 1 0,0 0 0,0-1 0,0 1 0,0-1 0,0 1 0,0-1 0,0 1 0,0-1 0,1 1 0,-1-1 0,1 1 0,-1-1 0,1 1 0,0-1 0,-1 1 0,1-1 0,0 0 0,0 0 0,0 1 0,0-1 0,0 0 0,0 0 0,0 0 0,1 0 0,-1 0 0,0 0 0,0 0 0,1-1 0,-1 1 0,1 0 0,-1-1 0,1 1 0,-1-1 0,1 1 0,-1-1 0,1 0 0,-1 0 0,1 0 0,-1 0 0,1 0 0,-1 0 0,1 0 0,0 0 0,-1 0 0,1-1 0,-1 1 0,1-1 0,-1 1 0,3-2 0,5-1 0,0-1 0,1 0 0,-2 0 0,1-1 0,0 0 0,14-11 0,1-8 0,-1 0 0,-1-2 0,36-54 0,-57 78 0,-41 86 0,27-55 0,12-26 0,-19 48 0,19-49 0,0 1 0,0-1 0,1 1 0,-1-1 0,1 1 0,-1-1 0,1 1 0,0 0 0,0-1 0,0 1 0,0-1 0,1 1 0,-1 0 0,1-1 0,-1 1 0,1-1 0,1 3 0,-1-4 0,0 0 0,0 0 0,0-1 0,1 1 0,-1-1 0,0 1 0,0 0 0,1-1 0,-1 0 0,0 1 0,1-1 0,-1 0 0,0 0 0,1 0 0,-1 0 0,0 0 0,1 0 0,-1 0 0,0 0 0,1 0 0,-1-1 0,0 1 0,1 0 0,-1-1 0,0 1 0,0-1 0,1 0 0,-1 1 0,0-1 0,0 0 0,0 0 0,2-1 0,35-31 0,-18 7 0,-1-1 0,26-48 0,-43 71 0,-30 68 0,21-51 0,0 1 0,2-1 0,-1 1 0,2 0 0,0 1 0,-3 16 0,7-30 0,0 0 0,0-1 0,0 1 0,0-1 0,0 1 0,0 0 0,0-1 0,0 1 0,0 0 0,0-1 0,0 1 0,0-1 0,0 1 0,0-1 0,1 1 0,-1 0 0,0-1 0,1 1 0,-1-1 0,0 1 0,1-1 0,-1 1 0,0-1 0,1 1 0,-1-1 0,1 0 0,-1 1 0,1-1 0,-1 1 0,1-1 0,-1 0 0,2 1 0,21-4 0,22-21 0,-14 3 0,-23 14 0,0 1 0,1 0 0,0 0 0,1 1 0,-1 0 0,1 0 0,0 1 0,0 0 0,0 1 0,0 0 0,16-2 0,-25 6 0,0-1 0,0 1 0,0-1 0,0 1 0,0-1 0,-1 1 0,1-1 0,0 1 0,0 0 0,-1 0 0,1-1 0,0 1 0,-1 0 0,1 0 0,0 0 0,-1 0 0,1-1 0,-1 1 0,0 0 0,1 0 0,-1 0 0,0 0 0,0 0 0,1 0 0,-1 0 0,0 0 0,0 0 0,0 2 0,0-2 0,0 0 0,0 1 0,0-1 0,0 0 0,0 1 0,1-1 0,-1 0 0,1 1 0,-1-1 0,1 0 0,-1 1 0,1-1 0,0 0 0,-1 0 0,1 0 0,0 0 0,0 0 0,0 0 0,0 0 0,0 0 0,0 0 0,0 0 0,0 0 0,0-1 0,1 1 0,-1 0 0,0-1 0,0 1 0,1-1 0,-1 1 0,2-1 0,-2 0 0,1 0 0,0 0 0,0 0 0,-1-1 0,1 1 0,0-1 0,-1 1 0,1-1 0,-1 0 0,1 1 0,-1-1 0,1 0 0,-1 0 0,1 0 0,-1 0 0,0 0 0,0 0 0,1-1 0,-1 1 0,0 0 0,0-1 0,0 1 0,1-3 0,0 0 0,0-1 0,0 1 0,-1-1 0,0 0 0,0 1 0,0-1 0,0 0 0,-1-9 0,1 9 0,-1-1 0,0 1 0,-1 0 0,1 0 0,-1-1 0,0 1 0,0 0 0,-1 0 0,1 0 0,-1 0 0,0 0 0,-1 0 0,1 1 0,-1-1 0,0 1 0,0-1 0,-5-4 0,3 5-1541,16 8-2074,11 4-2322,9-3-362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55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5349,'0'0'24343,"2"61"-24247,-2-45-1697,0-6-3556,4-3-4324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56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14253,'0'0'18066,"5"21"-19316,8-32-4771,0-11-12237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0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82 7175,'0'0'11968,"2"-10"-9154,10-43 1937,-7 133 1308,-9-21-6059,-13 62 0,5-42 0,25-227 0,-9 8 0,0 146 0,0 0 0,1-1 0,-1 1 0,1-1 0,0 0 0,6 4 0,-9-8 0,1 0 0,0 0 0,0 0 0,0 0 0,0 0 0,0-1 0,0 0 0,0 1 0,1-1 0,-1-1 0,0 1 0,0 0 0,0-1 0,0 1 0,0-1 0,0 0 0,0 0 0,0 0 0,0 0 0,-1-1 0,1 1 0,0-1 0,-1 0 0,3-2 0,8-6 0,0-1 0,-2-1 0,17-19 0,6-5 0,-34 36 0,0 0 0,1 0 0,-1 0 0,0 0 0,0 0 0,1 0 0,-1 0 0,0 0 0,1 0 0,-1 0 0,0 0 0,0 0 0,1 1 0,-1-1 0,0 0 0,0 0 0,0 0 0,1 1 0,-1-1 0,0 0 0,0 0 0,0 0 0,1 1 0,-1-1 0,0 0 0,0 0 0,0 1 0,0-1 0,0 0 0,0 0 0,0 1 0,0-1 0,1 0 0,-1 1 0,0-1 0,0 0 0,0 0 0,0 1 0,-1-1 0,1 0 0,0 1 0,0-1 0,0 0 0,0 0 0,0 1 0,0-1 0,0 0 0,0 1 0,-1-1 0,1 18 0,-19 78 0,11-64 0,1 1 0,2-1 0,2 1 0,0 42 0,3-75-2,0 1 0,0 0 1,0 0-1,0 0 0,0 0 0,1 0 0,-1 0 1,0-1-1,0 1 0,1 0 0,-1 0 1,1 0-1,-1 0 0,0-1 0,1 1 0,0 0 1,-1-1-1,1 1 0,-1 0 0,1-1 0,0 1 1,-1-1-1,1 1 0,0-1 0,0 1 0,0-1 1,-1 1-1,1-1 0,0 0 0,0 1 0,0-1 1,0 0-1,-1 0 0,1 0 0,0 0 1,0 0-1,0 0 0,0 0 0,0 0 0,1 0 1,0-1-86,0 1-1,-1 0 1,1-1 0,-1 1 0,1-1 0,-1 1 0,1-1 0,-1 0 0,1 0 0,-1 1 0,0-1-1,0 0 1,1 0 0,-1-1 0,0 1 0,0 0 0,0 0 0,0 0 0,0-1 0,0 1 0,0-1-1,0-1 1,2-12-6196,-2-2-3454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07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13132,'0'0'19203,"4"9"-18798,-3-6-398,-1-1-6,1 0 0,0 1-1,0-1 1,0 0 0,0 0-1,0 0 1,1 0 0,-1 0-1,1 0 1,-1 0 0,1 0-1,-1-1 1,1 1 0,0-1-1,0 1 1,0-1 0,0 1-1,0-1 1,0 0-1,0 0 1,1 0 0,-1 0-1,0-1 1,1 1 0,-1-1-1,0 1 1,1-1 0,-1 0-1,3 0 1,169-11-1,-118 5 0,87 1 0,-130 8-3055,-5-1-3787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08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5733,'0'0'25400,"1"10"-24545,0 33-641,-2 0 1,-13 84 0,0 7-80,11-43-314,2-54-237,1-31 71,0-13-114,2-45-5885,-5-2-3487,-6 10-1903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08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0 137 6694,'0'0'11868,"1"-10"-7331,-1 8-4425,-1-2 169,1 1 0,0 0-1,1-1 1,-1 1 0,1 0-1,-1-1 1,1 1 0,0 0-1,0 0 1,0-1 0,1 1-1,-1 0 1,1 0 0,0 1-1,-1-1 1,1 0 0,0 0-1,1 1 1,-1-1 0,0 1-1,1 0 1,0 0 0,-1 0 0,1 0-1,4-2 1,19-6-30,-1 1 0,2 1 0,-1 2-1,1 0 1,0 2 0,0 1 0,0 1 0,51 3 0,-75-1-251,-1 0 0,0 0 0,0 0 0,1 0 0,-1 1 0,0-1 0,0 1 0,0-1 0,1 1 0,-1 0 0,0 0 0,0 0 0,0 0 0,0 0 0,-1 0 0,4 3 0,-4-3 0,0 0 0,0 1 0,-1-1 0,1 0 0,0 1 0,-1-1 0,1 0 0,-1 1 0,1-1 0,-1 1 0,1-1 0,-1 1 0,0-1 0,0 1 0,0-1 0,0 1 0,0-1 0,-1 3 0,0 1 0,0-1 0,0 0 0,-1 0 0,1 0 0,-1 0 0,0 0 0,0-1 0,-1 1 0,1 0 0,-1-1 0,0 0 0,0 0 0,0 1 0,0-2 0,-5 5 0,-4 0 0,0-1 0,0 0 0,0-1 0,-1 0 0,1-1 0,-1 0 0,0-1 0,0 0 0,-1-2 0,1 1 0,0-1 0,-27-3 0,38 3 5,1-1 0,-1 0 0,1 0 0,-1 0 0,1-1 0,-1 1 0,1 0 0,-1-1 0,1 1 0,-1 0 0,1-1 0,-1 0 0,1 1 0,0-1 0,-1 0-1,1 0 1,0 0 0,0 0 0,-1 0 0,1 0 0,0 0 0,0 0 0,0 0 0,0 0 0,1-1 0,-1 1 0,0 0 0,0-1 0,1 1 0,-1-1 0,1 1 0,-1-1 0,1 1 0,0-1 0,-1-1 0,1 0-50,1 0 0,-1 0 1,1 1-1,-1-1 0,1 1 1,0-1-1,0 0 0,0 1 0,0-1 1,0 1-1,1 0 0,-1-1 1,1 1-1,0 0 0,-1 0 0,1 0 1,0 0-1,0 0 0,3-1 1,22-16-4409,2 3-3495,7-1-5297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08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18289,'0'0'13037,"10"4"-11799,6 1-1218,0 0 1,1-2-1,-1 0 0,1 0 1,0-2-1,0 0 0,0-1 0,-1 0 1,33-7-1,-3-1-941,-21 2-1196,0 2 1,45-2-1,-74 7-3080,-3 2 2937,1 1 290,-19 5-4009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09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9545,'0'0'18994,"72"19"-17264,-33-19-481,4-8-609,0-2-415,-3 3-161,-2 0-289,-9 2-2145,-2 0-3427,-4 1-7079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09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9321,'0'0'18641,"1"8"-16703,1 23-1224,-2 1 0,-7 52-1,0 28 13,7-112-726,0 0 0,0 1 0,0-1 0,-1 0 0,1 0 0,0 0 0,0 1 0,1-1 0,-1 0 0,0 0 0,0 1 0,0-1 0,0 0 0,0 0 0,0 0 0,0 1 0,0-1 0,0 0 0,0 0 0,0 0 0,1 1 0,-1-1 0,0 0 0,0 0 0,0 0 0,0 0 0,1 1 0,-1-1 0,0 0 0,0 0 0,0 0 0,1 0 0,-1 0 0,0 0 0,0 0 0,0 0 0,1 0 0,-1 0 0,0 0 0,0 1 0,1-1 0,-1 0 0,0 0 0,0-1 0,0 1 0,1 0 0,13-7 0,10-14 0,27-40 0,-28 32 0,2 2 0,37-36 0,-61 63 0,-1-1 0,1 0 0,-1 1 0,1-1 0,0 1 0,-1-1 0,1 1 0,-1-1 0,1 1 0,0-1 0,0 1 0,-1-1 0,1 1 0,0 0 0,0 0 0,0-1 0,-1 1 0,1 0 0,0 0 0,0 0 0,0 0 0,-1 0 0,1 0 0,0 0 0,0 0 0,0 0 0,1 1 0,-1 0 0,-1 0 0,1 0 0,-1 0 0,1 0 0,-1 0 0,1 0 0,-1 0 0,0 0 0,0 0 0,1 0 0,-1 0 0,0 0 0,0 0 0,0 1 0,0-1 0,0 0 0,-1 1 0,-11 55 0,11-55 0,-6 21 0,4-16 0,0 0 0,1 0 0,0 0 0,0 0 0,1 0 0,0 0 0,0 1 0,0-1 0,1 1 0,1 10 0,0-18 0,-1 0 0,1 1 0,-1-1 0,1 0 0,-1 0 0,1 1 0,-1-1 0,1 0 0,0 0 0,-1 0 0,1 0 0,-1 1 0,1-1 0,0 0 0,-1 0 0,1 0 0,0-1 0,-1 1 0,1 0 0,-1 0 0,1 0 0,0 0 0,-1 0 0,1-1 0,-1 1 0,1 0 0,-1-1 0,1 1 0,-1 0 0,1-1 0,-1 1 0,2-1 0,17-12 0,31-30 0,-40 32 0,1 0 0,0 1 0,1 1 0,0 0 0,0 0 0,1 2 0,0-1 0,25-9 0,-37 17 0,0 0 0,-1-1 0,1 1 0,0 0 0,-1 0 0,1 0 0,0 0 0,-1 0 0,1 0 0,0 0 0,-1 0 0,1 1 0,0-1 0,-1 0 0,1 0 0,-1 1 0,1-1 0,0 0 0,-1 1 0,1-1 0,-1 0 0,1 1 0,-1-1 0,1 1 0,-1-1 0,1 1 0,-1-1 0,1 1 0,6 25 0,-8 43 0,-1-44 0,2-17 0,0 22-1054,0-30 879,0 1-1,0 0 1,0 0-1,0 0 1,0-1-1,0 1 0,0 0 1,0 0-1,1-1 1,-1 1-1,0 0 1,1-1-1,-1 1 1,0 0-1,1-1 1,-1 1-1,1 0 1,-1-1-1,1 1 0,-1-1 1,1 1-1,-1-1 1,1 1-1,0-1 1,-1 1-1,1-1 1,0 0-1,0 1 1,8-1-13380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51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5189,'0'0'26724,"10"0"-26014,46 0-563,97 4-262,-129 4-1947,-15 0-2813,-12 2-5442,-2-8 2059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140 240 18834,'0'0'4842,"-10"0"-977,4 1-3652,0-1 0,0 1 0,0 0 0,1 1 0,-1 0 0,1-1 0,-1 2 0,1-1 1,0 1-1,-1-1 0,2 1 0,-1 1 0,0-1 0,0 1 0,1 0 0,0 0 0,0 0 0,0 0 0,0 1 1,1 0-1,0 0 0,0 0 0,-3 7 0,4-8-201,0 0-1,0 0 1,0 0 0,1 0-1,0 0 1,0 1 0,0-1-1,0 0 1,1 1 0,-1-1-1,2 7 1,-1-10-13,0 1 0,1-1 1,-1 1-1,1-1 0,-1 1 0,1-1 0,0 0 0,0 1 1,0-1-1,-1 0 0,1 0 0,0 1 0,1-1 0,-1 0 1,0 0-1,0 0 0,0 0 0,1 0 0,-1-1 1,0 1-1,1 0 0,-1-1 0,1 1 0,-1 0 0,1-1 1,-1 0-1,1 1 0,-1-1 0,1 0 0,-1 0 0,1 0 1,-1 0-1,3 0 0,3 0 1,0-1 0,1 1 0,-1-1 0,1 0 0,-1-1 0,0 0 0,0 0 0,0-1 0,0 1 0,0-2 0,-1 1 0,8-5 0,-3 0 0,-1 0 0,1-1 0,-2 0 0,1-1 0,-1 0 0,9-13 0,1-5 0,-2-1 0,-1-1 0,-1-1 0,16-46 0,-28 69 0,1-3 0,0 0 0,0-1 0,-1 1 0,-1-1 0,2-21 0,-4 32 0,0 1 0,0 0 0,0-1 0,0 1 0,0 0 0,-1-1 0,1 1 0,0 0 0,0 0 0,0-1 0,0 1 0,-1 0 0,1 0 0,0 0 0,0-1 0,-1 1 0,1 0 0,0 0 0,0 0 0,-1-1 0,1 1 0,0 0 0,-1 0 0,1 0 0,0 0 0,-1 0 0,1 0 0,0 0 0,0 0 0,-1 0 0,1 0 0,0 0 0,-1 0 0,1 0 0,0 0 0,-1 0 0,1 0 0,0 0 0,-1 0 0,1 0 0,0 1 0,0-1 0,-1 0 0,1 0 0,0 0 0,-1 0 0,1 1 0,0-1 0,0 0 0,0 0 0,-1 1 0,1-1 0,0 0 0,0 0 0,0 1 0,0-1 0,-1 0 0,1 0 0,0 1 0,-16 14 0,2 1 0,-1 1 0,2 0 0,0 1 0,1 0 0,1 1 0,-15 35 0,24-51 0,1 0 0,0 0 0,0 0 0,0 0 0,0 1 0,0-1 0,0 0 0,1 0 0,0 1 0,0-1 0,0 0 0,0 1 0,0-1 0,1 0 0,-1 1 0,2 3 0,-1-5 0,1 0 0,-1 0 0,1 0 0,0-1 0,0 1 0,-1 0 0,1-1 0,0 1 0,1-1 0,-1 0 0,0 1 0,0-1 0,0 0 0,1 0 0,-1-1 0,0 1 0,1 0 0,-1-1 0,1 1 0,-1-1 0,4 0 0,47 4-835,-41-5 528,-1 1 0,0 1 0,0 0 0,1 1 0,-1 0 0,0 1 0,0 0 0,13 6 0,-22-8 355,0 1 0,0-1 1,0 1-1,0-1 0,0 1 0,-1 0 1,1 0-1,-1 0 0,1 0 0,-1 0 1,0 0-1,0 0 0,0 0 0,0 1 1,0-1-1,0 0 0,-1 1 0,1-1 1,-1 1-1,0-1 0,1 0 0,-1 1 1,0-1-1,-1 1 0,1-1 0,0 1 1,-1-1-1,0 3 0,0 23-3246,1-34-6780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51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8456,'0'0'21332,"39"28"-21076,-20-26-127,7 0-65,-4 2-64,1 0 0,-1-2-769,-1 1-993,0-3-1505,-5 0-2626,-1-9-7144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52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14318,'0'0'14888,"8"9"-13334,-4-4-1436,0-1 1,-1 1-1,1 0 1,-1 0-1,0 1 0,0-1 1,-1 1-1,1-1 1,-1 1-1,-1 0 1,1 0-1,-1 0 1,0 0-1,0 0 0,0 8 1,-2-3-112,-1 1 1,0-1 0,-1 0-1,0 0 1,-1 0-1,0 0 1,0 0 0,-1-1-1,-1 0 1,0 0-1,0 0 1,-10 10 0,7-7-6,0 0 0,1 1 0,0 0 1,1 0-1,-8 23 0,15-35-2,-1-1 0,0 1 0,1 0 0,-1-1 0,1 1 0,-1 0 0,1-1 0,0 1 0,-1 0 0,1 0 0,0-1 0,0 1 0,1 0 0,-1 0 0,0-1 0,0 1 0,1 0 0,-1-1 0,1 1 0,0 0 0,-1-1 0,1 1 0,0-1 0,0 1 0,0-1 0,0 1 0,0-1 0,0 0 0,0 0 0,1 1 0,-1-1 0,0 0 0,1 0 0,-1 0 0,1 0 0,-1-1 0,1 1 0,-1 0 0,3 0 0,6 1 0,-1-1 0,0 0 0,1 0 0,-1-1 0,0-1 0,11-1 0,-12 2 0,7-2-1082,0 0 0,0-1 0,0-1-1,0 0 1,-1 0 0,24-13 0,-15 4-5789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52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9001,'0'0'21668,"-2"9"-20963,-3 12-555,-1-1 1,-1 1-1,-17 33 1,10-22 120,-14 44 0,25-67-246,1 0 0,0 1 0,0-1 0,1 0 0,1 1-1,-1-1 1,1 1 0,1-1 0,2 16 0,-1-22-209,-1 0 1,1 0-1,-1 0 0,1-1 1,0 1-1,0-1 0,0 0 1,0 1-1,0-1 0,1 0 1,-1 0-1,1 0 0,-1-1 1,1 1-1,0-1 0,0 1 1,-1-1-1,1 0 0,0 0 1,0 0-1,0 0 0,0-1 1,1 1-1,-1-1 0,4 0 1,2 1-873,0 0 1,0-1-1,-1 0 1,1-1-1,0 0 1,-1 0-1,1-1 1,9-2-1,5-8-10357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53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15663,'0'0'15257,"-1"10"-13720,0 1-1322,-1 45-47,2-55-171,0 1 1,1 0-1,-1 0 1,0 0-1,1-1 1,-1 1-1,1 0 1,-1 0-1,1-1 1,0 1-1,0-1 1,0 1-1,0-1 1,0 1-1,0-1 1,0 1-1,0-1 1,1 0-1,-1 0 1,1 0-1,-1 0 1,1 0-1,-1 0 1,1 0-1,-1 0 1,1 0-1,0-1 1,2 2-1,5-1-648,-1 0-1,0-1 1,0 0-1,0 0 1,1 0-1,-1-1 1,9-3-1,-14 4 302,-1-1-1,1 1 1,-1-1-1,1 0 1,-1 0-1,1 0 0,-1 0 1,0 0-1,1 0 1,-1-1-1,0 1 1,0-1-1,0 0 0,0 1 1,-1-1-1,1 0 1,0 0-1,-1 0 1,1 0-1,-1-1 0,0 1 1,1 0-1,-1-1 1,0 1-1,-1 0 1,1-1-1,0-2 0,0-11-10598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8:53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16560,'0'0'9897,"0"51"-6950,0-25-577,-9 6-1377,0 5-993,-2 5 0,1 6 0,-1 2 0,1 2 0,1-8-2498,3-8-4645,3-12-7815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22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8488,'0'0'21551,"1"10"-21241,1 113 424,-2-67-5734,5-64-5420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22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17168,'0'0'14526,"-1"10"-13618,-6 35-720,2-17-196,1 0 1,0 33-1,5-60 2,-1 0-1,0 0 1,1 0-1,-1 0 1,1 0-1,-1 0 1,1 0-1,0 0 1,-1 0-1,1 0 1,0 0-1,0 0 1,-1-1-1,1 1 1,0 0-1,0 0 1,0-1-1,0 1 1,0-1-1,0 1 1,0-1-1,0 1 1,0-1 0,0 0-1,0 0 1,1 1-1,-1-1 1,0 0-1,0 0 1,0 0-1,0 0 1,0 0-1,0 0 1,1-1-1,-1 1 1,0 0-1,0-1 1,0 1-1,0 0 1,1-1-1,3 0-171,1-1 0,-1 1-1,1-1 1,-1 0 0,0 0-1,0-1 1,5-3 0,-5 3-1152,0-2 1,-1 1 0,0-1 0,0 1-1,0-1 1,3-6 0,5-12-7116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22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17457,'0'0'13260,"-11"20"-17104,15-14-1473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23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13677,'0'0'13031,"7"11"-11269,7 11-1252,-1 1 1,-1 0-1,-1 1 1,-1 0-1,-2 1 1,0 0-1,4 28 0,-8-18-496,-2 1-1,-2-1 1,-2 1-1,0-1 1,-15 63-1,-9-10-2374,-12-5-3345,5-31-2622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5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0 211 4548,'16'0'3326,"-12"0"-3155,26 0 670,1-1-1,0-1 1,53-12 0,132-59 3445,-149 47-3342,1 3 0,0 3-1,124-19 1,-105 31 1067,1 3 0,115 10-1,-181-2-1700,0 1 0,-1 2-1,1 0 1,-1 1 0,0 1-1,-1 1 1,0 1-1,-1 1 1,0 0 0,0 2-1,-1 0 1,-1 1 0,20 20-1,-33-29-163,0 1-1,0-1 0,0 0 1,-1 1-1,0 0 1,0 0-1,0 0 0,-1 0 1,0 1-1,0-1 1,0 0-1,-1 1 0,0-1 1,-1 1-1,1 0 1,-2 10-1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15663,'0'0'10057,"-10"2"-7286,-8 3-2239,1 0-1,0 1 1,0 1-1,1 0 1,0 1-1,-22 15 1,25-15-334,10-6-198,-1-1 0,1 1 0,0 0 0,0 0 0,-1 0 0,2 0 0,-1 0 0,0 1 0,0-1-1,1 1 1,-1 0 0,1 0 0,0 0 0,-4 6 0,39-7-614,24-3-83,65 2-597,-121-1 1293,0 0 0,0 0-1,0 0 1,0 0 0,-1 0 0,1 1-1,0-1 1,0 0 0,0 0 0,-1 0-1,1 1 1,0-1 0,0 0 0,-1 1-1,1-1 1,0 1 0,-1-1 0,1 1-1,0-1 1,-1 1 0,1 0 0,-1-1-1,1 1 1,-1 0 0,1-1 0,-1 1-1,1 0 1,-1-1 0,0 1 0,1 2-1,-1-1 38,0 0 0,0-1 0,-1 1 1,1 0-1,0 0 0,-1 0 0,1 0 0,-1 0 0,0 0 0,0 0 0,0-1 0,-1 4 0,-4 3 256,0 0 0,0 0 0,-1 0 0,-8 7 0,11-11-244,-26 22 325,-39 27 0,61-48-349,1 0-1,-1-1 0,0 1 0,0-1 0,0-1 1,-1 0-1,1 0 0,-1 0 0,0-1 1,1-1-1,-17 2 0,25-3-22,-1 0 1,1 0-1,0-1 0,-1 1 1,1 0-1,-1 0 0,1-1 1,-1 1-1,1 0 0,0-1 1,-1 1-1,1 0 0,0-1 1,-1 1-1,1 0 0,0-1 1,0 1-1,-1-1 0,1 1 1,0-1-1,0 1 0,0 0 1,-1-1-1,1 1 0,0-1 1,0 1-1,0-1 0,0 1 1,0-1-1,0 1 0,0-1 1,0 1-1,0-1 0,0 1 1,0-1-1,1 1 0,-1-1 1,7-21-256,-4 17-210,1 1 0,0 0 0,0 0 0,1 0 0,-1 0 0,1 0 0,-1 1 0,1 0 0,0 0 0,11-4 0,58-19-7428,-66 24 6998,41-13-5608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5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0 467 13100,'0'0'6204,"7"-9"-5500,3-4-438,1 1 0,0 1-1,1 0 1,0 0 0,1 1 0,0 1-1,0 0 1,30-14 0,333-144 719,-283 133-769,1 5 0,115-22 0,-157 44-47,1 1 0,-1 3 0,1 3 0,0 1 0,0 3-1,-1 2 1,78 20 0,278 42 4091,-384-65-3918,1-1 0,-1-1 0,1-1 0,36-4 0,-54 3-244,0-1 0,-1 1 0,1-1 0,-1-1 0,1 1 0,-1-1 0,0 0 0,0 0 0,7-6 1,-10 7-74,0-1 0,1 0 1,-2 0-1,1-1 1,0 1-1,-1-1 1,1 1-1,-1-1 1,0 0-1,0 1 0,-1-1 1,1 0-1,-1 0 1,0-1-1,0 1 1,1-5-1,-2 7-127,0 0 1,0 0-1,1 1 1,-1-1-1,0 0 1,-1 0-1,1 0 1,0 0-1,0 1 1,-1-1-1,1 0 1,-1 0-1,0 1 1,1-1-1,-1 0 1,-2-2-1,2 2-394,-1 1-1,0-1 0,0 0 0,0 0 0,-1 1 0,1-1 1,0 1-1,-1 0 0,1-1 0,-5 0 0,-31-11-8808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7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296 23 8456,'0'0'12759,"-9"-5"-10715,3 2-1734,4 1-225,0 1 0,-1-1-1,1 1 1,-1-1 0,1 1-1,-1 0 1,0 0 0,0 0 0,0 0-1,1 1 1,-1-1 0,0 1 0,0 0-1,0 0 1,0 0 0,0 0 0,0 0-1,0 0 1,1 1 0,-1 0 0,0-1-1,0 1 1,-3 2 0,-11 9 142,1 0-1,0 2 1,0 0-1,2 0 1,0 2 0,0 0-1,2 0 1,0 1-1,0 1 1,2 0 0,0 0-1,2 1 1,0 0-1,1 1 1,0 0 0,2 0-1,0 0 1,2 1 0,-2 33-1,4-52-219,1 0 0,0 1 0,0-1 0,0 0 0,1 1 0,-1-1 0,0 0 0,1 0 0,0 1 0,-1-1 0,1 0 0,0 0 0,0 0 0,0 0 0,0 0-1,1 0 1,-1 0 0,0 0 0,1 0 0,0-1 0,-1 1 0,1-1 0,0 1 0,0-1 0,0 0 0,0 1 0,0-1 0,0 0 0,0 0 0,0 0 0,0-1 0,0 1 0,1 0 0,-1-1 0,0 0 0,0 1 0,1-1-1,-1 0 1,0 0 0,1 0 0,-1-1 0,0 1 0,3-1 0,2 0 22,1-1-1,0 0 0,-1 0 1,0 0-1,1-1 0,-1 0 0,0-1 1,-1 1-1,1-1 0,-1-1 1,12-9-1,-12 7-9,0 1-1,-1-1 1,0-1 0,0 1-1,5-12 1,-8 16-9,-1 1-1,0-1 1,0 0-1,0 0 1,0 0-1,0 0 1,0 0 0,-1 0-1,1-1 1,-1 1-1,0 0 1,0 0-1,0 0 1,-1 0-1,1 0 1,-1 0 0,0-1-1,-1-3 1,1 6-7,0 0 0,0 0 0,0 0 0,0 0 0,0 1-1,0-1 1,0 0 0,0 0 0,-1 1 0,1-1 0,0 0 0,0 1 0,-1 0 0,1-1 0,0 1 0,-1 0 0,1-1 0,-1 1 0,1 0 0,0 0 0,-1 0 0,1 0 0,-1 1 0,1-1 0,0 0 0,-1 1 0,1-1 0,0 0 0,-1 1 0,1 0 0,-2 0-1,-1 1 2,-1 0-1,1 0 0,0 0 0,0 1 0,0-1 0,0 1 0,0 0 0,-3 4 1,4-4 26,0 1 1,0-1 0,0 1-1,0 0 1,1 0 0,0 1-1,0-1 1,0 0 0,0 1-1,1-1 1,0 1 0,0-1 0,0 1-1,0 0 1,1 7 0,0-11-26,1-1 0,-1 1 1,1 0-1,-1 0 0,1-1 0,0 1 1,-1-1-1,1 1 0,0-1 1,0 1-1,-1-1 0,1 1 1,0-1-1,0 0 0,0 1 1,0-1-1,-1 0 0,1 0 0,0 0 1,0 0-1,0 1 0,0-1 1,0 0-1,0 0 0,0-1 1,1 1-1,26-3 145,-18 0-123,0 0-1,0-1 0,-1 0 1,1-1-1,-1 0 1,0 0-1,12-10 0,-11 8-158,0 0 0,0 1 0,1 0 0,0 0 0,14-4-1,-25 10 125,0 0 0,1 0 0,-1 0 0,0 0 0,1 0-1,-1 0 1,0 0 0,1 0 0,-1 0 0,0 0-1,1 0 1,-1 1 0,0-1 0,1 0 0,-1 0 0,0 0-1,0 0 1,1 0 0,-1 1 0,0-1 0,1 0 0,-1 0-1,0 1 1,0-1 0,0 0 0,1 0 0,-1 1 0,0-1-1,0 0 1,0 0 0,1 1 0,-1-1 0,0 0-1,0 1 1,0-1 0,0 0 0,0 1 0,0-1 0,0 0-1,0 1 1,1 23-95,-9 23 141,0-21-40,3-12-77,1 0 1,1 0-1,0 0 1,-2 26-1,5-40-48,0 0-1,0 0 1,0 0-1,0 0 1,0 0-1,0 0 1,0 0 0,0 1-1,1-1 1,-1 0-1,0 0 1,0 0 0,0 0-1,0 0 1,0 0-1,0 0 1,0 0-1,0 1 1,0-1 0,1 0-1,-1 0 1,0 0-1,0 0 1,0 0-1,0 0 1,0 0 0,0 0-1,0 0 1,1 0-1,-1 0 1,0 0 0,0 0-1,0 0 1,0 0-1,0 0 1,0 0-1,1 0 1,-1 0 0,0 0-1,0 0 1,0 0-1,0 0 1,0 0-1,0 0 1,1 0 0,-1 0-1,0-1 1,0 1-1,0 0 1,0 0 0,0 0-1,0 0 1,0 0-1,0 0 1,0 0-1,0 0 1,1-1 0,-1 1-1,0 0 1,0 0-1,0 0 1,0 0 0,0 0-1,7-8-4454,1-10-7200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7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1 16624,'0'0'8280,"-11"4"-6268,1 0-1782,0 1-1,0 1 1,0 0-1,1 0 1,0 1-1,0 0 1,1 0 0,0 1-1,0 0 1,0 1-1,1-1 1,1 1-1,-7 11 1,7-9-132,0 1 0,0-1-1,1 1 1,0 0 0,1 1 0,1-1 0,0 1 0,0-1 0,1 1 0,1 0-1,0 20 1,2-31-95,-1 1 1,0-1-1,0 0 0,1 0 0,-1 0 0,1 0 0,0 0 0,0 0 1,-1 0-1,1 0 0,1-1 0,-1 1 0,0 0 0,0 0 1,1-1-1,-1 1 0,0-1 0,1 1 0,0-1 0,-1 0 0,1 0 1,2 2-1,0-1 12,1 0 0,0 0 0,-1-1 0,1 1 0,0-1 0,0 0 0,0-1 0,0 1 0,6-1 0,0 0 13,1-1 0,-1 0 0,0 0 0,0-1 0,0-1 0,0 0 0,-1 0 0,11-5 0,12-15 20,-32 23-29,0-1 0,0 1-1,0-1 1,-1 0 0,1 1 0,0-1 0,0 0-1,0 0 1,-1 1 0,1-1 0,0 0-1,-1 0 1,1 0 0,-1 0 0,1 0 0,-1 0-1,1 0 1,-1 0 0,0 0 0,0 0-1,1 0 1,-1-1 0,0 1 0,0 0-1,0 0 1,0 0 0,0 0 0,0 0 0,-1 0-1,1 0 1,0 0 0,-1-2 0,-3 2 7,0-1 0,0 1 0,0 0 0,0 0 0,0 0 0,-1 0 0,1 1 0,0 0 0,0 0 0,-1 0 0,-4 1 0,1-1-18,-21 2-8,7-1 0,43-10 0,30-12-175,-39 15 95,0 1-1,0 1 1,0 0 0,0 0 0,0 1 0,1 0-1,14 0 1,-26 4 69,0-1 0,-1 1 0,1 0-1,0 0 1,-1 0 0,1 0 0,-1 0 0,1 0-1,-1 0 1,0 0 0,1 0 0,-1 0 0,0 0-1,0 0 1,0 0 0,1 0 0,-1 1 0,0-1 0,-1 0-1,1 0 1,0 2 0,-2 28 161,-17 34 436,3-17-3088,23-58-8410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20852,'0'0'11755,"49"13"-11595,-23-13-160,1 0-1890,-3 0-3683,-3-8-7047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8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11307,'0'0'14125,"0"69"-12491,0-38-641,-5 2-673,2-2-256,1 1-32,2-6-609,0-7-2081,0-5-1890,0-10-1698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8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15182,'0'0'5611,"10"-7"-3887,2 0-1381,1 0 1,0 1-1,0 0 0,0 1 0,1 1 0,0 0 0,0 1 0,0 0 0,0 1 0,15 0 1,-2 0-14,-15 0-176,1 1 0,0 1 0,0 0 0,0 1 0,21 4 0,-33-5-100,0 1-1,0-1 1,0 1-1,0 0 1,-1-1-1,1 1 1,0 0-1,0 0 1,-1-1-1,1 1 1,0 0-1,-1 0 1,1 0-1,-1 0 1,1 0-1,-1 0 1,0 0 0,1 0-1,-1 0 1,0 0-1,0 0 1,0 0-1,1 0 1,-1 1-1,0-1 1,-1 0-1,1 0 1,0 0-1,0 0 1,0 0-1,-1 0 1,1 0-1,0 0 1,-1 0-1,1 0 1,-2 1-1,-18 37 1869,-35 17-1047,41-43-764,0 0 0,1 1 0,-16 22 0,29-36-111,0 1 0,0-1 0,1 0 0,-1 1 0,0-1 0,0 0 0,1 1 0,-1-1 0,0 0 0,0 0 0,1 1 0,-1-1 0,0 0 0,1 0 0,-1 1 0,0-1 0,1 0 0,-1 0 0,1 0 0,-1 1 0,0-1 0,1 0 0,-1 0 0,1 0 0,-1 0 0,0 0 0,1 0 0,-1 0 0,1 0 0,-1 0 0,0 0 0,1 0 0,-1 0 0,1 0 0,-1-1 0,0 1 0,1 0 0,0-1 0,19 0 0,8-5-502,-1 1 0,46-1 1,-72 6 475,-1-1 0,1 1 0,0 0 1,0 0-1,0 0 0,0 0 0,0 1 1,-1-1-1,1 0 0,0 0 0,0 0 1,0 1-1,0-1 0,-1 0 1,1 1-1,0-1 0,0 1 0,-1-1 1,1 1-1,0-1 0,-1 1 0,1-1 1,0 1-1,-1 0 0,1-1 0,-1 1 1,1 0-1,-1 0 0,1-1 0,-1 1 1,0 0-1,1 0 0,-1 0 1,0-1-1,0 1 0,0 0 0,1 0 1,-1 0-1,0 0 0,0 0 0,0-1 1,0 1-1,0 0 0,-1 0 0,1 0 1,0 0-1,0 0 0,-1-1 0,1 1 1,0 0-1,-1 0 0,1-1 0,-1 1 1,0 1-1,-1 3 118,-1 0 0,0 0 1,0 0-1,0 0 0,0-1 0,-1 1 0,-4 3 1,-8 4 119,1-1 0,-2 0 0,1-1 0,-1-1-1,-27 10 1,33-15-129,0 0 0,0-1 0,0 0 0,-1-1 0,1 0 0,-1 0 0,0-2-1,1 1 1,-1-1 0,-14-3 0,25 3-122,1 0 0,-1 0 1,1 0-1,-1 0 0,1 0 0,-1 0 0,1 0 0,-1 0 1,1-1-1,-1 1 0,1 0 0,0 0 0,-1 0 0,1-1 1,-1 1-1,1 0 0,0-1 0,-1 1 0,1 0 0,0-1 1,-1 1-1,1 0 0,0-1 0,0 1 0,-1-1 1,1 1-1,0-1 0,0 1 0,0 0 0,-1-1 0,1 1 1,0-1-1,0 1 0,0-1 0,0 1 0,0-1 0,0 1 1,0-1-1,0 1 0,0-1 0,0 1 0,0-1 0,1 1 1,-1-1-1,0 1 0,0 0 0,0-1 0,1 1 0,-1-1 1,0 1-1,0 0 0,1-1 0,-1 1 0,0-1 1,1 1-1,-1 0 0,0 0 0,1-1 0,-1 1 0,1 0 1,-1 0-1,0-1 0,1 1 0,0 0 0,27-21-5311,-4 9-2247,5-1-5791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9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0 125 16944,'0'0'9935,"9"3"-8339,-5-1-1508,1 0 1,-1 0-1,1-1 1,0 1-1,0-1 1,-1 0-1,1 0 0,0-1 1,0 0-1,0 1 1,0-2-1,0 1 1,0-1-1,0 1 0,0-1 1,-1-1-1,1 1 1,0-1-1,-1 1 1,1-1-1,-1-1 0,7-3 1,-4 0-59,0 0-1,0 0 1,0 0 0,-1-1-1,7-9 1,-11 13-16,0 1 0,-1 0 1,1-1-1,-1 1 0,1-1 0,-1 0 0,0 1 0,0-1 0,0 0 0,0 0 1,-1 0-1,1 1 0,-1-1 0,1 0 0,-1 0 0,0 0 0,0 0 1,-1 0-1,1 0 0,-2-5 0,2 7-8,-1 1-1,0-1 1,0 0 0,1 0-1,-1 0 1,0 1-1,0-1 1,0 1 0,0-1-1,0 0 1,0 1 0,0 0-1,0-1 1,0 1-1,0-1 1,-1 1 0,1 0-1,0 0 1,0 0 0,0 0-1,0 0 1,0 0 0,0 0-1,-1 0 1,1 0-1,0 0 1,0 1 0,0-1-1,0 1 1,-1 0 0,-34 14 102,28-7-52,0-1 1,1 1-1,0 0 1,0 1-1,1 0 1,0 0-1,-6 12 1,8-14-8,1-1-1,0 1 1,1 0 0,0 0-1,0 0 1,0 0-1,1 0 1,0 0 0,0 0-1,1 0 1,0 14 0,1-20-44,-1 1 1,1-1-1,0 0 1,-1 0-1,1 0 1,0 0-1,0 0 1,0 0-1,0 0 1,0 0-1,0 0 1,0 0-1,0-1 1,0 1-1,1 0 1,-1-1-1,0 1 1,0 0-1,1-1 1,-1 0-1,0 1 1,0-1-1,1 0 1,-1 0-1,1 0 1,-1 0-1,0 0 1,1 0-1,-1 0 1,2 0-1,44-8-389,-37 5-523,1-2 1,-1 1-1,18-12 1,26-22-8985,-20 9-2147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39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95 152 12716,'0'0'8018,"-8"8"-5920,-2 2-1885,1-1 0,1 1 0,0 1 0,0 0 0,1 0 0,0 0 0,1 1 0,0 0 0,-5 18 0,9-25 18,1 0 1,0-1-1,0 1 0,1 0 0,-1 0 0,1-1 0,0 1 1,0 0-1,2 7 0,-2-11-184,0 0 1,1-1-1,-1 1 1,0 0-1,1 0 0,-1-1 1,1 1-1,-1 0 1,1 0-1,0-1 1,-1 1-1,1-1 0,0 1 1,-1-1-1,1 1 1,0-1-1,0 1 1,0-1-1,-1 1 0,3-1 1,0 1-40,-1-1 0,1 1 1,0-1-1,-1 0 0,1 0 0,0 0 0,0-1 1,-1 1-1,6-2 0,-1-1-97,0 0 0,0 0 0,0-1 0,0 0 1,-1 0-1,0 0 0,0-1 0,0 0 0,0 0 0,-1 0 0,0-1 0,0 0 0,4-7 0,5-6-627,-1-2-1,19-39 0,-21 35 946,0-1 1,-2 1 0,-1-1-1,-1-1 1,4-27-1,-15 73 620,0 1 0,-1-1 1,-2-1-1,-13 31 0,-9 25-50,23-54-689,1 1 0,0 0 0,2 1 0,-2 37 0,5-58-236,0 0 0,0 0 0,0 0 0,0 0 1,0 0-1,0 0 0,0 0 0,0 0 0,1 0 0,-1 0 0,0 0 0,1 0 1,-1 0-1,1 0 0,-1 0 0,1-1 0,-1 1 0,1 0 0,-1 0 0,1-1 1,0 1-1,-1 0 0,1-1 0,1 2 0,17-4-7329,3-10-4071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0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18417,'0'0'11756,"-33"51"-10027,30-40-1024,3-4-545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1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10 199 5285,'0'0'7041,"-2"-8"-5973,1 5-997,-1 0 10,1 0 0,0 1-1,1-1 1,-1 0-1,0 0 1,1 0 0,-1 0-1,1 0 1,0 0 0,0 0-1,1 0 1,-1-1-1,0 1 1,1 0 0,0 1-1,0-1 1,-1 0-1,2 0 1,-1 0 0,0 0-1,1 1 1,-1-1 0,1 1-1,0-1 1,3-3-1,8-5 161,1 0-1,0 1 1,0 0-1,1 1 0,0 1 1,1 1-1,0 0 1,0 1-1,28-7 1,-15 7-222,-1 0 1,1 3 0,0 0 0,58 3 0,-75 1-85,-1 1 1,1 0-1,-1 0 1,1 1-1,-1 0 0,0 1 1,0 1-1,0 0 0,-1 0 1,1 1-1,-1 0 1,-1 1-1,1 0 0,10 11 1,2 5 25,-1 1 0,-1 1 0,-1 0 0,16 31 0,-30-48 148,0 1-1,1-1 0,0 0 1,1 0-1,-1-1 0,1 0 0,1 0 1,-1-1-1,1 0 0,0 0 1,10 4-1,-11-7-15,0 0-1,0-1 1,1 0-1,-1 0 1,0-1 0,1 0-1,-1-1 1,1 1-1,-1-1 1,1-1 0,-1 1-1,0-1 1,1-1-1,-1 1 1,11-5 0,85-34 379,-77 29-512,0 0 0,0 1 0,1 2 0,41-7 0,-60 14 18,1 0 0,-1 1 0,0 0 0,0 0 0,1 1 1,-1 0-1,0 1 0,0 0 0,0 0 0,0 0 0,0 1 0,0 1 0,-1-1 0,1 1 1,-1 0-1,0 1 0,-1 0 0,1 0 0,9 10 0,-5-4 146,0 0 0,0-1 1,2 0-1,-1-1 0,17 9 0,-25-16 38,0 0-1,1-1 1,-1 1 0,0-1 0,1 0-1,0 0 1,-1 0 0,1-1 0,0 0-1,-1 0 1,1 0 0,0 0-1,-1-1 1,1 1 0,-1-1 0,1 0-1,-1-1 1,1 1 0,-1-1-1,0 0 1,7-4 0,21-13 316,-21 11-489,0 2 1,0-1 0,0 1-1,0 1 1,1 0-1,0 1 1,0 0 0,23-4-1,-34 8-31,0 0 0,0 0 0,0 0 0,0 0 0,0 0 0,0 0 0,-1 0 0,1 0 0,0 0 0,0 0 0,0 1 0,0-1 0,0 0 0,0 1 0,0-1 0,-1 1 0,1-1 0,0 1 0,0-1 0,0 1 0,-1-1 0,1 1 0,0 0 0,-1-1 0,1 1 0,-1 0 0,1 0 0,-1 0 0,1 1 0,0 0-365,0 0 0,-1 0 0,0 1 0,1-1 0,-1 0-1,0 0 1,0 1 0,0-1 0,-1 0 0,0 5-1,-3 2-5789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153 322 9353,'0'0'7778,"-8"0"-3828,2-1-3647,1 1-1,0 0 0,-1 0 1,1 0-1,0 1 0,0 0 1,-1 0-1,1 0 0,0 1 1,0 0-1,0-1 0,0 2 1,1-1-1,-1 1 0,0-1 1,1 1-1,0 1 1,0-1-1,0 0 0,0 1 1,-6 7-1,6-5-93,0 0 0,0 0 0,1 0-1,0 0 1,0 0 0,0 1 0,1 0 0,-3 9 0,5-14-198,-1 0 0,1-1 0,0 1 1,-1 0-1,1-1 0,0 1 0,0 0 0,0 0 1,0-1-1,1 1 0,-1 0 0,0-1 0,1 1 1,-1-1-1,1 1 0,0 0 0,-1-1 0,1 1 0,0-1 1,0 1-1,0-1 0,0 0 0,0 1 0,0-1 1,0 0-1,1 0 0,-1 0 0,0 0 0,1 0 1,-1 0-1,1 0 0,-1 0 0,1-1 0,-1 1 1,1 0-1,0-1 0,-1 0 0,1 1 0,2-1 0,4 1-11,1 0 1,-1-1-1,0-1 0,1 1 0,-1-1 0,0-1 0,1 0 0,-1 0 0,0 0 0,0-1 0,-1 0 0,1-1 0,0 1 0,-1-2 0,0 1 0,0-1 0,0 0 0,-1 0 0,0-1 0,0 0 0,0 0 0,5-8 0,5-6-187,-1 0 0,-1-1 0,0-1 0,-2-1 1,-1 1-1,10-28 0,-16 32 203,1 0 0,-2-1 0,0 1 0,-2-1 0,0 0 0,-1 0 0,0 1 0,-4-26 0,3 43 12,0-1 0,0 1 1,0-1-1,0 1 0,0-1 1,-1 1-1,1-1 1,0 1-1,-1-1 0,1 1 1,-1 0-1,0-1 0,0 1 1,1 0-1,-1-1 0,0 1 1,0 0-1,0 0 0,0 0 1,0 0-1,0 0 0,-1 0 1,1 0-1,0 0 1,0 0-1,-1 1 0,1-1 1,-1 0-1,1 1 0,0-1 1,-1 1-1,1-1 0,-1 1 1,1 0-1,-1 0 0,1 0 1,-1 0-1,1 0 1,-1 0-1,-2 0 0,0 1 55,1 0 0,-1 0 0,0 1 0,0-1-1,1 1 1,-1 0 0,0 0 0,1 0 0,0 0 0,-1 1-1,1-1 1,0 1 0,-5 6 0,-2 3 36,0 1 0,1 1 0,1-1 0,0 2 0,1-1 0,0 1 0,1 0 1,1 0-1,0 1 0,2-1 0,-1 1 0,-1 31 0,5-45-119,0 0 0,0-1 0,0 1 0,0 0 0,0-1 0,1 1 0,-1 0 0,1-1 0,-1 1 0,1-1 0,0 1 0,-1-1 0,1 1 0,0-1 0,0 0 0,0 1 0,0-1 0,0 0 0,1 0 0,-1 1 0,2 0 0,0 0 0,0-1 0,0 1 0,0-1 0,1 0 0,-1 0 0,0 0 0,1 0 0,-1-1 0,0 1 0,5-1 0,11 0 0,-1-2 0,0 0 0,25-6 0,-21 4 0,-21 3 0,1 1 0,-1-1 0,1 1 0,0-1 0,0 1 0,-1 0 0,1 0 0,0 0 0,-1 0 0,1 0 0,0 0 0,-1 1 0,1-1 0,0 0 0,-1 1 0,1-1 0,0 1 0,-1 0 0,1-1 0,-1 1 0,1 0 0,-1 0 0,0 0 0,1 0 0,-1 0 0,0 1 0,1-1 0,-1 0 0,1 3 0,0 1 0,-1-1 0,0 1 0,0 0 0,0 0 0,-1 1 0,0-1 0,0 0 0,-1 7 0,1 7 0,0-10 0,2 20 0,-2-29 0,0 1 0,0-1 0,1 1 0,-1-1 0,0 1 0,1-1 0,-1 0 0,0 1 0,1-1 0,-1 0 0,1 1 0,-1-1 0,1 0 0,-1 1 0,1-1 0,-1 0 0,1 0 0,-1 0 0,1 1 0,-1-1 0,1 0 0,-1 0 0,1 0 0,-1 0 0,1 0 0,-1 0 0,1 0 0,0 0 0,-1 0 0,1 0 0,-1 0 0,1 0 0,-1-1 0,1 1 0,-1 0 0,1 0 0,-1-1 0,1 1 0,-1 0 0,1 0 0,-1-1 0,0 1 0,1-1 0,-1 1 0,1 0 0,-1-1 0,0 1 0,1-1 0,38-38 0,-35 33 0,1 0 0,0 1 0,0-1 0,1 1 0,0 1 0,11-8 0,-17 12 0,0-1 0,0 1 0,1 0 0,-1 0 0,0 0 0,0 0 0,0 0 0,1 0 0,-1 1 0,0-1 0,0 0 0,1 0 0,-1 0 0,0 0 0,0 0 0,1 0 0,-1 0 0,0 0 0,0 1 0,0-1 0,0 0 0,1 0 0,-1 0 0,0 0 0,0 1 0,0-1 0,0 0 0,1 0 0,-1 0 0,0 1 0,0-1 0,0 0 0,0 0 0,0 0 0,0 1 0,0-1 0,0 0 0,0 0 0,0 1 0,0-1 0,0 0 0,0 0 0,0 1 0,0-1 0,0 0 0,1 23 0,-5 20 0,4-42-32,0 0 0,0-1 1,-1 1-1,1-1 0,0 1 0,0 0 0,0-1 0,0 1 1,0 0-1,0-1 0,0 1 0,0-1 0,0 1 0,0 0 1,0-1-1,0 1 0,0 0 0,0-1 0,1 1 1,-1-1-1,0 1 0,1-1 0,-1 1 0,0 0 0,1-1 1,-1 1-1,0-1 0,1 1 0,-1-1 0,1 0 0,-1 1 1,1-1-1,0 1 0,23-6-2910,24-26-6695,-35 19-3928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2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12268,'0'0'13207,"1"13"-12492,-1-8-662,1 4-3,0-1 0,-1 1 0,0-1 0,0 1 0,-1-1 0,0 1 0,-1-1 0,0 1 0,0-1 0,-7 16 0,-48 72 801,40-71-677,1 1 1,2 1-1,-16 37 0,30-64-179,0 0-1,0 0 1,1 0-1,-1 0 1,0 0-1,0 0 1,0 0-1,0 0 1,0 0-1,0 0 1,0 0-1,1 0 0,-1 0 1,0 0-1,0 0 1,0 0-1,0 0 1,0 0-1,0 0 1,0 0-1,0 0 1,1 0-1,-1 0 0,0 0 1,0 0-1,0 0 1,0 0-1,0 0 1,0 0-1,0 0 1,0 1-1,1-1 1,-1 0-1,0 0 0,0 0 1,0 0-1,0 0 1,0 0-1,0 0 1,0 0-1,0 0 1,0 1-1,0-1 1,0 0-1,0 0 1,0 0-1,0 0 0,0 0 1,0 0-1,0 0 1,0 0-1,0 1 1,0-1-1,0 0 1,0 0-1,0 0 1,0 0-1,0 0 0,0 0 1,0 0-1,0 1 1,0-1-1,0 0 1,14-10-479,15-17-840,17-24-3969,-3-2-1,64-103 0,-138 221 14416,2 16-6280,24-62-2587,0 0 1,1 1-1,1 0 1,1 0-1,0-1 1,2 1-1,1 23 1,3-27-295,-4-8-1324,-20-17-65,-18-7-227,27 12 1800,0 0 0,0-1 0,0 0 0,1-1 0,-11-8 1,63 13 3201,-14-1-2926,-1-1-1,40-8 1,32-4-221,-98 15-117,-1 1 0,1-1 0,-1 1 0,1-1 0,0 1 0,-1-1 0,1 1 0,-1-1 0,1 1-1,-1 0 1,0-1 0,1 1 0,-1 0 0,0 0 0,1-1 0,-1 1 0,0 0 0,0 0 0,0-1-1,1 1 1,-1 0 0,0 0 0,0 0 0,0-1 0,0 1 0,-1 1 0,1 32 1158,0-25-877,0-9-353,0 0 1,1 0-1,-1 0 1,1 0-1,-1 1 0,1-1 1,-1 0-1,1 0 0,-1 0 1,1 0-1,-1 0 0,1 0 1,-1 0-1,1 0 1,-1 0-1,1-1 0,-1 1 1,1 0-1,-1 0 0,0 0 1,1 0-1,-1-1 0,1 1 1,-1 0-1,1 0 0,-1-1 1,0 1-1,1 0 1,-1-1-1,0 1 0,1-1 1,-1 0-1,17-11 105,-7 4-37,-7 4-149,1 1 0,-1-1 0,1 1 0,0 0 0,1 0 0,-1 0 0,0 1 0,1-1 0,0 1 0,-1 0 0,1 1 0,0-1 0,0 1 0,7-1 0,-11 2 60,0 1-1,0 0 1,-1-1 0,1 1 0,0 0 0,0 0 0,-1 0 0,1 0 0,0 0-1,-1 0 1,1 0 0,-1 0 0,1 0 0,-1 0 0,0 0 0,1 0 0,-1 0 0,0 1-1,0-1 1,0 0 0,0 0 0,0 0 0,0 0 0,0 1 0,0-1 0,-1 1-1,-1 36 60,1-31-198,-3 18 470,4-25-358,0 1-1,0-1 0,0 0 0,0 1 1,0-1-1,0 0 0,0 1 0,0-1 1,1 0-1,-1 1 0,0-1 0,0 0 1,0 0-1,0 1 0,1-1 1,-1 0-1,0 1 0,0-1 0,0 0 1,1 0-1,-1 0 0,0 1 0,1-1 1,-1 0-1,0 0 0,0 0 0,1 0 1,-1 1-1,0-1 0,1 0 0,-1 0 1,0 0-1,1 0 0,-1 0 1,0 0-1,1 0 0,-1 0 0,0 0 1,1 0-1,-1 0 0,0 0 0,1 0 1,-1 0-1,0 0 0,1-1 0,-1 1 1,0 0-1,1 0 0,-1 0 0,0 0 1,1-1-1,-1 1 0,0 0 1,0 0-1,1-1 0,-1 1 0,0 0 1,0 0-1,0-1 0,1 1 0,10-9-1774,0 0-1,-1-1 0,0 0 0,-1-1 1,11-15-1,-6 8-1665,8-8-3841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3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9289,'0'0'5317,"-8"11"-1954,-1 2-2813,-39 59 1937,44-65-1974,0 0-1,0 1 1,1-1-1,0 1 1,0 0-1,1 0 1,0 0-1,-2 16 1,8-23-473,-1 0-1,0 0 1,1 0 0,-1 0-1,1 0 1,-1-1 0,1 0-1,-1 0 1,1 0 0,-1 0-1,7-1 1,-4 1-14,-3 0-29,0 0 0,1 0 0,-1 0 0,0 0 0,0 1 0,0-1 1,0 1-1,0 0 0,0 0 0,0 0 0,-1 0 0,1 0 0,0 1 0,-1-1 1,1 1-1,3 3 0,-4-2 3,1 0 0,-1 1 0,0-1 0,1 1 0,-2-1 0,1 1 0,0 0 0,-1 0 0,0 0 0,0 0 1,0 0-1,0 5 0,2 5 479,-1 1 0,0-1 1,-2 1-1,1-1 0,-2 1 1,-3 24-1,3-36-389,0 1 0,1-1 1,-1 0-1,0 0 0,0 0 0,0 0 1,-1 0-1,1 0 0,-1-1 0,0 1 1,1 0-1,-1-1 0,0 1 0,-1-1 1,1 0-1,0 0 0,-1 0 0,1 0 1,-1 0-1,0 0 0,1-1 0,-1 1 1,0-1-1,0 0 0,0 0 0,0 0 1,0 0-1,0 0 0,-1-1 0,1 1 1,0-1-1,0 0 0,0 0 0,0 0 1,-1 0-1,-4-2 0,7 2-90,0-1 0,0 0 0,1 0 0,-1 1 0,0-1 0,0 0 0,0 0 0,1 0 0,-1 0 0,0 0 0,1 0 0,-1 0 0,1 0 0,-1 0 0,1 0 0,0 0 0,-1 0 0,1 0 0,0-1 0,0 1 0,0 0 0,0 0 0,0 0 0,0 0 0,0-1 0,0 1 0,0 0 0,1-1 0,5-37 0,6 15-337,0 1-1,2 0 1,0 1 0,2 0-1,0 1 1,29-28 0,-2 0-19,-29 33 384,-9 12-9,-1-1 0,1 0 0,-1 0 0,0 0 0,0-1 0,0 1 0,-1-1 0,0 0 0,0 0 0,0 0 0,-1 0 0,0 0-1,1-9 1,-4 15 5,0-1-1,-1 1 0,1-1 0,-1 1 1,1 0-1,0-1 0,-1 1 0,1 0 1,-1 0-1,1 0 0,-1 0 0,1 0 0,-1 1 1,1-1-1,-1 0 0,-2 2 0,0 0-14,0 1 0,-1 0-1,1 0 1,0 0-1,1 1 1,-1 0 0,1-1-1,-1 1 1,1 0-1,0 1 1,1-1-1,-1 0 1,1 1 0,-3 6-1,0 1 13,0-1 1,1 1-1,1 0 0,-4 23 0,6-33-46,1 0-1,-1 0 0,1 1 1,0-1-1,0 0 0,0 0 1,0 0-1,0 1 1,1-1-1,-1 0 0,1 0 1,-1 0-1,1 0 0,0 0 1,-1 0-1,1 0 0,0 0 1,1 0-1,-1 0 0,0 0 1,0-1-1,1 1 1,-1 0-1,1-1 0,2 3 1,-2-4-217,0 1 1,1-1 0,-1 0 0,0 1-1,0-1 1,0 0 0,0 0-1,1 0 1,-1-1 0,0 1 0,0 0-1,0-1 1,0 0 0,0 1-1,0-1 1,0 0 0,0 0 0,0 0-1,0 0 1,0 0 0,0-1 0,-1 1-1,1-1 1,-1 1 0,4-4-1,18-22-5027,-2-8-1708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3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12075,'0'0'4549,"-5"9"-1442,-4 7-2339,0 2 0,1-1 0,0 1 0,2 1 0,0-1 0,1 1 1,1 0-1,-3 33 0,7-51-765,0 0 1,0 0 0,0 0-1,0 0 1,0-1-1,0 1 1,1 0 0,-1 0-1,0 0 1,0 0-1,1 0 1,-1-1 0,0 1-1,1 0 1,-1 0-1,1-1 1,-1 1 0,1 0-1,-1 0 1,1-1-1,-1 1 1,1-1 0,0 1-1,-1 0 1,1-1-1,0 0 1,1 2 0,0-2 12,0 0 1,-1 1 0,1-1 0,0 0 0,0 0 0,0 0-1,0 0 1,0 0 0,0-1 0,0 1 0,0-1-1,2 0 1,58-29 289,-51 24-355,-10 5 20,1-1 0,-1 1 0,1 0-1,0 0 1,0 0 0,0 1-1,-1-1 1,1 0 0,0 1 0,0-1-1,0 1 1,0-1 0,0 1 0,0 0-1,0 0 1,0 0 0,0 0-1,0 0 1,0 1 0,0-1 0,4 2-1,-5-1 58,1 1-1,-1 0 0,0 0 0,0 0 0,0 0 0,0 1 0,0-1 1,0 0-1,0 0 0,-1 0 0,1 1 0,-1-1 0,0 0 1,1 1-1,-1-1 0,0 0 0,-1 1 0,1 2 0,0 10 328,1-3 430,-1 0 0,-1 0 0,-3 23 0,4-33-717,-1 0 0,1 0 0,0 0 1,-1 0-1,0-1 0,1 1 0,-1 0 0,0 0 0,0-1 0,0 1 0,0-1 1,0 1-1,0-1 0,-1 1 0,1-1 0,0 1 0,-1-1 0,1 0 0,-1 0 1,1 0-1,-1 0 0,0 0 0,1 0 0,-1 0 0,0-1 0,0 1 0,0 0 1,1-1-1,-1 0 0,0 1 0,-3-1 0,4-1-302,-1 1 1,1-1-1,-1 1 1,1-1-1,-1 0 0,1 0 1,0 0-1,-1 0 1,1 0-1,0 0 0,0 0 1,0 0-1,0 0 1,0 0-1,0-1 0,0 1 1,0-1-1,0 1 1,1 0-1,-1-1 1,0 1-1,1-1 0,-1 1 1,1-1-1,0 0 1,0 1-1,-1-1 0,1 1 1,0-1-1,0 0 1,1 1-1,-1-1 0,1-2 1,-2 0-366,1 1 1,1-1 0,-1 0-1,0 0 1,1 1 0,0-1-1,0 0 1,0 1 0,0-1-1,1 1 1,-1-1 0,1 1-1,0 0 1,3-5 0,18-10-2397,-9 7 454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4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59 127 10794,'0'0'3075,"-2"8"-3043,-21 65 2378,-3 8 2597,19-27-5105,7-53 101,0 0-1,1 0 1,-1 0-1,1 0 1,0 1 0,-1-1-1,1 0 1,0 0-1,0 0 1,0 0-1,-1 0 1,1 0 0,0-1-1,0 1 1,0 0-1,0 0 1,1-1 0,-1 1-1,0 0 1,0-1-1,0 0 1,1 1-1,-1-1 1,0 1 0,0-1-1,1 0 1,-1 0-1,0 0 1,0 0 0,1 0-1,-1 0 1,2 0-1,0 0 54,0 0 0,0 0 1,0 0-1,0 0 0,0-1 0,1 1 0,-1-1 0,0 0 0,0 0 0,-1 0 0,1 0 0,0-1 0,4-1 0,0-6 155,0 1-1,0-1 0,0 0 1,-1-1-1,-1 1 0,0-1 1,6-16-1,24-83 27,-22 62-171,16-60 121,-31 117-129,2-1 0,-1 0 0,2 1-1,1 13 1,0 11 21,-4 40 1111,0-25 695,6 59 0,-4-107-1871,0 0 0,0 0 0,0 0 0,0 0 0,1 0 0,-1 0 0,0 0 0,0 0 0,1 0 1,-1 0-1,1 0 0,-1-1 0,0 1 0,1 0 0,0 0 0,-1 0 0,1-1 0,-1 1 0,1 0 0,0-1 0,0 1 1,-1-1-1,1 1 0,0-1 0,0 1 0,0-1 0,0 1 0,-1-1 0,1 0 0,0 1 0,0-1 0,0 0 1,0 0-1,0 0 0,2 0 0,-2-6 46,-1 0 0,1-1 1,-1 1-1,0-1 0,-1 1 0,-1-10 1,-8-3-256,0 1 1,-1 0-1,-1 0 1,-1 1-1,0 1 1,-20-18-1,81 29 1850,-25 6-1750,18-1-1498,-13-4-2378,5-7-3951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5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1 167 5093,'0'0'9273,"4"-10"-6182,4-1-2930,0 1 1,0 0 0,1 0-1,0 0 1,0 1 0,1 1-1,1 0 1,-1 0 0,1 1-1,1 0 1,-1 1 0,1 0-1,15-5 1,-6 3-132,0 2 1,0 0-1,0 1 0,0 1 1,1 1-1,26 0 0,-38 3-31,1 0-1,0 1 0,-1 1 0,1-1 1,-1 2-1,0-1 0,1 1 1,-1 1-1,-1 0 0,1 0 1,0 1-1,-1 1 0,0-1 1,14 12-1,-9-3 43,2-1 0,-1-1 0,31 17 0,-38-25 77,-1-1 0,0 0 0,1-1 0,-1 0 0,1 0 0,0-1 0,0 0 0,-1 0 0,1-1 0,0 0-1,0 0 1,14-3 0,4-3 142,0-1-1,-1-1 1,1-1-1,31-17 1,-32 14-501,0 0-1,1 3 1,0 0 0,36-7-1,-52 14 43,-1 1-1,1 0 1,0 0-1,0 1 1,0 1-1,18 2 1,-24-2 250,0 0 0,1 1 0,-1 0 0,0 0 0,0 0 0,0 0 0,0 0 0,0 1 0,0 0 0,-1 0 0,1 0 0,-1 0 0,0 1 1,0-1-1,0 1 0,3 6 0,-3-6 176,0 1 0,0-1 1,0 0-1,0 0 0,0 0 0,1 0 1,0 0-1,0-1 0,0 0 1,0 1-1,8 3 0,-9-6-73,1 0 0,0 0 0,0-1 0,-1 1 0,1-1 0,0 0 0,0 0 0,0 0 0,0 0 0,-1-1 0,1 1 0,0-1 0,0 0-1,-1 0 1,1-1 0,-1 1 0,5-3 0,89-47 1212,-19 8-3831,-24 20-8559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6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6438,'0'0'15279,"-1"9"-14660,-36 237 1014,58-312-5605,8-34-6774,-21 31 10319,-10 74 6448,-3 5-4145,-6 13-1429,6 0 266,1 0 1,1 1-1,1 0 0,2 40 0,0-61-659,0 0 0,1 0-1,0 0 1,0 0 0,0 0 0,0 0-1,0 0 1,1-1 0,-1 1-1,1 0 1,0-1 0,-1 1-1,1-1 1,0 0 0,1 1 0,-1-1-1,0 0 1,1 0 0,-1-1-1,1 1 1,-1 0 0,1-1 0,0 0-1,0 1 1,0-1 0,0 0-1,0-1 1,0 1 0,0 0 0,0-1-1,0 0 1,0 0 0,4 0-1,-2 1-40,1-1-1,-1 0 0,0 0 0,1 0 1,-1-1-1,0 0 0,0 0 0,1 0 1,-1 0-1,0-1 0,0 0 0,0 0 1,-1-1-1,1 1 0,0-1 1,-1 0-1,0 0 0,0 0 0,6-6 1,-5 0 231,0 0 1,0 0 0,-1-1-1,0 1 1,-1-1 0,0 0 0,0 0-1,2-19 1,-3 11 586,-1 1 0,0 0 0,-2-1 0,-2-26 1,3 44-815,0 0 0,0-1 0,0 1 1,0 0-1,0-1 0,0 1 1,0 0-1,0-1 0,0 1 1,0-1-1,0 1 0,-1 0 0,1-1 1,0 1-1,0 0 0,0-1 1,0 1-1,0 0 0,-1-1 0,1 1 1,0 0-1,0 0 0,-1-1 1,1 1-1,0 0 0,0 0 1,-1-1-1,1 1 0,0 0 0,-1 0 1,1 0-1,0-1 0,-1 1 1,1 0-1,0 0 0,-1 0 0,1 0 1,-1 0-1,1 0 0,0 0 1,-1 0-1,-6 13-103,7-2-356,-1 22-3413,3 0-7030,0-23 523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6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36 15407,'0'0'9134,"-8"1"-8259,5 0-844,-1-1-1,1 0 1,0 1-1,0 0 1,0 0-1,0 0 1,0 0-1,0 0 1,0 1-1,0 0 1,0-1-1,1 1 1,-1 0-1,1 0 1,-1 0-1,1 1 1,0-1-1,-1 0 1,1 1-1,1 0 1,-1-1-1,0 1 1,1 0-1,-1 0 1,1 0-1,0 0 1,0 0-1,0 0 1,0 0-1,1 0 1,-1 1-1,1-1 1,0 0-1,0 6 1,0-7-8,-1-1 1,1 1 0,0-1-1,0 1 1,0 0-1,0-1 1,0 1 0,1 0-1,-1-1 1,0 1 0,1-1-1,-1 1 1,1-1-1,0 1 1,-1-1 0,1 1-1,0-1 1,0 0 0,0 1-1,0-1 1,0 0-1,2 2 1,-1-2 10,0 0 0,0 0 0,0-1 0,0 1-1,0-1 1,0 1 0,0-1 0,1 0 0,-1 0 0,0 0 0,0 0 0,0 0-1,0-1 1,1 1 0,-1 0 0,0-1 0,3-1 0,1-1 4,0 0 0,0 0 0,0 0-1,-1-1 1,0 0 0,1 0 0,-1-1 0,-1 1 0,1-1 0,-1 0 0,0 0 0,6-10 0,-5 8 3,-1 1 1,0-1-1,0 0 1,-1-1 0,0 1-1,0 0 1,-1-1-1,0 0 1,0 0-1,0-11 1,-3 26-33,0-1 1,0 0-1,-1 0 1,0 0-1,-4 9 0,-6 24-12,10-29-133,1 1-1,0-1 1,1 1-1,1 19 1,0-29 28,-1 0 0,0 1 0,0-1 1,1 0-1,-1 1 0,0-1 1,1 0-1,0 0 0,-1 1 1,1-1-1,0 0 0,-1 0 0,1 0 1,0 0-1,0 0 0,0 0 1,0 0-1,0 0 0,1 1 0,0-2-96,-1 1 0,1-1 0,-1 0 0,1 0-1,0 0 1,-1 0 0,1 0 0,-1 0 0,1 0-1,-1-1 1,1 1 0,-1 0 0,1-1 0,-1 1-1,1-1 1,-1 0 0,1 1 0,-1-1-1,0 0 1,1 0 0,1-1 0,19-18-4131,3-7-1462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6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78 132 2434,'-6'9'9887,"3"-5"-9204,-44 78 5280,44-75-5493,-1 0-1,2 0 0,-1 1 1,1-1-1,0 1 0,0-1 1,1 1-1,0-1 0,0 1 1,1 0-1,0 10 0,1-18-447,-1 1 0,0 0 0,1 0-1,-1 0 1,1-1 0,-1 1 0,1 0 0,0-1-1,-1 1 1,1 0 0,0-1 0,-1 1 0,1-1-1,0 1 1,0-1 0,-1 1 0,1-1-1,0 1 1,0-1 0,0 0 0,0 0 0,0 1-1,0-1 1,-1 0 0,1 0 0,0 0 0,0 0-1,0 0 1,0 0 0,0 0 0,0 0 0,0-1-1,0 1 1,-1 0 0,1 0 0,0-1-1,1 0 1,34-15 538,-27 8-502,-1 0 0,-1 0 1,1-1-1,-2 0 0,1 0 0,-1-1 0,0 1 0,-1-1 0,0-1 0,-1 1 1,0-1-1,3-12 0,-1-3 19,-1 0 1,-2 0-1,0 0 0,-1-30 1,-2 55-83,0 1 1,1-1-1,-1 0 1,0 0-1,0 0 1,0 0-1,0 0 1,0 0-1,0 0 1,0 0-1,-1 0 1,1 0-1,0 0 1,0 1-1,-1-1 0,1 0 1,-1 0-1,1 0 1,-1 0-1,1 1 1,-1-1-1,1 0 1,-1 0-1,1 1 1,-1-1-1,0 0 1,0 1-1,1-1 1,-1 1-1,-1-1 1,1 1-8,-1 0 0,0 0 0,1 1 0,-1-1 0,1 1 0,-1-1 0,1 1 0,-1-1 0,1 1 0,0 0 0,-1 0 0,1 0 0,0 0 0,0 0 0,-2 2 1,-42 48-69,36-39 78,1-2 155,0 0 0,1 0-1,0 1 1,1 0-1,0 1 1,0-1-1,2 1 1,-5 14 0,9-26-153,0 1 1,0-1 0,0 0-1,0 0 1,0 0 0,0 0 0,0 1-1,0-1 1,0 0 0,0 0-1,0 0 1,0 1 0,1-1-1,-1 0 1,0 0 0,0 0 0,0 0-1,0 0 1,0 1 0,0-1-1,0 0 1,1 0 0,-1 0 0,0 0-1,0 0 1,0 0 0,0 0-1,0 0 1,1 1 0,-1-1-1,0 0 1,0 0 0,0 0 0,0 0-1,1 0 1,-1 0 0,0 0-1,0 0 1,0 0 0,1 0 0,-1 0-1,0 0 1,0 0 0,0 0-1,0 0 1,1-1 0,14-3-48,13-8-372,-17 6-157,57-26-2825,-63 30 3282,0 1-1,0-1 1,0 1-1,0 0 1,0 0-1,0 1 1,0-1-1,0 1 1,0 0-1,0 1 1,0-1-1,6 2 1,-10-1 151,1 0 1,-1 0 0,0 0 0,0 0 0,1 0 0,-1 1 0,0-1-1,0 0 1,0 1 0,0-1 0,-1 0 0,1 1 0,0-1 0,-1 1-1,1-1 1,-1 1 0,1 0 0,-1-1 0,1 1 0,-1-1 0,0 1-1,0 0 1,0 1 0,0 49 829,-1-37-852,0 7-16,0 10-319,4-14-3503,8-16-12630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7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16528,'0'0'7804,"-7"9"-7574,1-1-122,0 0 1,1 0-1,0 1 0,1 0 1,0 0-1,0 0 0,1 0 1,0 1-1,-3 17 1,-6 65 1468,1 113 1,11-205-1569,0 0 0,0 0 0,0 0 1,0 1-1,0-1 0,0 0 1,0 0-1,0 1 0,0-1 0,0 0 1,0 0-1,0 1 0,0-1 1,0 0-1,0 0 0,0 1 0,0-1 1,0 0-1,0 0 0,0 0 1,0 1-1,1-1 0,-1 0 0,0 0 1,0 0-1,0 1 0,0-1 1,1 0-1,-1 0 0,0 0 0,0 0 1,0 0-1,1 1 0,-1-1 1,0 0-1,0 0 0,0 0 0,1 0 1,-1 0-1,0 0 0,0 0 1,1 0-1,-1 0 0,12-7 495,9-16 20,-20 22-520,62-81 104,-57 75-119,0 0 1,1 1-1,0 0 0,0 0 0,0 1 1,1-1-1,-1 1 0,1 1 1,10-4-1,-18 7-9,1 1 0,0 0 1,0-1-1,0 1 0,0 0 0,0 0 1,0 0-1,0 0 0,0 0 0,0 0 0,0 0 1,-1 0-1,1 0 0,0 0 0,0 1 1,0-1-1,0 0 0,0 1 0,0-1 0,0 0 1,-1 1-1,1-1 0,0 1 0,0 0 1,-1-1-1,1 1 0,0-1 0,-1 1 0,1 0 1,0 0-1,-1-1 0,1 1 0,-1 0 1,1 0-1,-1 0 0,0-1 0,1 1 0,-1 0 1,0 0-1,0 0 0,1 0 0,-1 0 1,0 0-1,0 0 0,0 0 0,0 0 1,0 0-1,0 0 0,-1 1 0,1 0 40,0 1-1,0 0 1,0 0-1,-1-1 1,1 1-1,-1 0 1,1-1-1,-1 1 1,0-1 0,0 1-1,0-1 1,0 1-1,-1-1 1,1 0-1,-1 1 1,-2 1-1,3-7 222,0 0-1,0 0 1,0 0-1,0-1 0,0 1 1,1 0-1,0-1 1,0 1-1,-1 0 0,2-7 1,-1 9-158,1-26-2,0 19-66,0-1 0,-1 0 1,-1 1-1,1-1 0,-1 0 0,-3-9 0,4 21-200,-1-2 118,1 0 0,0 0 0,0 0-1,0 0 1,0 0 0,0 0 0,0 0 0,0 0 0,0 0-1,0 0 1,0 0 0,1 0 0,-1 0 0,0 0 0,1 0-1,-1 0 1,1 0 0,-1 0 0,1 0 0,-1 0 0,1-1 0,0 1-1,-1 0 1,1 0 0,0-1 0,-1 1 0,1 0 0,0-1-1,0 1 1,0-1 0,0 1 0,0-1 0,0 1 0,1-1-1,5 3-537,0 0 0,0-1-1,0 0 1,0 0 0,1-1-1,-1 0 1,1-1 0,14 0-1,-14 0-568,-1-1 1,1 0-1,-1 0 0,0-1 0,9-3 0,9-7-6338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7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11627,'0'0'5504,"-9"9"-1927,5-5-3196,-35 38 2343,37-39-2585,0-1 0,0 1 0,1-1 0,-1 1 1,1 0-1,0-1 0,0 1 0,0 0 0,0 0 0,0 0 0,0 0 0,1 0 1,0 0-1,-1 0 0,1 0 0,0 0 0,0 0 0,1 0 0,-1 0 1,2 4-1,-1-6-130,0 0 1,0 0-1,0 0 1,0 0 0,0 0-1,0 0 1,1 0-1,-1 0 1,0-1 0,1 1-1,-1 0 1,0-1-1,1 0 1,-1 1 0,1-1-1,-1 0 1,1 1-1,-1-1 1,1 0-1,-1 0 1,1 0 0,-1 0-1,1-1 1,-1 1-1,1 0 1,-1-1 0,0 1-1,3-1 1,1 0 16,0-1 0,0 1-1,1-1 1,-1 0 0,0 0 0,7-5 0,-3-1-219,0-1 0,-1-1 0,0 1 1,0-1-1,-1 0 0,0-1 0,-1 0 1,7-15-1,-19 39 241,0 0 0,2 0 0,-1 0 0,2 1 0,-1-1 0,-1 27 0,5-40-48,0 1-1,0-1 0,0 1 1,0-1-1,0 1 1,0-1-1,0 1 1,1-1-1,-1 0 1,0 1-1,0-1 1,0 1-1,1-1 1,-1 0-1,0 1 1,1-1-1,-1 0 1,0 1-1,1-1 1,-1 0-1,0 1 1,1-1-1,-1 0 0,0 0 1,1 0-1,-1 1 1,1-1-1,-1 0 1,1 0-1,-1 0 1,0 0-1,1 0 1,-1 0-1,1 0 1,-1 0-1,1 0 1,-1 0-1,1 0 1,-1 0-1,1 0 1,-1 0-1,0 0 0,1 0 1,-1 0-1,1-1 1,-1 1-1,0 0 1,1 0-1,-1-1 1,1 1-1,23-14-1125,-8-2-2691,-1-1 0,24-34 0,-15 17-5050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16560,'0'0'16047,"-6"56"-15887,2-30-160,2-2 0,2-5 0,0 2 0,0-8 0,2-4-3491,8-6-3972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48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94 11243,'-4'11'3181,"0"-2"-2614,-3 6 812,0 1 1,1 1-1,1-1 1,1 1-1,0 0 1,-1 21-1,5-38-1369,0 1 1,0-1-1,0 1 0,0-1 0,1 1 0,-1-1 0,0 1 0,0-1 1,1 1-1,-1-1 0,0 1 0,1-1 0,-1 0 0,0 1 0,1-1 1,-1 0-1,1 1 0,-1-1 0,1 0 0,-1 1 0,1-1 0,-1 0 1,0 0-1,1 1 0,0-1 0,-1 0 0,1 0 0,-1 0 0,1 0 1,-1 0-1,1 0 0,-1 0 0,1 0 0,0 0 0,30-1-2471,-29 1 2128,1-1-1,0 1 1,0 0-1,0-1 1,0 1 0,-1 1-1,1-1 1,0 0-1,0 1 1,0-1 0,3 3-1,-4 0 542,0 0 0,0 0 0,0 0 0,-1 1 0,0-1 0,1 1 0,-1 0 0,0-1 0,-1 1 0,1-1 0,-1 1 0,0 0 0,0 0 0,0-1 0,0 1 0,-1 7 0,-1 2 394,0 1-1,-1 0 0,-6 16 1,-15 22 262,23-50-738,0 0-1,-1 0 1,1 0-1,0 0 1,-1-1-1,1 1 1,-1 0-1,1-1 1,-1 1-1,0-1 1,0 1-1,1-1 0,-1 0 1,0 0-1,0 0 1,-1 0-1,1 0 1,0 0-1,0 0 1,0-1-1,-4 1 1,5-2-111,0 0 0,0 0 1,0 0-1,1 0 0,-1 0 1,0 0-1,1 0 0,-1 0 1,1-1-1,-1 1 0,1 0 1,0 0-1,-1-1 0,1 1 1,0 0-1,0-1 0,0 1 1,0 0-1,0 0 0,0-1 1,1-1-1,1-32-1153,0 25 1001,0 1-1,1 0 1,0 0 0,1-1-1,0 2 1,0-1 0,1 0 0,0 1-1,9-11 1,65-71 459,-52 62-227,1-2 185,-7 9 266,-1-1-1,-1 0 0,26-42 0,-44 62-455,0 1-1,0-1 1,0 0 0,0 1-1,0-1 1,0 0 0,0 0-1,-1 0 1,1 0-1,-1 0 1,0 0 0,1 1-1,-1-1 1,0 0 0,0 0-1,0 0 1,-1-2-1,1 3-51,0 1 0,-1-1 0,0 1 0,1-1 0,-1 1 0,1-1 0,-1 1 0,1-1 0,-1 1 0,0 0-1,1 0 1,-1-1 0,0 1 0,1 0 0,-1 0 0,0 0 0,0-1 0,1 1 0,-1 0 0,0 0 0,1 0-1,-1 0 1,0 1 0,0-1 0,1 0 0,-1 0 0,0 0 0,1 0 0,-2 1 0,-3 1 3,-1 0 1,1 0 0,0 1-1,-1-1 1,1 1-1,1 0 1,-1 1 0,0-1-1,1 1 1,-5 5 0,3-3-35,1 1 0,1 0 1,-1 0-1,1 0 0,0 0 0,1 1 1,-1 0-1,1 0 0,1 0 1,0 0-1,0 0 0,1 0 1,0 1-1,0-1 0,0 0 1,2 1-1,-1-1 0,2 10 0,-1-15-10,0 0 0,1-1 0,-1 1 0,1-1 0,-1 1 0,1-1 0,0 0 0,0 0 0,0 0 0,0 0 0,1 0 0,-1 0 0,0 0 0,1-1 0,-1 1 0,1-1 0,0 0 0,-1 0 0,1 0 0,0 0 0,0 0 0,0 0 0,0-1 0,0 1 0,-1-1 0,1 0 0,0 0 0,0 0 0,3-1 0,4 1-682,-1-1-1,1 0 0,-1 0 0,0-1 1,0 0-1,0-1 0,0 0 0,10-5 1,31-23-9069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55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16688,'0'0'10346,"63"0"-8489,-33 0-672,4 0-512,4-1-321,1-2-255,-2 1-65,-5-1 0,-4 3-289,-9 0-768,-5 0-768,-8 0-1218,-27 0-11435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56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0 897,'0'0'19314,"-31"50"-16880,31-40-544,3-2-256,10-3-449,10-1-448,4-3-449,3-1-128,3 0-448,2 0-2403,-2-2-1921,-7-8-2595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56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19 9961,'0'0'14409,"9"-4"-12925,-5 2-1390,0-1-1,0 2 1,1-1 0,-1 0 0,1 1 0,-1 0 0,1 0-1,-1 0 1,1 1 0,0-1 0,-1 1 0,1 0 0,0 0-1,-1 1 1,1 0 0,0 0 0,-1 0 0,1 0-1,-1 0 1,1 1 0,-1 0 0,0 0 0,0 0 0,0 1-1,0-1 1,0 1 0,0 0 0,-1 0 0,0 0 0,1 0-1,-1 1 1,4 6 0,-5-6-89,1 0-1,-2 0 1,1 0-1,0 0 1,-1 0 0,0 1-1,0-1 1,0 1-1,-1-1 1,1 0 0,-1 1-1,0-1 1,0 1-1,-1-1 1,0 1 0,1-1-1,-1 1 1,-1-1-1,1 0 1,0 0 0,-1 0-1,0 0 1,0 0-1,-4 6 1,-6 7 150,0-1 0,-1 0 0,-1-1 0,-17 15 0,8-7-9,-5 7-186,-20 19-79,15-22-4436,18-19-2844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58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9545,'0'0'18311,"-1"10"-17281,-4 8-620,0 1 0,-1-1 0,-16 32-1,14-35-193,1 0-1,1 1 0,0-1 0,1 1 1,1 0-1,0 1 0,1-1 0,-1 28 1,4-42-214,1-1 0,-1 1-1,1-1 1,0 0 0,-1 1 0,1-1 0,0 0 0,0 0 0,0 0 0,0 0 0,0 0 0,0 0 0,0 0-1,0 0 1,1 0 0,-1 0 0,0 0 0,0-1 0,1 1 0,-1 0 0,0-1 0,1 1 0,-1-1 0,1 0 0,-1 1-1,1-1 1,-1 0 0,1 0 0,-1 0 0,0 0 0,1 0 0,-1 0 0,1-1 0,-1 1 0,3-1 0,4 0-488,0 0 0,0-1 0,0 1 1,0-2-1,10-3 0,-8 1-1416,-2 0 0,1-1 0,0 0-1,-1 0 1,8-8 0,8-12-9800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59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14830,'0'0'6182,"-38"70"-3940,29-47-608,4 0-417,5-1-481,5-5-511,19-6-225,11-10-1089,10-1-1602,4-10-1761,0-13-3684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59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0 14990,'-9'2'3182,"1"1"-2815,0 0-1,0 1 1,0 0 0,0 0 0,1 0 0,0 1-1,0 0 1,0 1 0,1 0 0,-1 0 0,1 0 0,1 0-1,-11 15 1,10-11-20,0 0 0,0 0 0,1 1 0,0 0 0,1 0 0,0 0 0,1 0 0,0 0 0,0 1 0,-1 21 0,4-31-324,0 0-1,0 0 0,1 0 0,-1 0 1,0 0-1,1 0 0,-1 0 0,1 0 1,0 0-1,-1-1 0,1 1 0,0 0 1,0 0-1,0-1 0,0 1 0,1 0 1,-1-1-1,0 1 0,1-1 0,-1 0 1,1 1-1,-1-1 0,1 0 0,0 0 1,0 0-1,-1 0 0,1 0 0,0 0 1,0-1-1,0 1 0,0 0 0,0-1 1,0 0-1,0 1 0,0-1 0,0 0 1,0 0-1,0 0 0,0 0 0,0-1 1,3 0-1,3 0 23,1 0 0,-1 0 0,1-1 0,-1 0 0,0-1 0,0 0 0,0 0 0,14-9 0,-13 6-24,0-1 1,-1 0-1,0 0 0,0-1 0,-1 0 1,0-1-1,0 1 0,-1-1 0,5-10 0,-8 14-17,0-1 0,-1 1-1,1-1 1,-1 0 0,-1 0-1,1 0 1,-1 0 0,0 0-1,0 0 1,-1 0-1,0 0 1,0 0 0,0 0-1,-1 0 1,0 0 0,0 0-1,-3-10 1,3 14-1,0 0-1,0 0 1,1 0 0,-1 0 0,0 1-1,0-1 1,-1 0 0,1 1-1,0-1 1,-1 0 0,1 1 0,-1 0-1,1-1 1,-1 1 0,1 0 0,-1 0-1,0 0 1,0 0 0,0 0 0,0 0-1,1 1 1,-1-1 0,0 0-1,0 1 1,0 0 0,0-1 0,0 1-1,-1 0 1,1 0 0,0 0 0,0 0-1,0 1 1,0-1 0,0 0 0,0 1-1,-3 1 1,1-1-6,0 1 0,0 0 0,0 0 0,1 0-1,-1 0 1,0 0 0,1 1 0,0 0 0,0 0 0,0 0 0,0 0 0,0 0-1,0 0 1,1 1 0,0-1 0,-4 8 0,5-10-66,0 0-1,1 1 1,-1-1 0,1 0-1,-1 0 1,1 0 0,0 0-1,-1 1 1,1-1 0,0 0-1,0 0 1,0 1 0,-1-1 0,1 0-1,1 1 1,-1-1 0,0 0-1,0 0 1,0 1 0,1-1-1,-1 0 1,1 0 0,-1 0-1,1 0 1,-1 1 0,1-1-1,0 0 1,-1 0 0,1 0 0,0 0-1,0 0 1,0-1 0,0 1-1,0 0 1,0 0 0,0 0-1,0-1 1,0 1 0,0-1-1,0 1 1,1-1 0,-1 1-1,0-1 1,0 1 0,0-1 0,2 0-1,5 1-1031,1-1 0,-1 1 0,0-2 0,0 1 0,1-1 0,8-2 0,26-10-5994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9:59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0 15439,'-8'6'3373,"-4"4"-2231,-1 0-1,2 0 0,-1 1 0,-15 20 0,22-25-817,1-1-1,0 1 0,0 1 0,0-1 0,1 0 1,0 1-1,0 0 0,1 0 0,0 0 0,0 0 1,0 0-1,1 0 0,0 0 0,0 9 0,1-14-301,1-1 0,-1 1 0,0 0 0,1-1 0,-1 1 0,1 0-1,-1-1 1,1 1 0,0-1 0,0 1 0,0-1 0,-1 1-1,1-1 1,1 0 0,-1 1 0,0-1 0,0 0 0,0 0-1,1 0 1,-1 0 0,1 0 0,-1 0 0,3 1 0,1 0 9,0 0 1,0-1-1,0 1 0,0-1 1,0 0-1,1-1 1,9 1-1,-1-1 16,-1-1 0,0 0 0,1-1 0,-1-1 0,22-7-1,-24 6-17,0-2-1,-1 1 1,0-1-1,0-1 1,0 0-1,16-15 1,-23 19-15,0 1 0,0-1 1,-1 0-1,1 0 0,-1 0 1,0 0-1,0 0 0,0 0 1,0 0-1,-1-1 0,1 1 0,-1-1 1,0 1-1,0-1 0,0 1 1,-1-1-1,1 0 0,-1 0 1,0 1-1,0-1 0,0 0 0,0 1 1,0-1-1,-1 0 0,-2-7 1,1 8 5,0 0 0,-1 0 0,1 0 0,-1 0 0,0 0 0,0 1 0,0-1 0,0 1 1,0 0-1,0 0 0,-1 0 0,1 0 0,-1 0 0,1 1 0,-1 0 0,0 0 0,1 0 0,-1 0 1,-5-1-1,-10-1-30,-1 1 1,-26 0-1,36 2-318,0 0-1,-1 1 1,1 0-1,0 1 0,0 0 1,-19 6-1,20-4-867,1 0-1,0 0 0,0 1 1,0 0-1,1 0 1,-1 1-1,-11 12 1,-5 8-4751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0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10698,'0'0'10618,"10"3"-8643,5 1-1362,0-1 0,0-1 0,0 0 1,0-1-1,1 0 0,29-4 0,105-20 1386,-76 10-1595,145-14-431,365 3 0,-600 38-90,3-7-347,-38 15 326,34-18-3360,-2-3-3805,13-1-219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0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4228,'0'0'18316,"12"-7"-16576,5-1-1112,0 1-1,0 0 1,0 1 0,1 1-1,0 1 1,0 0-1,0 1 1,29 0-1,-46 3-614,0 0-1,1 0 1,-1 0-1,0 0 0,1 0 1,-1 0-1,0 0 1,0 1-1,0-1 1,1 0-1,-1 1 0,0-1 1,0 1-1,0 0 1,0-1-1,0 1 0,0 0 1,0 0-1,0-1 1,0 1-1,0 0 1,0 0-1,0 0 0,-1 0 1,1 0-1,0 0 1,0 2-1,0 0 10,-1 0 1,1 0-1,-1-1 0,0 1 1,0 0-1,0 0 1,0 0-1,0-1 0,-1 1 1,1 0-1,-3 5 0,0 2 65,-1 1 0,0-2 0,-1 1 0,-1 0 0,-10 14-1,0-6 195,-2 0-1,-1-1 0,-30 22 1,-27 24 295,76-62-576,0-1 0,0 0 0,0 0 0,0 1 0,0-1 0,0 0 0,0 0 0,0 1 0,0-1 0,0 0 0,1 0 0,-1 1 0,0-1 0,0 0 0,0 0 0,0 1 0,0-1 0,0 0 0,0 0 0,1 0 0,-1 1 0,0-1 0,0 0 0,0 0 0,1 0 0,-1 0 0,0 1 0,0-1 0,0 0 0,1 0 0,-1 0 0,0 0 0,0 0 0,1 0 0,-1 0 0,0 0 0,0 0 0,1 0 0,-1 0 0,0 0 0,0 0 0,1 0 0,-1 0 0,0 0 0,0 0 0,1 0 0,-1 0 0,0 0 0,0 0 0,1 0 0,-1 0 0,0 0 0,0 0 0,1-1 0,23 2 0,-20-1 0,201-11-3203,-110 4-1596,-42 4-8339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33 136 15150,'0'0'7079,"-3"14"-4015,-7 36-173,-8 97 0,17-127-2889,0 1 1,2-1-1,0 1 0,2-1 1,0 0-1,1 0 0,1 0 1,10 26-1,-15-46 1,0 1-1,0-1 0,0 1 1,0-1-1,0 1 1,0-1-1,0 1 0,1-1 1,-1 1-1,0-1 1,0 0-1,0 1 1,1-1-1,-1 1 0,0-1 1,0 0-1,1 1 1,-1-1-1,0 0 1,1 1-1,-1-1 0,0 0 1,1 1-1,-1-1 1,1 0-1,-1 0 1,0 0-1,1 1 0,-1-1 1,1 0-1,-1 0 1,1 0-1,-1 0 0,1 0 1,-1 0-1,1 0 1,5-18 97,-3-38-12,-3 52-99,1-89 717,0 55-226,-1 30-322,0 13-98,0-4-60,0 0 0,0 0 0,0 1 0,0-1 0,0 0 0,0 0 0,0 0 0,1 1 0,-1-1 0,0 0 0,1 0 0,-1 0 0,1 0 0,-1 0 0,1 0 0,0 0 0,-1 0 0,1 0 0,0 0 0,0 0 0,0 0 0,0 0 0,0 0 0,0-1 0,0 1 0,0 0 0,0-1 0,0 1 0,0-1 0,0 1 0,0-1 0,0 0 0,1 1 0,-1-1 0,0 0 0,0 0 0,0 0 0,1 0 0,-1 0 0,0 0 0,0 0 0,1 0 0,0-1 0,3 0 0,-1 0 0,1 0 0,-1 0 0,0-1 0,0 1 0,0-1 0,0 0 0,0 0 0,0-1 0,0 1 0,3-4 0,4-6 0,-1 0 0,-1-1 0,0 0 0,-1-1 0,0 1 0,-1-2 0,-1 1 0,0-1 0,-1 0 0,0 0 0,-1 0 0,-1-1 0,-1 0 0,0 1 0,-1-28 0,-17 68 0,5 10 0,2 0 0,1 1 0,2 0 0,2 0 0,1 1 0,2 45 0,1-79 0,0 0 0,0 0 0,0 0 0,0 1 0,0-1 0,1 0 0,-1 0 0,1 0 0,0 0 0,0 0 0,0 0 0,0 0 0,1 0 0,-1 0 0,1-1 0,-1 1 0,1 0 0,0-1 0,0 0 0,0 1 0,1-1 0,-1 0 0,0 0 0,1 0 0,0 0 0,-1-1 0,1 1 0,0-1 0,0 1 0,0-1 0,0 0 0,0 0 0,0 0 0,0-1 0,0 1 0,0-1 0,0 0 0,0 0 0,1 0 0,3 0 0,-6-1 0,1 1 0,0-1 0,-1 0 0,1 0 0,0 0 0,-1 0 0,1 0 0,-1 0 0,0 0 0,1 0 0,-1-1 0,0 1 0,0 0 0,0-1 0,0 1 0,0-1 0,0 1 0,0-1 0,0 0 0,-1 1 0,1-1 0,0 0 0,-1 0 0,0 1 0,1-1 0,-1 0 0,0 0 0,0-2 0,0-55 0,0 55 0,-2-6 0,0 1 0,0-1 0,-1 1 0,-1-1 0,1 1 0,-2 0 0,1 0 0,-1 1 0,0-1 0,-1 1 0,0 0 0,0 0 0,-1 1 0,0 0 0,-10-8 0,21 18 0,1-2 0,-1 1 0,0 0 0,0-1 0,0 1 0,1-1 0,-1-1 0,1 1 0,-1 0 0,1-1 0,-1 0 0,1 0 0,-1 0 0,1-1 0,-1 0 0,9-2 0,-4 1 0,-1 0 0,1-1 0,-1 0 0,1-1 0,-1 1 0,0-2 0,0 1 0,9-8 0,-7 3 0,0 0 0,0-1 0,-1 0 0,-1 0 0,1-1 0,-2 0 0,1 0 0,-2-1 0,0 0 0,0 0 0,-1-1 0,6-21 0,-11 34 0,0 0 0,0 1 0,-1-1 0,1 0 0,0 0 0,0 0 0,-1 1 0,1-1 0,0 0 0,0 0 0,-1 0 0,1 0 0,0 1 0,-1-1 0,1 0 0,0 0 0,0 0 0,-1 0 0,1 0 0,0 0 0,-1 0 0,1 0 0,0 0 0,-1 0 0,1 0 0,0 0 0,-1 0 0,1 0 0,0 0 0,-1 0 0,1-1 0,0 1 0,0 0 0,-1 0 0,1 0 0,0 0 0,0-1 0,-1 1 0,1 0 0,0 0 0,0 0 0,-1-1 0,1 1 0,0 0 0,0 0 0,0-1 0,0 1 0,-1 0 0,1-1 0,0 1 0,0 0 0,0 0 0,0-1 0,0 1 0,0 0 0,0-1 0,0 1 0,0 0 0,0-1 0,0 1 0,0 0 0,0-1 0,0 1 0,0 0 0,0-1 0,0 1 0,-7 7 0,0 1 0,0 0 0,1 0 0,0 0 0,0 1 0,1-1 0,0 1 0,-7 19 0,1 2 0,-12 52 0,19-66 0,1 0 0,0 1 0,1-1 0,1 1 0,1 20 0,0-34 0,0-1 0,1 1 0,-1 0 0,0 0 0,1 0 0,0-1 0,-1 1 0,1 0 0,0-1 0,0 1 0,1-1 0,-1 1 0,0-1 0,1 1 0,0-1 0,-1 0 0,1 0 0,0 0 0,0 0 0,0 0 0,0 0 0,1-1 0,-1 1 0,0-1 0,1 1 0,-1-1 0,1 0 0,0 0 0,-1 0 0,1 0 0,0 0 0,-1-1 0,1 1 0,0-1 0,0 0 0,0 0 0,-1 0 0,5-1 0,-1 0 0,1-1 0,-1 0 0,0 0 0,0 0 0,0-1 0,0 0 0,0 0 0,-1-1 0,0 0 0,1 0 0,-1 0 0,-1 0 0,1-1 0,-1 0 0,1 0 0,-1 0 0,5-10 0,8-11 0,-2-1 0,16-36 0,-23 45 0,-14 39 0,1 0 0,1 0 0,1 1 0,1-1 0,0 26 0,2-45 1,0 0 0,0-1 0,0 1 1,0 0-1,0-1 0,0 1 0,0 0 0,1-1 0,-1 1 0,1 0 0,-1-1 1,1 1-1,0-1 0,0 1 0,-1-1 0,1 1 0,0-1 0,0 0 0,0 1 1,1-1-1,-1 0 0,0 0 0,0 0 0,1 0 0,-1 0 0,0 0 0,1 0 1,-1 0-1,1-1 0,0 1 0,-1 0 0,1-1 0,-1 0 0,1 1 0,0-1 1,-1 0-1,4 1 0,-2-2-10,-1 1 1,1-1-1,-1 0 1,1 1-1,-1-1 0,1 0 1,-1 0-1,1-1 1,-1 1-1,0 0 1,0-1-1,0 1 1,0-1-1,0 0 1,0 0-1,0 0 0,0 0 1,-1 0-1,1 0 1,-1 0-1,1-1 1,-1 1-1,0 0 1,1-3-1,3-13-1407,0 1-1,-1-1 1,-1 0 0,-1 0-1,1-27 1,-8-93-7962,4 129 8805,1 3 211,-7-54-2419,-1 31 4612,-6 10 4878,14 19-6516,0-1 0,-1 1 0,1 0 1,0 0-1,0 0 0,0 0 0,-1-1 0,1 1 1,0 0-1,0 0 0,-1 0 0,1 0 0,0 0 1,0 0-1,-1 0 0,1 0 0,0 0 0,-1 0 0,1 0 1,0 0-1,0 0 0,-1 0 0,1 0 0,0 0 1,0 0-1,-1 0 0,1 0 0,0 1 0,0-1 1,-1 0-1,1 0 0,0 0 0,0 0 0,0 0 1,-1 1-1,1-1 0,0 0 0,0 0 0,0 0 1,-1 1-1,1-1 0,0 1 0,-5 16 3185,5 19-2080,6-24-2641,1-8-4457,2-3-8181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1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14862,'0'0'11979,"72"17"-10281,-38-8-385,6-3-608,3 2-513,4-3-128,-7 0-224,-5 0-1313,-8-1-2211,-16-1-2370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1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14894,'0'0'3171,"65"9"-192,-24-7-993,6 1-1217,-3 3-513,-3 2-224,-7-3-2306,-3-1-5798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3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277 104 3683,'0'0'5990,"3"-8"-2098,0 1-3744,-1 2 607,0-1 1,0 0-1,0 0 0,-1 0 1,0 0-1,1-6 0,-2 10-513,0 1-1,0-1 0,0 1 1,-1-1-1,1 1 0,0-1 1,-1 1-1,1-1 0,-1 1 1,1-1-1,-1 1 0,1-1 1,-1 1-1,0 0 0,0 0 1,0-1-1,0 1 0,0 0 1,0 0-1,0 0 0,0 0 1,-1 0-1,1 0 0,0 0 1,0 0-1,-1 1 0,1-1 1,-1 0-1,1 1 0,-1-1 1,1 1-1,-4-1 0,-3 0-110,-1 0 0,0 0 0,0 1 0,0 0 0,0 0 0,0 1 0,0 0 0,0 1 0,0 0 0,0 0 0,1 1 0,-1 0 0,1 0 0,0 1 0,0 1 0,0-1 0,1 1 0,-1 0 0,1 1 0,0 0 0,1 0 0,-1 0 0,1 1 0,-7 9 0,7-7-143,0-1 0,0 1-1,1 0 1,0 1 0,0-1 0,1 1 0,0 0 0,1 0 0,0 0 0,1 0 0,0 1 0,0-1 0,1 1 0,1-1 0,0 1 0,0-1 0,1 1 0,0-1 0,1 1 0,5 18 0,-6-26 16,1-1 0,-1 1 0,0 0 0,1-1 0,0 1 0,-1-1 0,1 1 0,0-1 0,0 0 0,0 0 0,1 0 0,-1 0 0,0 0 0,1 0 0,-1-1 0,1 1 1,0-1-1,2 2 0,1-1 27,0-1 0,0 1 0,0-1 0,0 0 0,1-1 0,-1 1 0,0-1 1,9-1-1,0-1 42,-1 0 0,0-2 1,0 1-1,0-2 0,0 0 1,24-12-1,-26 10-51,-1 0 0,0-1 1,0 0-1,-1 0 0,0-1 1,13-16-1,-20 21 16,1 0 0,-1-1 0,0 1-1,0-1 1,-1 0 0,0 0 0,1 0 0,-1 0 0,-1 0 0,1-1-1,-1 1 1,0 0 0,0-1 0,-1 1 0,0-1 0,0 1 0,0-1 0,-1-7-1,0 11-37,0 0 0,0 0-1,0 0 1,-1 0-1,1 0 1,0 1 0,-1-1-1,1 0 1,-1 1 0,1-1-1,-1 1 1,0 0-1,0-1 1,0 1 0,0 0-1,0 0 1,0 0 0,0 0-1,0 1 1,0-1-1,0 0 1,0 1 0,-1 0-1,1-1 1,0 1-1,0 0 1,0 0 0,-1 0-1,1 1 1,-4 0 0,2-1-296,-1 0 0,1 1-1,-1-1 1,1 1 0,0 0 0,-1 0 0,1 1 0,0-1 0,0 1 0,0 0 0,0 0 0,0 1 0,0-1 0,-5 5 0,7-4-524,0 0-1,0 0 1,0 1-1,0-1 1,1 0-1,-1 1 1,1-1-1,0 1 1,-1 5-1,1 11-6049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3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9545,'0'0'14990,"4"54"-12908,-10-28-160,-3 3-865,-1 0-416,3 0-449,2-6-160,5-4 0,0-5-641,0-6-1056,8-7-866,2-1-1088,1-9-1826,0-11-6887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4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13132,'0'0'10053,"-10"5"-7475,1 0-2116,1 0 0,-1 0 0,1 0 1,1 1-1,-14 12 0,17-14-340,1 0 1,-1 0 0,1 0-1,1 0 1,-1 0 0,0 1-1,1-1 1,0 1 0,0 0-1,0-1 1,1 1 0,0 0-1,0 0 1,0 0 0,0 10-1,1-15-114,0 1-1,1 0 0,-1 0 1,1 0-1,-1 0 0,1-1 1,0 1-1,-1 0 1,1-1-1,-1 1 0,1 0 1,0-1-1,0 1 0,-1-1 1,1 1-1,0-1 0,0 0 1,0 1-1,0-1 1,0 0-1,-1 1 0,1-1 1,0 0-1,0 0 0,0 0 1,0 0-1,0 0 1,0 0-1,2 0 0,38 0 127,-29-1-110,8 1-152,-9-1-75,0 1 1,0 0-1,0 1 1,0 0-1,19 5 0,-28-5 183,1 0 0,0 0 0,-1 0-1,1 1 1,-1-1 0,0 1 0,1-1-1,-1 1 1,0 0 0,0 0-1,0 0 1,0 0 0,-1 0 0,1 1-1,0-1 1,-1 0 0,0 1 0,1-1-1,-1 1 1,0-1 0,0 1 0,0 0-1,-1-1 1,1 1 0,-1 0 0,1 0-1,-1 5 1,0-1 129,-1 0 0,1 0 1,-1 0-1,0 0 0,-1 0 0,0 0 0,0 0 0,-1 0 0,1-1 1,-1 1-1,-1-1 0,1 0 0,-9 11 0,9-13 3,0 0 0,-1 0-1,0 0 1,0 0 0,0-1 0,0 1-1,-1-1 1,1 0 0,-1 0 0,0-1-1,1 1 1,-1-1 0,0 0 0,-1-1-1,1 1 1,0-1 0,0 0 0,-11 1 0,14-3-201,1 1 1,-1-1 0,0 1 0,1-1-1,-1 1 1,1-1 0,-1 0 0,1 0-1,0 0 1,-1 0 0,1 0 0,0 0-1,-1 0 1,1-1 0,0 1 0,0 0-1,0-1 1,0 1 0,0-1 0,1 1-1,-1-1 1,0 1 0,1-1 0,-1 1-1,1-1 1,-1 0 0,1 1 0,0-1 0,0-2-1,-7-62-6735,7 51 4135,-3-32-4860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4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5157,'0'0'22998,"63"-5"-22102,-40 5-575,5 0-257,-2 0-32,2 0-1025,-2 0-2370,0 0-2563,-3 0-4612</inkml:trace>
  <inkml:trace contextRef="#ctx0" brushRef="#br0" timeOffset="1">423 50 16239,'0'0'9930,"-10"51"-7912,10-33-545,0-1-480,7-3-513,9-4-351,1-2-33,4-7-96,-2-1-833,2 0-1601,-3-5-2691,0-8-2819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4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1 5958,'0'0'15550,"-7"10"-13473,-29 52 1301,-28 66 0,38-71-2939,-28 99 0,51-133-1925,4-17-6877,6-7-932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5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14990,'0'0'12268,"36"50"-10987,-9-47-512,5-3-481,4 0-192,2 0-384,1-5-2307,-5-8-2658,0-5-4644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6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13485,'0'0'4036,"9"0"-1752,10-2-1309,76 0 3164,-88 2-3951,-1 0 1,0 0-1,0 1 1,0 0-1,0 1 0,0-1 1,0 1-1,0 0 1,-1 1-1,1-1 1,-1 1-1,1 0 0,5 4 1,-10-5-150,1 0 0,-1 0 1,1 0-1,-1 0 0,0 0 0,0 0 1,0 0-1,0 0 0,0 0 1,0 0-1,-1 1 0,1-1 0,-1 0 1,1 1-1,-1-1 0,0 0 1,0 1-1,0-1 0,0 0 0,0 1 1,-1-1-1,1 0 0,-1 0 0,1 1 1,-1-1-1,0 0 0,0 0 1,0 0-1,0 0 0,0 0 0,-1 0 1,1 0-1,-3 3 0,-6 8 214,-1-1 1,0 0-1,-23 18 0,19-17-82,-4 4 44,-38 39 1133,53-52-1286,1-1 0,1 1 1,-1 0-1,1 1 0,-1-1 0,1 0 1,0 1-1,1-1 0,-1 1 1,1 0-1,0-1 0,0 1 0,-1 8 1,3-12-73,-1 0 0,1 1 1,-1-1-1,1 1 0,-1-1 0,1 0 1,0 0-1,0 1 0,-1-1 1,1 0-1,0 0 0,0 0 0,0 0 1,0 0-1,0 0 0,1 0 0,-1 0 1,0-1-1,0 1 0,1 0 1,-1-1-1,0 1 0,1-1 0,-1 1 1,0-1-1,1 0 0,-1 1 1,1-1-1,-1 0 0,0 0 0,3 0 1,56 1-2142,-48-1 1100,-2 0-569,0-1 0,1 0 0,-1-1-1,0 0 1,13-5 0,13-5-7375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6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7783,'0'0'22737,"1"9"-22086,-1 91-69,0-99-591,0 0 0,0 0 0,1-1 1,-1 1-1,1 0 0,-1 0 0,1 0 1,-1 0-1,1 0 0,0 0 0,-1-1 1,1 1-1,0 0 0,-1 0 0,1-1 1,0 1-1,0-1 0,0 1 0,0 0 1,0-1-1,0 0 0,1 1 0,33 12-697,-5-1-132,-28-11 819,-1 0 0,1 0 0,-1 0 1,1 1-1,-1-1 0,0 1 0,1-1 0,-1 1 0,0-1 0,0 1 0,0-1 1,-1 1-1,1 0 0,0 0 0,0-1 0,-1 1 0,1 0 0,-1 0 0,0 0 1,0 0-1,1 0 0,-1 2 0,-1 0 25,1 1 1,-1-1-1,0 1 0,-1-1 1,1 0-1,-1 0 0,1 1 1,-1-1-1,-3 5 0,-1-1 169,0 1-1,0-1 1,-1 0-1,0 0 1,0 0-1,0-1 1,-17 11-1,23-17-166,0 0 1,-1 1-1,1-1 1,-1 0-1,1 0 0,-1-1 1,1 1-1,-1 0 0,0 0 1,1-1-1,-1 1 1,0-1-1,1 0 0,-1 1 1,0-1-1,0 0 0,0 0 1,1 0-1,-1 0 1,0 0-1,0-1 0,1 1 1,-1 0-1,0-1 0,0 1 1,1-1-1,-1 0 1,0 0-1,1 1 0,-1-1 1,1 0-1,-1 0 0,1 0 1,0-1-1,-1 1 1,-1-3-1,0-2-776,0 0 0,0 0-1,0-1 1,1 1 0,0-1 0,0 0 0,1 1 0,-1-11-1,-3-23-6523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84 239 17777,'-1'0'730,"-1"0"0,0 0 0,0 1 0,1-1 0,-1 1 0,1 0 0,-1-1 1,0 1-1,1 0 0,-1 0 0,1 0 0,0 0 0,-1 0 0,1 0 0,-2 3 0,-21 28 2379,17-18-3063,0-1 0,2 1 0,-6 15 0,11-28-49,-1 0 1,1 1-1,-1-1 1,1 0-1,0 0 0,-1 0 1,1 0-1,0 1 0,0-1 1,0 0-1,0 0 1,0 1-1,0-1 0,0 0 1,0 0-1,0 1 1,0-1-1,1 0 0,-1 0 1,1 0-1,-1 1 0,1-1 1,-1 0-1,1 0 1,0 0-1,-1 0 0,1 0 1,0 0-1,0 0 1,0 0-1,0-1 0,2 3 1,0-3-13,0 1 0,0-1 0,0 1 0,0-1 1,0 0-1,0 0 0,0 0 0,0 0 0,0-1 1,0 1-1,0-1 0,0 0 0,4-1 0,6-3 3,-1-1-1,1 0 0,-1-1 1,0-1-1,-1 1 1,1-2-1,-2 0 0,1 0 1,12-15-1,-1-1-23,0-1 0,30-51-1,-42 63 42,-1-2 0,0 0-1,-1 0 1,-1 0-1,-1-1 1,8-29 0,-17 39-36,-6 12-35,-8 11-30,8-5 143,0 0 0,1 1 0,1 0 0,0 0 0,0 0 0,1 1 0,1 0 0,0 0 0,0 0 0,2 1 0,-1 0 0,2 0 0,0-1 0,0 22 0,2-34-47,0 1-1,1-1 1,-1 1-1,1-1 1,-1 1-1,1-1 1,-1 1-1,1-1 1,0 1 0,0-1-1,0 1 1,0-1-1,0 0 1,0 0-1,0 0 1,0 1-1,0-1 1,1 0 0,-1 0-1,0-1 1,1 1-1,-1 0 1,1 0-1,-1-1 1,1 1-1,-1-1 1,1 1 0,0-1-1,-1 0 1,1 1-1,-1-1 1,1 0-1,0 0 1,-1 0-1,1 0 1,-1 0 0,1-1-1,2 0 1,3 0-19,-1 0 0,1 0 0,-1 0 0,0-1 0,0 0 1,1-1-1,-1 1 0,8-6 0,1-3-359,-1 0 0,22-23 0,-32 30 293,0 0-1,0-1 0,-1 1 1,1-1-1,-1 0 0,0 0 1,-1 0-1,1-1 0,-1 1 1,0 0-1,0-1 0,1-7 1,-4 13 82,-1 1-1,1-1 1,-1 0 0,1 0 0,-1 1 0,1-1 0,0 1 0,-1 0-1,1-1 1,0 1 0,-1 0 0,1 0 0,0-1 0,0 1 0,0 0-1,-2 2 1,-5 6 148,1 0 0,0 0-1,0 1 1,1 0 0,-6 15-1,9-20-72,1 1 0,0-1-1,0 1 1,0 0-1,1 0 1,0 0 0,0 0-1,0 0 1,1 0 0,0 0-1,0 0 1,2 8-1,-1-13-63,-1 1 0,1-1 0,0 1 0,0-1 0,0 0 0,0 0 0,0 0 0,0 1 0,0-1 0,1 0 0,-1 0 0,0-1 0,1 1 0,-1 0 0,0 0 0,1-1 0,-1 1 0,1-1 0,-1 1 0,1-1 0,-1 1 0,1-1 0,0 0-1,-1 0 1,1 0 0,1 0 0,52 0 68,-40-1-57,39-3-291,97-19-1,-165-7 1197,-5-12-924,2-2 0,1 0 0,-12-63 0,27 106 0,1 0 0,0 0 0,-1 0 0,1 0 0,0 0 0,-1 0 0,1 0 0,0 0 0,0 0 0,0 0 0,0 0 0,0 0 0,0 0 0,0-1 0,0 1 0,1 0 0,-1 0 0,0 0 0,1 0 0,-1 0 0,1 0 0,-1 0 0,1 0 0,-1 1 0,1-1 0,0 0 0,-1 0 0,1 0 0,1-1 0,1 2 0,0-1 0,0 0 0,0 1 0,0 0 0,0 0 0,0 0 0,0 0 0,0 0 0,0 0 0,4 2 0,64 12-1796,-1 0-3257,-42-11-2576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7687,'0'0'15087,"54"18"-13678,-28-17-801,2 1-415,5-2-225,6 0-2819,5-2-6118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7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7751,'0'0'7971,"-12"7"-4389,4-3-3143,0 1 0,0 0 1,0 0-1,0 0 0,1 1 1,0 0-1,0 1 0,1 0 0,0 0 1,0 0-1,1 1 0,-1 0 1,2 0-1,-1 0 0,1 0 1,-5 16-1,7-14-191,0-1-1,0 1 1,1 0-1,1 0 1,0 0 0,0 0-1,3 19 1,-2-26-223,0 0 0,-1 0 0,1 0 0,0 0-1,0 0 1,1-1 0,-1 1 0,1 0 0,-1 0 0,1-1 0,0 1 0,0-1 0,0 0 0,0 0-1,0 1 1,1-1 0,-1-1 0,0 1 0,1 0 0,0 0 0,-1-1 0,1 0 0,0 1 0,0-1-1,0 0 1,0-1 0,0 1 0,0 0 0,4 0 0,0-2 5,0 1 0,1-1 0,-1 1-1,0-2 1,0 1 0,0-1 0,0-1 0,0 1 0,0-1 0,0 0 0,-1 0 0,1-1 0,-1 0-1,0 0 1,-1-1 0,1 1 0,-1-1 0,10-11 0,-10 10 76,0 1 0,0-1-1,-1-1 1,0 1 0,0-1 0,-1 1 0,1-1-1,-1 0 1,-1 0 0,0-1 0,0 1 0,0 0-1,0-1 1,-1 1 0,-1-1 0,1 1 0,-1-1 0,-2-12-1,1 17-87,0 1 0,0-1 0,-1 1 0,1-1 0,-1 1 0,0-1 0,0 1 0,1 0 1,-1 0-1,-1 0 0,1 0 0,0 0 0,0 1 0,-1-1 0,1 1 0,-1-1 0,1 1 0,-1 0 0,0 0 0,1 0 0,-1 0 0,0 1 0,0-1 0,0 1 0,1-1 0,-1 1 0,0 0 0,0 0 0,-5 1 0,0-1-3,0 1-1,0-1 1,0 1 0,0 1 0,0-1 0,1 1 0,-1 1-1,0-1 1,-11 7 0,-9 16-3564,26-23 2914,1 0 0,-1 0 0,0 0 0,1 0 0,0 1 0,-1-1 0,1 0-1,0 1 1,0-1 0,1 1 0,-1-1 0,0 1 0,1 0 0,0-1 0,-1 1 0,1 0 0,0-1 0,0 1 0,1 2 0,3 5-13576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07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71 251 5926,'0'0'24535,"-53"59"-23382,43-33-288,3-3-577,6-2-288,1-5 0,3-4 0,12-7 0,3-5 0,6 0 0,-1-8-96,-2-9-2402,-3-7-2147,-3-3-2209</inkml:trace>
  <inkml:trace contextRef="#ctx0" brushRef="#br0" timeOffset="1">82 1 5637,'0'0'25977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19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32 17424,'8'-3'1682,"4"-3"-1175,0 2 0,0-1 1,1 2-1,-1 0 0,1 0 0,0 1 0,-1 1 0,1 0 0,23 1 1,-35 0-475,0 1 0,0-1 1,0 1-1,1-1 0,-1 1 1,0-1-1,0 1 0,0 0 1,0-1-1,0 1 0,0 0 1,-1 0-1,1 0 0,0 0 1,0 0-1,-1 0 0,1 0 1,0 0-1,-1 0 0,1 0 1,-1 0-1,1 0 1,-1 0-1,0 1 0,1-1 1,-1 0-1,0 0 0,0 0 1,0 1-1,0-1 0,0 0 1,0 0-1,0 0 0,0 1 1,0-1-1,-1 0 0,1 0 1,-1 0-1,1 0 0,0 1 1,-1-1-1,0 0 0,0 1 1,-2 5 224,0 0 0,-1-1-1,0 0 1,1 0 0,-2 0 0,-4 6 0,-44 36 1236,37-35-1164,2 0 0,0 0 0,0 1 1,1 1-1,-15 22 0,27-36-317,0 1 0,0-1 0,0 1 0,0 0 0,1-1 0,-1 1 0,0 0 0,0-1 1,1 1-1,0 0 0,-1 0 0,1 0 0,0 0 0,0-1 0,0 1 0,0 0 0,0 0 0,0 0 0,0 0 0,1 0 0,-1-1 0,1 1 0,-1 0 0,1 0 0,1 1 0,-1-1-59,1 0 0,0 0 0,1 0 1,-1-1-1,0 1 0,0-1 0,1 1 0,-1-1 0,1 0 0,-1 0 1,1 0-1,-1 0 0,1-1 0,0 1 0,2 0 0,12 0-1362,1 0 0,-1 0-1,0-2 1,21-2 0,7-7-5137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19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33 16816,'0'0'5835,"-11"6"-4159,9-4-1609,-3 0 47,1 0 0,0 1 0,0-1 0,0 1 0,1 0 0,-1 0 0,1 1 0,-1-1 0,1 1 0,0 0 0,1 0 0,-1 0 0,1 0 0,-1 0 0,1 0 0,0 1 0,1-1 0,-1 1 0,1-1 0,-2 10 0,3-11-69,-1 0 0,1 0 1,0 1-1,-1-1 0,2 0 0,-1 0 0,0 0 1,1 0-1,-1 1 0,1-1 0,0 0 0,0 0 1,0 0-1,0 0 0,1-1 0,-1 1 1,1 0-1,0 0 0,0-1 0,0 1 0,0-1 1,2 3-1,1-3 11,-1 1 0,1-1 0,0 0 0,0-1 0,0 1 1,0-1-1,0 0 0,0 0 0,0 0 0,0-1 0,0 1 0,0-1 1,7-1-1,-5 0 50,0 0-1,0 0 1,0-1 0,0 0 0,-1 0-1,1-1 1,0 0 0,-1 0 0,0 0 0,0-1-1,0 0 1,0 0 0,0 0 0,-1-1 0,6-6-1,-7 7-11,1-1 0,-1 0-1,-1 1 1,1-1 0,-1-1 0,0 1-1,0 0 1,0-1 0,-1 0-1,0 1 1,0-1 0,0 0-1,-1 0 1,0 0 0,0 0 0,0 0-1,-1-13 1,-1 17-70,0-1-1,-1 0 1,1 1 0,0-1 0,-1 1 0,1-1-1,-1 1 1,0 0 0,0 0 0,0 0-1,0 0 1,0 0 0,-1 0 0,1 0 0,0 1-1,-1-1 1,0 1 0,1 0 0,-1 0-1,0 0 1,1 0 0,-1 0 0,0 0 0,0 1-1,0 0 1,0-1 0,-3 1 0,-1-1-34,0 0 1,0 1-1,0-1 0,0 2 1,0-1-1,0 1 1,0 0-1,1 0 1,-1 1-1,-10 3 0,16-4-109,-1 0 1,0 0-1,1 0 0,-1 0 0,1 0 0,0 0 0,-1 1 0,1-1 0,0 0 0,0 1 0,0-1 0,0 1 0,0 0 0,0-1 0,0 1 0,0 0 0,1-1 0,-1 1 0,1 0 0,-1 2 0,1-2-99,0-1-1,0 0 1,0 0 0,0 0-1,0 0 1,0 0-1,0 0 1,1 0 0,-1 0-1,0 0 1,1 0-1,-1 0 1,1 0-1,-1 0 1,1 0 0,0 0-1,-1 0 1,1 0-1,0 0 1,0-1 0,-1 1-1,1 0 1,0-1-1,0 1 1,0 0 0,0-1-1,0 1 1,0-1-1,0 0 1,0 1 0,0-1-1,0 0 1,2 1-1,25 3-4617,9-3-2163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0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 13293,'0'0'9972,"-10"4"-7677,1 1-2019,0 1-1,0 0 1,0 0-1,1 1 0,0 0 1,0 0-1,1 1 1,0 0-1,0 0 1,1 0-1,0 1 1,1 0-1,0 0 1,-4 11-1,5-11-161,1 0-1,0 0 1,1 0-1,0 0 1,-1 15-1,2-22-99,1 0 0,0 0-1,0 0 1,0 0 0,0 0-1,0 0 1,0 0 0,1 0 0,-1-1-1,1 1 1,-1 0 0,1 0 0,0 0-1,0-1 1,0 1 0,0 0-1,0-1 1,0 1 0,0-1 0,0 1-1,1-1 1,-1 1 0,0-1 0,1 0-1,-1 0 1,1 0 0,0 0-1,-1 0 1,1 0 0,0 0 0,0 0-1,-1-1 1,4 1 0,7 1 40,0-1 0,0 0 1,0-1-1,0 0 0,0-1 0,0-1 1,0 0-1,0 0 0,-1-1 1,1 0-1,-1-1 0,1-1 0,-1 0 1,-1 0-1,1-1 0,-1-1 0,0 1 1,0-2-1,-1 1 0,0-1 1,0-1-1,-1 0 0,10-12 0,-17 19-36,1 0 0,-1 0 0,1 0 0,-1 0 0,0 0 0,0-1 0,0 1 0,0 0 0,0-1 0,-1 1 0,1 0 0,-1-1 0,1 1 0,-1 0 0,0-1 0,0 1 0,0-1 0,0 1 0,-1-1 0,1 1 0,0 0 0,-1-1 0,0 1 0,1 0 0,-1-1 0,0 1 0,0 0 0,-1 0 0,1 0 0,0 0 0,-1 0 0,1 0 0,-1 0 0,0 0 0,1 1 0,-1-1 0,0 1 0,0-1-1,0 1 1,0 0 0,0-1 0,-1 1 0,1 0 0,0 1 0,0-1 0,-1 0 0,-3 0 0,-7-3-309,0 2 0,1-1-1,-1 2 1,0-1-1,0 2 1,0 0 0,-23 2-1,20 3-4624,7 0-3930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0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5477,'0'0'22101,"56"16"-20692,-22-14-672,5 0-513,4-1-160,1 0-32,-5 1-768,-3 1-1474,-13 1-1314,-7 3-1184,-15 0-1890,-1 2-3812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1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10282,'0'0'14029,"63"19"-12492,-20-24-704,6-3-577,1 0-223,-4 1-1379,-5 2-4163,-7 1-10762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1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178 102 5765,'0'0'4293,"1"-10"698,1 0-4427,-1 4 214,-1 1 0,1-1 0,-1 0 0,0 1 0,0-1 0,-3-11 0,3 15-593,-1 0 1,1 1 0,-1-1-1,0 0 1,0 1-1,0-1 1,0 1 0,0-1-1,0 1 1,0 0 0,-1-1-1,1 1 1,0 0 0,-1 0-1,1 0 1,-1 0 0,1 0-1,-1 0 1,0 0-1,1 0 1,-1 1 0,0-1-1,0 1 1,1-1 0,-1 1-1,0 0 1,0-1 0,0 1-1,-3 0 1,0 1-119,0-1 1,0 1-1,-1 0 1,1 0-1,0 1 1,0-1-1,0 1 1,0 0-1,1 0 1,-1 1-1,0 0 1,1-1-1,0 2 0,0-1 1,0 0-1,0 1 1,0 0-1,1 0 1,-1 0-1,1 0 1,0 0-1,0 1 1,1-1-1,-1 1 1,1 0-1,-2 5 1,0 1-51,-1 0 1,2 1 0,-1-1 0,2 1 0,-1 0 0,2 0-1,0 0 1,0 0 0,1 0 0,2 20 0,-2-30 8,1 0 0,0 1 1,-1-1-1,1 0 0,0 0 0,0 0 0,0 0 1,0 0-1,1 0 0,-1 0 0,0 0 1,1-1-1,-1 1 0,1 0 0,0-1 1,-1 1-1,1-1 0,0 0 0,0 1 1,0-1-1,0 0 0,0 0 0,0 0 1,1-1-1,-1 1 0,0 0 0,0-1 1,0 0-1,1 1 0,-1-1 0,0 0 1,1 0-1,-1 0 0,0 0 0,1-1 1,-1 1-1,0-1 0,3 0 0,3-1 97,0 0 0,0 0 0,0-1 0,0 0 0,-1 0 0,1-1 0,-1 0 0,0 0 0,9-7 0,-8 5-36,-1-1 1,1-1-1,-1 1 1,0-1-1,-1 0 1,0-1-1,0 1 0,-1-1 1,0 0-1,-1-1 1,0 1-1,0-1 1,-1 0-1,0 0 1,-1 0-1,0 0 1,1-15-1,-3 24-83,0 0 0,0 0 0,0 0 0,0 0 0,0 0 0,-1-1 0,1 1 0,0 0 0,0 0 0,-1 0 0,1 0 0,-1 0 0,1 0 0,-1 1 0,1-1 0,-1 0 0,0 0 0,1 0 0,-1 0 0,0 1 0,0-1 0,1 0 0,-1 0 0,0 1 0,0-1 0,0 1 0,0-1 0,0 1 0,0-1 0,0 1 0,0 0 0,0-1 0,0 1 0,0 0 0,0 0 0,0 0 0,0 0 0,0 0 0,0 0 0,0 0 0,-1 0 0,1 0 0,0 1 0,0-1 0,-1 1 0,-1-1-75,0 1 0,0 0 0,0 0 0,0 0 0,0 1 0,0-1 0,0 1 0,0-1 0,1 1 1,-1 0-1,1 0 0,-1 0 0,1 0 0,-3 4 0,2-1-560,1 0 1,-1-1 0,1 1 0,0 0 0,1 0-1,0 1 1,-2 7 0,5 21-8774,6-20 72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1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7399,'0'0'10730,"0"64"-7367,-7-33-1089,-1 1-320,0-1-416,2-3-545,4-4-673,0-4-224,2-5-64,0-8-704,7-6-1571,1-1-1056,2-3-2466,0-12-9642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22742,'0'0'3886,"1"13"-3480,-5 233 1230,-2-71 27,6-173-1621,0-1 0,0 1 0,0 0 0,0 0 1,1 0-1,-1-1 0,0 1 0,1 0 0,-1-1 0,1 1 1,0 0-1,-1-1 0,1 1 0,2 2 0,-3-3-8,1-1 0,0 1-1,-1-1 1,1 0 0,0 1-1,-1-1 1,1 1 0,0-1 0,-1 0-1,1 0 1,0 1 0,0-1-1,-1 0 1,1 0 0,0 0-1,0 0 1,0 0 0,-1 0 0,1 0-1,0 0 1,0 0 0,-1 0-1,2-1 1,2 0 56,0-1 1,0 0-1,0 0 0,0 0 0,0-1 1,-1 1-1,1-1 0,-1 0 0,0 0 1,4-3-1,19-24-90,-1-1 0,-2-2 0,-1 0 0,-1-1 0,-2 0 0,-1-2 0,-2-1 0,19-63 0,-33 95-1286,-1 11-1983,-1 12-5698,-3 1-1277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2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7175,'0'0'24642,"-4"11"-24130,0 1-429,0-5-51,1 1 0,1 0-1,0 0 1,0 0-1,0 0 1,0 16 0,3-23-34,-1-1 0,1 1 1,-1 0-1,1 0 0,0-1 1,0 1-1,-1 0 1,1-1-1,0 1 0,0 0 1,0-1-1,0 0 1,0 1-1,0-1 0,0 1 1,0-1-1,0 0 1,0 0-1,0 1 0,0-1 1,0 0-1,0 0 0,0 0 1,0 0-1,0 0 1,1-1-1,39 1-314,-30 0 78,10-1-284,-15 0 329,1 1 0,0 0 0,0 0 1,-1 0-1,1 1 0,7 2 0,-13-3 168,1 1 1,-1-1-1,1 1 1,-1 0-1,0 0 1,1-1-1,-1 1 1,0 0-1,1 0 1,-1 1-1,0-1 1,0 0-1,0 0 1,0 0-1,0 1 1,0-1-1,0 1 1,-1-1-1,1 1 0,0-1 1,-1 1-1,1-1 1,-1 1-1,0-1 1,1 1-1,-1 0 1,0-1-1,0 1 1,0-1-1,0 3 1,-1 3 127,0 0 0,0 0 0,-1-1 0,0 1 0,0 0 0,0-1 1,-1 0-1,0 1 0,-1-1 0,1 0 0,-1 0 0,0-1 0,0 1 0,-1-1 0,-5 5 0,6-5-2,-1-1 0,0 1 0,0-1 0,0 0-1,-1 0 1,1-1 0,-1 0 0,0 0 0,0 0-1,0-1 1,0 1 0,0-1 0,-1-1 0,1 0-1,-1 1 1,-7-1 0,13-1-214,0-1 0,0 1 0,0-1-1,-1 1 1,1-1 0,0 1 0,0-1 0,0 0 0,0 1 0,0-1-1,0 0 1,0 0 0,0 0 0,0 0 0,1 0 0,-1 0 0,0 0-1,1 0 1,-1 0 0,0 0 0,1 0 0,-1-1 0,1 1 0,0 0 0,-1 0-1,1 0 1,0-1 0,0-1 0,-4-41-7198,4 39 6153,-1-31-9065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2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8264,'0'0'19795,"72"-2"-18514,-43 0-545,2 0-543,-2 0-161,-1 2-353,-2 0-2081,-2 0-2755,-4 0-4452</inkml:trace>
  <inkml:trace contextRef="#ctx0" brushRef="#br0" timeOffset="1">438 120 16367,'0'0'11371,"-15"65"-9769,15-47-577,0-1-385,9-7-447,8-3-129,4-7-545,-1 0-896,4-7-1474,-2-8-1985,-4-6-2692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3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 4965,'0'0'13901,"-40"61"-10570,25-35-1025,-2 0-448,3 4-417,2 0-384,1 2-576,4-2-225,4-2-160,3-4-96,0-8-1505,0-9-3684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3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8008,'0'0'20083,"50"27"-19315,-11-27-608,9 0-224,5-5-2626,-2-6-2339,-2-1-3395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4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5157,'0'0'20900,"9"1"-19673,6 1-901,0 1 0,0 1-1,0 1 1,16 7-1,-28-11-292,1 0 0,-1 1 0,0 0 0,0 0 0,-1 0 0,1 0 0,0 0 0,-1 0 0,1 1 0,-1-1 0,0 1 0,4 4 0,-5-5-29,-1 0 0,0-1 0,1 1 1,-1-1-1,0 1 0,0 0 0,0-1 1,0 1-1,0 0 0,0-1 0,0 1 1,-1-1-1,1 1 0,0 0 0,-1-1 1,0 1-1,1-1 0,-1 1 0,0-1 1,0 1-1,0-1 0,1 0 0,-2 1 0,1-1 1,0 0-1,0 0 0,0 0 0,0 0 1,-2 1-1,-41 31 265,-13 10 278,54-40-443,0-1 0,0 1 0,0 1 0,0-1 0,1 0 0,-1 1 0,1-1 0,0 1 0,0 0-1,0-1 1,1 1 0,-3 7 0,4-10-91,0 0 0,0 0 1,1-1-1,-1 1 0,0 0 0,0 0 0,1 0 0,-1 0 0,0-1 0,1 1 0,-1 0 0,1 0 0,-1-1 0,1 1 1,-1 0-1,1-1 0,-1 1 0,1-1 0,0 1 0,-1 0 0,1-1 0,0 1 0,0-1 0,-1 0 0,1 1 1,0-1-1,0 0 0,0 1 0,-1-1 0,1 0 0,0 0 0,0 0 0,0 0 0,0 0 0,0 0 0,-1 0 0,2 0 1,44 1-436,-34-2-97,6 1-423,2 1-2696,-1-2 0,27-3 0,-13-4-4167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4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14734,'0'0'11130,"-10"10"-9160,4-4-1744,-33 37 1305,36-40-1454,1 0 0,0 1 0,0 0-1,0 0 1,0-1 0,1 1 0,0 0 0,-1 0 0,1 0-1,1 0 1,-1 1 0,1-1 0,-1 0 0,1 7 0,1-11-76,-1 1 0,1 0-1,-1-1 1,1 1 0,-1 0 0,1-1 0,-1 1 0,1-1 0,0 1 0,-1-1-1,1 1 1,0-1 0,-1 0 0,1 1 0,0-1 0,0 0 0,-1 1 0,1-1-1,0 0 1,0 0 0,0 0 0,-1 0 0,1 0 0,0 0 0,0 0 0,1 0-1,30 0-120,-22 0-18,23-2-563,-23 1 419,0 0 0,0 1 0,0 0 0,0 0 0,-1 1 0,15 3 0,-23-3 265,0 0 0,0-1-1,0 1 1,0 0 0,0 0-1,0 0 1,0 0-1,-1 0 1,1 0 0,0 0-1,-1 0 1,1 0 0,0 0-1,-1 0 1,1 1 0,-1-1-1,0 0 1,1 0 0,-1 1-1,0-1 1,0 0-1,0 0 1,0 1 0,0-1-1,0 0 1,0 1 0,0-1-1,-1 0 1,1 0 0,0 1-1,-1-1 1,1 0 0,-1 0-1,0 2 1,-1 2 153,0 1 1,-1-1-1,1 0 0,-1 1 1,0-1-1,-5 6 0,-6 4 481,-1 0-1,0-1 0,-25 17 0,34-26-453,-1-1 1,0 0-1,1 0 0,-1-1 0,-1 0 0,1 0 0,0-1 0,-1 0 0,1 0 1,-1 0-1,0-1 0,-10 0 0,17-1-247,0-1 0,0 1 0,0 0 1,1-1-1,-1 1 0,0-1 0,0 1 0,0-1 0,0 1 0,1-1 1,-1 0-1,0 1 0,1-1 0,-1 0 0,0 1 0,1-1 0,-1 0 1,1 0-1,-1 0 0,1 0 0,0 0 0,-1 1 0,1-1 0,0 0 1,-1 0-1,1 0 0,0 0 0,0 0 0,0 0 0,0-1 0,-1-38-6143,1 30 3721,0-26-7846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4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6182,'0'0'19859,"66"-27"-19251,-42 24-480,6 3-128,4 0-1729,2 0-2403,2 0-2563,4 2-3490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5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 12684,'0'0'6662,"-10"8"-4665,-1 2-1449,0 0-1,1 0 1,0 1 0,1 1 0,1-1 0,-1 1-1,2 1 1,0-1 0,0 1 0,1 1 0,1-1-1,-4 15 1,8-23-406,-1 1 0,1 0-1,1 0 1,-1 0 0,1 0-1,0-1 1,1 1-1,-1 0 1,1 0 0,0 0-1,2 5 1,-2-9-115,1 1-1,-1-1 0,0 0 1,1 0-1,-1-1 1,1 1-1,0 0 1,0 0-1,0-1 0,0 1 1,0-1-1,0 0 1,0 0-1,0 1 1,0-1-1,1 0 0,-1-1 1,0 1-1,1 0 1,-1-1-1,0 1 1,1-1-1,-1 0 0,1 0 1,-1 0-1,1 0 1,-1 0-1,3-1 1,3 0 31,-1-1 1,0 0 0,0 0-1,0-1 1,0 0 0,0 0 0,-1 0-1,1-1 1,-1 0 0,0 0 0,0-1-1,0 0 1,-1 0 0,0 0-1,0 0 1,8-12 0,-6 9 11,-1-1 0,0 0-1,-1 0 1,0 0 0,0-1 0,-1 0 0,0 1 0,-1-1-1,0-1 1,0 1 0,1-15 0,-4 22-70,0 0 0,-1 1 0,1-1 0,0 1 0,-1-1 0,0 0 0,1 1 0,-1-1 0,0 1 0,0 0 0,-1-1 0,1 1 0,0 0 0,-1-1 0,1 1 0,-1 0 0,0 0 0,0 0 0,0 1 0,0-1 0,0 0 0,0 1 0,0-1 0,-1 1 0,1 0 0,0 0 0,-1 0 0,1 0 0,-1 0 0,1 0 0,-1 1 0,1-1 0,-1 1 0,0 0 0,1-1 0,-1 1 0,0 0 0,1 1 0,-1-1 0,0 0 0,1 1 0,-1 0 0,-4 1 0,5-1-324,0 0-1,0 1 1,0-1-1,0 0 1,1 1-1,-1 0 1,0-1-1,1 1 1,-1 0-1,1 0 1,-1 0-1,1 0 1,0 0 0,0 0-1,0 0 1,-2 4-1,3-5 74,-1 0 0,1 0-1,-1 0 1,1 0 0,0 0-1,-1 0 1,1 0 0,0 0 0,0 0-1,-1 0 1,1 0 0,0 0-1,0 0 1,0 0 0,0 0 0,1 0-1,-1 0 1,0 0 0,0 0-1,0 0 1,1 0 0,-1 0 0,1 0-1,-1 0 1,1 0 0,-1-1 0,1 1-1,-1 0 1,1 0 0,0 0-1,-1-1 1,1 1 0,0 0 0,0-1-1,0 1 1,0 0 0,-1-1-1,3 1 1,16 1-10121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25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85 237 10218,'0'0'14541,"-42"53"-11113,26-30-1442,2-1-385,5 3-608,6-2-993,3-5 0,0-6 0,14-4 0,7-5 0,2-3 0,0 0-1057,-1-16-1313,-2-5-2371,-4-8-1505,-4-7-6918</inkml:trace>
  <inkml:trace contextRef="#ctx0" brushRef="#br0" timeOffset="1">110 1 5093,'0'0'18513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3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13901,'0'0'8841,"58"37"-7656,-22-31-609,3-3-448,5-1-256,-5-1-2018,-3-1-1858,-11 0-1409,-5 0-6630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0:5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6502,'0'0'5846,"12"-6"-3711,8-4-1838,0 2 1,1 0-1,0 2 1,0 0-1,1 1 1,34-2-1,401 10 595,-160 5-855,-14-8 911,2291-33 1419,1456-190 1082,-3183 170-3642,-816 51 207,1605-128 2086,-1597 126-1952,12-2 453,61-14 1,-93 12 197,-28 2 100,-32 1-403,-2 6-1084,-55 9 0,4 6-3371,61-11 1471,-38 6-5584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19346,'0'0'8424,"42"52"-7943,-19-45-385,8-7-961,7 0-2434,-1-6-2627,-1-12 1410,0-3-7495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3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0 4644,'0'0'13661,"9"1"-12342,-1 0-897,-1 0 0,1 1 0,-1 0 0,14 5 0,-19-7-331,-1 1 0,0-1 0,0 1 0,1-1 1,-1 1-1,0-1 0,0 1 0,0 0 0,0 0 1,0 0-1,0-1 0,0 1 0,0 0 0,0 0 0,0 0 1,0 0-1,0 1 0,-1-1 0,1 0 0,0 0 0,-1 0 1,1 1-1,-1-1 0,0 0 0,1 0 0,-1 1 0,0-1 1,0 0-1,0 1 0,0-1 0,0 0 0,0 1 0,0-1 1,0 0-1,0 1 0,-1-1 0,1 0 0,0 1 0,-1-1 1,1 0-1,-1 0 0,0 0 0,1 1 0,-1-1 0,0 0 1,0 0-1,-1 1 0,-9 9 407,-1 0 0,0-1 0,-1 0 1,0-1-1,0-1 0,-1 0 0,-24 10 0,-9 6 316,29-14-588,1-1 92,0 1 0,0 1-1,1 0 1,-26 24 0,41-34-317,1 0 1,-1-1-1,0 1 0,0 0 0,0 0 0,1 0 0,-1 0 0,0 0 1,1-1-1,-1 1 0,1 0 0,-1 1 0,1-1 0,0 0 1,-1 0-1,1 0 0,0 0 0,0 0 0,0 0 0,0 0 0,-1 0 1,2 1-1,-1 0 0,0-1 0,1 0 1,0 0-1,0 0 0,-1-1 1,1 1-1,0 0 1,0 0-1,0-1 0,0 1 1,0-1-1,0 1 0,0-1 1,0 1-1,0-1 1,0 0-1,0 1 0,0-1 1,0 0-1,2 0 0,10 1-20,0 0-1,0-1 0,15-2 0,-16 1-62,34-2-3083,59-14 0,-85 13 1225,38-6-5976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4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14221,'0'0'10827,"-15"64"-9098,6-31-287,-3 4-577,3 0-353,2 0-256,2 1-192,5-5 0,0-1-224,8-9-1377,10-5-1314,10-10-480,6-8-769,5 0-4260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4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9 6054,'0'0'9406,"-12"3"-4537,3-1-4220,0 1 1,0 1-1,0-1 1,0 1-1,1 1 1,0 0-1,-12 9 1,16-11-450,0 0 0,0 1 1,0-1-1,1 1 1,0 0-1,0 0 0,0 0 1,0 1-1,1-1 0,-1 1 1,1-1-1,0 1 0,1 0 1,-1 0-1,1-1 1,0 1-1,0 0 0,1 1 1,-1 4-1,1-9-189,0 0-1,0 0 1,0 0-1,0 0 1,0 0 0,1 0-1,-1 0 1,0-1-1,0 1 1,1 0 0,-1 0-1,1 0 1,-1 0-1,1-1 1,-1 1 0,1 0-1,-1 0 1,1-1 0,0 1-1,-1 0 1,1-1-1,0 1 1,0-1 0,-1 1-1,1-1 1,0 1-1,1 0 1,31 1 182,-25-3-158,-1 0-1,1-1 1,0 0-1,0-1 0,-1 1 1,9-6-1,-5 1-10,-1 0-1,0-1 1,0 0-1,-1 0 0,10-12 1,-16 17-13,-1 0 0,1 0 0,-1 0 0,1-1 0,-1 1 0,0-1 0,-1 1 1,1-1-1,0 0 0,-1 1 0,0-1 0,0 0 0,0 0 0,-1 0 0,1 0 0,-1 0 1,0 0-1,0 0 0,0 0 0,-1-5 0,0 8-17,1 1 1,-1-1-1,1 0 0,-1 1 0,1-1 1,-1 1-1,0-1 0,1 1 1,-1-1-1,0 1 0,1 0 1,-1-1-1,0 1 0,0 0 0,1-1 1,-1 1-1,0 0 0,0 0 1,0 0-1,1 0 0,-1 0 1,0 0-1,0 0 0,0 0 0,1 0 1,-1 0-1,0 0 0,0 0 1,0 1-1,1-1 0,-1 0 0,0 1 1,0-1-1,1 0 0,-1 1 1,0-1-1,0 1 0,-27 17-1149,21-4-28,8-3-3511,-1-11 4252,1 1 1,0-1-1,-1 1 0,1-1 0,0 1 1,0-1-1,-1 1 0,1-1 1,0 1-1,0-1 0,0 0 0,0 0 1,-1 1-1,1-1 0,0 0 0,0 0 1,0 0-1,0 0 0,0 0 1,0 0-1,0 0 0,-1 0 0,1-1 1,0 1-1,0 0 0,1-1 1,19-6-9580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5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3940,'0'0'19565,"-9"7"-17958,5-4-1414,-33 24 913,35-25-1033,0 0 0,0-1 1,1 1-1,-1 0 0,1 0 0,-1 0 1,1 0-1,0 0 0,-1 0 0,1 1 0,0-1 1,0 0-1,1 1 0,-1-1 0,0 0 1,1 1-1,0-1 0,-1 5 0,4-6-49,-1 0-1,1 0 0,0-1 1,-1 1-1,1-1 0,0 1 0,-1-1 1,1 0-1,0 0 0,4-1 1,-2 0-73,36 0-1275,-27 0 667,0 0 1,0 1-1,-1 1 1,1 0-1,22 5 1,-34-6 695,-1 0 0,0 1 0,1-1 1,-1 1-1,1-1 0,-1 1 0,0 0 0,0-1 1,1 1-1,-1 0 0,0 0 0,0 0 1,0 0-1,0 0 0,0 0 0,0 0 0,0 0 1,0 0-1,-1 1 0,1-1 0,0 0 0,-1 1 1,1-1-1,-1 0 0,1 1 0,-1-1 0,1 0 1,-1 1-1,0-1 0,0 1 0,0-1 0,0 1 1,0-1-1,0 1 0,0-1 0,-1 0 0,1 1 1,0-1-1,-1 1 0,1-1 0,-1 0 0,1 1 1,-1-1-1,0 0 0,0 0 0,0 1 0,1-1 1,-3 1-1,-2 6 531,0-1-1,-1 0 1,0 0 0,0-1 0,-1 0 0,-9 7-1,13-10-247,-1 0 0,0-1-1,0 0 1,0 0 0,-1 0-1,1 0 1,0-1-1,-1 0 1,1 0 0,-1 0-1,-4 0 1,8-1-330,0 0 0,0 0 0,1 0 0,-1 0 0,0 0 0,1 0 0,-1 0 0,0-1 0,0 1 0,1 0 0,-1 0 0,0-1 0,1 1 0,-1 0 0,1-1 0,-1 1 0,0-1 0,1 1 0,-1-1 0,1 1 0,-1-1 0,1 0 0,0 1 0,-1-1 0,1 1 0,-1-2 0,1 0-288,-1 0 1,1 0-1,0 0 0,0-1 0,0 1 1,0 0-1,0 0 0,1 0 1,-1 0-1,1 0 0,-1 0 0,1 0 1,2-4-1,10-17-5955,8 0-3647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5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31 12748,'0'0'15145,"2"-1"-15126,-1 1 0,0 0 1,0 0-1,0-1 0,1 1 0,-1-1 1,0 1-1,0-1 0,0 1 0,0-1 0,0 0 1,0 1-1,0-1 0,1-1 0,-1-17-8,-12 17-46,9 2 51,0 1 0,-1 0 0,1 0-1,0 0 1,0 0 0,0 1 0,0-1 0,1 0 0,-1 1-1,0-1 1,1 1 0,-1 0 0,-1 2 0,-16 37 650,16-19-281,3-21-368,0-1-1,1 1 0,-1-1 0,0 1 0,0-1 0,0 0 0,0 1 0,1-1 0,-1 1 0,0-1 0,0 1 0,1-1 0,-1 0 0,0 1 0,1-1 0,-1 1 0,0-1 0,1 0 0,-1 0 0,1 1 0,-1-1 0,1 0 0,-1 0 0,0 1 0,1-1 0,-1 0 0,1 0 0,-1 0 0,1 0 0,-1 0 0,2 0 0,5 0-182,0 0 1,-1-1-1,1 0 0,0-1 1,0 1-1,-1-1 1,1-1-1,-1 1 0,1-1 1,-1 0-1,0-1 0,6-4 1,-6 4-15,0 0 1,0 1-1,1 0 1,-1 0 0,1 0-1,0 1 1,0 0 0,0 0-1,0 0 1,9 0-1,-15 8 563,0-1 0,0 0-1,0 1 1,-1-1-1,0 1 1,0-1 0,0 1-1,-2 7 1,2-12-330,-1 0 1,1 0-1,0 0 0,0 0 1,-1 0-1,1 0 1,0-1-1,0 1 1,0 0-1,0 0 1,0 0-1,1 0 0,-1 0 1,0 0-1,0 0 1,0 0-1,1 0 1,-1 0-1,1-1 0,-1 1 1,1 0-1,-1 0 1,1 0-1,-1-1 1,1 1-1,-1 0 1,1-1-1,0 1 0,0 0 1,-1-1-1,1 1 1,0-1-1,0 1 1,0-1-1,1 1 0,2-1 38,0 1-1,0-1 1,1-1-1,-1 1 1,0 0 0,0-1-1,7-2 1,26-7-6,-24 6-610,0 1 0,1 0-1,-1 0 1,19 0-1,-32 3 489,0 1-1,0-1 1,0 0-1,1 0 1,-1 1-1,0-1 1,0 0-1,0 0 0,0 1 1,0-1-1,0 0 1,1 1-1,-1-1 1,0 0-1,0 1 0,0-1 1,0 0-1,0 1 1,0-1-1,0 0 1,0 1-1,0-1 1,0 0-1,-1 1 0,1-1 1,0 0-1,0 0 1,0 1-1,0-1 1,0 0-1,-1 1 0,1-1 1,0 0-1,0 0 1,0 1-1,-1-1 1,1 0-1,0 0 1,0 0-1,-1 1 0,1-1 1,0 0-1,0 0 1,-1 0-1,-9 13-1848,-1-8-2257,3-5-3058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5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10122,'0'0'4196,"76"0"-4261,-44 0-8134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6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4837,'0'0'23793,"3"11"-22507,1 15-768,-2-4 74,2 0 1,9 30 0,-13-51-586,1 0 1,0 1-1,-1-1 1,1 0-1,0 0 1,0 0-1,0 0 1,0 0-1,0 0 0,0 0 1,0 0-1,0-1 1,0 1-1,1 0 1,-1 0-1,0-1 1,0 1-1,1-1 1,-1 1-1,0-1 1,1 0-1,-1 0 0,1 1 1,-1-1-1,0 0 1,1 0-1,-1 0 1,1 0-1,-1-1 1,0 1-1,1 0 1,-1-1-1,0 1 1,1 0-1,-1-1 1,0 0-1,0 1 0,1-1 1,-1 0-1,1 0 1,55-35 234,-52 32-235,19-17-25,-19 16 8,0 0 0,0 0 0,0 0 0,1 1 0,-1 0 0,1 0 1,0 1-1,0 0 0,13-5 0,-19 8-2,1 1 0,-1 0 0,1-1 0,-1 1 0,1 0 0,-1-1 0,0 1 0,1 0 0,-1 0 0,0 0 0,0-1 0,0 1 0,1 0 0,-1 0 0,0 0 0,0-1 0,0 1 0,0 0 0,0 0 0,-1 0 0,1-1 0,0 1 0,0 0 0,0 0 0,-1 1 0,-5 24 217,-4 3-97,6-20-88,1 0-1,0 1 0,0-1 0,1 1 1,-2 19-1,5-29-47,-1 1 0,0-1 1,0 1-1,0-1 0,1 1 0,-1-1 0,0 0 0,1 1 1,-1-1-1,0 1 0,1-1 0,-1 0 0,1 1 1,-1-1-1,0 0 0,1 1 0,-1-1 0,1 0 0,-1 0 1,1 1-1,-1-1 0,1 0 0,-1 0 0,1 0 1,0 0-1,-1 0 0,1 0 0,-1 0 0,1 0 0,-1 0 1,1 0-1,-1 0 0,1 0 0,-1 0 0,1 0 0,-1 0 1,1 0-1,-1-1 0,1 1 0,-1 0 0,1 0 1,-1-1-1,1 1 0,0-1 0,25-12-3001,-2-6-1851,3-3-2455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6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5 5445,'0'0'13266,"-11"5"-9219,4-1-3682,-57 35 3765,61-36-3904,0-1 1,0 1 0,0-1 0,0 1-1,0 0 1,1 0 0,-1 1-1,1-1 1,0 0 0,0 1 0,0-1-1,0 1 1,1 0 0,-1 0 0,1-1-1,0 1 1,0 0 0,0 5 0,2-8-220,-1 0 1,1 0-1,-1 0 1,1 0-1,0-1 1,0 1-1,0 0 1,-1 0-1,1-1 1,0 1 0,0 0-1,0-1 1,0 1-1,0-1 1,0 1-1,0-1 1,1 0-1,-1 1 1,0-1-1,0 0 1,0 0 0,0 0-1,0 0 1,0 0-1,0 0 1,1 0-1,-1 0 1,0 0-1,0 0 1,0-1-1,0 1 1,2-1 0,41-11-209,-36 6 117,-1 0 0,1-1 0,-1 0 0,0 0 0,-1-1 0,0 0 0,0 0 0,-1 0 1,0 0-1,0-1 0,-1 0 0,0 0 0,3-11 0,-28 64 285,17-38-186,0 0 1,1 1 0,0-1-1,0 1 1,0-1 0,1 1-1,0 0 1,-2 14 0,4-20-110,0 0 1,0 0 0,0-1-1,0 1 1,0 0-1,0 0 1,0 0 0,0 0-1,0 0 1,0-1-1,0 1 1,0 0-1,1 0 1,-1 0 0,0 0-1,0-1 1,1 1-1,-1 0 1,1 0 0,-1-1-1,1 1 1,-1 0-1,1-1 1,0 1 0,-1 0-1,1-1 1,-1 1-1,1-1 1,1 1 0,28-2-7189,-2-7-790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7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98 221 6598,'0'0'11969,"-11"10"-8462,5-5-3190,-45 47 2702,47-49-2745,1 1 0,1 0 0,-1-1 0,0 1 0,1 0 0,0 1 0,0-1 0,0 0 0,1 0 0,-1 1 0,1-1 0,0 1 0,0-1 0,1 1 0,-1 7 0,2-12-266,-1 1 0,1 0 0,-1 0 0,1 0 0,0-1 0,-1 1 0,1 0 0,0-1 1,0 1-1,0 0 0,0-1 0,-1 1 0,1-1 0,0 1 0,0-1 0,0 0 0,0 1 1,0-1-1,0 0 0,0 0 0,0 0 0,0 0 0,0 0 0,0 0 0,0 0 1,0 0-1,0 0 0,0 0 0,0 0 0,2-1 0,33-8-73,-24 2 15,-1 0 0,0-1-1,-1 0 1,1-1-1,-2 0 1,1-1 0,12-16-1,0-4-126,27-48-1,-42 65 143,0 0-1,0 0 1,-1 0-1,-1-1 0,-1 1 1,0-1-1,0 0 1,2-27-1,-6 40 26,0 1 0,0-1 0,0 0 0,0 0 0,0 0 0,0 0 0,0 0 0,0 0 0,0 1 0,0-1 0,-1 0 0,1 0 0,0 0 0,0 1 0,-1-1 0,1 0 0,-1 0 0,1 1 0,-1-1 0,1 0 0,-1 0 0,1 1 0,-1-1 0,0 1 0,1-1 0,-1 1 0,0-1 0,-1 0 0,1 1-4,-1 0 1,1-1-1,-1 1 0,0 0 1,1 0-1,-1 0 1,0 1-1,1-1 0,-1 0 1,0 1-1,1-1 0,-1 1 1,-2 0-1,-44 29-44,40-25 11,-52 47 911,57-49-799,0 0 1,0 1 0,0-1 0,1 0-1,-1 1 1,1-1 0,0 1 0,0 0-1,0 0 1,1 0 0,-1 0-1,1 0 1,0 0 0,0 0 0,0 7-1,1-9-76,1-1-1,0 1 1,-1-1-1,1 1 1,0-1-1,0 1 1,0-1-1,0 1 1,1-1-1,-1 0 1,0 0-1,0 0 1,1 1-1,-1-1 1,1-1-1,-1 1 1,1 0-1,-1 0 1,1 0-1,2 0 1,45 18-1458,-26-11-413,-19-6 1535,0-1 0,0 1 0,0 1 1,-1-1-1,1 0 0,-1 1 0,1 0 1,-1 0-1,0 0 0,0 0 0,0 0 0,-1 1 1,1-1-1,-1 1 0,0 0 0,0 0 1,0 0-1,2 4 0,-2 4-769,1 0 0,-2 0 0,1 0 0,-2 0 0,0 14-1,0-24 790,0 18-9528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7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15214,'0'0'14766,"6"50"-13516,10-40-546,7 0-416,2-4-159,5-4-1026,-3-2-1954,2 0-2722,-8-15-5093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12620,'0'0'12049,"-10"9"-8830,-4 4-2475,1 0 0,-20 26 0,28-33-596,1 1-1,-1-1 1,2 1 0,-1 0-1,1 0 1,0 0-1,0 0 1,1 1 0,0-1-1,0 1 1,-1 10 0,3-17-145,0-1 0,0 1 1,0-1-1,0 1 1,0-1-1,0 1 1,0-1-1,0 0 0,0 1 1,0-1-1,0 1 1,0-1-1,1 0 1,-1 1-1,0-1 1,0 1-1,0-1 0,1 0 1,-1 1-1,0-1 1,0 0-1,1 1 1,-1-1-1,0 0 0,1 0 1,-1 1-1,0-1 1,1 0-1,-1 0 1,1 1-1,-1-1 1,0 0-1,1 0 0,-1 0 1,1 0-1,-1 0 1,1 0-1,21-4 94,17-19 33,-1-10-51,-29 24-68,0 0 0,0 1 1,1 0-1,0 0 1,0 1-1,1 1 0,0-1 1,0 2-1,23-9 0,-33 14-15,0 0-1,0 0 1,0 0-1,0 0 0,0 0 1,0 0-1,-1 0 0,1 0 1,0 0-1,0 0 1,0 1-1,0-1 0,-1 0 1,1 1-1,0-1 0,0 0 1,0 1-1,-1-1 1,1 1-1,0-1 0,-1 1 1,1-1-1,0 1 1,-1 0-1,1 0 0,9 27-41,-10 44 254,-2-52 23,2-19-230,0-1 0,0 0 0,0 0 0,0 1 1,0-1-1,0 0 0,0 1 0,0-1 0,0 0 0,0 0 1,0 1-1,1-1 0,-1 0 0,0 0 0,0 1 1,0-1-1,0 0 0,0 0 0,0 1 0,0-1 0,1 0 1,-1 0-1,0 0 0,0 1 0,0-1 0,1 0 1,-1 0-1,0 0 0,0 0 0,0 0 0,1 1 0,-1-1 1,0 0-1,0 0 0,1 0 0,-1 0 0,0 0 1,1 0-1,-1 0 0,0 0 0,1 0 0,14-6 16,18-20-28,-29 22 9,14-11-12,44-33-305,-57 45 228,0-1-1,0 2 0,0-1 1,1 1-1,-1 0 1,1 0-1,-1 0 1,1 1-1,0-1 1,9 0-1,-14 3-184,0-1 0,0 1 0,0 0 0,0-1 0,0 1 0,-1 0 0,1-1 0,0 1 0,0 0 0,-1 0 0,1 0 0,-1-1 0,1 1 0,-1 0 0,1 0 0,-1 0 0,1 0 0,-1 0 0,0 0 0,0 0 0,1 0 0,-1 0 0,0 0 0,0 0 0,0 0 0,0 0 0,0 0-1,0 0 1,-1 0 0,1 0 0,-1 2 0,2 9-5075,4-2-2379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37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0 12524,'0'0'7975,"-41"55"-4003,21-27-929,-2 4-1121,2 3-673,1 1-352,2 4-577,4 0-256,-1-3-1505,5-4-4293,0-6-9672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49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15182,'2'0'6535,"15"-1"-5057,15-3 794,-24 2-2031,0 0 1,0 1 0,0 0 0,0 0 0,0 1-1,1 0 1,-1 1 0,0 0 0,0 0 0,0 0-1,13 5 1,-19-5-228,-1 0 0,1 0-1,-1 1 1,0-1 0,1 0 0,-1 1-1,0-1 1,0 1 0,0-1 0,0 1-1,0-1 1,0 1 0,0 0-1,-1-1 1,1 1 0,-1 0 0,1 0-1,-1 0 1,0-1 0,0 1 0,1 0-1,-1 0 1,0 0 0,-1 0 0,1-1-1,0 1 1,0 0 0,-1 0-1,1 0 1,-1-1 0,0 1 0,0 0-1,1-1 1,-3 4 0,-2 4 182,0-1 1,-1 1-1,0-1 0,-12 13 1,-12 8 380,-19 21 928,46-47-1444,0 0 0,1 1 0,0-1 0,0 1 0,0 0 0,0 0 0,0 0 0,1 0 0,0 0 0,-1 0 0,2 0 0,-1 0 0,0 6 0,1-9-68,0 0-1,1 1 1,-1-1-1,1 0 1,-1 0-1,1 0 1,0 0-1,-1 1 1,1-1 0,0 0-1,0 0 1,0 0-1,0 0 1,-1-1-1,1 1 1,1 0-1,-1 0 1,0-1-1,0 1 1,0 0 0,0-1-1,0 1 1,1-1-1,-1 1 1,0-1-1,0 0 1,1 0-1,-1 1 1,0-1 0,1 0-1,0 0 1,52 2-907,-43-3 475,3 2-1448,0-2 0,1 0 0,14-3 0,8-8-5950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49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39 19026,'0'0'3689,"-11"0"-742,5 0-2615,0 0 1,-1 0 0,1 1-1,0 0 1,0 0 0,0 1-1,0 0 1,1 0 0,-9 4-1,11-4-249,0-1-1,1 1 0,-1 0 0,1 0 1,-1 1-1,1-1 0,0 1 0,0-1 1,0 1-1,0-1 0,0 1 0,0 0 1,1 0-1,0 0 0,-1 0 1,1 0-1,0 0 0,1 1 0,-1-1 1,0 0-1,1 0 0,0 1 0,0 5 1,0-6-75,0 0 0,0-1 0,1 1 1,-1 0-1,1 0 0,-1 0 0,1-1 1,0 1-1,0 0 0,0-1 0,1 1 1,-1-1-1,0 1 0,1-1 0,0 0 1,0 0-1,-1 1 0,1-1 0,0 0 1,1-1-1,-1 1 0,0 0 1,1-1-1,-1 1 0,0-1 0,1 0 1,0 0-1,-1 0 0,1 0 0,0 0 1,-1 0-1,1-1 0,0 1 0,5-1 1,-1 1 37,-1-1 0,0 0 1,0-1-1,0 1 0,0-1 1,0 0-1,0-1 0,0 0 1,0 1-1,0-2 0,-1 1 1,1-1-1,-1 0 0,0 0 1,10-7-1,-10 5-15,0 0 1,-1-1-1,1 1 0,-1-1 1,0 0-1,-1 0 0,1 0 1,-1 0-1,0-1 1,-1 1-1,0-1 0,0 0 1,2-12-1,-4 17-23,1-1 0,-1 1 0,0 0 0,-1-1 0,1 1 0,0-1 0,-1 1 0,1 0 0,-1-1 0,1 1 0,-1 0 0,0-1 0,0 1 0,0 0 0,-1 0 0,1 0 0,0 0 0,-1 0 0,1 0 0,-1 0 0,0 0-1,0 1 1,0-1 0,0 1 0,0-1 0,0 1 0,0 0 0,0 0 0,0 0 0,0 0 0,-1 0 0,1 0 0,0 1 0,-1-1 0,1 1 0,-1 0 0,1-1 0,0 1 0,-1 0 0,1 0 0,-4 1 0,-1-1-43,1 0-1,-1 0 1,1 1 0,0 0-1,-1 0 1,1 0-1,-9 4 1,13-4-17,0 0 0,0 0 0,0 0 0,0 0 0,1 0 0,-1 1 0,0-1 0,1 0 0,-1 1 0,1-1 0,-1 1 0,1 0 0,0-1 0,0 1 0,0 0 0,0 0 0,0 0 0,0 0 0,0 0 0,1 0 0,-1 0 0,1 0 0,-1 0 0,1 0 0,0 0 0,0 4 0,0-5-319,0 0 1,1 0-1,-1 0 0,0 0 0,1 0 1,-1 0-1,1 0 0,0 0 1,-1 0-1,1 0 0,0 0 0,-1 0 1,1 0-1,0 0 0,0-1 1,0 1-1,0 0 0,0-1 0,0 1 1,0 0-1,0-1 0,0 1 0,0-1 1,0 0-1,0 1 0,0-1 1,0 0-1,0 0 0,1 0 0,-1 1 1,0-1-1,0 0 0,0-1 1,0 1-1,2 0 0,22 0-7498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0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73 5573,'0'0'11222,"0"-8"-7389,0 3-3166,-1 0 1,1 0 0,0 1 0,-1-1-1,0 0 1,0 0 0,-3-6 0,3 10-533,1-1 1,-1 1-1,0 0 1,0 0-1,1 0 1,-1 0-1,0-1 1,0 1 0,0 1-1,0-1 1,0 0-1,-1 0 1,1 0-1,0 0 1,0 1-1,-1-1 1,1 1 0,0-1-1,0 1 1,-1-1-1,1 1 1,-1 0-1,1-1 1,0 1-1,-1 0 1,1 0 0,-1 0-1,1 0 1,0 1-1,-1-1 1,1 0-1,-1 0 1,1 1-1,0-1 1,-1 1 0,1-1-1,0 1 1,-1 0-1,-3 2-80,0 0-1,0 0 1,1 1-1,-1-1 1,1 1-1,0 0 1,0 0-1,0 0 0,1 0 1,0 1-1,0 0 1,0 0-1,0-1 1,1 2-1,-3 5 1,1-1 36,0 0 0,1 1 1,0 0-1,0-1 0,1 1 1,0 20-1,2-30-91,0 1 0,0 0 0,0-1 0,0 1 0,0 0 0,1-1 0,-1 1 0,1-1 0,-1 1 0,1-1 0,0 1 0,0-1 0,-1 1 0,1-1 0,0 1 0,0-1 0,0 0 0,1 0 0,-1 1 0,0-1 0,0 0 0,1 0 0,-1 0 0,3 1 0,0 0 0,1-1 0,-1 1 0,0-1 0,0 0 0,1 0 0,-1-1 0,1 1 0,-1-1 0,7-1 0,-1 1 0,0-1 0,0-1 0,-1 1 0,1-2 0,-1 1 0,1-2 0,-1 1 0,13-7 0,-16 6 0,-1 1 0,1-1 0,-1-1 0,0 1 0,0-1 0,0 1 0,0-1 0,-1-1 0,0 1 0,0-1 0,0 1 0,-1-1 0,0 0 0,0-1 0,-1 1 0,1 0 0,-1-1 0,-1 1 0,1-1 0,-1 0 0,1-10 0,-3 15-4,0-1 1,1 1-1,-1 0 1,0 0-1,0 0 1,0 0-1,0 0 1,-1 0-1,1 0 1,0 1-1,-1-1 0,1 0 1,-1 1-1,0-1 1,0 1-1,1 0 1,-1-1-1,0 1 1,0 0-1,0 0 1,0 0-1,0 0 0,-1 1 1,1-1-1,0 0 1,0 1-1,0 0 1,-1-1-1,1 1 1,0 0-1,-4 1 1,-1-2-91,1 1 0,-1 0-1,1 0 1,0 0 0,-1 1 0,1 0 0,0 0 0,0 1 0,0 0 0,-9 4 0,1 3-2477,5-3-2639,7-3 1519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1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14574,'-6'26'8600,"-18"17"-4123,3-3-2222,16-29-2022,1 1 1,1 0 0,0 0 0,0 1 0,1-1 0,1 0-1,0 1 1,0-1 0,3 16 0,-2-26-285,0-1 0,1 1-1,-1-1 1,1 1 0,-1-1 0,1 0 0,0 1 0,0-1 0,-1 0 0,1 1-1,0-1 1,0 0 0,0 0 0,0 0 0,1 0 0,-1 0 0,0 0 0,0 0-1,1 0 1,-1-1 0,0 1 0,1 0 0,-1-1 0,1 1 0,-1-1 0,1 0-1,-1 1 1,1-1 0,-1 0 0,1 0 0,-1 0 0,1 0 0,-1 0 0,1 0-1,2-1 1,-3 1-322,1-1 0,-1 1-1,0-1 1,0 1-1,1-1 1,-1 1 0,0-1-1,0 0 1,0 0 0,0 1-1,0-1 1,0 0 0,0 0-1,0 0 1,-1 0 0,1 0-1,0 0 1,0-1-1,-1 1 1,1 0 0,-1 0-1,1 0 1,-1-1 0,1 1-1,-1 0 1,0 0 0,0-1-1,1 0 1,-1-15-6519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2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5125,'0'0'25112,"72"-4"-24760,-36 3-256,5-1-64,-2 1-576,-3-3-2307,-3-1-3011,-2-3-6790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2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17521,'0'0'7489,"10"-4"-5076,5 0-1872,0 0 1,1 2-1,-1-1 0,1 2 0,17 0 0,-29 1-469,-1 0-1,1 0 1,0 1-1,-1-1 1,1 1-1,-1 0 1,1 0 0,-1 0-1,1 0 1,-1 1-1,0 0 1,0-1-1,0 1 1,4 3 0,-6-3-57,1 0 1,-1 0 0,0-1 0,0 2-1,0-1 1,0 0 0,0 0 0,-1 0-1,1 0 1,-1 0 0,1 1 0,-1-1-1,0 0 1,0 0 0,0 1 0,0-1-1,0 0 1,-1 0 0,1 1 0,0-1 0,-1 0-1,0 0 1,0 0 0,1 0 0,-1 0-1,-2 3 1,-1 3 23,-1 0 0,-1 0 0,1 0 0,-1-1 1,-1 0-1,1 0 0,-1 0 0,0-1 0,-13 8 0,12-8-18,1 0-1,-1 0 1,1 0 0,0 1-1,1 0 1,-1 0 0,1 1 0,1 0-1,-9 15 1,13-22-24,1 0 0,0 0 0,-1 0 0,1 0 0,0 0 0,-1-1 0,1 1 0,0 0 0,0 0 0,0 0 0,0 0 0,0 0 0,0 0 0,0 0 0,0 0 0,0 0 0,1 0 0,-1 0 0,0 0 0,1-1 0,-1 1 0,0 0 0,1 0 0,-1 0 0,1-1 0,-1 1 0,1 0 0,0 0 0,-1-1 0,2 2 0,0-1-34,0 0 0,0 0 0,1 1-1,-1-1 1,1-1 0,-1 1 0,1 0 0,-1-1 0,1 1-1,5-1 1,3 1-473,-1-2-1,1 1 1,0-1 0,19-5-1,-1-7-4992,1-4-1955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2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8008,'0'0'19458,"-9"7"-17173,3-2-1880,-42 40 1343,46-43-1707,0 0 0,0 0 0,0 0 1,0 1-1,1-1 0,-1 1 0,1 0 0,-1-1 0,1 1 0,0 0 0,0 0 0,0 0 0,1 0 0,-1 0 0,0 0 1,1 0-1,0 0 0,0 0 0,0 0 0,1 5 0,1-6-41,1-1 0,0 0 0,0 1 0,0-1 0,0-1 0,0 1 0,0 0 0,0-1 0,0 1 0,0-1 0,0 0 0,0 0 0,0 0 0,0-1 0,5 0 0,2 0 0,21 0-374,-22 0 180,0 0-1,-1 0 1,1 1 0,0 1-1,-1-1 1,1 1 0,0 1 0,-1 0-1,10 3 1,-17-5 205,0 1 0,0 0 1,0 0-1,0 0 0,0 0 0,0 0 0,0 1 0,0-1 0,0 0 0,-1 0 0,1 0 1,0 1-1,-1-1 0,1 0 0,-1 1 0,1-1 0,-1 1 0,0-1 0,0 0 1,1 1-1,-1-1 0,0 1 0,0-1 0,0 1 0,-1-1 0,1 0 0,0 1 1,-1-1-1,1 1 0,0-1 0,-2 2 0,0 2 137,0 0 0,0 0 1,-1 0-1,1 0 0,-1-1 0,-7 9 0,-4 3 56,-2 0-1,-24 19 0,35-31-182,1-1 0,-1 0 0,0 1 0,0-2 0,0 1 0,0-1 0,-1 0 0,1 0 0,-1 0-1,1-1 1,-1 1 0,1-1 0,-1-1 0,-11 1 0,16-2-82,0 1 0,0 0 1,0-1-1,0 1 0,0-1 0,0 0 0,-1 1 0,2-1 1,-1 0-1,0 0 0,0 0 0,0 0 0,0 1 0,0-1 1,1 0-1,-1 0 0,0-1 0,1 1 0,-1 0 0,1 0 1,-1 0-1,1 0 0,0 0 0,-1-1 0,1 1 0,0 0 1,0-2-1,-3-41-4362,3 38 3332,0-34-7718,0-2-7003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3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5189,'0'0'24407,"56"0"-23190,-33 0-288,1 3-545,3-1-320,4 2-320,-1-4-1441,0 0-1731,5 0-5412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3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12075,'0'0'14756,"-11"10"-12359,-8 9-1258,-29 38 0,41-48-999,1 1 0,0 0 0,0 0 0,1 0 0,0 1 1,1 0-1,0 0 0,-3 14 0,5-17-140,1 0 0,0-1 0,1 1 0,0 0 0,0 0 0,2 15 0,-1-21 0,-1 1 0,1-1 0,0 0 0,0 0 0,0 0 0,0 0 0,0 0 0,0 0 0,0 0 0,0 0 0,1-1 0,-1 1 0,1 0 0,-1-1 0,1 1 0,0-1 0,0 0 0,0 1 0,0-1 0,0 0 0,0 0 0,0 0 0,0 0 0,0-1 0,0 1 0,0-1 0,0 1 0,3 0 0,3-1 0,-1 0 0,1 0 0,0 0 0,-1-1 0,1 0 0,-1 0 0,1-1 0,-1 0 0,0-1 0,0 1 0,0-1 0,0-1 0,0 1 0,-1-1 0,1 0 0,-1-1 0,0 1 0,0-1 0,-1-1 0,6-6 0,-4 5 0,0-1 0,-1 0 0,0-1 0,-1 0 0,0 0 0,0 0 0,-1 0 0,0-1 0,0 1 0,-1-1 0,-1 0 0,0 0 0,0 0 0,0-17 0,-2 24-32,0 1 1,0 0-1,-1-1 0,1 1 1,-1-1-1,1 1 0,-1 0 0,0-1 1,0 1-1,0 0 0,0 0 1,-1 0-1,1 0 0,-1 0 1,1 0-1,-1 0 0,0 0 0,1 1 1,-1-1-1,0 0 0,0 1 1,0 0-1,0-1 0,0 1 1,-1 0-1,1 0 0,0 0 1,-1 1-1,1-1 0,0 0 0,-1 1 1,1 0-1,-1-1 0,1 1 1,-4 0-1,1 0-203,0 0 1,0 0-1,0 0 0,-1 1 1,2 0-1,-1 0 0,0 0 1,0 1-1,0-1 0,0 1 1,1 0-1,-1 0 0,1 1 1,0-1-1,-1 1 0,1 0 1,-4 5-1,0 2-7372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8968,'0'0'19865,"-9"1"-19075,6-1-732,-40 10 261,41-9-312,0-1 1,1 1-1,-1 0 0,0 0 0,1 0 0,-1 0 0,1 0 1,-1 0-1,1 0 0,-1 0 0,1 0 0,0 1 1,0-1-1,-1 1 0,1-1 0,0 1 0,0-1 0,0 1 1,1-1-1,-1 1 0,0 0 0,1 0 0,-1-1 0,1 1 1,-1 0-1,1 2 0,4-2-116,0-1 1,0 0-1,0 0 1,1-1-1,-1 1 0,0-1 1,0 0-1,1 0 1,4-1-1,-3 1-156,27-1-920,4 0-88,1 2 0,-1 1 0,43 9-1,-79-11 1426,0 0 0,1 0 0,-1 1 0,0-1-1,0 0 1,1 1 0,-1-1 0,0 0 0,0 1-1,0 0 1,1-1 0,-1 1 0,0 0 0,0-1-1,0 1 1,0 0 0,0 0 0,0 0 0,-1 0-1,1 0 1,0 0 0,0 0 0,0 1 0,-1 0-14,0-1 1,0 0 0,-1 0-1,1 0 1,0 0 0,-1 0-1,1 0 1,0 0 0,-1 0-1,0 0 1,1 0 0,-1 0-1,1 0 1,-1 0 0,0 0 0,0 0-1,0 0 1,0-1 0,1 1-1,-3 1 1,-9 6 912,0 0 1,-28 13-1,31-17-906,-13 8 21,4-2-136,0 0 0,-1-1 1,0-1-1,-1-1 0,-28 6 0,48-12-29,-1-1-1,1 0 1,0 0-1,-1 0 1,1 0 0,0 1-1,-1-1 1,1 0-1,0 0 1,-1 0-1,1 0 1,0 0 0,-1 0-1,1 0 1,0 0-1,-1 0 1,1 0 0,0 0-1,-1 0 1,1 0-1,0 0 1,-1 0 0,1 0-1,0 0 1,0 0-1,-1-1 1,1 1 0,0 0-1,-1 0 1,1 0-1,0-1 1,0 1-1,-1 0 1,1 0 0,0 0-1,0-1 1,-1 1-1,1 0 1,0-1 0,0 1-1,0 0 1,-1-1-1,4-4-126,6-5-1492,0 1 0,0 0 1,0 1-1,1 0 0,18-10 1,-2 0-3395,12-9-3968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3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8008,'0'0'23398,"-5"11"-22213,3-8-1102,-20 44 53,21-45-138,0 0 0,0 0 0,0 1 1,1-1-1,-1 0 0,1 1 0,-1-1 0,1 0 0,0 1 0,0-1 0,0 1 1,0-1-1,1 0 0,-1 1 0,1-1 0,-1 0 0,1 0 0,0 1 0,0-1 1,0 0-1,0 0 0,2 4 0,1-4 5,0 1 1,0-1-1,0-1 0,0 1 0,0 0 1,0-1-1,0 0 0,0 0 1,0 0-1,1 0 0,-1-1 1,0 0-1,1 1 0,-1-2 0,0 1 1,5-1-1,-2 0-28,-1 1-1,1-1 1,-1-1-1,0 1 1,1-1-1,-1 0 1,0-1-1,0 1 1,0-1-1,6-4 1,6-13-2093,-6-5-4103,-2-7-4370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54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19891,'0'0'12876,"1"27"-29083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2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12812,'0'0'14606,"-8"76"-13613,6-42-224,2 5-545,0 1-160,0-3-32,0-4-32,0-4-320,0-5-577,6-8-1345,-2-4-1890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2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22453,'0'0'10314,"48"-9"-40422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3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1730,'0'0'24770,"9"-3"-22923,-9 3-1819,100-22 2411,-90 20-2351,1 1 0,-1 0 0,0 0 0,0 1 0,1 1 0,-1 0 0,0 0 0,0 1 0,10 3 0,-17-4-82,-1-1 0,0 1 1,0 0-1,1 0 0,-1 1 0,0-1 0,0 0 0,0 1 1,0-1-1,-1 1 0,1 0 0,0-1 0,-1 1 0,1 0 1,-1 0-1,0 0 0,1 0 0,-1 0 0,0 1 1,0-1-1,0 0 0,-1 0 0,1 1 0,0-1 0,-1 1 1,0-1-1,1 0 0,-1 1 0,0-1 0,0 1 0,-1-1 1,1 0-1,0 1 0,-1-1 0,1 1 0,-1-1 1,0 0-1,0 0 0,0 1 0,0-1 0,-2 2 0,-3 9 117,-2 0-1,0 0 0,0-1 0,-1 0 1,-13 12-1,-37 32-27,42-42-98,2 0 0,0 1 0,1 0 0,-24 33 0,38-47 3,-1-1 0,1 1 0,-1-1 0,1 1 0,0-1 0,-1 1 0,1-1 0,0 1 0,0-1 0,0 1 0,-1 0 0,1-1 0,0 1 0,0-1 0,0 1 0,0 0 0,0-1 0,0 1 0,0-1 0,0 1 0,0 0 0,0-1 0,0 1 0,0-1 0,1 1 0,-1-1 0,0 1 0,0-1 0,1 1 0,-1-1 0,0 1 0,1-1 0,-1 1 0,0-1 0,1 1 0,-1-1 0,1 1 0,-1-1 0,1 0 0,0 1 0,31 4 0,41-14 0,4-8-1584,56-10-7124,-88 18-2012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45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22 4740,'0'0'20511,"-12"-5"-19268,3 1-984,6 2-190,0 1 1,0-1-1,0 1 1,0 0-1,0-1 1,-1 1-1,1 0 1,0 1-1,-1-1 1,1 1 0,-1 0-1,1-1 1,-1 1-1,1 1 1,-1-1-1,1 1 1,0-1-1,-1 1 1,1 0 0,-1 0-1,1 0 1,-4 3-1,-6 5 173,0 0 0,1 1-1,0 1 1,1 0 0,0 0 0,1 1-1,-17 25 1,21-28-97,1 1-1,0 0 1,0 0-1,1 0 0,0 1 1,1-1-1,0 1 1,1 0-1,0 0 1,0-1-1,1 23 1,1-31-132,1 0 0,-1 0 0,1 0 0,0 0 1,-1 0-1,1 0 0,0-1 0,0 1 0,0 0 1,0-1-1,0 1 0,1 0 0,-1-1 0,0 0 1,1 1-1,-1-1 0,1 0 0,0 0 0,-1 1 0,1-1 1,0 0-1,-1-1 0,1 1 0,0 0 0,0-1 1,0 1-1,0-1 0,0 1 0,0-1 0,0 0 1,0 0-1,0 0 0,0 0 0,3 0 0,4 0 23,-1-1 0,1 0-1,-1 0 1,0 0 0,0-1 0,1-1-1,9-3 1,-7 0-36,0 1 0,0-2 0,-1 0 0,0 0 0,0-1 0,-1 0 0,17-18 0,-22 21 0,1 0 0,-1-1 0,0 0 0,-1 0 0,1 0 0,-1 0 0,-1 0 0,1-1 0,-1 1 0,0-1 0,0 0 0,-1 1 0,0-1 0,0 0 0,-1-12 0,0 17-1,0 1-1,0-1 1,0 1-1,-1-1 1,1 1-1,0-1 1,-1 1-1,1 0 1,-1-1-1,0 1 1,1-1 0,-1 1-1,0 0 1,0 0-1,0 0 1,0-1-1,0 1 1,0 0-1,0 0 1,0 0-1,0 1 1,-1-1 0,1 0-1,0 0 1,0 1-1,-1-1 1,1 0-1,-1 1 1,1-1-1,-1 1 1,1 0-1,-1 0 1,1-1 0,0 1-1,-1 0 1,1 0-1,-1 0 1,1 1-1,-1-1 1,1 0-1,-1 0 1,1 1-1,-3 0 1,0 0-20,0 0-1,0 1 1,0-1 0,-1 1-1,1 0 1,1 0-1,-1 0 1,0 1 0,1-1-1,-1 1 1,1 0 0,-1 0-1,1 0 1,-3 4 0,-11 38-1668,14-18-2052,3-26 3157,0 0 0,0 1 0,0-1 0,0 0 0,1 0 0,-1 0 0,0 0 0,1 0 0,-1 0 0,1 1 0,-1-1-1,1 0 1,-1 0 0,1-1 0,0 1 0,0 1 0,12 4-10899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45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13581,'0'0'8520,"-28"61"-5157,13-32-576,1 1-1314,7 2-704,-1-3-321,5-5-288,3-6-128,0-7-768,6-7-962,5-4-1377,2-9-1057,1-12-2818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46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0 5125,'0'0'18359,"-5"8"-15754,2-4-2489,-1 1 363,0 0 1,1 1 0,-1-1 0,1 1-1,1 0 1,-1 0 0,1 0 0,0 1-1,0-1 1,0 0 0,1 1 0,0 6-1,1-12-467,1 0 0,-1 0 0,1-1 0,-1 1 1,1 0-1,0-1 0,-1 1 0,1-1 0,0 1 0,0-1 0,-1 1 0,1-1 0,0 1 0,0-1 0,0 0 0,0 0 0,0 1 0,-1-1 0,1 0 0,0 0 0,0 0 0,0 0 0,0 0 0,0 0 0,1 0 0,34 1-26,-27-1-44,2 0-129,0 1 0,-1 0 1,1 0-1,-1 1 1,0 0-1,0 1 0,12 4 1,-20-6 177,0 0 0,0 1 0,0-1 0,-1 0 0,1 0 0,0 1 0,-1-1 0,1 1 0,-1 0 0,1-1 0,-1 1 0,0 0 0,1 0 0,-1 0 0,0 0 0,1 3 0,-2-2 32,1 0 1,-1 0-1,1 1 0,-1-1 0,0 0 0,0 1 1,-1-1-1,1 0 0,-1 1 0,1-1 0,-1 0 1,0 0-1,0 0 0,-2 4 0,-3 4 63,0 0-1,0 0 0,-1 0 0,0-1 1,-1 0-1,0 0 0,-1-1 0,-10 9 1,13-12-42,0-1 0,0 0 0,-1 0 0,0-1-1,1 0 1,-1 0 0,-1-1 0,1 0 0,-1 0 0,1 0 0,-1-1 0,0 0 0,-15 1 0,22-3-113,-1 0-1,1 0 1,-1 0-1,1-1 1,-1 1-1,1 0 1,-1-1-1,1 1 1,0-1-1,-1 0 1,1 1-1,-1-1 1,1 0-1,0 0 1,0 0-1,-1 0 1,1 0-1,0 0 1,0 0-1,0 0 1,0 0-1,0-1 1,1 1-1,-1 0 1,0-1-1,1 1 1,-1-1-1,0 1 1,1 0-1,-1-4 1,-3-49-5549,4 44 4053,0-29-7868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46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6598,'0'0'22646,"66"0"-21173,-45 0-480,8 0-577,1 0-352,9 0-384,3 0-1602,2 0-896,4 0-3749,-3-3-12747</inkml:trace>
  <inkml:trace contextRef="#ctx0" brushRef="#br0" timeOffset="1">751 0 8552,'0'0'24119,"49"20"-24023,-23-19-96,8-1 0,2 0 0,1 0 0,1 0 0,-7 0-1634,-7 0-896,-10 0-1185,-11 0-706,-3 5-1921,-11 2-4228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0:46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6278,'0'0'26489,"74"18"-26489,-39-18 0,-4 0 0,-2 0 0,-6 0-1473,-3 0-2563,-4 0-3139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14 18417,'0'0'7875,"-10"7"-5452,-2 3-1883,-1 0 0,1 0-1,-15 18 1,22-23-440,1 0 0,0 0 0,0 1 1,1-1-1,-1 1 0,1 0 0,0 0 0,1 0 0,0 0 0,0 1 0,0-1 1,0 1-1,0 6 0,2-11-106,0-1 0,0 0 1,0 0-1,0 0 0,0 1 1,0-1-1,1 0 0,-1 0 1,0 1-1,1-1 0,-1 0 1,1 0-1,-1 0 0,1 0 1,-1 0-1,1 0 0,0 0 1,-1 0-1,1 0 0,0 0 0,0 0 1,0 0-1,0 0 0,0-1 1,0 1-1,2 1 0,0-1-20,0 0-1,0 0 1,0-1-1,0 1 0,0-1 1,0 1-1,0-1 1,0 0-1,0 0 0,6-2 1,1 1-25,-1-1 0,1-1 1,-1 0-1,0 0 0,0-1 1,12-6-1,6-9-116,-1-2-1,31-31 1,26-20 173,-83 71-4,1 0 0,0 1 0,0-1 0,0 0 0,0 0 0,0 0 0,0 1 0,0-1 0,0 1 0,0-1 0,0 1 0,0-1 0,0 1 0,0-1 0,0 1 0,1 0 0,-1 0 0,0 0 0,0-1 0,0 1 0,1 0 0,-1 1 0,1-1 0,-1 1 14,-1 0 1,0 0 0,1 0 0,-1 0-1,0 0 1,1 0 0,-1 0 0,0 0-1,0 0 1,0 0 0,0 0-1,0 0 1,0 0 0,0 0 0,0 0-1,-1 0 1,1 0 0,0 0 0,-1 0-1,1 0 1,-25 59 705,24-58-706,-6 11 133,4-8-113,0-1 0,1 1 0,-1-1 0,1 1-1,0 0 1,0 0 0,0 0 0,1 0 0,0 1 0,0-1-1,0 0 1,1 0 0,0 7 0,1-12-36,-1 1 0,1-1 0,0 1 0,0-1 0,0 1 0,0-1 0,0 1 0,0-1 0,0 0 0,0 0 0,0 1 0,0-1 0,0 0 0,0 0 0,0 0 0,0 0 0,0 0 0,0 0 0,0-1 0,0 1 0,0 0 0,0 0 0,0-1 0,0 1 0,0-1 0,1 0 0,28-11 0,55-39 0,-65 37 0,1 1 0,0 1 0,1 1 0,42-16 0,-63 27 0,0-1 0,-1 1 0,1 0 0,0-1 0,0 1 0,-1 0 0,1 0 0,0 0 0,0 0 0,-1-1 0,1 1 0,0 0 0,0 0 0,0 1 0,-1-1 0,1 0 0,0 0 0,0 0 0,0 0 0,-1 1 0,1-1 0,0 0 0,-1 1 0,1-1 0,0 0 0,-1 1 0,1-1 0,0 1 0,-1-1 0,1 1 0,-1 0 0,1-1 0,-1 1 0,1-1 0,-1 1 0,1 0 0,-1-1 0,0 1 0,1 0 0,-1 0 0,0-1 0,0 1 0,1 0 0,-1 0 0,0 0 0,0-1 0,0 1 0,0 0 0,0 0 0,0 0 0,0-1 0,-1 3 0,-13 59 0,11-55 0,1 0 0,0-1 0,1 1 0,-1 0 0,0 12 0,3-18 0,-1-1 0,1 1 0,-1-1 0,1 1 0,-1-1 0,1 1 0,-1-1 0,1 1 0,-1-1 0,1 0 0,0 1 0,-1-1 0,1 0 0,-1 0 0,1 1 0,0-1 0,-1 0 0,1 0 0,0 0 0,0 0 0,-1 0 0,1 0 0,0 0 0,-1 0 0,1 0 0,0 0 0,-1 0 0,1 0 0,1-1 0,22-4 0,-5-3 0,0-1 0,0-1 0,29-21 0,-36 22 0,0 0 0,0 1 0,1 1 0,0 0 0,0 1 0,1 0 0,0 1 0,0 0 0,26-4 0,-39 9 0,-1 1 0,1-1 0,0 0 0,0 1 0,-1-1 0,1 1 0,0-1 0,-1 1 0,1-1 0,0 1 0,-1-1 0,1 1 0,-1 0 0,1-1 0,-1 1 0,1 0 0,-1-1 0,1 1 0,-1 0 0,0 0 0,1-1 0,-1 1 0,0 0 0,0 0 0,0 0 0,1-1 0,-1 1 0,0 0 0,0 0 0,0 0 0,0 0 0,-1 0 0,1-1 0,0 1 0,0 0 0,0 0 0,-1 0 0,1-1 0,-1 2 0,-10 46 0,9-38 0,1 6-58,9-13-493,-6-4 112,0 0-1,0 0 0,1-1 1,-1 1-1,-1 0 0,1-1 1,0 1-1,0-1 0,0 0 1,2-3-1,13-17-11027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7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5285,'0'0'26639,"4"8"-25919,8 19-592,-9-17-128,0-1-1,1 0 1,0 0-1,1 0 1,0 0-1,0-1 1,1 0-1,0 0 1,9 9-1,-13-16-255,-1 0 0,1 0-1,0 0 1,0 0 0,0 0 0,0-1 0,-1 1-1,1-1 1,0 0 0,0 1 0,0-1 0,0 0 0,0 0-1,0 0 1,0 0 0,0-1 0,0 1 0,0 0-1,0-1 1,0 0 0,0 1 0,-1-1 0,1 0-1,3-1 1,0-2-1447,-1 1 0,1-1 0,-1 0 0,1 0 0,-1-1-1,6-7 1,7-13-11904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7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0 5830,'0'0'15951,"-39"75"-13357,18-36-96,-2 6-255,-4 7-546,2 1-768,-1 1-641,5-4-224,1-4-32,5-2-544,1-11-1282,4-11-3811,4-8-10250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8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13132,'0'0'11179,"0"62"-9033,0-35-64,0 2-737,0 2-512,5-2-352,4-3-193,3-3-160,5-9-32,5-4-320,5-10-961,2 0-737,0-16-1922,-1-9-1889,0-4-4549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8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8488,'0'0'9577,"-35"52"-6854,15-17-97,1 2-864,-2 3-33,3 2-287,1-2-673,3 0-609,5-4-128,0-4-192,5-5-833,2-7-1794,2-6-3010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9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12748,'0'0'18546,"35"50"-17682,2-49-575,7-1-161,4 0-128,-3-3-865,-5-4-865,-5 2-832,-13 1-961,-11 4-1122</inkml:trace>
  <inkml:trace contextRef="#ctx0" brushRef="#br0" timeOffset="1">88 96 4805,'0'0'21075,"-28"50"-19377,49-46-545,4-1-576,9-3-353,5 0-160,2 0-32,-2-7-1057,-3-2-3331,-5-2-5093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09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16496,'0'0'14984,"4"9"-13900,-2-4-1073,-1-1 0,1 1-1,-1 0 1,0-1 0,0 1-1,0 0 1,-1 0 0,0 0-1,0 0 1,0-1 0,-1 1-1,1 0 1,-1 0 0,0 0-1,0-1 1,-1 1 0,0-1-1,-3 8 1,1-3-11,1 0 0,-1 1 0,2 0 0,-1 0 0,2 0 0,-1 0 0,1 0 0,0 0 0,2 10 0,-1-18 1,1-1 1,0 0-1,0 0 1,-1 0-1,1 1 1,0-1-1,0 0 0,0 0 1,0 0-1,0 0 1,1-1-1,-1 1 1,0 0-1,0 0 0,1-1 1,-1 1-1,0 0 1,1-1-1,-1 0 1,0 1-1,1-1 0,-1 0 1,1 0-1,-1 1 1,1-1-1,-1 0 0,1 0 1,1-1-1,45-4-207,-25-9-1564,-3-5-3758,-1-6-3248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0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5573,'0'0'17521,"-26"49"-13645,19-27-1410,0 2-865,2 3-416,2-2-640,3 0-545,0-2 0,3-6-1409,11-7-2563,6-9-2915,6-1-4323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0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28 18578,'0'0'4831,"-10"3"-1393,3-1-3193,-1 0-1,1 1 1,1 0 0,-1 0 0,0 1 0,1-1 0,-1 2 0,1-1 0,0 0-1,1 1 1,-1 0 0,1 1 0,0-1 0,0 1 0,1 0 0,-1 0 0,1 0-1,1 1 1,-1 0 0,1-1 0,0 1 0,-2 8 0,4-11-234,0-1 0,0 0 1,0 1-1,1 0 0,-1-1 0,1 1 1,0-1-1,0 1 0,0-1 1,1 1-1,-1 0 0,1-1 0,0 1 1,0-1-1,0 0 0,0 1 1,0-1-1,1 0 0,0 0 0,-1 1 1,5 4-1,-3-6-9,0 0-1,-1 0 1,1-1 0,0 1-1,0 0 1,1-1 0,-1 0-1,0 0 1,0 0 0,1 0-1,-1-1 1,0 1 0,1-1-1,-1 0 1,0 0 0,1 0-1,-1 0 1,1 0 0,-1-1-1,0 0 1,1 1 0,-1-1-1,5-3 1,0 1-26,-1-1-1,0 1 1,0-2-1,0 1 1,0-1 0,-1 0-1,0 0 1,0-1-1,0 0 1,-1 0 0,0 0-1,0-1 1,7-13-1,-7 13 3,-2 1-1,1-1 0,-1 0 0,0-1 0,0 1 1,-1 0-1,0-1 0,-1 0 0,1 1 1,-1-1-1,-1 0 0,0 0 0,0 1 0,-2-14 1,2 19 16,-1 1 1,1-1-1,-1 0 1,0 0-1,0 1 1,0-1 0,0 0-1,0 1 1,0-1-1,-1 1 1,1-1-1,0 1 1,-1 0-1,1-1 1,-1 1-1,1 0 1,-1 0 0,0 0-1,1 0 1,-1 1-1,0-1 1,0 0-1,0 1 1,0-1-1,0 1 1,1-1-1,-1 1 1,0 0 0,0 0-1,0 0 1,0 0-1,0 0 1,0 1-1,-3 0 1,2-1-103,0 1 1,0-1 0,0 1 0,0 0-1,0 0 1,0 0 0,0 1-1,1-1 1,-1 1 0,0-1-1,1 1 1,0 0 0,-1 0-1,1 0 1,0 0 0,0 1-1,0-1 1,0 0 0,0 1 0,1-1-1,-3 6 1,0 19-3011,5-26 2755,-1 0 0,0 0 0,0 1 0,1-1 1,-1 0-1,1 0 0,-1 0 0,1 0 0,0 0 1,-1 0-1,1 0 0,0 0 0,0 0 0,0 0 1,-1 0-1,1 0 0,0-1 0,0 1 0,0 0 0,0-1 1,1 1-1,-1-1 0,0 1 0,0-1 0,0 1 1,0-1-1,0 0 0,1 0 0,1 1 0,26 2-9657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0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47 5477,'0'0'13682,"-10"3"-8108,0 0-4965,0 1 1,1-1 0,0 2 0,0 0-1,0 0 1,0 0 0,-13 12 0,17-13-425,0 1 1,1-1 0,0 1-1,0 0 1,0 0 0,0 0-1,1 0 1,0 1 0,0-1-1,0 1 1,1 0 0,0 0-1,0 0 1,0 0 0,1 0-1,-1 7 1,1-10-186,1-1 0,0 0 0,0 1 0,0-1 0,0 0 0,0 1 0,1-1 0,-1 0 0,1 1 0,-1-1 0,1 0 0,0 0 0,0 0 0,0 1 0,0-1 0,0 0 0,0 0 0,1 0 0,-1-1 0,1 1 0,-1 0 0,4 2 0,-2-2 0,0-1 0,0 1 0,0-1 0,0 0 0,0 0 0,1 0 0,-1 0 0,0-1 0,1 1 0,-1-1 0,1 0 0,-1 0 0,7-1 0,1 0 0,-1-1 0,0-1 0,1 1 0,-1-2 0,0 1 0,-1-2 0,1 1 0,-1-1 0,13-9 0,-12 6 0,0 0 0,-1-1 0,0 0 0,0-1 0,-1 0 0,7-13 0,-11 17 0,-1 0 0,1 0 0,-2 0 0,1 0 0,-1-1 0,0 1 0,0-1 0,0 0 0,-1 0 0,0 1 0,-1-1 0,0 0 0,0-7 0,-1 12 3,1-1 0,-1 1 1,0 0-1,0 0 0,0 0 0,0 0 1,0 1-1,-1-1 0,1 0 0,0 0 1,-1 1-1,0-1 0,1 1 0,-1-1 1,0 1-1,0 0 0,1 0 0,-1 0 0,0 0 1,0 0-1,0 0 0,0 0 0,-1 1 1,1-1-1,0 1 0,0-1 0,0 1 1,0 0-1,-1 0 0,1 0 0,0 0 0,-4 1 1,0-1-105,-1 0 0,1 0 0,-1 1 0,1 0 0,-1 1 0,1-1 0,0 1 0,-1 0 0,1 1 0,-6 3 0,-9 11-4783,5-2-4795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2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8136,'0'0'20761,"-2"10"-19448,-3 21-593,-11 83 695,15-105-1521,0 0 0,1 0 1,0 0-1,1 0 0,0 0 0,0 0 1,1 0-1,1 0 0,-1-1 0,6 12 1,0-9-286,1-6-4149,-9-5 4233,1 0 0,-1-1-1,1 1 1,-1 0-1,1 0 1,-1 0 0,1-1-1,-1 1 1,0 0 0,1-1-1,-1 1 1,1 0 0,-1-1-1,0 1 1,1 0-1,-1-1 1,0 1 0,1-1-1,-1 1 1,0-1 0,0 1-1,1-1 1,-1 1 0,0-1-1,0 1 1,0-1-1,0 1 1,0-1 0,1 1-1,-1-1 1,0 1 0,0-1-1,-1 0 1,1 1 0,0-1-1,0 1 1,0-1 0,0 0-1,0-19-7678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20948,'0'0'6918,"-6"66"-4259,0-26-1634,1 0-256,2-2-449,3-6-192,0-10-128,0-8-641,11-11-1312,5-3-1347,-4-11-575,-2-14-1859,-7-14-4355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2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8008,'0'0'22549,"38"2"-22197,-15 1-256,2 0-32,4-1-352,3-2-1634,1 0-2946,-2-4-3428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2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41 6278,'0'0'20942,"1"8"-19004,-12 108 1644,11-115-3590,1 0-1,0 0 1,-1 0 0,1 0-1,-1-1 1,1 1-1,0 0 1,0 0-1,-1 0 1,1 0-1,0-1 1,0 1 0,0 0-1,0-1 1,0 1-1,0-1 1,0 1-1,0-1 1,0 0-1,0 1 1,0-1-1,0 0 1,1 1 0,-1-1-1,0 0 1,0 0-1,0 0 1,0 0-1,0 0 1,2-1-1,44-1-976,-42 2 786,30-6-680,-27 4 676,0 0 0,0 1 0,0 0 0,0 0 0,1 1 0,-1 0 0,0 0-1,0 1 1,16 3 0,-23-4 205,-1 1 0,1 0 0,0 0 0,0-1 0,0 1 0,-1 0 0,1 0 0,0 0 0,-1-1-1,1 1 1,-1 0 0,1 0 0,-1 0 0,1 0 0,-1 0 0,0 0 0,1 0 0,-1 0 0,0 1 0,0-1 0,0 0 0,0 0-1,0 0 1,0 0 0,0 0 0,0 0 0,0 0 0,-1 0 0,1 0 0,0 0 0,-1 2 0,-16 31 993,-3-8-370,-2-1 0,-32 29 0,48-48-528,0-1 0,-1 1-1,0-2 1,0 1 0,0-1 0,0 0-1,-1 0 1,1-1 0,-1 0-1,0 0 1,0-1 0,0 0 0,-1 0-1,-15 1 1,23-4-257,-1 1 0,1-1 0,-1 0 0,1 1 0,-1-1 0,1 0 0,-1 0 0,1 0 0,0 0 0,-1 0 0,1 0 0,0-1 0,0 1 0,0 0 0,0-1 0,0 1 0,0-1 0,0 1 0,0-1 0,1 1 0,-1-1 0,1 1 0,-1-1 0,1 0 0,-1 1 0,1-4 0,-8-51-9439,7 48 7508,-1-29-12200</inkml:trace>
  <inkml:trace contextRef="#ctx0" brushRef="#br0" timeOffset="1">24 1 10954,'0'0'15567,"51"0"-13517,-26 3-673,7 0-640,2 0-609,2-1-224,0-2-1986,4 0-3651,-1 0-4997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3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6118,'0'0'14285,"-11"9"-11391,-5 5-1458,0 1 1,-28 33 0,38-40-1137,0 0 1,1 0 0,-1 1-1,1 0 1,1 0 0,0 0 0,0 0-1,1 1 1,0-1 0,-2 16 0,4-21-255,1 0 1,-1 1 0,1-1 0,0 1-1,1-1 1,-1 0 0,1 1 0,0-1-1,0 0 1,0 0 0,0 1 0,1-1 0,0 0-1,0 0 1,0-1 0,0 1 0,5 5-1,-5-6-32,1-1 0,-1 0 0,1 0 0,0-1 0,0 1 0,0 0-1,0-1 1,1 0 0,-1 0 0,0 0 0,0 0 0,1 0 0,-1-1-1,0 1 1,1-1 0,-1 0 0,1 0 0,-1 0 0,0-1 0,1 1-1,-1-1 1,0 0 0,6-1 0,-4 0-3,0-1 0,1 1 1,-1-1-1,-1 0 0,1 0 0,0-1 0,-1 1 1,1-1-1,-1 0 0,0 0 0,0 0 0,-1-1 1,0 0-1,1 1 0,-1-1 0,-1 0 0,1 0 0,-1-1 1,3-8-1,0-1 57,0 0 1,-2 0 0,1 0-1,-2-1 1,1-31-1,-3 46-52,0-1-1,0 0 1,0 0 0,-1 0-1,1 0 1,0 0-1,-1 0 1,0 1-1,1-1 1,-1 0 0,0 0-1,0 1 1,0-1-1,0 0 1,0 1-1,-1-1 1,1 1-1,0 0 1,-1-1 0,1 1-1,-1 0 1,1 0-1,-1 0 1,1 0-1,-1 0 1,0 0 0,0 0-1,1 1 1,-1-1-1,0 1 1,0-1-1,0 1 1,0 0 0,0-1-1,0 1 1,0 0-1,0 0 1,1 1-1,-1-1 1,0 0 0,-3 1-1,2 0-211,0 0 1,-1-1-1,1 1 0,0 1 0,0-1 0,0 0 1,0 1-1,0 0 0,0-1 0,0 1 1,-2 2-1,3-2-387,1-1-1,-1 1 1,1 0 0,-1-1 0,1 1 0,0 0 0,0 0-1,0 0 1,0 0 0,0 0 0,0 0 0,0 0-1,1 0 1,-1 0 0,1 1 0,-1-1 0,1 3-1,0 4-6751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3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54 5221,'0'0'16896,"0"-9"-13912,1-25-208,-1 34-2691,0-1 0,0 1 0,-1-1 0,1 1 0,0-1 0,0 1 0,0-1 0,0 1 0,-1-1 0,1 1 0,0 0 0,0-1-1,-1 1 1,1-1 0,0 1 0,-1 0 0,1-1 0,0 1 0,-1 0 0,1-1 0,-1 1 0,1 0 0,0 0 0,-1 0 0,1-1 0,-1 1 0,1 0 0,-1 0 0,1 0 0,-1 0 0,1 0 0,-1 0 0,1 0 0,-1 0 0,1 0 0,-1 0-1,1 0 1,-1 0 0,1 0 0,-1 0 0,1 0 0,0 0 0,-1 1 0,1-1 0,-1 0 0,0 1 0,-18 8 646,10-2-708,1 1 0,0 0 0,1 0 0,-1 0 0,2 1 0,-1 0 0,1 0 0,-5 12 0,7-15-25,1 0-1,1 0 0,-1 0 0,1 1 1,0-1-1,0 1 0,1-1 0,0 1 1,0 0-1,0-1 0,1 1 0,0 0 1,0-1-1,3 13 0,-2-17 3,0 1 0,1-1 0,-1 0 0,1 0 0,0 0 0,0 0 0,-1 0 0,1 0 0,1 0 0,-1 0 0,0-1 0,0 1 0,1-1 0,-1 0 0,0 0 0,1 0 0,0 0 0,-1 0 0,1 0 0,-1-1 0,1 1 0,0-1 0,-1 0 0,1 1 0,0-1 0,0-1 0,-1 1 0,4-1 0,1 1 0,0-1 0,0 0 0,0 0 0,-1 0 0,1-1 0,0 0 0,-1 0 0,0-1 0,1 0 0,6-4 0,-7 2-11,-1 0 0,0 0 0,0-1 0,0 0 0,-1 0-1,0 0 1,0 0 0,-1 0 0,0-1 0,0 1 0,0-1 0,-1 0 0,0 0 0,0 0 0,1-11-1,-2 15-21,-1 1-1,0-1 0,0 0 0,0 0 1,0 1-1,0-1 0,-1 0 0,1 0 0,-1 1 1,0-1-1,1 0 0,-1 1 0,0-1 1,-1 1-1,1-1 0,0 1 0,-1 0 0,0-1 1,1 1-1,-1 0 0,0 0 0,0 0 1,0 0-1,0 1 0,0-1 0,-1 0 0,1 1 1,0 0-1,-1-1 0,1 1 0,-1 0 1,0 0-1,1 0 0,-1 1 0,0-1 0,1 1 1,-1-1-1,0 1 0,0 0 0,1 0 1,-6 1-1,-10-1-3986,5 0-3048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4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7303,'0'0'23179,"-4"9"-21262,3-6-1844,-2 4-18,0 0 1,1 0-1,-1 1 0,2-1 0,-1 1 1,0 10-1,2-16-59,0 1 1,0-1 0,1 1 0,-1-1-1,0 0 1,1 1 0,0-1 0,0 0-1,0 1 1,0-1 0,0 0-1,0 0 1,0 0 0,1 0 0,-1 0-1,1 0 1,-1 0 0,1 0-1,0-1 1,0 1 0,0 0 0,0-1-1,0 0 1,0 0 0,0 1 0,0-1-1,5 1 1,0 1-231,1 0 0,-1 0 0,1-1 0,0-1 0,0 1 0,0-1 0,0 0 0,0-1 0,0 0 0,0 0 0,9-2 0,-11-6-4955,-5-6-1996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14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7271,'0'0'24183,"8"-18"-49968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31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38 4036,'10'-24'17305,"-9"36"-9391,-10 45-5882,8-50-1876,-1 5-20,-7 39 252,-4 90 1,13-140-314,1-33 261,29-230-336,-33 290 0,-1-1 0,-11 46 0,8-48 0,2 0 0,1 0 0,-2 35 0,8-88 0,1 1 0,12-50 0,3-19 0,-17 92 0,2-25 0,-2 26 0,0 19 0,-14 99-1708,7-78-1450,-1 54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32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4292,'0'0'26099,"4"6"-25239,-2-4-803,0 1 1,0 0-1,0 0 1,-1 0-1,0 0 1,1 0-1,-1 0 1,0 0-1,0 0 1,-1 1-1,1-1 1,-1 0-1,0 0 1,0 1-1,0-1 1,0 0-1,0 1 1,-1-1-1,1 0 1,-1 0-1,0 1 1,0-1-1,0 0 1,0 0-1,-2 3 1,-18 40-39,12-29-19,1 0 0,1 0 1,0 1-1,2 1 0,0-1 0,1 1 1,-4 35-1,8-53 0,0 0 1,0 0-1,0 0 1,0 0-1,0 0 1,1 0-1,-1 0 1,0 0-1,0 0 1,1 0-1,-1 0 1,1 0-1,-1 0 0,1 0 1,-1 0-1,1-1 1,-1 1-1,1 0 1,0 0-1,-1-1 1,1 1-1,0 0 1,0-1-1,0 1 1,-1-1-1,1 1 0,0-1 1,2 1-1,0 0 2,0 0-1,0-1 0,0 1 1,0-1-1,0 0 0,0 0 1,1 0-1,-1-1 0,5 0 1,4-2-36,0-1 1,-1 0 0,22-10-1,-29 12-93,23-15-2804,-13 1-4613,-8 2-901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33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8200,'0'0'22170,"-3"8"-21358,-8 19-848,2 1 1,1 0 0,1 0 0,1 1 0,2 0 0,-1 30 0,5-58-110,0 0 0,0 0 0,0 0-1,1 0 1,-1 0 0,0 0 0,0 0 0,1 0 0,-1 0 0,1 0-1,-1 0 1,1 0 0,-1 0 0,1 0 0,0 0 0,-1-1 0,1 1-1,0 0 1,0 0 0,0-1 0,-1 1 0,1-1 0,0 1 0,0-1-1,0 1 1,0-1 0,0 1 0,0-1 0,0 0 0,0 1 0,2-1-1,0 1-583,-1-1 0,1 0-1,0 0 1,0 0-1,0 0 1,0 0 0,0 0-1,0-1 1,0 1-1,4-3 1,14-9-5367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33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40 14157,'0'0'8488,"-8"5"-6304,0 0-2015,2 0 0,-1 1 1,0 0-1,1 0 0,0 1 0,0 0 1,1 0-1,0 0 0,0 0 0,1 1 1,0 0-1,0 0 0,1 0 0,0 0 1,0 1-1,-2 15 0,4-18-52,0 1-1,0 0 1,1 0 0,0 0-1,0-1 1,0 1 0,4 13-1,-4-19-84,0 0 0,1 0 0,-1 0 0,1 0 0,-1 0-1,1 1 1,-1-1 0,1 0 0,0 0 0,-1-1 0,1 1 0,0 0-1,0 0 1,0 0 0,0 0 0,0-1 0,0 1 0,0 0 0,0-1 0,1 2-1,0-2 27,0 0 1,0 0-1,0 0 0,0 0 0,0 0 0,0 0 0,0-1 0,0 1 0,-1-1 0,1 1 0,0-1 1,0 0-1,0 1 0,-1-1 0,1 0 0,0 0 0,1-2 0,5-3 68,0 0-1,-1-1 1,0 0-1,-1 0 1,0 0-1,0-1 1,0 0-1,-1 0 1,0 0-1,-1-1 1,6-13-1,-6 11-29,0-1-1,0 1 1,-1-1-1,-1 0 0,0 0 1,0 0-1,-1 0 1,-1-22-1,0 33-98,0 0 0,0 0 1,0 0-1,-1 0 0,1 0 0,0 0 1,0 0-1,0 0 0,-1 0 0,1 0 1,-1 0-1,1 0 0,-1 0 0,1 0 1,-1 0-1,1 0 0,-1 0 0,0 0 0,0 1 1,1-1-1,-1 0 0,0 1 0,0-1 1,0 0-1,0 1 0,0-1 0,0 1 1,0-1-1,0 1 0,0 0 0,0-1 1,0 1-1,0 0 0,0 0 0,0 0 0,0 0 1,0-1-1,0 2 0,0-1 0,0 0 1,0 0-1,0 0 0,0 0 0,0 1 1,0-1-1,0 0 0,0 1 0,0-1 1,0 1-1,0-1 0,0 1 0,-1 1 0,-4 1-170,0 0-1,1 1 0,0-1 0,0 1 0,0 0 0,0 1 0,-5 6 0,4-4-402,1 1 0,0 0 0,1 0-1,0 0 1,-3 9 0,2 4-3698,3 1-4218,2-13-1309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15599,'0'0'8968,"51"47"-9480,-30-38-2595,3-2-2723,4-3-6533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33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36 15471,'0'0'14968,"-5"11"-14567,-31 74 663,33-76-978,0 0 0,0 1 1,1-1-1,1 0 0,0 1 1,0-1-1,0 1 0,1 0 1,2 11-1,-2-20-86,1 0 0,-1 0 0,0 0 0,1 0 0,-1 0 0,1 0 0,-1 0 0,1 0 0,0-1 0,-1 1 0,1 0 0,0 0 0,0 0 0,-1-1 0,1 1 0,0-1 0,0 1 0,0 0 0,0-1 0,0 1 0,0-1 0,0 0 0,0 1 0,0-1 0,0 0 0,0 0 0,0 1 0,0-1 0,0 0 0,0 0 0,0 0 0,1 0 0,-1-1 0,0 1 0,0 0 0,0 0 0,0-1 0,0 1 0,0 0 0,0-1 0,0 1 0,0-1 0,-1 1 0,1-1 0,1-1 0,4 0 0,-1-1 0,1 0 0,-1-1 0,0 1 0,0-1 0,7-7 0,-1-3 0,-1 0 0,-1 0 0,0-1 0,9-20 0,-15 29 0,0 0 0,-1 0 0,0-1 0,0 1 0,0-1 0,-1 1 0,0-1 0,0 1 0,-1-1 0,0 0 0,0 1 0,0-1 0,-1 0 0,-2-8 0,2 13-21,0 1 0,0-1 0,0 1 0,-1-1 1,1 1-1,0-1 0,-1 1 0,1 0 0,-1 0 0,0 0 0,1 0 0,-1 0 0,0 0 0,0 0 1,1 1-1,-1-1 0,0 1 0,0-1 0,0 1 0,0-1 0,0 1 0,0 0 0,0 0 0,1 0 1,-1 0-1,0 1 0,0-1 0,-2 1 0,-61 12-3603,56-11 2254,-15 4-9077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73 115 4164,'-8'6'2274,"0"2"0,0-1 0,1 1 0,-8 11-1,12-15-1197,0 0 0,0 0-1,0 0 1,1 0-1,0 1 1,0 0-1,0-1 1,0 1-1,0 0 1,0 9 0,24-24 2431,2-8-3082,0-1 0,-1-2 0,31-34 0,-29 28-813,50-41-1,-75 68 382,0 0 0,1 0-1,-1-1 1,0 1 0,0 0 0,0 0-1,0 0 1,0 0 0,1 0-1,-1-1 1,0 1 0,0 0-1,0 0 1,0 0 0,1 0-1,-1 0 1,0 0 0,0 0-1,0 0 1,0 0 0,1 0-1,-1 0 1,0 0 0,0 0 0,0 0-1,1 0 1,-1 0 0,0 0-1,0 0 1,0 0 0,1 0-1,-1 0 1,0 0 0,0 0-1,0 0 1,1 0 0,-1 0-1,0 0 1,0 0 0,0 1-1,0-1 1,1 0 0,-1 0 0,0 0-1,0 0 1,0 0 0,0 1-1,0-1 1,0 0 0,0 0-1,1 0 1,-1 0 0,0 1-1,0-1 1,0 0 0,0 0-1,0 0 1,0 1 0,-1 18-106,-10 23 273,2-18-77,2-7-59,0 1 0,1 0 0,1 0 0,1 0 0,1 1 0,-2 21 0,5-40-95,0 1 0,0-1 0,0 1 0,0-1-1,1 1 1,-1-1 0,0 1 0,0-1 0,0 1 0,0-1 0,0 0 0,1 1 0,-1-1-1,0 1 1,0-1 0,1 0 0,-1 1 0,0-1 0,1 0 0,-1 1 0,0-1 0,1 0-1,-1 1 1,1-1 0,-1 0 0,0 0 0,1 0 0,-1 1 0,1-1 0,-1 0 0,1 0-1,-1 0 1,1 0 0,-1 0 0,1 0 0,-1 0 0,1 0 0,-1 0 0,0 0 0,1 0-1,-1 0 1,1 0 0,-1 0 0,1 0 0,-1-1 0,1 1 0,-1 0 0,0 0 0,1 0-1,-1-1 1,1 1 0,-1 0 0,1-1 0,23-16-6376,-7-5-1283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7271,'0'0'22389,"74"46"-23254,-47-50-3587,-3-6-3588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4965,'0'0'15572,"-9"1"-13666,5 0-1822,0 0 0,0 0 0,-1 0 0,1 1 1,1-1-1,-1 1 0,0 0 0,0 0 0,1 0 1,-1 1-1,1-1 0,0 1 0,-1 0 0,1 0 1,1 0-1,-1 0 0,0 0 0,1 1 1,-1-1-1,1 1 0,0 0 0,1 0 0,-1-1 1,0 1-1,1 0 0,0 0 0,0 1 0,0-1 1,1 0-1,-1 8 0,0-7 158,0 0 0,1 0 0,0 1 0,0-1-1,0 0 1,0 1 0,3 9 0,-2-14-179,-1 1 0,1-1-1,0 0 1,0 0 0,0 0-1,-1 0 1,1 0 0,0 0 0,1 0-1,-1 0 1,0 0 0,0 0 0,0 0-1,0-1 1,1 1 0,-1 0-1,0-1 1,1 1 0,-1-1 0,0 0-1,1 1 1,-1-1 0,0 0 0,1 0-1,-1 0 1,1 0 0,-1 0 0,0 0-1,1 0 1,-1-1 0,1 1-1,-1 0 1,2-1 0,2-1-10,0 1 1,-1-1-1,1 0 1,0 0-1,-1-1 1,1 1-1,-1-1 0,0 0 1,0 0-1,0-1 1,-1 1-1,1-1 1,-1 0-1,1 0 1,-1 0-1,-1 0 0,1 0 1,3-8-1,-2 5 11,-1 1 0,-1-1 0,1 1 0,-1-1 0,0 0 0,0 0 0,-1 0 0,0 0 0,0 0 0,-1 0 0,0 0 0,-1-13 0,1 20-59,0-1 0,-1 0-1,1 0 1,0 1 0,0-1 0,-1 0 0,1 0 0,0 1 0,-1-1-1,1 0 1,0 1 0,-1-1 0,1 0 0,-1 1 0,0-1-1,1 1 1,-1-1 0,1 1 0,-1-1 0,0 1 0,1-1-1,-1 1 1,0 0 0,0-1 0,1 1 0,-1 0 0,0 0-1,0-1 1,1 1 0,-1 0 0,0 0 0,0 0 0,0 0 0,1 0-1,-1 0 1,0 0 0,0 0 0,1 0 0,-1 1 0,0-1-1,0 0 1,0 0 0,1 1 0,-1-1 0,0 1 0,1-1-1,-1 0 1,0 1 0,1-1 0,-1 1 0,0 0 0,-3 1-29,1 1 1,-1-1-1,1 1 1,0 0-1,0 0 1,0 0-1,-5 7 1,6-5-115,0 0 1,-1 0-1,2 0 0,-1 0 0,1 1 1,0-1-1,-1 8 0,1 21-6042,3-25-482,8-6-4468</inkml:trace>
  <inkml:trace contextRef="#ctx0" brushRef="#br0" timeOffset="1">183 188 6598,'0'0'13901,"-28"70"-11691,22-49-1056,6-1-770,0-5-320,0-8-1986,11-7-3107,5 0-6822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 6887,'0'0'10297,"-10"0"-5530,8 0-4702,-6 1 629,1 0 1,-1 0 0,0 0 0,0 1 0,0 0 0,-8 4 0,14-5-593,0 0-1,0 0 1,-1 0-1,1 1 1,0-1 0,1 1-1,-1 0 1,0-1-1,0 1 1,1 0-1,-1 0 1,1 0 0,-1 0-1,1 0 1,0 0-1,0 1 1,0-1-1,0 0 1,0 0-1,1 1 1,-1-1 0,1 1-1,-1-1 1,1 1-1,0-1 1,0 1-1,0-1 1,0 4 0,1-4-95,0-1 0,0 1 1,-1-1-1,1 1 1,0 0-1,0-1 1,0 0-1,0 1 0,1-1 1,-1 0-1,0 1 1,1-1-1,-1 0 1,0 0-1,1 0 0,0 0 1,-1 0-1,1-1 1,-1 1-1,1 0 1,0-1-1,0 1 1,-1-1-1,1 0 0,0 1 1,3-1-1,58 6-78,-48-6-229,-9 1 109,0-1 1,0 1 0,0 0-1,0 1 1,0-1 0,0 1-1,6 3 1,-11-5 180,-1 1 1,1-1-1,0 0 1,-1 1 0,1-1-1,-1 1 1,1-1-1,-1 1 1,1-1-1,-1 1 1,1-1 0,-1 1-1,0 0 1,1-1-1,-1 1 1,0 0-1,1-1 1,-1 1-1,0 0 1,0-1 0,0 1-1,1 0 1,-1 0-1,0-1 1,0 2-1,-1 0 35,0 0-1,1 0 0,-1-1 1,0 1-1,0 0 0,0 0 0,0-1 1,0 1-1,0-1 0,-1 1 1,1-1-1,0 1 0,-1-1 0,-1 2 1,-74 57 2321,70-56-2149,1 1 1,-1-1-1,0-1 0,0 1 0,0-1 1,-1-1-1,1 1 0,-1-1 0,1 0 1,-12 0-1,19-2-197,0 0 0,0 0 0,-1 0 0,1 0 0,0 0 0,0 0 0,-1 0 0,1 0 0,0 0 0,0 0 0,-1 0 0,1 0 0,0-1 0,0 1 0,0 0 0,-1 0 0,1 0 0,0 0 0,0-1 0,0 1 0,0 0 0,-1 0 0,1 0 0,0-1 0,0 1 0,0 0 0,0 0 0,0 0 0,0-1 0,0 1 0,0 0 0,0 0 0,-1-1 0,1 1 0,0 0 0,0 0 0,0-1 0,1 1 0,-1 0 0,0 0 0,0-1 0,0 1 0,0 0 0,0 0 0,0-1 0,0 1 0,0 0 0,0 0 0,0-1 0,1 1 0,-1 0 0,0 0 0,0 0 0,0 0 0,0-1 0,1 1 0,-1 0 0,0 0 0,0 0 0,0 0 0,1 0 0,-1-1 0,1 1 0,12-13 0,42-18 0,-34 21 0,-1-1 0,0-1 0,27-21 0,-44 30 0,1 0 0,-1 0 0,1 0 0,-1-1 0,0 1 0,-1-1 0,1 0 0,0 1 0,-1-1 0,0-1 0,0 1 0,0 0 0,-1 0 0,1-1 0,-1 1 0,0-1 0,0 1 0,-1-1 0,1 1 0,-1-1 0,0 1 0,-1-9 0,0 10 0,0 0 0,0 1 0,-1-1 0,1 1 0,-1-1 0,1 1 0,-1-1 0,0 1 0,0 0 0,0 0 0,0 0 0,-1 0 0,1 0 0,0 1 0,-1-1 0,1 1 0,-1-1 0,0 1 0,1 0 0,-1 0 0,0 0 0,0 0 0,0 1 0,1-1 0,-5 1 0,-5-2 0,-1 0 0,1 1 0,0 1 0,-21 2 0,32-2-184,0 0 0,0 0 1,1 1-1,-1-1 0,0 0 0,0 0 0,1 1 1,-1-1-1,0 1 0,1-1 0,-1 1 0,0-1 1,1 1-1,-1-1 0,1 1 0,-1 0 1,1-1-1,-1 1 0,1 0 0,-1 0 0,1 0 49,0-1-1,-1 0 0,1 1 1,0-1-1,0 0 0,0 0 1,0 1-1,0-1 0,0 0 1,0 1-1,0-1 0,0 0 1,0 0-1,0 1 0,0-1 1,0 0-1,0 1 0,0-1 1,1 0-1,-1 0 0,0 1 0,0-1 1,0 0-1,0 0 0,0 1 1,1-1-1,-1 0 0,0 0 1,0 1-1,0-1 0,1 0 1,-1 0-1,0 0 0,0 0 1,1 1-1,-1-1 0,0 0 1,1 0-1,-1 0 0,0 0 1,0 0-1,1 0 0,-1 0 1,0 0-1,1 0 0,-1 0 1,0 0-1,0 0 0,1 0 1,-1 0-1,0 0 0,1 0 1,13 0-7040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5605,'0'0'18210,"2"10"-16806,-1-1-1226,1 0 1,0 0-1,1 0 1,0 0-1,0 0 1,1-1-1,0 1 1,6 7-1,-5-9-149,-1 0 1,0 0-1,0 0 0,-1 1 0,1 0 0,-2-1 0,1 1 0,-1 0 0,0 0 0,-1 0 0,0 1 0,0-1 0,-1 0 0,0 0 0,0 1 1,-1-1-1,0 0 0,-1 0 0,1 0 0,-1 0 0,-1 0 0,-6 13 0,4-11-230,0 0 1,-1 0-1,0 0 0,-1-1 1,0 0-1,-16 15 0,14-15-660,0-2 0,-1 0 0,0 0 0,0 0 0,-1-1 0,-18 7 0,-8 0-5716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6246,'0'0'18257,"-11"5"-17403,-6 4-643,1 1-1,0 0 1,0 1 0,1 1-1,1 1 1,0 0-1,1 0 1,-20 26-1,25-26-113,-1 0 0,2 0 0,0 0 0,0 1 0,1 0 0,1 1 0,0-1 0,1 1 0,1 0 0,-2 16 0,5-23-99,-1-1 0,1 0 1,0 1-1,1-1 0,-1 0 0,2 1 0,-1-1 1,1 0-1,0 0 0,0 0 0,1 0 0,0 0 0,0-1 1,1 1-1,0-1 0,0 0 0,0 0 0,1 0 1,0 0-1,0-1 0,0 0 0,10 7 0,-2-3-510,1-1 0,-1-1-1,1 0 1,1 0 0,-1-2-1,21 6 1,51 4-5399,-26-13-1562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4100,'0'0'23959,"-18"61"-22390,18-41-544,2-1-160,10-1-321,4-5-319,4-3-97,4-3-321,-2-6-1921,1-1-2146,-4 0-2178,-1-15-4836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6150,'0'0'19218,"-38"69"-16880,22-42-512,-2 5-673,-2 3-416,1 1-449,3 2-224,5-1 0,3-6-384,5-4-1250,3-8-1344,0-10-834,14-9-3427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4132,'0'0'24823,"65"0"-23926,-26 0-448,4 2-257,-1-1-128,-3 0-64,-6 0-1025,-9 1-2274,-9-2-1986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14478,'0'0'6331,"-8"6"-1211,0 0-4572,-73 62 3654,75-63-4012,0 1 0,0 1 0,0-1-1,1 1 1,0 0 0,0 0 0,1 1 0,0-1-1,0 1 1,-5 15 0,11-22-190,-1 0 0,0-1 0,1 1 0,-1-1 0,1 1 0,-1-1 0,1 0 0,-1 1 0,1-1 0,-1 0 0,1 0 0,-1 0 0,1 0 0,-1 0 0,1-1 0,-1 1 0,1 0 0,2-2 0,54-15-815,-42 11 293,1 1 1,-1 0 0,1 2-1,23-3 1,-33 6 325,-1-1 0,0 1-1,1 1 1,-1-1 0,1 1 0,-1 1 0,0-1-1,10 4 1,-15-4 206,0-1 0,1 1 1,-1 0-1,0-1 0,0 1 0,0 0 0,0 0 0,0 0 1,0 0-1,0 0 0,0 0 0,0 0 0,-1 0 0,1 0 1,0 0-1,-1 1 0,1-1 0,-1 0 0,1 2 0,-1-1 88,0 0 0,0 0-1,0 1 1,0-1 0,0 0-1,-1 0 1,1 1 0,-1-1-1,1 0 1,-1 0 0,0 0-1,0 0 1,0 0 0,0 0-1,-2 3 1,-6 6 82,-1 1 0,0-1 0,-1-1 0,0 0 1,0-1-1,-1 0 0,0 0 0,-1-1 0,0-1 0,0 0 0,-1-1 0,0-1 0,0 0 0,0 0 1,0-2-1,-1 0 0,0 0 0,-24 0 0,38-3-177,0 0-1,1 0 1,-1 0 0,0 0-1,0 0 1,0 0-1,0-1 1,0 1 0,0 0-1,0-1 1,1 1 0,-1 0-1,0-1 1,0 1 0,0-1-1,1 0 1,-1 1-1,0-1 1,1 1 0,-1-1-1,0 0 1,1 0 0,-1 1-1,1-1 1,-1 0 0,1 0-1,-1 0 1,1 1-1,0-1 1,0 0 0,-1 0-1,1 0 1,0 0 0,0 0-1,0 0 1,0 0 0,0 0-1,0 0 1,0 1-1,0-3 1,1 0-44,-1 0-1,1 0 0,0 0 1,0 0-1,0 0 1,0 0-1,1 0 0,-1 1 1,1-1-1,-1 0 1,1 1-1,2-3 1,6-4-1429,-1 1 1,1 1 0,1-1 0,17-8 0,15-8-5231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0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7143,'0'0'18866,"50"36"-17841,-12-36-641,3 0-256,3-2-1890,-2-13-4836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6022,'-1'8'11110,"8"-6"-4637,21-11-2087,30-21-3630,145-122-180,-182 135-597,-31 45-363,-15 14 390,16-29-6,1 1 0,0 0 0,1 1 0,0 0-1,1 0 1,1 1 0,-5 21 0,9-36-89,1-1 0,0 1 0,0 0-1,0-1 1,-1 1 0,1 0-1,0-1 1,0 1 0,0-1 0,0 1-1,0 0 1,0-1 0,1 1-1,-1 0 1,0-1 0,0 1 0,0-1-1,1 1 1,-1 0 0,0-1 0,0 1-1,1-1 1,-1 1 0,1-1-1,-1 1 1,0-1 0,1 1 0,-1-1-1,1 1 1,-1-1 0,1 0 0,-1 1-1,1-1 1,-1 0 0,1 1-1,0-1 1,-1 0 0,1 0 0,-1 0-1,1 1 1,0-1 0,-1 0-1,1 0 1,0 0 0,-1 0 0,1 0-1,0 0 1,-1 0 0,1 0 0,-1-1-1,1 1 1,0 0 0,-1 0-1,1 0 1,0-1 0,35-17-5156,-4-8-1166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6246,'0'0'13720,"-10"13"-11558,10-12-2154,-18 23 1350,-22 44-1,35-59-1027,0 1 0,1 0-1,0 0 1,1 1 0,0-1 0,1 1 0,0-1 0,0 1-1,1 18 1,1-27-314,0 1-1,1-1 0,-1 1 0,1-1 0,0 0 1,0 1-1,0-1 0,0 0 0,0 0 1,0 1-1,1-1 0,-1 0 0,1 0 1,-1-1-1,1 1 0,0 0 0,0 0 1,0-1-1,0 1 0,0-1 0,0 0 1,0 1-1,0-1 0,1 0 0,-1 0 1,0-1-1,1 1 0,-1 0 0,1-1 1,-1 0-1,1 1 0,-1-1 0,1 0 0,-1 0 1,3-1-1,4 1 17,-1 0-1,0 0 1,0-1-1,1-1 1,-1 0 0,0 0-1,0 0 1,0-1 0,10-5-1,-9 3-35,-1-1 1,-1 1-1,1-1 0,-1-1 1,0 1-1,0-2 0,-1 1 0,6-10 1,-9 14 5,0-1 0,-1 0 1,0 0-1,0-1 0,0 1 1,0 0-1,-1-1 0,1 1 1,-1-1-1,0 1 0,-1-1 1,1 0-1,-1 1 0,0-1 0,0 0 1,0 1-1,-1-1 0,-1-8 1,0 11-2,0 0 0,1 0 0,-1 1 0,0-1 0,0 0 0,0 1 0,0-1 0,0 1 0,0-1 0,0 1 0,0 0 0,-1 0 0,1 0 0,0 0 0,-1 1 0,1-1 0,-1 1 0,1-1 0,-1 1 0,1 0 0,-1 0 0,1 0 0,-1 0 0,-3 1 0,-1-1-1,0 0 0,0 1 1,1 0-1,-1 0 0,1 1 0,-1-1 0,1 2 0,-9 2 0,14-4-174,-1 0-1,1 0 1,-1 0-1,1 0 1,-1 0-1,1 0 0,0 0 1,-1 1-1,1-1 1,0 0-1,0 1 0,0-1 1,0 1-1,0-1 1,1 1-1,-1 0 0,0-1 1,1 1-1,-1 0 1,1-1-1,-1 4 1,1-4-6,1 0 0,-1 0 0,1 0 0,-1 0 0,1 0 0,-1 0 0,1 0 0,0 0 0,0-1 0,-1 1 0,1 0 0,0 0 0,0-1 0,0 1 0,0 0 0,0-1 0,0 1 0,0-1 0,0 1 0,0-1 0,0 1 0,0-1 0,0 0 0,0 0 0,0 0 0,0 1 0,0-1 0,0 0 0,0 0 0,1 0 0,-1-1 1,2 1-1,25-2-5703,3-5-5104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5221,'0'0'18017,"-10"7"-16197,1 1-1358,-1-1-1,2 1 1,-1 0 0,1 1-1,-12 16 1,18-23-393,0 1 1,0 0-1,0 1 1,0-1 0,0 0-1,1 0 1,0 1 0,-1-1-1,1 1 1,0-1 0,1 1-1,-1 0 1,1-1 0,-1 1-1,1 0 1,0-1-1,1 1 1,-1 0 0,0-1-1,1 1 1,0 0 0,0-1-1,0 1 1,0-1 0,1 0-1,0 1 1,1 3 0,1-4-54,-1 0 0,1 1 1,0-1-1,0 0 1,0-1-1,0 1 1,0-1-1,0 1 1,1-1-1,-1-1 0,1 1 1,0-1-1,-1 0 1,1 0-1,0 0 1,0 0-1,0-1 1,0 0-1,0 0 0,6-1 1,-2 1 11,0-1 0,1 0 0,-1-1 0,0 0-1,0-1 1,0 1 0,0-2 0,-1 1 0,15-9 0,-20 11-14,-1-1-1,0 1 1,0 0-1,0-1 1,0 1-1,0-1 1,-1 0 0,1 0-1,0 1 1,-1-1-1,1 0 1,-1 0-1,0-1 1,0 1-1,0 0 1,0 0 0,0-1-1,0 1 1,0 0-1,-1-1 1,1 1-1,-1-1 1,0 1 0,1 0-1,-1-1 1,-1 1-1,1-1 1,0 1-1,0-1 1,-1 1-1,0-3 1,-1 2-23,1 0 1,-1 1-1,0 0 1,0-1-1,0 1 0,0 0 1,0 0-1,-1 0 1,1 0-1,-1 0 0,1 0 1,-1 1-1,1-1 1,-1 1-1,0 0 0,0 0 1,0 0-1,0 0 1,0 0-1,0 1 0,0 0 1,0-1-1,0 1 1,-4 0-1,-20 1-5281,18 4-1303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11723,'0'0'17200,"71"19"-16975,-42-19-129,0 0-1057,4-4-2402,1-10-3011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5477,'0'0'12508,"8"0"-10640,-8 0-1861,7-1 363,-1 2 1,1-1 0,-1 1-1,1 0 1,-1 0-1,7 3 1,-11-4-293,-1 1 1,1-1-1,-1 1 0,0 0 1,1-1-1,-1 1 0,0 0 1,0 0-1,0 0 0,1 0 1,-1 0-1,0 0 0,0 0 0,0 1 1,-1-1-1,1 0 0,0 0 1,0 1-1,-1-1 0,1 0 1,-1 1-1,1-1 0,-1 1 1,1-1-1,-1 1 0,0-1 1,0 1-1,0-1 0,0 1 1,0-1-1,0 1 0,0-1 1,0 1-1,-1-1 0,1 1 1,0-1-1,-1 0 0,0 1 1,0 2-1,-2 1 107,0 0-1,-1 0 1,1 0 0,-1 0 0,0 0 0,0-1-1,0 0 1,-1 0 0,1 0 0,-7 3 0,6-3 111,-1 0 1,1 1-1,0-1 0,1 1 1,-1 0-1,1 1 1,-7 9-1,56-16-397,-27-2-348,-9 1-57,0 1 1,0-1-1,1 1 0,11 1 0,-20 0 454,0 0 1,1 0-1,-1 0 0,0 0 1,1 1-1,-1-1 0,0 0 1,0 1-1,0-1 0,1 1 1,-1-1-1,0 1 0,0-1 0,0 1 1,0 0-1,0 0 0,0 0 1,0-1-1,0 1 0,0 0 1,0 0-1,-1 0 0,1 0 1,0 0-1,-1 1 0,1-1 1,0 0-1,-1 0 0,0 0 0,1 1 1,-1-1-1,0 0 0,1 0 1,-1 1-1,0-1 0,0 2 1,0 1 188,0 0 1,-1 0 0,1 0-1,-1 0 1,0 0 0,0-1 0,0 1-1,-1 0 1,1 0 0,-1-1-1,0 1 1,0-1 0,0 0-1,0 0 1,-1 0 0,1 0 0,-1 0-1,0 0 1,0 0 0,0-1-1,0 1 1,0-1 0,-1 0-1,1 0 1,-1 0 0,1-1 0,-8 3-1,-4 0 515,1 0 0,-1-1 0,0 0 0,0-2 0,-30 1 0,71-9-5718,18-5-4746,-10 4 443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65 3812,'0'0'21060,"-10"-3"-19635,7 1-1333,0 1 1,1 0 0,-1 0-1,0 0 1,0 1-1,-1-1 1,1 1 0,0 0-1,0-1 1,0 1-1,0 1 1,0-1 0,0 0-1,0 1 1,0-1-1,0 1 1,0 0-1,0 0 1,0 0 0,0 1-1,0-1 1,1 1-1,-1-1 1,1 1 0,-1 0-1,1 0 1,0 0-1,-1 0 1,1 1-1,0-1 1,-2 4 0,0-1 62,1 0 1,0 0 0,0 0 0,0 0 0,1 1-1,0 0 1,0-1 0,0 1 0,0 0 0,1 0-1,0 0 1,0 6 0,1-10-135,0 0-1,0 0 1,0 0 0,0 1 0,0-1-1,1 0 1,-1 0 0,1 0-1,-1 0 1,1 0 0,0 0-1,0 0 1,0 0 0,0 0 0,0-1-1,0 1 1,1 0 0,-1-1-1,0 1 1,1-1 0,-1 1-1,1-1 1,0 1 0,0-1 0,-1 0-1,1 0 1,0 0 0,0 0-1,0 0 1,0-1 0,0 1-1,0 0 1,0-1 0,0 0 0,4 1-1,1-1-34,0 0 1,-1 0-1,1 0 0,0-1 0,0 0 0,-1 0 0,1-1 1,0 0-1,-1 0 0,0-1 0,1 1 0,-1-1 0,0-1 0,-1 1 1,1-1-1,0 0 0,-1 0 0,0-1 0,0 0 0,0 0 0,-1 0 1,0 0-1,0-1 0,0 1 0,0-1 0,-1 0 0,0 0 0,-1 0 1,1-1-1,-1 1 0,0-1 0,0 1 0,-1-1 0,0 0 1,0 0-1,-1-12 0,0 17 16,-1-1 0,1 0 1,-1 1-1,0-1 0,0 1 0,0-1 1,0 1-1,0-1 0,0 1 0,-1 0 1,1 0-1,-1 0 0,0-1 0,1 2 1,-1-1-1,0 0 0,0 0 1,0 0-1,0 1 0,-1-1 0,1 1 1,0 0-1,-1 0 0,1 0 0,-1 0 1,1 0-1,-1 0 0,1 1 0,-1-1 1,-5 0-1,6 1-87,-1-1 1,1 1-1,0 0 1,-1 0-1,1-1 1,0 2-1,-1-1 1,1 0-1,0 0 1,-1 1-1,1-1 1,0 1-1,0 0 1,-1-1-1,1 1 1,0 0-1,0 1 1,0-1-1,0 0 1,0 0-1,0 1 1,1-1-1,-1 1 0,0 0 1,1-1-1,-1 1 1,1 0-1,-1 0 1,1 0-1,0 0 1,0 0-1,0 0 1,0 1-1,-1 2 1,2-3-289,-1-1 0,1 1 0,0-1 0,-1 1 0,1-1 0,0 1 0,0-1 0,0 1 0,0 0 0,0-1 0,0 1 0,1-1 0,-1 1 0,0-1 1,1 1-1,-1-1 0,1 1 0,0-1 0,-1 1 0,1-1 0,0 0 0,0 1 0,0-1 0,0 0 0,0 0 0,0 0 0,0 1 0,2 0 0,17 6-7319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27 15503,'0'0'4281,"-10"2"-1339,-3 2-2220,-1 0 1,1 0 0,1 1-1,-1 1 1,1 0 0,-15 10 0,23-13-605,-1 0 1,1 0 0,0 0 0,0 0 0,1 1 0,-1-1 0,1 1-1,-1 0 1,1 0 0,0 1 0,1-1 0,-1 1 0,1-1-1,0 1 1,0 0 0,0 0 0,1 0 0,0 0 0,0 0 0,0 0-1,0 0 1,1 0 0,0 5 0,0-8-115,1-1 0,-1 1 0,1-1 0,0 1 0,0-1 0,0 0 0,0 1 0,0-1 0,0 0 0,0 0 0,0 0 0,0 1 0,0-1 0,1-1 0,-1 1 0,0 0 0,1 0 0,-1 0 0,1-1 0,-1 1 0,1-1 0,-1 1 0,1-1 0,-1 1 0,1-1 0,-1 0 0,1 0 0,0 0 0,-1 0 0,1 0 0,3-1 0,2 1 19,0 0-1,0-1 1,0 0 0,1 0 0,-1 0 0,8-4 0,-7 2-24,-1-1 0,0 0 0,0 0 0,0-1 0,0 0 0,-1 0-1,1 0 1,-2-1 0,1 0 0,0 0 0,-1-1 0,0 0 0,-1 1 0,0-1 0,0-1-1,0 1 1,-1-1 0,0 1 0,0-1 0,-1 0 0,0 0 0,0 0 0,0-11 0,-2 17 5,-1 1 0,1-1 0,-1 0 0,1 1 0,-1-1 0,0 0 0,1 1 0,-1-1 0,0 1 0,0-1 0,0 1 1,0-1-1,-1 1 0,1 0 0,0 0 0,-1-1 0,1 1 0,0 0 0,-1 0 0,0 0 0,1 1 0,-1-1 0,1 0 0,-1 1 1,0-1-1,1 1 0,-1-1 0,0 1 0,0 0 0,1-1 0,-1 1 0,-3 1 0,2-2-202,1 1-1,-1 0 0,0 0 1,1 0-1,-1 0 1,0 0-1,0 0 0,1 1 1,-1 0-1,0-1 1,1 1-1,-1 0 0,1 0 1,-1 0-1,1 1 1,-1-1-1,1 1 1,0-1-1,0 1 0,-4 3 1,-5 25-9273,10-16 247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5221,'0'0'21658,"-10"11"-19571,2-3-1645,-42 49 1724,47-52-2067,-1 1 1,1-1-1,0 1 0,0-1 1,0 1-1,1 0 1,0 0-1,0 0 1,0 0-1,1 0 1,-1 11-1,2-16-107,0 0-1,0 1 1,0-1 0,0 0-1,0 0 1,0 0 0,0 0-1,1 0 1,-1 0 0,0 1-1,1-1 1,-1 0 0,1 0-1,-1 0 1,1 0 0,0 0-1,-1 0 1,1-1 0,0 1-1,0 0 1,-1 0 0,1 0-1,0-1 1,0 1 0,0 0-1,0-1 1,1 1 0,1 0-50,0 0 0,-1-1 1,1 1-1,0-1 1,-1 0-1,1 0 0,0 0 1,-1 0-1,1 0 0,0-1 1,3 0-1,1-1-281,1-1 0,-1 1 1,0-1-1,0 0 0,0-1 0,-1 1 0,12-10 1,0-8-4301,-4-4-1693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1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7015,'0'0'24695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3011,'0'0'26040,"-4"12"-24486,-4 12-1213,2 1 0,1 0 0,0 0-1,2 0 1,1 0 0,2 31 0,0-35-468,2 0-1,0 0 1,1-1-1,1 0 1,1 1-1,1-1 1,0-1-1,16 33 0,-21-51-2082,-7-13-3633,-11-7 3711,10 12 1182,-57-55-245,44 44 2552,0-1 0,1-1 0,-18-25 0,36 44-1251,0 0-1,1 1 1,-1-1 0,0 0-1,1 0 1,-1 0-1,1 1 1,-1-1 0,1 0-1,-1 0 1,1 0 0,-1 0-1,1 0 1,0 0 0,0 0-1,-1 0 1,1 0 0,0 0-1,0 0 1,0 0-1,0 0 1,0 0 0,1 0-1,-1 0 1,0 0 0,0 0-1,1 0 1,-1 0 0,0 0-1,1 0 1,-1 0 0,1 1-1,-1-1 1,1 0-1,-1 0 1,1 0 0,0 1-1,-1-1 1,1 0 0,0 1-1,0-1 1,0 0 0,-1 1-1,1-1 1,0 1 0,1-1-1,6-1 43,-1-1 1,1 1-1,0 1 0,-1 0 0,10-1 1,-1 0 92,65-8-1,5 0-1357,-28-1-2645,3-4-5051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17168,'0'0'9769,"-8"58"-7847,8-43-865,0-1-384,11-1-321,1 1-192,1-5-63,2-1-33,3-4-128,1-2-801,-2-2-929,0 0-2242,-2-6-2082,-3-10-4676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5477,'0'0'14734,"-35"49"-11883,20-25-321,0 4-704,0 4-513,2 2-544,-1 2-545,4-1-128,0-2-32,2-5-96,5-3-897,3-9-896,0-8-1442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8968,'0'0'23799,"18"53"-23799,8-49 0,3-3 0,4-1 0,-2 0-256,1 0-2243,-7 0-768,-10 0-1345,-6 0-4677</inkml:trace>
  <inkml:trace contextRef="#ctx0" brushRef="#br0" timeOffset="1">0 129 5445,'0'0'25048,"58"32"-24504,-19-32-383,1 0-129,-4 0-1442,-3 0-3362,-7-5-3844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6086,'0'0'24188,"-9"7"-23521,-29 21-170,37-27-483,-1 0 0,1 1 0,-1-1 0,1 0 0,-1 1 0,1-1 0,0 1 0,0-1 0,0 1 0,0 0 0,0-1 0,0 1 0,0 0 0,0 3 0,1-4-14,0-1 1,0 1-1,0-1 1,0 1-1,1 0 1,-1-1-1,0 1 1,0-1-1,1 1 1,-1-1 0,0 1-1,1-1 1,-1 1-1,0-1 1,1 1-1,-1-1 1,1 1-1,-1-1 1,1 0-1,-1 1 1,1-1-1,-1 0 1,1 1-1,-1-1 1,1 0-1,-1 0 1,1 0-1,1 1 1,5 0-55,0 1 1,0-1-1,1-1 1,-1 0-1,9 0 1,-10 0-33,21-1-397,-19-1 340,-1 2-1,0-1 0,0 1 0,1 0 0,-1 0 0,0 1 0,0 0 0,1 1 0,-1-1 0,13 6 0,-19-6 146,1 0 0,-1 0 0,0 1 0,0-1-1,0 1 1,0-1 0,0 0 0,0 1 0,0 0 0,0-1-1,0 1 1,-1-1 0,1 1 0,-1 0 0,1 0 0,-1-1-1,1 1 1,-1 0 0,0 0 0,0-1 0,0 1 0,0 0-1,0 0 1,-1 0 0,1-1 0,0 1 0,-1 0 0,0 0-1,1-1 1,-1 1 0,0-1 0,0 1 0,1 0 0,-1-1-1,-1 0 1,1 1 0,0-1 0,-2 3 0,-5 5 263,0 0 1,-1 0-1,0-1 1,-10 8-1,14-12-144,-1 1 0,0-1 0,0 0 0,0 0 0,0-1 0,-1 1 0,1-2 0,-1 1 0,0-1 0,0 0 0,0 0 0,0 0 0,0-1 0,0-1 0,0 1 0,0-1 0,-11-1 0,17 1-252,0-1-1,-1 1 1,1-1 0,0 1 0,0-1-1,0 0 1,-1 1 0,1-1-1,0 0 1,0 0 0,0 0 0,0 0-1,0 0 1,1 0 0,-1 0 0,0 0-1,0 0 1,1 0 0,-1 0-1,0-1 1,1 1 0,-1 0 0,1 0-1,-1-3 1,-2-35-7338,3 35 6508,0-25-9524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5765,'0'0'23959,"60"-1"-23767,-32-1-192,3 0-2370,4-2-3524,1-2-6117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5926,'0'0'14248,"-12"4"-9155,1-2-4535,-1 2 0,1 0 0,0 0 0,0 1 0,-13 8 1,20-11-496,0 1 0,1-1 0,-1 1 0,0 0 0,1 1 1,0-1-1,0 0 0,0 1 0,0 0 0,1 0 0,-1 0 1,1 0-1,0 0 0,0 0 0,0 1 0,1-1 0,0 0 1,0 1-1,-1 8 0,1-10-61,1-1-1,-1 0 1,1 0-1,0 1 1,0-1-1,0 0 1,1 0-1,-1 1 1,0-1 0,1 0-1,-1 0 1,1 0-1,0 0 1,0 0-1,0 0 1,0 0-1,0 0 1,0 0 0,1 0-1,-1 0 1,0 0-1,1-1 1,0 1-1,-1-1 1,1 1-1,0-1 1,0 0 0,0 0-1,3 2 1,2-1-1,0 0 0,1 0 1,-1-1-1,0 0 0,1-1 1,-1 0-1,1 0 0,7-1 1,-8 0-52,0 0-1,0 0 1,0-1 0,0 0 0,-1 0 0,1-1 0,0 0 0,-1 0-1,0-1 1,0 1 0,0-1 0,0-1 0,-1 1 0,6-6 0,-7 6 123,0 0 1,-1 0 0,1 0 0,-1 0 0,0-1 0,0 1 0,0-1 0,-1 0 0,0 0 0,0 0 0,0 0-1,-1 0 1,1-1 0,-1 1 0,0 0 0,-1-1 0,1 1 0,-1-1 0,-1-5 0,1 10-49,0-1 1,0 1 0,-1 0-1,1-1 1,-1 1 0,1-1-1,-1 1 1,0 0 0,1-1-1,-1 1 1,0 0-1,0 0 1,0 0 0,0 0-1,0 0 1,0 0 0,0 0-1,-1 0 1,1 0 0,0 0-1,0 0 1,-3 0 0,0-1 51,0 1 0,0 0 0,0 0 0,0 0 0,0 1 0,-1-1 0,1 1 0,-6 0 1,3 1 13,-1-1 0,1 1 0,-1 1 0,1 0 0,-1 0 0,1 0 0,0 1 0,-13 6 0,18-8-173,1 0-1,-1 0 1,1 0 0,-1 0 0,1 1-1,0-1 1,0 0 0,-1 1 0,1-1-1,0 1 1,0-1 0,0 1 0,-1 2-1,2-3-20,0-1 1,0 1-1,0 0 0,0-1 0,0 1 0,0-1 0,0 1 0,0 0 0,0-1 1,1 1-1,-1-1 0,0 1 0,0 0 0,0-1 0,1 1 0,-1-1 1,0 1-1,1-1 0,-1 1 0,0-1 0,1 1 0,-1-1 0,1 0 1,-1 1-1,1-1 0,0 1 0,2 1-476,0-1 1,1 1 0,-1-1-1,1 1 1,0-1-1,-1-1 1,1 1-1,0 0 1,-1-1-1,8 0 1,20 0-5241,5 0-2381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20 5701,'0'0'15909,"-8"3"-12744,-2 0-2742,0 1-1,1 0 0,0 0 1,0 1-1,0 1 0,0-1 1,1 2-1,-9 7 0,13-11-383,1 0-1,-1 0 0,1 0 0,0 1 1,0-1-1,0 1 0,1 0 0,-1 0 1,1 0-1,0 0 0,0 0 0,1 0 1,-1 1-1,1-1 0,0 1 0,0-1 1,0 1-1,0-1 0,1 1 1,0-1-1,0 1 0,0 0 0,2 5 1,-1-8-36,0 0 0,0 0 0,1 0-1,-1 0 1,1 0 0,-1-1 0,1 1 0,0-1 0,-1 1 0,1-1 0,0 0 0,0 1 0,0-1 0,0 0 0,0 0 0,1 0 0,-1-1 0,0 1 0,0 0 0,0-1 0,1 0 0,-1 1 0,0-1 0,5 0 0,4 1 0,0-1 0,0 0-1,19-3 1,-20 0-41,-1 0 1,0 0-1,0 0 0,0-1 0,-1-1 1,0 1-1,1-2 0,-1 1 0,14-13 1,-19 15 145,1 0 0,-1 0 1,0 0-1,0 0 1,0 0-1,-1-1 0,1 1 1,-1-1-1,0 0 1,1 1-1,-2-1 1,1 0-1,0 0 0,-1-1 1,0 1-1,0 0 1,0 0-1,-1-1 0,1 1 1,-1 0-1,0-1 1,0 1-1,0 0 0,-2-5 1,1 6-58,-1 0 1,0 0-1,0 0 1,-1 0-1,1 0 1,0 0-1,-1 1 1,0 0-1,0-1 1,1 1-1,-1 0 1,0 0-1,-1 0 0,1 1 1,0-1-1,-1 1 1,1 0-1,0 0 1,-6-1-1,3 0-161,0 1 0,0 0 0,0 0-1,0 0 1,0 1 0,0 0 0,0 0-1,0 0 1,0 1 0,0 0 0,-6 2-1,0 5-3247,4 1-3154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15759,'-2'6'4965,"2"-1"-2915,3-3-449,15 0-800,9-2 0,6 0-449,7 0-384,2-9-3203,2-6-5029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11403,'0'0'17745,"-4"65"-16913,-2-36-383,0 1-321,1 0-32,3-4-96,2-4-641,0-5-960,0-7-1410,1-7-288,8-3-897,1-3-3908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7399,'0'0'23991,"-11"61"-23863,7-44-577,-2-2-608,6-3-160,0-5-480,0-2-161,12-5-2626,2-6 95,2-6-5220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10762,'0'16'8476,"-1"24"-3245,1-6-4664,6 42 0,-6-75-545,3 16 167,0 0 1,1 0-1,1 0 1,8 18-1,-12-33-179,0 0 0,0 1 0,0-1 0,0 0 0,1 0-1,-1 0 1,1 0 0,-1 0 0,1-1 0,0 1 0,0 0-1,0-1 1,0 1 0,0-1 0,0 0 0,3 2 0,-3-3 1,0 0 0,0 1 0,1-1 0,-1-1 0,0 1 0,0 0 1,0 0-1,0-1 0,0 1 0,0-1 0,0 0 0,0 1 0,0-1 0,0 0 1,-1 0-1,1 0 0,0-1 0,0 1 0,-1 0 0,1-1 0,-1 1 1,1-1-1,0-1 0,11-12 61,-2 0 0,0 0 0,-1-1 0,0 0 0,12-31 0,-11 24-38,1 0 0,16-23 0,-28 45-32,0 0 1,1 1 0,-1-1-1,0 1 1,1-1 0,-1 1-1,0-1 1,1 1 0,-1-1-1,1 1 1,-1-1 0,1 1-1,-1-1 1,1 1 0,-1 0-1,1-1 1,0 1 0,-1 0-1,1-1 1,0 1 0,-1 0-1,1 0 1,-1 0 0,1 0-1,0 0 1,1-1 0,5 16 187,-6 37 353,-2-43-393,0 46 217,-1-31 71,2 1 1,3 35-1,-3-60-418,1 1 1,-1-1-1,0 0 1,0 0-1,1 1 1,-1-1-1,1 0 1,-1 0-1,0 1 1,1-1-1,-1 0 1,1 0-1,-1 0 1,0 0-1,1 0 1,-1 0-1,1 1 1,-1-1-1,0 0 1,1 0-1,-1 0 1,1 0 0,-1-1-1,1 1 1,-1 0-1,0 0 1,1 0-1,-1 0 1,1 0-1,-1 0 1,0-1-1,1 1 1,-1 0-1,1 0 1,-1-1-1,0 1 1,1 0-1,-1 0 1,0-1-1,0 1 1,1 0-1,-1-1 1,0 0-1,14-14 71,-1-1 0,-1 0 0,-1-1 0,0 0 0,-2-1 0,9-20 0,24-40-39,-24 58-75,-18 20 20,0 0 0,1 0 0,-1 0 0,0 0 0,0 0 0,1 0 0,-1 0 0,0 0 1,1 0-1,-1 0 0,0 0 0,0 0 0,1 0 0,-1 0 0,0 0 0,1 0 0,-1 0 1,0 0-1,0 1 0,1-1 0,-1 0 0,0 0 0,0 0 0,0 0 0,1 1 0,-1-1 0,0 0 1,0 0-1,0 1 0,1-1 0,-1 0 0,0 0 0,0 1 0,0-1 0,0 0 0,0 0 0,0 1 1,0-1-1,0 0 0,1 1 0,2 45-129,-4-36 187,0 181 105,1-190-166,0-1 1,0 1-1,0 0 1,0 0-1,0-1 0,0 1 1,0 0-1,0 0 1,0-1-1,0 1 0,0 0 1,1 0-1,-1-1 1,0 1-1,0 0 0,1-1 1,-1 1-1,1 0 1,-1-1-1,0 1 0,1 0 1,-1-1-1,1 1 1,-1-1-1,1 1 0,1 0 1,14-8-1256,13-29-2820,3-34-7690,-17 31-2002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2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4644,'0'0'26730,"3"2"-26303,2 1-356,1 0 0,-1-1 0,1 0 0,-1 0 0,1-1 0,11 2 0,-11-2-29,0 0 1,1 0 0,-1 1-1,0 0 1,0 0 0,-1 0-1,1 1 1,0-1 0,-1 2-1,6 3 1,-8-6-43,-1 1 0,1 0 0,-1 1 0,0-1 0,0 0 0,1 1 0,-2-1 0,1 1 0,0-1 0,0 1 0,-1 0 0,1 0 0,-1 0 0,0 0 0,0 0 0,0 0 0,-1 0 0,1 0 0,-1 1 0,1-1 0,-1 6 0,-1-6 0,0-1 0,0 1 0,-1 0 0,1-1 0,-1 0 0,1 1 0,-1-1 0,0 0 0,0 1 0,0-1 0,0 0 0,0-1 0,0 1 0,-1 0 0,1 0 0,-1-1 0,1 0 0,-1 1 0,1-1 0,-1 0 0,0 0 0,0-1 0,1 1 0,-5 0 0,-10 2 0,0 0 0,0-1 0,0-1 0,-18-1 0,21 0 0,14 0-53,-1 0-1,1 0 1,-1 0-1,0 0 1,1 0 0,-1-1-1,1 1 1,-1 0-1,1 0 1,-1 0-1,1 0 1,-1-1 0,1 1-1,-1 0 1,1 0-1,-1-1 1,1 1 0,-1 0-1,1-1 1,0 1-1,-1 0 1,1-1 0,-1 1-1,1-1 1,0 1-1,-1-1 1,1 1 0,0-1-1,0 1 1,0-1-1,-1 1 1,1-1-1,0 1 1,0-1 0,0 1-1,0-1 1,0 0-1,0 1 1,0-1 0,0 1-1,0-1 1,0 1-1,0-1 1,0 1 0,0-1-1,1 0 1,-1 1-1,0-1 1,14-26-6912,2 9-3024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5637,'0'0'25625,"59"-29"-25433,-35 28-192,-2 1-385,-1 0-2081,-2 0-4036,1 0-5670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5349,'0'0'17852,"-10"7"-15012,4-3-2610,-1 0 0,1 0 1,0 1-1,0 0 1,0 0-1,1 1 0,0 0 1,0 0-1,1 0 1,-1 0-1,1 1 0,1 0 1,-1 0-1,1 0 1,0 0-1,1 0 0,0 0 1,-2 11-1,3-14-202,1 0 0,-1 0 1,1 0-1,0 0 0,1 0 0,-1 1 0,1-1 0,0 0 1,0 0-1,0 0 0,0 0 0,1 0 0,-1 0 0,4 4 1,-3-6-10,0 0 0,0 0 0,0-1 0,0 1 1,1-1-1,-1 0 0,0 1 0,1-1 0,-1 0 0,0-1 1,1 1-1,0 0 0,-1-1 0,1 1 0,-1-1 1,1 0-1,0 1 0,-1-2 0,1 1 0,-1 0 1,1 0-1,0-1 0,-1 1 0,4-2 0,-2 0 22,0 1-1,0-1 0,0 0 1,0 0-1,0-1 1,-1 0-1,1 1 0,-1-1 1,1 0-1,-1 0 1,0-1-1,0 1 0,0-1 1,-1 1-1,1-1 1,-1 0-1,0 0 0,2-6 1,-2 6-1,1-1 0,-2 1 0,1-1 0,0 0-1,-1 0 1,0 0 0,0 1 0,0-1 0,-1 0 0,0 0 0,0 0 0,0-1 0,0 1 0,-1 0 0,0 1 0,-2-9 0,1 11-119,1 0 0,-1 0 1,0 0-1,0 0 0,1 1 0,-1-1 0,0 0 0,-1 1 0,1-1 1,0 1-1,0 0 0,-1 0 0,1 0 0,0 0 0,-1 0 1,1 1-1,-1-1 0,1 1 0,-1-1 0,0 1 0,1 0 1,-1 0-1,1 0 0,-1 0 0,1 1 0,-1-1 0,0 1 1,-3 1-1,4-2-31,1 0 1,-1 1-1,0-1 0,0 1 1,1-1-1,-1 1 1,0 0-1,1-1 1,-1 1-1,1 0 0,-1 0 1,1 0-1,0 1 1,-1-1-1,1 0 0,0 0 1,0 1-1,-1-1 1,1 0-1,0 1 0,1-1 1,-1 1-1,0 0 1,0-1-1,1 1 0,-1 0 1,1-1-1,-1 1 1,1 0-1,0 0 0,-1-1 1,1 1-1,0 0 1,0 0-1,0-1 1,1 1-1,-1 0 0,0 0 1,1-1-1,-1 1 1,1 0-1,0 1 0,9 6-5612,9-4-2024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10 7143,'0'0'15849,"-11"-1"-12352,4 0-3216,-1 1 1,1 0-1,0 0 0,0 0 0,-1 1 0,1 0 1,0 0-1,0 1 0,0 0 0,0 0 1,0 1-1,0-1 0,1 2 0,-1-1 1,1 1-1,0 0 0,0 0 0,0 0 1,1 1-1,-1 0 0,-6 9 0,9-11-275,1 0-1,0-1 0,0 1 1,1 0-1,-1 0 1,0 0-1,1 1 0,0-1 1,0 0-1,0 1 1,0-1-1,0 0 0,1 1 1,0-1-1,-1 1 1,1-1-1,0 1 0,1-1 1,-1 1-1,2 3 1,-1-5-7,0 1 0,0-1 0,1 0 0,-1 0 0,1 1 0,-1-1 1,1 0-1,0 0 0,0-1 0,0 1 0,0 0 0,0-1 0,0 1 0,1-1 1,-1 0-1,0 1 0,1-1 0,-1 0 0,1-1 0,-1 1 0,1 0 1,0-1-1,-1 1 0,1-1 0,5 0 0,1 0 1,0 0 0,0-1 0,0 0 0,0 0 0,-1-1 0,1 0 0,0-1 0,-1 0 0,1 0 0,-1-1 0,14-8 0,-18 10 0,-1 0 0,1 0 0,-1-1 0,1 0 0,-1 1 0,0-2 0,0 1 0,0 0 0,0 0 0,-1-1 0,1 1 0,-1-1 0,0 0 0,0 0 0,0 0 0,-1 0 0,1 0 0,-1 0 0,0 0 0,0-1 0,0 1 0,-1 0 0,0-1 0,0 1 0,0 0 0,-1-8 0,0 10-18,1 0 0,-1 0 0,0 0 0,0 0 0,0 0 0,0 0 0,0 0 0,0 1 0,-1-1 0,1 0-1,0 1 1,-1-1 0,0 1 0,1-1 0,-1 1 0,0 0 0,0 0 0,1 0 0,-1 0 0,0 0 0,0 0 0,-4-1 0,2 1-178,-1 0 0,1 0 0,-1 0 0,0 0 0,1 1 0,-1 0 0,1 0 0,-1 0-1,-6 2 1,10-2-233,0 0-1,1 0 0,-1 1 0,1-1 1,-1 0-1,1 1 0,-1-1 0,1 0 1,-1 1-1,1-1 0,0 1 1,-1-1-1,1 1 0,-1-1 0,1 1 1,0-1-1,0 1 0,-1-1 0,1 1 1,0-1-1,0 1 0,0 0 0,-1-1 1,1 2-1,0-2-59,-1 10-10118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35 217 7751,'0'0'24199,"-1"9"-23483,-13 36-591,9-31-131,0 1 0,1-1 0,-2 16 0,6-29-19,1 0-1,-1 0 1,0 0-1,0 0 1,1 0-1,-1 1 1,0-1-1,1 0 1,-1 0-1,1 0 1,-1-1 0,1 1-1,0 0 1,-1 0-1,1 0 1,0 0-1,0 0 1,0-1-1,0 1 1,-1 0-1,1-1 1,0 1 0,0-1-1,0 1 1,0-1-1,0 1 1,0-1-1,1 0 1,-1 1-1,0-1 1,0 0-1,0 0 1,0 0 0,0 0-1,0 0 1,0 0-1,0 0 1,1 0-1,-1-1 1,2 1-1,1-1-269,1 1 0,0-1 1,-1 0-1,1 0 0,-1 0 0,1 0 0,-1-1 0,0 0 0,6-3 0,-6 2-1126,0-1-1,0 0 1,0 0 0,0 0-1,-1 0 1,0-1-1,5-7 1,4-16-9896</inkml:trace>
  <inkml:trace contextRef="#ctx0" brushRef="#br0" timeOffset="1">45 44 7431,'0'0'25336,"-3"-31"-28635,26 19-12748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11018,'0'0'3460,"-11"50"-2371,7-19 384,-2 2-352,-3 11-320,-2 3-192,0 7-289,-2 1-128,5 2-96,1-6-32,6-7-288,1-10-1217,0-12-1282,11-14-800,2-8-1218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5477,'0'0'10698,"10"2"-10580,117 9 1276,202-7 1,-173-6-1382,838-49 195,-503 16-127,-356 27-75,711-52 879,-389 29 1464,-349 30-1134,1 5 1,130 21-1,-133-10-999,107-1 1,0-11-3084,-213-3 2692,0 0-1,0 0 1,0 0 0,0 0 0,0 0-1,0 1 1,0-1 0,0 0-1,0 0 1,0 0 0,0 0 0,0 0-1,0 0 1,0 0 0,0 1 0,1-1-1,-1 0 1,0 0 0,0 0 0,-14 2-4765,0-2-6063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12780,'0'0'11782,"5"12"-11109,-3-6-607,1 0 6,0 1 1,-1 0-1,0 0 1,0-1-1,-1 2 1,0-1-1,0 0 1,0 0-1,-1 0 1,0 0-1,0 1 1,-3 9 0,-22 107 936,-28 121-1042,51-239-225,-13 40-1755,-3-23-3761,4-17-1550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43 241 11179,'0'0'2845,"-9"2"-1324,8-1-1529,-26 5 1165,22-2-251,20-3-147,206-13 3806,-39-1-3760,502 9-323,-96 2-300,-1-32-147,-102-20-438,872-69 3289,-1265 117-2869,218-1 137,-310 7-186,0 0 1,1 0 0,-1 0-1,0 0 1,0 0 0,0 0-1,1 0 1,-1 0 0,0 0-1,0 0 1,0 0 0,1 0-1,-1 1 1,0-1 0,0 0-1,0 0 1,0 0-1,1 0 1,-1 0 0,0 0-1,0 0 1,0 1 0,0-1-1,0 0 1,0 0 0,1 0-1,-1 0 1,0 0 0,0 1-1,0-1 1,0 0 0,0 0-1,0 0 1,0 1 0,0-1-1,0 0 1,0 0 0,0 0-1,0 0 1,0 1 0,0-1-1,0 0 1,0 0 0,0 0-1,0 1 1,0-1 0,0 0-1,0 0 1,0 1 0,-3 0-3324,-4 0-1829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6598,'0'0'13613,"57"13"-12620,-19-10-480,8-2-321,8-1-128,2 0-64,-2 0-2050,-7-9-3363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12 18674,'0'0'4671,"-9"0"-3577,-27 1-779,34-1-299,1 0 0,-1 0-1,1 1 1,-1-1 0,1 1-1,-1-1 1,1 1 0,-1 0-1,1-1 1,0 1 0,-1 0 0,1 0-1,0 0 1,0 0 0,-1 0-1,1 0 1,0 1 0,0-1 0,0 0-1,0 0 1,1 1 0,-1-1-1,-1 2 1,-8 35 123,8-29-100,-2 13 611,1 2-1,0 36 1,3-60-642,0 1-1,-1-1 1,1 0 0,0 1 0,0-1 0,0 1 0,0-1-1,1 0 1,-1 1 0,0-1 0,0 1 0,0-1 0,0 0-1,0 1 1,0-1 0,1 0 0,-1 1 0,0-1-1,0 0 1,0 1 0,1-1 0,-1 0 0,0 1 0,1-1-1,-1 0 1,0 0 0,0 1 0,1-1 0,-1 0 0,1 0-1,-1 0 1,0 1 0,1-1 0,-1 0 0,0 0 0,2 0-1,15-6 114,15-19 51,-20 8-99,-1 0 1,-1-1-1,0 0 1,11-31 0,0 1 1004,-18 93-453,-3-33-560,1 0-1,0-1 1,0 1-1,2-1 1,-1 1 0,6 11-1,-8-21-57,1-1-1,0 1 1,0-1-1,-1 1 1,1-1 0,0 1-1,0-1 1,0 0-1,0 0 1,1 1-1,-1-1 1,0 0-1,0 0 1,1 0-1,-1 0 1,1-1-1,-1 1 1,1 0-1,-1 0 1,3 0-1,-2-1 12,1 0-1,-1-1 0,1 1 1,-1 0-1,1-1 0,-1 0 1,0 1-1,1-1 0,-1 0 0,0 0 1,0 0-1,0-1 0,1 1 1,-1 0-1,0-1 0,-1 0 1,1 1-1,2-4 0,25-25 114,-25 24-128,0 0 0,1 1 0,0 0 0,0 0 1,0 0-1,0 1 0,1-1 0,0 1 0,0 1 0,0-1 0,0 1 0,9-3 0,-14 6-8,0 0-1,0 0 1,0 0 0,1 0 0,-1 0-1,0 1 1,0-1 0,0 0-1,0 1 1,0-1 0,0 1 0,1-1-1,-1 1 1,0 0 0,0-1-1,-1 1 1,1 0 0,0 0 0,0 0-1,0 0 1,0-1 0,-1 1-1,1 0 1,0 0 0,-1 1-1,1-1 1,-1 0 0,1 0 0,-1 0-1,0 0 1,1 0 0,-1 0-1,0 1 1,0-1 0,0 0 0,0 2-1,5 57 53,-5-45-80,0-14-19,0 1 0,0-1-1,0 1 1,0-1-1,0 1 1,1-1-1,-1 1 1,0-1 0,1 0-1,-1 1 1,1-1-1,-1 1 1,1-1-1,0 0 1,0 1 0,-1-1-1,3 2 1,-3-3-75,1 0 1,0 0 0,-1 0-1,1 0 1,-1 0 0,1 0-1,0-1 1,-1 1 0,1 0-1,-1 0 1,1 0 0,0-1-1,-1 1 1,1 0 0,-1-1-1,1 1 1,-1 0 0,1-1-1,-1 1 1,0-1 0,1 1-1,-1-1 1,1 1 0,-1-1-1,0 1 1,1-1 0,-1 0-1,27-49-9077,-26 49 9015,11-26-4968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3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10218,'0'0'11349,"11"6"-10329,-7-3-793,6 3 63,0 0 0,0 1 0,-1 0 1,14 13-1,-22-18-224,1-1 0,-1 0-1,0 1 1,1-1 0,-1 1 0,0-1 0,0 1 0,0 0 0,0-1 0,0 1 0,0 0-1,0 0 1,-1-1 0,1 1 0,0 0 0,-1 0 0,0 0 0,1 0 0,-1 0-1,0 0 1,0 0 0,0 0 0,0 0 0,-1 0 0,1 0 0,-1 0 0,1 0 0,-1 0-1,1-1 1,-1 1 0,0 0 0,0 0 0,0 0 0,0-1 0,0 1 0,0-1-1,-1 1 1,1-1 0,-3 3 0,-17 12 714,-1-1-1,0-1 1,-1-1 0,-28 12-1,18-9-72,-37 23 0,60-32-630,2-3-37,0 1-1,0 0 1,0 1 0,1 0 0,0 0 0,0 0 0,1 1 0,-1 0-1,1 0 1,1 1 0,-6 9 0,11-17-40,0 1 0,-1 0 0,1-1 0,0 1 0,0-1 0,0 1 0,0 0 0,0-1 0,0 1 0,0-1 0,0 1 0,0 0 0,0-1 0,0 1 0,0 0 0,0-1 0,1 1 0,-1-1 0,0 1 0,0-1 0,1 1 0,-1 0 0,0-1 0,1 1 0,-1-1 0,1 1 0,-1-1 0,0 0 0,1 1 0,-1-1 0,1 1 0,-1-1 0,1 0 0,0 1 0,-1-1 0,1 0 0,-1 0 0,1 1 0,-1-1 0,2 0 0,27 3 0,-24-3 0,58 0-4137,123-15 0,-107 3-2835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1:5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4837,'0'0'10666,"0"-4"-9022,0-11-32,0 11 1319,6 30 170,68-27-313,99-8-2335,-86-3-142,-57 7 11,56-3 0,-43 7-147,48-9 1,-80 9-105,37-3 589,-38 4-532,-1 0 1,1-1-1,-1 0 0,0-1 1,0 1-1,0-2 0,0 1 1,0-2-1,14-6 0,21-10 785,-19 16-3428,-25 4 1973,1 0 1,0 0-1,0 0 0,0 0 0,0 0 0,0 1 0,0-1 0,0 0 0,-1 1 0,1-1 0,0 0 0,0 1 0,0-1 0,-1 1 0,1-1 0,0 1 0,-1 0 0,1-1 0,0 1 0,0 0 0,4 9-11101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1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1651 2210,'21'-4'2180,"-15"1"-401,-12 2 2974,1 7-4337,-2 2 2334,7-8-2627,0 0 1,0 0-1,0 0 0,0 0 1,-1 0-1,1 0 0,0 0 0,0 1 1,0-1-1,0 0 0,0 0 0,0 0 1,-1-1-1,1 1 0,0 0 1,0 0-1,0 0 0,0 0 0,0 0 1,0 0-1,-1 0 0,1 0 0,0 0 1,0 0-1,0 0 0,0 0 1,0 0-1,0 0 0,0 0 0,0-1 1,-1 1-1,1 0 0,0 0 0,0 0 1,0 0-1,0 0 0,0 0 1,0 0-1,0-1 0,0 1 0,0 0 1,0 0-1,0 0 0,0 0 0,0 0 1,0 0-1,0-1 0,0 1 1,0 0-1,0 0 0,0 0 0,0 0 1,0 0-1,0 0 0,0-1 0,0 1 1,0 0-1,0 0 0,0 0 1,0 0-1,1-1 1395,34-25 340,-24 20-1786,1 0 0,-1-1 0,15-11 1,32-19-31,-21 19-19,0-2 1,-1-1-1,-1-2 1,49-41-1,60-39-23,-29 23 0,-43 30-244,133-69-1,-9 7-29,-25-5 230,81-49-46,0 0 109,-46 27-6,372-201 697,-576 335-4132,-2-4-1809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2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12812,'0'0'15225,"-1"9"-14686,-1 5-303,-2 1-1,0-1 1,0 0-1,-2 0 1,0-1-1,0 1 1,-1-1-1,-12 16 1,-9 11 235,-20 34 570,44-67-985,1-1 0,0 1 0,0-1 0,1 1 0,-1 0 0,2 0-1,-1 0 1,1 1 0,-1 7 0,2-14-56,1 1 0,-1-1 0,0 0 0,1 0 0,-1 0 0,1 0 0,-1 0 0,1 0 0,0-1 0,-1 1 0,1 0 0,0 0 0,0 0 0,0-1 0,-1 1 0,1 0 0,0-1 0,0 1 0,0 0 0,0-1 0,0 1 0,0-1 0,0 0 0,0 1 0,0-1 0,1 0 0,-1 0 0,0 0 0,0 0 0,0 0 0,0 0 0,2 0 0,45-1 0,-38 0 0,33-3-997,52-13-1,-56 9-504,-24 5-3692,-4-2-2322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2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39 12908,'0'0'14707,"-1"12"-14061,-6 22-237,-1-1-1,-19 46 1,-2 7 608,94-221 1246,-56 105-2263,0-1 0,-6 24 0,-2 11 0,-1 9 0,-1-8 0,1 0 0,0-1 0,0 1 0,0 0 0,0 0 0,1 0 0,0-1 0,2 9 0,-2-12 0,0 1 0,1-1 0,-1 0 0,0 0 0,0 0 0,0 0 0,1 0 0,-1 0 0,0-1 0,1 1 0,-1 0 0,1-1 0,-1 1 0,1-1 0,-1 1 0,1-1 0,-1 0 0,1 1 0,-1-1 0,1 0 0,0 0 0,-1 0 0,1-1 0,-1 1 0,1 0 0,-1 0 0,1-1 0,-1 1 0,1-1 0,-1 0 0,1 1 0,1-2 0,6-2 0,1 0 0,-1 0 0,0-1 0,0 0 0,-1-1 0,1 0 0,12-12 0,51-56 0,-59 60 0,4-3 0,-17 17 0,0 1 0,0-1 0,0 0 0,0 0 0,0 0 0,0 0 0,0 0 0,0 0 0,0 0 0,0 0 0,0 0 0,0 1 0,0-1 0,0 0 0,0 0 0,0 0 0,0 0 0,0 0 0,0 0 0,0 0 0,0 0 0,0 0 0,1 0 0,-1 1 0,0-1 0,0 0 0,0 0 0,0 0 0,0 0 0,0 0 0,0 0 0,0 0 0,0 0 0,0 0 0,0 0 0,1 0 0,-1 0 0,0 0 0,0 0 0,0 0 0,0 0 0,0 0 0,0 0 0,0 0 0,0 0 0,0 0 0,1 0 0,-1 0 0,0 0 0,0 0 0,0 0 0,0 0 0,0 0 0,0 0 0,0 0 0,0 0 0,0 0 0,0 0 0,0 0 0,1 0 0,-1 0 0,0-1 0,-18 39 0,10-22 0,-44 90 0,48-96 0,0-1 0,1 1 0,1-1 0,-1 1 0,1 0 0,1 0 0,0 0 0,0 0 0,2 12 0,-1-21-9,0 0 0,0-1 1,1 1-1,-1 0 0,0-1 0,0 1 0,1 0 0,-1-1 1,1 1-1,-1-1 0,1 1 0,-1-1 0,1 1 0,-1-1 1,1 1-1,-1-1 0,1 1 0,-1-1 0,1 0 0,0 1 1,-1-1-1,1 0 0,0 0 0,-1 1 0,1-1 1,0 0-1,-1 0 0,1 0 0,0 0 0,1 0 0,23-2-3876,-4-3-6402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5.5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72 205 4644,'0'0'9204,"8"-5"-9818,21-12 1361,-9 6-107,-1-1 0,34-28 0,-47 36-73,-1-2 0,0 1 0,-1 0 0,1-1 0,5-10 0,-8 12-5,0 1 0,-1-1 0,1 0 0,-1 0 0,0 0 0,0 0 0,0 0-1,-1 0 1,1 0 0,-1 0 0,0-4 0,0 7-436,0 0 1,0 0-1,-1-1 0,1 1 0,0 0 1,0 0-1,-1 0 0,1 0 0,-1 0 1,1 0-1,-1 1 0,1-1 1,-1 0-1,1 0 0,-1 0 0,0 0 1,0 1-1,1-1 0,-1 0 0,0 0 1,0 1-1,0-1 0,0 1 1,0-1-1,0 1 0,-1-1 0,-1 0-13,0 0 0,-1 1 0,1-1 0,0 1 0,0 0-1,0 0 1,-1 0 0,1 0 0,-4 2 0,0-1-74,0 1 0,0-1 0,0 2 0,1-1 0,-1 1 1,1 0-1,0 0 0,-7 5 0,1 4 50,0 0 0,1 0 0,0 2 0,1-1 0,0 1 0,1 1 0,1-1 0,0 2 1,1-1-1,1 1 0,0 0 0,1 0 0,1 1 0,0-1 0,1 1 0,1 0 0,1 0 0,1 30 0,2-42-85,-1 0-1,1-1 0,0 1 1,0 0-1,1-1 1,0 1-1,-1-1 1,1 0-1,1 0 0,-1 0 1,0-1-1,1 1 1,0-1-1,0 1 0,0-1 1,0-1-1,1 1 1,-1 0-1,1-1 1,-1 0-1,1 0 0,0 0 1,0-1-1,7 2 1,-8-2-3,0 0 1,0 0 0,1 0 0,-1 0 0,0-1 0,0 1-1,1-1 1,-1 0 0,0-1 0,1 1 0,-1-1 0,0 0 0,0 0-1,1 0 1,-1 0 0,0-1 0,0 1 0,-1-1 0,1 0-1,0-1 1,0 1 0,-1-1 0,0 1 0,1-1 0,-1 0-1,0 0 1,0 0 0,4-8 0,-6 10-2,0 0 0,0 0 0,-1-1 0,1 1 0,-1 0 0,1-1 0,-1 1 0,1 0 0,-1-1 0,0 1 0,0-1 0,0 1 0,0 0 0,0-1 0,0 1 0,0-1 0,0 1 0,0-1 0,-1 1 0,1 0 0,0-1 0,-1 1 0,0 0 0,1-1 0,-1 1 0,0 0 0,1 0 0,-1-1 0,0 1 0,-1-1 0,0 0 0,-1 1 0,1-1 0,-1 1 0,1 0 0,-1 0 0,1-1 0,-1 2 0,0-1 0,1 0 0,-1 1 0,0-1 0,0 1 0,1 0 0,-5 0 0,12-9 0,6 0 0,15-12 0,-22 17 0,0 0 0,1 0 0,0 0 0,-1 0 0,1 1 0,0 0 0,1 0 0,-1 0 0,1 0 0,-1 1 0,1 0 0,10-2 0,-14 6 0,-1 0 0,0 1 0,0-1 0,0 0 0,0 1 0,-1-1 0,1 1 0,-1-1 0,0 1 0,1-1 0,-1 1 0,0 0 0,0-1 0,-1 1 0,0 4 0,1-1 0,-8 72 0,5-61 0,1 0 0,0 0 0,2 0 0,1 23 0,-1-40 2,0 0 0,0 1-1,1-1 1,-1 0 0,0 1 0,0-1-1,0 0 1,1 0 0,-1 1 0,0-1-1,0 0 1,1 0 0,-1 0 0,0 0-1,0 1 1,1-1 0,-1 0 0,0 0-1,1 0 1,-1 0 0,0 0 0,1 0-1,-1 0 1,0 0 0,1 0 0,-1 0-1,0 0 1,1 0 0,-1 0 0,0 0-1,1 0 1,-1 0 0,0 0 0,1 0-1,-1 0 1,0 0 0,0 0-1,1-1 1,-1 1 0,0 0 0,1 0-1,-1 0 1,0-1 0,1 1 0,12-9-396,1-11-1956,-4-4-4044,-3-5-5110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6.0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43 66 5317,'0'0'19517,"-2"9"-16976,1-5-2273,-8 36 1887,9-39-2082,0 0 1,0 0-1,0 1 0,0-1 0,0 0 0,0 0 0,0 1 0,0-1 1,0 0-1,1 0 0,-1 1 0,1-1 0,-1 0 0,1 0 0,-1 0 0,1 0 1,-1 0-1,1 0 0,0 0 0,0 0 0,0 0 0,-1 0 0,1 0 1,0 0-1,0 0 0,0-1 0,0 1 0,1 0 0,-1-1 0,0 1 1,0-1-1,2 1 0,3 0-52,-1 0 0,1-1 0,0 0 0,-1 0-1,1 0 1,0-1 0,-1 0 0,1 0 0,-1-1 0,1 1 0,-1-1 0,1 0 0,-1-1 0,0 1 0,0-1 0,0 0 0,0 0 0,6-7 0,-6 7-14,-1 0 1,0-1-1,-1 0 1,1 0-1,-1 0 1,0 0-1,0-1 1,0 1-1,0-1 1,-1 0-1,0 0 1,0 0-1,0 0 1,-1 0-1,1 0 1,-1 0-1,0 0 1,-1-1-1,0 1 1,0-8-1,0 12-7,-1 0 0,1 0 0,-1 0 0,1 0 0,-1 0 0,0 0 0,1 0 0,-1 1 0,0-1 0,0 0 0,0 1 0,0-1 0,0 0 0,1 1 0,-1-1 0,0 1 0,0-1 0,0 1 0,-1 0 0,1-1 0,0 1 0,0 0 0,0 0 0,0 0 0,0 0 0,0 0 0,0 0 0,0 0 0,0 0 0,-2 1 0,-36 5 0,28 0 0,1 1 0,-1 0 0,1 0 0,1 1 0,0 0 0,0 1 0,0 0 0,1 1 0,1 0 0,0 0 0,0 0 0,1 1 0,0 0 0,0 0 0,2 0 0,-7 23 0,11-32-34,-1 0 0,1-1 1,1 1-1,-1 0 0,0 0 0,0 0 0,1 0 1,-1-1-1,1 1 0,0 0 0,-1-1 1,1 1-1,0 0 0,0-1 0,0 1 0,0-1 1,0 1-1,0-1 0,1 0 0,-1 1 0,0-1 1,1 0-1,-1 0 0,1 0 0,-1 0 0,1 0 1,0 0-1,-1 0 0,1-1 0,0 1 1,0-1-1,-1 1 0,1-1 0,0 0 0,0 1 1,0-1-1,3 0 0,11 1-972,0 0 1,1-1-1,20-2 1,-26 1 102,24-3-6725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6.4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123 0 4452,'0'0'23409,"-9"0"-22293,4 0-1019,0 1 0,0-1 1,0 1-1,0 0 0,0 0 1,0 0-1,0 1 0,-5 2 1,8-3-93,0 0 0,0 0 1,0 0-1,0 0 0,1 1 1,-1-1-1,0 1 0,0-1 1,1 1-1,-1 0 0,1-1 1,0 1-1,-1 0 0,1 0 1,0 0-1,0 0 0,0 0 0,0 1 1,1-1-1,-1 0 0,0 0 1,1 1-1,0-1 0,-1 0 1,1 4-1,1-5-17,-1-1-1,0 1 0,1 0 1,-1 0-1,1 0 1,-1 0-1,1 0 1,-1-1-1,1 1 1,0 0-1,-1-1 1,1 1-1,0 0 1,0-1-1,-1 1 1,1-1-1,0 1 1,0-1-1,0 1 1,0-1-1,0 0 1,0 1-1,0-1 1,0 0-1,1 0 1,34 7 48,-23-5-83,-8-1 16,-1 1 1,1-1-1,-1 1 1,0 0-1,1 0 1,-1 0-1,0 0 1,0 1-1,-1 0 1,1 0-1,4 4 1,-7-6 90,0 1 0,0-1 0,0 0 1,-1 0-1,1 0 0,0 1 0,-1-1 0,1 0 1,-1 1-1,0-1 0,1 0 0,-1 1 0,0-1 0,0 0 1,0 1-1,0-1 0,0 1 0,0-1 0,0 0 1,0 1-1,-1-1 0,1 1 0,-1-1 0,1 0 1,-1 0-1,1 1 0,-1-1 0,0 0 0,1 0 0,-1 1 1,0-1-1,0 0 0,0 0 0,0 0 0,0 0 1,0 0-1,0-1 0,0 1 0,0 0 0,-1 0 1,-1 0-1,-5 5 13,0-1 0,-1 0 0,1 0 0,-1-1 0,0 0 0,0-1 0,-1 0 1,1 0-1,-1-1 0,1-1 0,-1 1 0,-16-1 0,26-1-113,0 0 0,-1 1 0,1-1 0,0 0 0,-1 0 0,1 0 0,0 0 0,0 0 0,-1 0 0,1 0 0,0 0 0,0 0 0,-1 0 0,1 0 0,0 0 0,0 0 0,-1-1 0,1 1 0,0 0 0,0 0 0,-1 0 0,1 0 0,0 0 0,0 0 0,-1-1 0,1 1 0,0 0 0,0 0 0,0 0 0,0-1 0,-1 1 0,1 0 0,0 0 0,0 0 0,0-1 0,0 1 0,0 0 0,0 0 0,-1-1 0,1 1 0,0 0 0,0 0 0,0-1 0,9-11-4247,18-9-5900,-3 8 444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7.0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 0 6054,'0'0'25341,"-11"3"-25175,6-3-145,1 1 1,0 0 0,-1 0-1,1 1 1,0-1 0,0 1-1,0 0 1,0 0 0,0 0-1,0 0 1,1 1 0,-1 0-1,1-1 1,-1 1 0,1 0-1,0 1 1,0-1 0,1 1-1,-1-1 1,1 1 0,0 0-1,0 0 1,0 0 0,0 0-1,0 0 1,1 0 0,0 1-1,0-1 1,0 0 0,1 1 0,-1-1-1,1 6 1,0-9-16,0 0 1,0 0 0,0 0-1,0 0 1,0 0-1,0 0 1,1 0-1,-1 0 1,0 0 0,0 0-1,1 0 1,-1 0-1,1 0 1,-1 0-1,1 0 1,-1 0-1,1 0 1,0-1 0,-1 1-1,1 0 1,0 0-1,0-1 1,-1 1-1,1-1 1,0 1 0,0 0-1,0-1 1,1 1-1,1 0 14,0-1-1,0 1 1,0-1-1,-1 0 1,1 0-1,0 0 1,0 0-1,0 0 1,0-1-1,4 0 1,1-1-46,0-1 0,1 0 0,-1 0 1,0 0-1,0-1 0,10-8 0,12-17-412,-24 22 401,0 1 0,0 0-1,0 0 1,1 1 0,-1 0-1,9-5 1,-15 10 39,1 0 1,-1 0 0,0 1-1,1-1 1,-1 0-1,0 0 1,1 0 0,-1 0-1,0 1 1,1-1-1,-1 0 1,0 0-1,0 1 1,1-1 0,-1 0-1,0 0 1,0 1-1,1-1 1,-1 0 0,0 1-1,0-1 1,0 0-1,0 1 1,0-1 0,1 0-1,-1 1 1,0-1-1,0 0 1,0 1 0,0-1-1,0 0 1,0 1-1,0-1 1,0 1 0,0-1-1,0 0 1,0 1-1,-1 0 1,1 15 269,0-16-250,-5 69 549,7-69-571,1 1 0,0-1 0,-1 0 0,1-1 0,-1 1 0,1 0 0,0-1 0,-1 0 0,1 1 0,-1-1 0,5-2 0,38-25 0,-37 22 0,0 0 0,1 1 0,-1 0 0,1 0 0,0 1 0,0 1 0,18-6 0,-26 10 0,0-1 0,-1 1 0,1-1 0,0 1 0,-1 0 0,1-1 0,0 1 0,-1 0 0,1 0 0,-1-1 0,1 1 0,-1 0 0,1 0 0,-1 0 0,0 0 0,1-1 0,-1 1 0,0 0 0,0 0 0,0 0 0,1 0 0,-1 0 0,0 0 0,0 0 0,-1 0 0,1 0 0,0 0 0,0 0 0,-1 1 0,-1 33 0,1-29 0,1-1 0,-1-1 0,1 1 0,-1-1 0,1 0 0,0 1 0,1-1 0,1 9 0,-2-13 0,0 1 0,0 0 0,1-1 0,-1 1 0,0-1 0,1 1 0,-1 0 0,1-1 0,-1 1 0,1-1 0,-1 1 0,1-1 0,-1 0 0,1 1 0,-1-1 0,1 1 0,0-1 0,-1 0 0,1 0 0,0 1 0,1-1 0,24-4 0,-17-1-540,1 0 1,-1-1-1,17-13 0,-21 14 164,1 1-1,0-1 1,0 1 0,0 0-1,0 1 1,0 0-1,1-1 1,0 2 0,-1-1-1,1 1 1,0 0-1,8-1 1,-15 4 229,1 0 1,-1 0-1,1 0 1,-1 0-1,1 0 1,-1-1-1,1 1 1,-1 0-1,0 0 1,0 0-1,1 0 0,-1 0 1,0 0-1,0 0 1,0 0-1,0 0 1,0 0-1,0 0 1,-1 0-1,1 0 0,0 0 1,-1 1-1,-3 25-2675,2-16-2564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7.4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135 0 14446,'0'0'5840,"-4"9"-2642,-4 12-2452,0-1 0,2 1 0,0 0 0,2 0 0,0 1 0,1 0 0,1 22 0,2-20-880,0 0-1,2-1 1,8 38 0,-7-50-716,0-1 1,1 0 0,0 0 0,0 0 0,1-1 0,7 12 0,-17-43-18423,-8 8 23557,-1 1-1,-25-20 0,24 22 0,0-1 0,-19-21 0,34 33-4249,0 0-1,0-1 1,-1 1 0,1 0 0,0-1 0,0 1-1,0 0 1,0-1 0,0 1 0,0 0 0,0-1 0,-1 1-1,1-1 1,0 1 0,0 0 0,0-1 0,1 1-1,-1 0 1,0-1 0,0 1 0,0 0 0,0-1-1,0 1 1,0-1 0,0 1 0,1 0 0,-1-1-1,0 1 1,0 0 0,0 0 0,1-1 0,-1 1-1,0 0 1,0 0 0,1-1 0,-1 1 0,0 0 0,1 0-1,-1-1 1,0 1 0,1 0 0,-1 0 0,0 0-1,1 0 1,-1 0 0,0 0 0,1 0 0,-1 0-1,1 0 1,-1 0 0,0 0 0,1 0 0,27-6 1368,-23 5-1288,75-15-2555,-2-6-4996,-34 5-5590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8392,'0'0'2808,"12"-6"-1644,30-15 530,2 3 0,76-23 0,95 0 1922,114 4-2375,-153 18-1085,484-17 2032,4 46-612,-88 0-776,278-47 27,-598 21-763,871-16 564,-722 26-594,590 27 596,13-5-100,-218-9 403,-540 1 1064,-250-8-1996,0 0 0,0 0 1,0 0-1,1 0 1,-1 0-1,0-1 1,0 1-1,0 0 1,0 0-1,0 0 1,1 0-1,-1-1 1,0 1-1,0 0 0,0 0 1,0 0-1,0-1 1,0 1-1,0 0 1,0 0-1,0-1 1,0 1-1,0 0 1,0 0-1,0 0 1,0-1-1,0 1 0,0 0 1,0 0-1,0 0 1,0-1-1,0 1 1,0 0-1,0 0 1,-1 0-1,1-1 1,0 1-1,0 0 0,0 0 1,0 0-1,0 0 1,-1-1-1,1 1 1,0 0-1,0 0 1,0 0-1,0 0 1,-1 0-1,1 0 1,0 0-1,0 0 0,0-1 1,-1 1-1,-7-9 22,-7 1-1772,-8-6-5994,22 5-1599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132 317 9033,'0'0'13895,"-8"-5"-12416,5 3-1392,-32-14 979,34 15-981,0 0-1,-1 1 1,1-1-1,-1 1 1,1 0 0,-1 0-1,1-1 1,-1 1-1,0 0 1,1 0 0,-1 0-1,1 1 1,-1-1-1,1 0 1,-1 0 0,1 1-1,-1-1 1,1 1-1,-1-1 1,1 1 0,0 0-1,-1 0 1,1 0-1,0-1 1,-2 3 0,-4 6 180,1 0 1,0 1 0,1-1 0,-7 17 0,11-22-214,-1 0 1,0 0 0,1 0-1,0 0 1,0 0 0,0 0-1,1 1 1,-1-1 0,1 0 0,0 0-1,0 1 1,0-1 0,1 0-1,2 9 1,-3-12-57,1 0-1,0 0 1,0 0 0,0 0 0,1 0-1,-1 0 1,0 0 0,0 0 0,0 0-1,1 0 1,-1-1 0,0 1 0,1-1-1,-1 1 1,1-1 0,-1 1 0,1-1-1,-1 0 1,1 0 0,-1 1-1,1-1 1,-1 0 0,1 0 0,-1-1-1,1 1 1,-1 0 0,1 0 0,-1-1-1,0 1 1,3-2 0,0 1-15,0 0 1,0-1-1,0 1 1,0-1-1,-1 0 0,1 0 1,-1 0-1,1-1 1,-1 1-1,3-4 1,3-6-8,-1 0 1,-1 0 0,0-1-1,-1 0 1,-1 0-1,0 0 1,0-1 0,-1 0-1,3-23 1,0-17-1025,-1-66 0,-3 53-568,-5 41 2665,-8 41 81,-8 42-650,11-11-198,1 0 0,3 1-1,1-1 1,6 54 0,-3-92-260,1 1 0,1-1 0,-1 0 0,1 0 1,7 13-1,-9-19-13,0 0 1,0-1 0,0 1-1,0 0 1,0-1-1,1 1 1,-1-1 0,0 0-1,1 1 1,-1-1 0,1 0-1,-1 0 1,4 2 0,-4-3 2,0 0 1,0 0-1,0 0 1,0 0-1,0 0 1,0 0-1,0 0 1,0 0 0,0-1-1,0 1 1,0 0-1,0 0 1,0-1-1,0 1 1,0-1-1,0 1 1,-1-1 0,1 1-1,0-1 1,0 0-1,0 1 1,-1-1-1,1 0 1,0 0-1,-1 1 1,1-1 0,-1 0-1,1 0 1,0-1-1,1-2 13,1-1-1,-1 0 1,0 0-1,0 0 1,0 0 0,-1 0-1,1 0 1,-1 0-1,-1-1 1,1 1-1,-1 0 1,0 0 0,0-1-1,0 1 1,-1 0-1,0-1 1,0 1-1,-3-10 1,0 4-9,0 1 1,-1-1-1,0 1 1,-1 0-1,0 0 1,0 1-1,-13-15 1,14 18-11,3 3-4,0 0 1,0 1-1,0-1 1,-1 1-1,1-1 1,-1 1-1,1 0 1,-1 0-1,0 0 0,0 0 1,0 1-1,0-1 1,-5-1-1,9 5 0,0 0 0,-1 0-1,1 0 1,0 0-1,0 0 1,0-1 0,0 1-1,1 0 1,-1-1-1,0 1 1,1 0-1,2 1 1,3 1-132,1-1 0,-1 1 0,1-2 0,-1 1 0,1-1 0,0 0 0,0-1 0,12 1 0,70-1-8053,-63-2 3401,-4 0-1847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8.5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91 4324,'0'0'20532,"8"-8"-18552,-3 2-1727,0 0-1,1 0 1,0 1-1,0 0 1,0 0-1,1 1 1,-1 0-1,1 0 1,0 0 0,1 1-1,-1 0 1,15-3-1,-10 3 15,26-1 508,-37 4-763,-1 1 0,1-1 1,0 0-1,0 1 0,0-1 0,0 1 1,0-1-1,0 1 0,0-1 0,-1 1 0,1 0 1,0-1-1,0 1 0,-1 0 0,1 0 1,0 0-1,-1-1 0,1 1 0,-1 0 0,1 0 1,-1 0-1,0 0 0,1 0 0,-1 0 1,0 0-1,0 0 0,0 0 0,1 0 0,-1 0 1,0 0-1,0 0 0,0 0 0,-1 2 1,0 6 69,0-1 0,-1 1 1,0 0-1,0-1 1,-1 1-1,-1-1 0,-7 15 1,8-16-53,-1 0 1,1 1 0,0-1 0,0 1-1,1 0 1,0 0 0,0 0-1,1 0 1,-1 12 0,2-19-28,1-1 1,0 1-1,-1-1 1,1 1-1,-1-1 1,1 0-1,0 1 1,-1-1-1,1 0 1,0 0-1,-1 1 1,1-1-1,0 0 0,0 0 1,-1 0-1,1 0 1,0 0-1,0 0 1,-1 0-1,1 0 1,0 0-1,-1 0 1,1-1-1,0 1 1,0 0-1,0-1 1,21-4 99,-11-2-100,0 0-1,-1 0 1,1-1-1,-2 0 1,1-1-1,-1 0 1,-1-1-1,0 0 0,0 0 1,-1 0-1,11-21 1,9-10-6,-29 93 3,-1-38 0,-8 60 0,11-69 0,-1 0 0,1 0 0,0 0 0,1 0 0,-1 0 0,1 0 0,0 0 0,0-1 0,0 1 0,1 0 0,3 7 0,-3-10 0,0 0 0,0 0 0,-1 0 0,1 0 0,0-1 0,1 1 0,-1-1 0,0 1 0,0-1 0,1 0 0,-1 0 0,0 0 0,1 0 0,-1 0 0,1-1 0,-1 1 0,1-1 0,0 1 0,-1-1 0,1 0 0,0 0 0,-1 0 0,1-1 0,-1 1 0,1-1 0,-1 1 0,1-1 0,3-1 0,1-1 0,0 1 0,0-1 0,0 0 0,-1-1 0,1 1 0,-1-1 0,0-1 0,10-8 0,-9 5 0,0 0 0,-1 0 0,0-1 0,-1 0 0,0 0 0,0 0 0,-1-1 0,0 1 0,-1-1 0,0 0 0,0 0 0,-1 0 0,0-1 0,-1 1 0,0-19 0,-1 28 0,0 1 0,0 0 0,0 0 0,0 0 0,0 0 0,0-1 0,0 1 0,0 0 0,0 0 0,0 0 0,0 0 0,0-1 0,0 1 0,0 0 0,0 0 0,-1 0 0,1 0 0,0-1 0,0 1 0,0 0 0,0 0 0,0 0 0,0 0 0,0 0 0,-1-1 0,1 1 0,0 0 0,0 0 0,0 0 0,0 0 0,-1 0 0,1 0 0,0 0 0,0 0 0,0 0 0,0 0 0,-1 0 0,1 0 0,0 0 0,0 0 0,0 0 0,0 0 0,-1 0 0,1 0 0,0 0 0,-12 5 0,-6 10 0,0 9 0,17-23 0,0 0 0,1 0 0,-1 0 0,0 0 0,1 0 0,-1 0 0,1 0 0,-1 0 0,1 0 0,-1 0 0,1 0 0,0 0 0,0 0 0,-1 0 0,1 1 0,0-1 0,0 0 0,0 0 0,0 0 0,0 0 0,1 0 0,-1 3 0,1-4 0,0 0 0,0 1 0,0-1 0,0 0 0,1 0 0,-1 0 0,0 1 0,0-1 0,0 0 0,0 0 0,0-1 0,0 1 0,0 0 0,0 0 0,0 0 0,0-1 0,0 1 0,0-1 0,0 1 0,0-1 0,0 1 0,0-1 0,0 1 0,-1-1 0,1 0 0,0 1 0,0-1 0,0-1 0,25-23 0,-24 24 0,34-42 0,-33 75 0,-2 44 0,-1-75 0,1 0 0,-1 0 0,1 0 0,0 0 0,-1 0 0,1 0 0,0 0 0,0 0 0,-1-1 0,1 1 0,0 0 0,0-1 0,0 1 0,0-1 0,0 1 0,0-1 0,0 1 0,0-1 0,0 1 0,0-1 0,1 0 0,-1 0 0,0 0 0,0 0 0,0 0 0,0 0 0,0 0 0,1 0 0,-1 0 0,0 0 0,0 0 0,0-1 0,2 0 0,37-11 0,19-19-16,-58 31 16,-1 0 1,0 0-1,1 0 1,-1 0-1,0 0 1,1 1-1,-1-1 1,0 0-1,1 0 0,-1 0 1,0 1-1,0-1 1,1 0-1,-1 0 1,0 0-1,0 1 1,1-1-1,-1 0 0,0 1 1,0-1-1,0 0 1,0 1-1,1-1 1,-1 0-1,0 0 1,0 1-1,0-1 1,0 0-1,0 1 0,0-1 1,0 1-1,0-1 1,0 0-1,0 1 1,0-1-1,0 0 1,0 1-1,0-1 0,0 0 1,0 1-1,-1-1 1,1 0-1,0 1 1,2 8-5,1-9-61,0 0-1,0 0 1,0-1-1,0 1 1,0-1 0,0 0-1,0 0 1,0 0-1,0 0 1,0-1 0,0 1-1,0-1 1,-1 0-1,1 1 1,-1-1 0,1-1-1,-1 1 1,3-3-1,39-47-3458,-22 19-2509,0-5-2545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8.9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161 0 7431,'0'0'15999,"-6"10"-12721,-2 5-2521,1 0 1,0 1-1,1 0 0,1 0 1,1 1-1,0 0 1,-2 22-1,4-10-1151,1 1 1,1 0-1,2 0 1,1-1-1,2 1 1,14 52-1,-18-89 162,-1 0-1,-1 1 0,1-1 0,-1 0 0,0 0 0,0 1 0,-4-9 0,-3 0 387,-1 1 0,0 1-1,-1 0 1,-1 0 0,0 1-1,-18-15 1,-4-6 1199,33 33-1298,-1-1 1,1 1-1,0 0 0,-1-1 0,1 1 0,-1-1 1,1 1-1,0 0 0,-1-1 0,1 1 0,0-1 0,0 1 1,-1-1-1,1 0 0,0 1 0,0-1 0,0 1 1,0-1-1,0 1 0,0-1 0,0 1 0,0-1 1,0 1-1,0-1 0,0 0 0,0 1 0,0-1 0,0 1 1,0-1-1,0 1 0,1-1 0,-1 0 0,19-10 554,41 0-1380,-45 9 335,-6 1-289,23-7-3088,-16-3-2769,-11 1-422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9.2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21 4260,'0'0'13325,"-51"-16"-9962,38 12 4260,23 4-7527,6 2-224,10 4-1826,4 0-2786,3 5-4837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9.6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1 6534,'0'0'25011,"-9"3"-23965,7-2-1174,-36 14 693,36-14-704,0 0 0,0-1 0,0 1 0,0 0 0,1 0 0,-1 1 0,0-1 0,1 0 0,-1 0 0,1 1 0,-1-1 0,1 1 0,0-1 0,0 1 0,-1 0 0,1 0 0,0-1 0,0 1 0,1 0 0,-2 4 0,5-4-93,0-1 0,0 1 1,1 0-1,-1-1 1,1 0-1,-1 0 1,1 0-1,0 0 1,-1 0-1,1-1 1,4 1-1,-2 0-225,0 0-23,4 1 278,0 0 0,-1 0 1,1 1-1,11 5 0,-21-7 282,1-1 0,0 0-1,0 1 1,0-1 0,0 1-1,0-1 1,-1 1 0,1-1-1,0 1 1,0 0 0,-1-1 0,1 1-1,0 0 1,-1-1 0,1 1-1,-1 0 1,1 0 0,-1 0-1,1 0 1,-1 0 0,0 0-1,1-1 1,-1 1 0,0 0 0,0 0-1,1 0 1,-1 0 0,0 0-1,0 0 1,0 0 0,0 0-1,-1 0 1,1 0 0,0 0-1,0 0 1,-1 0 0,1 0 0,0 0-1,-1 0 1,1-1 0,-1 1-1,1 0 1,-1 0 0,1 0-1,-1-1 1,0 1 0,1 0-1,-1-1 1,0 1 0,1 0-1,-1-1 1,0 1 0,0-1 0,0 1-1,-1 0 1,-4 4 135,-1 0 0,1 0 0,-1 0 0,0-1 0,0 0 0,-8 3 0,12-6-496,-1 0-1,1 0 1,0 0-1,-1 0 1,1-1-1,-1 0 1,1 1-1,0-1 1,-1 0 0,-5-2-1,8 2-18,1 0 1,-1 0-1,1-1 0,-1 1 1,1 0-1,-1-1 0,1 1 1,-1 0-1,1-1 0,-1 1 1,1-1-1,-1 1 0,1 0 0,0-1 1,-1 1-1,1-1 0,0 1 1,0-1-1,-1 0 0,1 1 1,0-1-1,0 1 0,0-1 1,0 1-1,-1-1 0,1 0 1,0 1-1,0-1 0,0 1 0,0-1 1,1 0-1,-1-1-835,-1-13-9926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49.9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108 283 7591,'0'0'17718,"-11"8"-15924,9-6-1767,-11 9 334,-1 0 0,1 2 0,-12 15-1,22-25-285,0 0 0,0 1 0,1 0 0,-1-1 0,1 1 0,0 0 0,0 0-1,0 0 1,0 0 0,1 1 0,0-1 0,0 0 0,0 1 0,0-1 0,1 1-1,-1-1 1,1 0 0,0 1 0,1-1 0,-1 1 0,2 5 0,-1-9-68,-1 0 0,1 1 0,0-1 1,0 0-1,0-1 0,-1 1 1,1 0-1,0 0 0,0 0 0,0 0 1,0-1-1,0 1 0,1 0 1,-1-1-1,0 1 0,0-1 0,0 0 1,0 1-1,1-1 0,-1 0 1,0 1-1,0-1 0,1 0 0,-1 0 1,0 0-1,0 0 0,1-1 0,-1 1 1,2-1-1,1 1 30,1-1 0,-1 0 0,0 0-1,0 0 1,0-1 0,-1 0 0,1 0 0,5-2-1,3-7-24,-1 1-1,1-1 0,-2-1 0,1 0 1,-2 0-1,1-1 0,-2-1 0,0 1 0,9-21 1,-1-3-7,-2-1 0,14-58 1,-23 76 3,-1 0 0,-1-1 1,1-37-1,-4 57-14,0 0 0,1 1 1,-1-1-1,0 0 0,0 1 0,0-1 1,0 0-1,0 1 0,-1-1 0,1 0 0,0 1 1,0-1-1,0 0 0,0 1 0,-1-1 1,1 1-1,0-1 0,-1 0 0,1 1 0,0-1 1,-1 1-1,1-1 0,-1 1 0,1-1 1,-1 1-1,1 0 0,-1-1 0,1 1 1,-1-1-1,1 1 0,-1 0 0,0 0 0,1-1 1,-1 1-1,0 0 0,-2 0-5,1 0 0,0 0 0,0 1 0,0-1 0,0 1 0,0 0 0,0-1 0,0 1 0,0 0 0,0 0 0,-2 2-1,-44 35-22,46-36 28,-50 52 496,48-49-409,1 0-1,-1 0 1,1 0-1,0 0 1,0 1-1,0-1 1,1 1-1,0-1 1,0 1-1,-1 7 1,3-12-78,0 0 0,0 1 0,0-1 0,1 0 0,-1 0 0,0 0 0,1 0 0,-1 0 0,1 0 0,-1 0 0,1 0 0,-1 0 0,1 0-1,0 0 1,-1-1 0,1 1 0,0 0 0,0 0 0,0-1 0,0 1 0,0 0 0,-1-1 0,1 1 0,0-1 0,0 1 0,1-1 0,-1 0 0,0 1 0,0-1 0,0 0 0,0 0 0,2 1 0,47 5-411,-32-5-241,-8 0-76,-1 1 0,1 0 0,-1 0 0,0 1 0,0 0 0,0 0 0,10 7 0,-16-8 565,0 0-1,0 0 1,-1 0-1,1 1 1,-1-1-1,1 1 1,-1-1 0,0 1-1,0 0 1,0 0-1,-1 0 1,1 0-1,-1 1 1,0-1-1,1 0 1,-1 1-1,-1-1 1,1 0 0,0 1-1,-1-1 1,0 1-1,0 5 1,0 16-1742,-3-3-2401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1.2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47 278 12556,'0'0'15252,"-7"10"-14911,2-2-283,0 0 0,0 1 0,1-1 0,0 1 0,1 0 0,0 0 0,0 0 0,1 0 0,0 0 0,0 0 0,1 1 0,1-1 0,0 15 0,0-23-51,0-1-1,0 1 1,0-1 0,1 0 0,-1 1 0,0-1 0,0 1 0,1-1-1,-1 0 1,0 0 0,1 1 0,-1-1 0,0 0 0,1 1 0,-1-1-1,0 0 1,1 0 0,-1 0 0,1 1 0,-1-1 0,0 0 0,1 0-1,-1 0 1,1 0 0,-1 0 0,1 0 0,-1 0 0,1 0-1,-1 0 1,0 0 0,1 0 0,-1 0 0,1 0 0,-1 0 0,1 0-1,-1 0 1,0 0 0,1-1 0,0 1 0,17-8 365,-11 1-324,1 1 0,-1-1 0,0 0 0,-1-1 0,0 0 0,0 0 0,-1 0 0,0-1 1,4-9-1,-2 4-24,-1-1 1,0 0-1,-2 0 0,7-31 1,-12 39-282,-4 10 158,-3 11 12,-1 2 111,2 1 0,0-1 0,0 2 0,2-1 0,0 1 0,1-1 0,1 1 0,1 0 0,-1 22 0,3-39-19,0 0 1,0 0-1,1-1 1,-1 1-1,0 0 1,0 0-1,1 0 1,-1-1-1,0 1 0,1 0 1,-1-1-1,1 1 1,-1 0-1,1-1 1,-1 1-1,1 0 0,-1-1 1,1 1-1,0-1 1,-1 1-1,1-1 1,0 1-1,-1-1 1,1 0-1,0 1 0,0-1 1,-1 0-1,1 0 1,0 1-1,0-1 1,-1 0-1,1 0 0,0 0 1,0 0-1,0 0 1,0 0-1,-1 0 1,1 0-1,0 0 1,0-1-1,0 1 0,-1 0 1,1 0-1,0-1 1,0 1-1,-1-1 1,2 0-1,3 0 22,-1-1 0,1 0-1,-1 0 1,1-1 0,-1 0 0,7-5-1,8-12-91,-1 0-1,-1-1 0,-1-1 0,0-1 0,16-34 0,-7 6-126,28-83 0,-45 114 146,-7 18-3,-2 4-3,-11 32 50,-10 20 105,2 0 1,-20 91-1,34-117-79,1 1 0,2 0 0,1-1 0,1 2 0,1-1 0,2 0-1,6 33 1,-7-56-91,0 0-1,1 0 0,0 0 1,0 0-1,0-1 0,7 11 1,-9-16 59,0 1 1,1 0-1,-1-1 1,0 1-1,1-1 0,-1 0 1,1 1-1,-1-1 1,1 1-1,-1-1 1,1 0-1,-1 1 1,1-1-1,-1 0 1,1 1-1,0-1 0,-1 0 1,1 0-1,-1 0 1,1 0-1,0 1 1,-1-1-1,1 0 1,0 0-1,-1 0 1,1 0-1,0-1 1,1 1 25,-1-1 1,0 0 0,1 0 0,-1 0-1,0-1 1,1 1 0,-1 0 0,0 0 0,0-1-1,0 1 1,0 0 0,0-1 0,-1 1-1,1-1 1,1-2 0,26-65 221,-3 0 0,18-85 0,-23 77-429,46-115 0,-63 184 168,-2 4 8,1 0-1,-1 0 1,1 0 0,0 0 0,0 1 0,0-1 0,1 1-1,-1 0 1,1-1 0,-1 1 0,1 0 0,4-3 0,-6 25-452,-5 7 574,0 0 1,-17 51-1,-4 25 188,20-65-57,-2 63 0,16-155 491,-9-56-378,44 111 15,-30-2-327,-1 0 0,1-1 0,-1 0 0,0-1 0,0 0 0,0-1 0,0-1 0,-1 0 1,0 0-1,0-1 0,17-15 0,-17 13-6,0 0 0,-1-2 1,0 1-1,-1-1 0,-1-1 0,1 0 1,-2 0-1,0-1 0,0 0 1,8-20-1,-15 31-35,0-1 0,0 1 0,0 0 0,-1-1 0,1 1 0,-1-1 0,1 0 0,-1 1 0,0-1 0,0 1 0,0-4 0,0 6 0,-1 0 0,1-1 0,0 1 0,0 0 0,0-1 0,-1 1 0,1 0 0,0-1 0,0 1 0,-1 0 0,1 0 0,0-1 0,-1 1 0,1 0 0,0 0 0,-1 0 0,1-1 0,0 1 0,-1 0 0,1 0 0,0 0 0,-1 0 0,1 0 0,0 0 0,-1 0 0,1 0 0,-1 0 0,1 0 0,0 0 0,-1 0 0,1 0 0,0 0 0,-1 0 0,1 0 0,-1 0 0,1 0 0,0 0 0,-1 0 0,1 1 0,-5 1 0,1 1 0,-1-1 0,1 1 0,0 0 0,0 1 0,0-1 0,1 0 0,-1 1 0,-3 6 0,-10 12 0,2 2 0,1 0 0,0 0 0,-9 28 0,18-39 0,0 0 0,1 0 0,0 0 0,1 1 0,1-1 0,0 1 0,0 0 0,2-1 0,0 1 0,2 16 0,-2-28 0,1-1 0,-1 1 0,1-1 0,-1 1 0,1-1 0,0 1 0,0-1 0,0 0 0,0 1 0,0-1 0,0 0 0,0 0 0,0 0 0,0 1 0,0-1 0,1 0 0,-1-1 0,0 1 0,1 0 0,-1 0 0,1-1 0,-1 1 0,1 0 0,-1-1 0,1 0 0,0 1 0,-1-1 0,1 0 0,-1 0 0,1 0 0,0 0 0,-1 0 0,1 0 0,-1 0 0,1-1 0,0 1 0,-1 0 0,1-1 0,-1 0 0,3 0 0,3-2 0,0 1 0,0-1 0,0 0 0,0 0 0,-1 0 0,0-1 0,10-8 0,-2-3 0,-1 0 0,-1 0 0,0-2 0,-1 1 0,-1-2 0,0 1 0,-2-1 0,12-33 0,-41 152 0,18-89 0,1 0 0,0 1 0,1-1 0,0 1 0,1-1 0,1 1 0,1 13 0,-2-25-78,1 0-1,-1-1 1,0 1-1,0 0 1,1-1 0,-1 1-1,0-1 1,1 1 0,-1 0-1,0-1 1,1 1-1,-1-1 1,1 1 0,-1-1-1,1 1 1,-1-1-1,1 0 1,0 1 0,-1-1-1,1 0 1,-1 1 0,1-1-1,0 0 1,-1 0-1,1 1 1,0-1 0,-1 0-1,1 0 1,0 0-1,-1 0 1,1 0 0,0 0-1,0 0 1,-1 0-1,1 0 1,0 0 0,-1-1-1,1 1 1,0 0 0,-1 0-1,1-1 1,-1 1-1,1 0 1,0-1 0,-1 1-1,1 0 1,-1-1-1,2 0 1,24-25-8872,-9-4-3723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1.6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 0 14830,'-10'0'6790,"3"10"-3907,2 3-737,3 3-640,2 1-962,0-2-448,2 1-929,10-3-2722,6-2-2082,3-1-5414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1.9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39 241 4933,'0'0'15155,"-2"8"-11754,-9 24-1111,5-19-1568,2 0-1,-1 1 1,2-1-1,0 1 1,-2 17-1,5-30-716,1-1-1,-1 1 1,0-1-1,0 1 1,0-1-1,1 1 1,-1-1-1,0 0 1,1 1-1,-1-1 1,0 1-1,1-1 1,-1 0-1,0 1 1,1-1-1,-1 0 1,1 1-1,-1-1 0,1 0 1,-1 0-1,1 1 1,-1-1-1,1 0 1,-1 0-1,1 0 1,-1 0-1,1 0 1,-1 1-1,1-1 1,-1 0-1,1 0 1,-1-1-1,1 1 1,-1 0-1,1 0 0,-1 0 1,1 0-1,0 0 1,-1 0-1,0-1 1,1 1-1,-1 0 1,1 0-1,-1-1 1,1 1-1,0-1 1,25-14 99,-15 2-116,-1-1 0,0-1 0,-1 0 0,-1 0 0,0-1 0,-1 0 0,0 0 0,5-24 0,-4 10 47,-2-1 0,0 0 0,1-56 0,-7 85-15,1 1-1,-1 0 0,0 0 0,1 0 0,-1-1 0,0 1 0,0 0 0,0 0 0,0 0 0,0-1 1,-1 1-1,1 0 0,0 0 0,-1 0 0,1-1 0,0 1 0,-1 0 0,1 0 0,-1 0 1,0 0-1,1 0 0,-1 0 0,0 0 0,-1-1 0,0 2-13,0 2-1,0-1 1,1 0-1,-1 0 1,0 1-1,1-1 1,-1 1-1,1-1 1,-1 1-1,1 0 1,0-1-1,-1 1 1,1 0-1,-1 2 1,-9 13 42,-43 69 909,51-79-889,-1 0 0,1 0 0,0 0-1,1 1 1,0-1 0,0 0 0,0 1 0,1 0-1,0-1 1,1 13 0,0-19-78,1 1 1,-1-1-1,1 0 1,-1 0-1,1 0 1,-1 1-1,1-1 1,0 0-1,0 0 1,0 0-1,-1 0 1,1 0-1,0 0 1,0-1-1,0 1 0,0 0 1,1 0-1,-1-1 1,0 1-1,0 0 1,0-1-1,1 1 1,-1-1-1,2 1 1,38 7-800,-27-6 233,-1 1-338,0-1 1,-1 1-1,0 1 0,1 0 1,20 11-1,-31-13 963,1 0-1,-1 0 1,1-1 0,-1 1 0,0 1 0,0-1 0,0 0-1,0 1 1,0-1 0,0 1 0,-1-1 0,3 6 0,-3-5 225,0 0 1,0 0 0,-1 0 0,1 0-1,-1 1 1,0-1 0,0 0 0,0 0-1,0 1 1,-1-1 0,1 0 0,-1 0 0,0 0-1,-1 5 1,0-5-218,1 1-1,-1-1 0,0 1 1,0-1-1,0 0 1,0 0-1,0 0 1,-1 0-1,1 0 0,-1 0 1,0-1-1,0 1 1,-4 2-1,6-10-5913,2-17-2011,7-6-5547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2.3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25 9641,'0'0'17222,"11"5"-15023,5 1-1740,0-1-1,0 0 1,0-1-1,19 2 1,-30-5-388,0 0-1,0-1 1,1 0-1,-1 0 1,0 0 0,1 0-1,-1-1 1,0 0-1,0 0 1,1 0 0,-1-1-1,0 1 1,0-1-1,-1-1 1,1 1 0,0-1-1,-1 0 1,1 0-1,7-6 1,-12 8-71,1 1 0,0-1 0,-1 1 0,1-1 0,0 0 0,-1 1 0,1-1 0,-1 1 0,1-1 0,-1 0 0,1 0 0,-1 1 0,0-1 0,1 0 0,-1 0 0,0 1 0,0-1 0,1 0 0,-1 0 0,0 0 0,0 1 0,0-1 0,0 0 0,0 0 0,0 0 0,-1-1 0,1 1 0,-1 1 0,0-1 0,0 1 0,0 0 0,0-1 0,0 1 0,0 0 0,0-1 0,1 1 0,-1 0 0,0 0 0,0 0 0,0 0 0,0 0 0,0 0 0,0 0 0,0 0 0,-1 1 0,-5 0 0,1 0 0,0 0 0,0 1 0,0 0 0,0 0 0,-6 4 0,4 0 0,0-1 0,0 2 0,1-1 0,0 1 0,0 1 0,1-1 0,0 1 0,0 0 0,1 0 0,0 1 0,0-1 0,1 1 0,0 0 0,1 0 0,0 1 0,0-1 0,-2 17 0,5-25-24,0 0-1,0 0 1,0 0 0,0 0-1,0 0 1,0 1 0,1-1 0,-1 0-1,0 0 1,0 0 0,1 0-1,-1 0 1,1 0 0,-1 0-1,1-1 1,-1 1 0,1 0-1,-1 0 1,1 0 0,0 0-1,-1-1 1,1 1 0,0 0 0,0 0-1,0-1 1,0 1 0,-1-1-1,3 1 1,-1 0-131,1 0 0,-1-1 0,1 0 0,-1 1 0,1-1 0,-1 0 0,1 0 0,-1-1 0,1 1 0,0 0 0,3-2 0,2 0-653,0-1 0,0 0 0,0 0 0,0-1 0,0 0 0,10-8 0,13-16-6057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2.6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121 1 11275,'0'0'19186,"-9"1"-17425,-1 1-1665,0 0-1,0 1 0,0 1 1,0 0-1,-10 5 0,18-8-97,-1 0-1,1 0 0,-1 0 1,1 1-1,0-1 1,0 1-1,0-1 0,0 1 1,0 0-1,0-1 1,0 1-1,0 0 0,1 0 1,-1 1-1,1-1 1,-1 0-1,1 0 0,0 1 1,0-1-1,0 0 1,0 1-1,1-1 0,-1 1 1,1 0-1,-1-1 1,1 1-1,0-1 0,0 1 1,0 0-1,0 3 1,1-5-67,0 0 0,-1 0 0,1 0 0,0 0 0,0-1 0,-1 1 0,1 0 0,0 0 0,0-1 0,0 1 0,0 0 0,0-1 0,0 1 0,0-1 0,0 1 0,0-1 0,0 0 0,0 1 0,1-1 0,1 0 1,28 4-2001,-24-4 1208,-3 0 541,14 2-3145,-1 0 1,1 1-1,22 6 0,-36-8 3225,0 1 0,0-1 0,0 1 0,0 0 0,0 0 0,-1 1 0,1-1 0,5 5 0,1 10 3333,-8 5 3918,-3-20-6728,0 0 1,0 0 0,0 0-1,0 0 1,-1 0-1,1 0 1,-1 0-1,1 0 1,-1 0-1,0-1 1,0 1-1,1-1 1,-1 1-1,0-1 1,0 0 0,-1 0-1,1 0 1,0 0-1,0 0 1,-1 0-1,-3 1 1,-53 9 4144,53-10-4421,0 0-250,0 0 0,0-1 1,0 1-1,0-1 0,0-1 0,0 1 0,0-1 0,0 0 1,0 0-1,0-1 0,0 1 0,-6-4 0,-2-9-7561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13485,'0'0'7863,"-11"6"-5637,-1-1-1926,1 1 1,0 1-1,1 0 0,-1 0 0,-12 12 0,19-14-78,0-1-1,0 0 1,1 1-1,-1-1 1,1 1 0,0 0-1,0 0 1,1 1-1,-1-1 1,1 1 0,0-1-1,1 1 1,0-1-1,-1 1 1,2 0 0,-1 10-1,1-15-190,0 0-1,0 0 1,1 1-1,-1-1 1,0 0-1,1 0 1,-1 0-1,1 0 0,0 0 1,-1 1-1,1-1 1,0 0-1,0-1 1,-1 1-1,1 0 1,0 0-1,0 0 1,0 0-1,0-1 1,0 1-1,0 0 1,1-1-1,-1 1 0,0-1 1,0 1-1,0-1 1,0 0-1,1 1 1,-1-1-1,0 0 1,0 0-1,1 0 1,-1 0-1,0 0 1,0 0-1,1 0 1,1-1-1,2 1-4,0-1-1,0 0 1,0 1-1,-1-1 1,1-1 0,0 1-1,-1-1 1,9-4-1,-7 1 48,1 0 0,-2-1 0,1 0 0,0 0 1,-1-1-1,0 1 0,-1-1 0,1 0 0,-1-1 0,-1 1 0,1-1 0,-1 1 0,-1-1 0,1 0 0,1-15 0,-7 84 7,5-61-66,-1 0 0,0 0-1,0 0 1,0 0 0,0 0-1,1-1 1,-1 1 0,0 0-1,0-1 1,0 1-1,0-1 1,0 1 0,0-1-1,0 1 1,0-1 0,0 0-1,1 0 1,9-8 37,3-2-18,0 0-1,27-15 0,-38 24-38,1 1 0,0-1-1,-1 0 1,1 1 0,0 0 0,0 0 0,0 0 0,0 0 0,0 1-1,1-1 1,-1 1 0,0 0 0,0 0 0,0 1 0,0-1 0,0 1-1,6 2 1,-7-2 15,-1 1-1,0 0 0,0 0 1,0 0-1,0 0 0,-1 0 1,1 1-1,0-1 0,-1 0 1,0 1-1,0-1 1,1 1-1,-1 0 0,-1-1 1,1 1-1,0 0 0,-1-1 1,1 1-1,-1 0 0,0 0 1,0 0-1,0-1 0,-1 6 1,2 8 137,-1-16-145,0 1-1,0-1 1,0 1 0,0-1-1,0 0 1,0 1-1,1-1 1,-1 1-1,0-1 1,0 0 0,0 1-1,0-1 1,0 0-1,1 1 1,-1-1-1,0 1 1,0-1 0,0 0-1,1 0 1,-1 1-1,0-1 1,1 0-1,-1 1 1,0-1 0,1 0-1,-1 0 1,0 0-1,1 1 1,-1-1-1,0 0 1,1 0 0,-1 0-1,1 0 1,-1 0-1,15-6-512,9-21-2786,-9-1-3914,-2-2-7020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3.3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267 184 3876,'10'-13'4810,"-5"7"-4039,37-57 4395,-40 59-4603,1 0 1,-1 0-1,0 0 1,-1 0 0,1-1-1,-1 1 1,0 0 0,0-1-1,0 1 1,-1-1-1,0 0 1,1 1 0,-2-1-1,1 1 1,0-1 0,-3-8-1,2 12-424,0-1 0,0 1 0,0 0 0,0-1-1,-1 1 1,1 0 0,0 0 0,-1 0 0,1 0 0,-1 0-1,1 0 1,-1 0 0,1 1 0,-1-1 0,0 1 0,1-1-1,-1 1 1,0-1 0,1 1 0,-1 0 0,0 0-1,0 0 1,1 0 0,-1 0 0,0 0 0,0 0 0,1 1-1,-1-1 1,0 1 0,1-1 0,-1 1 0,0-1 0,-1 2-1,-6 1 44,0 1-1,0 0 0,1 0 1,-1 0-1,-7 7 0,-7 7 76,1 1-1,1 0 0,1 2 0,1 1 1,-22 30-1,31-38-146,1 1 1,0 0 0,1 0-1,0 1 1,2 0 0,0 1-1,1-1 1,0 1 0,1 0-1,-1 18 1,4-32-111,1 0 0,-1 1 0,1-1 0,0 0 0,0 0 0,1 0 0,-1 0 0,0 0 0,1 1 0,0-1 0,0 0 0,0 0 0,0 0 0,0-1 0,1 1 0,-1 0 0,1 0 0,0-1 0,0 1 0,0-1 0,0 1 0,0-1 0,1 0 0,4 4 0,0-3 0,-1 0 0,1-1 0,0 0 0,0 0 0,0-1 0,1 0 0,-1 0 0,0 0 0,14-1 0,-10-1 0,1 0 0,-1-1 0,0 0 0,0 0 0,0-1 0,20-9 0,-26 11 0,-1-1 0,1 0 0,-1-1 0,1 1 0,-1-1 0,0 0 0,0 0 0,-1 0 0,1 0 0,0-1 0,-1 1 0,0-1 0,0 0 0,0 0 0,0 0 0,-1-1 0,0 1 0,3-7 0,-5 10 0,0 0 0,1 1 0,-1-1 0,0 0 0,0 0 0,0 0 0,0 0 0,0 1 0,0-1 0,0 0 0,-1 0 0,1 0 0,0 0 0,0 1 0,0-1 0,-1 0 0,1 0 0,-1 0 0,1 1 0,0-1 0,-1 0 0,1 1 0,-1-1 0,0 0 0,1 1 0,-1-1 0,0 1 0,1-1 0,-1 1 0,-1-2 0,-32-5 0,22 6 0,0 2 0,-1 0 0,-21 4 0,27-3 0,-1 1 0,0 0 0,1 1 0,0-1 0,-11 8 0,14-9 0,1 0 0,0 1 0,0-1 0,0 1 0,0 0 0,0-1 0,1 1 0,-1 0 0,1 1 0,0-1 0,0 0 0,0 1 0,-2 5 0,4-8 0,0-1 0,0 1 0,0-1 0,0 1 0,0-1 0,0 0 0,1 1 0,-1-1 0,0 1 0,0-1 0,0 0 0,1 1 0,-1-1 0,0 0 0,0 1 0,1-1 0,-1 0 0,0 1 0,1-1 0,-1 0 0,1 1 0,-1-1 0,0 0 0,1 0 0,-1 0 0,1 1 0,-1-1 0,0 0 0,1 0 0,-1 0 0,1 0 0,-1 0 0,1 0 0,-1 0 0,0 0 0,1 0 0,-1 0 0,1 0 0,-1 0 0,1 0 0,-1 0 0,1-1 0,22-2 0,-6-3 0,0 0 0,-1-1 0,0-1 0,0-1 0,-1 0 0,0-1 0,17-15 0,51-31 0,-83 56 0,1-1 0,-1 1 0,1 0 0,-1-1 0,1 1 0,-1 0 0,1 0 0,-1-1 0,1 1 0,0 0 0,-1 0 0,1 0 0,-1 0 0,1 0 0,-1 0 0,1 0 0,0 0 0,-1 0 0,1 0 0,-1 0 0,1 0 0,-1 0 0,1 1 0,-1-1 0,1 0 0,0 0 0,-1 1 0,1-1 0,-1 0 0,0 1 0,1-1 0,-1 0 0,1 1 0,6 23 0,-11 38 0,3-54 0,-8 52 6,4-37-17,2 0 0,-2 27 0,5-49-56,0-1 0,0 0-1,0 0 1,0 1-1,0-1 1,0 0 0,0 0-1,0 1 1,0-1 0,0 0-1,0 1 1,0-1 0,0 0-1,0 0 1,0 1 0,0-1-1,0 0 1,0 0-1,0 1 1,1-1 0,-1 0-1,0 0 1,0 1 0,0-1-1,0 0 1,1 0 0,-1 0-1,0 1 1,0-1-1,0 0 1,1 0 0,-1 0-1,0 0 1,0 1 0,1-1-1,-1 0 1,0 0 0,0 0-1,1 0 1,-1 0-1,0 0 1,0 0 0,1 0-1,-1 0 1,0 0 0,0 0-1,1 0 1,-1 0 0,0 0-1,1 0 1,-1 0-1,0 0 1,15-10-4995,6-14-2646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3.8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203 0 19699,'-9'5'4457,"-7"6"-3860,0 0 1,0 1-1,1 0 0,1 1 0,0 1 0,1 0 0,0 1 0,-15 25 1,21-29-367,0 1 0,1 0 0,1 1 0,0 0 0,0 0 1,2 0-1,-1 0 0,2 0 0,0 1 0,0-1 0,1 1 1,1 0-1,2 23 0,-1-34-231,-1 0 0,1-1 0,0 1 0,-1 0 0,1-1 0,0 1 0,1 0 0,-1-1 0,0 1 0,1-1 0,0 0 0,-1 1 0,1-1 0,0 0 0,0 0 0,0 0 0,0 0 0,3 1 0,0 0 0,0 0 0,1 0 0,-1-1 0,0 0 0,1 0 0,0 0 0,-1-1 0,10 1 0,-1 0 0,0-1 0,0-1 0,0 0 0,1-1 0,-1-1 0,23-5 0,-30 3 0,1 1 0,-1-1 0,0 0 0,0 0 0,0-1 0,0 0 0,-1 0 0,8-8 0,-12 11 0,0 0 0,-1 0 0,1 0 0,0 0 0,-1 0 0,0 0 0,1-1 0,-1 1 0,0 0 0,0-1 0,-1 1 0,1-1 0,0-2 0,-1 3 0,0 1 0,0-1 0,0 1 0,-1 0 0,1-1 0,0 1 0,-1 0 0,1 0 0,-1-1 0,0 1 0,1 0 0,-1 0 0,0 0 0,0-1 0,1 1 0,-1 0 0,0 0 0,0 0 0,0 1 0,-1-1 0,1 0 0,0 0 0,0 0 0,0 1 0,-1-1 0,-1 0 0,-14-5 0,0 2 0,-1 0 0,0 0 0,1 2 0,-1 0 0,0 1 0,0 1 0,0 1 0,-20 2 0,16 4 0,19-3 0,14-2 0,9-4 0,0-1 0,-1-1 0,1 0 0,-1-2 0,0 0 0,-1-1 0,1-1 0,17-11 0,22-7 0,-58 25 0,1 1 0,0 0 0,-1-1 0,1 1 0,-1 0 0,1 0 0,0 0 0,-1-1 0,1 1 0,-1 0 0,1 0 0,0 0 0,-1 0 0,1 0 0,0 0 0,-1 0 0,1 0 0,0 0 0,-1 0 0,1 1 0,0-1 0,-1 0 0,1 0 0,-1 1 0,1-1 0,-1 0 0,1 1 0,0-1 0,-1 0 0,1 1 0,-1-1 0,0 1 0,1-1 0,-1 1 0,1-1 0,-1 1 0,0-1 0,1 1 0,-1 0 0,1 2 0,0 1 0,0-1 0,-1 0 0,1 1 0,-1-1 0,0 0 0,0 1 0,-1 5 0,-16 67 0,14-66 18,-6 19-613,1 1 0,-8 58 0,15-65-6959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5.6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11 18257,'0'0'8713,"56"-4"-13582,-39-3-4836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56.0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 1 5830,'0'0'14029,"-24"52"-10826,21-43-513,3 0-287,0-1-962,0-2-929,0-2-447,7-4-1219,4-2-4002,2-16-5991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0.7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 0 14125,'0'0'8670,"-3"10"-6599,-2 6-1052,-5 17 133,0 1 0,3 0 0,-7 65 0,14-87-1126,0 0 0,1 0 0,1 0 1,0-1-1,1 1 0,0-1 0,8 20 1,11 16-3163,-21-46 2869,4 12-4487,-5-13 4508,0 1 0,0-1 0,0 0 0,0 1-1,0-1 1,0 0 0,0 0 0,-1 1 0,1-1 0,0 0 0,0 0 0,0 1 0,0-1 0,0 0 0,0 1 0,0-1-1,-1 0 1,1 0 0,0 0 0,0 1 0,0-1 0,-1 0 0,1 0 0,0 0 0,0 1 0,0-1 0,-1 0 0,1 0-1,0 0 1,0 0 0,-1 0 0,1 0 0,0 0 0,-1 1 0,1-1 0,0 0 0,0 0 0,-1 0 0,1 0 0,0 0 0,-1 0-1,1 0 1,0 0 0,-1-1 0,-15 1-5364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1.1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0 465 4324,'0'0'22971,"2"1"-21668,11 1-1046,0 0 1,0 0-1,0-2 1,0 1 0,0-2-1,0 0 1,0 0-1,26-7 1,11 1-121,-11 4-226,20-2-1601,-23-4-3812,-21 2-306,-8-5-2483</inkml:trace>
  <inkml:trace contextRef="#ctx0" brushRef="#br0" timeOffset="1">14 28 5093,'0'0'18866,"78"-26"-17873,-33 25-513,9 1-320,3 0-160,2 0-1281,-5 0-2627,-1 4-2530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1.5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230 1 18193,'0'0'9599,"-11"0"-9087,3 0-488,-1 0 0,1 1 0,0 0 0,0 0 0,0 1 0,0 0 0,0 1 0,1 0 0,-1 0 0,1 0 0,-1 1 0,1 0 0,-8 7 0,-3 2-6,10-9-13,1 0 0,0 1-1,0 1 1,0-1 0,1 1 0,0 0-1,0 0 1,0 1 0,1 0 0,0 0-1,-8 13 1,13-19-6,0 0 0,0 0 0,0-1 0,0 1 0,0 0 0,0 0 0,0-1 0,0 1 0,0 0 0,1 0 0,-1-1 0,0 1 1,0 0-1,1-1 0,-1 1 0,0 0 0,1 0 0,-1-1 0,0 1 0,1-1 0,-1 1 0,1 0 0,-1-1 0,1 1 0,0-1 0,-1 1 0,1-1 0,0 0 0,-1 1 0,1-1 0,0 0 0,-1 1 0,1-1 0,0 0 0,-1 0 0,2 1 0,33 4-12,-26-4-39,24 3-281,-16-2-35,0 0 0,-1 0 0,1 2 0,0 0 0,-1 1-1,24 10 1,-39-14 393,1-1 0,0 1 1,-1 0-1,1 0 0,-1 0 0,1 0 0,-1 1 0,1-1 0,-1 0 0,0 1 0,0-1 0,1 0 0,-1 1 0,0 0 0,0-1 1,-1 1-1,1-1 0,0 1 0,0 0 0,-1 0 0,1 0 0,-1-1 0,0 1 0,1 0 0,-1 0 0,0 0 0,0 0 0,0-1 1,0 1-1,-1 0 0,1 0 0,0 0 0,-1 0 0,1-1 0,-1 1 0,0 0 0,0 0 0,1-1 0,-1 1 0,0-1 0,0 1 0,-1-1 1,1 1-1,0-1 0,0 1 0,-3 0 0,-5 8 662,-1 0-1,0-1 1,-1 0 0,-20 13 0,15-12 78,-1 0 0,-28 11 1,39-18-757,0-1 0,-1 0 1,1 0-1,0-1 0,-1 0 0,1 0 1,-1 0-1,1-1 0,-1 0 1,1 0-1,-9-2 0,14 2-133,1 0-1,-1-1 0,1 1 0,-1-1 1,0 1-1,1-1 0,-1 1 0,1-1 1,0 1-1,-1-1 0,1 0 1,0 1-1,-1-1 0,1 0 0,0 1 1,-1-1-1,1 0 0,0 1 0,0-1 1,0 0-1,0 1 0,0-1 1,0 0-1,0 0 0,0 1 0,0-1 1,0 0-1,0 1 0,0-1 1,0 0-1,1-1 0,7-23-8984,13-1-8465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2.3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7527,'0'0'21204,"65"12"-20339,-18-12-545,4 0-192,-2 0-96,-1 0-160,-8 0-801,-9 0-800,-13 3-1122,-12 3-1313,-6 0-2242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2.6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 4324,'0'0'21108,"75"19"-19346,-31-19-705,5 0-641,3 0-352,-4-4-256,0-3-2274,-9-1-2819,-3-2-8200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3.0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130 1 12332,'0'0'18556,"4"13"-17499,-1-4-855,-1-4-166,-1 0 1,1 0-1,-1 0 1,1 0-1,-1 0 1,-1 1-1,1-1 1,-1 0-1,0 1 1,0-1-1,-1 0 1,0 1-1,1-1 1,-2 0-1,1 0 1,-4 10-1,-64 104-36,9-17 0,59-100 0,0-1 0,0 1 0,1 0 0,-1 0 0,0 0 0,1 0 0,-1 0 0,1 0 0,-1 0 0,1 0 0,0 0 0,0 0 0,0 2 0,0-3 0,1 0 0,-1 0 0,0-1 0,0 1 0,1 0 0,-1 0 0,1-1 0,-1 1 0,1 0 0,-1-1 0,1 1 0,-1-1 0,1 1 0,-1-1 0,1 1 0,0-1 0,-1 1 0,1-1 0,0 1 0,-1-1 0,1 0 0,1 1 0,5 0 0,-1 0 0,0 0 0,1-1 0,-1 0 0,0 0 0,11-2 0,-10 1 0,18-1-515,-1-1 0,1-1 0,-1-1-1,0-1 1,0-2 0,-1 0 0,29-15 0,-34 8-4236,-4-3-1976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 15022,'0'0'2744,"-3"-8"-710,2-1-1201,1 5-522,-1 1 0,1 0 0,-1 0 0,1 0 0,-1 0 0,0 0 0,0 0 0,-1 0 0,1 0 0,0 0-1,-4-4 1,5 7-223,0 0-1,-1 0 1,1 0 0,0-1-1,-1 1 1,1 0-1,0 0 1,0 0-1,-1 0 1,1 0-1,0 0 1,-1 0 0,1 0-1,0 0 1,-1 0-1,1 0 1,0 1-1,-1-1 1,1 0-1,0 0 1,0 0-1,-1 0 1,1 0 0,0 1-1,-1-1 1,1 0-1,0 0 1,0 0-1,0 1 1,-1-1-1,1 0 1,0 0 0,0 1-1,0-1 1,-1 0-1,1 0 1,0 1-1,0-1 1,0 0-1,0 1 1,0-1-1,0 0 1,0 1 0,0-1-1,0 0 1,0 0-1,0 1 1,0-1-1,0 1 1,-5 20 343,1 0 0,1 0 0,1 1 0,1-1 0,2 32 0,-1-8-166,21 465 909,-18-501-1174,1-22 0,1-23 0,-2-9 0,-3-1 0,-1 0 0,-2 0 0,-2 0 0,-19-73 0,24 119 0,0 0 0,0 0 0,0 0 0,0 0 0,0 0 0,0 0 0,0 1 0,0-1 0,0 0 0,0 0 0,0 0 0,-1 0 0,1 0 0,0 0 0,0 0 0,0 0 0,0 0 0,0 0 0,0 0 0,0 0 0,0 0 0,0 0 0,0 0 0,0 0 0,0 0 0,-1 0 0,1 0 0,0 0 0,0 0 0,0 0 0,0 0 0,0 0 0,0 0 0,0 0 0,0 0 0,0 0 0,0 0 0,-1 0 0,1 0 0,0 0 0,0 0 0,0 0 0,0 0 0,-1 18 0,1-13 0,0-1 0,0 1 0,1 0 0,0 0 0,-1-1 0,2 1 0,-1 0 0,3 4 0,-2-5-194,0-1 0,0 1 0,1-1 0,-1 0 1,1 0-1,0 0 0,0-1 0,0 1 0,0-1 0,5 3 0,-3-2-462,-1-1 0,1-1 0,-1 1 0,1-1 0,0 1 0,0-1 0,-1-1 0,1 1 0,0-1 0,0 0 0,0 0 0,7-1 0,-3 0-633,1-1-1,-1-1 1,0 1-1,0-1 1,0-1-1,0 0 1,-1 0 0,0-1-1,1 0 1,11-10-1,10-12-5991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3.6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55 35 14862,'0'0'10463,"-3"12"-8941,0-1-1096,-12 43 973,3 0 0,-9 102 0,25-149-1030,6-13 59,8-13 72,-8 0-500,0 0 0,-1-1 0,0 0 0,-2 0 0,-1-1 0,0 0 0,-2-1 0,0 1 0,-1-1 0,-1 1 0,-2-25 0,-5 21 0,4 25 0,1-1 0,0 1 0,-1-1 0,1 1 0,0-1 0,-1 1 0,1 0 0,-1-1 0,1 1 0,-1 0 0,1-1 0,-1 1 0,1 0 0,-1 0 0,1-1 0,-1 1 0,1 0 0,-1 0 0,0 0 0,1 0 0,-1 0 0,1 0 0,-1 0 0,-1 0 0,0 1 0,0-1 0,0 1 0,1 0 0,-1 0 0,0 0 0,0 0 0,0 1 0,1-1 0,-1 0 0,0 1 0,1-1 0,0 1 0,-1 0 0,1-1 0,0 1 0,0 0 0,0 0 0,-2 2 0,-1 5 0,1 0 0,-1 0 0,1 0 0,0 1 0,1-1 0,-2 19 0,4-27 0,0 1 0,-1 0 0,1 0 0,0 0 0,0 0 0,0 0 0,0 0 0,1 0 0,-1 0 0,1 0 0,-1 0 0,1-1 0,-1 1 0,1 0 0,0 0 0,0 0 0,0-1 0,0 1 0,0-1 0,0 1 0,0-1 0,1 1 0,-1-1 0,1 0 0,-1 1 0,1-1 0,-1 0 0,1 0 0,0 0 0,-1 0 0,1 0 0,0-1 0,0 1 0,0 0 0,-1-1 0,1 0 0,0 1 0,0-1 0,3 0 0,3 0 0,1 0 0,-1-1 0,1 0 0,0-1 0,-1 1 0,0-2 0,1 1 0,-1-1 0,0 0 0,0-1 0,-1 0 0,10-6 0,6-7 0,-1 0 0,28-29 0,-17 15 0,-33 31 0,0 0 0,0 0 0,0 0 0,1 0 0,-1 0 0,0 0 0,0-1 0,0 1 0,0 0 0,0 0 0,0 0 0,1 0 0,-1 0 0,0 0 0,0 0 0,0 0 0,0 0 0,0 0 0,1 0 0,-1 0 0,0 0 0,0 0 0,0 0 0,0 0 0,1 0 0,-1 0 0,0 0 0,0 0 0,0 0 0,0 0 0,0 0 0,1 0 0,-1 0 0,0 0 0,0 0 0,0 0 0,0 0 0,0 0 0,1 1 0,-1-1 0,0 0 0,0 0 0,0 0 0,0 0 0,0 0 0,0 0 0,0 0 0,0 1 0,0-1 0,1 0 0,-1 0 0,0 0 0,0 0 0,0 0 0,0 1 0,0-1 0,0 0 0,0 0 0,0 0 0,0 0 0,0 1 0,0 18 0,-6 21 0,1-17 0,0-1 0,2 1 0,0 1 0,1 38 0,3-60-71,-1 0 0,0 0 0,1-1 0,-1 1 0,1 0 0,-1-1 0,1 1 0,0 0 0,0-1 0,0 1 0,0-1 0,0 1 0,0-1 0,0 0 0,0 1 0,0-1 0,1 0 0,-1 0 0,1 0 0,-1 0 0,1 0 0,-1 0 0,1 0 0,-1 0 0,1-1 0,0 1 0,-1 0 0,1-1 0,0 0 0,0 1 0,-1-1 0,1 0 0,0 0 0,0 0 0,0 0 0,-1 0 0,1 0 0,0-1 0,0 1 0,-1-1 0,1 1 0,0-1 0,-1 0 0,1 1 0,0-1 0,2-2 1,9-13-7773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4.3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21 8712,'0'0'19800,"1"12"-18940,-1 1-674,0 0-100,1 0-1,0 0 1,1 0-1,0-1 1,5 16-1,-7-27-103,1 1 1,-1-1-1,1 0 1,-1 0-1,1 0 0,-1 0 1,1 0-1,0 0 0,0 0 1,-1 0-1,1 0 0,0 0 1,0 0-1,0 0 0,0 0 1,0-1-1,0 1 0,0 0 1,0-1-1,0 1 1,1-1-1,-1 1 0,0-1 1,0 0-1,0 1 0,1-1 1,-1 0-1,0 0 0,0 0 1,1 0-1,-1 0 0,0 0 1,0 0-1,1 0 0,-1-1 1,0 1-1,0 0 1,0-1-1,1 1 0,-1-1 1,0 1-1,0-1 0,0 0 1,0 1-1,0-1 0,0 0 1,1-1-1,5-3-207,-1 0-1,0-1 1,-1 0-1,0 0 1,9-12 0,11-27-1317,10-15 142,-33 104 2980,-15 73 316,13-116-1961,0 0 0,0 1 1,0-1-1,0 0 1,0 0-1,0 0 1,1 0-1,-1 0 0,0 0 1,1 0-1,-1 0 1,1 0-1,-1 0 0,1 0 1,-1-1-1,1 1 1,0 0-1,-1 0 1,1 0-1,0-1 0,0 1 1,-1 0-1,1-1 1,0 1-1,0 0 1,0-1-1,0 0 0,0 1 1,0-1-1,0 1 1,0-1-1,0 0 1,0 0-1,0 1 0,0-1 1,0 0-1,0 0 1,0 0-1,0 0 1,0 0-1,0-1 0,0 1 1,1 0-1,-1 0 1,0-1-1,0 1 1,-1-1-1,1 1 0,0 0 1,0-1-1,2-1 1,25-17-6278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25.1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20 5285,'0'0'26382,"1"8"-25917,8 47 10,-9-55-473,0 1 1,0 0-1,1 0 1,-1-1-1,0 1 1,0 0-1,1 0 1,-1-1-1,1 1 1,-1 0-1,1-1 1,-1 1-1,1-1 1,-1 1-1,1-1 1,0 1-1,-1-1 1,1 1-1,0-1 1,-1 1-1,1-1 1,0 0-1,-1 0 1,1 1-1,0-1 1,0 0-1,-1 0 1,1 0-1,0 0 1,0 0-1,0 0 1,-1 0-1,1 0 1,0 0-1,0 0 1,-1 0-1,1 0 1,0 0-1,0-1 1,-1 1-1,1 0 1,0-1-1,0 1 1,-1 0-1,1-1 1,0 1-1,0-2 1,34-20 37,-12-1-40,-19 17 0,1 1 0,0 0 0,0 0 0,1 0 0,0 0 0,0 1 0,12-7 0,-16 16 0,-1 0 0,0 1 0,0-1 0,0 0 0,-1 1 0,0-1 0,0 0 0,-1 8 0,-2 5-193,-4 38-1519,6-55 1598,1 1 1,0-1-1,0 0 0,0 0 1,0 1-1,0-1 0,0 0 1,0 1-1,0-1 0,0 0 1,0 0-1,1 0 0,-1 1 0,1-1 1,-1 0-1,1 0 0,-1 0 1,1 0-1,-1 1 0,1-1 1,0 0-1,0 0 0,0 0 1,0-1-1,0 1 0,0 0 1,0 0-1,0 0 0,0-1 1,1 2-1,17-1-6757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0.6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150 1 19314,'0'0'3960,"-1"8"-2368,-25 62 2984,19-57-4426,1 1 0,1 0 0,1 0 0,0 0 0,0 1 0,2 0 0,-2 16 0,4-30-147,0 0 0,1 0 0,-1-1 1,0 1-1,1 0 0,-1-1 0,1 1 0,-1-1 0,1 1 0,-1 0 0,1-1 0,-1 1 0,1-1 0,-1 1 0,1-1 0,0 0 0,-1 1 0,1-1 0,0 0 0,-1 1 0,1-1 0,0 0 0,-1 0 0,1 0 1,0 1-1,0-1 0,-1 0 0,1 0 0,0 0 0,0 0 0,-1 0 0,1 0 0,0-1 0,0 1 0,-1 0 0,1 0 0,0 0 0,1-1 0,41-10 174,-28 7-179,-12 3 0,-1 1 1,0-1-1,0 1 0,0-1 1,0 1-1,1 0 0,-1 0 1,0 0-1,0 0 0,1 0 1,-1 0-1,0 1 0,0-1 0,0 1 1,0-1-1,0 1 0,1 0 1,-1 0-1,0 0 0,-1 0 1,1 0-1,0 1 0,0-1 1,0 0-1,-1 1 0,1 0 1,-1-1-1,3 4 0,-1 2 76,-2 0 0,1-1 0,-1 1-1,0 0 1,0 0 0,0 0 0,-1 0 0,-1 7-1,1-10-10,0 5-17,-1 0 1,-1 1-1,1-1 1,-2 0-1,1 0 1,-1 0-1,0 0 0,-1 0 1,0 0-1,-1-1 1,0 0-1,0 0 1,0 0-1,-10 10 1,11-14-29,0 1 0,-1-1 0,1 0 1,-1 0-1,0-1 0,1 0 0,-2 1 1,1-1-1,0-1 0,-1 1 0,1-1 1,-1 0-1,0 0 0,1-1 0,-1 0 1,0 0-1,0 0 0,0-1 0,0 0 1,0 0-1,0 0 0,0-1 0,0 1 1,-5-3-1,8 2-156,0-1 0,0 0 0,1 0 0,-1 1 0,1-2 0,-1 1 0,1 0 0,0 0 0,0-1 0,0 1 0,0-1 0,0 0 0,1 1 0,-1-1 0,1 0 0,0 0 0,0 0 0,0 0 0,0 0 0,0 0 0,1 0 0,-1 0 0,1-1 0,0 1 0,0 0 0,1-6 0,-1-7-1787,1-1 1,0 0-1,7-28 1,3 2-7215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1.0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 5701,'0'0'25464,"72"-8"-25399,-42 9-354,3 1-1857,4-2-3299,2 0-4004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1.3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110 0 18514,'0'0'4228,"-10"10"-945,0-1-2919,1 0 0,0 1 0,0 0 1,1 0-1,1 1 0,0 0 0,0 0 1,1 1-1,0 0 0,1 0 0,1 0 1,-4 16-1,6-18-327,1 0 0,0-1 1,1 1-1,0 0 0,0 0 1,1 0-1,0 0 0,1 0 1,0 0-1,7 15 0,-7-20-33,0-1 0,0 0 0,1-1-1,-1 1 1,1 0 0,0-1-1,0 0 1,0 1 0,1-1 0,-1-1-1,1 1 1,0 0 0,-1-1-1,1 0 1,0 0 0,1 0 0,-1 0-1,0 0 1,1-1 0,-1 0-1,0 0 1,1 0 0,-1-1-1,1 1 1,6-1 0,-4-1 8,0 0 0,-1 1 0,1-2 0,0 1-1,0-1 1,-1 0 0,1-1 0,-1 0 0,0 0 0,0 0 0,0 0 0,0-1 0,0 0 0,-1 0 0,0-1-1,1 0 1,-2 0 0,1 0 0,-1 0 0,8-11 0,-8 10 49,0-1 1,0 1-1,-1-1 1,0 0-1,0 0 1,0 0-1,-1 0 0,0-1 1,-1 1-1,1 0 1,-1-1-1,-1 1 1,0-1-1,0 1 0,0-1 1,-1 0-1,0 1 1,0 0-1,-3-10 1,2 14-61,0-1 1,0 1 0,0 0-1,0 0 1,0 1 0,-1-1 0,1 0-1,-1 1 1,0-1 0,1 1-1,-1 0 1,0 0 0,-1 0 0,1 0-1,0 1 1,0-1 0,-1 1-1,1 0 1,-1 0 0,1 0 0,-1 0-1,0 1 1,1-1 0,-1 1-1,1 0 1,-7 1 0,7-1-11,0 0 0,0 0 1,0 0-1,0 1 0,0-1 1,0 1-1,1 0 0,-1 0 1,0 0-1,0 0 0,1 0 1,-1 1-1,0-1 0,1 1 1,0 0-1,-1 0 0,1 0 1,0 0-1,0 0 0,0 0 1,0 0-1,0 1 0,0-1 1,1 1-1,-1-1 0,1 1 0,0 0 1,0-1-1,0 1 0,0 0 1,0 0-1,0 4 0,1-6-177,0 0 0,0-1 0,0 1-1,0 0 1,0 0 0,0-1 0,0 1-1,0 0 1,0 0 0,1-1-1,-1 1 1,0 0 0,1 0 0,-1-1-1,0 1 1,1 0 0,-1-1 0,1 1-1,-1 0 1,1-1 0,-1 1 0,1-1-1,-1 1 1,1-1 0,-1 1-1,1-1 1,0 1 0,-1-1 0,1 0-1,0 1 1,0-1 0,-1 0 0,3 1-1,28 0-6844,-19-2 4620,25 0-5863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1.7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114 0 4356,'0'0'19288,"-8"4"-16011,0 1-2986,0 0-1,1 0 0,0 1 0,0 0 0,0 0 0,1 1 0,0-1 1,0 1-1,1 1 0,0-1 0,0 1 0,1 0 0,0 0 0,0 0 1,0 1-1,1-1 0,1 1 0,0 0 0,-2 10 0,4-16-288,-1 0 0,1 0 0,-1 0 0,1 0 0,0 0 0,1 0 0,-1 1 0,0-1-1,1 0 1,0 0 0,-1 0 0,1 0 0,0 0 0,1 0 0,-1-1 0,1 1 0,-1 0 0,1-1 0,0 1-1,0 0 1,0-1 0,0 0 0,0 0 0,0 0 0,1 0 0,-1 0 0,4 2 0,0-1-3,0-1 0,0 0 0,0-1 0,1 1 1,-1-1-1,1 0 0,-1-1 0,0 0 0,1 0 0,-1 0 1,1 0-1,10-3 0,-10 1 1,0-1 0,0 1 0,0-1 0,0 0 0,0-1 0,-1 1 0,1-1 0,-1-1 0,0 1 0,-1-1 0,1 0 0,-1 0 0,0-1 0,0 1 0,7-11 0,-9 10 0,1 1 0,-1-1 0,1 0 0,-2 1 0,1-2 0,-1 1 0,0 0 0,0 0 0,0-1 0,-1 1 0,0-1 0,0 1 0,-1-1 0,0 1 0,0-1 0,0 1 0,-1-1 0,-2-6 0,2 10 3,0 1 0,-1-1 0,1 1 0,-1 0 0,1 0 0,-1-1-1,0 1 1,0 0 0,0 1 0,0-1 0,-1 0 0,1 0 0,0 1 0,-1 0 0,1-1 0,-1 1 0,1 0 0,-1 0-1,0 0 1,1 1 0,-1-1 0,0 1 0,1-1 0,-1 1 0,0 0 0,0 0 0,0 0 0,1 0 0,-1 1 0,0-1-1,-3 2 1,1-2-27,1 1-1,-1 0 1,1 0-1,-1 0 0,1 1 1,-1-1-1,1 1 1,0 0-1,0 0 1,0 1-1,0-1 0,1 1 1,-1 0-1,0 0 1,1 0-1,0 0 0,0 1 1,-4 5-1,3 8-4167,4-17 3837,0 1 0,0-1 0,0 0 0,0 1 0,0-1-1,0 0 1,1 1 0,-1-1 0,0 0 0,0 0 0,0 1 0,1-1 0,-1 0-1,0 1 1,0-1 0,1 0 0,-1 0 0,0 0 0,1 1 0,-1-1 0,0 0-1,0 0 1,1 0 0,-1 0 0,0 1 0,1-1 0,-1 0 0,1 0 0,-1 0-1,0 0 1,1 0 0,18 0-11709</inkml:trace>
  <inkml:trace contextRef="#ctx0" brushRef="#br0" timeOffset="1">419 126 18898,'0'0'13869,"73"14"-13869,-38-14 0,1-6 0,-4-2-2530,0 0-5126,-4-2-13676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2.1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43 1 9673,'0'0'12460,"-5"55"-9513,-6-20 64,1 1-1282,2 6-608,1-5-352,6 0-449,1-6-288,0-4 0,1-6-608,7-6-513,-2-6-545,0-6-1024,-1-3-1218,1 0-1953,-1-14-5446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2.5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55 1 4708,'0'0'24861,"-7"10"-24039,5-7-754,-27 37 422,27-37-466,1-1 0,-1 0 0,1 1 0,0-1 0,0 1 0,0-1 0,0 1-1,0-1 1,1 1 0,-1 0 0,1 0 0,-1-1 0,1 1 0,0 0-1,0 0 1,0-1 0,2 6 0,0-6-30,1-1 1,0 0-1,0-1 0,0 1 1,0 0-1,0-1 0,0 0 1,0 0-1,0 0 0,0 0 0,0 0 1,5-1-1,0 1-5,-2-1-115,1 1 0,-1 1 1,0-1-1,1 1 0,-1 0 0,0 1 1,1 0-1,-1 0 0,0 0 1,0 0-1,0 1 0,-1 0 1,1 0-1,6 6 0,-10-7 145,0 1 1,0-1-1,1 1 0,-2 0 0,1 0 0,0 0 0,-1 0 1,1 0-1,-1 0 0,0 0 0,0 1 0,0-1 1,-1 0-1,1 0 0,-1 1 0,1-1 0,-1 1 0,0-1 1,-1 0-1,1 1 0,0-1 0,-1 0 0,0 1 0,0-1 1,0 0-1,0 0 0,-1 0 0,-2 6 0,1-3 46,-5 14 459,-2-1 0,-15 25 0,23-40-466,0-1 1,0 1-1,-1-1 0,0 0 1,1 0-1,-1 0 0,0 0 0,0 0 1,0-1-1,-1 0 0,1 1 1,-1-1-1,1 0 0,-1-1 1,0 1-1,1 0 0,-1-1 0,0 0 1,-8 1-1,11-2-71,-1-1 0,0 1-1,0-1 1,0 0 0,1 1 0,-1-1-1,0 0 1,1 0 0,-1 0 0,1-1 0,-1 1-1,1 0 1,0 0 0,-1-1 0,1 1 0,0-1-1,0 1 1,0-1 0,0 1 0,0-1-1,0 0 1,1 0 0,-1 1 0,0-1 0,1 0-1,0 0 1,-1-2 0,-10-61-2119,11 57 1442,-3-37-5935,2-3-3801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2.8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6182,'0'0'21204,"66"0"-19250,-41 0-865,7 0-609,1 0-416,3 0-480,-2 0-2147,-3 0-1921,0 0-5669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98 6278,'0'0'19079,"-9"6"-17509,2 0-1375,0-1 0,0 2 1,1-1-1,0 1 0,0 0 0,1 0 1,0 1-1,0-1 0,1 1 1,-1 0-1,2 1 0,-1-1 0,1 1 1,1-1-1,-1 1 0,2 0 0,-1 0 1,0 13-1,4 25 892,-2-46-1078,0-1 0,0 1 0,0 0 1,1 0-1,-1 0 0,0-1 0,1 1 0,-1 0 1,1 0-1,-1-1 0,1 1 0,-1 0 1,1-1-1,-1 1 0,1-1 0,0 1 1,-1-1-1,1 1 0,0-1 0,-1 1 0,1-1 1,0 1-1,0-1 0,-1 0 0,1 1 1,0-1-1,0 0 0,0 0 0,0 0 1,-1 0-1,1 0 0,0 0 0,0 0 0,0 0 1,0 0-1,-1 0 0,1 0 0,0 0 1,0-1-1,0 1 0,-1 0 0,1-1 1,0 1-1,0 0 0,-1-1 0,1 1 0,0-1 1,-1 1-1,2-2 0,5-3 22,1 0-1,-1-1 0,0 0 1,-1-1-1,0 0 1,0 0-1,0 0 1,-1 0-1,0-1 1,5-10-1,2-5 52,-1-1 1,11-36-1,-13 27-234,9-63 0,-31 190-102,6-49-400,2 1 0,0 56 0,5-101 429,0 0 0,0 1 0,0-1-1,0 1 1,0-1 0,0 0 0,0 1 0,1-1 0,-1 0-1,1 1 1,-1-1 0,1 0 0,-1 1 0,1-1-1,0 0 1,-1 0 0,1 0 0,0 0 0,0 0-1,0 0 1,0 0 0,0 0 0,0 0 0,0 0-1,1 0 1,1 0 0,-2 0-235,1-1 1,0 0-1,-1 0 1,1 0-1,0 0 1,-1 0-1,1-1 1,0 1-1,-1-1 0,1 1 1,-1-1-1,1 1 1,0-1-1,-1 0 1,0 1-1,1-1 1,-1 0-1,1 0 1,-1 0-1,0 0 0,0-1 1,1 1-1,0-1 1,22-28-11238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3.2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152 0 6342,'0'0'11333,"-10"8"-6010,-3 4-4451,-1 0 1,2 1 0,-1 0-1,2 1 1,0 0-1,1 1 1,0 0-1,1 1 1,1-1 0,-13 34-1,19-40-854,0 0 0,0 0 0,0 0-1,1 0 1,0 0 0,1 0 0,0 0 0,1 0-1,0 0 1,0 0 0,4 15 0,-3-20-20,0 0 1,0-1-1,0 1 1,0 0-1,0-1 1,1 1-1,0-1 0,-1 0 1,1 0-1,1 0 1,-1-1-1,0 1 1,0-1-1,1 1 1,0-1-1,-1 0 1,1 0-1,0-1 1,0 1-1,0-1 1,0 0-1,0 0 1,0 0-1,0-1 1,1 1-1,-1-1 0,5 0 1,-3 0 1,0-1 0,1 0 0,-1 0 0,0 0 0,0-1 0,0 0 0,0 0 0,0 0 0,0-1 0,-1 0 0,1 0 0,-1-1 0,0 1 0,0-1 0,0 0 0,0-1 0,0 1 0,-1-1 0,0 0 0,0 0 0,-1 0 0,1 0 0,-1-1 0,0 1 0,0-1 0,1-6 0,2 0 0,-2-1 0,0 1 0,0-1 0,-1 1 0,-1-1 0,0 0 0,-1 0 0,0-1 0,-1 1 0,0 0 0,-1 0 0,-3-13 0,4 24 0,0 0 0,-1 1 0,1-1 0,-1 0 0,0 1 0,0-1 0,1 1 0,-1-1 0,0 1 0,0-1 0,0 1 0,0-1 0,-1 1 0,1 0 0,0 0 0,-1-1 0,1 1 0,-1 0 0,1 0 0,-1 1 0,1-1 0,-1 0 0,1 0 0,-1 1 0,0-1 0,0 1 0,1-1 0,-1 1 0,0 0 0,0 0 0,1 0 0,-1 0 0,0 0 0,0 0 0,1 0 0,-1 1 0,0-1 0,-2 1 0,-1 1 0,0-1 0,0 1 0,0 0 0,0 0 0,0 1 0,1-1 0,-1 1 0,1 0 0,0 1 0,0-1 0,-7 8 0,9-10-235,0 1 0,1-1 0,0 1 0,-1 0 0,1-1 0,0 1 0,0 0 0,0 0 0,0 0 0,0 0 0,0 0 0,0 0 0,1 0 0,-1 0 0,1 0 0,0 0 0,-1 0 0,1 1 0,0-1 0,0 0 0,0 0 0,1 0 0,-1 0 0,0 0 0,1 0 0,1 4 0,0-4-312,0 0 0,0 0 0,0 0 0,0-1 0,0 1 0,1-1 0,-1 1 0,1-1 0,-1 0 0,1 0 0,0 0 0,-1 0 0,1 0 0,0 0 0,0-1 0,0 0-1,-1 1 1,1-1 0,5-1 0,30 2-10161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3.6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217 45 4132,'0'0'19421,"-11"-3"-15796,5 1-3424,0 1 0,0-1 1,0 1-1,-1 0 0,1 1 1,0-1-1,0 1 0,-1 0 0,1 1 1,0 0-1,-1 0 0,1 0 1,0 1-1,0-1 0,0 2 1,0-1-1,0 1 0,1-1 0,-1 2 1,1-1-1,0 0 0,-1 1 1,-4 5-1,4-3-158,0 1 1,1-1-1,0 1 0,0 0 1,0 0-1,1 1 0,0-1 1,1 1-1,0 0 0,0 0 1,0 0-1,-1 11 0,3-16-38,1 0-1,0-1 1,0 1 0,0 0-1,0-1 1,0 1 0,0 0-1,1-1 1,-1 1 0,1 0-1,0-1 1,0 1-1,0-1 1,0 1 0,0-1-1,0 1 1,1-1 0,-1 0-1,1 0 1,0 0 0,-1 0-1,1 0 1,0 0-1,0 0 1,1-1 0,-1 1-1,0-1 1,0 1 0,1-1-1,-1 0 1,1 0 0,-1 0-1,1 0 1,-1 0 0,1-1-1,0 1 1,-1-1-1,1 0 1,0 1 0,-1-1-1,4-1 1,4 2-5,-1-1 0,1 0 0,-1-1 0,0 0 0,1 0 0,-1-1 0,0 0 0,0-1 0,0 0 0,0 0 0,0-1 0,-1 0 0,16-10 0,-19 10 0,0-1 0,0 1 0,0-1 0,0 0 0,-1 0 0,0 0 0,0-1 0,0 1 0,-1-1 0,1 0 0,-2 0 0,1-1 0,-1 1 0,1 0 0,-2-1 0,1 0 0,-1 1 0,0-1 0,0 0 0,-1-8 0,0 12-86,0-1 0,-1 1 0,1-1 1,-1 1-1,0 0 0,0 0 0,0-1 0,0 1 0,0 0 1,-1 0-1,1 0 0,-1 0 0,0 0 0,0 0 0,0 1 1,0-1-1,-1 1 0,1-1 0,-1 1 0,1 0 0,-1 0 0,0 0 1,0 0-1,-3-1 0,0 0-399,0 1-1,0-1 1,0 1-1,0 1 1,-1-1 0,1 1-1,0 0 1,-1 1 0,1-1-1,-1 1 1,1 1-1,-8 0 1,8 2-9637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3.9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66 255 10186,'0'0'21545,"-8"11"-20680,3-3-785,-33 58 53,35-61-136,1 0 0,0 0 0,0 0 1,1 0-1,0 0 0,0 1 0,0-1 1,0 0-1,1 1 0,0-1 0,0 0 0,0 1 1,1-1-1,1 6 0,-1-9 3,0 0 0,1 0 0,-1 0 0,1 0 0,0 0 0,0 0 0,-1-1 0,1 1 0,0-1 0,0 1 0,1-1 0,-1 0 0,0 0 0,0 0 0,1 0 0,-1 0 0,0 0 0,1 0 0,-1-1 0,1 0 0,-1 1 0,1-1 0,-1 0 0,5 0 0,3 0 0,-1 0 0,0-1 0,0 0 0,0 0 0,17-5 0,-21 4-230,0 0 1,0 0-1,0-1 1,-1 0-1,1 1 1,-1-2-1,0 1 1,1 0-1,3-6 1,-2 3-659,-1-1 1,-1 1 0,1-1 0,-1 0-1,0 0 1,-1 0 0,0-1 0,0 1-1,3-12 1,3-28-9213</inkml:trace>
  <inkml:trace contextRef="#ctx0" brushRef="#br0" timeOffset="1">93 1 18257,'0'0'12492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4.4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12748,'0'0'19218,"56"56"-18417,-23-51-801,6-2 0,6-3 0,-2 0 0,-1-2 0,-8-4-2562,-12-1-1570,-13 1-1089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4.8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10922,'0'0'14862,"43"50"-12652,2-47-800,9-3-706,5 0-479,6 0-161,-2-7-449,-4-2-3010,-2-5-4708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6.6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 0 7527,'0'0'22261,"0"9"-21332,-2 10-625,0 0 0,-8 29 0,6-34-177,0 1-1,1 0 1,1 0-1,0 0 0,1 1 1,1-1-1,0 0 1,4 23-1,-3-36-273,1 1 0,0 0 0,-1 0 0,1-1 0,0 1 0,0-1-1,1 1 1,-1-1 0,0 0 0,1 0 0,0 0 0,-1 0 0,1 0 0,0-1 0,0 1 0,0-1 0,0 0 0,0 0-1,0 0 1,0 0 0,0-1 0,1 1 0,3-1 0,-3 1-315,1 0-1,-1-1 1,1 1 0,0-1-1,-1 0 1,1-1 0,-1 1-1,1-1 1,-1 0-1,1 0 1,-1 0 0,0-1-1,0 0 1,1 1 0,6-6-1,7-11-8308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6.9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 0 7335,'0'0'19474,"-36"69"-18064,33-40-578,3 1-543,0-1-225,3-4 0,15-7-993,6-8-2306,7-8-1858,4-2-3011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7.3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165 48 11819,'0'0'7175,"-9"1"-3294,2 0-3618,1 1 0,0-1 0,-1 1 0,1 1 0,0-1 0,0 1 0,1 0 0,-1 0 1,1 1-1,-1-1 0,1 1 0,0 0 0,0 1 0,1-1 0,-1 1 0,1 0 0,-5 8 0,1-1-11,0 0-1,1 1 1,1 0 0,-6 14-1,10-21-212,0 0 0,0 1 0,0-1 0,1 1 0,0-1-1,0 1 1,1 0 0,0-1 0,0 1 0,1 0 0,1 7-1,-2-12-34,1-1-1,0 1 1,-1-1-1,1 1 1,0-1-1,0 1 1,0-1-1,0 0 1,0 0-1,1 1 1,-1-1-1,0 0 1,1 0-1,-1 0 1,0 0-1,1-1 1,-1 1-1,1 0 1,-1-1 0,1 1-1,-1 0 1,1-1-1,0 0 1,-1 1-1,1-1 1,0 0-1,-1 0 1,1 0-1,0 0 1,-1 0-1,1-1 1,0 1-1,-1 0 1,4-2-1,1 1 13,0 0 0,1-1 0,-1 0 0,0-1 0,0 1 0,-1-1 0,11-6 0,-7 1 76,1-1-1,-2 0 0,1 0 1,-1 0-1,-1-1 0,0-1 1,0 1-1,-1-1 0,0 0 0,-1 0 1,0-1-1,-1 0 0,0 0 1,-1 0-1,0 0 0,-1 0 1,-1 0-1,1-17 0,-2 27-37,0 0-1,0 0 1,0-1-1,-1 1 1,1 0 0,-1 0-1,1-1 1,-1 1-1,0 0 1,0 0-1,0 0 1,0 0-1,0 0 1,0 0-1,0 0 1,-1 1-1,1-1 1,-1 0 0,0 1-1,1-1 1,-1 1-1,-3-3 1,2 3-28,-1-1 0,0 0 0,1 1 0,-1 0 0,0 0 0,0 0 0,0 0 0,0 1 0,0-1 0,0 1 0,0 0 0,-5 1 0,4-1-49,1 0-1,-1 1 1,1-1-1,0 1 1,-1 0 0,1 1-1,0-1 1,0 1-1,0 0 1,0 0 0,0 0-1,0 0 1,1 1-1,-1-1 1,1 1-1,-1 0 1,1 0 0,0 1-1,0-1 1,1 0-1,-1 1 1,1 0-1,-1-1 1,1 1 0,-1 5-1,2-8-175,1 1 0,-1-1 0,1 1 0,0-1 0,-1 1 0,1 0 0,0-1 0,0 1 0,0-1 0,1 1 0,-1 0 0,0-1 0,0 1-1,1-1 1,-1 1 0,1-1 0,0 1 0,-1-1 0,1 1 0,0-1 0,0 0 0,2 3 0,-1-2-415,0-1 0,1 1 0,-1-1 0,1 1 0,0-1 0,-1 0-1,1 0 1,0 0 0,0-1 0,0 1 0,0-1 0,3 1 0,29 2-6518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7.6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191 2 8936,'0'0'16186,"-9"-1"-13335,2 0-2663,1 1 0,0 0 0,-1 1 0,1-1 0,0 1 0,0 0 0,-1 1 0,1 0 0,0 0 0,0 0 0,1 0 0,-1 1 0,0 0 0,1 0 0,0 1 0,0 0 0,0 0 0,0 0 0,0 0 0,1 1 0,0-1 0,-6 9 0,4-5-146,1 0 0,-1 1 1,1 0-1,1 0 0,0 0 0,0 0 0,0 1 0,-3 18 0,7-26-39,-1 1-1,1-1 0,-1 1 1,1-1-1,0 1 0,0 0 1,0-1-1,0 1 0,0-1 1,1 1-1,-1-1 0,1 1 0,0-1 1,-1 1-1,1-1 0,1 1 1,-1-1-1,0 0 0,0 1 1,1-1-1,-1 0 0,1 0 1,0 0-1,0 0 0,-1-1 1,1 1-1,0 0 0,1-1 1,-1 1-1,0-1 0,0 0 1,1 0-1,-1 1 0,0-2 1,1 1-1,-1 0 0,1 0 1,3 0-1,2-1-2,0 1 0,1-1 0,-1 0 0,0-1 0,0 0 0,0 0 0,0-1 0,0 0 0,0 0 0,0-1 0,0 0 0,-1 0 0,0-1 0,1 0 0,-1 0 0,-1-1 0,9-7 0,-9 8 0,-1-1 0,1 0 0,-1 0 0,0 0 0,-1-1 0,1 1 0,-1-1 0,0 0 0,-1-1 0,0 1 0,0-1 0,0 1 0,0-1 0,-1 0 0,0 0 0,-1 0 0,0 0 0,0 0 0,0 0 0,-1-9 0,-1 14-43,0-1-1,0 0 1,0 1-1,0-1 1,-1 1-1,1-1 1,-1 1 0,0 0-1,1-1 1,-1 1-1,0 0 1,0 0-1,-1 0 1,1 1 0,0-1-1,-1 1 1,1-1-1,-1 1 1,1 0-1,-1-1 1,1 1 0,-1 1-1,0-1 1,0 0-1,-4 0 1,1 0-205,1 0-1,-1 0 1,1 0 0,-1 1 0,1-1 0,-1 1-1,0 1 1,1-1 0,-1 1 0,1 0-1,-1 0 1,-9 4 0,4 5-5688,6 0-3599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8.0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1 7687,'0'0'20692,"-1"54"-19571,-2-26-128,1 6-385,-3 2-383,4-1-161,1-1-32,0-3-32,0-6-257,1-8-767,4-7-258,0-9-928,-1-1-1473,-3-3-1218,-1-13-3779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48 0,'0'0'20702,"-5"16"-17904,-9 31-1907,-37 148 2288,46-172-2854,1 1 1,1 0-1,1 0 0,2 0 0,0 0 1,5 36-1,-5-59-325,1 1 1,-1-1-1,0 1 1,1 0-1,-1-1 1,0 1-1,1-1 1,0 1-1,-1-1 1,1 0-1,0 1 0,0-1 1,0 0-1,0 1 1,0-1-1,0 0 1,0 0-1,0 0 1,1 0-1,-1 0 1,0 0-1,1 0 1,-1 0-1,0-1 0,1 1 1,-1 0-1,1-1 1,-1 1-1,1-1 1,-1 0-1,3 1 1,-1-2 7,-1 1 0,1 0 0,-1-1 0,1 1 0,-1-1 0,0 0 0,1 0 0,-1 0 0,0 0 0,0 0 0,1-1 1,-1 1-1,0-1 0,0 1 0,0-1 0,-1 0 0,1 1 0,0-1 0,1-3 0,12-16 40,-2 0 1,0-1-1,-2-1 0,-1 0 0,11-33 0,27-129 57,-6 19-34,-46 238 302,-22 53 192,12-68-230,3 1 0,2 0 1,-1 63-1,10-117-364,0 1 0,0-1-1,1 1 1,-1-1 0,1 1 0,0-1 0,1 1-1,2 6 1,-3-10-4,-1 0 1,1 0-1,-1 0 0,1 0 0,0-1 1,-1 1-1,1 0 0,0-1 1,0 1-1,0-1 0,-1 1 0,1-1 1,0 1-1,0-1 0,0 1 0,0-1 1,0 0-1,0 1 0,0-1 1,0 0-1,0 0 0,0 0 0,0 0 1,0 0-1,0 0 0,0 0 0,0 0 1,0 0-1,0 0 0,0-1 1,0 1-1,0 0 0,0-1 0,0 1 1,0-1-1,-1 1 0,1-1 0,0 1 1,0-1-1,0 0 0,-1 1 1,1-1-1,1-1 0,16-21-3831,-4-8-3293,-12 26 5419,14-36-15126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8.3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63 1890,'0'0'28763,"16"-22"-28026,10 18-481,6-1-192,1 1-64,-3-1-384,0 0-1858,-5-4-3204,1 1-6020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8.8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101 0 9929,'0'0'22544,"-7"10"-22293,-23 29-208,30-39-43,-1 1 0,1-1 0,-1 1 0,1-1 0,0 0 0,0 1 0,-1 0 0,1-1 0,0 1 0,0-1 0,0 1 0,-1-1 0,1 1 0,0-1 0,0 1 0,0 0 0,0-1 0,0 1 0,0-1 0,0 1 0,0-1 0,1 1 0,-1 0 0,0-1 0,0 1 0,0-1 0,1 1 0,-1-1 0,0 1 0,0-1 0,1 1 0,-1-1 0,1 1 0,-1-1 0,0 1 0,1-1 0,-1 0 0,1 1 0,-1-1 0,1 0 0,-1 1 0,1-1 0,-1 0 0,1 0 0,-1 1 0,1-1 0,-1 0 0,1 0 0,-1 0 0,1 0 0,1 0 0,32 4 0,-30-3 0,9-1 0,-1 2 0,0 0 0,0 0 0,1 1 0,16 7 0,-26-9 0,-1 0 0,0 0 0,0 0 0,0 0 0,0 0 0,0 1 0,0-1 0,0 0 0,0 1 0,-1 0 0,1 0 0,0-1 0,-1 1 0,0 0 0,1 0 0,-1 0 0,0 0 0,0 1 0,0-1 0,0 0 0,0 0 0,-1 1 0,1-1 0,-1 0 0,0 1 0,1-1 0,-1 0 0,0 1 0,0-1 0,0 1 0,-1-1 0,1 0 0,-1 1 0,1-1 0,-1 0 0,-1 4 0,-2 1 0,0 0 0,0 0 0,0 0 0,-1-1 0,0 0 0,0 0 0,-1 0 0,0-1 0,0 0 0,0 0 0,-10 6 0,8-5 0,-1-1 0,0 0 0,0 0 0,0-1 0,-1 0 0,1 0 0,-1-1 0,-16 3 0,24-6-13,0 0-1,0 1 1,-1-1 0,1 0 0,0 0-1,0 0 1,-1 0 0,1 0-1,0-1 1,0 1 0,0-1-1,-1 0 1,1 1 0,0-1 0,0 0-1,0 0 1,0 0 0,0 0-1,1-1 1,-1 1 0,0 0 0,0-1-1,1 1 1,-2-3 0,0-1-203,1 1 0,1-1 0,-1 0 0,1 1 0,-1-1 1,1 0-1,1 0 0,-1 0 0,1 0 0,0-6 0,-1-31-5944,1-5-3487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9.1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9065,'0'0'20531,"54"0"-19218,-31 0-512,3 0-641,7 0-128,2 1-993,4 3-2850,3-3-3620,3 3-7720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9.5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19 8456,'0'0'18049,"-12"2"-15769,5-1-2125,0 1 0,0-1 0,0 2 0,0-1 0,0 1 0,1 0 1,-1 0-1,1 1 0,0 0 0,0 0 0,0 1 0,0-1 0,1 1 1,-1 0-1,-4 8 0,4-6-67,0 1 0,0 1 1,1-1-1,1 1 0,-1 0 0,1 0 1,1 0-1,0 1 0,0-1 0,1 1 1,0 0-1,0 0 0,1 0 0,1 0 1,0 0-1,1 14 0,0-22-88,0 1 0,0 0 0,0-1 0,0 1 0,0-1 0,0 1 0,1-1 0,-1 0 0,1 1 0,0-1 0,-1 0 0,1 0 0,0 0 0,0 0 0,1-1 0,-1 1 0,0-1 0,0 1 0,1-1 0,-1 0 0,1 1 0,0-1 0,-1-1 0,1 1 0,-1 0 0,1-1 0,0 1 0,0-1 0,-1 0 0,1 0 0,3 0 0,1 0 0,1 0 0,-1 0 0,0-1 0,0 0 0,0-1 0,0 1 0,-1-1 0,1-1 0,0 1 0,-1-1 0,8-5 0,-5 2 0,-1 0 0,0-1 0,0 0 0,-1 0 0,0-1 0,0 0 0,0-1 0,-1 1 0,-1-1 0,0 0 0,0-1 0,0 1 0,-1-1 0,-1 0 0,0 0 0,0 0 0,-1 0 0,0-1 0,0 1 0,-1 0 0,-1-1 0,-1-15 0,0 23-145,0 0-1,0 0 1,0 0 0,0 0-1,0 0 1,-1 0 0,0 0 0,1 1-1,-1-1 1,0 0 0,0 1-1,-1 0 1,1-1 0,0 1-1,-1 0 1,0 0 0,1 0-1,-1 1 1,0-1 0,0 1 0,0-1-1,0 1 1,0 0 0,0 0-1,0 0 1,0 1 0,0-1-1,-1 1 1,1 0 0,0 0-1,0 0 1,-6 0 0,6 0-107,0 0 0,0 0 0,-1 1-1,1-1 1,0 0 0,0 1 0,0 0 0,0 0 0,0 0 0,0 0 0,0 0 0,1 1 0,-1-1 0,0 1 0,1-1-1,-1 1 1,1 0 0,-1 0 0,1 1 0,0-1 0,0 0 0,0 1 0,0-1 0,0 1 0,1-1 0,-1 1-1,1 0 1,0 0 0,-1 0 0,1 0 0,1 0 0,-1 0 0,0 0 0,0 4 0,1 6-9096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39.8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172 60 3491,'0'0'21482,"-1"-9"-18711,-5-28-599,6 37-2097,0-1 0,-1 0-1,1 0 1,-1 0 0,1 1-1,-1-1 1,1 0 0,-1 1-1,1-1 1,-1 0 0,0 1-1,1-1 1,-1 1 0,0-1-1,1 1 1,-1-1-1,0 1 1,0-1 0,1 1-1,-1 0 1,0 0 0,0-1-1,0 1 1,0 0 0,0 0-1,1 0 1,-1 0 0,0 0-1,0 0 1,0 0 0,0 0-1,-1 0 1,-24 9 291,17-3-364,2 0 0,-1 0 0,1 1 1,0 0-1,0 0 0,1 1 0,0 0 0,0 0 1,1 0-1,0 0 0,-6 15 0,5-10-2,1 0-1,1 0 0,0 1 1,0-1-1,2 1 0,0 0 1,-1 21-1,3-32 1,0-1 0,0 1 0,1 0 0,-1 0 0,1-1 0,-1 1 0,1 0 0,0-1 0,0 1 0,0-1 0,1 1 0,-1-1 0,1 1 0,-1-1 0,1 0 0,0 0 0,-1 0 0,1 0 0,0 0 0,1 0 0,-1-1 0,0 1 0,0 0 0,1-1 0,-1 0 0,1 0 0,-1 0 0,1 0 0,0 0 0,-1 0 0,1-1 0,0 1 0,-1-1 0,1 1 0,0-1 0,0 0 0,3-1 0,3 1 0,-1 0 0,0-1 0,0 0 0,0 0 0,0-1 0,0 0 0,-1-1 0,1 1 0,-1-2 0,1 1 0,13-9 0,-15 7 0,1 0 0,-1 0 0,0-1 0,0 0 0,-1 0 0,1-1 0,-1 1 0,-1-1 0,1 0 0,-1-1 0,-1 1 0,1-1 0,-1 1 0,-1-1 0,1 0 0,-1 0 0,0 0 0,-1-1 0,0 1 0,-1 0 0,0-15 0,0 20-145,-1 1 0,1 0 0,-1 0 0,0 0 0,0 0 0,0 0 0,0 0 0,0 0 0,-1 0 0,1 0 0,0 0 0,-1 0 0,1 1 0,-1-1 0,0 1 0,0-1 1,1 1-1,-1-1 0,0 1 0,0 0 0,-4-1 0,4 1-187,0 0 0,0 0 0,0 0 0,0 1 0,0-1 0,0 1 0,0 0 0,0-1 0,0 1 0,-1 0 0,1 0 0,0 0 0,0 1 0,0-1 0,0 0 0,0 1 0,0 0 0,-1-1 0,1 1 0,0 0 0,1 0 0,-1 0 0,0 0 0,0 0 0,0 1 0,1-1 0,-1 0 0,0 1 0,1-1 0,-1 1 0,1 0 0,0-1 0,0 1 0,-2 2 0,-2 12-12661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0.2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29 269 3716,'0'0'24134,"2"8"-21336,-1 0-2635,-1-1 0,1 1 0,-1 0 0,-1-1 0,1 1 0,-1-1 0,-1 1 0,1-1 0,-1 1 0,-1-1 0,1 0 0,-7 12 0,7-15-163,1 0 0,-1 0 0,1 0 0,-1 1 0,1-1 0,0 1 0,1-1 0,-1 1 0,1-1 0,0 1 0,0-1 0,1 8 0,-1-11 0,0 0 0,1 0 0,-1 0 0,1 0 0,-1 0 0,1 0 0,-1 0 0,1 0 0,0 0 0,-1-1 0,1 1 0,0 0 0,0 0 0,-1 0 0,1-1 0,0 1 0,0 0 0,0-1 0,0 1 0,2 0 0,-1 0 0,1-1 0,-1 0 0,1 1 0,-1-1 0,1 0 0,-1 0 0,1 0 0,-1-1 0,0 1 0,1-1 0,-1 1 0,1-1 0,2-1 0,-3 1-264,1 0 0,0-1 0,-1 1 0,1-1 0,-1 0 0,1 0 0,-1 0 0,0 0 0,0 0 0,0 0 0,0 0 0,0-1 0,-1 1 0,1-1 0,1-3 0,15-45-8084,-11 17-1277</inkml:trace>
  <inkml:trace contextRef="#ctx0" brushRef="#br0" timeOffset="1">68 1 8648,'0'0'24119,"-24"-1"-29468,37 1-11979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6.2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15182,'0'0'13357,"46"60"-12748,-42-19-225,-1 6-224,-3 3-64,0 1-64,0 2-64,0-4-448,-3-5-1026,-2-9-1216,1-8-1346,2-13-2050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6.6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13068,'0'0'15919,"69"9"-15726,-42-8-193,3-1-1218,1 0-1696,-2 0-1186,-4 0-3267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6.9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0 4324,'0'0'26954,"6"13"-26266,-1-3-565,-3-7-92,0 1 0,0-1 1,0 1-1,-1 0 0,1 0 0,-1 0 0,0 0 1,0 0-1,0 0 0,-1 0 0,1 0 1,-1 0-1,0 0 0,0 0 0,0 0 1,-1 0-1,0 0 0,0 0 0,-2 7 1,-8 14 20,6-16-51,1 0-1,0-1 0,1 1 0,0 1 0,0-1 0,1 0 0,-2 13 0,4-21-60,1 0 0,-1 0 0,1 0 0,-1-1 1,1 1-1,-1 0 0,1 0 0,-1-1 0,1 1 0,0-1 0,-1 1 0,1 0 1,0-1-1,-1 1 0,1-1 0,0 0 0,0 1 0,0-1 0,-1 1 0,1-1 1,0 0-1,0 0 0,0 0 0,0 1 0,0-1 0,-1 0 0,1 0 0,0 0 0,0 0 1,0 0-1,0-1 0,0 1 0,0 0 0,-1 0 0,1-1 0,0 1 0,1-1 1,35-10-4163,-31 6 2920,-1 0 1,1 1-1,-1-1 0,0-1 1,-1 1-1,6-9 0,12-20 1899,-29 49 6077,-2 14-3462,0-1-1882,5-19-1147,1 1 0,0-1 0,0 1 0,1 0 0,0 0-1,1 0 1,-1 20 0,2-29-302,1 0 0,-1 0-1,0 0 1,0 0 0,1 1 0,-1-1 0,1 0-1,-1 0 1,1 0 0,0 0 0,-1 0 0,1 0-1,0 0 1,0-1 0,-1 1 0,1 0-1,0 0 1,0-1 0,0 1 0,0 0 0,0-1-1,0 1 1,0-1 0,0 1 0,0-1 0,0 0-1,1 1 1,-1-1 0,0 0 0,0 0-1,0 0 1,0 1 0,1-1 0,0-1 0,3 1-1029,0 0 0,1 0-1,-1-1 1,0 1 0,0-1 0,9-4 0,18-11-6859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7.3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127 3 14157,'0'0'7533,"-12"5"-3161,5-3-4103,1 0-1,-1 1 1,1 0 0,0 0-1,0 0 1,0 1 0,0 0 0,1 0-1,-1 0 1,1 1 0,0 0-1,0 0 1,1 0 0,0 1-1,0 0 1,0-1 0,0 1 0,1 1-1,0-1 1,0 0 0,1 1-1,0-1 1,-2 11 0,3-13-281,1-1 0,-1 1 0,1 0-1,0-1 1,0 1 0,1-1 0,-1 1 0,1-1 0,0 1 0,0-1 0,0 0 0,0 1 0,1-1 0,-1 0-1,1 0 1,0 0 0,0 0 0,0 0 0,0 0 0,0 0 0,3 2 0,-2-3 2,1 0 1,-1 0-1,1 0 0,0 0 1,0-1-1,-1 1 1,1-1-1,0 0 0,0 0 1,0-1-1,0 1 1,0-1-1,0 0 0,0 0 1,0 0-1,0-1 1,0 1-1,7-3 0,-5 1 31,-1 0-1,0 0 1,1-1-1,-1 0 1,0 0-1,0-1 1,0 1-1,-1-1 1,1 0-1,-1-1 0,0 1 1,0-1-1,-1 1 1,1-1-1,-1 0 1,0 0-1,4-10 1,-4 9 1,0 0 1,0-1-1,-1 0 0,1 1 1,-2-1-1,1 0 1,-1 0-1,0 0 0,0 0 1,-1 0-1,0-1 1,0 1-1,0 0 1,-3-10-1,2 15-24,0 0-1,1 1 1,-1-1 0,0 0-1,0 1 1,-1-1 0,1 1-1,0-1 1,0 1 0,-1 0-1,1-1 1,0 1 0,-1 0-1,0 0 1,1 0 0,-1 0-1,0 0 1,1 1 0,-1-1-1,0 0 1,0 1 0,1-1 0,-1 1-1,0 0 1,0-1 0,0 1-1,0 0 1,0 0 0,0 0-1,0 1 1,1-1 0,-1 0-1,0 1 1,-3 0 0,1 0-29,0 0 0,0 1 1,0-1-1,0 1 1,1 0-1,-1 0 0,1 0 1,-1 0-1,1 0 0,-1 1 1,1 0-1,0-1 1,0 1-1,1 0 0,-4 5 1,4-5-274,1 1 0,-1 0 0,1-1 0,-1 1 0,1 0 0,0 0-1,1 0 1,-1 7 0,0-10-53,1 1-1,0-1 0,0 1 0,1-1 1,-1 1-1,0-1 0,0 1 0,1-1 1,-1 1-1,1-1 0,-1 1 0,1-1 1,0 0-1,-1 1 0,1-1 0,0 0 1,0 0-1,0 1 0,0-1 0,0 0 1,0 0-1,0 0 0,1 0 0,-1 0 1,2 1-1,21 7-7020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17328,'0'0'1730,"12"0"1260,-7-1-2671,13 1 965,1-2 0,0 0 0,0-1-1,22-7 1,-36 9-1054,-1-1 0,0 1 0,0-1 0,0 0-1,0 0 1,0-1 0,0 1 0,0-1 0,-1 0 0,1 0 0,3-5-1,-5 6-205,-1-1 0,1 1 0,-1 0 0,0-1-1,0 1 1,0-1 0,-1 1 0,1-1 0,0 1-1,-1-1 1,0 0 0,1 1 0,-1-1-1,0 0 1,-1 1 0,1-1 0,0 0 0,-1 1-1,1-1 1,-1 1 0,-2-5 0,3 5-14,-1 0 1,0 0 0,0 0 0,0 0 0,0 1-1,-1-1 1,1 0 0,0 1 0,-1-1 0,1 1-1,-1-1 1,0 1 0,1 0 0,-1-1 0,0 1-1,0 0 1,0 0 0,0 0 0,0 1 0,0-1-1,0 0 1,0 1 0,0-1 0,0 1 0,0 0-1,0 0 1,0 0 0,0 0 0,-1 0 0,1 0-1,0 0 1,-4 2 0,1-1-16,0 0-1,0 1 1,0-1 0,0 1 0,0 0 0,0 1-1,0-1 1,1 1 0,-1 0 0,1 0-1,0 0 1,-4 5 0,2-2 10,1 0 1,0 0-1,1 1 0,0-1 1,0 1-1,0 0 0,1 1 1,0-1-1,0 0 0,1 1 1,0 0-1,0 0 0,1-1 1,0 1-1,0 0 0,1 0 1,1 14-1,0-20-1,0-1 0,0 1 0,0-1 1,0 1-1,0-1 0,0 0 0,0 0 0,1 1 0,-1-1 0,0 0 0,1 0 0,-1 0 1,1 0-1,-1-1 0,1 1 0,-1 0 0,1-1 0,0 1 0,-1-1 0,1 1 1,0-1-1,-1 0 0,1 1 0,0-1 0,0 0 0,-1 0 0,1-1 0,0 1 0,2-1 1,3 1 11,1-1 1,0-1 0,0 1 0,-1-1-1,11-4 1,2-5-84,1 0-1,-2-1 0,1-1 1,24-23-1,-20 16-54,42-25 0,-66 44 124,0 1 1,1-1-1,-1 1 0,1 0 0,-1-1 0,1 1 0,-1 0 0,1 0 0,-1-1 1,1 1-1,-1 0 0,1 0 0,-1 0 0,1 0 0,-1-1 0,1 1 0,-1 0 0,1 0 1,-1 0-1,1 0 0,0 0 0,-1 0 0,1 1 0,-1-1 0,1 0 0,-1 0 0,1 0 1,-1 0-1,1 1 0,-1-1 0,1 0 0,-1 0 0,1 1 0,-1-1 0,1 0 1,-1 1-1,1 0 0,1 25 185,-19 47 184,13-60-337,2-6-34,0 1 0,1-1 0,0 0 0,0 0 0,1 12 0,0-18 0,0-1 0,1 0 0,-1 0 0,1 1 0,-1-1 0,0 0 0,1 0 0,-1 0 0,1 1 0,-1-1 0,1 0 0,-1 0 0,1 0 0,-1 0 0,1 0 0,-1 0 0,0 0 0,1 0 0,-1 0 0,1 0 0,-1 0 0,1 0 0,-1 0 0,1-1 0,-1 1 0,1 0 0,-1 0 0,0 0 0,1-1 0,-1 1 0,1 0 0,-1-1 0,0 1 0,1 0 0,-1-1 0,0 1 0,0 0 0,1-1 0,16-11 0,12-18 0,-22 21 0,1 0 0,0 0 0,1 1 0,-1 0 0,2 1 0,-1 0 0,1 0 0,0 1 0,17-8 0,-27 14-44,1 0 1,0 0-1,-1 0 0,1 0 1,0 1-1,-1-1 1,1 0-1,-1 0 0,1 0 1,0 1-1,-1-1 0,1 0 1,-1 0-1,1 1 0,-1-1 1,1 1-1,-1-1 0,1 0 1,-1 1-1,1-1 1,-1 1-1,1-1 0,-1 1 1,0 0-1,1-1 0,-1 1 1,0-1-1,0 1 0,1 0 1,-1-1-1,0 1 1,0-1-1,0 1 0,0 0 1,0-1-1,0 1 0,0 0 1,0-1-1,0 1 0,0 1 1,1 42-3478,-1-15 1208,0-28 2171,1 0-1,-1-1 1,1 1 0,0 0 0,-1-1 0,1 1 0,-1 0 0,1-1-1,0 1 1,-1-1 0,1 1 0,0-1 0,0 1 0,-1-1-1,1 1 1,0-1 0,0 0 0,0 0 0,0 1 0,-1-1-1,1 0 1,0 0 0,0 0 0,0 0 0,0 0 0,0 0-1,0 0 1,-1 0 0,1 0 0,0-1 0,0 1 0,0 0 0,0 0-1,0-1 1,31-12-1956,-16 2 1064,-1-1-1,0-1 1,-1 0-1,14-17 1,24-33 2661,-6 7 7897,-73 96-3789,18-24-5335,0 1 0,2 0 0,0 0 1,-7 26-1,13-41-360,1 1 0,-1 0 0,1-1 1,-1 1-1,1 0 0,0-1 0,0 1 0,0 0 1,0-1-1,0 1 0,1 0 0,-1-1 0,1 1 1,0 0-1,1 3 0,-1-5-30,0-1 1,0 1-1,1 0 0,-1-1 0,0 1 1,0-1-1,0 1 0,1-1 0,-1 0 1,0 1-1,0-1 0,1 0 1,-1 0-1,0 0 0,1 0 0,-1 0 1,0 0-1,1 0 0,-1 0 0,0 0 1,0-1-1,1 1 0,-1-1 1,0 1-1,0-1 0,0 1 0,1-1 1,-1 0-1,0 1 0,0-1 0,0 0 1,2-2-1,8-5-10,1-1 0,-1 0 0,-1 0 0,0-2 0,0 1 0,-1-1 0,11-16 0,49-88 0,-39 59 0,34-89 0,-77 179 0,-29 91 0,38-111 0,1 1 0,0-1 0,1 1 0,1 0 0,0 0 0,1 0 0,2 18 0,-2-32-81,1 1 1,-1 0-1,1 0 0,-1-1 1,1 1-1,0 0 0,0-1 1,0 1-1,0 0 0,0-1 1,0 1-1,0-1 0,0 0 1,1 1-1,-1-1 1,0 0-1,1 0 0,-1 0 1,1 0-1,-1 0 0,1 0 1,3 1-1,-3-2-272,0 1 0,0 0 0,0-1 0,1 0 0,-1 1 0,0-1 0,0 0 0,0 0 0,1 0 0,-1-1 0,0 1-1,0 0 1,1-1 0,-1 1 0,0-1 0,0 0 0,0 0 0,4-2 0,15-18-12128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7.6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188 0 3203,'0'0'10832,"-9"2"-3876,-4 0-6006,1 1 0,1 1 0,-1 0 0,0 0 0,1 2 0,0-1 0,-14 10 0,19-12-792,1 1 1,0-1-1,0 1 0,0 0 0,1 1 1,-1-1-1,1 1 0,0-1 0,1 1 1,-1 1-1,1-1 0,0 0 0,0 1 1,0-1-1,1 1 0,0 0 0,0 0 1,-1 11-1,3-16-157,0 0 0,0 1 0,0-1 0,0 0 0,0 1 0,0-1 0,0 0 0,1 0 0,-1 0 0,1 1 0,-1-1 0,1 0 0,-1 0 0,1 0 0,0 0 0,-1 0 0,1 0 0,0 0 0,0 0 0,0 0 0,0 0 0,0 0 0,0-1 0,2 2 0,1 0 0,-1 0 1,1-1-1,0 1 0,0-1 0,0 0 0,0 0 0,0-1 0,5 1 0,2 0 18,-1-1-1,1 0 0,0-1 0,0 0 0,17-5 0,-19 3 47,0-1 0,0 0 0,0-1 0,0 0 0,-1 0 0,0-1 0,11-9 1,-15 11-37,0 1 1,-1 0 0,1-1-1,-1 0 1,0 0 0,0 0-1,0 0 1,-1 0 0,1-1-1,-1 1 1,0-1 0,0 1-1,-1-1 1,1 0 0,-1 0-1,1-7 1,-3 10-49,1 1 0,-1-1 0,0 1 0,1 0 0,-1-1 0,0 1 0,0 0 0,0-1 0,0 1 0,0 0 0,0 0 0,0 0 0,-1 0 0,1 0 0,0 0 0,0 0 0,-1 1 0,1-1 0,-1 0 0,1 1 0,0-1 0,-1 1 0,1 0 0,-1-1 0,0 1 0,1 0 0,-1 0 0,1 0 0,-1 0 0,-2 0 0,-57 0-1883,54 1 1441,-6 0-4109,4-1-3058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8.3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1 2626,'0'0'27253,"-2"11"-25870,-1 9-1106,-12 100 1163,14-107-2031,1 0 0,1 0 0,-1 0-1,4 15 1,-2-22 164,2 0-5208,-2-16-5968,-3-9 1039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8.7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26 3940,'0'0'26585,"78"-11"-26297,-45 11-224,0 0-288,-5 0-2274,-5-4-4421,-1-7-11466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9.0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 4228,'0'0'25080,"-1"55"-23319,-7-20-640,2 1-544,-1 0-577,2-3 0,4-5 0,1-6 0,0-6-1281,7-6-1154,3-7-1825,3-3-1697,-3 0-4741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9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106 0 18674,'0'0'6902,"-11"9"-4932,4-3-1859,-46 43 1503,50-45-1522,-1 0-1,1 0 0,0 0 1,1 0-1,-1 1 1,1 0-1,0-1 0,0 1 1,0 0-1,0 0 1,1 0-1,0 0 0,0 0 1,0 6-1,1-11-98,1 1-1,-1 0 1,1 0 0,-1-1-1,1 1 1,-1 0-1,1-1 1,0 1-1,-1-1 1,1 1 0,0 0-1,-1-1 1,1 1-1,0-1 1,0 0 0,-1 1-1,1-1 1,0 0-1,0 1 1,0-1-1,-1 0 1,1 0 0,0 0-1,0 0 1,0 0-1,0 0 1,0 0-1,1 0 1,36 0 22,-27 0-76,1 0-45,0 1 1,0 0-1,-1 1 1,16 3-1,-25-4 89,1-1 0,-1 1 0,0 0-1,1 0 1,-1 0 0,0 0 0,0 0 0,0 0-1,0 1 1,0-1 0,0 1 0,0-1 0,0 1-1,0 0 1,-1-1 0,1 1 0,-1 0 0,1 0 0,-1 0-1,0 1 1,0-1 0,0 0 0,0 0 0,0 1-1,-1-1 1,1 0 0,0 4 0,-1 0 102,0-1 1,-1 1 0,0-1 0,0 1-1,0-1 1,-1 0 0,0 0-1,0 0 1,0 0 0,0 0-1,-1 0 1,0 0 0,0-1-1,0 1 1,0-1 0,-1 0-1,0 0 1,0 0 0,-8 6-1,5-5 45,1 0-1,-1-1 0,0 0 1,-1 0-1,1 0 1,-1-1-1,1 0 0,-1-1 1,0 0-1,0 0 0,0 0 1,-16 0-1,23-2-214,0-1 0,-1 1 0,1 0 0,0-1 0,0 1 0,-1-1 0,1 0 0,0 1 0,0-1 0,0 0 0,0 0 0,0 1 0,0-1 0,0 0 0,0 0 0,0 0 0,0 0 0,0-1 0,1 1 0,-1 0 0,0 0 0,1 0 0,-1 0 0,1-1 0,-1 1 0,1 0 0,0-1 0,0 1 0,-1 0 0,1-1 0,0-1 0,-1-55-6191,1 44 3789,0-30-6882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49.7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 3459,'0'0'25400,"54"-1"-24279,-31 1-448,9 0-609,7 5-512,1-2-2627,4-3-3620,2 0-704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0.1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139 0 8936,'0'0'9198,"-9"5"-4799,-1 0-3860,1 1 1,0 0-1,0 0 0,0 1 0,1 0 0,0 0 1,0 1-1,1 0 0,0 1 0,1-1 0,-9 15 0,11-15-466,0 1 0,1-1 0,0 1 0,0-1 0,1 1 0,0 0 0,1 0 0,0 0 0,0 0-1,1 13 1,0-19-78,1-1 0,-1 0 0,0 1 0,1-1 0,0 0 0,0 0 0,-1 1 0,1-1 0,1 0 0,-1 0 0,0 0 0,0 0 0,1 0 0,-1-1 0,1 1 0,0 0 0,3 2-1,-3-3-11,1 1-1,0-1 0,1 0 0,-1 0 0,0 0 0,0 0 0,0-1 0,0 1 0,1-1 0,-1 0 0,0 0 0,1 0 0,-1 0 0,0-1 0,0 1 0,5-2 0,-1-1-16,0 1-1,0-1 0,0-1 1,-1 1-1,1-1 0,-1-1 1,0 1-1,0-1 0,-1 0 1,1 0-1,-1-1 0,0 1 1,0-1-1,-1 0 0,8-13 1,-9 13 170,1 0 1,-1-1-1,0 1 0,0 0 1,-1-1-1,1 0 0,-2 1 1,1-1-1,-1 0 1,0 0-1,0 0 0,-1 0 1,0 0-1,0 0 0,-1 0 1,1 0-1,-4-10 1,3 15-112,0 0 0,-1-1 0,1 1 0,-1 0 0,0 0 1,0-1-1,0 1 0,0 1 0,0-1 0,0 0 0,0 0 0,-1 1 1,1-1-1,0 1 0,-1 0 0,1 0 0,-1 0 0,0 0 0,1 0 1,-1 1-1,0-1 0,0 1 0,1-1 0,-1 1 0,0 0 0,-3 1 1,4-1-113,0 0 0,1 0 1,-1 0-1,0 1 1,1-1-1,-1 1 1,0-1-1,1 1 0,-1 0 1,0 0-1,1 0 1,-1-1-1,1 1 1,0 1-1,-1-1 0,1 0 1,-2 2-1,2-1-168,0-1-1,0 1 1,1 0-1,-1 0 0,0-1 1,1 1-1,0 0 1,-1 0-1,1-1 1,0 1-1,0 0 1,0 0-1,0 0 1,0 0-1,0-1 0,0 1 1,1 0-1,-1 0 1,1-1-1,0 4 1,10 9-3941,6-2-1586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0.4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185 27 4740,'0'0'18359,"-11"-4"-14553,3 1-3357,0-1-1,-1 2 0,0-1 1,1 1-1,-1 1 0,-15-2 1,20 3-376,0 0-1,0 1 1,1-1 0,-1 1 0,0 0 0,0 0 0,1 0-1,-1 1 1,0-1 0,1 1 0,0 0 0,-1 0-1,1 0 1,0 0 0,0 1 0,0-1 0,0 1 0,0-1-1,1 1 1,-1 0 0,-2 6 0,2-4-31,0-1 1,0 1-1,1 1 0,-1-1 0,1 0 1,1 0-1,-1 1 0,1-1 1,0 1-1,0-1 0,1 1 1,-1 0-1,1-1 0,1 1 0,0 7 1,0-10-34,-1 0 0,1 0 0,0 0 0,0 0 0,0 0 0,1 0 1,-1-1-1,1 1 0,-1 0 0,1-1 0,0 0 0,0 1 0,0-1 0,0 0 0,1 0 1,-1 0-1,1 0 0,-1 0 0,1-1 0,-1 1 0,1-1 0,0 1 0,0-1 0,0 0 1,0 0-1,0-1 0,0 1 0,0 0 0,3-1 0,3 1-2,0 0 0,0-1 0,1-1 0,-1 1-1,0-1 1,0-1 0,0 0 0,0 0 0,0-1 0,-1 0-1,1 0 1,-1-1 0,0 0 0,0-1 0,0 0 0,0 0-1,-1 0 1,0-1 0,0 0 0,0-1 0,-1 1 0,0-1-1,0-1 1,5-8 0,-10 14-157,0 0 0,0 0 0,0 0 1,0 0-1,0 0 0,0 0 0,0 0 0,-1-1 0,1 1 0,-1 0 0,1-1 1,-1 1-1,0 0 0,0-1 0,0 1 0,0 0 0,-1-1 0,1 1 0,-1-4 1,0 5-56,0 0 0,0-1 0,0 1 0,0 0 0,0 0 0,0 0 0,0 0 1,-1 0-1,1 0 0,0 0 0,0 0 0,-1 0 0,1 1 0,-1-1 1,1 0-1,-1 1 0,1-1 0,-1 1 0,1 0 0,-1-1 0,1 1 1,-1 0-1,1 0 0,-1 0 0,1 0 0,-1 0 0,-2 1 0</inkml:trace>
  <inkml:trace contextRef="#ctx0" brushRef="#br0" timeOffset="1">487 1 4740,'0'0'24728,"-49"49"-22998,28-22-289,5 6-1313,4-2-128,4-3 0,8-4 0,0-7 0,15-7 0,3-6 0,6-4 0,2-6-2306,-7-15-2659,-1-11-3171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0.8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11403,'0'0'17713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2.5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21 253 6726,'0'0'6727,"-3"9"-2110,-2-1-3443,3-5-791,1 0 0,-1 0 0,1 0 0,0 0 0,-1 0 0,1 0 1,1 0-1,-1 1 0,0-1 0,1 0 0,-1 5 0,1-7-296,1-1-1,-1 0 1,0 1 0,0-1-1,0 0 1,0 0-1,1 1 1,-1-1 0,0 0-1,0 1 1,0-1-1,1 0 1,-1 0-1,0 0 1,1 1 0,-1-1-1,0 0 1,0 0-1,1 0 1,-1 0 0,0 1-1,1-1 1,-1 0-1,0 0 1,1 0-1,-1 0 1,0 0 0,1 0-1,-1 0 1,0 0-1,1 0 1,-1 0 0,0 0-1,1 0 1,-1 0-1,0 0 1,1-1 0,-1 1-1,0 0 1,1 0-1,-1 0 1,0 0-1,1-1 1,-1 1 0,0 0-1,19-9 853,14-14-491,-2-1-1,-1-1 1,-2-2 0,39-44-1,-45 47-331,51-66 626,-56 67-64,-29 60-448,5-22-224,-2 2-49,0 1 0,1 0 1,1 0-1,1 0 0,0 1 0,2 0 1,0 0-1,1 1 0,0 21 0,3-40-152,0 0 0,0 0 0,0 0-1,0 1 1,0-1 0,1 0 0,-1 0 0,0 0-1,1 0 1,-1 0 0,1 0 0,-1 0 0,1 1-1,0-2 1,-1 1 0,1 0 0,0 0 0,0 0-1,0 0 1,-1 0 0,1 0 0,0-1 0,0 1-1,0 0 1,0-1 0,0 1 0,1-1 0,-1 1-1,0-1 1,0 0 0,0 1 0,0-1 0,0 0-1,1 0 1,-1 0 0,0 0 0,2 0 0,1 0-853,0-1 1,1 1 0,-1-1 0,0 0 0,0-1 0,0 1 0,1-1 0,-2 1-1,8-5 1,22-17-10238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 9865,'7'-4'15405,"-7"16"-8790,-8 36-6787,2-15 1194,4-25-1017,1 0 0,0 1 0,1-1 0,0 0 0,0 1 0,0-1 0,4 13 0,-4-20-5,1 1 0,-1-1-1,1 1 1,0-1 0,0 1 0,-1-1-1,1 0 1,0 0 0,0 1 0,0-1 0,0 0-1,1 0 1,-1 0 0,0 0 0,0 0-1,1 0 1,2 1 0,-1-1 0,0 0-1,0-1 1,0 1 0,0-1-1,0 0 1,1 0 0,-1 0 0,0 0-1,0 0 1,0 0 0,0-1-1,4-1 1,0-1 0,1 0 0,-1 0 0,0-1 0,0 0 0,-1-1 0,1 0 0,-1 0 0,0 0 0,0 0 0,-1-1 0,1 0 0,7-12 0,-7 10 0,0 0 0,0 1 0,1 0 0,0 0 0,1 1 0,0 0 0,10-7 0,-18 13 0,1 0 0,-1 0 0,0 0 0,1 0 0,-1 0 0,0-1 0,0 1 0,1 0 0,-1 0 0,0 0 0,1 0 0,-1 0 0,0 0 0,0 0 0,1 0 0,-1 1 0,0-1 0,1 0 0,-1 0 0,0 0 0,0 0 0,1 0 0,-1 0 0,0 1 0,0-1 0,1 0 0,-1 0 0,0 0 0,0 0 0,0 1 0,1-1 0,-1 0 0,0 0 0,0 1 0,0-1 0,0 0 0,0 0 0,1 1 0,-1-1 0,0 0 0,0 1 0,4 19 0,-5 27 0,1-42 0,-3 23 0,2-21 0,0 1 0,0-1 0,1 1 0,0-1 0,0 1 0,3 13 0,-3-21 0,0 1 0,1 0 0,-1-1 0,1 1 0,-1-1 0,1 1 0,-1-1 0,1 1 0,-1-1 0,1 0 0,-1 1 0,1-1 0,0 0 0,-1 1 0,1-1 0,-1 0 0,1 0 0,0 1 0,-1-1 0,1 0 0,0 0 0,-1 0 0,1 0 0,0 0 0,0 0 0,-1 0 0,1 0 0,0 0 0,-1 0 0,1-1 0,0 1 0,-1 0 0,1 0 0,-1-1 0,1 1 0,0 0 0,-1-1 0,1 1 0,-1-1 0,1 1 0,-1 0 0,1-1 0,-1 1 0,1-1 0,-1 0 0,1 0 0,25-23 0,-2-9 0,10-16 0,-32 47 0,0-1 0,0 0 0,1 1 0,-1 0 0,1-1 0,0 1 0,0 0 0,0 0 0,0 1 0,0-1 0,0 1 0,4-2 0,-6 3 0,-1 1 0,1-1 0,-1 1 0,1-1 0,-1 1 0,1-1 0,-1 1 0,1-1 0,-1 1 0,1-1 0,-1 1 0,0 0 0,1-1 0,-1 1 0,0 0 0,0-1 0,1 1 0,-1 0 0,0 0 0,0-1 0,0 1 0,0 0 0,0-1 0,0 1 0,0 0 0,0 0 0,0-1 0,0 2 0,0 32 0,0-28 0,0 5-439,-1 48-5524,-2-47 1936,-5-37 453,2-1-4492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2.8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 1 6726,'0'0'10127,"-3"9"-4457,-18 33-2184,13-28-2908,0 1 0,1 0 1,1 0-1,0 0 0,1 1 1,1 0-1,0 0 0,-2 29 1,6-43-584,0 0 0,0-1 0,0 1 0,1 0 0,-1-1 1,1 1-1,-1-1 0,1 1 0,-1 0 0,1-1 0,0 0 1,0 1-1,0-1 0,0 1 0,0-1 0,0 0 0,0 0 0,0 1 1,1-1-1,-1 0 0,3 2 0,-1-2-6,1 1 1,0-1-1,-1 1 0,1-1 0,0 0 1,-1-1-1,1 1 0,0 0 0,6-1 0,-2 0 19,1 0 0,-1-1 0,0 0 0,0-1-1,1 1 1,-1-2 0,0 1 0,12-6-1,-14 4 65,0 0-1,0 0 1,0-1-1,-1 0 0,1 0 1,-1 0-1,0-1 1,-1 1-1,0-1 0,0 0 1,6-12-1,-9 16-47,0 0-1,0-1 0,0 1 1,0-1-1,0 1 0,-1-1 1,1 1-1,-1-1 0,0 1 1,1-1-1,-1 1 0,0-1 1,-1 0-1,1 1 1,0-1-1,-1 1 0,0-1 1,1 1-1,-1-1 0,0 1 1,0-1-1,0 1 0,-1 0 1,1 0-1,-1 0 0,1 0 1,-1 0-1,0 0 0,1 0 1,-1 0-1,0 0 1,0 1-1,0-1 0,-1 1 1,-2-2-1,-5-2-23,0 0 0,-1 0 0,1 1 0,-1 1 0,0 0 0,0 0 0,0 1 0,-1 1 0,1-1 0,0 2 0,-1 0 0,-21 2 0,33-2-28,-1 0 0,0 0 0,1 0 0,-1 0 0,0 0 1,0 0-1,1 0 0,-1 0 0,0 0 0,0 0 0,1 0 0,-1 1 0,0-1 0,1 0 0,-1 1 1,0-1-1,1 0 0,-1 1 0,0-1 0,1 1 0,-1-1 0,1 0 0,-1 1 0,1 0 0,-1-1 0,1 1 1,-1-1-1,1 1 0,0 0 0,-1-1 0,1 1 0,0 0 0,-1-1 0,1 1 0,0 0 0,0-1 1,0 1-1,0 0 0,0 0 0,0-1 0,0 1 0,0 0 0,0 1 0,0-1-96,1 0 0,0 0-1,0 0 1,0 0 0,0 0 0,0 0 0,0 0-1,0 0 1,0 0 0,1 0 0,-1 0-1,0 0 1,0-1 0,1 1 0,-1-1-1,0 1 1,1-1 0,-1 1 0,1-1-1,-1 0 1,3 0 0,66 0-9261,-24-4 2136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3.2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172 0 6758,'0'0'14168,"-12"6"-10137,-5 3-3083,0 0 1,1 1-1,1 1 0,-26 23 1,36-30-816,1 0 1,-1 0-1,1 0 0,0 0 1,1 1-1,-1 0 1,1 0-1,0 0 0,0 0 1,0 0-1,1 1 1,0-1-1,0 1 0,0 0 1,1-1-1,0 1 1,0 0-1,0 0 0,1 0 1,0 0-1,0 0 1,1 10-1,1-14-133,-1 1 0,1-1 0,-1 0 0,1 0 0,0 0 0,-1 0 0,1 0 0,0-1 0,0 1 0,1 0 0,-1-1 0,0 0 0,0 1 0,1-1 0,-1 0 0,1 0 0,-1 0 0,1-1 0,-1 1 0,1-1 0,-1 1 0,1-1 0,0 0 0,4 0 0,5 1 0,-1-1 0,0-1 0,0 1 0,18-5 0,-15 0 0,-1 0 0,0 0 0,-1-1 0,1-1 0,-1 0 0,-1-1 0,1 0 0,-1-1 0,-1 0 0,0-1 0,0 0 0,0 0 0,-2-1 0,1 0 0,6-13 0,-14 22-27,1 1-1,-1-1 1,-1 1-1,1-1 1,0 0 0,0 1-1,0-1 1,-1 0 0,1 0-1,-1 1 1,1-1-1,-1 0 1,0 0 0,0 0-1,0 0 1,0 1 0,0-1-1,0 0 1,0 0-1,-1 0 1,1 0 0,-1 1-1,1-1 1,-1 0 0,0 1-1,0-1 1,1 0-1,-1 1 1,0-1 0,0 1-1,-1-1 1,1 1 0,0 0-1,0-1 1,-1 1-1,1 0 1,-1 0 0,1 0-1,-1 0 1,1 0 0,-1 0-1,0 0 1,1 1-1,-1-1 1,0 1 0,-3-1-1,-10-2-916,1 1 0,-1 0 0,0 2 0,-27 1 0,19 0-1307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3.6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20 11115,'0'0'12940,"67"3"-10218,-23-3-928,13-6-929,5-1-609,-2 2-192,-9 4-608,-5 0-2403,-11-1-3043,-15 2-2049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4.0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8968,'0'0'18706,"79"14"-17649,-26-14-640,2 0-321,6 0-417,1-7-2914,-4-2-4100,-2 3-7687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4.5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27 13453,'0'0'7425,"10"-3"-5166,8-3-1561,1 1 1,0 1 0,0 1-1,19-1 1,-24 3-502,-1 0 1,1 1-1,-1 1 0,1 0 0,-1 1 1,0 0-1,22 7 0,-33-8-191,0-1 0,1 1 0,-1 0 0,0 0 0,0 0 0,0 0 0,0 0 0,-1 0 0,1 1 0,0-1 0,-1 1 0,1-1 0,0 1 0,-1 0 1,0-1-1,1 1 0,-1 0 0,0 0 0,0 0 0,0 0 0,0 0 0,1 3 0,-2-2 4,0-1 1,-1 1 0,1-1-1,0 1 1,-1-1 0,0 1-1,1-1 1,-1 1-1,0-1 1,0 1 0,0-1-1,-1 0 1,1 0 0,0 1-1,-1-1 1,-2 2 0,-9 9 97,0 0 0,-1 0 1,0-2-1,-19 13 0,24-18-8,-8 5 38,-31 24 277,46-33-389,0-1 0,0 1 0,0 0 0,0 1 0,1-1-1,-1 0 1,0 0 0,1 1 0,0-1 0,0 1 0,-1-1 0,1 1-1,1 0 1,-1-1 0,0 1 0,0 5 0,2-7-23,-1 1 1,1 0 0,-1-1-1,1 1 1,0-1-1,0 1 1,0-1 0,0 1-1,0-1 1,0 0-1,0 1 1,0-1 0,1 0-1,-1 0 1,0 0-1,1 0 1,-1 0 0,1 0-1,-1 0 1,1 0-1,-1-1 1,1 1 0,0-1-1,-1 1 1,1-1-1,2 1 1,51 9-550,20-6-2310,0-9-4345,-23-8-1437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4.9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172 25 6470,'-10'-1'11558,"0"0"-10459,-1 1 0,1 0 0,-1 1-1,1 0 1,0 0 0,-11 4 0,17-4-954,0 0 0,0 1 0,0 0 0,0-1 0,0 2 0,1-1 0,-1 0-1,1 1 1,-1-1 0,1 1 0,0 0 0,0 0 0,0 1 0,0-1 0,1 0 0,-1 1 0,1 0-1,0 0 1,0-1 0,-2 6 0,2-5-130,1 0-1,-1 0 0,1 0 0,0 0 1,0 0-1,0 0 0,1 0 1,-1 0-1,1 0 0,0 0 0,0 1 1,0-1-1,1 0 0,-1 0 1,1 0-1,0 0 0,0 0 1,1 0-1,-1 0 0,1-1 0,0 1 1,0 0-1,0-1 0,0 1 1,1-1-1,-1 0 0,1 0 1,0 0-1,0 0 0,0 0 0,0 0 1,1-1-1,-1 0 0,1 0 1,0 0-1,-1 0 0,1 0 0,0-1 1,0 1-1,7 0 0,-3 0-62,1 0 0,0 0 0,-1-1-1,1 0 1,0-1 0,-1 0-1,1-1 1,0 1 0,0-1 0,-1-1-1,1 0 1,-1 0 0,0-1 0,1 0-1,-1 0 1,0-1 0,-1 0-1,14-9 1,-15 6 98,1 1-1,-1-1 1,0-1 0,-1 1-1,0-1 1,0 0-1,-1 0 1,0 0 0,0 0-1,-1-1 1,4-12 0,-6 18 0,0 0 0,-1 0 0,1 1 0,0-1 0,-1 0 0,0 0 0,0 0 0,0 0 0,0 0 0,0 0 0,0 0 0,-1 1 0,0-1 0,1 0 0,-1 0 0,0 0 0,0 1 0,-1-1 0,1 1 0,0-1 0,-1 1 0,0-1 0,1 1 0,-1 0 0,0 0 0,0 0 0,0 0 0,-1 0 0,1 0 0,0 0 0,-1 1 0,1-1 0,-1 1 1,1 0-1,-1 0 0,0 0 0,0 0 0,-4-1 0,0 1-56,0-1 0,0 1 1,0 1-1,0 0 0,0 0 1,0 0-1,-1 1 0,1 0 1,1 0-1,-1 0 0,0 1 1,-7 3-1,10-3-131,0-1 0,1 1 0,-1 0 0,1 1 0,-1-1 0,1 1 0,0-1 0,0 1 0,0 0 0,0 0 0,1 0 0,-1 0 0,1 1 0,0-1 0,0 1 0,0 0 0,0-1 0,1 1 0,-1 0 0,1 0 0,0 0 0,-1 4 0,2-7-56,0 0 0,0 0 0,0 0-1,-1 0 1,1 0 0,0 0 0,0 0 0,0 0-1,1 0 1,-1 0 0,0 0 0,0 0 0,0 0-1,1 0 1,-1 0 0,1 0 0,-1 0-1,0 0 1,1 0 0,0-1 0,-1 1 0,1 0-1,-1 0 1,1 0 0,0-1 0,0 1 0,-1 0-1,1-1 1,0 1 0,0-1 0,0 1 0,0-1-1,1 1 1,36 3-5704,-33-4 5039,30 0-5340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5.2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217 43 5381,'0'0'19880,"-12"-3"-16949,5 2-2733,-1-1 0,1 1 0,-1 0 0,1 0 0,-1 1 0,0 0 0,1 0 0,-1 1 0,1 0 1,-1 0-1,1 1 0,-1 0 0,1 0 0,0 1 0,0 0 0,0 0 0,0 1 0,0 0 0,-9 7 0,11-7-167,1 0-1,-1 0 1,1 0 0,1 0 0,-1 0-1,1 1 1,-1 0 0,1 0-1,1 0 1,-1 0 0,1 0-1,-3 9 1,4-12-25,1 1 0,0-1 0,-1 0 0,1 0 0,0 0 0,1 1 0,-1-1 0,0 0 0,1 0 0,-1 0 0,1 0 0,-1 0 0,1 0 0,0 0 0,0 0 0,0 0 0,0 0 0,1 0 0,-1 0 0,0 0-1,1-1 1,-1 1 0,1-1 0,0 1 0,-1-1 0,1 0 0,0 1 0,0-1 0,0 0 0,0 0 0,0 0 0,0-1 0,0 1 0,0 0 0,4 0 0,5 2-11,1 0 1,0-1-1,0 0 1,1-1-1,-1 0 1,0-1-1,0 0 1,1-1-1,-1 0 1,0-1-1,0-1 1,13-3-1,-17 3 4,1 0-1,-1 0 1,0-1-1,0 0 1,0 0-1,-1-1 1,1 0-1,-1 0 1,0-1-1,0 0 1,-1 0-1,0-1 1,0 1 0,-1-1-1,1-1 1,-1 1-1,4-11 1,-7 16 4,-1-1 0,0 1 0,0-1 1,0 1-1,0-1 0,0 0 0,-1 0 1,1 0-1,-1 1 0,0-1 0,0 0 1,0 0-1,0 0 0,0 0 0,-1 1 1,1-1-1,-1 0 0,-1-3 0,1 4 0,0 0 0,-1 0 0,1 0 0,-1 0 0,0 0 0,1 1 0,-1-1 0,0 0 0,0 1-1,0-1 1,0 1 0,-1 0 0,1 0 0,0 0 0,0 0 0,-5-1 0,-8-1-34,-1 0 1,0 1-1,1 1 0,-1 1 1,-19 1-1,22 0-46,10-1-398,-1 0 0,0 0 0,0 0 0,0 1 0,1-1-1,-1 1 1,0 0 0,0 0 0,1 1 0,-1-1 0,-4 3 0,-5 9-7042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5.9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164 53 7079,'0'0'18588,"-10"-7"-16074,-34-19-917,42 25-1565,-1 0 1,1 0 0,-1 1-1,0-1 1,1 1 0,-1 0 0,1-1-1,-1 1 1,0 1 0,1-1 0,-1 0-1,0 0 1,1 1 0,-1 0 0,1-1-1,-1 1 1,1 0 0,-1 0 0,1 0-1,0 1 1,-1-1 0,1 1 0,0-1-1,0 1 1,0 0 0,0-1 0,0 1-1,1 0 1,-3 4 0,-1-1 4,1 0 0,1 0 1,-1 1-1,1 0 1,0 0-1,0 0 0,1 0 1,0 0-1,-3 12 0,4-15-31,1 0 0,-1 0 0,1 1-1,0-1 1,0 0 0,0 0 0,0 0-1,1 1 1,-1-1 0,1 0 0,0 0-1,0 0 1,0 0 0,0 0 0,1 0-1,-1 0 1,1 0 0,0-1 0,-1 1-1,1-1 1,0 1 0,3 2 0,-1-3 4,0 0 0,-1 0 0,1 0 0,0 0 0,0-1 0,0 1 0,0-1 1,1 0-1,-1-1 0,0 1 0,0-1 0,1 1 0,-1-1 0,0-1 0,0 1 1,8-2-1,-4 0 8,1 0 0,-1-1 0,0 0 0,0-1 1,0 0-1,-1 0 0,1 0 0,-1-1 0,0 0 0,13-13 1,-8 7 30,0-2 1,-1 1 0,0-2-1,15-23 1,-25 36-36,0-1-1,0 1 1,0-1-1,0 1 1,0-1 0,0 1-1,-1-1 1,1 1-1,-1-1 1,1 0-1,-1 1 1,1-1 0,-1 0-1,0 0 1,0 1-1,0-1 1,0 0-1,0 0 1,0 1-1,0-1 1,-1 0 0,1 1-1,-1-1 1,0-2-1,0 3-8,-1 0 1,1-1-1,-1 1 0,1 0 0,-1 0 0,0 0 0,1 1 0,-1-1 0,0 0 0,1 1 1,-1-1-1,0 1 0,0-1 0,0 1 0,1 0 0,-1 0 0,0 0 0,-3 0 0,-4 1-69,1-1 0,-1 2-1,0-1 1,1 1-1,-1 0 1,1 1-1,0 0 1,-14 7-1,16-6-250,-1 1 0,1 0 1,0 1-1,1-1 0,-7 9 0,-1 12-3141,12-25 2994,1 1-1,0-1 1,0 1 0,0-1-1,0 0 1,0 1 0,0-1 0,0 1-1,0-1 1,0 0 0,1 1-1,-1-1 1,1 0 0,-1 1 0,1-1-1,-1 0 1,2 2 0,8 1-5635,9-3-2455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6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 0 8008,'0'0'20339,"-9"7"-17793,3-2-2305,-1 1 0,1-1 0,0 1 0,1 1 0,-7 7 0,11-12-226,-1 0 0,1 1 1,-1-1-1,1 0 0,0 0 0,0 1 1,0-1-1,0 1 0,0-1 1,1 1-1,-1-1 0,1 1 1,0-1-1,0 1 0,0-1 0,0 1 1,0 0-1,0-1 0,0 1 1,1-1-1,0 1 0,-1-1 1,1 1-1,0-1 0,0 0 0,0 1 1,3 3-1,-1-3-32,0-1 1,0 1-1,1-1 1,-1 0-1,0 0 1,1 0-1,-1-1 1,1 1-1,-1-1 1,1 0-1,0 0 0,0 0 1,-1 0-1,7-1 1,-3 1-127,1 0 0,0-1 0,0 0 0,0 0 0,-1-1 0,12-2 0,-18 3-100,1-1 0,-1 1 0,1-1 0,-1 0 1,0 1-1,0-1 0,1 0 0,-1 0 0,0 0 0,0 0 0,0 0 1,0 0-1,0 0 0,0 0 0,0-1 0,0 1 0,0 0 0,-1-1 1,1 1-1,-1 0 0,2-3 0,3-31-9125,-5 30 7562,2-25-10280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6.6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10154,'0'0'19442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22485,'0'0'5253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9.2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5029,'0'0'24247,"20"85"-23511,-20-39-415,0 5-289,0-2 64,0-3-32,0-5-513,0-5-800,0-8-1377,0-9-1090,0-7-736,0-6-2819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9.5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1 14990,'0'0'13389,"-14"53"-12428,14-39-577,0 1-288,4-5-480,7-4-3588,-1-4-4772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3:59.9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 0 18097,'0'0'13965,"-26"45"-14317,37-44-17489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0.5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31 3395,'0'0'24653,"9"-7"-24440,-7 5-206,1 0-1,-1-1 1,1 1-1,0 0 0,0 1 1,0-1-1,0 0 1,0 1-1,0 0 0,1 0 1,-1 0-1,0 0 1,1 0-1,-1 1 1,1-1-1,-1 1 0,1 0 1,-1 0-1,0 0 1,1 0-1,-1 1 0,1 0 1,-1-1-1,0 1 1,1 0-1,-1 1 0,0-1 1,0 1-1,0-1 1,0 1-1,0 0 0,0 0 1,0 0-1,4 5 1,-5-5-3,-1 0 1,0 0 0,1 0 0,-1 0 0,0 0 0,0 1-1,0-1 1,0 0 0,-1 1 0,1-1 0,-1 1 0,1-1-1,-1 1 1,0-1 0,0 0 0,0 1 0,0-1 0,0 1-1,-1-1 1,1 1 0,-1-1 0,1 1 0,-1-1 0,0 0-1,0 0 1,0 1 0,0-1 0,-1 0 0,1 0 0,-3 3-1,-5 8 50,-1-1 0,0 1 0,-19 16-1,17-18-12,9-8-31,-3 2 8,0 1 1,0-1-1,1 1 1,0 0 0,0 0-1,1 0 1,0 1-1,0 0 1,0 0-1,1 0 1,0 0 0,-3 11-1,6-17-24,0 0-1,0 0 1,0 0-1,0 0 1,1 0-1,-1-1 1,0 1-1,0 0 1,1 0-1,-1 0 1,1 0-1,-1 0 1,0 0-1,1 0 1,0-1-1,-1 1 1,1 0-1,0 0 1,-1-1-1,1 1 1,0 0-1,-1-1 0,1 1 1,0-1-1,0 1 1,0-1-1,0 1 1,0-1-1,0 0 1,0 1-1,-1-1 1,1 0-1,0 0 1,0 0-1,2 0 1,42 2-907,-35-2 395,1 0-348,-1-1 0,0 0 1,0 0-1,0-1 0,0-1 0,11-3 1,31-17-6859,-2-3-4816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0.8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145 12 16047,'-8'1'4079,"1"1"-3634,0-1 1,0 1 0,0 0 0,0 1-1,0-1 1,1 1 0,-1 1 0,1-1 0,0 1-1,0 0 1,0 0 0,1 1 0,-1 0-1,1 0 1,0 0 0,1 1 0,-1 0-1,1-1 1,0 2 0,0-1 0,-4 12-1,6-15-429,1-1 0,0 0 0,1 1-1,-1-1 1,0 1 0,1-1 0,-1 0-1,1 1 1,0 0 0,0-1-1,0 1 1,0-1 0,0 1 0,1-1-1,-1 1 1,1-1 0,0 1 0,-1-1-1,1 0 1,0 1 0,0-1 0,1 0-1,-1 0 1,0 0 0,1 0 0,0 0-1,-1 0 1,1 0 0,0 0 0,0 0-1,0-1 1,0 1 0,0-1 0,0 0-1,0 1 1,0-1 0,1 0 0,-1 0-1,4 1 1,0-1-16,-1 0-1,1 0 1,-1 0 0,1-1 0,-1 0-1,1 0 1,-1 0 0,1 0-1,-1-1 1,1 0 0,-1 0 0,0-1-1,1 0 1,-1 1 0,0-2-1,0 1 1,8-5 0,-8 3 31,0 0 1,0 0-1,0 0 0,-1-1 1,1 0-1,-1 0 0,0 0 1,0 0-1,-1 0 1,0-1-1,0 0 0,0 1 1,-1-1-1,1 0 0,-1 0 1,-1-1-1,1 1 0,-1 0 1,0-1-1,-1 1 1,1 0-1,-1-1 0,-2-10 1,1 15 7,0-1 1,0 1 0,0 0 0,0 0 0,-1 0 0,1 0-1,-1 0 1,1 0 0,-1 0 0,0 1 0,0-1 0,0 0-1,0 1 1,0 0 0,0-1 0,0 1 0,0 0 0,-1 0-1,1 0 1,0 1 0,-1-1 0,1 0 0,0 1-1,-1-1 1,-2 1 0,-65-3-56,66 4-34,0-1-1,0 1 0,-1 0 1,1 0-1,0 0 0,0 0 1,0 1-1,0 0 0,0 0 0,1 0 1,-1 0-1,-4 3 0,6-3-223,1-1-1,-1 1 1,0-1-1,1 1 1,-1 0-1,1 0 1,0 0-1,-1 0 1,1 0-1,0 0 1,0 0-1,0 0 1,1 0-1,-1 0 1,0 0-1,1 1 1,0-1-1,-1 0 1,1 0-1,0 1 1,0-1-1,0 0 1,0 1-1,1 2 0,0-4-197,-1 1-1,1-1 0,0 1 1,-1-1-1,1 0 0,0 1 1,0-1-1,0 0 0,0 0 1,0 1-1,0-1 0,0 0 0,0 0 1,1 0-1,-1 0 0,0-1 1,1 1-1,-1 0 0,1 0 1,-1-1-1,3 2 0,23 6-7561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1.2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177 2 11755,'0'0'13255,"-12"-1"-11269,4 1-1719,-1 0 0,1 1-1,-1 0 1,1 0-1,0 1 1,-1 0 0,1 0-1,-15 7 1,18-7-182,0 1 0,1-1 0,-1 1 0,1 0 0,0 0 0,-1 0 0,2 1 0,-1 0 0,0-1 0,1 1 0,0 1 0,-1-1 0,2 0 0,-1 1 0,0-1 0,1 1 0,0 0 0,0 0 0,-1 6 0,2-8-66,0-1 0,0 1 0,1-1 0,-1 1 0,1 0-1,0-1 1,-1 1 0,1-1 0,1 1 0,-1 0 0,0-1 0,0 1 0,1 0-1,0-1 1,-1 1 0,1-1 0,0 1 0,0-1 0,1 0 0,-1 1 0,0-1 0,1 0-1,-1 0 1,1 0 0,0 0 0,0 0 0,-1 0 0,1 0 0,1 0 0,-1-1-1,0 1 1,0-1 0,1 0 0,-1 0 0,0 0 0,1 0 0,-1 0 0,1 0 0,0 0-1,-1-1 1,1 0 0,-1 1 0,1-1 0,4 0 0,2 0 4,-1 0 1,1-1-1,-1 1 0,1-2 1,-1 1-1,1-1 0,-1-1 1,0 1-1,0-1 0,0-1 1,0 1-1,14-11 0,-16 9 3,0 0-1,0-1 0,-1 0 1,0 0-1,0-1 0,-1 1 1,0-1-1,0 0 0,0 0 1,4-13-1,-8 18-20,1 1 0,0-1 0,-1 0 0,1 0 1,-1 0-1,0 0 0,1 0 0,-1 0 0,0 0 0,0 0 0,0 0 0,-1 0 0,1 0 0,0 0 0,-1 0 0,1 1 1,-1-1-1,0 0 0,0 0 0,0 0 0,0 1 0,0-1 0,0 0 0,0 1 0,0-1 0,0 1 0,-1-1 0,1 1 1,-1 0-1,1-1 0,-1 1 0,0 0 0,1 0 0,-1 0 0,0 0 0,0 0 0,1 1 0,-1-1 0,0 1 0,0-1 1,0 1-1,0 0 0,0-1 0,0 1 0,0 0 0,-4 1 0,-2-2-444,-1 0 1,0 1-1,1 1 0,-1 0 1,-14 2-1,16-1-861,0 1 0,0-1-1,0 1 1,0 1 0,1-1 0,-12 9-1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2.2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102 32 8776,'0'0'18444,"-9"2"-17429,4-1-944,1 0 0,-1 0 1,1 1-1,-1 0 1,1-1-1,0 2 0,0-1 1,0 0-1,0 1 0,0 0 1,0 0-1,1 0 1,-1 0-1,1 1 0,0 0 1,0-1-1,0 1 0,1 0 1,-1 0-1,1 0 1,0 1-1,0-1 0,1 0 1,-1 1-1,1-1 1,-1 9-1,0-10-9,1 1 0,1-1 0,-1 0 0,0 1 0,1-1-1,-1 1 1,1 0 0,0-1 0,1 1 0,-1-1 0,0 1 0,1-1 0,0 0 0,0 1 0,0-1 0,0 1 0,1-1 0,-1 0 0,1 0 0,-1 0 0,5 5-1,-2-6-13,-1 1 0,1-1-1,0 0 1,0 0 0,0 0-1,0 0 1,1-1 0,-1 1-1,0-1 1,1-1 0,-1 1-1,1 0 1,-1-1 0,1 0-1,-1 0 1,8-1 0,-3 0-23,0-1 1,0 0 0,0 0-1,0 0 1,0-1 0,0-1-1,-1 1 1,0-1 0,1-1 0,-1 0-1,8-7 1,-11 9-19,0-1 0,0 0 0,-1 0-1,1-1 1,-1 1 0,0-1 0,0 0 0,-1 0 0,0 0 0,0-1 0,0 1 0,0-1 0,-1 0-1,0 0 1,0 1 0,-1-1 0,2-12 0,-3 16-4,0-1 0,-1 1 0,1 0 0,-1-1 0,1 1 0,-1-1 0,0 1 0,0 0 0,0 0 0,-1 0 0,1-1 0,0 1 0,-1 0 0,1 0 0,-1 1 0,0-1 0,0 0 0,1 1-1,-1-1 1,0 1 0,0-1 0,-1 1 0,1 0 0,0 0 0,0 0 0,-1 0 0,1 0 0,0 0 0,-1 1 0,-4-1 0,-11-3-57,-1 1-1,0 1 1,-20-1-1,16 2-209,-2-3-2741,9-4-4618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5.5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48 0 10762,'0'0'17035,"1"9"-15583,-2 5-1172,-1-1 0,0 1 0,-1-1 0,-1 0 0,-7 21 0,6-22-113,0 0 0,2 0 0,-1 0 0,1 0 0,1 0 1,0 1-1,1-1 0,0 1 0,1 0 0,3 22 0,-2-33-264,0 0 0,0 0 1,0-1-1,0 1 0,0-1 0,0 1 0,0-1 1,1 1-1,-1-1 0,0 0 0,1 1 0,-1-1 0,1 0 1,0 0-1,-1 0 0,1 0 0,0 0 0,0-1 1,0 1-1,-1 0 0,1-1 0,0 0 0,0 1 1,0-1-1,4 0 0,-3 0-213,-1 1-1,1-1 1,0 0 0,0 0-1,-1-1 1,1 1 0,0-1-1,-1 1 1,1-1 0,0 0-1,-1 0 1,1 0 0,-1 0-1,1 0 1,-1-1 0,0 1-1,1-1 1,1-2 0,12-19-7580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5.8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18 13837,'0'0'18770,"-2"-17"-19635,14 24-1761,1-1-2691,0-3-4229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6.4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118 24 7783,'0'0'10149,"9"-4"-5430,1 0-3576,19-8 778,-1 8 2590,-27 5-4457,0-1-1,-1 1 1,1-1 0,0 1-1,-1-1 1,1 1 0,0 0-1,-1-1 1,1 1-1,-1 0 1,1-1 0,-1 1-1,1 0 1,-1 0 0,0-1-1,1 1 1,-1 0 0,0 0-1,0 0 1,1-1 0,-1 1-1,0 0 1,0 0 0,0 0-1,0 0 1,0 0 0,0-1-1,0 1 1,-1 0 0,1 0-1,-1 1 1,-5 34 236,-6-10-217,-1-1 1,-2-1-1,0 0 0,-1 0 1,-31 31-1,-17 27 21,57-75-94,9-17 0,8-17 0,11-14-534,2-4-1190,18-50 0,-43 108 1902,1 1 1,0-1-1,1 20 1,0 6 30,-3 0 135,0-10 410,2 0-1,5 56 1,-4-85-750,0-1 0,0 1 0,0 0 0,0 0 0,0 0 0,0 0 0,0 0 0,0 0 0,1 0 0,-1-1 0,0 1 0,0 0 0,0 0 0,0 0 0,0 0 0,0 0 0,1 0 0,-1 0 0,0 0 0,0 0 0,0 0 0,0 0 0,0 0 0,1 0 0,-1 0 0,0 0 0,0 0 0,0 0 0,0 0 0,0 0 0,1 0 0,-1 0 0,0 0 0,0 0 0,0 0 0,0 0 0,0 0 0,0 0 0,1 0 0,-1 0 0,0 0 0,0 0 0,0 0 0,0 1 0,0-1 0,0 0 0,0 0-1,1 0 1,-1 0 0,0 0 0,0 0 0,0 1 0,0-1 0,0 0 0,0 0 0,0 0 0,0 0 0,0 0 0,0 1 0,0-1 0,0 0 0,0 0 0,0 0 0,0 0 0,0 0 0,0 1 0,0-1 0,6-11 179,-6-3-204,0 0 0,0 0 0,-1 0 0,-1 0 0,0 0 0,-1 1-1,-1-1 1,0 1 0,0-1 0,-2 1 0,1 1 0,-2-1 0,0 1 0,0 0 0,-1 0 0,0 1 0,-1 0 0,-16-15 0,24 26 26,1 1 0,0-1 0,0 0 0,0 0 1,0 0-1,0 1 0,0-1 0,0 0 0,0 0 0,0 0 1,0 0-1,0 1 0,-1-1 0,1 0 0,0 0 1,0 0-1,0 0 0,0 0 0,0 0 0,-1 1 1,1-1-1,0 0 0,0 0 0,0 0 0,0 0 0,-1 0 1,1 0-1,0 0 0,0 0 0,0 0 0,-1 0 1,1 0-1,0 0 0,0 0 0,0 0 0,-1 0 1,1 0-1,0 0 0,0 0 0,0 0 0,-1 0 0,1 0 1,0 0-1,13 20 167,1-10-696,0-2 1,1 1-1,-1-2 1,2 0-1,-1-1 1,26 7-1,-4-4-3686,66 6-1,-63-12-8014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21268,'3'8'3748,"-3"11"-1186,2 8 225,3 4-1154,6 1-864,4-2-769,3-4 0,5-8 0,5-7 0,7-6 0,1-5 0,-3-3-2082,-3-13-2723,-6-7-1472,-4-6-5222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6.7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20467,'0'0'11820,"54"21"-11628,-27-17-96,3-2-1025,-3-2-2466,-4 0-2595,-3-2-3779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7.1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33 9705,'0'0'15599,"81"12"-15151,-44-20-352,2-2-352,-3 0-2082,0 2-3203,0-1-9770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8.0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1 199 3972,'0'0'20462,"9"3"-18503,-6-1-1835,1-1 0,-1 0 0,0-1-1,0 1 1,0 0 0,1-1 0,-1 0 0,0 0 0,0 0 0,1 0 0,-1 0-1,0-1 1,4 0 0,-2-1-22,0 0-1,-1-1 1,1 1-1,-1-1 1,0 0-1,0-1 1,0 1-1,0-1 1,0 1-1,4-7 1,4-3 76,0-1 1,-1 0-1,-1 0 1,0-1-1,-1 0 1,-1-1-1,0 0 1,10-34 0,-28 76 353,4-14-547,1 1 1,0-1 0,-4 21 0,7-22-136,1-1 1,0 1 0,1 0 0,0-1 0,1 1 0,2 16 0,-2-26-54,-1 1 0,1 0 1,-1 0-1,1 0 0,-1-1 1,1 1-1,0 0 0,0 0 1,0-1-1,0 1 0,0-1 1,1 1-1,-1-1 0,0 0 1,1 1-1,-1-1 0,0 0 1,1 0-1,0 0 0,-1 0 1,1 0-1,0 0 0,-1 0 1,1-1-1,0 1 0,0-1 0,0 1 1,-1-1-1,1 0 0,0 1 1,0-1-1,0 0 0,0 0 1,0 0-1,0-1 0,0 1 1,-1 0-1,1-1 0,0 1 1,0-1-1,0 0 0,-1 0 1,1 1-1,3-3 0,18-14-3907,-1-6-1762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8.3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0 8936,'0'0'12973,"-4"11"-11078,4-10-1867,-8 17 531,2 0 1,0 0 0,2 1 0,0 0-1,1 0 1,0 0 0,1 36-1,3-53-545,-1 0 0,0 0 0,1-1-1,0 1 1,-1 0 0,1 0-1,0-1 1,0 1 0,0 0-1,0-1 1,0 1 0,0-1 0,1 0-1,-1 1 1,0-1 0,1 0-1,-1 0 1,1 0 0,-1 0 0,1 0-1,0 0 1,-1 0 0,1 0-1,0-1 1,0 1 0,-1-1-1,1 1 1,0-1 0,0 0 0,0 1-1,0-1 1,0 0 0,-1 0-1,1 0 1,3-1 0,0 0 39,0 1 1,0-1 0,0-1-1,0 1 1,0-1 0,0 1-1,0-1 1,0-1 0,-1 1-1,1-1 1,7-5 0,-5 2 7,-1 0 1,1 0 0,-1-1 0,0 0 0,-1 0 0,1 0 0,-1-1-1,-1 0 1,1 0 0,-2 0 0,1 0 0,-1-1 0,0 1 0,-1-1-1,0 0 1,2-14 0,-4 21-40,0 1 1,-1-1-1,1 1 0,0 0 1,-1-1-1,1 1 0,-1 0 0,0 0 1,1-1-1,-1 1 0,0 0 1,1 0-1,-1 0 0,0 0 0,0 0 1,0 0-1,0 0 0,0 0 0,0 0 1,-1 0-1,1 1 0,0-1 1,0 0-1,0 1 0,-1-1 0,1 1 1,0 0-1,-1-1 0,1 1 0,0 0 1,-1 0-1,1-1 0,-1 1 1,1 0-1,0 1 0,-1-1 0,1 0 1,0 0-1,-1 0 0,-1 1 1,-2 0-39,0 0 1,0-1 0,1 2 0,-1-1 0,0 1 0,0-1 0,0 1 0,1 1 0,-1-1 0,-4 4 0,5-2-121,0 0 1,0 1-1,0 0 1,0-1-1,1 1 1,0 0-1,0 1 1,-3 7 0,6-12-15,-1 0 0,1 0 0,-1 0-1,1 0 1,-1 0 0,1 1 0,0-1 0,0 0 0,-1 0 0,1 1 0,0-1 0,0 0 0,0 0 0,0 0 0,1 1 0,-1-1 0,0 0 0,0 0 0,1 0 0,-1 1 0,1-1 0,-1 0 0,1 0 0,-1 0 0,1 0 0,0 0 0,-1 0 0,1 0 0,0 0 0,0 0 0,0 0 0,0 0 0,0-1 0,0 1 0,0 0 0,0-1 0,0 1 0,0-1 0,0 1 0,0-1-1,0 1 1,1-1 0,-1 0 0,2 1 0,15 1-2427,0 0 0,0-2 0,30-2 0,-7-2-2126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8.7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100 60 11147,'0'0'15844,"-8"-4"-14536,6 2-1263,0 1 1,1 0-1,-1 0 1,0 0-1,0 0 1,0 0-1,1 0 1,-1 1-1,0-1 1,0 1-1,0-1 1,0 1-1,0 0 1,0 0-1,0 0 1,-1 0-1,1 0 1,0 0-1,0 0 1,0 1-1,0-1 1,0 1-1,0-1 1,1 1-1,-1 0 1,0 0-1,0 0 1,0 0-1,1 0 1,-1 0-1,0 0 1,1 1-1,-1-1 1,1 1-1,-1-1 1,1 1-1,0-1 1,0 1-1,0 0 1,0 0-1,0-1 1,0 1-1,-1 3 1,1-3-3,-1 1 1,1-1-1,-1 1 1,1 0 0,0-1-1,0 1 1,0 0-1,1 0 1,-1-1 0,1 1-1,-1 0 1,1 0-1,0 0 1,0 0 0,0 0-1,1 0 1,-1 0-1,1-1 1,-1 1 0,1 0-1,0 0 1,0-1-1,0 1 1,0 0 0,1-1-1,-1 1 1,1-1-1,0 1 1,-1-1 0,1 0-1,0 0 1,0 0-1,1 0 1,-1 0 0,0 0-1,1-1 1,4 3-1,-3-2-27,-1 0-1,1-1 1,0 0 0,0 0-1,0 0 1,0 0-1,1-1 1,-1 1-1,0-1 1,0 0-1,0-1 1,0 1 0,0 0-1,1-1 1,-1 0-1,0 0 1,0-1-1,-1 1 1,1-1-1,0 1 1,0-1 0,-1 0-1,1-1 1,-1 1-1,0-1 1,4-3-1,-2 1 6,0-1-1,0-1 0,-1 1 0,0-1 1,0 1-1,0-1 0,-1 0 0,0-1 1,-1 1-1,3-13 0,-4 17-16,0 1 1,-1 0-1,1 0 0,-1-1 1,0 1-1,0 0 0,0-1 0,0 1 1,0 0-1,0 0 0,-1-1 1,1 1-1,-1 0 0,1 0 0,-1-1 1,0 1-1,0 0 0,0 0 0,0 0 1,-1 0-1,1 0 0,0 0 1,-1 1-1,1-1 0,-1 0 0,0 1 1,1-1-1,-1 1 0,0 0 0,0-1 1,0 1-1,0 0 0,0 0 1,0 0-1,0 0 0,-1 1 0,1-1 1,-4 0-1,1 0-244,0 0 0,0 1 1,0 0-1,0 0 0,0 0 0,0 1 0,0 0 1,0 0-1,-6 2 0,2 0-847,0 1 0,1 0 0,0 1 0,0 0 1,0 0-1,1 1 0,-8 7 0,-8 7-8191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9.0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75 7495,'0'0'16314,"14"3"-14552,-10-2-1626,12 3 272,0 0 0,1-2 0,-1 0 0,0 0 0,33-3 0,182-30 1361,92-9-1355,-238 34-700,122-6 732,-71 9-5256,-130 4 1839,-6 1-371,-11 2-1929,-10-1-3548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9.5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74 8712,'0'0'15855,"6"-9"-13276,-4 4-2367,1 1 0,0-1-1,1 1 1,-1 0 0,1 0 0,0 0 0,0 1 0,0-1 0,0 1 0,0 0 0,1 0 0,0 0 0,-1 1-1,1-1 1,0 1 0,0 0 0,1 1 0,-1-1 0,0 1 0,0 0 0,1 1 0,5-1 0,-10 1-210,-1 0 0,1 0 0,-1 0 0,1 0 0,0 0 0,-1 0 0,1 0 0,-1 0 1,1 0-1,-1 1 0,1-1 0,-1 0 0,1 0 0,-1 1 0,1-1 0,-1 0 0,0 1 1,1-1-1,-1 0 0,1 1 0,-1-1 0,0 0 0,1 1 0,-1-1 0,0 1 0,1-1 1,-1 1-1,0-1 0,0 1 0,1-1 0,-1 1 0,0 0 0,-2 22 12,-18 21 9,-11-1 28,24-35-47,0 1 0,0-1 0,1 1 0,0 1 0,1-1 1,0 1-1,0 0 0,1 0 0,0 1 0,-2 12 0,6-22-2,0 0-1,0 0 1,0-1-1,0 1 0,1 0 1,-1 0-1,0 0 1,0-1-1,1 1 0,-1 0 1,0-1-1,1 1 0,-1 0 1,1-1-1,-1 1 1,1 0-1,-1-1 0,1 1 1,0-1-1,-1 1 0,1-1 1,-1 1-1,1-1 1,0 1-1,0-1 0,-1 0 1,1 1-1,1-1 1,33 6-40,33-10-1753,-58 1 793,0 1-1,-1-1 0,0-1 1,1 0-1,11-7 1,19-16-5994,-6-1-3060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09.9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7 16656,'0'0'3956,"-9"6"-252,-1 1-3085,1 0 0,0 1-1,0 0 1,1 0-1,-12 15 1,18-20-533,-1 0 0,1 0 1,0 0-1,0 1 0,0-1 0,0 0 0,0 1 1,1 0-1,0-1 0,-1 1 0,1 0 1,1 0-1,-1 0 0,1 0 0,-1-1 0,1 1 1,0 0-1,0 0 0,1 0 0,-1 0 0,1 0 1,0 0-1,0-1 0,2 6 0,-1-7-72,-1 0-1,1 0 0,0-1 0,0 1 1,0-1-1,0 1 0,0-1 0,0 0 1,0 0-1,0 0 0,1 0 1,-1 0-1,0-1 0,1 1 0,-1 0 1,0-1-1,1 0 0,-1 0 0,1 0 1,-1 0-1,1 0 0,3-1 0,0 1 8,-1-1-1,1 1 0,-1-1 0,1-1 0,-1 1 1,0-1-1,1 0 0,-1 0 0,5-4 0,-3 1-10,0 0 0,-1-1-1,0 0 1,-1-1-1,1 1 1,-1-1 0,0 0-1,4-9 1,-7 13 5,0-1 0,0 1 0,-1-1 1,1 1-1,-1-1 0,0 0 0,0 1 0,0-1 1,0 0-1,-1 0 0,0 0 0,0 0 0,0 0 1,0 0-1,0 1 0,-1-1 0,0 0 0,1 0 1,-1 0-1,-2-4 0,1 6 18,1 0-1,-1 1 1,1-1 0,-1 0-1,0 1 1,1-1 0,-1 1 0,0 0-1,0-1 1,0 1 0,0 0-1,0 0 1,-1 0 0,1 0-1,0 1 1,0-1 0,0 1-1,-1-1 1,1 1 0,0 0-1,-1 0 1,1 0 0,0 0-1,-1 0 1,1 0 0,0 1 0,-1-1-1,1 1 1,-2 0 0,0 0-78,0 0 1,1 0 0,-1 1 0,1-1 0,-1 1 0,1 0 0,0-1 0,-1 2 0,1-1 0,0 0 0,0 0-1,1 1 1,-1 0 0,0 0 0,1 0 0,0 0 0,-3 3 0,4-4-169,0 0 1,0 0-1,0 0 0,1 0 1,-1 0-1,0 0 1,1 0-1,-1 0 0,1 0 1,0 0-1,0 0 1,0 1-1,0-1 0,0 0 1,0 0-1,0 0 1,1 0-1,-1 0 0,1 0 1,0 0-1,1 3 0,0-3-252,-1 0 0,1-1-1,0 1 1,0-1-1,0 0 1,0 0-1,0 1 1,0-1-1,0 0 1,1-1-1,-1 1 1,0 0 0,1-1-1,-1 1 1,0-1-1,1 0 1,-1 0-1,0 0 1,4 0-1,23 0-5203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0.2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130 15 7399,'0'0'20270,"-10"1"-19101,5-1-1109,1 0 0,0 1 0,-1 0 0,1 0 0,0 0 0,0 0 0,0 1 0,0 0 0,0 0 1,0 0-1,0 0 0,0 0 0,1 1 0,-1 0 0,1-1 0,0 1 0,0 1 0,0-1 0,0 0 0,1 1 0,-1-1 0,1 1 0,-3 6 0,0-1 139,0 0 0,1 1-1,0 0 1,1-1 0,0 2 0,0-1-1,-1 12 1,4-20-180,0 0-1,0 1 1,0-1-1,0 0 1,0 0-1,0 0 1,0 0-1,1 0 1,-1 0-1,1 0 1,0 0-1,-1 0 1,1 0-1,0 0 1,0 0-1,0 0 1,0 0-1,1-1 1,-1 1-1,0 0 1,1-1-1,0 1 1,-1-1-1,1 0 1,-1 1-1,1-1 1,0 0 0,0 0-1,0 0 1,0 0-1,0-1 1,0 1-1,0 0 1,0-1-1,0 1 1,0-1-1,0 0 1,0 0-1,1 0 1,2 0-1,3 0-14,0-1 0,0 0 0,0 0 0,-1-1 0,1 0 0,0 0 0,-1 0 0,1-1 0,-1-1 0,0 1 0,0-1 0,0 0 0,-1-1 0,1 1 0,-1-1 0,0-1 0,0 1 0,-1-1 0,0 0-1,0 0 1,0-1 0,-1 1 0,0-1 0,0 0 0,0 0 0,-1-1 0,0 1 0,-1-1 0,0 1 0,0-1 0,0 0 0,-1 0 0,0 0 0,-1-9 0,0 16-4,0-1 0,0 1 0,0 0 0,0-1 0,0 1 0,-1 0 0,1-1 0,-1 1 0,1 0 0,-1-1 0,1 1 0,-1 0 0,0 0 0,1 0 0,-1-1 0,0 1 0,0 0 0,0 0 0,0 0 0,0 0 0,0 1 0,0-1 0,-2-1 0,0 0 0,0 1 0,0 0 0,0 0 0,0 0 0,0 1 0,0-1 0,0 1 0,0-1 0,-1 1 0,-2 0 0,-2 1 0,1-1 0,-1 1 0,1 1 0,-1-1 0,1 1 0,0 0 0,0 1 0,-10 5 0,-28 27-2039,43-33 1894,1-1 0,-1 1 0,1-1 0,-1 1 0,1-1 0,0 1 0,-1 0 0,1-1 0,0 1 0,0 0 0,1 0 0,-1 0 0,0 0 0,0 0 0,1 0 0,0 0 0,-1 0 1,1 0-1,0 0 0,0 0 0,0 0 0,0 0 0,0 0 0,0 0 0,1 3 0,0-4-226,0 0 1,0 0-1,0 0 0,0-1 1,0 1-1,0 0 0,0-1 1,0 1-1,0-1 1,0 1-1,0-1 0,1 1 1,-1-1-1,0 0 0,0 0 1,0 1-1,0-1 1,1 0-1,-1 0 0,0 0 1,2-1-1,0 1-652,21 1-6189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0.6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166 29 3459,'0'0'24082,"-12"4"-22070,-2 1-1677,0 1 0,0 0 0,1 2 0,0-1 0,-22 18 0,31-22-292,0 0 1,0 0 0,1 0 0,-1 0 0,1 1-1,0-1 1,0 1 0,0 0 0,0 0 0,1 0 0,0 0-1,0 1 1,0-1 0,0 0 0,0 1 0,1 0-1,0-1 1,0 1 0,0 0 0,1-1 0,0 1 0,-1 0-1,2 0 1,-1-1 0,0 1 0,3 6 0,-2-9-43,0 0 0,0 0 0,1-1-1,-1 1 1,1 0 0,-1-1 0,1 0 0,0 1 0,0-1 0,-1 0 0,1 0 0,0 0 0,0 0 0,0 0 0,0 0 0,0-1 0,0 1 0,0-1 0,1 1 0,-1-1 0,0 0 0,0 0 0,0 0 0,0 0-1,1 0 1,-1 0 0,3-2 0,3 2-1,0-1-1,0-1 0,0 1 0,0-2 1,0 1-1,8-4 0,-5 0 1,0-1 0,-1 0 0,0 0 0,0-1 0,-1-1 0,0 1 0,12-16 0,-17 18 0,1 0 0,-1 0 0,0 0 0,0 0 0,-1-1 0,0 1 0,0-1 0,-1 0 0,0 0 0,0 0 0,0 0 0,-1-1 0,0 1 0,0-9 0,-2 14 3,1 0 0,-1 1 0,0-1 0,0 1 0,1-1 0,-1 1 0,0-1-1,0 1 1,-1 0 0,1-1 0,0 1 0,0 0 0,0 0 0,-1 0 0,1 0 0,-1 0 0,1 0 0,-1 0 0,1 0 0,-1 1 0,0-1-1,1 0 1,-1 1 0,0 0 0,1-1 0,-1 1 0,0 0 0,0 0 0,1 0 0,-4 0 0,-56 2-777,30 7-2450,4 3-3781,4 1-5017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3203,'0'0'18353,"-36"52"-14637,11-16-161,-5 10-1184,-2 5-802,0 5-1569,0 3 0,3 3 0,7-3 0,7-3 0,7-3 0,3-11-3491,0-12-4837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1.0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0 641,'0'0'3395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1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19 391 5477,'0'0'23308,"-5"5"-22171,-8 12-321,29-21 199,45-31-60,109-70-891,241-163-69,-439 280-7175,6-5 10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2.1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21 269 641,'0'0'25026,"-6"8"-23013,-8 21-26,14-29-1952,0 1 0,0-1 0,0 0 0,0 0 0,0 0 0,0 1 0,0-1 0,0 0 0,0 0 0,1 0 0,-1 1 0,0-1 0,0 0 0,0 0 0,0 0 0,0 0 0,0 1 0,1-1 0,-1 0 0,0 0 0,0 0 0,0 0 0,0 0 0,1 0 0,-1 0 0,0 1 0,0-1 0,0 0 0,1 0 0,-1 0 0,0 0 0,0 0 0,0 0 0,1 0 0,-1 0 0,0 0 0,0 0 0,1 0 0,-1 0-1,0 0 1,0 0 0,0 0 0,1-1 0,-1 1 0,0 0 0,0 0 0,27-13 1181,182-99-913,-28 16-836,-141 70-2306,-6-4-3456,-3-2-3928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3.6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 10474,'0'0'15759,"59"30"-14446,-13-30-480,11-10-577,5-3-224,-3-1-1185,-8 2-1345,-13 4-545,-15 4-32,-15 4-64,-16 1-8072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4.0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32 14862,'0'0'12108,"93"5"-11084,-38-12-735,1-2-225,-1 2-1474,-2-2-4515,-4 5-7368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8.7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37 84 6374,'0'0'6630,"9"-9"-2973,-2 1-2848,30-36 1519,-6 22 4539,-30 22-6707,-1 1 1,0-1-1,0 1 0,1-1 0,-1 1 1,0-1-1,0 1 0,1-1 0,-1 1 1,0-1-1,0 1 0,0-1 0,0 1 1,0-1-1,0 1 0,0 0 0,0-1 1,0 1-1,0-1 0,0 1 0,0-1 0,0 1 1,0-1-1,0 1 0,-1-1 0,1 1 1,0-1-1,0 1 0,-1-1 0,1 1 1,0-1-1,-1 1 0,0 0 0,-8 23 361,-11 4-392,14-20-129,0-1 1,1 1-1,0 0 0,0 0 1,0 1-1,1 0 0,1-1 1,0 1-1,0 1 1,-3 14-1,6-24 0,1 1 1,-1 0-1,0-1 0,1 1 1,-1-1-1,0 1 0,1-1 0,-1 1 1,0-1-1,1 1 0,-1-1 1,1 1-1,-1-1 0,1 1 1,0-1-1,-1 0 0,1 1 1,-1-1-1,1 0 0,-1 0 1,1 1-1,0-1 0,-1 0 0,1 0 1,0 0-1,-1 0 0,1 0 1,0 0-1,-1 0 0,2 0 1,30 0-18,-21-1-19,21-1-258,-23 1 46,0 1-1,0-1 1,1 1-1,-1 1 1,15 2-1,-22-2 217,0-1 0,0 1 0,0 0 0,0 0 0,-1 0 0,1 0 0,0 0 1,0 0-1,-1 0 0,1 1 0,-1-1 0,1 0 0,-1 1 0,1 0 0,-1-1 0,0 1 0,0 0 0,0-1 0,0 1 0,0 0 0,0 0 0,0 0 0,-1 0 0,1 0 0,0 0 0,-1 0 0,0 0 0,0 0 0,0 4 0,0 3 119,-1-1 1,0 1-1,-1 0 0,0 0 0,0-1 0,-1 0 0,0 1 0,-1-1 0,1 0 0,-2 0 0,1-1 0,-1 1 0,0-1 1,-1 0-1,1-1 0,-1 1 0,-1-1 0,1 0 0,-1-1 0,0 1 0,0-1 0,-1-1 0,0 1 0,0-1 0,0-1 0,0 1 1,0-1-1,-1-1 0,1 0 0,-1 0 0,-14 1 0,21-3-190,1 0 0,-1 0-1,0 0 1,1-1 0,-1 1 0,0 0-1,1-1 1,-1 1 0,0-1 0,1 0-1,-1 1 1,1-1 0,-1 0 0,1 0-1,0 0 1,-1 0 0,1 0 0,0-1-1,-1 1 1,1 0 0,0 0 0,0-1-1,0 1 1,0-1 0,1 1 0,-1-1-1,-1-2 1,0-3-1081,0-1 1,0 1-1,1-1 0,0 0 0,0-8 1,-1-28-8651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9.1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20 17873,'0'0'11018,"50"-19"-9256,-32 19-353,2 5-704,4 6-705,3 0 0,5-1-320,5-2-1698,2-4-2050,2-4-2306,6 0-1762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9.4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166 0 17649,'0'0'10458,"1"10"-8804,-1-1-1448,0 0-1,0 0 0,-1 0 1,0-1-1,0 1 0,-1 0 0,0-1 1,-1 1-1,0-1 0,-5 12 1,8-20-206,-36 70-150,-70 105 1,102-199-21226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19.8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101 47 14253,'0'0'4922,"-10"4"-1772,3-1-2781,1 1 1,-1 0-1,1 0 0,-1 1 0,1-1 0,0 1 1,1 1-1,-10 10 0,12-12-297,1-1 1,-1 1-1,0 1 0,1-1 1,0 0-1,0 0 1,0 1-1,1-1 0,0 1 1,-1 0-1,2-1 0,-1 1 1,0 0-1,1-1 0,0 1 1,0 0-1,0 0 1,2 7-1,-1-10-60,-1-1 1,1 1-1,0-1 1,-1 1-1,1-1 1,0 0-1,0 1 0,0-1 1,0 0-1,0 1 1,0-1-1,1 0 1,-1 0-1,0 0 1,1 0-1,-1 0 0,0 0 1,1-1-1,-1 1 1,1 0-1,-1-1 1,1 1-1,0-1 1,-1 1-1,1-1 0,0 0 1,-1 0-1,1 0 1,0 0-1,-1 0 1,1 0-1,-1 0 1,1 0-1,0-1 0,-1 1 1,1-1-1,-1 1 1,3-2-1,2 1 110,0-1-1,0 0 1,0-1 0,0 1-1,0-1 1,-1-1 0,0 1-1,10-8 1,-8 3 63,0 0 0,0-1 0,-1 0 0,0 0 1,-1 0-1,7-15 0,-10 20-48,0-1 0,0 0-1,-1 0 1,1 0 0,-1 0 0,0 0 0,0 0 0,-1 0 0,1 0 0,-1-1 0,-1 1-1,1 0 1,-1 0 0,1 0 0,-4-8 0,4 11-129,-1 1 0,0-1 0,0 1-1,1 0 1,-1 0 0,0-1 0,0 1 0,-1 0 0,1 0 0,0 0 0,0 0-1,0 0 1,-1 0 0,1 1 0,0-1 0,-1 0 0,1 1 0,-1-1-1,1 1 1,-1-1 0,1 1 0,-1 0 0,1-1 0,-1 1 0,1 0-1,-1 0 1,0 0 0,1 0 0,-1 1 0,1-1 0,-1 0 0,1 1-1,-1-1 1,1 1 0,-1-1 0,1 1 0,0 0 0,-1-1 0,-1 2-1,-2 1-30,0 0-1,0 0 0,0 0 0,0 1 0,1 0 0,-1-1 0,1 2 0,0-1 0,-5 6 0,3 0-341,1 0 1,0 1-1,0 0 1,1 0-1,1 0 1,0 0-1,-4 22 1,6-20-1635,0 0 0,1-1 0,2 26 0,4-10-5480</inkml:trace>
  <inkml:trace contextRef="#ctx0" brushRef="#br0" timeOffset="1">453 375 14286,'0'0'11637,"-12"10"-8685,4-3-2641,-12 9 489,2 1 0,-23 26 0,36-37-715,0 0-1,0 0 0,1 1 1,0 0-1,0 0 0,1 0 1,-1 0-1,2 0 0,-1 1 1,1-1-1,0 1 0,1 0 1,-2 11-1,4-17-84,-1-1 0,0 0 0,1 0 0,-1 1 0,1-1 0,-1 0 0,1 0 0,0 0 0,0 0 0,-1 0 0,1 0 0,0 0 0,0 0 0,0 0 0,0 0 0,0 0 0,0-1 0,0 1 0,0 0 0,1-1 0,-1 1 0,0-1 0,0 1 0,0-1 0,1 1 0,-1-1 0,0 0 0,1 0 0,-1 0 0,0 0 0,1 0 0,-1 0 0,0 0 0,3 0 0,4 0 0,0-1 0,0 0 0,0 0 0,15-4 0,-9 0 0,0-1 0,0 0 0,-1-2 0,0 1 0,0-1 0,-1-1 0,0 0 0,-1-1 0,0 0 0,0-1 0,-1 0 0,0-1 0,12-20 0,-21 31 2,0 0 0,-1 0-1,1-1 1,0 1 0,-1 0 0,1 0-1,-1 0 1,0-1 0,1 1 0,-1 0-1,0-1 1,0 1 0,0 0 0,0 0 0,0-1-1,0 1 1,0 0 0,0-1 0,-1 1-1,1 0 1,0-1 0,-1 1 0,1 0-1,-1 0 1,1 0 0,-1 0 0,0-1 0,0 1-1,1 0 1,-1 0 0,0 0 0,0 0-1,0 0 1,0 1 0,0-1 0,0 0-1,0 0 1,0 1 0,0-1 0,-1 1 0,1-1-1,0 1 1,0-1 0,-1 1 0,1 0-1,0-1 1,0 1 0,-1 0 0,-1 0-1,-11-2-53,0 1-1,-1 0 0,-24 2 0,21 0-198,-2-1-2877,3 0-5413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1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7911,'0'0'16389,"1"9"-15705,16 183 1443,-10 262 0,-5-59-232,19-90-1483,1 57 382,-20-266-580,-21 170 0,-10 147-214,22-248 0,8 0 0,2-108 0,-4 1 0,-8 70 0,2-105-825,6-22 765,1-1 0,0 0 0,0 0 0,-1 0 0,1 0 0,0 0 0,0 0 0,-1 0 0,1 0 0,0 0 0,-1 0 0,1-1 0,0 1 0,0 0 0,-1 0 0,1 0 0,0 0 0,0 0 0,0 0 0,-1-1 0,1 1 0,0 0 0,0 0 0,-1 0 0,1 0 0,0-1 0,0 1 0,0 0 0,0 0 0,0-1 0,-1 1 0,1 0 0,0 0 0,0-1 0,0 1 0,0 0 0,0 0 1,0-1-1,0 1 0,0-1 0,-12-44-9655,7 3-6658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59 159 16752,'0'0'9881,"4"12"-9267,0 2-501,-1 0-1,0-1 1,-1 1 0,0 0-1,-1 1 1,-1-1 0,0 0-1,-1 0 1,-5 24 0,-8 22 175,-42 109 0,82-234-636,-2-1 0,-3-1 0,-4-2 0,15-107 0,-29 149 520,-3 42-78,-1 25 29,0-17 74,0-3 19,2 1 0,-1-1 0,2 0 0,8 37-1,-9-53-151,0-1-1,0 1 0,0-1 0,1 1 0,-1-1 0,1 0 0,-1 0 1,1 0-1,0 0 0,1 0 0,-1 0 0,0 0 0,1-1 0,-1 1 1,1-1-1,0 0 0,0 0 0,0 0 0,0 0 0,0 0 0,0-1 1,1 1-1,-1-1 0,1 0 0,-1 0 0,1 0 0,-1 0 0,1-1 1,-1 1-1,1-1 0,-1 0 0,1 0 0,0-1 0,3 0 0,2-1 13,-1 0 1,0-1-1,0 0 0,0 0 0,-1 0 0,1-1 0,-1-1 0,0 1 0,0-1 0,0 0 0,-1-1 0,11-11 0,3-5 155,-2 0 0,23-35 0,-22 26-231,23-50 0,-37 69 0,0 0 0,0 0 0,-1 0 0,-1 0 0,0 0 0,2-16 0,-4 56-1617,8 1-4954,-6-25 5589,0-1 0,0 0 0,0 0 1,0 0-1,1-1 0,-1 1 0,1-1 0,0 0 0,0 0 0,-1 0 0,9 2 0,10 6-7330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169 258 17328,'1'-10'2792,"3"-30"11,-4 38-2651,1 1 0,-1 0 0,0-1 0,0 1 0,0 0 0,0-1 0,0 1 0,0 0 0,0 0 0,0-1 0,-1 1 0,1 0 0,0-1 0,-1 1 0,1 0 0,-1 0 0,1 0 0,-1-1 0,0 1 0,0 0 0,1 0 0,-1 0 0,-2-2 0,2 3-61,-1-1-1,1 1 1,0 0 0,-1 0 0,1-1 0,-1 1 0,1 0 0,0 0-1,-1 0 1,1 0 0,-1 0 0,1 1 0,0-1 0,-1 0-1,1 1 1,0-1 0,-1 1 0,0 0 0,-5 2 20,1 0 0,-1 1-1,1 0 1,0 0 0,0 1 0,-9 9 0,5-3-104,2-1 0,-1 1 1,2 1-1,-1 0 0,1 0 0,1 0 1,1 1-1,-1 0 0,2 0 0,0 0 1,1 1-1,0-1 0,-2 23 0,5-34-5,0-1-1,0 0 1,0 0-1,0 0 1,1 0-1,-1 0 1,0 0-1,1 1 1,-1-1-1,0 0 1,1 0-1,-1 0 1,1 0-1,0 0 1,-1 0-1,1-1 1,0 1-1,-1 0 1,1 0-1,0 0 0,0-1 1,0 1-1,0 0 1,0-1-1,0 1 1,0-1-1,0 1 1,0-1-1,0 1 1,0-1-1,0 0 1,0 1-1,0-1 1,0 0-1,0 0 1,1 0-1,-1 0 1,0 0-1,0 0 1,0 0-1,0 0 1,0-1-1,0 1 1,0 0-1,1-1 1,-1 1-1,0 0 1,1-2-1,6-1 27,0 1 0,-1-1 0,0-1 0,0 0 0,13-8-1,7-12 137,0 0 0,-1-2-1,-2-1 1,0-1-1,-2-1 1,-2-1-1,0 0 1,-2-2-1,-1 0 1,20-57 0,-31 59 344,-6 30-500,0 0 1,0 0 0,0-1 0,0 1 0,0 0-1,0 0 1,0 0 0,0-1 0,0 1-1,0 0 1,0 0 0,0 0 0,0 0 0,0-1-1,0 1 1,0 0 0,-1 0 0,1 0-1,0 0 1,0-1 0,0 1 0,0 0-1,0 0 1,0 0 0,-1 0 0,1 0 0,0 0-1,0 0 1,0-1 0,0 1 0,-1 0-1,1 0 1,0 0 0,0 0 0,0 0 0,-1 0-1,1 0 1,0 0 0,0 0 0,0 0-1,0 0 1,-1 0 0,1 0 0,0 0-1,0 0 1,0 0 0,-1 0 0,1 0 0,0 0-1,0 1 1,0-1 0,0 0 0,-1 0-1,1 0 1,0 0 0,0 0 0,0 0-1,-4 4 20,0 0-1,0 0 0,0 0 0,1 0 0,0 1 0,0-1 0,-4 9 0,-8 14 8,1 0 1,2 1-1,1 1 1,0 0 0,3 0-1,0 1 1,2 0-1,-4 45 1,10-73-36,0-1 0,0 1 0,0-1 0,0 1 0,0-1 0,0 1 0,0-1 0,1 1 0,-1-1 0,0 0 0,1 1 0,-1-1 0,1 0 0,0 1 0,-1-1 0,1 0 0,0 0 0,0 1 0,0-1 0,0 0 0,0 0 0,0 0 0,0 0 0,0 0 0,0 0 0,2 1 0,-1-2 0,1 1 0,-1-1 0,1 0 0,-1 1 0,1-1 0,-1 0 0,1-1 0,-1 1 0,1 0 0,-1-1 0,1 1 0,-1-1 0,0 0 0,3-1 0,9-4 0,-1 0 0,-1-1 0,1-1 0,14-11 0,0-3 0,0-1 0,26-29 0,-46 45 0,0-1 0,-1 0 0,0 0 0,0-1 0,-1 0 0,0 0 0,0 0 0,-1-1 0,0 1 0,-1-1 0,4-17 0,-7 26 0,0 1 0,0 0 0,0-1 0,0 1 0,0 0 0,0-1 0,0 1 0,0 0 0,0-1 0,0 1 0,0 0 0,0-1 0,-1 1 0,1 0 0,0 0 0,0-1 0,0 1 0,0 0 0,-1-1 0,1 1 0,0 0 0,0 0 0,-1-1 0,1 1 0,0 0 0,0 0 0,-1 0 0,1-1 0,0 1 0,-1 0 0,1 0 0,0 0 0,-1 0 0,1 0 0,0 0 0,-1 0 0,1 0 0,0 0 0,-1 0 0,1 0 0,0 0 0,-1 0 0,1 0 0,0 0 0,-1 0 0,1 0 0,0 0 0,-1 0 0,1 0 0,0 0 0,-1 1 0,1-1 0,0 0 0,0 0 0,-1 0 0,1 1 0,0-1 0,0 0 0,-1 0 0,1 1 0,0-1 0,0 0 0,0 0 0,-1 1 0,-19 15 0,0 9 0,1 0 0,1 2 0,2 0 0,0 1 0,2 0 0,-20 59 0,30-58 0,4-28 0,1 0 0,-1 0 0,0-1 0,0 1 0,0 0 0,1-1 0,-1 1 0,0 0 0,1-1 0,-1 1 0,1 0 0,-1-1 0,0 1 0,1-1 0,0 1 0,-1-1 0,1 1 0,-1-1 0,1 1 0,0-1 0,-1 0 0,2 1 0,1 0 0,0-1 0,0 0 0,0 0 0,0 0 0,0 0 0,0 0 0,0-1 0,1 1 0,-1-1 0,0 0 0,-1 0 0,1 0 0,0 0 0,0 0 0,3-3 0,14-6-791,0-2-1,34-24 1,-38 23-942,0-1 0,-1 0 1,18-23-1,-10 7-9205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1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5125,'3'8'10231,"9"-4"-6763,22-4-3290,-25 0 1335,292-8 3452,-23 0-4719,155-8-429,135 1-152,-232 47 355,-43-3 24,655-38-1165,-511 5 1540,30-2-892,-324 3 2833,239 27 0,-49 4-2084,-191-24-3414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34 22742,'0'0'4735,"12"-5"-3855,4-1-812,1 0-1,-1 2 0,1 0 1,-1 1-1,32-2 0,-43 5-57,0 0 0,1 0 0,-1 1 0,1-1 0,-1 1 0,0 1 0,0-1 0,1 1 0,-1 0 0,0 0 1,7 4-1,-10-4 23,1 0 1,-1 0 0,0 0 0,1 0 0,-1 1 0,0-1 0,-1 1 0,1 0 0,0-1 0,-1 1 0,1 0 0,-1 0 0,0 0 0,0 0 0,0 0-1,0 0 1,-1 0 0,1 0 0,-1 1 0,0-1 0,0 5 0,0-1 56,-1-1-1,0 0 1,-1 1-1,0-1 1,1 0-1,-2 0 1,1 0-1,-1 0 1,0 0-1,0-1 1,-1 1-1,1-1 1,-1 0-1,0 0 1,-6 5-1,-11 11 433,-1-2-1,-27 18 0,21-16-378,10-7-113,-40 33-256,54-43 28,0-1 0,1 1-1,-1 0 1,1 0 0,0 1 0,0-1 0,0 1 0,1-1 0,0 1 0,-4 9-1,6-8-6426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1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0 341 5509,'0'0'19667,"7"1"-18664,-4-1-860,1 0 0,-1-1-1,0 1 1,1-1-1,-1 0 1,0 0 0,1 0-1,-1-1 1,0 1-1,0-1 1,0 0-1,0 0 1,0 0 0,-1 0-1,1 0 1,0 0-1,-1-1 1,0 1 0,0-1-1,1 0 1,1-4-1,13-17 324,22-42-1,-17 28-283,1-1-78,-11 17-80,0 2 0,2 0 0,0 0 0,19-19 0,-32 38-29,0 0-1,1 0 1,-1 0 0,0 0 0,1 0-1,-1 0 1,0 0 0,1 0 0,-1 0-1,1 1 1,0-1 0,-1 1 0,1-1-1,-1 1 1,1-1 0,0 1 0,-1 0-1,1 0 1,0 0 0,-1 0 0,1 0-1,2 1 1,-1 0 1,-1 0 0,1 0 0,-1 0 1,1 1-1,-1-1 0,1 1 0,-1 0 0,0-1 0,0 1 0,0 0 0,0 0 1,2 4-1,6 8 9,-2 1 0,1-1 0,10 29 1,-12-25 11,12 24-166,19 41 180,-35-77-478,0 0-1,1-1 1,-1 1-1,1-1 1,1 0-1,-1 0 1,1-1 0,-1 1-1,1-1 1,9 5-1,2-5-6289,-1-4-5888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1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5862,'0'0'26649,"28"64"-26393,-12-43-256,2 2 0,2-3 0,2-6 0,1-1-1858,-3-8-1249,1-5-929,2-1 193,-4-14-1410,-1-1-1602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2:1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 7847,'0'0'20708,"2"-4"-19325,0-1-1072,-7 12 99,-18 31 532,-30 54 224,28-49-1129,13-26-99,1 1 0,1 1 0,1 0 1,-13 37-1,22-51-207,-1-2-1131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5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3331,'0'0'27317,"-1"9"-26415,-4 7-699,0-1-1,-14 27 1,13-30-135,0 1 0,0 0-1,1 0 1,1 0-1,0 0 1,0 1 0,2-1-1,-3 27 1,7-39-68,-1 0 0,1 0 0,-1 0 0,1 0 0,-1-1 0,1 1 0,0 0 0,-1-1 0,1 0 0,0 1 0,-1-1 0,1 0 0,0 0 0,-1 0 0,1 0 0,0 0 0,-1 0 0,1 0 0,2-1 0,3 0 0,3 1-741,1-1 1,-1-1-1,0 0 0,0 0 0,18-7 1,-24 8 252,0 0 1,-1-1-1,1 1 0,-1-1 1,1 0-1,-1 0 0,0 0 1,1-1-1,-1 1 1,-1-1-1,1 1 0,0-1 1,0 0-1,-1 0 0,0 0 1,0-1-1,0 1 1,3-7-1,-3-8-11011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5:5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66 17168,'0'0'8136,"-3"-54"-4132,3 44-1122,-3 8-2305,-1 2-577,-5 12 0,-1 10 0,3 5 0,1-3 0,6-11-609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1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3619,'0'0'673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1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71 545,'-2'-2'388,"1"1"0,0 0 0,-1 0 0,1-1 0,0 1 0,0-1 0,0 1 0,0-1 0,0 1 0,1-1 0,-1 1 1,0-1-1,1 0 0,-1 0 0,1 1 0,0-1 0,-1 0 0,1 0 0,0 1 0,0-1 0,0 0 0,0 0 0,1 1 1,-1-1-1,0 0 0,1 0 0,-1 1 0,2-3 0,0-17 14158,-2 52-12961,1 16-1140,-1-2-149,-1 0 1,-7 48 0,14-159 413,-3-69 0,-3 134-774,0 8-278,-5 146 610,2-60-1649,2-32-3170,1-53-1454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3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19 7431,'0'0'23943,"7"0"-23271,35-4-464,199-11 305,-341 31-513,35-5 0,29-5 0,-68 4 0,103-10 0,1 0 0,0 0 0,0-1 0,-1 1 0,1 0 0,0 0 0,0 0 0,0 0 0,-1-1 0,1 1 0,0 0 0,0 0 0,0 0 0,-1-1 0,1 1 0,0 0 0,0 0 0,0-1 0,0 1 0,0 0 0,0 0 0,0-1 0,-1 1 0,1 0 0,0-1 0,0 1 0,0 0 0,0 0 0,0-1 0,0 1 0,0 0 0,0-1 0,1 1 0,-1 0 0,0 0 0,0-1 0,0 1 0,0 0 0,0 0 0,0-1 0,1 1 0,-1 0 0,0 0 0,0-1 0,0 1 0,0 0 0,1 0 0,-1 0 0,0-1 0,0 1 0,1 0 0,-1 0 0,0 0 0,0 0 0,1 0 0,-1 0 0,0 0 0,1-1 0,15-13 0,-6 12 0,0 0 0,0 1 0,0 0 0,0 1 0,0 0 0,0 1 0,0-1 0,0 2 0,0 0 0,0 0 0,0 1 0,0 0 0,-1 0 0,1 1 0,12 7 0,-20-10 3,1 0-1,-1 0 1,1-1 0,-1 0-1,1 1 1,0-1 0,-1 0-1,1 0 1,0 0 0,-1-1-1,1 1 1,-1-1 0,4 0-1,1 0-38,-18 13-114,9-10-305,0 1 0,0-2 0,-1 1 1,1 0-1,-1 0 0,1-1 0,-1 1 1,0-1-1,0 0 0,-3 1 0,-11-1-6212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21 18674,'0'0'8338,"-10"-4"-5941,-35-11-1228,43 15-1126,-1-1 0,1 1-1,-1 0 1,1 0-1,-1 0 1,1 0 0,0 0-1,-1 0 1,1 1-1,-1-1 1,1 1 0,-1 0-1,1-1 1,0 1 0,0 0-1,-1 0 1,1 1-1,0-1 1,0 0 0,0 1-1,0-1 1,0 1 0,1 0-1,-1 0 1,0 0-1,1 0 1,-1 0 0,1 0-1,0 0 1,0 0-1,0 0 1,0 0 0,-1 5-1,1-5-39,0-1-1,0 1 1,1 0 0,-1 0-1,1 0 1,-1 0-1,1 0 1,0 0-1,-1 0 1,1 0-1,0 0 1,1 0-1,-1 0 1,0 0-1,0 0 1,1 0 0,-1 0-1,1-1 1,0 1-1,0 0 1,0 0-1,-1 0 1,2-1-1,-1 1 1,0 0-1,0-1 1,0 1-1,1-1 1,-1 1 0,1-1-1,-1 0 1,1 0-1,-1 0 1,1 0-1,0 0 1,0 0-1,-1 0 1,5 1-1,49 4 47,-46-6-160,1 0 1,-1 1 0,0 1-1,0-1 1,0 1 0,0 1-1,0-1 1,11 6-1,-19-7 104,1 0-1,0 0 0,-1 0 0,1 0 0,-1 0 0,1 1 0,-1-1 0,0 0 0,0 1 0,1-1 0,-1 1 0,0 0 0,0-1 0,-1 1 0,1 0 0,0-1 0,0 1 0,-1 0 1,1 0-1,-1 0 0,0-1 0,1 1 0,-1 0 0,0 0 0,0 0 0,0 0 0,0 0 0,0 0 0,-1 0 0,1-1 0,-1 1 0,1 0 0,-1 0 0,0 0 0,1-1 0,-1 1 1,0 0-1,0-1 0,0 1 0,-1-1 0,1 1 0,-2 1 0,-3 5 204,-1 0 0,0-1 0,0 0 0,-1 0 0,0 0 0,-12 7 0,9-7-141,-1 0 1,0-1-1,0-1 1,0 0-1,0 0 1,-1-1-1,0-1 1,0 0-1,-20 1 1,32-4-54,1 0-1,-1 0 1,1 0-1,-1 0 1,1 0-1,-1 0 1,0 0-1,1 0 1,-1 0 0,1-1-1,-1 1 1,1 0-1,-1 0 1,1-1-1,-1 1 1,1 0-1,0-1 1,-1 1 0,1 0-1,-1-1 1,1 1-1,0-1 1,-1 1-1,1 0 1,0-1 0,-1 1-1,1-1 1,0 1-1,0-1 1,0 1-1,-1-1 1,1 0-1,0 1 1,0-1 0,0 1-1,0-1 1,0 1-1,0-1 1,0 1-1,0-1 1,0 1-1,0-1 1,0 0 0,1 1-1,-1-1 1,0 1-1,0-1 1,0 1-1,1-1 1,-1 1-1,0-1 1,1 1 0,0-1-1,16-29-742,35-33-6514,-11 15-1120,-3 0-2756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3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8104,'0'0'22682,"4"0"-21582,16 0-829,-13-1-205,0 1 0,0 0 0,0 0 0,-1 1 0,1 0 0,12 3 0,-18-4-60,0 1-1,0-1 1,0 1 0,0-1-1,0 1 1,0 0-1,0-1 1,0 1-1,-1 0 1,1-1 0,0 1-1,0 0 1,-1 0-1,1 0 1,-1 0-1,1 0 1,0 0 0,-1 0-1,1 2 1,-1-1-4,1 0 1,-1 0-1,0 1 1,0-1 0,-1 0-1,1 0 1,0 1-1,-1-1 1,1 0 0,-1 0-1,0 0 1,0 0-1,-1 4 1,-1-1-3,-1 0 0,0 0 0,0 0 0,0 0 0,0-1 0,-1 0 0,1 0 0,-1 0 0,-7 4 0,-12 11 0,24-19 0,0 0 0,0 1 0,0-1 0,0 0 0,0 1 0,0-1 0,0 0 0,0 0 0,0 1 0,0-1 0,0 0 0,0 0 0,0 1 0,0-1 0,0 0 0,0 1 0,1-1 0,-1 0 0,0 0 0,0 0 0,0 1 0,0-1 0,1 0 0,-1 0 0,0 1 0,0-1 0,0 0 0,1 0 0,-1 0 0,0 0 0,0 0 0,1 1 0,-1-1 0,0 0 0,0 0 0,1 0 0,-1 0 0,0 0 0,0 0 0,1 0 0,-1 0 0,0 0 0,1 0 0,-1 0 0,0 0 0,0 0 0,1 0 0,-1 0 0,0 0 0,0 0 0,1 0 0,-1-1 0,31 6 0,-10-2 0,-18-2 0,-1-1 0,0 1 0,1 0 0,-1 0 0,0 1 0,0-1 0,1 0 0,-1 1 0,0-1 0,-1 1 0,1 0 0,0-1 0,0 1 0,-1 0 0,1 0 0,-1 0 0,1 0 0,-1 1 0,0-1 0,0 0 0,0 1 0,0-1 0,0 0 0,-1 1 0,1-1 0,-1 1 0,1-1 0,-1 1 0,0-1 0,0 1 0,0-1 0,-1 1 0,1-1 0,0 1 0,-1-1 0,-1 4 0,1-1 0,0 0 0,-1-1 0,0 0 0,0 1 0,0-1 0,0 0 0,-1 0 0,1 0 0,-1 0 0,0 0 0,0-1 0,-1 1 0,1-1 0,-1 0 0,0 0 0,0 0 0,0-1 0,-7 5 0,1-5 0,0 1 0,0-1 0,0-1 0,-11 1 0,17-2 0,1 1 0,-1-1 0,0 0 0,1 0 0,-1-1 0,0 1 0,0-1 0,1 0 0,-1 1 0,1-2 0,-1 1 0,1 0 0,-7-4 0,8-1-2924,5-3-7210,5 0 547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3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29 10090,'0'0'13057,"9"-5"-10217,-5 3-2514,1-1-90,0 0 0,0 0 0,0 1-1,0 0 1,0 0 0,1 0 0,-1 1-1,1 0 1,-1 0 0,1 0 0,10 0-1,-15 1-235,-1 0-1,1 0 0,-1 0 1,1 1-1,-1-1 0,1 0 1,-1 0-1,1 0 1,-1 0-1,1 1 0,-1-1 1,1 0-1,-1 1 0,1-1 1,-1 0-1,1 1 0,-1-1 1,0 0-1,1 1 1,-1-1-1,0 1 0,1-1 1,-1 1-1,0-1 0,0 1 1,1-1-1,-1 1 0,0-1 1,0 1-1,0-1 1,0 1-1,0 0 0,-4 23 578,-18 19 1638,12-31-1867,7-9-309,0 1 0,0-1 0,0 0 0,1 1 0,-1 0 0,1 0-1,0 0 1,0 0 0,0 0 0,1 0 0,0 0 0,-2 6 0,8-8-39,-1-1 0,0 0 0,1 0 0,0 0 0,-1-1 0,1 1 0,0-1 0,-1 0 0,1-1 0,4 0 0,-2 1 0,-3 0 0,0-1 0,0 1 0,0 0 0,0 1 0,0-1 0,-1 1 0,1-1 0,0 1 0,0 0 0,0 1 0,6 2 0,-8-2 0,-1 0 0,1 1 0,-1-1 0,1 0 0,-1 0 0,0 1 0,0-1 0,0 1 0,0-1 0,0 1 0,-1-1 0,1 1 0,-1-1 0,0 1 0,0 0 0,0-1 0,0 1 0,-1 4 0,1-7 0,1 11 0,-1 0 0,-1 0 0,0-1 0,0 1 0,-5 18 0,4-26 0,1 0 0,0 0 0,-1-1 0,1 1 0,-1 0 0,0-1 0,1 0 0,-1 1 0,-1-1 0,1 0 0,0 0 0,0 0 0,-1 0 0,1 0 0,-1-1 0,0 1 0,1-1 0,-1 1 0,0-1 0,0 0 0,0 0 0,0 0 0,0-1 0,-6 1 0,2 1 0,0-1 0,0 0 0,0-1 0,0 0 0,-1 0 0,1 0 0,0-1 0,0 0 0,0-1 0,0 1 0,0-1 0,1-1 0,-1 1 0,-8-6 0,21 5-2047,15-3-5553,-18 5 5940,14-4-7116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3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10154,'0'0'21556,"7"68"-21460,-7-40-128,0 2-416,-1-6-737,-1-2-257,-1-5-576,2-8-768,1-34-16336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3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6374,'0'0'25923,"6"0"-25517,-5 0-403,1 0-1,-1 0 1,0-1 0,0 1 0,0 0 0,0 0-1,1 1 1,-1-1 0,0 0 0,0 0-1,0 0 1,0 1 0,0-1 0,1 1-1,-1-1 1,0 1 0,0-1 0,0 1-1,0 0 1,-1-1 0,1 1 0,0 0-1,0 0 1,0 0 0,0 0 0,-1-1 0,1 1-1,1 2 1,-2 0-4,0 1 0,1-1-1,-1 0 1,0 0 0,-1 1 0,1-1-1,-1 0 1,1 1 0,-1-1 0,0 0-1,0 0 1,-2 5 0,2-8 0,1 1 1,0 0-1,0-1 1,-1 1-1,1 0 1,0-1-1,0 1 1,0 0-1,0-1 1,0 1-1,0 0 0,0-1 1,0 1-1,0 0 1,1-1-1,-1 1 1,0 0-1,0-1 1,0 1-1,1 0 1,-1-1-1,0 1 0,1-1 1,-1 1-1,1 0 1,-1-1-1,1 1 1,-1-1-1,1 1 1,0 0-1,23 10-43,-22-11 39,0 1 0,0-1 0,0 0 0,0 1 0,0 0 0,0-1 1,0 1-1,0 0 0,0 0 0,-1 0 0,1 0 0,0 1 0,-1-1 1,1 0-1,-1 1 0,1-1 0,-1 1 0,0-1 0,0 1 0,0 0 1,0-1-1,0 1 0,0 0 0,0 0 0,0 0 0,0 0 0,0 2 0,-1-1 10,0 0 0,0 1 0,0-1 0,0 0 0,-1 0 0,1 0 0,-1 0 0,0 1 0,0-1 0,0 0 0,0 0 0,0-1 0,-1 1 0,1 0 0,-1 0-1,0-1 1,0 1 0,0-1 0,0 1 0,0-1 0,0 0 0,-1 0 0,1 0 0,-1 0 0,0 0 0,1-1 0,-1 1 0,0-1 0,0 1 0,0-1 0,0 0-1,0 0 1,0-1 0,0 1 0,-1-1 0,1 1 0,0-1 0,0 0 0,-6-1 0,8 1-38,1 0 0,0 0 0,0 0 0,0 0 0,-1 0 0,1 0 0,0 0 0,0 0 0,0 0 0,-1 0 0,1 0-1,0 0 1,0 0 0,0 0 0,0 0 0,-1 0 0,1 0 0,0 0 0,0 0 0,0-1 0,-1 1 0,1 0 0,0 0 0,0 0 0,0 0 0,0 0 0,0-1 0,0 1 0,-1 0 0,1 0 0,0 0 0,0 0 0,0-1 0,0 1 0,0 0-1,0 0 1,0 0 0,0 0 0,0-1 0,0 1 0,0 0 0,0 0 0,0 0 0,0-1 0,0 1 0,0 0 0,0 0 0,0 0 0,0-1 0,0 1 0,0 0 0,0 0 0,0 0 0,0-1 0,0 1 0,1 0 0,-1 0 0,0 0 0,0 0-1,0 0 1,0-1 0,0 1 0,1 0 0,-1 0 0,0 0 0,9-10-5527,3 2-2074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3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18610,'0'0'12555,"-28"70"-12394,11-43-161,-2 5 0,1-3 0,-2-1-257,2-4-223,3-6-321,0-5-160,6-7-961,0-6-1024,7-4-1987,2-15-5445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3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32 7976,'0'0'14910,"-6"9"-14627,4-7-192,-31 53 135,31-50 228,0 1 1,0-1-1,1 1 0,-1 0 0,1-1 0,0 1 0,1 7 0,1-14-247,1 1 1,0 0-1,0-1 1,0 0-1,0 1 1,-1-1-1,1 0 1,0 0-1,-1 0 1,1 0-1,-1 0 1,1 0-1,-1 0 1,3-3-1,2-1-43,0-1 0,-1 0 0,0 0 1,0-1-1,0 0 0,-1 1 0,0-2 0,0 1 0,0 0 0,-1-1 0,0 1 0,-1-1 0,0 0 0,2-14 0,-4 22-162,0-1 0,0 0 0,0 0 0,0 1 0,-1-1-1,1 0 1,0 1 0,0-1 0,-1 0 0,1 0 0,0 1 0,-1-1 0,1 1-1,-1-1 1,1 0 0,-1 1 0,1-1 0,-1 1 0,1-1 0,-1 1 0,1-1-1,-1 1 1,0-1 0,1 1 0,-1 0 0,0-1 0,1 1 0,-1 0-1,0 0 1,0 0 0,1-1 0,-1 1 0,0 0 0,0 0 0,1 0 0,-1 0-1,0 0 1,0 0 0,1 0 0,-1 0 0,0 1 0,0-1 0,1 0-1,-1 0 1,0 1 0,1-1 0,-1 0 0,0 1 0,-1 0 0,-34 20-21,-11 32-1935,44-49 1687,0 0 0,1 1 0,-1-1 0,1 1 1,0-1-1,0 1 0,0 0 0,1 0 0,0 0 0,0 0 0,-1 8 0,2-12-2,0-1-1,0 1 0,1-1 1,-1 1-1,0 0 1,0-1-1,1 1 1,-1-1-1,1 1 0,-1 0 1,0-1-1,1 1 1,-1-1-1,1 0 1,-1 1-1,1-1 1,-1 1-1,1-1 0,-1 0 1,1 1-1,0-1 1,-1 0-1,1 0 1,0 1-1,-1-1 0,1 0 1,-1 0-1,1 0 1,0 0-1,-1 0 1,1 0-1,0 0 0,-1 0 1,2 0-1,26-2-6509,-27 2 6375,25-7-10588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3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13293,'0'0'3016,"-2"9"-678,2-9-2338,-1 10 782,0 0 0,1 0 0,-1 1 0,2-1 0,1 11 1,-2-20-607,0 1 1,1-1 0,-1 1-1,1-1 1,-1 1 0,1-1 0,-1 0-1,1 1 1,0-1 0,-1 0-1,1 1 1,0-1 0,0 0 0,0 0-1,0 0 1,0 0 0,0 0-1,1 0 1,-1 0 0,2 1 0,-1-2-40,0 0 0,0 0 0,0 1 0,0-1 0,0 0 0,1-1 1,-1 1-1,0 0 0,0-1 0,0 1 0,0-1 0,0 0 0,0 1 1,0-1-1,0 0 0,0 0 0,-1 0 0,1-1 0,3-1 1,1-2 27,1 0 0,-1 0 0,0 0 0,-1 0 0,1-1 1,-1 0-1,0 0 0,-1-1 0,1 1 0,-1-1 1,-1 0-1,1 0 0,-1 0 0,0-1 0,-1 1 1,0-1-1,2-11 0,-4 18-165,-1 0 0,1 1 0,-1-1 0,0 1 0,1-1 0,-1 1 0,0-1 0,1 1 0,-1-1 0,0 1 0,0 0 0,0-1 0,1 1 0,-1 0 0,0 0 0,0-1 0,0 1 0,0 0 0,0 0 0,1 0 0,-1 0 0,0 0 0,0 0 0,0 1 0,0-1 0,1 0 0,-3 1 0,-27 5 0,-7 19-2278,6 8-5421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3555,'0'0'513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4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34 1473,'-20'-33'2210,"17"33"-2786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4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61 4356,'0'0'6668,"-6"-9"-5686,-5-2-379,-5-7 175,2-4 2742,20 31-2304,0 0 0,1 0 0,0-1 0,1 0 0,10 10 0,-5-8-525,-1 0 1,1-1 0,22 12 0,6 3-596,-1 2 1,56 46 0,-2 1 8,15 2-31,167 124 252,-213-148-265,114 84-47,498 347 1763,-386-284-1819,-244-165-187,-1 1 1,45 45 0,39 32-192,-59-58 395,228 162-303,17-7-2672,-88-48 2194,-172-117-56,88 53 0,-128-87 741,1 0 0,-2 2 0,26 23 0,-30-25 290,8 4 318,19 18-345,-35-30-477,0 0 0,0 1 1,0-1-1,0 0 0,0 1 0,-1-1 1,1 1-1,0-1 0,-1 0 0,1 1 1,-1 0-1,1-1 0,-1 4 1,0 1-4332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18353,'0'0'7949,"-5"11"-5456,-21 40-1256,-29 84 1,49-116-1072,1-1 0,0 2 1,1-1-1,1 1 0,1-1 1,1 1-1,0 0 1,5 38-1,13-14-70,-16-42-124,0 0 0,0 0-1,0 1 1,0-1 0,1 0 0,-1 0-1,1 0 1,0-1 0,0 1-1,-1 0 1,1-1 0,0 1 0,0-1-1,0 1 1,1-1 0,1 1 0,-4-6-6368,-6-15 1843,-7 0-2313,-4-5-1808</inkml:trace>
  <inkml:trace contextRef="#ctx0" brushRef="#br0" timeOffset="1">25 312 8552,'0'0'12140,"-24"-51"-7976,24 42-1058,17 0-1472,9 2-449,9 1-256,2-1-577,4 2-288,-1 0-192,-4-1-2979,-6-2-8007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4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15887,'0'0'11179,"8"64"-10218,-8-35-193,0 2-640,-3-1-96,-2-5 32,1-3 1,1-4-1,1-2-128,2-8-1218,0-6-1889,6-2-1697,7-8-4133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4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18546,'0'0'13180,"-8"2"-13052,-38 19-28,44-20-98,1-1 0,-1 1 0,1 0 0,0 0 0,-1-1 0,1 1 0,0 0 0,-1 0 0,1 1 0,0-1 0,0 0 0,0 0 0,0 0 0,0 1-1,0-1 1,0 1 0,1-1 0,-1 0 0,0 1 0,1 0 0,-1-1 0,1 1 0,0-1 0,-1 1 0,1-1 0,0 1 0,0 0 0,0-1 0,0 1 0,0 0 0,0-1 0,1 1 0,-1-1 0,0 1 0,2 2 0,1-1 2,0 0 0,0 0 0,0 0 0,1 0 0,0 0 0,-1-1 0,1 0 1,0 0-1,0 0 0,6 2 0,31 21-12,-39-24 18,1 2 1,-1-1-1,0 0 0,0 0 0,0 1 0,-1-1 0,1 1 0,-1-1 0,1 1 1,-1 0-1,0 0 0,0-1 0,0 1 0,0 0 0,0 0 0,-1 0 0,1 0 1,-1 0-1,0 0 0,0 0 0,0 0 0,0 0 0,-1 0 0,1 0 0,-1 0 1,0 0-1,0 0 0,0 0 0,0 0 0,0 0 0,-1-1 0,1 1 1,-3 3-1,0-2 9,1 0 0,-1 0 0,0 0 0,0-1-1,0 1 1,-1-1 0,1 0 0,-1-1 0,0 1 0,1-1 0,-1 0 0,0 0 0,-1 0 0,1-1 0,0 0 0,0 0 0,0 0 0,-10 0 0,4-1-30,-17-2-835,27 1 704,0 1 1,0-1-1,0 0 0,0 1 0,0-1 0,1 0 0,-1 1 0,0-1 0,1 0 1,-1 0-1,1 0 0,-1 1 0,0-1 0,1 0 0,0 0 0,-1 0 1,1 0-1,0 0 0,-1 0 0,1 0 0,0 0 0,0 0 0,0 0 1,0 0-1,0 0 0,0-2 0,0-10-9457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2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14958,'0'0'2274,"68"0"-1473,-35 0-353,2-2-287,5 0-97,3 2-64,3 0-545,-1 0-576,-3 0-384,2 3-385,-8 1-576,-2-2-2147</inkml:trace>
  <inkml:trace contextRef="#ctx0" brushRef="#br0" timeOffset="1">896 50 7207,'0'0'7847,"55"9"-6245,-43-4-641,0-1-321,4 3-319,2-2-257,2 0-32,-1-2-64,2 0-64,-1-3-225,1 0 1,-1 0-641,2-1-2050,3-7-2818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4805,'0'0'11819,"54"-10"-9929,-34 4-257,1 2-320,1 0-672,0 4-449,1 0-128,3 0-64,2 0-32,2 0-801,5 0-1697,1-2-2435,4-5-2626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2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7655,'0'0'10378,"54"13"-9513,-27-13-385,3 0-320,9 0-95,6 0-1347,0 0-1280,5 0-1474,-6 0-1249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15 4708,'13'-8'8259,"2"2"1865,-24 24-7607,-6 4-2095,-31 51 1181,43-68-1421,1 0 0,0 0 1,-1 0-1,2 0 0,-1 0 0,1 1 0,0-1 1,0 1-1,0-1 0,1 1 0,0-1 1,0 9-1,5-13-200,-1 1 1,1-2-1,-1 1 1,1 0-1,-1-1 1,1 0-1,0 0 1,-1 0-1,1 0 1,6-2 0,-7 1-536,0-1 1,-1 1 0,1-1 0,0 0-1,0 0 1,-1 0 0,0 0 0,1-1 0,-1 1-1,0-1 1,0 0 0,0 0 0,0 0-1,-1 0 1,1 0 0,-1-1 0,3-5-1,9-19-5895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2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13261,'0'0'14798,"-22"4"-14766,27 1-737,2-1-1313,3-3-769,-3-1-928,0 0-3268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2:2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14990,'0'0'10415,"-9"11"-9710,-23 28-224,-78 100 2983,139-159-3982,-18 9-81,43-47-3024,-50 54 3313,-1 0 1,0 0 0,-1-1 0,1 1 0,-1 0-1,0-1 1,0 0 0,0 0 0,0 1-1,-1-1 1,0 0 0,1-8 0,-3 13 302,0 0 0,0 0 0,0-1 0,0 1 0,0 0 0,0 0 0,0 0 0,0 1 0,0-1 0,0 0 0,0 0 1,0 1-1,0-1 0,0 0 0,0 1 0,0-1 0,0 1 0,0-1 0,-1 2 0,-5 3 279,0 1 1,1-1-1,0 2 0,0-1 0,0 0 1,1 1-1,0 0 0,0 1 0,1-1 1,0 1-1,0-1 0,0 1 0,1 1 1,1-1-1,-1 0 0,1 1 0,1-1 1,-1 12-1,2-18-256,1 1 0,0-1 1,0 0-1,0 0 0,0 0 0,1 0 1,-1 0-1,0-1 0,1 1 1,0 0-1,-1-1 0,1 1 0,0-1 1,0 1-1,0-1 0,0 0 0,0 0 1,0 0-1,0 0 0,3 1 0,1 1 10,0-1 0,0 0 0,0 0 0,0-1 0,0 1 0,10 0 0,-16-3-11,1 1 0,-1 0 0,0-1 1,1 1-1,-1 0 0,0-1 0,0 1 0,1-1 0,-1 1 0,0 0 0,0-1 1,0 1-1,0-1 0,1 1 0,-1-1 0,0 1 0,0-1 0,0 1 0,0-1 1,0 1-1,0-1 0,0 1 0,0 0 0,-1-1 0,1 1 0,0-1 0,0 1 1,0-1-1,0 1 0,-1-1 0,1 1 0,0 0 0,0-1 0,-1 1 0,1 0 1,0-1-1,-1 1 0,1 0 0,0-1 0,-1 1 0,-12-20 54,-32-21 12,34 32-13,0 0 0,0-1-1,1 0 1,0-1 0,1 0-1,-9-15 1,22 23 61,11 6-136,13 6-19,-11-2 11,1-1 0,0-1 1,24 5-1,25-5-3535,-22-5-1623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2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19090,'0'0'11883,"49"2"-11723,-19-2-95,-1 0-98,0 0-415,-3 0-673,-2 0-897,-9 0-833,-6 0-1793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2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13453,'0'0'16495,"59"19"-15662,-28-20-641,7-9-384,-4 0-1922,-3 0-3651,-5 0-4869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175 133 14734,'0'0'5787,"-2"-8"-4148,1 5-1487,1 1-1,-1-1 1,0 1 0,0-1 0,0 1 0,0 0 0,0-1 0,-1 1-1,1 0 1,-1 0 0,1 0 0,-1 0 0,0 0 0,0 0 0,0 1 0,0-1-1,-3-2 1,2 3-28,-1 0 0,1 0-1,0 0 1,-1 0 0,1 0-1,-1 1 1,1 0-1,-1 0 1,1-1 0,-1 2-1,1-1 1,-1 0 0,1 1-1,-1 0 1,1 0 0,-1 0-1,-2 1 1,1 0-72,1 0 1,0 0-1,-1 1 0,1-1 1,0 1-1,0 0 0,0 0 1,1 1-1,-1-1 1,1 1-1,0-1 0,0 1 1,0 0-1,0 0 0,1 1 1,0-1-1,0 0 0,-3 9 1,2-5-12,1 1 0,0-1 0,0 1-1,1-1 1,0 1 0,0 0 0,1-1 0,0 1 0,3 15 0,-3-22-34,1 1 0,0-1-1,-1 0 1,1 0 0,0 0 0,0 1 0,1-1 0,-1 0-1,0 0 1,1-1 0,-1 1 0,1 0 0,0 0 0,-1-1-1,1 1 1,0-1 0,0 1 0,0-1 0,0 0-1,0 0 1,1 0 0,-1 0 0,0 0 0,0 0 0,1-1-1,-1 1 1,0-1 0,1 0 0,-1 0 0,1 1 0,-1-1-1,0-1 1,5 1 0,0-1 132,0 0-1,0 0 1,0 0-1,0-1 1,0 0-1,-1 0 1,1-1 0,-1 0-1,1 0 1,7-6-1,-4 2-19,-1 0-1,1 0 1,-2-1-1,1-1 1,-1 1-1,0-1 1,-1-1-1,0 1 0,0-1 1,-1-1-1,-1 1 1,0-1-1,0 0 1,-1 0-1,0 0 1,-1-1-1,0 1 1,-1-1-1,0 0 1,-1-14-1,-1 23-121,0 1-1,-1 0 1,1-1 0,-1 1 0,0 0-1,0 0 1,0-1 0,0 1 0,0 0-1,0 0 1,-1 0 0,1 0 0,-1 1-1,1-1 1,-1 0 0,0 1 0,1-1-1,-1 1 1,0-1 0,0 1 0,0 0-1,0 0 1,-1 0 0,-1-1 0,3 1-18,-1 1 0,1-1 0,-1 1 1,1-1-1,-1 1 0,1 0 1,-1 0-1,1-1 0,-1 1 0,1 0 1,-1 1-1,0-1 0,1 0 0,-1 0 1,1 1-1,-1-1 0,1 0 1,0 1-1,-1 0 0,1-1 0,-1 1 1,1 0-1,0 0 0,-1-1 1,1 1-1,0 0 0,0 0 0,0 1 1,0-1-1,0 0 0,0 0 0,0 0 1,0 1-1,0-1 0,0 3 1,-9 39-4346,9-13-1908,1-9-1285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2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5189,'0'0'25966,"-4"10"-25304,-1 2-509,1-4-41,0 2-1,0-1 1,1 0-1,0 1 1,1 0-1,-2 14 1,6-23-111,0 0 0,0 0 0,1 0 0,-1 0 0,0-1 0,1 1 0,-1-1 1,0 1-1,1-1 0,-1 0 0,1 0 0,-1 0 0,1 0 0,-1 0 0,4-1 0,2 0-2,0 1-2,0 0-24,-1 0 0,0 0 0,0 0 0,1 1 0,-1 0-1,0 1 1,13 3 0,-18-4 20,0 1 1,0-1-1,0 1 0,-1-1 0,1 1 0,-1-1 0,1 1 0,-1 0 1,0 0-1,0 0 0,1 0 0,-1 0 0,0 0 0,-1 0 0,1 0 0,0 0 1,-1 0-1,1 0 0,-1 1 0,0-1 0,1 0 0,-1 0 0,0 0 1,0 1-1,-1-1 0,1 0 0,0 0 0,-1 0 0,1 1 0,-3 2 1,1 2 18,-1 0 1,1-1 0,-2 0 0,1 0-1,-1 0 1,0 0 0,0 0 0,-1-1-1,1 1 1,-1-1 0,-1 0 0,1-1 0,-1 1-1,1-1 1,-14 6 0,14-6-1,-1-1 1,0 1 0,0-1 0,0-1-1,0 1 1,0-1 0,-1-1-1,1 1 1,-1-1 0,1 0-1,-1 0 1,1-1 0,-1 0-1,0 0 1,1 0 0,-1-1-1,-8-2 1,12 1-116,1 1 0,-1-1 0,1 0 0,-1 0 0,1 0 0,0 0 0,0-1 0,0 1 0,0-1 0,0 1 0,1-1 0,-1 0 0,1 1-1,-1-1 1,1 0 0,0 0 0,0 0 0,0 0 0,1 0 0,-1-6 0,-4-65-4743,5 71 4510,0-37-6102,2 1-1719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2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8264,'0'0'13132,"50"-18"-10505,-32 18-353,2 0-32,2 0-769,4 0-672,-1 0-641,4 0-64,-4 0-64,2 0-864,-1-2-1058,-7-2-1473,-5-1-1730,-6-1-3780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2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16848,'0'0'9000,"3"51"-5220,-3-28-1954,0 2-641,0 1-1057,-3 1-128,1 1-96,2-3-1922,0-6-2338,0-6-2274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2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9513,'0'0'21145,"-11"12"-20670,-31 34-134,-17 16 305,-78 106 1,126-155-2284,12-24-2396,13-31-5960,-12 37 8333,6-17-7602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2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53 12812,'0'0'9513,"-9"-1"-8205,6 0-1123,0 1 1,0 0-1,0 0 0,-1 0 1,1 0-1,0 0 0,0 0 1,0 1-1,0-1 0,0 1 1,0 0-1,0 0 0,0 0 1,0 1-1,0-1 0,0 1 1,1-1-1,-1 1 0,1 0 1,-1 0-1,1 0 0,-1 0 1,1 1-1,0-1 0,0 1 1,0-1-1,1 1 0,-1 0 1,1-1-1,-1 1 1,1 0-1,0 0 0,0 0 1,0 0-1,0 0 0,1 0 1,-1 1-1,1 3 0,0-5-169,1-1-1,-1 1 0,0-1 0,1 0 1,0 1-1,-1-1 0,1 0 1,0 0-1,-1 0 0,1 1 1,0-1-1,0 0 0,0 0 1,0 0-1,0 0 0,0-1 1,1 1-1,-1 0 0,0 0 0,0-1 1,1 1-1,-1 0 0,0-1 1,1 1-1,-1-1 0,0 0 1,1 0-1,-1 1 0,1-1 1,1 0-1,52 3 310,-47-3-260,-3 0-46,0-1 0,-1 1 0,1-1 0,0 0 0,-1 0 0,1 0-1,-1-1 1,1 0 0,-1 0 0,0 0 0,0 0 0,0-1 0,0 1 0,0-1 0,4-3 0,-6 3 9,0 1 1,0 0 0,0-1 0,0 0-1,0 1 1,0-1 0,-1 0 0,1 0 0,-1 0-1,0 0 1,0 0 0,0 0 0,0 0-1,0 0 1,-1 0 0,1-1 0,-1 1-1,0 0 1,0 0 0,0-1 0,-1 1-1,1 0 1,-2-4 0,1 4-26,0 0-1,-1 0 1,0 1-1,0-1 1,0 0 0,0 1-1,0 0 1,0 0-1,0-1 1,-1 1 0,1 0-1,-1 1 1,0-1 0,1 0-1,-1 1 1,0 0-1,0-1 1,0 1 0,0 0-1,0 1 1,0-1-1,-6 0 1,0-1-4,0 1-1,1 0 1,-1 1-1,0-1 1,0 2-1,0-1 1,-9 3-1,16-3-148,0 1 0,0 0 0,1-1-1,-1 1 1,0 0 0,1 0 0,-1 0 0,0 0 0,1 0 0,-1 0 0,1 1-1,0-1 1,-1 0 0,0 2 0,0 1-467,0-1 0,1 0 0,-1 0 0,1 0 0,-1 1 0,1-1 0,1 1 0,-1-1 0,0 1 0,1-1-1,-1 1 1,1-1 0,0 1 0,1 0 0,-1-1 0,0 1 0,1-1 0,1 6 0,9 11-6195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3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80 16303,'0'0'5157,"-5"9"-3171,3-6-1759,-19 38 1268,20-38-1318,0-1 0,0 1 0,0-1 0,1 1 0,-1-1-1,1 1 1,-1-1 0,1 1 0,0-1 0,0 1 0,0-1 0,0 1-1,0 0 1,1-1 0,-1 1 0,1-1 0,-1 1 0,2 2-1,0-4-90,-1 1 0,1-1 0,-1 0 0,1 0 0,0 0 0,-1 0 0,1 0 0,0-1 0,-1 1 0,1 0 0,0-1 0,0 1 0,0-1 0,0 0-1,0 1 1,0-1 0,-1 0 0,1 0 0,0 0 0,0-1 0,0 1 0,0 0 0,0-1 0,0 1 0,-1-1 0,1 0 0,0 1 0,2-3 0,4 0 245,1-1 0,-1 0 0,0 0 0,11-9 0,-12 7-319,0-1-1,-1 1 0,0-1 1,0 0-1,-1 0 0,0-1 1,0 0-1,0 0 0,4-14 1,-8 20-13,0 0 1,0 0-1,0 0 1,0 0-1,-1 0 1,1 0-1,-1 0 1,0 0-1,0 0 1,0 0-1,0 0 1,0-1-1,0 1 1,0 0-1,-1 0 1,1 0-1,-1 0 1,1 0-1,-1 0 1,0 0-1,0 0 1,0 0-1,0 0 1,0 0-1,0 1 1,0-1-1,-1 0 1,1 1-1,-1-1 1,1 1-1,-1-1 1,0 1-1,1 0 1,-1 0-1,0 0 1,0 0-1,0 0 1,0 0-1,0 0 1,0 0-1,0 1 1,0-1-1,0 1 1,-5-1-1,-2 0-260,-1 0-1,1 0 1,-1 1 0,-16 2 0,-15 7-4172,23-5-6580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0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48 4292,'6'-25'15344,"-1"22"-9092,-3 17-4877,-5 18-721,-9 48-1,2-34-133,8-36-50,2-12 233,7-46-151,-1-1 0,-1-53-1,-24 136-727,6 13 345,2-1 0,-5 55 0,26-132-43,-2 7-82,-1 0 0,-1-1 1,-1 0-1,3-47 0,-8 72-108,-4 43-347,3 36 572,-1-6-941,-3-26-5712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0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 4292,'10'-4'13472,"-5"5"-6806,-4 14-3056,-1-3-3634,-1 9 306,-2 0-1,0 0 1,-1-1 0,-1 1 0,-10 23 0,5-10-35,12-37-225,0-1 0,0 1 0,1 0 0,-1 0 0,1 0 0,0 0 0,0 1 1,0-1-1,0 1 0,1 0 0,-1 0 0,1 0 0,-1 0 0,1 0 0,0 1 0,-1 0 1,7-2-1,-8 2-48,1 1 0,0-1 0,0 1 0,-1 0 0,1-1 0,0 1 1,0 0-1,-1 1 0,1-1 0,0 0 0,5 2 0,-7-1 15,1-1 0,-1 1 0,0 0 0,0-1 0,0 1 0,0 0 0,1 0 0,-1 0 0,0 0 0,-1 0 0,1 0 0,0 0 0,0 0 0,0 0 1,-1 1-1,1-1 0,0 0 0,-1 1 0,1-1 0,-1 0 0,0 1 0,1-1 0,-1 0 0,0 3 0,1 3 110,-1 0 1,1 0-1,-2 0 1,1 1-1,-1-1 1,0 0-1,0 0 1,-1 0-1,0-1 1,-1 1-1,1 0 1,-1-1-1,0 1 0,-6 7 1,6-10-37,1 0 0,-1-1-1,-1 1 1,1-1 0,0 0 0,-1 0 0,0 0 0,1-1-1,-1 1 1,0-1 0,-1 0 0,1 0 0,0 0 0,0-1-1,-1 1 1,1-1 0,-1 0 0,1 0 0,-1-1 0,0 0-1,1 1 1,-1-1 0,-5-1 0,8 0-223,0 1 1,-1-1-1,1 1 1,0-1-1,0 0 0,0 0 1,0 0-1,1 0 1,-1 0-1,0 0 0,0-1 1,1 1-1,-1 0 0,0-1 1,1 0-1,0 1 1,-1-1-1,1 0 0,0 0 1,0 1-1,0-1 1,0 0-1,0 0 0,0 0 1,1 0-1,-2-4 1,0-3-1560,0 0 0,1-1 1,0 1-1,0-16 0,1-3-8376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0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8456,'0'0'20852,"60"-13"-19923,-42 12-257,3-1-512,-1-2-96,-1 2-64,1 0-704,-2 2-1154,-5 0-1441,-4 0-1281,-2 0-2819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0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 6470,'0'0'16362,"-3"10"-15097,-13 44-206,8-31-533,1 0 0,1 1 0,0 0 0,-2 35 0,8-53-425,5 32 347,-5-37-421,0 0-1,1 0 1,-1 0 0,1-1-1,-1 1 1,1 0 0,0 0 0,-1-1-1,1 1 1,0-1 0,-1 1 0,1 0-1,0-1 1,0 0 0,0 1-1,-1-1 1,1 1 0,0-1 0,0 0-1,0 0 1,0 1 0,0-1-1,0 0 1,0 0 0,-1 0 0,1 0-1,0 0 1,0 0 0,0 0 0,0 0-1,0-1 1,0 1 0,0 0-1,0 0 1,-1-1 0,1 1 0,0-1-1,0 1 1,0-1 0,0 0 0,4-2 113,0 0 1,-1 0 0,1-1 0,-1 0 0,0 0 0,0 0-1,-1 0 1,1-1 0,-1 1 0,0-1 0,0 0 0,0 0 0,2-6-1,3-7 200,-1-1-1,8-27 0,-11 31-281,-2 0 0,1 0 0,-2 0-1,0 0 1,-2-23 0,1 38-58,0-1 0,1 0 1,-1 1-1,0-1 0,0 0 0,0 1 0,0-1 1,0 0-1,0 1 0,-1-1 0,1 0 0,0 1 0,0-1 1,0 0-1,-1 1 0,1-1 0,0 0 0,0 1 1,-1-1-1,1 1 0,-1-1 0,1 1 0,-1-1 1,1 1-1,-1-1 0,1 1 0,-1-1 0,1 1 0,-1 0 1,1-1-1,-1 1 0,1 0 0,-1-1 0,0 1 1,1 0-1,-1 0 0,0 0 0,1 0 0,-1-1 1,0 1-1,1 0 0,-1 0 0,0 0 0,1 0 0,-1 1 1,0-1-1,1 0 0,-1 0 0,0 0 0,1 0 1,-1 1-1,0-1 0,1 0 0,-1 1 0,1-1 1,-2 1-1,-1 1-7,-1 1 0,1-1 1,0 1-1,0-1 0,0 1 1,1 0-1,-5 6 0,-13 34-3326,17-12-7849,3-25 4824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16560,'0'0'3785,"-6"12"-1533,-82 196 2407,78-177-4121,0 1 1,2 0 0,2 0-1,1 0 1,-1 43 0,5-72-466,1-1 1,0 0 0,0 1 0,0-1 0,1 1 0,-1-1 0,0 1 0,1-1-1,0 0 1,-1 1 0,1-1 0,0 0 0,0 0 0,1 1 0,-1-1 0,2 2-1,-1-3-33,-1 0-1,1 0 0,-1-1 1,1 1-1,0-1 1,-1 0-1,1 1 0,0-1 1,-1 0-1,1 0 0,0 0 1,-1 0-1,1 0 1,0 0-1,-1-1 0,1 1 1,0 0-1,-1-1 0,1 0 1,-1 1-1,1-1 1,-1 0-1,1 0 0,-1 1 1,3-3-1,15-11-39,0 0 0,-1-1 0,-1-1 0,0-1 0,-1 0 0,23-33 0,-15 20 0,24-30 0,-2-2 0,41-73 0,-89 134-623,-7 7-1091,-10 10-4058,-5 4-2070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16:0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60 3876,'0'0'23120,"-7"12"-22394,4-7-647,-3 6 128,0 1 1,0 0-1,1 0 0,1 0 0,0 0 0,0 1 0,1 0 0,-2 22 0,5-34-188,0 0-1,0-1 0,0 1 0,0 0 0,0 0 0,0 0 0,0 0 0,1 0 1,-1-1-1,0 1 0,0 0 0,1 0 0,-1 0 0,0-1 0,1 1 1,-1 0-1,1 0 0,-1-1 0,1 1 0,-1 0 0,1-1 0,-1 1 0,1-1 1,0 1-1,-1-1 0,1 1 0,0-1 0,0 1 0,-1-1 0,1 1 1,0-1-1,0 0 0,0 0 0,-1 1 0,1-1 0,0 0 0,0 0 0,0 0 1,0 0-1,0 0 0,-1 0 0,1 0 0,0 0 0,0 0 0,0-1 1,0 1-1,-1 0 0,1 0 0,0-1 0,0 1 0,0-1 0,0 0 0,4-1 163,1 0 0,-1-1 0,0 1-1,-1-1 1,1-1 0,8-6 0,0-3-22,-1-1 0,-1 0 1,19-29-1,-25 36-139,-2 0 0,1 0 0,-1 0 0,0 0-1,-1-1 1,0 1 0,0-1 0,0 0 0,-1 1-1,0-1 1,-1-13 0,0 20-58,0 0 1,-1 1-1,1-1 1,0 0-1,-1 0 1,1 0-1,-1 0 1,1 1-1,-1-1 1,0 0-1,1 1 1,-1-1-1,0 0 0,0 1 1,1-1-1,-1 1 1,0-1-1,0 1 1,0-1-1,0 1 1,1 0-1,-1 0 1,0-1-1,0 1 0,0 0 1,0 0-1,0 0 1,0 0-1,0 0 1,0 0-1,0 0 1,0 0-1,0 0 1,0 0-1,0 1 1,1-1-1,-3 1 0,-44 11-4496,38-9 2253,-7 1-8503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3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2915,'0'0'18946,"3"-4"-16656,0 0-2235,5-6 2993,-8 10-2994,0 0 0,1 0-1,-1 0 1,0 0 0,1 0-1,-1 0 1,0 0 0,0 0-1,1 1 1,-1-1 0,0 0-1,0 0 1,0 0 0,1 0-1,-1 0 1,0 1 0,0-1-1,0 0 1,1 0 0,-1 0-1,0 1 1,0-1 0,0 0-1,0 0 1,0 0 0,1 1-1,-1-1 1,0 0 0,0 0-1,0 1 1,0-1-1,0 0 1,0 1 0,0-1-1,0 0 1,0 0 0,0 1-1,0-1 1,0 0 0,0 0-1,0 1 1,0-1 0,0 0-1,-1 0 1,1 1 0,0-1-1,0 0 1,0 0 0,0 1-1,-1-1 1,-4 63 1614,1-30-3626,2-1-8882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3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15663,'0'0'10890,"1"7"-11520,4 64-4851,-3-34 5106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3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6086,'0'0'16746,"5"8"-15699,0 5-857,0 0 0,-1 1 0,-1-1 0,0 1 0,-1 0 0,0 0 0,-1 0 0,-1 0 0,-1 19 0,-3 10 403,-2-1 0,-1 1 1,-15 43-1,9-34 601,-10 70 1,23-104-1161,-1-10-6697,-1-20 31,0-7-1359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3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13293,'0'0'15817,"9"1"-14509,-3 0-1019,-4-1-220,0 1 0,0 0 0,0-1 0,0 0 0,0 1 0,0-1 0,0 0 0,1 0 0,-1 0 0,0-1 0,0 1 0,0 0 0,0-1 0,0 0 0,0 1 0,0-1 0,0 0 0,0 0 0,-1 0 0,1 0 0,0 0 0,0 0 0,-1-1 0,1 1 0,-1 0 0,1-1 0,1-2 0,97-177 59,-97 232-128,-4-23-382,0-13-632,0 1 0,4 28-1,-3-41 805,0 0-1,1 0 1,-1-1-1,1 1 1,0 0-1,0-1 1,0 1-1,0 0 1,0-1-1,1 1 1,-1-1-1,1 0 1,-1 1-1,1-1 1,0 0-1,0 0 1,0 0-1,0 0 1,0-1-1,1 1 1,3 2-1,5-1-6883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3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15695,'0'0'11691,"10"60"-9705,-1-42-801,6-2-256,1-4-513,2-8-256,2 0-128,1-4-672,1 0-738,-4-6-736,-1-6-1665,-2-1-801,-1-5-1762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3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14510,'0'0'8680,"-42"74"-5925,22-38-770,1 7-671,-4-1-97,4-1-96,2-3-673,1-7-352,5-5-32,6-8-128,2-7-704,3-8-1506,14-11-19731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3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18 19122,'0'0'12882,"-6"11"-12231,-17 26-629,-1-1 1,-2-2-1,-1 0 1,-44 40-1,99-106-573,-1-1 0,-2-2-1,26-44 1,-40 58 547,-9 17 16,0-1 0,0 1 0,0 0 1,1 0-1,0 0 0,-1 0 0,2 0 0,-1 1 1,4-5-1,-26 51-39,1-14 106,10-18 45,1 1 0,-1 0 0,2 1 0,0-1 0,0 1 0,2 1 0,-1-1 0,2 1 0,-4 20 0,7-33-119,0 0 0,0-1 0,0 1 0,0-1 0,0 1 0,0 0 1,1-1-1,-1 1 0,0-1 0,0 1 0,1 0 0,-1-1 1,0 1-1,1-1 0,-1 1 0,0-1 0,1 1 0,-1-1 0,1 0 1,-1 1-1,0-1 0,1 1 0,-1-1 0,1 0 0,0 0 0,-1 1 1,1-1-1,-1 0 0,1 0 0,-1 1 0,2-1 0,24-1 264,-19 0-217,-1 0 0,1-1-1,-1 0 1,0-1 0,0 1-1,6-4 1,-11 5-52,1 0 0,-1 0 0,0 0 0,1 0 0,-1 0 0,0 0 0,0 0 0,1 0 0,-1-1 0,0 1 0,0 0 0,0-1 0,-1 1 0,1-1 0,0 1 0,0-1 0,-1 1 0,1-1 0,-1 0 0,1 1 0,-1-1 0,0 1 0,0-3 0,0 2 0,-1 1 0,0-1 0,0 1 0,0-1 0,0 1 0,0 0 0,0-1 0,0 1 0,-1 0 0,1 0 0,0-1 0,-1 1 0,1 0 0,-1 1 0,1-1 0,-1 0 0,1 0 0,-1 1 0,0-1 0,1 1 0,-3-1 0,-40-16 0,29 10 0,-1 1 0,0 1 0,-1 0 0,1 1 0,-33-4 0,74 9-241,1 2-1,-1 1 1,48 14 0,-46-10-1091,1-1-1,1-2 1,28 2 0,-10-6-10535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56.2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15663,'0'0'14189,"13"67"-12299,-5-43-865,3 0-1025,2 3 0,4-2 0,4-2 0,-2-1 0,2-6 0,-1-4-416,-1-6-2179,-1-6-2145,-1 0-1795,-4-13-6629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56.6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243 1 19026,'0'0'3753,"-6"12"-491,-63 114 101,-95 239 0,160-355-8623,8-25-4476,2-3-1148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16592,'0'0'8199,"-1"55"-4867,1-37-1699,5-2-544,6-1-769,2-2-287,4-4-674,-1-8-1633,4-1-2819,-2-4-3107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57.3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203 1 2114,'0'0'28576,"-1"8"-27620,0 2-875,-1 0 0,-1 0-1,0 0 1,0 0 0,-1-1 0,0 1 0,-10 15 0,-50 74 317,27-45-322,-11 25-76,181-361-4361,-145 344 5674,7-42-1052,1 1 0,1-1 0,0 1-1,2 0 1,0-1 0,1 1 0,5 27 0,-5-47-245,1 1-1,-1-1 1,1 1-1,-1-1 1,1 0-1,0 1 1,0-1-1,0 0 1,0 1-1,0-1 1,0 0-1,0 0 1,0 0-1,0 0 1,0 0-1,0 0 1,1 0-1,-1-1 1,0 1-1,1 0 1,-1-1-1,1 1 1,-1-1-1,1 1 1,-1-1-1,1 0 1,-1 0-1,1 0 1,-1 0-1,1 0 1,-1 0-1,1 0 1,-1 0-1,1 0 1,-1-1-1,1 1 1,-1 0-1,1-1 1,-1 0-1,1 1 0,-1-1 1,0 0-1,1 0 1,-1 1-1,0-1 1,0 0-1,0 0 1,0-1-1,0 1 1,0 0-1,0 0 1,0 0-1,0-1 1,0 1-1,-1 0 1,1-1-1,0 1 1,-1-1-1,1 1 1,-1-1-1,1-1 1,-1-3-18,0-1 0,0 1 0,0 0 1,0 0-1,-1 0 0,0 0 0,0 0 0,-1 0 0,0 0 1,0 0-1,0 1 0,-6-11 0,2 8-7,-1 0 0,1 1 0,-1-1 0,-1 1 0,1 1 0,-1-1 0,-10-4 0,1 0 28,-1 1 0,0 2 1,0-1-1,-21-5 0,140 28-19,-57-9 0,-1 1 0,58 17 0,-82-16-574,14 3-3400,1-4-4360,-9-4-9757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57.7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20 15182,'0'0'14318,"75"5"-13645,-25-6-385,2-5-256,1 0-160,-6 1-993,-5 1-2082,-12 3-1442,-9 0-2017,-12 1-4837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4:58.0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18546,'0'0'9192,"64"16"-7334,-17-16-929,5 0-609,8-7-224,-1 0-576,0-2-2851,-4 2-5830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4.8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55 0 17457,'0'0'14173,"4"10"-13212,21 88-785,-23-95-176,-1 1 0,1-1 0,0 0 0,-1-1 0,1 1 0,1 0 0,-1-1 0,0 1 0,1-1 0,-1 1 0,1-1 0,0 0 0,0 0 0,0 0 0,0-1 0,0 1 0,0-1 0,0 1 0,0-1 0,1 0 0,-1-1 0,0 1 0,1 0 0,4-1 0,-2 2 0,0-1 0,0 1 0,0 0 0,-1 0 0,1 1 0,6 3 0,-10-4 0,0-1 0,0 1 0,-1-1 0,1 1 0,-1 0 0,1-1 0,-1 1 0,0 0 0,0 0 0,0 0 0,0 0 0,0 0 0,0 1 0,0-1 0,-1 0 0,1 0 0,-1 1 0,1-1 0,-1 0 0,0 0 0,0 4 0,-1 2 0,-1-1 0,1 1 0,-1-1 0,-1 0 0,1 1 0,-1-1 0,-1-1 0,1 1 0,-1 0 0,0-1 0,-1 0 0,0 1 0,0-2 0,0 1 0,0-1 0,-8 6 0,7-5 0,-1 0 0,0 0 0,0-1 0,-1 0 0,0-1 0,0 1 0,0-1 0,0-1 0,0 0 0,-1 0 0,0 0 0,1-1 0,-15 1 0,22-3-30,-1 0 0,1 0 0,-1-1 0,1 1 0,-1 0 0,1-1 0,0 1 0,-1-1 0,1 0 0,0 1 0,-1-1 0,1 0 0,0 0 0,0 0 0,0 0 0,0 0 0,0 0 0,0 0 0,0 0 0,0 0 0,0-1 0,0 1 0,0 0 0,1 0 0,-1-1 0,1 1 0,-1-1 0,1 1 0,-1 0 0,1-1 0,0 1 0,0-1 0,0 1 0,0-3-1,3-57-4380,-3 57 3883,10-39-8280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5.1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20403,'0'0'11595,"57"6"-11403,-30-6-127,3 0-1891,3 0-3139,-2 0-2978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5.5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154 1 17809,'0'0'6465,"-8"4"-4036,-2 0-2213,1 2 1,-1 0 0,1 0 0,0 0 0,0 1 0,1 1-1,0-1 1,0 1 0,1 1 0,0-1 0,1 1-1,-1 0 1,2 1 0,-1 0 0,2 0 0,-1 0 0,1 0-1,1 1 1,-1-1 0,2 1 0,0 0 0,0 0-1,1 0 1,0 0 0,1 12 0,0-20-209,1 0-1,0 0 1,-1 0 0,1 0-1,0 0 1,0 0 0,1 0-1,-1 0 1,0-1 0,1 1-1,0-1 1,0 1 0,-1-1-1,2 1 1,-1-1 0,0 0-1,0 0 1,1 0 0,-1 0-1,1-1 1,-1 1 0,1 0-1,0-1 1,0 0 0,-1 0-1,1 0 1,0 0 0,0 0-1,0-1 1,0 1 0,4-1-1,0 1 7,0 0 0,0-1 0,0 0 0,1 0 0,-1-1 0,0 0 0,0 0 0,0-1 0,0 0 0,0 0 0,0 0 0,10-6 0,-8 2-14,-1 0 0,1-1 0,-1 0 0,0 0 0,0-1 0,-1 0 0,0 0 0,-1-1 0,7-11 0,-10 16 0,0-1 0,0 0 0,-1 0 0,0 0 0,0 0 0,0 0 0,-1-1 0,0 1 0,0 0 0,0-1 0,0 1 0,-1-1 0,0 1 0,0-1 0,-1 1 0,1-1 0,-1 1 0,0-1 0,-4-9 0,3 12 0,0 0 0,0 0 0,-1 1 0,1-1 0,-1 1 0,1 0 0,-1 0 0,0-1 0,0 2 0,0-1 0,0 0 0,0 1 0,0-1 0,-1 1 0,1 0 0,0 0 0,-1 0 0,1 0 0,-1 1 0,1 0 0,0-1 0,-1 1 0,1 0 0,-8 2 0,4-2 0,0 1 0,0-1 0,0 2 0,1-1 0,-1 1 0,0 0 0,0 0 0,1 1 0,0 0 0,-1 0 0,-8 7 0,0 9-3028,15-18 2898,0-1 1,0 0-1,-1 1 0,1-1 1,0 1-1,0-1 0,0 1 1,0-1-1,0 1 1,0-1-1,0 1 0,0-1 1,0 0-1,0 1 1,0-1-1,0 1 0,0-1 1,0 1-1,0-1 0,0 1 1,0-1-1,1 1 1,-1-1-1,0 0 0,0 1 1,1-1-1,-1 1 0,0-1 1,0 0-1,1 1 1,-1-1-1,0 0 0,1 1 1,-1-1-1,1 0 1,-1 0-1,0 1 0,1-1 1,-1 0-1,1 0 0,-1 0 1,1 0-1,-1 1 1,0-1-1,1 0 0,-1 0 1,1 0-1,0 0 0,21 1-7274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5.8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 1 19923,'0'0'4255,"-9"5"-924,1-1-3081,0 1-1,1 0 1,0 1 0,0-1 0,1 1 0,-1 1 0,1-1-1,1 1 1,-1 0 0,1 0 0,0 1 0,1-1 0,0 1-1,0 0 1,0 0 0,1 1 0,1-1 0,-1 1 0,-1 12-1,4-17-243,-1-1 0,1 1-1,0-1 1,0 1-1,1 0 1,-1-1-1,1 1 1,0-1-1,0 1 1,0-1-1,0 1 1,0-1 0,1 0-1,-1 0 1,1 0-1,0 0 1,0 0-1,5 5 1,-4-5 4,1 0-1,0-1 1,0 1-1,1-1 1,-1 0 0,0-1-1,1 1 1,-1-1 0,1 1-1,0-1 1,-1-1-1,1 1 1,9 0 0,-2-1-8,1-1 1,-1 0-1,0-1 0,0 0 1,0 0-1,0-2 1,0 1-1,0-2 0,-1 1 1,20-12-1,-26 13-2,0 0 0,0 0 0,0 0-1,0-1 1,-1 1 0,1-1 0,-1-1 0,0 1-1,0 0 1,-1-1 0,1 0 0,-1 0 0,0 0-1,-1 0 1,1 0 0,-1-1 0,0 1 0,0-1-1,0 0 1,-1 1 0,0-1 0,0 0-1,-1 0 1,0-8 0,0 12 0,-1 0 0,1 0 0,-1 0 0,0 0 0,0 0 0,0 0 0,0 0 0,0 0 0,0 1 0,0-1 0,0 0 0,-1 1 0,1-1 0,-1 1 0,1 0 0,-1-1 0,0 1 0,0 0 0,1 0 0,-1 0 0,0 0 0,0 1 0,0-1 0,0 0 0,0 1 0,0-1 0,0 1 0,-3-1 0,-9-1 0,-1 1 0,1 0 0,-15 1 0,16 0 0,-43 5-1786,54-4 1532,0-1 0,0 0 0,0 0 0,0 1 0,1-1 0,-1 1 0,0 0 0,0-1 0,0 1-1,1 0 1,-1 0 0,0 0 0,1 0 0,-1 0 0,1 1 0,-1-1 0,1 0 0,0 1 0,-1-1 0,1 1-1,0-1 1,0 1 0,0 0 0,0-1 0,-1 5 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6.3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50 12204,'0'0'11082,"51"5"-7495,-15-7-1216,6-9-1026,6 2-801,-3 1-447,3 0-482,-5 0-3202,0-1-7880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7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0 333 11851,'0'0'14414,"12"-11"-13133,9-10-1140,-1-1 0,-1-1 0,0-1 0,17-31 0,52-121 1012,-88 253 512,-6-31-1650,-1 8-497,-1 56-1,12-98-2302,-4-12 2562,1 1 0,-1-1 1,1 0-1,-1 0 0,0 0 1,1 0-1,-1 0 0,0 0 0,1 0 1,-1 0-1,1 0 0,-1 0 1,0 0-1,1 0 0,-1 0 1,0 0-1,1 0 0,-1 0 1,0 0-1,1-1 0,-1 1 1,0 0-1,1 0 0,-1 0 1,0-1-1,1 1 0,-1 0 1,0 0-1,1-1 0,-1 1 1,0 0-1,0-1 0,1 1 1,9-15-7209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8.1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 0 20147,'0'0'11456,"-3"10"-10981,0 1-369,-1 2-23,1 1 0,0 0 0,-2 26 0,8-39-76,0 0 0,0 0 0,1 0 0,-1 0-1,0 0 1,1-1 0,-1 1 0,1-1 0,-1 0 0,1 0 0,-1 0 0,6-2-1,-1 2 17,14 0 13,-11-1-171,0 1 0,0 0 0,0 0 0,-1 2 1,1-1-1,17 6 0,-26-7 111,0 1 0,0 0 0,0 0 0,-1 0 0,1 0-1,0 0 1,-1 1 0,1-1 0,-1 0 0,1 1 0,-1-1 0,0 1 0,1-1 0,-1 1 0,0 0 0,0-1 0,1 4 0,-1-2 33,-1 0 0,1 0-1,-1 1 1,1-1 0,-1 1 0,0-1 0,0 0 0,-1 1 0,1-1 0,-1 0-1,0 1 1,1-1 0,-4 6 0,0 0 74,0 0 1,-1 0-1,0-1 0,-1 1 1,1-1-1,-2 0 0,1 0 1,-12 10-1,14-15-49,0 1-1,0 0 1,0-1 0,0 0-1,-1 0 1,1 0 0,-1-1-1,0 1 1,0-1 0,0 0-1,0-1 1,0 1 0,0-1-1,0 0 1,0 0 0,-1 0-1,-9-1 1,14 0-100,0-1-1,-1 0 1,1 1 0,0-1-1,0 0 1,0 1-1,0-1 1,0 0 0,0 0-1,0 0 1,0 0 0,0 0-1,0 0 1,0 0-1,1 0 1,-1 0 0,0 0-1,1 0 1,-1-1 0,1 1-1,0 0 1,-1-1-1,1 1 1,0 0 0,0 0-1,-1-2 1,-1-41-5245,2 38 3905,0-30-8470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22069,'0'0'6609,"-5"11"-4816,-25 61-1219,2 1 0,4 1 0,-20 108 0,42-173-574,1 0 0,0 0 0,0 0 0,1 1 0,0-1 0,2 10 0,-2-19-67,1 1 0,-1 0 0,0 0-1,1 0 1,0-1 0,-1 1 0,1 0 0,-1-1 0,1 1-1,0-1 1,-1 1 0,1 0 0,0-1 0,0 0 0,-1 1-1,1-1 1,0 1 0,0-1 0,0 0 0,0 0 0,0 1-1,-1-1 1,1 0 0,0 0 0,0 0 0,0 0 0,0 0-1,0 0 1,0 0 0,0 0 0,-1-1 0,1 1 0,0 0-1,0 0 1,0-1 0,1 0 0,32-14-5061,-11-7-2180,0-5-5477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8.5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 19186,'0'0'10730,"52"-7"-10698,-31 9-1057,3 2-3010,4-3-2692,3-1-7815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8.9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92 0 15150,'-6'8'5659,"-7"12"-3950,0 1-1,1 0 1,-17 45-1,25-56-1574,1 0 1,0 0-1,0 0 0,1 0 0,1 0 0,0 1 0,0-1 0,1 0 1,0 1-1,1-1 0,0 1 0,0-1 0,4 10 0,-5-18-129,1 0 0,-1 0-1,1 0 1,-1 0 0,1-1-1,0 1 1,0 0 0,0-1-1,0 1 1,0 0 0,0-1-1,1 1 1,-1-1 0,0 1-1,1-1 1,-1 0 0,1 0-1,-1 0 1,1 0 0,0 0-1,-1 0 1,1 0-1,0 0 1,0-1 0,0 1-1,-1-1 1,1 1 0,0-1-1,0 0 1,0 1 0,0-1-1,0 0 1,0 0 0,0-1-1,0 1 1,0 0 0,0-1-1,3 0 1,0-1 83,-1 0 0,1-1 0,-1 1 0,1-1 0,-1 0 0,0 0 1,0 0-1,0 0 0,0-1 0,-1 0 0,1 0 0,-1 0 0,4-6 0,1-4 123,-1-1 0,-1 0 0,0 0 0,5-19 1,-9 25-142,0 1 1,-1 0-1,0 0 1,0-1-1,0 1 1,-1 0-1,0-1 1,-1 1-1,0-1 0,-2-7 1,2 14-71,0 0 0,0 0 0,0 0 0,-1 1 0,1-1 0,0 0 0,-1 1 0,1-1 0,-1 1 0,1 0 0,-1 0 0,0-1 0,1 1 0,-1 0 0,0 0 0,0 0 0,0 1 0,0-1 0,0 0 0,0 1 0,0-1 0,0 1 0,0 0 0,0 0 0,0 0 0,0 0 0,-1 0 0,1 0 0,0 0 0,0 1 0,0-1 0,-3 2 0,-2-1 0,0 1 0,-1 0 0,1 0 0,0 1 0,0-1 0,0 2 0,-11 6 0,14-6 6,-21 15 30,24-18-46,0 0 0,0 0 0,0-1 0,0 1 1,1 0-1,-1 0 0,0 0 0,0 0 0,1 0 0,-1 0 0,1 0 0,-1 0 0,1 0 0,-1 0 0,1 0 0,0 0 0,0 0 1,-1 0-1,1 0 0,0 0 0,0 2 0,3-3-804,1 0 1,-1 1-1,0-1 1,1 0-1,-1-1 0,0 1 1,0-1-1,1 1 1,4-3-1,17-8-4300,4-5-1095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9.2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1 15246,'0'0'9791,"-5"10"-8488,0 3-1071,0 1 1,0 0-1,1-1 1,1 2 0,0-1-1,-1 25 1,4-32 49,0-1 0,1 0 0,-1 0 1,1 0-1,1 0 0,-1 0 0,1 0 0,4 11 1,-5-15-219,0-1 1,0 1-1,0-1 1,1 1-1,-1-1 1,0 1-1,1-1 1,-1 0 0,1 0-1,-1 0 1,1 0-1,-1 0 1,1 0-1,0 0 1,0 0-1,-1-1 1,1 1 0,0-1-1,0 1 1,0-1-1,0 0 1,0 1-1,-1-1 1,1 0-1,0 0 1,0-1 0,0 1-1,0 0 1,0-1-1,0 1 1,-1-1-1,1 1 1,0-1-1,2-1 1,2-1-65,1-1 0,-1 0 0,-1 0 0,1 0 0,-1 0 0,1-1 0,-1 0 0,0 0 0,-1-1 0,0 1 0,5-7 0,-2 1 0,0-1 0,-1 1 0,0-1 0,0 0 0,3-13 0,-8 23 0,-1 0 0,1 1 0,0-1 0,-1 0 0,1 0 0,-1 1 0,0-1 0,0 0 0,0 0 0,1 0 0,-2 1 0,1-1 0,0 0 0,0 0 0,-1 1 0,1-1 0,0 0 0,-1 0 0,0 1 0,1-1 0,-1 0 0,0 1 0,0-1 0,0 1 0,0-1 0,0 1 0,-1 0 0,1-1 0,0 1 0,0 0 0,-1 0 0,1 0 0,-1 0 0,1 0 0,-1 0 0,0 0 0,1 0 0,-1 1 0,-3-2 0,-3 1 0,0 0 0,-1 0 0,0 0 0,1 1 0,-1 0 0,1 1 0,-13 2 0,16-2-286,0 0 0,0 1 1,0 0-1,0 0 0,0 0 0,0 0 1,-8 7-1,11-8-210,-1 0 0,1 1 0,0 0 0,0-1 1,0 1-1,1 0 0,-1 0 0,0 0 0,1 0 0,-1 1 1,1-1-1,0 0 0,0 0 0,-1 1 0,2-1 0,-1 1 1,0-1-1,0 4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29.6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25816,'0'0'6951,"52"3"-6951,-40-3-1922,-2 0-5637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30.3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5093,'0'0'512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30.6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0 3331,'-40'9'737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30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 0 13901,'0'0'17393,"1"8"-16566,-3 2-747,1 0 0,-1 0 1,-1 0-1,0-1 0,0 1 0,-1-1 0,-10 18 1,10-17-77,3-10-4,1 1 0,-1 0 0,1-1 0,0 1 0,-1 0 0,1-1 0,0 1 0,-1 0 0,1 0 0,0-1 0,0 1 0,0 0 0,0 0 0,0-1 0,-1 1 0,1 0 0,1 0 0,-1-1 0,0 1 0,0 0 0,0 0 0,0 0 0,0-1 0,1 1 0,-1 0 0,0-1 0,1 1 0,-1 0 0,1-1 0,-1 1 0,0 0 0,1-1 0,-1 1 0,1-1 0,0 1 0,-1-1 0,1 1 0,-1-1 0,1 1 0,0-1 0,-1 1 0,1-1 0,0 0 0,0 0 0,1 1 0,47 2 0,-4 1 0,-42-3 0,-1 0 0,0 0 0,1 0 0,-1 1 0,0-1 0,0 0 0,1 1 0,-1 0 0,0 0 0,-1-1 0,1 1 0,0 0 0,0 0 0,-1 1 0,1-1 0,-1 0 0,0 1 0,0-1 0,0 0 0,2 5 0,-3-2 0,1-1 0,-1 0 0,0 0 0,0 1 0,0-1 0,-1 0 0,1 0 0,-1 1 0,0-1 0,0 0 0,-1 0 0,-1 4 0,0 0 0,-1-1 0,1 0 0,-2 0 0,1 0 0,-1 0 0,0-1 0,0 0 0,-1 0 0,0 0 0,0-1 0,0 0 0,-1 0 0,-8 5 0,10-8 5,1 1 1,-1-2-1,0 1 1,0-1-1,0 1 1,0-1-1,0-1 0,0 1 1,0-1-1,0 0 1,0 0-1,0 0 1,0-1-1,-8-1 0,11 1-19,-1 0-1,1-1 1,-1 1-1,1 0 1,0-1-1,-1 1 1,1-1-1,0 0 1,0 0-1,0 0 0,0 0 1,0 0-1,1 0 1,-1-1-1,1 1 1,-1-1-1,1 1 1,0-1-1,0 1 1,0-1-1,0 0 1,1 1-1,-1-1 0,1 0 1,-1 1-1,1-1 1,0-4-1,2-48-8179,7 25-550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31.3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23 17136,'0'0'12236,"55"2"-10955,-26-2-704,-1 0-321,2 0-160,-1 0-96,-2 0-577,-7-4-2017,-3-4-3364,-5-5-3747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31.6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200 0 14798,'0'0'11510,"-6"9"-9888,-25 30-478,-128 175-195,156-208-4350,7-13 481,10-13-3331,1-4-4666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32.0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 3 16592,'0'0'6150,"-10"-1"-5526,6 1-614,1-1 0,-1 1-1,1 0 1,0 0 0,-1 0 0,1 0 0,-1 0-1,1 1 1,-1 0 0,1-1 0,0 1 0,0 1-1,-1-1 1,1 0 0,0 1 0,0 0-1,0-1 1,0 1 0,1 0 0,-1 1 0,0-1-1,1 0 1,-1 1 0,1-1 0,0 1 0,0 0-1,0 0 1,0 0 0,-1 4 0,1-4 130,0 0 1,0 0-1,1 0 1,-1 0-1,1 0 1,0 0-1,0 1 1,0-1-1,0 0 1,0 0-1,1 1 1,0-1-1,0 0 1,0 1-1,0-1 1,0 1-1,0-1 1,2 6-1,0-7-38,0 0 0,0 0 0,0 0 0,0 0 0,0 0-1,0-1 1,0 1 0,0-1 0,1 0 0,-1 0 0,0 1 0,1-2-1,-1 1 1,1 0 0,-1 0 0,1-1 0,0 1 0,-1-1 0,1 0-1,0 0 1,-1 0 0,1 0 0,3-1 0,-1 1-64,0 0 1,-1-1-1,1 0 0,0 0 0,0 0 1,-1-1-1,1 1 0,-1-1 1,1 0-1,-1-1 0,0 1 1,1-1-1,-1 0 0,-1 0 1,1 0-1,0 0 0,-1-1 1,0 1-1,1-1 0,-1 0 0,-1 0 1,1 0-1,-1 0 0,1-1 1,-1 1-1,0 0 0,-1-1 1,1 0-1,-1 1 0,0-1 1,0 0-1,-1 0 0,1-5 0,-1 9 18,0 0 0,0 0 0,0 0-1,-1 0 1,1 0 0,0 0 0,0 0-1,-1 1 1,1-1 0,0 0-1,-1 0 1,1 0 0,-1 0 0,0 1-1,1-1 1,-1 0 0,1 1 0,-1-1-1,0 0 1,0 1 0,1-1 0,-1 1-1,0-1 1,0 1 0,-1-1-1,-31-5 308,26 6-371,0 0 1,0 1-1,0 0 1,0 0-1,0 1 0,1-1 1,-10 5-1,12-3-44,-1 0-1,1 0 1,-1 1-1,1 0 1,0 0-1,1 0 1,-1 0-1,1 0 1,0 1-1,0 0 0,0 0 1,0-1-1,1 1 1,0 1-1,0-1 1,-2 8-1,2 21-3128,11-2-3800,6-13-627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97 14862,'0'0'9150,"-6"9"-8221,-16 29-176,21-37-692,1 0 0,0 0 1,-1-1-1,1 1 0,0 0 1,-1 0-1,1 0 1,0 0-1,0 0 0,-1-1 1,1 1-1,0 0 0,0 0 1,0 0-1,0 0 1,0 0-1,1 0 0,-1-1 1,0 1-1,0 0 0,1 0 1,-1 0-1,0 0 1,1-1-1,-1 1 0,0 0 1,1 0-1,0 1 0,1-1 36,0 0 0,0 0 0,0 0 1,-1 0-1,1 0 0,0 0 0,0 0 0,0 0 0,0-1 0,0 1 0,4 0 0,52-1 1842,-58 0-1884,9-1 51,0-1 1,-1-1 0,1 1 0,-1-1-1,1-1 1,-1 0 0,0 0 0,0 0 0,-1-1-1,1 0 1,-1-1 0,7-7 0,-8 8-58,0 0 1,0-1 0,-1 0 0,0 0 0,-1 0 0,1-1-1,-1 1 1,0-1 0,-1 0 0,1 0 0,-1 0 0,-1-1-1,0 1 1,2-10 0,-4 17-50,0-1 0,0 0 0,0 0 0,0 1 0,0-1 0,0 0 0,0 0 0,0 1 0,-1-1 0,1 0 0,0 1 0,-1-1 0,1 0 0,0 1 0,-1-1 0,1 1 0,-1-1 0,1 1 0,-1-1 0,1 1 0,-1-1 0,1 1 0,-1-1 0,1 1 0,-1-1 0,0 1 0,1 0 0,-1-1 0,0 1 0,1 0 0,-1 0 0,0 0 0,1-1 0,-1 1 0,0 0 0,0 0 0,1 0 0,-1 0 0,0 0 0,1 0 0,-1 0 0,0 1 0,0-1 0,1 0 0,-1 0 0,0 0 0,1 1 0,-1-1 0,0 0 0,0 1 0,-39 18 0,22-6 0,1 1 0,1 1 0,0 0 0,-25 34 0,35-42 0,0 1 0,1 0 0,0 0 0,0 0 0,1 1 0,0-1 0,0 1 0,1 0 0,0 0 0,1 0 0,0 0 0,0 1 0,0 17 0,2-26 0,0 0 0,1 0 0,-1 1 0,0-1 0,0 0 0,1 0 0,-1 0 0,1 0 0,-1 0 0,1 0 0,-1 0 0,1 0 0,0 0 0,-1-1 0,1 1 0,0 0 0,0 0 0,0-1 0,-1 1 0,1 0 0,0-1 0,0 1 0,0-1 0,0 1 0,2 0 0,0 0 0,1 0 0,-1 0 0,1-1 0,0 1 0,-1-1 0,1 0 0,0 0 0,4-1 0,0 0 0,1 0 0,-1-1 0,0 0 0,1 0 0,-1-1 0,11-5 0,2-7 0,0-1 0,-1-1 0,-1-1 0,0-1 0,-2 0 0,0-1 0,21-34 0,-41 58 0,-60 93 0,57-86 0,1-1 0,0 1 0,0 0 0,1 0 0,0 0 0,1 0 0,0 1 0,0 12 0,3-24 0,0 0 0,0 1 0,0-1 0,0 1 0,0-1 0,0 0 0,0 1 0,1-1 0,-1 0 0,0 1 0,0-1 0,0 0 0,1 1 0,-1-1 0,0 0 0,1 1 0,-1-1 0,0 0 0,0 0 0,1 1 0,-1-1 0,0 0 0,1 0 0,-1 0 0,1 0 0,-1 1 0,0-1 0,1 0 0,-1 0 0,0 0 0,1 0 0,-1 0 0,1 0 0,-1 0 0,0 0 0,1 0 0,-1 0 0,1 0 0,-1 0 0,0 0 0,1 0 0,-1-1 0,0 1 0,1 0 0,-1 0 0,1 0 0,-1 0 0,0-1 0,1 1 0,20-11 0,3-7 0,-2-2 0,0 0 0,26-32 0,11-10 0,-58 61 0,-1 0 0,0 1 0,1-1 0,-1 0 0,1 1 0,0-1 0,-1 1 0,1-1 0,-1 1 0,1-1 0,0 1 0,-1-1 0,1 1 0,0 0 0,-1-1 0,1 1 0,0 0 0,0 0 0,-1 0 0,1 0 0,0-1 0,0 1 0,0 0 0,-1 0 0,1 0 0,1 1 0,1 15 0,-13 30 0,-2-19 0,8-19 0,0-1 0,1 1 0,0 0 0,1 0 0,-1 0 0,2 0 0,-2 9 0,4-17 0,1 1 0,-1-1 0,1 0 0,-1 0 0,0 0 0,1 1 0,-1-1 0,1-1 0,-1 1 0,1 0 0,-1 0 0,1 0 0,-1-1 0,0 1 0,3-2 0,60-30 0,-54 26 0,0 0 0,0 0 0,0 1 0,1 0 0,-1 1 0,1 1 0,0-1 0,1 2 0,16-3 0,-27 5 0,-1 1 0,0-1 0,1 0 0,-1 1 0,1-1 0,-1 1 0,0-1 0,0 1 0,1-1 0,-1 1 0,0-1 0,0 1 0,0-1 0,1 1 0,-1-1 0,0 1 0,0-1 0,0 1 0,0-1 0,0 1 0,0-1 0,0 1 0,0 0 0,0-1 0,0 1 0,-1-1 0,1 1 0,0-1 0,0 1 0,0-1 0,-1 1 0,-5 19 0,-49 107 0,54-145-4870,0-1-4172,1-13-5585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32.4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8 10090,'0'0'14168,"-3"9"-12391,-4 28-458,7-36-1265,0 0 1,0 0-1,0 0 1,0 0-1,1 0 0,-1 0 1,0 0-1,1 0 1,-1 0-1,1 0 1,-1 0-1,1 0 1,-1 0-1,1-1 0,0 1 1,-1 0-1,1 0 1,0 0-1,0-1 1,-1 1-1,1-1 0,0 1 1,0 0-1,0-1 1,0 1-1,0-1 1,0 0-1,0 1 0,0-1 1,0 0-1,0 0 1,0 0-1,1 1 1,39 0 974,-33-1-690,-2 0-178,1-1-1,0 0 1,-1 0 0,1-1-1,-1 0 1,0 0-1,12-5 1,-16 6-133,-1 0-1,1 1 1,0-1-1,0 0 1,-1 0-1,1 0 1,-1 0-1,1-1 1,-1 1 0,1 0-1,-1-1 1,0 1-1,0 0 1,0-1-1,0 0 1,0 1-1,0-1 1,0 0-1,0 1 1,0-1 0,-1 0-1,1 0 1,-1 1-1,0-1 1,1 0-1,-1 0 1,0 0-1,0 0 1,0 0-1,0 0 1,0 1-1,-1-3 1,0 3-28,0 0 0,0 0 0,1 0 0,-1 0 0,0 0 0,0 1 0,0-1 0,0 0 0,0 1 0,-1-1 0,1 1 0,0-1 0,0 1 0,0 0 0,0-1 0,-1 1 0,1 0 0,0 0 0,0 0 0,0 0 0,-3 0 0,-34 0 0,27 0 0,-39 4-4468,28 1-3396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50.9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14798,'0'0'17686,"13"8"-17435,-4-3-230,-2 0-20,-1-1 0,1-1 0,0 1 0,0-1-1,0 0 1,1 0 0,-1-1 0,1 0 0,-1-1 0,1 1 0,12-1 0,71-3-3995,-2 0-3468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51.3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13805,'0'0'17296,"55"34"-16815,-27-32-257,4-2-160,-4 0-32,1 0-769,-4-1-1665,-4-8-2466,-3-2-2435,-3-3-8937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51.6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72 0 12588,'0'0'19576,"3"12"-19053,0-3-517,-2-1 0,1 0 0,-1 1 1,-1-1-1,0 1 0,0-1 0,0 1 0,-1-1 0,0 1 1,-1-1-1,0 0 0,-4 11 0,-22 39-6,22-47 0,1-1 0,-1 0 0,1 1 0,1 0 0,0 0 0,1 0 0,0 1 0,-2 21 0,6-32 2,0 0-1,0 0 1,0-1-1,0 1 1,0 0 0,0 0-1,0 0 1,1-1 0,-1 1-1,0-1 1,0 1-1,1-1 1,-1 1 0,0-1-1,1 0 1,-1 1-1,0-1 1,1 0 0,-1 0-1,0 0 1,1 0-1,-1 0 1,3-1 0,37-2-196,-4-11-2593,-4-9-5524,-14 6 538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52.0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71 0 13389,'0'0'12876,"-37"67"-10442,24-39-1057,3 0-448,4-1-352,2 0-353,3-3-160,1-4-64,0-5-833,5-3-1313,7-10-1505,0-2-1986,3-7-4998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52.3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17 11627,'0'0'14061,"11"-4"-11632,-3 1-2115,1 1 0,0-1 0,0 2 0,0-1 0,-1 1 0,2 0 0,-1 1 0,9 1 0,-15-1-261,0 0 1,-1 1 0,1-1-1,0 1 1,0 0 0,0 0-1,-1 0 1,1 0 0,0 1-1,-1-1 1,1 1 0,-1-1-1,1 1 1,-1 0-1,0 0 1,0 0 0,0 0-1,0 0 1,0 1 0,0-1-1,-1 0 1,1 1 0,-1 0-1,0-1 1,1 1 0,-1 0-1,-1-1 1,1 1 0,0 0-1,-1 0 1,1 0 0,-1 0-1,0 5 1,0-2-54,0 0 0,-1 0 0,1-1 0,-1 1 0,-1 0 0,1 0 0,-1-1 0,0 1 0,0-1 0,-1 1 0,0-1 0,0 0 0,0 0 0,-7 8 0,-5 5 0,-2-1 0,-26 22 0,-5 6 0,47-45 0,1 0 0,-1 1 0,0-1 0,1 1 0,-1 0 0,0-1 0,1 1 0,-1-1 0,1 1 0,-1 0 0,1 0 0,-1-1 0,1 1 0,0 0 0,-1 0 0,1-1 0,0 1 0,-1 0 0,1 0 0,0 0 0,0 0 0,0-1 0,0 1 0,0 0 0,0 0 0,0 0 0,0 0 0,0 0 0,0-1 0,1 1 0,-1 0 0,1 1 0,0-1 0,1 0 0,-1 0 0,1 0 0,-1 0 0,1 0 0,0-1 0,-1 1 0,1-1 0,0 1 0,0-1 0,0 1 0,-1-1 0,1 0 0,2 0 0,67-5 0,-5-14-3042,-4-12-4363,-36 12-2615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52.7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135 79 10602,'0'0'7431,"-8"7"-2626,-14 13-1636,-31 37 0,47-50-2920,1-1 0,0 1-1,0 0 1,0 0 0,1 0-1,0 1 1,1 0 0,-1-1 0,2 1-1,-1 1 1,1-1 0,-1 10-1,3-17-243,0-1-1,0 1 0,0-1 0,1 1 0,-1-1 1,0 1-1,1-1 0,-1 1 0,0-1 1,1 1-1,-1-1 0,1 0 0,-1 1 0,1-1 1,-1 0-1,1 1 0,-1-1 0,1 0 1,-1 0-1,1 1 0,-1-1 0,1 0 0,-1 0 1,1 0-1,0 0 0,-1 0 0,1 0 1,-1 0-1,1 0 0,0 0 0,-1 0 0,1 0 1,26-1 86,-23 0-65,91-16-869,-71 11 73,1 2 0,-1 0-1,29 0 1,-52 3 769,0 1-1,0 0 1,0 0 0,0 0 0,0 0-1,0 0 1,0 0 0,0 1 0,0-1-1,0 0 1,0 1 0,0-1 0,0 0-1,0 1 1,0-1 0,0 1 0,0-1-1,0 1 1,0 0 0,0-1 0,-1 1-1,1 0 1,0 0 0,0 0 0,-1-1-1,1 1 1,-1 0 0,1 0 0,-1 0-1,1 0 1,-1 0 0,1 0 0,-1 0-1,0 0 1,0 0 0,1 0 0,-1 0-1,0 0 1,0 0 0,0 1 0,0-1-1,0 0 1,-1 0 0,1 0 0,0 0-1,0 0 1,-1 0 0,0 1 0,0 4 227,-1 0-1,0-1 1,-1 1 0,0-1 0,0 0 0,0 1 0,-5 5 0,-7 8 262,-2 0 0,-31 28 0,42-43-430,0 1 0,0-1 0,0 0 1,0 0-1,-1 0 0,1-1 0,-1 0 1,0 0-1,0-1 0,0 0 0,-1 0 1,1-1-1,-12 1 0,18-2-146,-1 0-1,1 0 1,0 0 0,0-1 0,0 1-1,-1 0 1,1-1 0,0 1-1,0-1 1,0 1 0,0-1 0,0 0-1,0 0 1,0 1 0,0-1 0,0 0-1,0 0 1,0 0 0,0 0-1,1 0 1,-1 0 0,0 0 0,1 0-1,-1 0 1,1 0 0,-1 0-1,1 0 1,-1-1 0,1 1 0,0-2-1,-4-42-7775,4 41 6721,0-25-12289</inkml:trace>
  <inkml:trace contextRef="#ctx0" brushRef="#br0" timeOffset="1">97 1 17424,'0'0'15343,"64"2"-15343,-28 1 0,1 1 0,5-1 0,-2-3-3876,4 0-4227,3-8-10571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56.3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17777,'0'0'11723,"49"27"-11339,-10-27-192,8 0-95,-2-3-386,0-6-1280,-6-3-1858,-13 4-1538,-9-2-2498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5:56.6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14350,'0'0'12908,"68"26"-11883,-29-26-641,3 0-288,0-4-64,-3 0-256,-5 3-1634,-8 1-2178,-3 0-3747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2.5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65 12236,'0'0'7980,"9"-9"-4905,29-30-464,-37 37-2523,0 1 0,1 0 1,-1-1-1,0 1 0,0 0 1,1 0-1,-1 0 0,1 0 1,-1 0-1,1 1 0,-1-1 1,1 0-1,0 1 0,-1-1 1,1 1-1,0-1 0,-1 1 1,1 0-1,2 0 0,-3 0 11,0 1 1,0-1-1,-1 1 0,1-1 0,0 1 1,0-1-1,0 1 0,-1 0 0,1-1 1,0 1-1,-1 0 0,1 0 0,0-1 1,-1 1-1,1 0 0,-1 0 0,0 0 1,1 0-1,-1 0 0,0 0 0,1 0 1,-1 1-1,1 5 303,0 0 1,0 0-1,-1 0 0,0 0 0,0 0 1,-2 8-1,-3 4-402,-1 0 0,-1-1 0,0 0 0,-1 0 0,-12 18 0,8-16 0,1 2 0,-14 39 0,24-60 1,1 1-1,-1-1 1,1 0-1,-1 1 1,1-1 0,0 0-1,-1 1 1,1-1 0,0 0-1,0 1 1,0-1-1,0 1 1,0-1 0,0 0-1,1 1 1,-1-1 0,0 0-1,1 1 1,-1-1-1,1 0 1,-1 1 0,1-1-1,0 0 1,-1 0 0,1 0-1,0 0 1,0 0-1,0 0 1,1 2 0,1-2 0,0 0 0,-1 0 1,1 0-1,0 0 0,0-1 1,0 1-1,-1-1 0,1 0 1,0 0-1,0 0 0,0 0 1,0 0-1,3-1 0,11-3-47,0 0-1,0-1 0,27-11 1,2-8-3543,-43 21 2280,1 1 0,-1-1 0,1 0 0,-1 0 0,0 0 1,0 0-1,0 0 0,-1-1 0,5-5 0,-1-9-9026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22613,'0'0'10154,"24"55"-19539,-24-40-5285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2.9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0 13229,'0'0'16399,"-25"73"-15438,21-42-545,1 3-288,3-2-63,0-1-130,14-12-1088,8-5-2210,2-12-1057,2-2 576,3-16-1377,-1-11-4003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3.2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99 19 12684,'0'0'12769,"-10"7"-11621,3-2-1047,0 0-1,1 0 0,0 1 1,0 0-1,0 0 0,0 0 1,1 1-1,0 0 0,1 0 1,0 0-1,0 1 1,0 0-1,1-1 0,0 1 1,0 0-1,1 1 0,0-1 1,1 0-1,-1 13 0,1-13-67,0-1 0,1 0-1,0 1 1,0-1 0,0 0-1,1 1 1,1-1 0,-1 0-1,4 8 1,-4-13-17,0 0 0,0 0-1,1 0 1,-1 0 0,1-1 0,-1 1 0,1-1 0,0 1-1,-1-1 1,1 1 0,0-1 0,0 0 0,0 0 0,0 0-1,0 0 1,0 0 0,1-1 0,-1 1 0,0-1 0,0 1-1,0-1 1,1 0 0,-1 0 0,0 0 0,0 0 0,1 0-1,-1 0 1,0-1 0,0 1 0,1-1 0,-1 1 0,0-1-1,3-1 1,1-1 65,0 1-1,0-1 0,0 0 1,-1-1-1,1 1 0,-1-1 1,0 0-1,0 0 1,0-1-1,0 0 0,-1 0 1,0 0-1,0 0 0,0 0 1,-1-1-1,0 0 1,4-7-1,-1 0 146,-1 0 0,0 0 1,-1 0-1,-1 0 0,0-1 0,0 1 0,0-19 1,-3 29-227,1 1 1,-1-1 0,0 1 0,0-1-1,0 0 1,0 1 0,-1-1-1,1 1 1,-1-1 0,1 0 0,-1 1-1,0-1 1,0 1 0,0 0-1,0-1 1,-1 1 0,1 0 0,0 0-1,-1 0 1,0 0 0,1 0-1,-1 0 1,0 0 0,0 0 0,0 1-1,0-1 1,-1 1 0,1 0-1,0-1 1,-1 1 0,1 0 0,-1 0-1,1 0 1,-1 1 0,1-1 0,-1 1-1,1-1 1,-1 1 0,0 0-1,1 0 1,-1 0 0,1 0 0,-1 1-1,0-1 1,1 1 0,-1-1-1,1 1 1,-1 0 0,1 0 0,0 0-1,-5 3 1,0-1-139,0 1 0,0 0 0,0 0 0,-11 10 0,16-12 17,0 0 0,0 0 0,0 0-1,0 0 1,0 0 0,0 0 0,0 1 0,1-1 0,-1 1 0,1-1 0,0 1-1,0-1 1,0 1 0,0 0 0,0 0 0,0 4 0,1-7-151,0 1-1,1-1 1,-1 1 0,0-1 0,1 1-1,-1-1 1,1 0 0,-1 1 0,1-1 0,-1 0-1,0 1 1,1-1 0,-1 0 0,1 0 0,0 1-1,-1-1 1,1 0 0,-1 0 0,1 0 0,-1 0-1,1 0 1,-1 1 0,1-1 0,0 0 0,-1-1-1,1 1 1,-1 0 0,1 0 0,0 0-1,20-2-4602,6-5-2748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3.6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105 0 14958,'0'0'10159,"-10"8"-8702,2-2-1253,0 1 0,1 0 0,-1 0-1,2 1 1,-1 0 0,1 0 0,0 1-1,1-1 1,-1 1 0,2 1 0,0-1-1,0 0 1,0 1 0,1 0 0,1 0-1,0 0 1,-2 15 0,4-20-154,-1 0-1,1 0 1,0 0-1,1 0 1,-1 0-1,1 0 1,0 0-1,0 0 1,1 0 0,-1 0-1,1 0 1,0-1-1,5 9 1,-5-11 4,1 1 0,0-1 0,-1 0 0,1 0 0,0 0 0,0 0 1,0 0-1,0-1 0,1 0 0,-1 1 0,0-1 0,1 0 0,-1-1 0,0 1 1,1-1-1,-1 1 0,1-1 0,-1 0 0,1 0 0,-1 0 0,5-2 0,-3 2-33,0-1 0,0 0 0,0-1-1,0 1 1,0-1 0,0 0 0,0 0-1,0-1 1,-1 0 0,1 1 0,-1-1-1,0-1 1,0 1 0,0-1 0,0 1-1,-1-1 1,1 0 0,-1 0 0,0-1-1,0 1 1,3-7 0,-2 1-4,1 1-1,-2 0 1,1-1 0,-1 0 0,-1 0-1,0 0 1,0 0 0,-1 0 0,0 0-1,-1-13 1,0 21-17,0-1 0,-1 1 0,1 0 0,-1-1 0,1 1 0,-1 0 0,0 0 0,0-1 0,0 1 0,0 0 0,-1 0 0,1 0 0,-1 0 0,1 0 0,-1 1 0,1-1 0,-1 0 0,0 1 0,0-1 0,0 1 0,0 0 0,0-1 0,0 1 0,0 0 0,0 0 0,-1 1 0,1-1 0,-4-1 0,-4 0 0,-1 0 0,1 1 0,-1 0 0,1 1 0,-13 1 0,22-1-165,0 0 1,-1 0-1,1 0 1,0 0-1,-1 1 0,1-1 1,0 0-1,-1 1 1,1-1-1,0 1 0,0-1 1,0 1-1,0 0 1,-1 0-1,1-1 0,0 1 1,-1 1-1,1 0-296,0-1-1,1 0 1,-1 0-1,0 1 1,1-1 0,-1 0-1,1 1 1,0-1-1,-1 1 1,1-1-1,0 0 1,0 1 0,0-1-1,-1 1 1,2 1-1,0 6-10044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4.2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 0 8104,'0'0'20446,"1"10"-18829,-12 218 487,12-213-3809,2-23-3165,-1-27-3711,-25-12-2005,8 23 7516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4.6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 34 384,'-11'-14'7367,"5"3"-2562,0 3 9128,14 8-12267,7 0-225,9 2-384,1 3-448,8-2-289,-1 0-256,1-3-320,-4 0-2050,-1-1-4069,-7-11-7045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5.3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90 1 5862,'0'0'19997,"-2"8"-17878,-3 8-1389,0 1 1,-1-1-1,-14 24 0,20-39-726,0-1 0,0 1 1,0-1-1,0 1 0,0-1 1,0 1-1,0 0 1,0-1-1,1 1 0,-1-1 1,0 1-1,0-1 1,0 0-1,1 1 0,-1-1 1,0 1-1,1-1 0,-1 1 1,0-1-1,1 0 1,-1 1-1,1-1 0,-1 0 1,0 1-1,1-1 1,-1 0-1,1 0 0,-1 1 1,1-1-1,-1 0 0,1 0 1,-1 0-1,1 0 1,-1 1-1,1-1 0,-1 0 1,1 0-1,-1 0 0,1 0 1,-1 0-1,1 0 1,-1-1-1,2 1 0,43 5-279,-2-1-587,-40-3 833,-1-1 0,1 1 1,-1-1-1,0 1 1,1 0-1,-1 0 0,0 0 1,1 0-1,-1 1 0,0-1 1,0 0-1,0 1 0,0 0 1,0-1-1,-1 1 1,1 0-1,0 0 0,-1 0 1,1 0-1,-1 0 0,0 0 1,0 1-1,0-1 0,0 0 1,0 1-1,0-1 1,0 1-1,-1-1 0,1 1 1,-1-1-1,0 1 0,0-1 1,0 1-1,0-1 0,0 1 1,-1-1-1,1 1 1,-1-1-1,1 1 0,-1-1 1,-2 5-1,0-1 187,0-1 0,0 1 0,-1-1 0,0 0 0,0 0 0,0 0-1,-1 0 1,1-1 0,-1 0 0,0 0 0,0 0 0,-1 0 0,1-1 0,-1 0 0,-11 4 0,13-5-57,0-1 1,-1 1 0,1-1 0,-1-1-1,1 1 1,-1 0 0,1-1-1,-1 0 1,1 0 0,-1-1 0,1 1-1,-1-1 1,1 0 0,-1 0 0,1 0-1,-5-3 1,6 3-225,1-1 0,-1 0 1,0 0-1,1 0 0,0-1 0,-1 1 1,1 0-1,0-1 0,0 0 0,0 1 1,1-1-1,-1 0 0,1 0 0,0 0 0,-1 0 1,1 0-1,0 0 0,1 0 0,-1 0 1,1-1-1,-1 1 0,1-6 0,2-49-8313,0 50 5668,-1-1 0,2 1-1,-1-1 1,6-12 0,3-3-4337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5.7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27 4164,'-35'20'5285,"41"-30"-1538,3 0 33,0 1-737,6 3-513,0 0-928,3 2-449,-1 2-288,2 2-545,-2 0-256,1 0-608,-2 0-2051,-1 0-2850,3 0-7623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6.0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 0 17392,'0'0'6161,"-6"10"-3914,-27 52-674,31-57-1531,0 0-1,1 0 0,-1 0 1,1 0-1,0 0 1,0 0-1,1 0 1,-1 1-1,1-1 0,1 0 1,-1 0-1,1 1 1,-1-1-1,3 7 0,-2-11-29,0 1 0,0-1-1,0 1 1,0-1-1,0 1 1,1-1-1,-1 0 1,0 0 0,1 0-1,-1 1 1,1-1-1,-1 0 1,1-1-1,-1 1 1,1 0-1,0 0 1,-1-1 0,1 1-1,0-1 1,0 1-1,-1-1 1,1 0-1,0 0 1,0 0-1,0 0 1,-1 0 0,1 0-1,0 0 1,0 0-1,0-1 1,-1 1-1,1-1 1,2-1 0,3 1 67,-1-1 0,0-1 0,0 1 0,-1-1 0,1 0 0,0 0 0,-1-1 0,7-5 1,-7 5 51,-1 1 0,0-1 0,0 0 1,0 0-1,-1 0 0,0-1 0,0 0 1,0 1-1,0-1 0,-1 0 1,1 0-1,-1 0 0,0 0 0,-1-1 1,1 1-1,-1 0 0,0-1 0,-1 1 1,1-1-1,-1 1 0,-1-9 1,0 13-110,0-1 0,0 0 1,0 1-1,0-1 1,-1 1-1,1-1 1,-1 1-1,1 0 1,-1-1-1,1 1 0,-1 0 1,0 0-1,0 0 1,1 0-1,-1 1 1,0-1-1,0 0 1,0 1-1,0-1 0,0 1 1,0 0-1,0-1 1,0 1-1,0 0 1,0 0-1,-3 1 1,-1-1-2,0 0 1,-1 0 0,1 1-1,0 0 1,0 0 0,0 0-1,-10 4 1,14-4-299,0 0 1,0 0-1,1 0 0,-1 0 1,0 0-1,0 0 0,1 0 1,-1 1-1,1-1 0,-1 1 1,1-1-1,0 1 0,-1-1 1,1 1-1,0 0 0,0 0 1,0 0-1,1-1 0,-1 1 1,0 0-1,1 0 0,-2 3 1,3-3-3,-1-1 1,1 0-1,-1 1 0,1-1 1,0 0-1,-1 0 1,1 0-1,0 1 1,0-1-1,0 0 1,0 0-1,0 0 1,0 0-1,0-1 1,0 1-1,0 0 0,0 0 1,0-1-1,1 1 1,-1 0-1,0-1 1,0 1-1,1-1 1,-1 0-1,0 1 1,1-1-1,-1 0 1,1 0-1,-1 0 0,0 0 1,1 0-1,-1 0 1,2-1-1,23 2-6853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6.3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117 1 9321,'0'0'15887,"-11"7"-13714,0 0-1770,0 1 1,1 0-1,0 0 1,-18 20-1,24-23-347,0 0 0,1-1 0,0 1 1,0 1-1,0-1 0,0 0 0,1 1 0,-1-1 0,2 1 0,-1 0 0,0 0 0,1 0 0,0 0 0,1 0 0,-1 11 0,2-15-48,-1 0 0,1-1 0,-1 1 0,1 0 0,-1-1 0,1 1 0,0-1 0,0 1 0,-1-1 0,1 0 0,0 1 0,1-1 0,-1 0 0,0 1 0,0-1 0,0 0 0,1 0 0,-1 0 0,1 0 0,-1 0 0,1-1 0,-1 1 0,1 0 0,-1-1 0,1 1 0,-1-1 0,1 1 0,0-1 0,-1 0 0,1 0-1,0 0 1,-1 0 0,1 0 0,0 0 0,1 0 0,2 0 43,0-1-1,-1 1 0,1-1 1,0 0-1,-1 0 1,1 0-1,-1-1 0,1 1 1,-1-1-1,0 0 0,7-5 1,-3 0 67,0 0 1,-1 0 0,0-1-1,0 0 1,-1-1-1,7-11 1,-10 16-75,-1 0 0,0 0 0,0-1 0,-1 1 1,1 0-1,-1-1 0,0 0 0,0 1 0,0-1 0,-1 1 0,0-1 0,1 0 1,-2 1-1,1-1 0,-1 0 0,-1-6 0,1 9-58,0 0 0,-1-1 0,1 1 0,-1 0 0,0 1 0,0-1 1,0 0-1,0 0 0,0 1 0,0-1 0,0 1 0,0 0 0,-1-1 0,1 1 0,0 0 0,-1 0 0,1 1 0,-1-1 1,1 1-1,-1-1 0,1 1 0,-1 0 0,1-1 0,-1 1 0,0 1 0,1-1 0,-5 1 0,5-1-47,-1 0 1,0 0-1,1 0 0,-1 1 0,1-1 0,-1 1 1,1-1-1,-1 1 0,1 0 0,-1 0 0,1 0 0,-1 0 1,1 1-1,0-1 0,0 1 0,0-1 0,0 1 1,0 0-1,0 0 0,0 0 0,0 0 0,1 0 0,-1 0 1,1 0-1,0 1 0,-1-1 0,0 3 0,1 11-4136,2-6-1663,2-1-3642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6.7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26201,'0'0'6566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7399,'0'0'19240,"9"-1"-16299,0 0-2742,-1-1 0,0 0 1,0 0-1,0-1 0,0 0 0,0 0 0,-1-1 0,0 0 1,1 0-1,-1-1 0,-1 0 0,1 0 0,-1-1 1,0 1-1,7-9 0,-9 10-199,0 0 0,0 0 0,0 0 0,0-1 0,-1 0 0,0 1 0,0-1 0,0 0 0,0 0 0,-1-1 0,0 1 0,0 0 0,0-1 0,1-10 0,-3 16 0,0 0 0,-1-1 0,1 1 0,0 0 0,-1-1 0,1 1 0,0 0 0,-1-1 0,1 1 0,0 0 0,-1-1 0,1 1 0,0 0 0,-1 0 0,1 0 0,-1 0 0,1-1 0,-1 1 0,1 0 0,0 0 0,-1 0 0,1 0 0,-1 0 0,1 0 0,-1 0 0,1 0 0,-1 0 0,1 0 0,0 0 0,-1 0 0,1 1 0,-1-1 0,1 0 0,-1 0 0,1 0 0,0 0 0,-1 1 0,1-1 0,0 0 0,-1 0 0,1 1 0,-1 0 0,-20 10 0,12-3 0,0 2 0,0-1 0,1 1 0,0 0 0,0 1 0,1-1 0,-9 20 0,13-23 0,-1 0 0,1 1 0,1-1 0,-1 1 0,1 0 0,0 0 0,1 0 0,0 0 0,0 0 0,1 0 0,0 0 0,0 0 0,2 11 0,-1-18 0,0 1 0,0 0 0,1-1 0,-1 1 0,0-1 0,0 0 0,1 1 0,-1-1 0,1 0 0,-1 0 0,1 0 0,-1 0 0,1 0 0,0 0 0,-1 0 0,1 0 0,0-1 0,0 1 0,0-1 0,-1 0 0,1 1 0,0-1 0,0 0 0,0 0 0,0 0 0,2 0 0,53-4 0,-31-1 0,-1-2 0,44-17 0,23-6 0,-96 27 0,0 1 0,0-1 0,0 1 0,0-1 0,0 0 0,1-1 0,0 1 0,-1-1 0,-3-5 0,-37-51 0,39 52 0,-22-48 0,25 52 0,0 0 0,1 0 0,0 0 0,-1 0 0,1 0 0,1-1 0,-1 1 0,1 0 0,-1 0 0,1-1 0,1-4 0,0 9 0,-1-1 0,1 0 0,0 1 0,-1-1 0,1 1 0,0-1 0,0 1 0,-1-1 0,1 1 0,0-1 0,0 1 0,0 0 0,0-1 0,-1 1 0,1 0 0,0 0 0,0 0 0,0 0 0,0 0 0,0 0 0,0 0 0,1 0 0,28 1 0,-24-1 0,21 3-164,-1 0 0,37 10 0,-41-8-1167,1 0 1,0-2 0,0 0 0,27-1 0,-6-5-14525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7.0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111 71 17489,'0'0'14301,"0"10"-13532,0 47-561,0-57-236,0 1-1,1-1 1,-1 1 0,0 0-1,1-1 1,-1 1-1,0-1 1,1 1 0,-1-1-1,0 1 1,1-1 0,-1 1-1,1-1 1,-1 0-1,1 1 1,-1-1 0,1 0-1,0 1 1,-1-1 0,1 0-1,-1 0 1,1 1-1,0-1 1,-1 0 0,1 0-1,-1 0 1,2 0 0,29 4-1555,2 2 319,-32-6 1280,0 1-1,0-1 0,0 1 1,0 0-1,0 0 1,0-1-1,0 1 0,0 0 1,0 0-1,-1 0 0,1 0 1,0 0-1,-1 0 1,1 0-1,0 0 0,-1 1 1,1-1-1,-1 0 1,0 0-1,1 0 0,-1 1 1,0-1-1,0 0 0,0 2 1,0 0 75,-1 0 1,1 0-1,-1 0 1,0 0-1,0-1 1,0 1-1,0 0 1,-1-1-1,1 1 1,-3 2-1,-3 5 151,0-1 0,-1-1-1,0 0 1,-12 10 0,13-12-168,0-1 1,0 0-1,0 0 0,-1 0 1,1-1-1,-1 0 1,0-1-1,-1 0 0,1 0 1,0-1-1,-1 0 0,0 0 1,-11 0-1,18-2-210,1 0 0,0-1 0,0 1 0,0-1 0,0 1 0,0-1 0,0 0 0,0 1 0,1-1 0,-1 0 0,0 0 0,0 0 0,0 0 0,1 1 0,-1-1 0,0 0 0,1 0-1,-1 0 1,1 0 0,-1-1 0,1 1 0,0 0 0,-1 0 0,1 0 0,0 0 0,0 0 0,0 0 0,0-1 0,0 1 0,0 0 0,0-2 0,2-47-8853,-2 42 6999,4-25-9680</inkml:trace>
  <inkml:trace contextRef="#ctx0" brushRef="#br0" timeOffset="1">78 4 15246,'0'0'13773,"52"13"-12363,-32-10-609,4-2-545,0-1-224,-1 0-1313,2-8-3204,4-5-4419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7.4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162 1 14894,'0'0'15054,"-37"67"-14221,21-43-481,-2 2-223,0 0-97,0 0-161,2-4-447,1-4 63,3-4-383,3-5-290,7-4-671,2-19-11980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7.7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166 3 16688,'0'0'11942,"-11"1"-10907,-1 1-884,-1 1 0,1 0 0,-1 0-1,-12 7 1,21-9-72,0 1 0,1 0-1,-1 0 1,0 1 0,1-1 0,0 1-1,-1 0 1,1-1 0,-3 5 0,5-6-30,0 1 0,0 0 1,0-1-1,0 1 0,1 0 1,-1 0-1,0-1 0,1 1 1,-1 0-1,1 0 0,0 0 1,-1 0-1,1 0 0,0-1 1,0 1-1,0 0 0,0 0 1,1 0-1,-1 0 0,0 0 1,2 2-1,-1-2-41,0-1 1,0 0-1,0 0 1,1 0-1,-1 0 1,0-1-1,0 1 1,1 0-1,-1 0 0,1-1 1,-1 1-1,1-1 1,-1 1-1,1-1 1,-1 0-1,1 0 1,-1 1-1,1-1 0,-1 0 1,1 0-1,-1-1 1,1 1-1,-1 0 1,3-1-1,37-8 139,-36 7-149,-1-1 1,0 1 0,-1-1 0,1 0 0,0 0 0,-1 0 0,1 0 0,-1-1 0,0 1 0,0-1 0,-1 0 0,1 0 0,-1 0 0,0 0 0,0 0-1,0-1 1,0 1 0,-1-1 0,2-7 0,-4 11 4,1 0 1,-1 0-1,0 0 0,0 0 0,0 0 1,0 0-1,0 0 0,0 0 0,0 0 0,0 0 1,0 0-1,0 0 0,0 1 0,-1-1 1,1 1-1,0-1 0,0 1 0,-1-1 0,1 1 1,0 0-1,-1-1 0,1 1 0,-1 0 1,1 0-1,0 0 0,-1 0 0,1 0 0,-3 1 1,-44 2 41,43-1-196,0 0 0,0 0 0,1 0 0,-1 0 0,1 1 0,-1 0 0,1-1-1,0 2 1,0-1 0,0 0 0,1 1 0,-1 0 0,1 0 0,0 0 0,0 0 0,0 0 0,1 1 0,-1-1 0,1 1 0,-2 7 0,2-8-176,0 0 0,1 1 0,0-1 0,0 1 0,0-1 0,0 1 0,1 0 0,0-1 0,0 1 0,0 0 0,0-1 0,1 1 0,0-1 0,0 1 0,0-1 0,0 1 0,1-1 0,0 1 0,0-1 0,0 0 0,0 0 0,5 6 0,13 9-10408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08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54 43 7911,'0'0'24317,"-5"9"-23837,-17 28-421,21-36-59,0 0 0,1 0 0,-1 0 0,1 0 0,-1 0 0,1 0 0,-1 0 0,1 0 0,0 0 0,-1 0 0,1 1 0,0-1 0,0 0 0,0 0 0,0 0 0,0 0 0,0 0 0,0 1 0,0-1 0,1 0 0,-1 0 0,0 0 0,1 2 0,0-2 0,0-1 0,0 1 0,0 0 0,0-1 0,0 1 0,0-1 0,0 1 0,0-1 0,0 1 0,0-1 0,0 0 0,0 1 0,0-1 0,0 0 0,0 0 0,1 0 0,-1 0 0,2 0 0,1 0 0,1-1 0,-1 1 0,0-1 0,0 0 0,1 0 0,-1 0 0,0-1 0,0 0 0,6-3 0,-6 1 0,0 0 0,0-1 0,0 0 0,-1 0 0,0 0 0,0 0 0,0 0 0,-1-1 0,4-9 0,-5 14 0,-1 0 0,1-1 0,-1 1 0,0-1 0,1 1 0,-1-1 0,0 1 0,0 0 0,0-1 0,0 1 0,0-1 0,0 1 0,0-1 0,-1 1 0,1-1 0,0 1 0,-1-1 0,1 1 0,-1 0 0,0-1 0,1 1 0,-1 0 0,0-1 0,0 1 0,0 0 0,0 0 0,0 0 0,0 0 0,0 0 0,0 0 0,0 0 0,0 0 0,-1 0 0,1 1 0,0-1 0,-1 0 0,1 1 0,-1-1 0,1 1 0,0 0 0,-1-1 0,-2 1 0,-1-1-150,-1 0 0,1 1 0,-1-1 0,1 1 0,-1 1 0,0-1 0,1 1 0,-1 0 0,-7 2 0,11-2-219,-1 0 0,0 0 1,1 1-1,0-1 0,-1 0 0,1 1 1,0 0-1,0-1 0,-1 1 0,1 0 1,1 0-1,-4 5 0,0 3-11242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18.1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1 317 7079,'0'55'-833,"0"4"3844,0-4-3428,8-10-1665,10-16 353,7-22 1216,13-12 5094,10-35 543,11-17-1985,11-13-1633,9-8-769,11 0-641,0-2-737,-5 13-1409,-13 14 64,-14 15-4356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2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9513,'0'0'18471,"10"0"-17361,144-13 1997,-66 3-5192,-44 7-3366,-2 1-4293,-50 2 2222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2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15503,'0'0'11050,"58"14"-9865,-22-14-736,5 0-353,2-1-192,-4 0-2114,-7 1-2018,-7 0-2627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2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20692,'0'0'10826,"-6"12"-10559,-26 49 54,12-28-101,2 1 1,-24 67-1,41-100-220,1 0 1,-1 0-1,1 0 1,-1 0-1,1 0 1,0 0-1,0 0 1,-1 0-1,1 1 1,0-1-1,0 0 1,0 0-1,0 0 0,0 0 1,0 1-1,1-1 1,-1 0-1,0 0 1,1 0-1,-1 0 1,0 0-1,1 0 1,-1 0-1,1 0 1,0 0-1,-1 0 1,1 0-1,0 0 0,1 1 1,0-1-4,1 0-1,0-1 1,0 1-1,0-1 1,0 1 0,0-1-1,0 0 1,0 0 0,5-1-1,6 1-35,-7 0-378,0 0 0,1-1 0,-1 0 0,0 0-1,9-3 1,-12 2-600,1 1-1,-1-1 1,0 0-1,0-1 0,0 1 1,0-1-1,0 1 1,0-1-1,3-4 1,6-11-8219</inkml:trace>
  <inkml:trace contextRef="#ctx0" brushRef="#br0" timeOffset="1">173 163 15663,'0'0'6790,"-24"55"-3875,13-25-513,4 3-992,1 3-706,1 2-255,4-4-289,1-3-128,0-7-416,11-9-1506,7-8-1762,-2-7-1409,-1 0-1633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2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34 21492,'0'0'5926,"10"-6"-4922,-1 2-843,0-1 1,0 2-1,1-1 1,-1 1-1,1 1 1,0 0-1,12-1 1,-20 2-138,1 1-1,-1-1 1,1 1 0,-1 0 0,0 0 0,1 0 0,-1 1 0,1-1 0,-1 0 0,0 1-1,1 0 1,-1-1 0,0 1 0,1 0 0,-1 0 0,0 0 0,0 0 0,0 1 0,0-1-1,0 1 1,0-1 0,-1 1 0,1 0 0,0-1 0,-1 1 0,1 0 0,-1 0 0,0 0-1,1 0 1,-1 1 0,0-1 0,0 0 0,-1 0 0,1 1 0,0-1 0,-1 0 0,1 1 0,-1-1-1,0 1 1,0-1 0,0 5 0,-1-2 29,0 0 1,0 0-1,0 0 0,0 0 1,-1-1-1,0 1 0,0 0 1,0-1-1,-1 1 1,1-1-1,-1 0 0,0 0 1,0 0-1,-4 4 0,-61 55 997,38-37-850,30-26-200,-38 41 0,36-39 0,0 0 0,1-1 0,-1 1 0,1 0 0,0 1 0,0-1 0,0 0 0,0 0 0,0 1 0,0-1 0,0 0 0,1 1 0,-1-1 0,1 0 0,0 1 0,0-1 0,0 1 0,0-1 0,0 5 0,2-6 0,0 0 0,0 1 0,0-1 0,0-1 0,1 1 0,-1 0 0,0 0 0,0-1 0,0 1 0,1-1 0,-1 0 0,0 0 0,1 0 0,-1 0 0,0 0 0,0 0 0,5-1 0,2 0 0,65-2-2870,-62 1 1697,0 0 0,0 0 1,-1-1-1,1-1 0,-1 0 1,0 0-1,14-9 0,6-6-7459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5285,'0'0'23580,"-9"6"-23383,2-2-159,4-3-34,-1 0 0,1 0-1,0 1 1,0 0-1,1 0 1,-1-1 0,0 2-1,0-1 1,1 0-1,-1 0 1,1 1 0,0 0-1,0-1 1,0 1-1,0 0 1,0 0 0,1 0-1,-3 6 1,4-8-3,0-1 0,0 1 0,1-1 0,-1 1 0,0-1 0,0 1 0,1-1 0,-1 1 0,0-1 0,1 1 0,-1-1 0,0 0 0,1 1 0,-1-1 0,1 1 0,-1-1 0,1 0 0,-1 0 0,0 1 0,1-1 0,-1 0 0,1 0 0,0 1 0,-1-1 0,1 0 0,-1 0 0,1 0 0,-1 0 0,1 0 0,-1 0 0,1 0 0,-1 0 0,1 0 0,1 0 0,26 0 71,-22 0-46,15 0 31,60 5-669,-75-5 572,0 1 0,-1 0 0,1 0 0,-1 1 0,1 0 0,-1 0 0,0 0 0,0 0 0,0 1 0,0 0 0,6 5 0,-10-7 41,0 0 1,0 0 0,0 0-1,0 0 1,0 0-1,0 0 1,-1 0 0,1 0-1,0 0 1,-1 0-1,1 1 1,-1-1 0,1 0-1,-1 1 1,0-1-1,1 0 1,-1 0 0,0 1-1,0-1 1,0 1 0,0-1-1,0 0 1,-1 3-1,0-1 40,0-1 0,0 1-1,0 0 1,-1 0 0,1-1-1,-1 1 1,0-1-1,1 1 1,-1-1 0,-3 3-1,-6 5 369,-1 0 0,1-1 0,-19 10-1,24-15-126,-10 6-8,-5 4 340,-44 22 0,60-34-574,0 1-1,-1-1 1,1 0 0,-1-1 0,1 1-1,-1-1 1,1 0 0,-1-1 0,0 1-1,0-1 1,1 0 0,-1-1 0,0 1-1,-8-3 1,13 2-197,0 0 0,-1 0 1,1 0-1,0 0 0,0 0 0,-1 0 0,1 0 1,0 0-1,0 0 0,0-1 0,0 1 0,1-1 1,-1 1-1,0 0 0,1-1 0,-1 1 0,1-1 1,-1 1-1,1-1 0,0 0 0,-1 1 0,1-1 1,0-1-1,0-46-7778,0 36 4776,0-17-7352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13549,'0'0'7618,"-11"5"-5269,3 0-1957,-25 11 1232,-46 33 1,72-44-1420,0 0 0,0 0 0,0 1 0,1 0 1,-1 0-1,1 0 0,1 1 0,0 0 0,0 0 0,0 0 0,1 1 0,0-1 0,-6 15 0,10-22-189,0 1 0,0 0-1,0 0 1,-1 0 0,1 0-1,0-1 1,0 1-1,0 0 1,0 0 0,0 0-1,0 0 1,0-1 0,1 1-1,-1 0 1,0 0-1,0 0 1,1-1 0,-1 1-1,0 0 1,1 0 0,-1-1-1,1 1 1,-1 0-1,1-1 1,-1 1 0,1 0-1,0-1 1,-1 1 0,1-1-1,0 1 1,1 0 0,0 0 5,1 0 1,-1-1 0,1 1-1,0-1 1,-1 1 0,1-1-1,0 0 1,0 0-1,-1 0 1,5-1 0,4-1 35,1 0 0,-1-1 1,1 0-1,11-6 0,-3 1-38,1-2 0,-2-1-1,0-1 1,0 0 0,-1-1-1,0-1 1,-2-1 0,1 0 0,25-34-1,-42 49-54,-29 57 294,25-49-172,0 1 1,1-1 0,0 0 0,1 1 0,-1 0 0,2 0 0,-1-1 0,1 15 0,1-22-88,1 0 0,0 0 0,-1 0 1,1 0-1,0 0 0,0 0 0,0 0 0,0 0 0,0 0 1,0 0-1,0-1 0,0 1 0,0 0 0,0-1 0,0 1 1,0 0-1,1-1 0,-1 0 0,0 1 0,0-1 0,1 0 1,-1 0-1,0 1 0,1-1 0,-1 0 0,0 0 0,1 0 1,-1-1-1,0 1 0,0 0 0,2-1 0,46-8-1584,-39 6 375,1-2 0,-1 1 1,0-1-1,17-12 0,13-15-6445,-6 2-3027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7015,'1'-25'11656,"10"2"-4926,-6 17-6025,0 0 1,0 0-1,1 1 1,0-1-1,11-7 1,7-2-734,0 1 0,34-14 1,-55 27 403,6-4-193,0 1-1,0 1 1,1-1 0,-1 2-1,1-1 1,0 1 0,0 1 0,11-1-1,-21 2-166,1 0-1,0 1 0,0-1 1,0 0-1,0 1 0,0-1 1,-1 0-1,1 1 0,0-1 1,0 1-1,-1-1 1,1 1-1,0-1 0,0 1 1,-1 0-1,1-1 0,-1 1 1,1 0-1,-1 0 0,1-1 1,-1 1-1,1 0 1,-1 0-1,0 0 0,1 0 1,-1-1-1,0 1 0,0 0 1,0 0-1,0 0 0,0 0 1,1 0-1,-2 0 0,1 0 1,0 0-1,0-1 1,0 1-1,0 0 0,-1 0 1,1 0-1,0 0 0,-1 1 1,-14 43 455,-21 14-404,-17 31-57,50-83-11,-1 1 0,1-1-1,1 1 1,0 0 0,0 0-1,0 0 1,1 0 0,0 0-1,0 15 1,2-23 1,-1 1 0,1 0 0,0 0 0,-1 0 0,1 0 0,0 0 0,-1-1 0,1 1 0,0 0 0,0-1 0,0 1 0,0-1 0,0 1 0,0-1 0,0 1 0,0-1 0,0 1 0,0-1 0,0 0 0,0 0 0,0 0 0,0 1 0,0-1 0,0 0 0,0 0 0,0 0 0,0-1 0,0 1 0,0 0 0,0 0 0,0 0 0,0-1 0,2 0 0,40-10 0,-22 0 0,-1 0 0,0-1 0,0 0 0,-1-2 0,-1-1 0,0 0 0,-2-1 0,1-1 0,-2 0 0,0-1 0,-1-1 0,16-29 0,-28 45 0,0 0 0,0-1 0,-1 1 0,1-1 0,-1 0 0,0 0 0,0 1 0,0-1 0,0 0 0,-1 0 0,0 0 0,0 0 0,0-5 0,-1 9 0,0 0 0,0-1 0,0 2 0,-1-1 0,1 0 0,0 0 0,0 0 0,0 0 0,0 1 0,0-1 0,0 0 0,0 1 0,0-1 0,0 1 0,0-1 0,0 1 0,0 0 0,0-1 0,1 1 0,-1 0 0,0 0 0,0 0 0,-8 9 0,0 1 0,1 0 0,0 0 0,1 1 0,1-1 0,0 1 0,0 1 0,-4 15 0,3-7 0,1 0 0,1 0 0,1 0 0,-2 31 0,5-50 0,1 0 0,0 0 0,0 0 0,-1 0 0,1 0 0,1 0 0,-1 0 0,0 0 0,0 0 0,1 0 0,-1 0 0,1 0 0,0 0 0,0 0 0,0-1 0,-1 1 0,1 0 0,1 0 0,-1-1 0,0 1 0,0-1 0,1 1 0,1 1 0,-1-2 0,0-1 0,0 1 0,0-1 0,0 1 0,0-1 0,1 0 0,-1 0 0,0 0 0,0 0 0,0 0 0,0 0 0,0-1 0,0 1 0,0-1 0,0 1 0,0-1 0,4-2 0,6-2 0,-1-2 0,0 1 0,0-2 0,0 1 0,15-16 0,-5 2 0,-1 0 0,22-32 0,-36 44 0,1 0 0,-2 0 0,1-1 0,-2 0 0,1 0 0,-1-1 0,-1 1 0,0-1 0,3-13 0,-6 24 0,0-1 0,0 1 0,0-1 0,0 1 0,1-1 0,-1 1 0,0-1 0,0 0 0,0 1 0,0-1 0,0 1 0,0-1 0,0 1 0,0-1 0,-1 0 0,1 1 0,0-1 0,0 1 0,0-1 0,-1 1 0,1-1 0,0 1 0,-1-1 0,1 1 0,0-1 0,-1 1 0,1 0 0,0-1 0,-1 1 0,1-1 0,-1 1 0,1 0 0,-1-1 0,-18 8 0,-14 24 0,27-24 0,1 0 0,0 0 0,1 0 0,-1 0 0,1 1 0,1 0 0,0 0 0,0 0 0,-3 13 0,6-21 0,0 1 0,0-1 0,0 0 0,-1 1 0,1-1 0,0 0 0,0 1 0,0-1 0,0 0 0,0 1 0,0-1 0,0 0 0,1 1 0,-1-1 0,0 0 0,0 1 0,0-1 0,0 0 0,0 1 0,0-1 0,1 0 0,-1 0 0,0 1 0,0-1 0,0 0 0,1 0 0,-1 1 0,0-1 0,0 0 0,1 0 0,-1 0 0,0 1 0,0-1 0,1 0 0,-1 0 0,1 0 0,13-3 0,12-14 0,-9 3 0,0-1 0,-1-1 0,-1 0 0,-1-1 0,-1 0 0,0-1 0,-1 0 0,11-23 0,-56 105 0,26-53 0,1 0 0,0-1 0,0 2 0,1-1 0,1 1 0,0 0 0,0 0 0,1 0 0,1 0 0,0 0 0,0 15 0,2-25 0,1-1 0,-1 0 0,1 0 0,0 0 0,-1 1 0,1-1 0,0 0 0,0 0 0,0 0 0,0 0 0,0-1 0,0 1 0,0 0 0,0 0 0,0 0 0,0-1 0,1 1 0,-1-1 0,0 1 0,0-1 0,1 1 0,-1-1 0,0 0 0,1 0 0,-1 0 0,0 1 0,1-1 0,-1 0 0,0-1 0,1 1 0,-1 0 0,2-1 0,50-5 0,-2-9 0,-38 11 0,1 0 0,-1 0 0,1 2 0,0-1 0,23 0 0,-36 4 0,1 0 0,-1 0 0,0 0 0,0-1 0,0 1 0,1 0 0,-1 0 0,0 0 0,0 1 0,0-1 0,0 0 0,-1 0 0,1 0 0,0 1 0,-1-1 0,1 1 0,0-1 0,-1 0 0,1 1 0,-1-1 0,0 1 0,0-1 0,1 1 0,-1-1 0,0 1 0,0-1 0,0 1 0,-1 1 0,1-1 0,1 0 0,-1 0 0,0 0 0,0 0 0,0 0 0,-1 0 0,1 0 0,0 0 0,-1 0 0,1 0 0,-1-1 0,1 1 0,-1 0 0,0 0 0,0 0 0,0-1 0,0 1 0,0-1 0,0 1 0,-1-1 0,1 1 0,-2 1 0,2-3 0,1 0 0,-1-1 0,0 1 0,1 0 0,-1-1 0,1 1 0,-1-1 0,1 1 0,-1 0 0,1-1 0,-1 1 0,1-1 0,0 1 0,-1-1 0,1 1 0,0-1 0,-1 0 0,1 1 0,0-1 0,-1 1 0,1-1 0,0 0 0,0 1 0,0-1 0,0 1 0,0-1 0,0 0 0,0 1 0,0-1 0,0 0 0,0 1 0,0-2 0,-2-29 0,2 25 0,-4-186 0,4 191-8,0 0 0,0 1 0,0-1 0,1 0 1,-1 0-1,0 0 0,0 0 0,1 0 0,-1 0 0,0 1 0,1-1 0,-1 0 0,1 0 1,-1 0-1,1 1 0,-1-1 0,1 0 0,0 1 0,-1-1 0,1 0 0,0 1 0,0-1 1,-1 1-1,1-1 0,0 1 0,0-1 0,0 1 0,0 0 0,-1 0 0,1-1 1,0 1-1,0 0 0,0 0 0,0 0 0,0 0 0,0 0 0,0 0 0,0 0 0,0 0 1,1 0-1,50 11-1563,-19-4-1126,-20-7-5140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6:2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12812,'0'0'12011,"55"-27"-8679,-21 19-1250,17 4-801,12-1-577,11 4-511,5-3-193,3-5-1570,3-6-5028,0-9-11755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7:0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46 12588,'0'0'18396,"-5"8"-17344,69-28-321,-44 17-731,0 1 0,0 1 0,0 1 0,0 0 0,0 1 0,31 7 0,-51-8 0,0 0 0,0 0 0,0 0 0,0 0 0,0 1 0,0-1 0,0 0 0,0 0 0,0 0 0,0 0 0,0 0 0,0 0 0,0 0 0,0 0 0,0 0 0,0 0 0,0 0 0,0 1 0,0-1 0,0 0 0,0 0 0,0 0 0,0 0 0,0 0 0,0 0 0,0 0 0,0 0 0,0 0 0,1 0 0,-1 0 0,0 0 0,0 0 0,0 0 0,0 1 0,0-1 0,0 0 0,0 0 0,0 0 0,0 0 0,0 0 0,0 0 0,0 0 0,1 0 0,-16 3 0,-19 0 0,32-3 0,-22-1 0,0 1 0,0 2 0,0 0 0,0 1 0,-26 8 0,135-22 0,35 6 0,-293 5 0,173-1 0,0 1 0,0 0 0,0 0 0,0 0 0,-1 0 0,1 0 0,0 0 0,0 0 0,0-1 0,0 1 0,0 0 0,0 0 0,0 0 0,0 0 0,0-1 0,0 1 0,0 0 0,0 0 0,0 0 0,0 0 0,0-1 0,0 1 0,0 0 0,0 0 0,0 0 0,0 0 0,0-1 0,0 1 0,0 0 0,0 0 0,0 0 0,0 0 0,0 0 0,0-1 0,0 1 0,0 0 0,0 0 0,1 0 0,-1 0 0,0 0 0,0 0 0,0-1 0,0 1 0,0 0 0,0 0 0,1 0 0,-1 0 0,0 0 0,0 0 0,0 0 0,0 0 0,0 0 0,1 0 0,-1 0 0,0 0 0,0 0 0,0 0 0,0 0 0,1 0 0,9-8 0,5 2 0,0 0 0,1 1 0,0 1 0,0 0 0,0 1 0,0 1 0,1 1 0,22 0 0,-38 1 0,0 0 0,0 1 0,0-1 0,0 0 0,0 0 0,0 0 0,0 1 0,-1-1 0,1 1 0,0-1 0,0 1 0,0-1 0,0 1 0,-1-1 0,1 1 0,0-1 0,-1 1 0,1 0 0,-1 0 0,1-1 0,0 1 0,0 1 0,-1-1 0,0-1 0,0 0 0,0 1 0,1-1 0,-1 1 0,0-1 0,0 0 0,0 1 0,0-1 0,0 1 0,0-1 0,0 0 0,0 1 0,0-1 0,-1 1 0,1-1 0,0 1 0,0-1 0,0 0 0,0 1 0,-1-1 0,1 0 0,0 1 0,0-1 0,0 0 0,-1 1 0,1-1 0,0 0 0,-1 1 0,1-1 0,0 0 0,-1 0 0,1 1 0,0-1 0,-1 0 0,1 0 0,-1 0 0,1 0 0,0 0 0,-1 1 0,1-1 0,-1 0 0,1 0 0,0 0 0,-1 0 0,1 0 0,-1 0 0,1 0 0,0 0 0,-1-1 0,-47-1 0,39 1 0,1 0 0,-1 0 0,0 1 0,1 0 0,-1 1 0,0-1 0,-10 4 0,12 1-881,-4 1-5183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7:3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248 4292,'0'0'12241,"-7"-8"-11248,1 0-584,0 0 0,-1 0 1,0 1-1,0 0 0,-1 0 1,0 1-1,0 0 0,-1 0 0,1 1 1,-1 0-1,0 0 0,-1 1 1,1 0-1,-12-2 0,-125-9 809,106 14-687,-1-3 0,0-2 0,-58-15 0,7-4-132,0 4 0,-144-15 0,-192 18 630,406 18-1011,-1 2 0,1 0 0,0 1 0,0 2 0,0 0 0,0 1 0,1 2 0,0 0 0,0 1 0,1 1 1,0 1-1,1 0 0,0 2 0,1 0 0,0 1 0,1 1 0,1 1 0,0 0 0,2 1 0,-14 19 0,10-10 9,1 1 0,2 0 0,1 1 0,1 1 0,1 0 0,2 1 1,1 0-1,1 0 0,2 1 0,1 0 0,1 0 0,2 1 0,3 57 0,1-70-22,2 0-1,0 0 0,1-1 1,1 1-1,1-1 1,0-1-1,2 1 1,0-1-1,0-1 1,2 0-1,0 0 1,1-1-1,25 25 1,-4-8 19,2-1 1,1-1 0,2-3 0,63 37 0,-62-44-12,2-2 0,-1-1 0,2-3 0,0-1 0,1-2 0,84 10 0,267-4 56,-336-19-47,0-3-1,0-2 1,-1-3-1,0-3 0,-1-2 1,77-31-1,312-166 60,-378 177-72,-45 24 44,-1-1 0,-1-1 0,0 0 0,-1-2 0,35-33 0,-45 37 29,0 0-1,0-1 1,-1 0-1,0 0 1,-1-1 0,-1 0-1,0 0 1,0-1 0,-2 0-1,0 0 1,3-17-1,-3 13-21,-1-1-1,-1 0 0,-1 0 0,-1 0 1,0 1-1,-1-1 0,-4-19 0,3 29-36,-1 1 1,1-1-1,-1 1 0,-1 0 0,1 0 1,-1 1-1,-1-1 0,1 1 0,-1 0 0,-1 0 1,1 0-1,-1 1 0,0 0 0,-1 0 0,1 0 1,-1 1-1,-11-7 0,-6-1-23,0 2 0,-1 0 0,0 2 0,-1 0 0,0 2 0,-34-5 0,-168-12 0,122 16 0,54 3-970,-74-17 1,106 17 318,0-1 0,1 0 0,0-2-1,1 0 1,0-2 0,-32-20 0,-15-24-5664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7:4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9001,'0'0'6085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7:4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4676,'0'0'32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7:5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 4324,'0'0'16891,"8"0"-16421,-1 0-369,53-1 287,-58 1-378,0-1 1,0 1 0,0 1 0,0-1-1,0 0 1,0 0 0,0 1 0,0-1-1,0 1 1,0-1 0,0 1 0,0 0 0,0 0-1,0 0 1,-1 0 0,1 0 0,0 1-1,-1-1 1,1 0 0,-1 1 0,1-1-1,-1 1 1,3 3 0,-56-7 2178,48 0-1985,-1 2 1,0-1-1,0 1 1,0-1-1,0 2 1,1-1-1,-1 0 1,0 1-1,0 0 1,0 0-1,1 0 1,-1 1-1,0-1 1,1 1 0,-6 3-1,56-7-231,-40 1-130,29 2-595,-22 6-2236,-7 8-3861,-6-8-2039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7:5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5157,'0'0'13186,"5"-1"-12588,0 0-360,-4 1-135,1-1 0,-1 1 0,1 0 0,-1-1 0,1 1 0,-1-1 0,1 1 0,-1-1 0,0 0-1,1 1 1,-1-1 0,0 0 0,0 0 0,1 0 0,-1 0 0,0 0 0,0 0 0,2-3 0,-1 9 1234,8 10-1122,-5-15-330,-3-14 333,-1-12 806,-1 24 318,0 17-714,-2 9-114,1-12-1137,1-7-3314,-5-19-2426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8:0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3587,'0'0'19523,"-4"5"-18429,2-1-877,1-1-1,-1 1 1,0 0-1,1-1 1,0 1-1,0 0 1,0 0-1,0 0 0,0 5 1,1-8-154,0 0 0,0 1 1,0-1-1,0 0 0,0 0 0,0 1 0,0-1 1,0 0-1,1 0 0,-1 1 0,0-1 1,1 0-1,-1 0 0,1 0 0,0 0 0,-1 0 1,1 0-1,0 0 0,0 0 0,-1 0 0,1 0 1,0 0-1,0 0 0,0 0 0,0 0 1,0-1-1,0 1 0,0-1 0,1 1 0,-1 0 1,0-1-1,0 0 0,0 1 0,1-1 0,-1 0 1,0 0-1,0 1 0,1-1 0,-1 0 1,3-1-1,-3 1-46,0 0 0,0 0 0,-1-1-1,1 1 1,0-1 0,0 1 0,0-1 0,0 1 0,0-1 0,0 0 0,-1 1 0,1-1 0,0 0 0,0 1 0,-1-1 0,1 0 0,-1 0 0,1 0-1,-1 0 1,1 0 0,-1 0 0,1 0 0,-1 0 0,0 0 0,1 0 0,-1 0 0,0 0 0,0 0 0,0 0 0,0 0 0,0-1 0,1-42 982,-1 33-106,-3 58-258,4-37-502,3-12 119,1-17 100,-11 36-352,-2 21 0,8 2 0,0-31 0,0-28 0,0 9 0,1-23 0,-1 32 0,0 0 0,0 0 0,0 0 0,0 0 0,-1 0 0,1 0 0,0-1 0,0 1 0,-1 0 0,1 0 0,-1 0 0,1 0 0,-1 0 0,1 0 0,-1 1 0,0-1 0,1 0 0,-1 0 0,0 0 0,0 0 0,-1 0 0,1 1 0,1 0 0,-1 0 0,0 0 0,0 1 0,1-1 0,-1 0 0,0 1 0,1-1 0,-1 0 0,0 1 0,1-1 0,-1 1 0,1-1 0,-1 1 0,1-1 0,-1 1 0,1 0 0,-1-1 0,1 1 0,-1-1 0,1 1 0,0 0 0,-1 0 0,1-1 0,0 1 0,0 0 0,0-1 0,-1 1 0,1 0 0,0 0 0,0 0 0,0-1 0,0 2 0,-5 35 0,4-32 0,-1 29 0,1-17 0,-3-41 0,2 4 0,1 7 0,-1 0 0,0 1 0,-7-25 0,5 111 0,4-70 0,1 32 0,-1-35 0,0-1 0,0 1 0,0 0 0,0 0 0,0 0 0,0 0 0,0 0 0,0-1 0,0 1 0,0 0 0,1 0 0,-1 0 0,0 0 0,0-1 0,1 1 0,-1 0 0,1 0 0,-1-1 0,1 1 0,-1 0 0,1-1 0,0 1 0,-1 0 0,1-1 0,-1 1 0,1-1 0,0 1 0,0-1 0,-1 0 0,2 1 0,0-4 0,-1 0 0,0 0 0,0 0 0,0 0 0,0 0 0,-1 0 0,1 0 0,-1 0 0,0-1 0,0-4 0,1 3 0,0-18 0,-1 16 0,1 0 0,-1 0 0,1 0 0,0 1 0,0-1 0,1 0 0,0 1 0,3-7 0,-4 13 0,-1 0 0,1 0 0,0 1 0,-1-1 0,1 0 0,-1 1 0,1-1 0,-1 1 0,1-1 0,-1 1 0,1-1 0,-1 1 0,1-1 0,-1 1 0,1-1 0,-1 1 0,0-1 0,0 1 0,1 0 0,-1-1 0,0 1 0,0 0 0,0-1 0,1 1 0,-1 0 0,0-1 0,0 2 0,8 23 0,-6-18 0,-2-4 0,1 1 0,-1 0 0,1-1 0,0 1 0,1-1 0,-1 1 0,0-1 0,1 0 0,0 0 0,0 1 0,0-1 0,0 0 0,4 4 0,-5-9-105,0 1 0,0-1 0,1 1-1,-1 0 1,-1-1 0,1 0 0,0 1 0,0-1 0,0 1 0,-1-1-1,1 0 1,-1 0 0,0 1 0,1-1 0,-1 0 0,0 0 0,0 1 0,0-1-1,0-3 1,-1 4-82,1-1-1,0 0 1,0 0 0,0 1-1,0-1 1,1 0-1,-1 0 1,0 1 0,1-1-1,-1 0 1,1 1-1,0-1 1,-1 0 0,1 1-1,0-1 1,0 1-1,0 0 1,0-1 0,1 0-1,2 9-8698,-5-4 6343,1 12-10606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8:1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323 262 3043,'-1'-1'243,"1"1"0,-1-1 0,1 1 0,-1-1 0,1 0 0,-1 1 1,0-1-1,1 1 0,-1-1 0,0 1 0,1 0 0,-1-1 0,0 1 0,0 0 0,1 0 0,-1-1 1,0 1-1,0 0 0,1 0 0,-1 0 0,0 0 0,0 0 0,0 0 0,-1 0 0,-27-1 4013,25 2-3827,-4-2-237,0 1 1,0 1-1,0 0 1,0 0-1,0 1 1,0 0-1,0 0 0,0 0 1,0 1-1,1 1 1,0-1-1,0 1 1,0 0-1,0 1 0,0 0 1,1 0-1,0 0 1,0 1-1,0 0 1,1 0-1,-6 8 0,-2 3-143,1 1 0,1 1 0,1-1 0,1 1 0,0 1 0,2 0-1,0 0 1,1 1 0,-6 37 0,5 3 100,2 1-1,5 68 1,3-96-20,2 0 0,2 0 0,1 0 0,21 56 0,-16-52-144,-2-6 26,2-2 1,1 0 0,1 0 0,1-1 0,2-1 0,1-1 0,1-1 0,1 0 0,2-2 0,0 0 0,2-2-1,49 36 1,-63-51 60,1-1 0,0-1-1,0 0 1,0-1 0,0 0-1,0-1 1,1 0 0,0-1-1,-1 0 1,1-1 0,0 0-1,17-2 1,18-4 384,93-19 1,-66 9-540,379-55 245,-422 66-153,28-1-13,-1 2 1,0 3-1,62 8 0,-3-1-13,-93-5 17,1-1 0,0-1 0,0-2 0,0-1 0,0 0 0,0-2 0,-1-1 0,0-1 0,0-1 0,-1-2 0,27-13 0,93-71 68,5-4-222,-134 89 260,0-2-1,0 0 1,-1-1 0,-1 0-1,0-1 1,0 0-1,-1-1 1,-1 0-1,-1-1 1,0-1-1,9-17 1,-9 13 144,-1 0 0,-1-1 0,0 0 0,-2 0 1,0 0-1,-1-1 0,-2 0 0,2-40 0,-5 57-152,0-1 0,-1 1 0,0-1 0,0 1 0,-1-1 0,0 1 0,0 0 0,0-1 0,0 1 0,-1 0 0,0 0 0,0 1 0,0-1 0,-7-6-1,-6-6 225,0 2-1,-28-21 0,-15-14 257,-98-97 173,133 128-647,0 2-1,-2 0 1,1 2-1,-2 1 1,-32-13-1,13 11-11,-1 2 0,-80-13 0,-100-1 39,-6-1 380,-114-61-160,174 38-296,148 46-54,0 0-1,-1 1 1,1 2 0,-1 0-1,-36 2 1,50 2-235,-1 0 0,0 1 0,0 0 0,1 1 0,0 1 0,0 0 0,0 1 0,0 0 0,0 1 0,1 0 1,0 0-1,-16 14 0,-56 56-8473,51-51-897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8:2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5701,'0'0'17751,"9"-5"-16193,0 0-1033,0 0 0,1 1 0,-1 1-1,1-1 1,0 2 0,-1-1 0,1 1-1,1 1 1,18-1 0,-13 3-335,0 0 1,31 8-1,-8-2-99,-83-2 832,-72 16 1,114-21-924,1 0 0,-1 0 0,1 0 0,-1 1 0,1-1 0,-1 1 0,1-1 0,0 1 0,-1 0 0,1-1 0,0 1 0,0 0 0,-1 0 0,1 0 0,0 0 0,0 0 0,0 0 0,0 0 0,0 0 0,0 0 0,0 1 0,1-1 0,-1 0 0,0 1 0,0 2 0,43-2 0,-24-2 0,0-1 0,1-1 0,-1 0 0,0-2 0,-1 0 0,1 0 0,-1-2 0,1 0 0,25-15 0,-91 26 0,-18 14 0,41-11 0,0-1 0,0-1 0,-44 4 0,69-10-4,-1 0 1,1 0-1,0 1 0,0-1 1,0 0-1,0 0 1,0 0-1,0 0 0,0 0 1,-1 0-1,1 0 0,0 0 1,0 0-1,0 0 1,0 0-1,0 0 0,0 0 1,-1 0-1,1 0 0,0 0 1,0 0-1,0 0 0,0 0 1,0 0-1,0 0 1,0 0-1,-1 0 0,1 0 1,0 0-1,0 0 0,0-1 1,0 1-1,0 0 0,0 0 1,0 0-1,0 0 1,0 0-1,-1 0 0,1 0 1,0 0-1,0 0 0,0-1 1,0 1-1,0 0 1,0 0-1,0 0 0,0 0 1,0 0-1,0 0 0,0-1 1,0 1-1,0 0 0,0 0 1,0 0-1,0 0 1,0 0-1,0 0 0,0 0 1,0-1-1,0 1 0,0 0 1,0 0-1,0 0 1,0 0-1,7-7-2656,-5 5 789,20-20-9025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18770,'0'0'6886,"41"65"-8039,-25-45-3395,4 1-5734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8:3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5061,'0'0'22458,"20"8"-20130,205 3-1960,-290 9 257,-11-19 608,80-2-1914,1 0-1,-1 0 1,1 0 0,-1-1-1,0 0 1,1 0 0,3-2 0,20-12-8197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0:5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19 8136,'0'0'4244,"-9"-3"-1719,6 3-2473,-19-5 1401,0 1 0,-40-2 0,56 5-1243,0 1 0,0 0 0,-1 1 0,1-1 0,0 1 0,0 1 0,-1-1 0,1 1 0,0 0 0,1 0 0,-1 1 0,0-1 0,1 1 0,-1 1 0,1-1 0,-9 8 0,5-1-153,1 1 0,1 0 0,-1 1 0,2 0 1,0 0-1,0 0 0,1 1 0,0-1 0,1 1 1,1 0-1,-4 25 0,3 4 36,1 0 1,4 63-1,2-78-99,0 0 0,2-1-1,1 1 1,1-1 0,1 0 0,1-1 0,2 0 0,0 0 0,2-1-1,17 25 1,-13-24 0,2 0 0,0-1 0,2-1 0,0-1 0,1-1 0,2-1-1,0-1 1,44 27 0,-61-42 0,0 0 0,0 0 0,1-1-1,-1 0 1,1-1 0,-1 0 0,1 0 0,0 0-1,0-1 1,0 0 0,0-1 0,0 0 0,9-1 0,-11 0 29,-1 0 0,1-1 0,0 0 0,0 0 1,-1 0-1,1-1 0,-1 0 0,0 0 0,0 0 1,0 0-1,0-1 0,0 0 0,-1 0 0,0 0 1,0-1-1,0 0 0,6-8 0,1-7 183,0-1-1,-1 1 1,-1-2-1,-1 1 0,0-1 1,-2 0-1,-1-1 1,3-26-1,-3 7 363,-3 1 0,-1-1 0,-7-68 0,4 92-445,-1 1-1,-1 0 0,-1 0 0,0 0 0,-1 0 1,-1 1-1,0 0 0,-1 0 0,-1 1 0,-1 0 1,0 1-1,-15-17 0,17 21-334,-2 1 1,1 1-1,-1 0 1,0 0-1,-1 0 0,1 2 1,-1-1-1,-1 1 0,1 1 1,-1 0-1,0 1 0,-1 0 1,1 1-1,-1 0 0,1 1 1,-1 0-1,-16 0 1,-14 3-4866,4 5-4757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1:2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 4452,'0'0'18097,"-11"11"-16301,9-8 1368,2-3-3111,0 0 1,1 0-1,-1 0 1,1 0-1,-1 1 1,0-1 0,1 0-1,-1 0 1,1-1-1,-1 1 1,1 0-1,-1 0 1,1 0 0,-1 0-1,0 0 1,1 0-1,-1 0 1,1-1-1,-1 1 1,0 0 0,1 0-1,-1-1 1,0 1-1,1 0 1,-1 0-1,0-1 1,1 1-1,-1 0 1,0-1 0,0 1-1,1-1 1,-1 1-1,0 0 1,0-1-1,0 1 1,0-1 0,1 1-1,-1 0 1,0-1-1,0 1 1,0-1-1,0 1 1,0-1-1,0 1 1,0 0 0,0-1-1,0 1 1,0-1-1,-1 1 1,1-1-1,0 0 1,0 0 41,-1 0 0,1 0 0,0 0 0,-1 0 1,1 1-1,-1-1 0,1 0 0,-1 0 0,1 0 0,-1 0 0,0 1 0,1-1 1,-1 0-1,0 0 0,0 1 0,0-1 0,1 1 0,-1-1 0,0 1 0,0-1 0,0 1 1,0-1-1,0 1 0,0 0 0,-1-1 0,1 1-95,0 0 0,0 0 0,0 1 0,0-1 0,0 0 0,0 0 0,1 1 0,-1-1 0,0 0 0,0 1 0,0-1 0,0 1 0,1-1 0,-1 1 0,0-1 0,0 1 0,1-1 0,-1 1 0,0 0 0,1 0 0,-1-1 0,1 1 0,-1 0 0,1 0 0,-1 0 0,0 0 0,-7 34 0,8-33 0,0 0 0,-1-1 0,1 1 0,0 0 0,0 0 0,0 0 0,0 0 0,1-1 0,-1 1 0,0 0 0,1 0 0,-1-1 0,1 1 0,0 0 0,-1 0 0,1-1 0,0 1 0,0-1 0,0 1 0,0-1 0,0 1 0,1-1 0,-1 0 0,0 1 0,1-1 0,-1 0 0,1 0 0,-1 0 0,1 0 0,0 0 0,-1 0 0,1-1 0,0 1 0,2 0 0,-3-2 0,1 0 0,-1 0 0,1 0 0,-1 0 0,0 0 0,1 0 0,-1-1 0,0 1 0,0 0 0,0-1 0,0 1 0,0-1 0,0 1 0,0-1 0,-1 0 0,1 1 0,-1-1 0,1 0 0,-1 1 0,1-1 0,-1 0 0,0 0 0,0 0 0,0 1 0,0-1 0,-1-3 0,-5-22 0,6 27 0,0-1 0,-1 1 0,1-1 0,0 1 0,-1 0 0,1-1 0,-1 1 0,1-1 0,-1 1 0,1 0 0,-1-1 0,1 1 0,-1 0 0,1 0 0,-1-1 0,1 1 0,-1 0 0,0 0 0,1 0 0,-1 0 0,1 0 0,-1 0 0,0 0 0,1 0 0,-1 0 0,1 0 0,-1 0 0,0 0 0,1 0 0,-1 0 0,1 1 0,-1-1 0,1 0 0,-2 1 0,1 0 0,-1 0 0,1 1 0,0-1 0,0 0 0,-1 1 0,1-1 0,0 1 0,0-1 0,0 1 0,1 0 0,-1-1 0,0 1 0,1 0 0,-1 0 0,1-1 0,0 1 0,-1 0 0,1 0 0,0 3 0,0 44 0,0-35 0,3 15 0,0-17 0,3-18 0,-4-5 0,1 0 0,-2-1 0,1 1 0,-1 0 0,-1-1 0,0 1 0,-1 0 0,0-1 0,-5-17 0,6 28 0,0 1 0,0 0 0,0-1 0,0 1 0,0 0 0,0-1 0,0 1 0,0 0 0,0-1 0,0 1 0,0 0 0,-1 0 0,1-1 0,0 1 0,0 0 0,0-1 0,0 1 0,-1 0 0,1 0 0,0-1 0,0 1 0,-1 0 0,1 0 0,0 0 0,0-1 0,-1 1 0,1 0 0,0 0 0,-1 0 0,1 0 0,0 0 0,0 0 0,-1 0 0,1-1 0,0 1 0,-1 0 0,1 0 0,-1 0 0,-3 14 0,2 19 0,1-12 0,0-15 0,1-1 0,-1 1 0,1-1 0,0 0 0,0 1 0,1-1 0,0 1 0,0-1 0,0 0 0,3 6 0,-4-10 0,0-1 0,0 0 0,0 1 0,0-1 0,0 0 0,1 1 0,-1-1 0,0 0 0,0 0 0,0 1 0,1-1 0,-1 0 0,0 0 0,0 0 0,1 1 0,-1-1 0,0 0 0,1 0 0,-1 0 0,0 0 0,0 0 0,1 1 0,-1-1 0,0 0 0,1 0 0,-1 0 0,0 0 0,1 0 0,-1 0 0,0 0 0,1 0 0,-1 0 0,0 0 0,1 0 0,-1 0 0,1-1 0,7-11 0,1-21 0,-9 30 0,6-22-1484,1 0-4132,-4 18-4164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7:4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4644,'0'0'16096,"1"-6"-15242,2-18-107,2 30 875,8 12-1222,-7-18-282,-4-14 395,-2 9-257,1 1-96,-1 0 1,0 0-1,0 0 0,0 0 0,0-1 0,-1 1 1,0 0-1,0 0 0,-1-4 0,0 12-165,1 0 1,0 0-1,0 0 0,0 0 1,0 0-1,0 1 0,1-1 1,0 0-1,0 0 0,0 8 1,1-9 2,-2 10-1,0 27-19,1-39 20,0 1 1,1 0-1,-1-1 0,0 1 1,0 0-1,1-1 1,-1 1-1,1 0 0,-1-1 1,1 1-1,0-1 1,0 1-1,-1-1 1,1 1-1,0-1 0,1 1 1,0 0-1,-1-3 88,-1 0 0,1 0 0,0 0 0,-1-1 0,1 1 0,-1 0 0,1-1 0,-1 1 0,1 0 0,-1-1 0,0 1 1,0 0-1,0-1 0,0 1 0,0-1 0,0 1 0,0-2 0,0-6 552,0 26-673,0-7-251,-1 27 1352,-7-65 577,6 13-1606,0 2-41,1 27-61,1 45 898,0-59-1027,2-19 465,1 13-2999,3 3-3435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27:4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64 5157,'0'0'17574,"0"-4"-16571,0-1-1038,0 4 129,1 0-1,-1 1 1,0-1 0,0 0-1,0 0 1,0 0 0,0 0-1,0 0 1,0 0 0,0 0-1,0 1 1,0-1 0,0 0-1,-1 0 1,1 0 0,0 0-1,-1 0 1,1 1 0,0-1-1,-1 0 1,1 0 0,-1 1-1,1-1 1,-1 0 0,0 1 0,1-1-1,-1 0 1,0 1 0,1-1-1,-1 1 1,0-1 0,0 1-1,1-1 1,-1 1 0,0 0-1,0-1 1,0 1 0,0 0-1,1 0 1,-1 0 0,0 0-1,0-1 1,0 1 0,-1 1-1,2-3 58,-1 0 0,1 1-1,0-1 1,-1 1 0,1-1-1,-1 1 1,0-1 0,1 1-1,-1-1 1,0 1 0,0 0-1,0-1 1,0 1 0,0 0-1,0 0 1,0 0 0,-2-2-1,0 20-260,6-12-542,9-15-502,1-2-4526,-8 11 459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1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4484,'0'0'17313,"8"0"-16598,21 1-689,53-5 0,-32-6-9954,-32 4 303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1:1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10634,'0'0'8125,"7"8"-7223,26 26-421,-32-33-469,1 0 1,-1 0-1,1 0 1,-1 0-1,1 0 1,0 0-1,-1 0 1,1 0 0,0-1-1,0 1 1,0-1-1,0 1 1,0-1-1,-1 0 1,1 1-1,0-1 1,0 0-1,0-1 1,0 1-1,0 0 1,0 0-1,0-1 1,3 0-1,34-22-1085,-30 17 484,-3 3-312,1-1-1,0 1 0,0 0 1,0 1-1,0-1 0,0 2 1,0-1-1,1 1 0,-1 0 1,11 0-1,79 8-2602,-19-1 7718,-58-5-1802,0 1 0,30 7 0,-38-6-2251,-1 0 0,1-1-1,0-1 1,0 0 0,0 0 0,-1-1 0,1-1 0,0 0 0,0 0 0,15-5 0,-18 3-368,0 1 1,0-1 0,1 2-1,-1-1 1,1 1 0,-1 1-1,1 0 1,-1 0 0,1 1-1,-1 0 1,0 0 0,1 1 0,-1 1-1,0-1 1,0 1 0,9 5-1,-6-4-700,-1-1 1,1 0-1,18 1 0,37-1 2150,-43-2 1247,-1 0 1,36 7 0,-49-6-2624,1 0 0,-1-1 1,0 0-1,17-2 1,-8-1-2800,-1-1 0,1 0 0,23-9 0,-14 8-788,6 13 10122,-6 1-927,-25-10-5296,-1 1-1,1-1 0,0 1 0,0-1 1,0 0-1,0 0 0,0 0 0,-1 0 0,1-1 1,0 1-1,0-1 0,0 0 0,-1 0 0,1 0 1,4-2-1,31-29-3847,-33 28 2703,9-11-3374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1:1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6598,'0'0'9129,"46"-5"-21845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1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2915,'0'0'3913,"9"5"6507,-9-4-10212,-1-1 0,0 1 0,1-1 1,-1 1-1,1-1 0,-1 1 0,1 0 0,-1-1 0,1 1 0,0 0 0,-1-1 0,1 1 0,0 0 0,-1 0 0,1-1 0,0 1 0,0 0 0,0 0 0,0-1 0,0 1 0,0 0 0,0 0 1,0 0-1,0 0-159,0 0 1,-1 0 0,1 0-1,0 0 1,1 0 0,-1 0 0,0 0-1,0 0 1,0 0 0,0 0-1,1 0 1,-1 0 0,0 0-1,1 0 1,-1 0 0,1 0 0,-1 0-1,1-1 1,0 1 0,-1 0-1,1 0 1,0-1 0,-1 1 0,1 0-1,0-1 1,0 1 0,0-1-1,0 1 1,-1-1 0,3 1 0,-2-1-52,-1 0 1,1 0 0,0 0 0,0 0 0,0 0 0,0 0 0,-1 0 0,1-1 0,0 1-1,0 0 1,-1-1 0,1 1 0,0 0 0,0-1 0,-1 1 0,1-1 0,0 1 0,-1-1 0,1 1-1,-1-1 1,1 0 0,-1 1 0,1-1 0,-1 0 0,1 1 0,-1-1 0,0 0 0,1 0-1,-1 1 1,1-3 0,1-26 140,-2 21-19,-1 7-46,1 1 1,0 0 0,0-1 0,0 1-1,0 0 1,0-1 0,0 1 0,0 0-1,-1-1 1,1 1 0,0 0 0,0-1-1,-1 1 1,1 0 0,0 0 0,0-1-1,-1 1 1,1 0 0,0 0 0,0 0-1,-1-1 1,1 1 0,0 0 0,-1 0-1,1 0 1,0 0 0,-1 0 0,1 0-1,-1-1 1,1 1 0,0 0 0,-1 0-1,1 0 1,0 0 0,-1 0 0,1 0-1,0 1 1,-1-1 0,1 0 0,0 0-1,-1 0 1,1 0 0,0 0 0,-1 0-1,1 1 1,0-1 0,-1 0 0,1 0-1,0 0 1,-1 1 0,1-1 0,0 0-1,-1 1 1,0 0 30,-1 0 0,1-1 0,0 1-1,-1 0 1,1 0 0,0 1 0,0-1 0,-1 0 0,1 0-1,0 1 1,0-1 0,0 0 0,-1 3 0,2 26 72,0-30-170,0-1 1,0 1-1,1 0 1,-1-1-1,0 1 1,0 0-1,0-1 1,1 1 0,-1 0-1,0-1 1,0 1-1,1 0 1,-1-1-1,0 1 1,0 0-1,1 0 1,-1-1-1,0 1 1,1 0-1,-1 0 1,1 0 0,-1-1-1,0 1 1,1 0-1,-1 0 1,1 0-1,-1 0 1,0 0-1,1 0 1,-1 0-1,1 0 1,-1 0-1,0 0 1,1 0-1,-1 0 1,1 0 0,-1 0-1,0 0 1,1 1-1,-1-1 1,0 0-1,1 0 1,-1 0-1,0 0 1,1 1-1,-1-1 1,0 0-1,1 0 1,-1 1-1,0-1 1,0 0 0,1 1-1,-1-1 1,0 0-1,0 1 1,1-1-1,-1 0 1,0 1-1,0-1 1,0 1-1,0-1 1,0 0-1,0 1 1,0-1 0,0 1-1,0-1 1,0 0-1,0 1 1,0 0-1,3-6 86,0-1 0,0 1 0,-1-1 0,0 1 0,0-1 0,-1 1 0,1-1 0,-1 0 0,-1 0 0,1 0 0,-1-6 0,0 11 30,-3 37 790,1-28-804,1-5-93,1 0 0,-1 0-1,0 0 1,1 1 0,0-1 0,0 0 0,0 0-1,0 0 1,0 0 0,0 0 0,1 1 0,1 4 0,4-35 69,-5-47-85,15 138 0,-14-155 0,-21 138 0,13 9 0,6-51 0,0-8 0,1-31 0,-1-20-355,0 40-443,0 39-729,0 6-4228,0 3-2850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1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9641,'0'0'10282,"49"-4"-10955,-35 15-608,-1 2-1826,2 1-2690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163 221 15887,'0'0'9561,"-11"5"-6913,0-1-2444,1 1 0,0 1 1,0 0-1,1 0 0,0 1 0,0 0 1,1 1-1,-1 0 0,2 0 1,-1 1-1,1 0 0,0 0 0,1 0 1,0 1-1,1 0 0,0 1 0,0-1 1,-3 14-1,8-22-200,-1 0 1,1 1-1,-1-1 1,1 0-1,0 1 1,0-1 0,0 1-1,0-1 1,1 0-1,-1 1 1,1-1-1,0 4 1,0-5-4,-1 0 0,1 0 0,-1 0 0,1 0 1,0-1-1,-1 1 0,1 0 0,0 0 1,0-1-1,0 1 0,-1 0 0,1-1 0,0 1 1,0-1-1,0 1 0,0-1 0,0 1 0,0-1 1,0 0-1,2 1 0,0-1 7,1 0 1,0 0-1,0 0 1,0-1-1,-1 0 1,1 1-1,0-1 0,0-1 1,-1 1-1,1 0 1,-1-1-1,0 0 1,1 0-1,-1 0 0,3-2 1,20-16 43,-2-1 0,0-1 1,-1 0-1,-1-2 0,32-46 0,77-143 206,-116 184-258,-34 77 0,-27 49 0,30-70 0,2 1 0,1 1 0,1 0 0,2 1 0,1 0 0,1 0 0,-4 34 0,12-62 1,-1 0 0,1 0 0,0 0 1,0 0-1,0 1 0,0-1 0,1 0 0,-1 0 0,0 0 0,1 0 1,0 0-1,-1 0 0,1 0 0,0 0 0,0 0 0,0 0 0,0 0 1,1 0-1,-1 0 0,0-1 0,1 1 0,-1-1 0,1 1 0,0-1 1,-1 1-1,1-1 0,3 2 0,-2-2-9,0 0 1,0-1-1,0 1 1,0-1-1,0 0 0,0 0 1,0 0-1,0 0 0,1 0 1,-1-1-1,0 1 1,-1-1-1,1 0 0,0 0 1,0 0-1,0 0 0,0 0 1,-1-1-1,1 1 1,2-3-1,30-29-3060,-16 6-4530,3-15-11268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1:5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7111,'0'0'21263,"1"0"-21426,1 0 6,-1 1 0,0-1-1,0 0 1,1 0 0,-1 1 0,0-1 0,0 0 0,1 1-1,-1-1 1,0 1 0,0 0 0,0-1 0,0 1-1,0 0 1,0 0 0,1 1 0,-2 2-593,-1 13-5424,-2-10-2127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4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 20243,'0'0'1345,"-12"-4"-20210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4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5573,'0'0'21829,"9"3"-20986,4 0-643,1 0-1,0-1 0,0 0 0,0-1 1,1-1-1,13-1 0,101-12 821,-55 4-632,-10 3-283,470-26-674,-558 38-11405,2-6 5375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4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15535,'0'0'9369,"12"-3"-8013,-11 3-1337,10-3 221,1 1 1,-1 0-1,1 1 1,0 1-1,0-1 1,0 2-1,-1 0 0,18 3 1,-5 2-193,0 1 0,0 1 0,-1 2 0,-1 0 0,0 1 0,0 1 0,21 16 0,-41-26 9,0-1 1,0 1-1,-1 0 0,1 0 0,-1 0 1,0 0-1,0 0 0,1 0 0,-1 0 0,0 0 1,-1 0-1,1 1 0,0-1 0,-1 0 0,1 0 1,-1 1-1,0-1 0,0 1 0,1-1 1,-2 0-1,1 1 0,0-1 0,0 0 0,-1 1 1,1-1-1,-1 0 0,0 0 0,0 1 0,0-1 1,0 0-1,0 0 0,0 0 0,-1 0 1,1 0-1,0 0 0,-3 2 0,-8 10 392,0 0 0,-1-1 0,-25 20-1,22-19-457,-24 18-55,30-26-118,1 0 0,0 2 0,0-1 0,0 1 0,1 0 0,0 1 0,1-1 0,0 2 0,0-1 0,-7 14 0,26-26-16709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5029,'0'0'17963,"8"1"-15774,35 1 210,75-4 0,134-29-1912,-129 13-1133,-107 16 124,64-12-3210,-31-6-4073,-27 4-1020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4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14542,'0'0'6571,"10"-3"-4595,26-4-1242,1 1 0,-1 2 1,1 1-1,0 2 1,-1 1-1,47 7 0,-80-7-701,1 1-1,0 0 0,-1-1 0,1 2 0,-1-1 0,1 0 0,-1 1 0,1-1 1,-1 1-1,0 0 0,0 0 0,0 0 0,0 0 0,0 1 0,0-1 1,-1 1-1,1 0 0,-1 0 0,0 0 0,3 4 0,-4-4 48,0 1 0,0-1 0,0 1 0,-1-1 0,1 1 0,-1-1 0,0 1 0,0-1 0,-1 1 0,1-1 0,0 1 0,-1-1 0,0 0 0,0 1 0,0-1 0,0 0 0,-1 1 0,1-1 0,-1 0 0,0 0 0,-4 5 0,-15 20 501,-1-2 1,-31 30-1,35-40-540,2 1 0,0 0 0,1 1 0,0 1 0,2 1-1,0 0 1,-11 23 0,18-20-650,7-10-3576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6822,'0'0'18936,"-3"11"-17682,-8 19-703,-2 0 0,-1-1 0,-2 0 0,-25 35 0,16-26-119,-38 79 1,59-96-816,15-25-2088,19-28-2347,-4-9-888,0-8-3284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11755,'0'0'12673,"0"11"-10548,-3 53 4,1-33-1457,1 0 1,1 0 0,6 41-1,-4-62-898,0 0 1,1 0-1,0 0 0,0-1 0,1 1 0,0-1 0,1 0 0,0 0 0,0 0 0,1-1 0,0 0 1,1 0-1,0 0 0,12 11 0,-6-10-1254,7 7-1439,-11-2-7539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5990,'0'0'21652,"62"3"-21107,-8-15-385,10-5-128,7-3-2082,-4-4-2819,3-3-5092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5029,'0'0'12561,"-12"2"-7484,3 0-4726,0 0 0,1 0 1,-1 0-1,1 1 0,0 1 0,0-1 1,0 1-1,0 1 0,1 0 0,-1 0 1,1 0-1,0 1 0,1-1 0,-12 14 1,5-2 54,0 1 0,1 0 0,1 0 0,0 1 0,2 1 0,-11 28 0,16-35-312,0-1 0,1 1 1,0 0-1,1 0 0,1 0 0,-1 0 0,2 0 0,0 0 0,1 0 0,0 0 0,6 25 1,-4-33-77,-1 0 1,1 0-1,0 0 1,0 0-1,1-1 1,-1 1-1,1-1 1,0 0-1,0 0 1,1 0-1,-1-1 1,1 0-1,0 0 1,0 0-1,0 0 1,0-1 0,0 1-1,1-1 1,-1-1-1,1 1 1,-1-1-1,1 0 1,-1 0-1,1 0 1,11-1-1,-11 0 6,0 0 0,0-1 0,0 1 0,0-1 0,0-1 0,0 1 0,0-1 0,0 0-1,0 0 1,10-6 0,-13 6-18,1 0 0,-1 0 0,-1-1 0,1 1 0,0-1 0,0 0 1,-1 1-1,0-1 0,1-1 0,-1 1 0,0 0 0,-1 0 0,1-1 0,-1 1 0,1-1 0,-1 1 0,0-1 0,1-5 0,-2 8-6,0 0 0,0 0 0,0 0 0,0 1 0,0-1 0,0 0 0,0 0 0,0 0 0,0 0 0,0 0 0,-1 0 0,1 0 0,0 1 0,-1-1 0,1 0 0,0 0 0,-1 0 0,1 1 0,-1-1 0,0 0 0,1 0 0,-1 1 0,1-1 0,-1 1 0,0-1 0,0 0 0,-1 0 0,-29-6 0,21 6 0,1 2 0,-1-1 0,0 2 0,-15 3 0,19-3 0,0 0 0,0 1 0,1 0 0,-1 0 0,1 0 0,-1 0 0,-5 6 0,28-7 0,3-10 0,-1 0 0,-1 0 0,1-2 0,-2 0 0,18-14 0,-18 12 0,0 1 0,1 0 0,0 2 0,0 0 0,29-9 0,-47 18 0,1 0 0,0-1 0,0 1 0,-1 0 0,1 0 0,0 0 0,0 0 0,-1 0 0,1 0 0,0 0 0,0 0 0,-1 0 0,1 0 0,0 0 0,0 1 0,-1-1 0,1 0 0,0 1 0,0-1 0,-1 0 0,1 1 0,0-1 0,-1 1 0,1-1 0,-1 1 0,1-1 0,-1 1 0,2 1 0,5 25 0,-14 40 0,6-60 0,-1 5 0,-1 4 0,0 0 0,1 1 0,1-1 0,1 1 0,2 27 0,-1-43-85,-1 1 0,0-1-1,1 1 1,-1-1 0,1 0 0,-1 1 0,1-1 0,0 0-1,0 0 1,-1 0 0,1 0 0,0 1 0,0-1-1,0 0 1,0 0 0,0 0 0,0-1 0,0 1 0,1 0-1,-1 0 1,0-1 0,3 2 0,20-2-8104,1-11-13725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128 375 9129,'0'0'7820,"9"-1"-3811,-2-1-3608,-1 0-1,1 0 1,-1 0-1,0 0 0,0-1 1,0 0-1,0-1 1,-1 1-1,1-1 0,-1 0 1,0 0-1,0-1 0,0 1 1,0-1-1,-1 0 1,0-1-1,0 1 0,3-7 1,-3 7-182,0-1 0,-1-1 0,0 1 1,0 0-1,0-1 0,-1 0 0,0 1 1,0-1-1,0 0 0,-1 0 1,0 0-1,-1 0 0,0-12 0,0 18-201,0-1 0,-1 1 0,1 0 0,-1-1 0,1 1 0,-1 0 0,0 0-1,0-1 1,1 1 0,-1 0 0,0 0 0,0 0 0,0 0 0,0 0 0,0 0 0,0 0 0,-1 1 0,1-1-1,0 0 1,0 1 0,0-1 0,-1 0 0,1 1 0,0 0 0,-1-1 0,1 1 0,-1 0 0,1-1-1,0 1 1,-1 0 0,1 0 0,-1 0 0,1 1 0,0-1 0,-1 0 0,1 0 0,-1 1 0,1-1 0,0 1-1,-3 0 1,-2 1 32,0 0 0,0 0-1,0 1 1,0-1 0,1 1 0,-1 1-1,-8 5 1,5 1-50,1-1 0,0 1 0,1 1 0,-1-1 0,-7 18 0,9-16 0,-1-1 0,1 0 0,-2 0 0,-16 17 0,-6-9 0,28-18 0,0-1 0,0 1 0,1 0 0,-1 0 0,0-1 0,1 1 0,-1 1 0,0-1 0,1 0 0,-1 0 0,1 0 0,0 1 0,-1-1 0,1 1 0,0-1 0,0 1 0,0 0 0,0-1 0,0 1 0,0 0 0,1 0 0,-1-1 0,0 1 0,1 0 0,0 0 0,-1 0 0,1 0 0,0 0 0,0 0 0,0 0 0,0 3 0,0-3 0,0-1 0,0 1 0,0 0 0,0 0 0,0 0 0,0 0 0,1 0 0,-1-1 0,0 1 0,1 0 0,0 0 0,-1 0 0,1-1 0,0 1 0,0 0 0,0-1 0,0 1 0,0-1 0,2 2 0,-1-2 0,0 0 0,0 0 0,1 0 0,-1-1 0,0 1 0,1-1 0,-1 1 0,0-1 0,1 0 0,-1 0 0,1 0 0,-1 0 0,0-1 0,1 1 0,3-2 0,7-1 0,0-1 0,-1-1 0,1 0 0,-1 0 0,-1-1 0,1-1 0,-1 0 0,0-1 0,11-9 0,15-15 0,33-38 0,-46 44 0,-2 0 0,-1-1 0,-1 0 0,-1-2 0,-2-1 0,24-54 0,-33 58 0,-10 13 0,-4 20 0,6-6 0,-37 50 0,2 2 0,3 2 0,2 0 0,-24 63 0,53-115 0,-2 4 0,0 0 0,0 0 0,1 0 0,0 0 0,-2 15 0,4-22 0,0 1 0,0 0 0,0 0 0,0 0 0,1 0 0,-1 0 0,0 0 0,0 0 0,0-1 0,1 1 0,-1 0 0,1 0 0,-1 0 0,0-1 0,1 1 0,0 0 0,-1 0 0,1-1 0,-1 1 0,1 0 0,1 0 0,-1 0 0,1-1 0,0 1 0,-1 0 0,1-1 0,0 0 0,0 1 0,0-1 0,-1 0 0,1 0 0,0 0 0,0 0 0,0 0 0,0 0 0,2-1 0,8-2 0,-1-1 0,0 0 0,0 0 0,0-1 0,0 0 0,-1-1 0,0 0 0,0-1 0,9-8 0,-2 1 0,0-2 0,-1 0 0,26-32 0,-24 15 0,-18 33 0,0 0 0,0-1 0,0 1 0,0 0 0,0 0 0,0 0 0,0-1 0,0 1 0,0 0 0,0 0 0,0 0 0,0-1 0,0 1 0,0 0 0,0 0 0,0 0 0,0-1 0,0 1 0,0 0 0,0 0 0,0 0 0,0-1 0,0 1 0,0 0 0,-1 0 0,1 0 0,0 0 0,0-1 0,0 1 0,0 0 0,0 0 0,-1 0 0,1 0 0,0 0 0,0 0 0,0-1 0,0 1 0,-1 0 0,1 0 0,0 0 0,0 0 0,0 0 0,-1 0 0,1 0 0,0 0 0,0 0 0,0 0 0,-1 0 0,1 0 0,0 0 0,0 0 0,0 0 0,-1 0 0,1 0 0,0 0 0,0 0 0,0 0 0,-1 0 0,1 1 0,0-1 0,0 0 0,0 0 0,0 0 0,-1 0 0,1 0 0,0 1 0,-12 4 0,-38 36 0,38-30 0,0-1 0,0 0 0,-1-1 0,0 0 0,-1-1 0,-21 9 0,45-18 0,-1 0 0,0 1 0,1 0 0,13 2 0,9-1 0,39-2 0,-31-1 0,77 7 0,-74 8 0,-41-12 0,0 0 0,0 0 0,0 0 0,0 0 0,0 0 0,-1 1 0,1-1 0,0 1 0,-1-1 0,1 1 0,-1-1 0,1 1 0,-1 0 0,0 0 0,0 0 0,0 0 0,2 3 0,-4-20 0,0 0 0,2 0 0,0 0 0,0 0 0,2 0 0,7-26 0,-1-1 0,-6 18 0,-2 16 0,0-1 0,0 0 0,1 1 0,1-1 0,3-8 0,-6 15 0,1 0 0,0 0 0,1 0 0,-1 1 0,0-1 0,0 0 0,1 1 0,-1-1 0,1 1 0,-1 0 0,1-1 0,0 1 0,-1 0 0,1 0 0,0 0 0,0 0 0,0 0 0,0 0 0,0 1 0,0-1 0,0 1 0,0-1 0,0 1 0,0 0 0,0 0 0,3 0 0,91 6-1642,11 2-7473,-21-9-9628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10282,'0'0'17670,"2"13"-16608,16 189 1063,-18-198-2083,0 0 0,0 0 0,1 0 0,0 0 1,0 0-1,0 0 0,0 0 0,0 0 0,1-1 0,0 1 1,0-1-1,0 1 0,0-1 0,0 1 0,1-1 0,-1 0 1,7 5-1,-5-6-11,-1-1 0,1 1 0,0-1 0,0 0 0,0 0 0,0 0 0,0 0 0,0-1 1,0 0-1,0 1 0,0-2 0,0 1 0,1 0 0,-1-1 0,0 0 0,0 0 0,7-2 0,25-11 76,-31 11-122,1 0-1,0 0 1,0 1 0,0 0 0,0 0-1,0 0 1,0 1 0,0 0 0,1 0-1,-1 1 1,0 0 0,1 0 0,11 1 0,-18 0 16,1 0 0,0-1 0,0 1 0,-1 0 0,1 0 0,-1-1 0,1 1 0,-1 0 0,1 0 0,-1 0 0,0 0 0,1 0 0,-1 0 0,0 0 0,1 0 0,-1 0 0,0 0 0,0 0 0,0 0 0,0 0 0,0 0 0,0-1 0,0 1 0,-1 2 0,-4 23 315,1-16-309,0-1 0,-1 0-1,0 0 1,0 0 0,-1-1-1,0 0 1,0 0 0,-1 0-1,0-1 1,-1 0 0,0 0-1,0-1 1,-11 7 0,13-9-8,-1 0 0,0 0 0,1-1 0,-2 0 0,1 0 0,0-1 0,-1 0 0,1 0 0,-1 0 0,1-1 0,-1 0 0,0-1 0,0 0 0,1 0 0,-1-1 0,0 0 0,1 0 0,-9-2 0,14 2-75,-1 0-1,0 0 1,1 0 0,-1-1-1,1 1 1,-1-1 0,1 1-1,0-1 1,-1 0 0,1 0-1,0 0 1,0 0 0,0 0-1,1-1 1,-1 1 0,1 0-1,-1-1 1,1 1 0,0-1-1,-2-4 1,2 5-63,1 0 0,0 0-1,0 0 1,0 0 0,0 0 0,0 1-1,0-1 1,0 0 0,1 0-1,-1 0 1,0 0 0,1 0 0,0 1-1,-1-1 1,1 0 0,0 1 0,0-1-1,0 0 1,0 1 0,0-1-1,1 1 1,-1-1 0,0 1 0,1 0-1,-1 0 1,1-1 0,-1 1 0,1 0-1,-1 0 1,4-1 0,26-12-6433,7 0-2364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36 137 22229,'0'0'9727,"9"-4"-9007,4-3-691,-1-1-1,1 0 0,16-15 1,-25 21-30,-1-1 0,0 0-1,0 0 1,0 0 0,0 0 0,-1 0 0,1-1 0,-1 1 0,0-1 0,0 0 0,0 1 0,-1-1 0,1 0 0,-1 0-1,0 0 1,0 0 0,0-1 0,0 1 0,-1 0 0,0-4 0,0 7 1,0 1 0,-1-1 0,1 1 0,0-1 0,-1 1 0,1 0 0,0-1 0,-1 1 0,1 0 0,0-1 0,-1 1 0,1 0 0,-1-1 0,1 1 0,-1 0 0,1 0 0,-1 0 0,1-1 0,-1 1 0,1 0 0,-1 0 0,1 0 0,-1 0 0,1 0 0,-1 0 0,1 0 0,-1 0 0,1 0 0,-1 0 0,1 0 0,-1 0 0,1 1 0,-1-1 0,1 0 0,-1 0 0,0 1 0,-20 7 0,11 0 0,0 1 0,1 0 0,0 1 0,0 0 0,1 1 0,0-1 0,1 1 0,0 1 0,1-1 0,1 1 0,-1 0 0,2 1 0,0-1 0,0 1 0,1 0 0,-1 15 0,4-27-2,-1 1 0,1-1-1,0 0 1,0 1 0,0-1 0,0 1-1,1-1 1,-1 0 0,0 1 0,0-1 0,1 0-1,-1 1 1,1-1 0,0 0 0,-1 1 0,1-1-1,0 0 1,-1 0 0,1 0 0,0 0-1,0 0 1,0 0 0,0 0 0,0 0 0,0 0-1,0 0 1,2 1 0,0-1-28,0 0 0,1-1-1,-1 1 1,0 0 0,0-1 0,0 0 0,1 0-1,-1 0 1,0 0 0,0 0 0,6-2 0,2 0-354,0-1 1,-1 0 0,1-1 0,-1-1 0,0 1-1,14-9 1,9-13-6306,1-2-3758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152 259 7527,'-10'7'10688,"-8"5"-8416,1-1-203,0 1-1,-28 26 1,40-34-1887,1 0 0,1 0 0,-1 1 0,0-1 0,1 1 0,0 0 0,0 0 0,1 1 0,-1-1 1,1 0-1,0 1 0,0-1 0,1 1 0,0 0 0,0 0 0,0 5 0,1-9-171,0-1-1,1 1 1,-1-1-1,1 0 1,-1 1-1,1-1 1,-1 0-1,1 0 1,0 1-1,0-1 1,0 0-1,0 0 1,0 0-1,0 0 1,0 0-1,0 0 1,0 0 0,0 0-1,0-1 1,1 1-1,-1 0 1,0-1-1,0 1 1,1-1-1,-1 1 1,1-1-1,-1 1 1,0-1-1,1 0 1,-1 0-1,1 0 1,-1 0-1,1 0 1,-1 0-1,0 0 1,1-1-1,1 1 1,4-1 37,0 0 0,0 0 0,0 0 0,0-1 1,0 0-1,-1 0 0,8-4 0,1-3-24,0-2 1,0 0-1,-1-1 0,-1 0 0,0-1 1,-1 0-1,0-1 0,-1-1 1,10-16-1,6-13 7,40-92-1,-60 120-9,-1 5 9,-2 0 1,1 0 0,-1 0 0,-1-1 0,0 1-1,0-1 1,0-13 0,-19 45 925,3 1-901,0 2 1,1 0 0,1 0-1,1 1 1,1 1-1,2-1 1,0 2 0,1-1-1,2 0 1,1 1-1,-1 32 1,4-54-66,0-1 0,1 0 0,-1 1 0,1-1 0,-1 0 0,1 0 0,0 0-1,0 1 1,0-1 0,1 0 0,-1 0 0,1-1 0,0 1 0,-1 0 0,1 0 0,1-1 0,-1 1 0,0-1 0,0 0 0,1 0 0,0 0-1,-1 0 1,1 0 0,0 0 0,0-1 0,0 1 0,0-1 0,0 0 0,0 0 0,0 0 0,0 0 0,1 0 0,-1-1 0,0 0 0,0 1-1,1-1 1,-1-1 0,0 1 0,1 0 0,-1-1 0,0 1 0,0-1 0,5-2 0,12-8-3417,-5-6-5147,2-4-6912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20820,'0'0'10036,"10"6"-8579,-3-3-1434,0 1 0,0-1-1,0 0 1,1-1 0,-1 1-1,1-2 1,0 1 0,0-1-1,-1 0 1,1 0 0,0-1 0,0-1-1,0 1 1,0-1 0,0 0-1,-1-1 1,1 0 0,0 0-1,7-4 1,-6 2-23,0-1 0,0 0 0,0 0 0,0-1 0,-1 0 0,0-1 0,13-14 0,-18 18 0,0 0 0,-1-1 0,1 0 0,-1 0 0,1 1 0,-1-2 0,0 1 0,0 0 0,-1 0 0,1 0 0,-1-1 0,0 1 0,0-1 0,-1 1 0,1-1 0,-1 1 0,0-1 0,0 0 0,-2-7 0,2 11 0,-1 0 0,1 0 0,0 1 0,-1-1 0,1 0 0,0 1 0,-1-1 0,1 0 0,-1 1 0,0-1 0,1 0 0,-1 1 0,1-1 0,-1 1 0,0-1 0,1 1 0,-1 0 0,0-1 0,0 1 0,1 0 0,-1-1 0,0 1 0,0 0 0,0 0 0,1 0 0,-1-1 0,0 1 0,0 0 0,0 0 0,0 0 0,1 0 0,-1 1 0,0-1 0,0 0 0,0 0 0,1 0 0,-1 1 0,0-1 0,0 0 0,1 1 0,-1-1 0,0 1 0,1-1 0,-1 1 0,0 0 0,-32 23 0,24-13 0,0 0 0,1 0 0,1 1 0,0 0 0,0 1 0,1-1 0,1 1 0,0 1 0,1-1 0,0 1 0,1-1 0,1 1 0,0 0 0,1 0 0,1 19 0,0-32 0,0 1 0,0 0 0,0 0 0,1 0 0,-1-1 0,1 1 0,-1 0 0,1 0 0,0-1 0,0 1 0,0 0 0,0-1 0,0 1 0,0-1 0,0 1 0,0-1 0,1 0 0,-1 0 0,0 1 0,1-1 0,-1 0 0,1 0 0,3 1 0,-2-1 0,0 0 0,1 0 0,-1-1 0,0 1 0,1-1 0,-1 0 0,1 0 0,-1 0 0,0-1 0,1 1 0,-1-1 0,4-1 0,4-1 0,-1-1 0,1 0 0,-1-1 0,0 0 0,0 0 0,17-14 0,-10 4 0,-1 0 0,-1-2 0,-1 0 0,0-1 0,-1 0 0,-1-1 0,0 0 0,-2-1 0,0 0 0,12-40 0,-74 176 0,50-111 0,0 0 0,1 0 0,-1 0 0,1 0 0,0 1 0,1-1 0,0 1 0,-1-1 0,2 0 0,-1 1 0,1-1 0,1 6 0,-1-9 0,0 0 0,0 0 0,0 0 0,1 0 0,-1-1 0,1 1 0,0 0 0,-1-1 0,1 1 0,0-1 0,0 0 0,0 0 0,0 1 0,0-1 0,0-1 0,0 1 0,0 0 0,1 0 0,-1-1 0,0 1 0,0-1 0,1 0 0,-1 0 0,0 0 0,0 0 0,1 0 0,-1 0 0,0 0 0,0-1 0,3 0 0,4-1 0,0 0 0,0-1 0,0 0 0,0 0 0,0-1 0,-1 0 0,1 0 0,-1-1 0,0 0 0,-1-1 0,15-12 0,8-11 0,35-43 0,-50 54 0,3-2 0,-6 13 0,-13 14 0,1-6 0,-2 11 0,0 0 0,-2 0 0,1 0 0,-11 22 0,9-26 0,1 0 0,1 0 0,0 1 0,0-1 0,0 1 0,1 0 0,1-1 0,-1 1 0,2 0 0,-1 0 0,1 0 0,0 0 0,2 9 0,-2-17-91,0 0 0,1 0 0,-1 0-1,1 0 1,-1 0 0,0 0 0,1 0 0,0 0 0,-1 0 0,1 0-1,0-1 1,-1 1 0,1 0 0,0 0 0,0-1 0,-1 1-1,1-1 1,0 1 0,0 0 0,0-1 0,0 1 0,0-1 0,0 0-1,0 1 1,0-1 0,0 0 0,0 0 0,0 0 0,0 0 0,0 0-1,0 0 1,1 0 0,-1 0 0,0 0 0,0 0 0,0 0-1,0-1 1,0 1 0,0 0 0,0-1 0,0 1 0,0-1 0,0 1-1,-1-1 1,1 1 0,2-2 0,2-1-1320,0 0 1,0-1 0,-1 1-1,1-1 1,-1 0-1,8-9 1,9-19-12267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2:5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18289,'0'0'4154,"-3"12"-273,-4 31-3237,2 0 0,1 1 1,3-1-1,1 1 0,2-1 1,2 0-1,2 0 0,2 0 1,16 49-1,-24-91-644,0 0 0,0 0 0,1 0 0,-1 0 0,0 0 0,1 0 0,-1 0 0,1 0 0,-1 0 0,1 0 0,-1 0 0,1 0 0,0 0 0,-1-1 0,1 1 0,0 0 0,0 0 0,0-1 0,1 2 0,6-16 0,-3-35 0,-4 21 0,0 14 0,0 1 0,-1-1 0,0 0 0,-1 1 0,-1-1 0,-5-24 0,2 31 0,4 12 0,6 14 0,-1-15 0,0 0 0,1-1 0,-1 0 0,1 0 0,-1 0 0,1 0 0,0-1 0,0 1 0,1-2 0,-1 1 0,0 0 0,0-1 0,1 0 0,-1 0 0,1-1 0,6 1 0,6 0 0,-1-1 0,1-1 0,33-5 0,-40 3 0,0 0 0,0 0 0,0-1 0,-1-1 0,0 0 0,0 0 0,0-1 0,14-10 0,-19 12 0,0 0 0,-1 0 0,1-1 0,-1 1 0,0-1 0,0 0 0,0 0 0,0 0 0,-1-1 0,0 1 0,0-1 0,-1 0 0,0 1 0,0-1 0,0 0 0,1-11 0,-2 16 0,-1 0 0,0 1 0,0-1 0,0 0 0,0 1 0,0-1 0,0 0 0,0 0 0,0 1 0,0-1 0,0 0 0,0 1 0,-1-1 0,1 0 0,0 1 0,0-1 0,-1 0 0,1 1 0,0-1 0,-1 1 0,1-1 0,0 1 0,-1-1 0,1 0 0,-1 1 0,1 0 0,-1-1 0,0 1 0,1-1 0,-1 0 0,-21 5 0,16-1 0,0 0 0,0 1 0,0 0 0,1 0 0,-8 7 0,3 0 0,1 0 0,0 1 0,1 1 0,1-1 0,-9 21 0,12-26 0,2-1 0,-1 1 0,1 0 0,0 1 0,1-1 0,-1 0 0,1 0 0,1 1 0,-1-1 0,1 1 0,1-1 0,2 14 0,-2-18-7,1 0-1,0 0 1,0 0 0,0 0-1,0 0 1,0-1 0,0 1-1,1-1 1,-1 0 0,1 1-1,0-1 1,0 0 0,0-1-1,0 1 1,0 0 0,0-1-1,0 0 1,1 0 0,-1 0-1,0 0 1,1 0 0,-1-1-1,0 1 1,1-1 0,4 0-1,6 1-420,1-1 0,-1 0 0,0-1-1,0 0 1,16-4 0,8-10-7473,-2-9-5589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 6662,'0'0'14649,"3"-1"-12311,12-5-187,-11 5 3898,-4 10-5131,1 33-918,2 0 0,2-1 0,14 57 0,45 117 0,-28-99 0,-32-100 0,-1-1 0,-3-24 0,-1 2-9,-1-1-1,0 0 1,0 1-1,-1 0 1,0-1-1,0 1 1,-1 0 0,-8-12-1,-45-54-342,36 47 95,-12-10-779,25 29 1114,0-1 0,0-1 0,1 1 0,0-2 1,0 1-1,1 0 0,-8-18 0,14 26-54,1 1-1,-1-1 1,1 1 0,-1-1 0,0 1-1,1-1 1,-1 1 0,1 0 0,-1-1-1,1 1 1,-1 0 0,1-1 0,0 1-1,-1 0 1,1 0 0,-1-1 0,1 1-1,0 0 1,-1 0 0,1 0 0,-1 0-1,1 0 1,0 0 0,-1 0 0,1 0-1,0 0 1,-1 0 0,2 0 0,27 0 366,-25 0-364,62 2 146,-28 0-582,0-2 1,42-6-1,-39-6-6733,-2-9-8488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27 173 15022,'0'0'3502,"-5"10"-534,-14 32-485,19-41-2394,-1 0 0,1 0-1,0 0 1,0 0 0,-1 0 0,1 0 0,0 0 0,0 0 0,0 0 0,0 1 0,0-1 0,0 0 0,0 0-1,1 0 1,-1 0 0,0 0 0,0 0 0,1 0 0,-1 0 0,1 0 0,-1 0 0,1 0 0,-1 0 0,1 0 0,0-1-1,-1 1 1,1 0 0,0 0 0,0 0 0,0-1 0,0 1 0,-1-1 0,1 1 0,0 0 0,0-1 0,0 0-1,0 1 1,0-1 0,0 1 0,0-1 0,1 0 0,-1 0 0,0 0 0,1 0 0,51 3 1249,-50-3-1238,3 0-59,0-1-1,1 0 0,-1 0 0,0-1 0,0 0 0,0 0 0,-1 0 0,1-1 0,0 1 0,-1-2 0,1 1 0,-1 0 0,0-1 0,0 0 0,-1 0 0,1-1 0,-1 1 0,0-1 0,0 0 0,0 0 0,5-10 0,-4 6 5,-1 0-1,0-1 1,0 0-1,-1 0 0,0 0 1,-1 0-1,0 0 0,-1 0 1,0-1-1,0 1 0,-1 0 1,-2-17-1,2 26-40,0-1 1,0 0-1,0 0 0,-1 1 1,1-1-1,-1 0 1,1 1-1,-1-1 1,0 0-1,0 1 0,1-1 1,-1 1-1,0-1 1,0 1-1,-1-1 0,1 1 1,0 0-1,0 0 1,-1-1-1,1 1 0,-1 0 1,1 0-1,-1 0 1,1 1-1,-1-1 0,1 0 1,-1 0-1,0 1 1,1-1-1,-1 1 0,0 0 1,0-1-1,0 1 1,1 0-1,-1 0 0,0 0 1,-2 1-1,0-1-9,0 1 0,0 0 0,0 0 0,0 0 0,0 1 0,1-1-1,-1 1 1,1 0 0,-1 0 0,1 0 0,-1 1 0,1-1 0,0 1 0,0-1-1,-5 7 1,-1 4 4,1 1 0,1 0 0,0 0 0,0 1-1,2-1 1,0 1 0,-4 21 0,6-27 0,1 0 1,1 1-1,0-1 1,0 1-1,1-1 1,0 1 0,1-1-1,0 1 1,0-1-1,1 1 1,0-1-1,1 0 1,5 12-1,-7-17 4,1-1-1,0 1 1,0-1-1,0 0 1,0 0-1,1 0 1,0 0-1,-1 0 0,1 0 1,0-1-1,0 1 1,0-1-1,0 0 1,1 0-1,-1 0 1,1-1-1,-1 1 1,1-1-1,0 1 1,-1-1-1,1-1 1,0 1-1,0 0 0,0-1 1,-1 0-1,1 0 1,0 0-1,0 0 1,0 0-1,0-1 1,0 0-1,-1 0 1,1 0-1,0 0 1,5-3-1,4-2 17,-1-1 0,0 0 1,-1 0-1,1-1 0,-1 0 0,-1-1 0,0-1 1,15-16-1,-14 11-83,0-2 1,-1 1 0,-1-1-1,0 0 1,-1-1 0,-1 0-1,7-31 1,-20 76 13,1-9 208,1 1-1,0 0 0,1 0 1,1 0-1,1 0 0,3 37 0,-2-55-138,1 1 1,-1-1-1,1 0 0,-1 1 0,1-1 0,0 0 0,0 1 0,-1-1 0,1 0 1,0 0-1,0 0 0,0 0 0,0 0 0,0 0 0,0 0 0,1 0 0,-1 0 0,0 0 1,0-1-1,1 1 0,-1-1 0,0 1 0,1-1 0,-1 1 0,1-1 0,-1 1 1,0-1-1,1 0 0,-1 0 0,1 0 0,-1 0 0,1 0 0,1-1 0,3 1 28,0-1-1,0 0 0,0 0 0,0-1 0,0 1 1,-1-1-1,8-4 0,8-7-46,-1-1 0,-1 0 0,0-2 0,-1 0 0,-1-1 0,29-36 0,-14 16 0,-13 23 0,-18 13 0,-1 1 0,0 0 0,1 0 0,-1 0 0,0 0 0,1 0 0,-1 0 0,0 1 0,0-1 0,1 0 0,-1 0 0,0 0 0,1 0 0,-1 0 0,0 0 0,1 1 0,-1-1 0,0 0 0,0 0 0,1 0 0,-1 1 0,0-1 0,0 0 0,1 0 0,-1 1 0,0-1 0,0 0 0,0 0 0,0 1 0,1-1 0,-1 0 0,0 1 0,0-1 0,0 0 0,0 1 0,1 41 0,-2-25 0,1 56 0,0-72 0,0-1 0,0 1 0,0-1 0,0 1 0,0-1 0,0 1 0,1-1 0,-1 1 0,0-1 0,0 1 0,0-1 0,0 0 0,1 1 0,-1-1 0,0 1 0,0-1 0,1 0 0,-1 1 0,0-1 0,0 0 0,1 1 0,-1-1 0,1 0 0,-1 1 0,0-1 0,1 0 0,-1 0 0,0 1 0,1-1 0,-1 0 0,1 0 0,0 0 0,19-2 0,17-17 0,39-47 0,-51 41 0,46-32 0,-70 56 0,-1 1 0,1-1 0,-1 1 0,1-1 0,-1 1 0,1-1 0,0 1 0,-1-1 0,1 1 0,-1-1 0,1 1 0,0 0 0,0 0 0,-1-1 0,1 1 0,0 0 0,0 0 0,-1 0 0,1 0 0,0 0 0,0 0 0,-1 0 0,1 0 0,0 0 0,0 0 0,-1 0 0,1 0 0,0 0 0,-1 1 0,1-1 0,0 0 0,0 1 0,-1-1 0,1 0 0,0 1 0,0 1 0,0 0 0,-1 0 0,1 0 0,-1 0 0,1 0 0,-1 0 0,0 0 0,0 0 0,0 0 0,0 0 0,0 0 0,-1 4 0,-17 65 0,18-69 0,-1-1-71,-6 19-2362,7-20 2335,0 0-1,0 1 1,0-1 0,0 0-1,0 0 1,0 1-1,0-1 1,0 0-1,0 1 1,0-1-1,0 0 1,0 0 0,0 1-1,-1-1 1,1 0-1,0 0 1,0 1-1,0-1 1,-1 0-1,1 0 1,0 1 0,0-1-1,0 0 1,-1 0-1,1 0 1,0 0-1,0 1 1,-1-1 0,1 0-1,0 0 1,-1 0-1,1 0 1,0 0-1,-1 0 1,1 0-1,0 0 1,0 0 0,-1 0-1,1 0 1,0 0-1,-1 0 1,1 0-1,0 0 1,-1 0 0,1 0-1,0 0 1,0 0-1,-1 0 1,1-1-1,-4-7-7049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19763,'0'0'8039,"57"29"-8199,-29-21-3299,1 0-5862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43 156 5285,'0'0'25582,"11"0"-24547,-7 1-999,0-1 0,0 0 0,0 0 0,0 0 0,0-1 0,0 1 0,0-1 0,0 0 0,0 0 1,0-1-1,0 1 0,0-1 0,-1 0 0,1 0 0,-1 0 0,1 0 0,-1-1 0,0 1 0,0-1 0,0 0 0,0 0 0,0 0 0,4-6 0,-3 2-36,-1 1 0,1-1 0,-1 0 0,0 0 0,-1 0 0,1 0 0,-2 0 0,3-11 0,-4 16 0,0 1 0,0-1 0,0 1 0,0-1 0,0 1 0,0-1 0,0 1 0,-1-1 0,1 1 0,0 0 0,-1-1 0,1 1 0,-1-1 0,0 1 0,1 0 0,-1-1 0,0 1 0,0 0 0,0 0 0,0 0 0,0 0 0,0 0 0,0 0 0,0 0 0,0 0 0,-1 0 0,1 0 0,0 0 0,0 1 0,-1-1 0,1 1 0,-1-1 0,1 1 0,0-1 0,-1 1 0,1 0 0,-1 0 0,1 0 0,-1 0 0,1 0 0,-1 0 0,1 0 0,-1 0 0,1 0 0,-1 1 0,1-1 0,-2 1 0,-3 1 0,0 0 0,1 0 0,-1 0 0,1 0 0,-1 1 0,1 0 0,0 0 0,0 1 0,0 0 0,1-1 0,-1 2 0,1-1 0,0 0 0,0 1 0,0 0 0,1 0 0,0 0 0,0 0 0,0 0 0,0 1 0,-1 5 0,-1 1 0,0 0 0,1 0 0,1 0 0,0 0 0,0 1 0,1-1 0,1 1 0,0 0 0,1 13 0,1-22 6,0-1 1,0 0-1,0 0 0,0 1 0,0-1 1,1 0-1,-1 0 0,1 0 1,0 0-1,0-1 0,0 1 0,0 0 1,1-1-1,-1 0 0,1 1 1,-1-1-1,1 0 0,0 0 0,0 0 1,0-1-1,0 1 0,0-1 1,0 0-1,0 1 0,0-1 0,1-1 1,-1 1-1,0 0 0,1-1 1,6 0-1,5 1-169,1 0 1,-1-1 0,1-1-1,-1 0 1,26-7 0,5-8-4883,-2-8-5370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101 456 6919,'-29'3'2973,"27"-3"-3116,0 0 1,0-1-1,0 1 1,0-1-1,0 0 0,1 1 1,-1-1-1,0 0 1,0 0-1,1 0 1,-1 0-1,1 0 0,-1-1 1,1 1-1,-3-3 1,-14-29-3697,10 4 4044,3 5 560,1-1 0,1 1 0,0-40 0,3 47 2224,1 1 0,1-1 1,5-22-1,-7 37-2557,0 1 0,1-1 0,-1 0 0,0 1 0,1-1 0,0 0 1,-1 1-1,1-1 0,0 1 0,0-1 0,0 1 0,0-1 0,0 1 0,0 0 0,2-2 0,-2 3-307,-1 0-1,1 0 1,-1 0-1,1 0 0,-1 0 1,1 0-1,-1 0 1,1 1-1,-1-1 1,1 0-1,-1 0 1,1 1-1,-1-1 1,1 0-1,-1 1 1,0-1-1,1 0 0,-1 1 1,0-1-1,1 1 1,-1-1-1,0 0 1,1 1-1,-1-1 1,0 1-1,0-1 1,1 1-1,-1-1 1,0 2-1,16 53 1598,-4 10-1055,-9-39-550,2-1-1,0 0 1,2 0 0,0 0-1,22 45 1,-28-68-116,0 0 0,0 0 0,0 0 0,0 0 0,0 0 0,0 0 0,1 0 0,-1 0 0,1 0 0,-1 0 0,1-1 0,0 1 0,-1-1 0,1 1 0,0-1 0,0 0 0,0 0 0,0 0 0,1 0 0,-1 0 0,0 0 0,0 0 1,0-1-1,1 1 0,-1-1 0,0 0 0,1 1 0,-1-1 0,0 0 0,1 0 0,-1-1 0,0 1 0,1-1 0,-1 1 0,0-1 0,1 1 0,-1-1 0,0 0 0,0 0 0,0 0 0,0-1 0,0 1 0,0 0 0,2-2 0,5-5-2,-1 0 0,0 0 0,0-1 0,0 0 0,-1-1-1,-1 1 1,9-17 0,2-7 1,-2 0 0,-1 0 0,-2-2 0,-1 1 0,-2-2 0,-1 1 0,-2-1 0,-1 0 0,-1-45 0,-5 100-768,-2 0 1,0 0-1,-6 19 1,-3 14-3343,8-26-3476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14862,'1'3'8142,"0"9"-3730,-1 85-1746,-33 56-1631,27-128-4419,3-11-4143,5-39 235,-1-5-3700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8200,'0'0'18727,"10"3"-16576,33 8-565,-41-11-1536,0 0-1,0 0 1,0-1 0,0 1 0,0-1 0,0 1 0,-1-1 0,1 0-1,0 0 1,0 0 0,0 0 0,-1 0 0,1 0 0,0 0 0,-1 0-1,1-1 1,-1 1 0,0-1 0,1 1 0,-1-1 0,0 0 0,0 1-1,0-1 1,0 0 0,0 0 0,0 0 0,0-3 0,2-2 68,0-1-1,-1 1 1,0-1 0,0 0 0,0-8 0,-2 14-118,0-1 0,1 1 0,-2 0 0,1 0 0,0 0 0,0 0 0,-1 0 0,1-1 0,-1 1 0,1 0 0,-1 0 0,0 0 0,0 0 0,0 1 0,0-1 0,0 0 0,-1 0 0,1 1 0,0-1 0,-1 0 0,-1-1 0,2 3 0,-1-1 0,1 0 0,-1 1 0,1 0 0,0-1 0,-1 1 0,1 0 0,-1-1 0,1 1 0,-1 0 0,1 0 0,-1 0 0,1 0 0,-1 1 0,1-1 0,-1 0 0,1 1 0,-1-1 0,1 1 0,0-1 0,-1 1 0,1 0 0,0-1 0,-1 1 0,1 0 0,0 0 0,0 0 0,0 0 0,0 0 0,0 0 0,0 0 0,-1 2 0,-2 1 0,0 1 0,0 0 0,1 0 0,0 1 0,-1-1 0,2 0 0,-1 1 0,1 0 0,0 0 0,0 0 0,1 0 0,-1 0 0,1 0 0,1 0 0,-1 0 0,1 0 0,1 7 0,-1-12 0,0 0 0,0-1 0,0 1 0,1 0 0,-1 0 0,1 0 0,-1 0 0,0-1 0,1 1 0,-1 0 0,1-1 0,0 1 0,-1 0 0,1-1 0,0 1 0,-1 0 0,1-1 0,0 1 0,0-1 0,-1 0 0,1 1 0,0-1 0,0 0 0,0 1 0,1-1 0,30 2 0,26-15 0,-44 7 0,51-16 0,-60 21 0,0 0 0,0 0 0,0 0 0,0 0 0,0 1 0,0 0 0,0 0 0,0 0 0,0 1 0,8 2 0,-11-3 0,-1 1 0,0 0 0,0 0 0,0 0 0,0 0 0,0 0 0,0 0 0,0 0 0,-1 0 0,1 0 0,0 0 0,0 0 0,-1 0 0,2 3 0,-1-2 0,-2-11 0,0 5 0,-13-58 0,9 48 0,2 1 0,0-1 0,-2-17 0,7 30-300,0 0-1,0 0 0,0 0 1,1 0-1,-1 0 1,0 1-1,1-1 1,-1 1-1,0 0 1,1-1-1,-1 1 1,0 0-1,1 1 1,-1-1-1,4 1 1,-4-1-1106,26-2-5544,3-4-1699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15375,'0'0'11034,"-11"4"-7868,2 0-2856,-1 0 0,0 1 1,1 1-1,0-1 1,0 1-1,-9 9 0,15-13-263,-1 1-1,1 0 0,0 0 1,0 1-1,0-1 0,0 1 1,1-1-1,0 1 0,-1 0 1,1 0-1,0 0 1,1 0-1,-1 0 0,1 0 1,0 1-1,0-1 0,0 0 1,0 1-1,1-1 0,0 1 1,0 4-1,5-8-172,0 1 1,0-1-1,1-1 0,-1 1 0,0-1 1,0 0-1,0 0 0,10-2 0,49-9-2255,-45 7 1452,1 1 0,32-2 1,-51 5 991,-1 0 0,1 0 0,-1 0 0,1 1 0,-1-1 0,1 0 0,0 0 0,-1 0 0,1 0 0,-1 1 0,1-1 1,-1 0-1,1 1 0,-1-1 0,0 0 0,1 1 0,-1-1 0,1 0 0,-1 1 0,0-1 0,1 1 0,-1-1 0,0 1 0,1-1 0,-1 1 1,0-1-1,0 1 0,1-1 0,-1 1 0,0-1 0,0 1 0,0-1 0,0 1 0,0 0 0,0-1 0,0 1 0,0-1 0,0 1 0,0-1 1,0 1-1,0-1 0,0 1 0,-1 0 0,1-1 0,0 1 0,0-1 0,-1 1 0,1-1 0,0 1 0,0-1 0,-2 1 0,-15 28 2060,8-20-2033,0 1 0,-1-1-1,0-1 1,-1 0 0,0 0-1,0-1 1,-1 0 0,1-1-1,-22 8 1,33-14-128,-1 0 0,1 0 0,0 0 0,0 0 0,0-1 1,-1 1-1,1 0 0,0 0 0,0 0 0,-1 0 0,1 0 0,0 0 0,0 0 0,0 0 0,-1 0 0,1-1 1,0 1-1,0 0 0,0 0 0,0 0 0,-1 0 0,1 0 0,0-1 0,0 1 0,0 0 0,0 0 1,0 0-1,0-1 0,0 1 0,0 0 0,-1 0 0,1-1 0,0 1 0,0 0 0,0 0 0,0 0 0,0-1 1,0 1-1,0 0 0,0 0 0,0-1 0,0 1 0,0 0 0,1 0 0,-1 0 0,0-1 0,0 1 0,0 0 1,0 0-1,0 0 0,0-1 0,0 1 0,0 0 0,1 0 0,-1 0 0,0 0 0,0-1 0,0 1 0,0 0 1,1 0-1,-1 0 0,7-13-5700,11-6-1901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81 306 15214,'-6'8'4986,"2"-3"-4436,-10 14 2301,-23 41 1,34-55-2577,1 1 0,-1-1 0,1 1 0,0 0 0,0-1 0,0 1 0,1 0 0,0 0 0,0 0 0,0 0 0,1 0 0,0 0 0,0 1 0,3 9 0,-3-14-269,1-1 0,0 0 1,0 0-1,0 0 0,0 0 0,0 0 0,0 0 0,0 0 0,0 0 0,0 0 0,0 0 0,0-1 0,1 1 0,-1 0 0,0-1 1,1 1-1,-1-1 0,0 0 0,1 1 0,-1-1 0,1 0 0,-1 0 0,0 0 0,1 0 0,-1 0 0,1 0 0,-1 0 1,0 0-1,1 0 0,1-1 0,3 0 11,-1 0 0,0-1 0,0 1 0,1-1 0,-1 0 1,0 0-1,6-4 0,0-2-32,-1-1 1,1-1-1,-2 0 0,1 0 1,-2-1-1,1 0 0,-1-1 1,-1 0-1,0 0 0,-1 0 1,0-1-1,-1 0 0,0 0 1,4-20-1,-2-1 9,0 0 0,-3 0-1,-1-1 1,-1-55 0,-3 85 7,1 1 0,0-1-1,-1 1 1,0-1 0,0 1 0,0 0 0,-1-1 0,1 1-1,-1 0 1,0 0 0,0 0 0,-1 0 0,-4-6 0,6 8 1,-1 1 1,1 0-1,-1 0 1,0 0-1,1 0 1,-1 0-1,0 0 1,0 0-1,1 1 1,-1-1-1,0 0 1,0 1-1,0 0 1,0-1-1,0 1 1,0 0-1,0 0 1,0 0-1,0 0 1,0 1-1,0-1 1,0 0-1,1 1 1,-1-1-1,0 1 1,0 0-1,0 0 0,1-1 1,-1 1-1,0 0 1,1 1-1,-1-1 1,0 0-1,1 0 1,-2 2-1,-7 5 117,1 1-1,0 0 1,0 1-1,1 0 0,1 0 1,-1 1-1,2 0 1,-1 0-1,1 0 0,1 1 1,0 0-1,1 0 0,0 0 1,1 1-1,0-1 1,-1 20-1,4-31-117,0 0-1,0 1 1,0-1-1,1 0 1,-1 1-1,0-1 1,1 0-1,-1 0 1,1 1-1,-1-1 1,1 0-1,0 0 1,-1 0 0,1 0-1,0 0 1,0 0-1,0 0 1,0 0-1,0 0 1,0 0-1,2 1 1,0 0 1,1 0 0,-1 0 0,1-1 0,0 0 0,0 1 0,0-1 1,6 0-1,10 1-23,1-1 0,27-2 0,-24 0-68,-17 1-198,1 0 0,0 0 0,0 0 0,-1 1 0,1 0 0,0 1-1,-1 0 1,8 3 0,-12-4 206,-1 1-1,1 0 1,-1-1-1,0 1 0,0 0 1,0 1-1,0-1 1,0 0-1,0 0 1,-1 1-1,1-1 0,-1 1 1,0 0-1,0-1 1,0 1-1,0 0 1,0 0-1,0-1 1,-1 1-1,1 0 0,-1 0 1,0 0-1,0 0 1,0 4-1,0 76-1252,0-82 846,0-1 361,0 0 0,0 0 0,0 0 0,0 0 0,1-1 0,-1 1 0,0 0 0,0 0 0,0 0 0,0 0 0,0 0 0,0 0 0,0 0 0,1 0 0,-1 0 0,0 0 0,0 0 0,0 0 0,0 0 0,0 0 0,0 0 0,0 0 0,1 0 0,-1 0 0,0 0 0,0 0 0,0 0 0,0 1 0,0-1 0,0 0 0,0 0 0,0 0 0,0 0 0,1 0 0,-1 0 0,0 0 0,0 0 0,0 0 0,0 0 0,0 0 0,0 1 0,0-1 0,0 0 0,0 0 0,0 0 0,0 0 0,0 0 0,0 0 0,0 0 0,0 1 0,0-1 0,0 0 0,0 0 0,0 0 0,0 0 0,0 0 0,0 0 0,0 1 0,9-12-7016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4773,'0'0'20179,"-12"57"-16656,4-30-1345,2 0-512,3 0-1218,3-1-448,0-7 0,0-6 0,12-7 0,3-6 0,-2 0-224,1 0-2275,0-9-2305,-3-4-1474,2-6-3427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7399,'0'0'21023,"8"5"-20180,-6-3-822,0 0-1,1 0 1,-1-1 0,0 1 0,1-1-1,-1 1 1,1-1 0,0 0-1,0 0 1,-1-1 0,1 1-1,0 0 1,0-1 0,0 0 0,-1 1-1,1-1 1,0 0 0,0-1-1,0 1 1,0 0 0,0-1 0,-1 1-1,1-1 1,0 0 0,0 0-1,-1 0 1,1-1 0,-1 1 0,1-1-1,-1 1 1,0-1 0,3-2-1,43-41 101,-45 42-110,-1 0-1,1 0 1,-1 0-1,0-1 0,0 1 1,0-1-1,0 0 1,-1 1-1,0-1 1,1 0-1,-1 0 0,-1 0 1,2-7-1,-2 10-8,-1 1-1,1-1 1,0 1-1,0 0 1,-1-1-1,1 1 1,0-1-1,-1 1 1,1-1-1,0 1 1,-1 0-1,1-1 1,-1 1-1,1 0 1,-1-1-1,1 1 1,-1 0-1,1 0 1,-1-1-1,1 1 1,-1 0-1,1 0 1,-1 0-1,1 0 1,-1 0 0,1 0-1,-1 0 1,1 0-1,-1 0 1,0 0-1,1 0 1,-1 0-1,1 0 1,-1 0-1,1 0 1,-1 1-1,1-1 1,-1 0-1,1 0 1,-1 1-1,1-1 1,-1 0-1,1 1 1,-1-1-1,-25 14 70,20-7 63,-1 0 0,1 0 0,0 1 0,0-1 0,1 1 0,0 1 0,1-1 0,0 1 1,0 0-1,0 0 0,1 0 0,1 0 0,0 1 0,0-1 0,1 1 0,0-1 0,0 12 0,2-19-131,-1 0-1,1 0 1,-1 0 0,1 0 0,0 0-1,0 0 1,0 0 0,0-1 0,0 1-1,0 0 1,0-1 0,1 1 0,-1-1-1,1 1 1,-1-1 0,1 1 0,0-1-1,-1 0 1,1 0 0,0 0 0,0 0-1,0 0 1,-1 0 0,1-1 0,0 1-1,0-1 1,0 1 0,0-1 0,1 0-1,-1 1 1,0-1 0,0 0 0,4-1-1,0 1-44,0 0-1,0 0 1,1-1 0,-1 0-1,0 0 1,0-1-1,0 1 1,0-1-1,0-1 1,7-3-1,-7 2-993,0-1 0,0 0-1,-1 1 1,0-2-1,0 1 1,8-12-1,5-14-6292</inkml:trace>
  <inkml:trace contextRef="#ctx0" brushRef="#br0" timeOffset="1">112 1 17040,'0'0'12588,"44"53"-13485,-16-50-3747,1-3-4709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17649,'-5'9'4190,"-6"12"-2047,0 0 0,-12 36 0,19-46-1643,1 1 0,0-1 0,1 1 0,0 0-1,0 0 1,1 0 0,1 0 0,1 14 0,-1-24-525,1 0 1,-1 0-1,1 0 0,-1 0 1,1 0-1,0 0 0,-1 0 1,1-1-1,0 1 0,0 0 1,1 0-1,-1-1 0,0 1 0,0-1 1,1 1-1,-1-1 0,1 0 1,-1 0-1,1 1 0,2 0 1,1 0-115,-1 0 0,0-1-1,0 1 1,1-1 0,-1 0 0,0-1 0,1 1 0,8-1 0,6-1-582,-1-1-1,1 0 1,24-8 0,-39 9 587,-1 0-65,-1 1 0,1-1 0,-1 1 0,1 0 0,-1-1 0,1 1 0,0 0 0,-1 1 0,1-1 0,3 1 0,-5-1 277,-1 0 0,1 1 0,0-1 1,-1 0-1,1 1 0,0-1 0,-1 1 0,1-1 1,0 1-1,-1-1 0,1 1 0,-1-1 0,1 1 1,-1-1-1,1 1 0,-1 0 0,1-1 1,-1 1-1,0 0 0,1 0 0,-1-1 0,0 1 1,1 1-1,-1 1 228,0 0 1,-1 0-1,1 0 1,-1 1-1,1-1 1,-1 0-1,0 0 1,0 0-1,0 0 1,0 0-1,-1 0 1,1-1-1,-1 1 1,0 0-1,-3 3 0,-2 3-275,1 0 0,-2-1 0,1 0 0,-1-1 0,-1 0 0,1 0 0,-11 6-1,13-10-33,1 0-1,-1 0 1,1 0-1,-1-1 1,0 0-1,0 0 1,0-1-1,0 0 1,-1 0-1,1 0 1,0-1-1,0 0 1,-13-1-1,19 1-17,-1 0 0,0 0 1,0 0-1,0-1 0,0 1 0,0 0 0,0-1 1,0 1-1,0 0 0,0-1 0,0 1 0,1-1 1,-1 1-1,0-1 0,0 0 0,1 1 0,-1-1 0,0 0 1,1 0-1,-1 1 0,0-1 0,1 0 0,-1 0 1,1 0-1,0 0 0,-1 0 0,1 1 0,0-1 1,-1 0-1,1 0 0,0 0 0,0 0 0,0 0 1,0 0-1,0 0 0,0 0 0,0 0 0,0-1 1,1-1-156,-1 1 0,1 0 0,0 0 0,-1 0 0,1 0 0,0 0 1,0 0-1,0 0 0,1 0 0,-1 0 0,0 0 0,1 0 0,-1 1 1,1-1-1,-1 1 0,3-2 0,46-25-11168,-20 13 3139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0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4068,'0'0'28411,"4"10"-28139,-2 0-260,14 35-4,-15-43-8,0 0-1,0 0 1,0 0 0,1 0 0,-1-1 0,1 1-1,-1 0 1,1 0 0,-1-1 0,1 1 0,0-1 0,0 0-1,0 1 1,0-1 0,0 0 0,0 0 0,0 0 0,0 0-1,0-1 1,4 2 0,5-2 0,1 0 0,0 0 0,-1-1 0,1-1 0,-1 0 0,0 0 0,1-1 0,-1-1 0,0 0 0,-1 0 0,1-1 0,11-7 0,-6 2 0,0-1 0,0 0 0,-1 0 0,-1-2 0,0 0 0,21-26 0,-37 42 0,1-1 0,-1 1 0,1-1 0,0 1 0,-1 0 0,1-1 0,0 1 0,1 0 0,-1 0 0,0 0 0,1 0 0,0 0 0,0-1 0,0 1 0,0 0 0,0 0 0,0 0 0,1 0 0,-1 0 0,1 0 0,0-1 0,0 1 0,0 0 0,0 0 0,1-1 0,-1 1 0,1-1 0,-1 1 0,1-1 0,0 0 0,0 0 0,0 0 0,0 0 0,0 0 0,0 0 0,6 3 0,40 21-93,-28-16-54,0 1 0,-1 1 1,-1 0-1,20 18 0,-32-25 115,0 1 0,-1 0 0,0 1 0,0-1 0,-1 1 0,1 0 0,-2 0 0,1 0 0,-1 1-1,0 0 1,0-1 0,-1 1 0,0 0 0,-1 0 0,2 12 0,-3-14 74,0 0-1,0 0 1,0 0 0,0 0-1,-1-1 1,0 1-1,0 0 1,-1 0 0,0-1-1,0 1 1,0-1 0,0 0-1,-1 1 1,0-1-1,-5 7 1,5-9-17,1-1 0,-1 1 0,0-1 0,0 0 0,0 1 0,0-1 0,0-1 0,0 1 0,-1 0 0,1-1 0,0 0 0,-1 1 0,0-1-1,1-1 1,-1 1 0,1 0 0,-1-1 0,0 0 0,1 0 0,-1 0 0,0 0 0,1-1 0,-1 1 0,0-1 0,1 0 0,-6-2 0,4 1-25,1 0 0,0-1 0,0 1 0,0-1 0,0 0 0,0 0 0,1 0 0,-1 0 0,1 0 0,0-1 0,0 0 0,0 0 0,0 0 0,1 0 0,0 0 0,0 0 0,0 0 0,0-1 0,0 1 0,1-1 0,0 0 0,0 1 0,0-9 0,-1 6 0,2 0 0,-1-1 0,1 1 0,0 0 0,1 0 0,0 0 0,0 0 0,0 0 0,1 0 0,0 0 0,0 0 0,1 0 0,0 1 0,0-1 0,5-7 0,6-2-445,1 1 1,1 1-1,0 0 1,1 1-1,24-15 1,36-28-4603,-43 26-6137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76 366 6566,'0'0'11083,"-1"-9"-5969,-8-24-1684,8 33-3349,1-1-1,0 0 1,-1 0 0,1 0 0,-1 1-1,1-1 1,-1 0 0,1 1 0,-1-1-1,0 0 1,1 1 0,-1-1 0,0 1-1,0-1 1,1 1 0,-1-1 0,0 1-1,0 0 1,0-1 0,0 1 0,1 0-1,-1 0 1,0-1 0,0 1 0,0 0-1,0 0 1,0 0 0,0 0 0,1 0-1,-1 0 1,0 1 0,0-1 0,0 0-1,0 0 1,0 1 0,1-1 0,-1 0-1,0 1 1,0-1 0,0 1 0,1-1 0,-1 1-1,0-1 1,1 1 0,-1-1 0,0 1-1,1 0 1,-1-1 0,1 1 0,-1 1-1,-3 2-20,1 1 0,0-1 0,0 1 0,1 0 0,0 0-1,-1 0 1,1 0 0,1 0 0,-1 0 0,1 1 0,0-1-1,0 0 1,1 1 0,-1-1 0,1 1 0,1-1 0,-1 1 0,3 10-1,-3-15-38,1 0 0,0 0 0,0 0-1,-1 0 1,1 0 0,0 0-1,0 0 1,0 0 0,0 0-1,0 0 1,0-1 0,1 1-1,-1 0 1,0-1 0,0 1 0,1-1-1,-1 1 1,0-1 0,0 1-1,1-1 1,-1 0 0,0 0-1,1 0 1,-1 0 0,0 0 0,1 0-1,-1 0 1,0 0 0,1 0-1,-1-1 1,0 1 0,1 0-1,1-2 1,3 1 62,-1-1-1,1 0 1,-1-1-1,1 1 1,-1-1-1,8-6 1,6-6-76,-1-2 1,0 0 0,-2-1 0,0-1 0,24-37-1,-32 43-7,0-1-1,-1 1 0,-1-1 0,0 0 0,0 0 0,-2-1 0,0 0 1,-1 0-1,0 0 0,1-22 0,-8 22 1,-6 25 0,-5 25 0,8-8 0,0-1 0,2 1 0,2 0 0,0 0 0,1 0 0,4 47 0,-1-71 0,-1 0 0,1 1 0,-1-1 0,1 0 0,0 0 0,0 0 0,1 1 0,-1-1 0,0 0 0,1-1 0,0 1 0,0 0 0,0 0 0,0-1 0,0 1 0,1-1 0,-1 0 0,1 0 0,-1 0 0,1 0 0,0 0 0,0 0 0,0-1 0,0 1 0,0-1 0,0 0 0,0 0 0,0 0 0,1 0 0,-1-1 0,0 1 0,0-1 0,1 0 0,-1 0 0,5 0 0,0-1 0,0 0 0,0 0 0,0-1 0,0 0 0,0 0 0,0-1 0,-1 0 0,1 0 0,-1-1 0,0 0 0,0 0 0,0-1 0,9-8 0,-9 5 0,0 0 0,0 0 0,-1-1 0,-1 0 0,1 0 0,-1-1 0,-1 1 0,0-1 0,0 0 0,-1 0 0,0 0 0,-1-1 0,0 1 0,-1-1 0,0 1 0,0-19 0,-1 28 0,0 1 0,0-1 0,0 1 0,0-1 0,0 0 0,0 1 0,0-1 0,0 0 0,0 1 0,0-1 0,0 1 0,0-1 0,0 0 0,-1 1 0,1-1 0,0 1 0,0-1 0,-1 1 0,1-1 0,0 0 0,-1 1 0,1 0 0,0-1 0,-1 1 0,1-1 0,-1 1 0,1-1 0,-1 1 0,0-1 0,-15 9 0,-11 26 0,27-33 0,-30 59 0,28-56 0,1-1 0,-1 1 0,1 0 0,0 0 0,0 0 0,1 0 0,-1 0 0,1 0 0,0 0 0,0 0 0,0 0 0,0 0 0,1 1 0,1 3 0,-2-7 0,1 0 0,0 0 0,0-1 0,0 1 0,0 0 0,0 0 0,0-1 0,0 1 0,0 0 0,0-1 0,0 1 0,1-1 0,-1 0 0,0 1 0,0-1 0,0 0 0,1 0 0,-1 1 0,0-1 0,0 0 0,0 0 0,1 0 0,0-1 0,31-3 0,0-6 0,0-2 0,-1-1 0,0-2 0,-2-1 0,38-25 0,-66 40 0,0 0 0,0-1 0,0 1 0,0 0 0,0-1 0,0 1 0,-1-1 0,1 1 0,0-1 0,-1 0 0,1 0 0,-1 1 0,0-1 0,1 0 0,-1 0 0,0-1 0,0 1 0,-1 0 0,1 0 0,1-5 0,-3 5 0,1 0 0,-1 0 0,0 0 0,1 0 0,-1 0 0,0 0 0,0 0 0,-1 0 0,1 0 0,0 1 0,-1-1 0,1 0 0,-1 1 0,1-1 0,-1 1 0,0 0 0,1-1 0,-1 1 0,0 0 0,0 0 0,-3-1 0,-2-2 0,-30-20 0,37 24 0,-1-1 0,1 1 0,-1-1 0,1 1 0,-1-1 0,1 0 0,0 1 0,-1-1 0,1 0 0,0 1 0,0-1 0,-1 1 0,1-1 0,0 0 0,0 0 0,0 1 0,0-1 0,0 0 0,0 1 0,0-1 0,0 0 0,0 1 0,0-1 0,0 0 0,0 1 0,1-1 0,-1 0 0,0 1 0,0-1 0,1 0 0,-1 1 0,0-1 0,1 1 0,-1-1 0,1 0 0,-1 1 0,1-1 0,-1 1 0,1 0 0,-1-1 0,1 1 0,0-1 0,-1 1 0,1 0 0,-1-1 0,1 1 0,0 0 0,-1 0 0,1-1 0,0 1 0,-1 0 0,1 0 0,0 0 0,0 0 0,30-11-179,1 0 0,45-7 0,-48 12-1363,0-1 0,0-2 0,43-18 0,-12-6-13149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15599,'0'0'14029,"5"77"-12684,-2-36-416,3 4-192,4-1-609,5-3-128,4-4 0,6-2-993,1-4-1409,-2-2-1890,-8-5-1762,-5-5-4324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9001,'0'0'21011,"86"-25"-19890,-35 4-352,7-10-545,2-1-160,-3-1-544,-7 0-1762,-14-1-2691,-16 6-96,-14-3-3298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69 110 13325,'0'0'11787,"73"-57"-9513,-39 45-512,0 1-513,3-1-513,-1 3-479,-3 3-193,-5 4-192,-10 2-1090,-4 0-1344,-14 12-1730,-11 3-1954,-15 3-7687</inkml:trace>
  <inkml:trace contextRef="#ctx0" brushRef="#br0" timeOffset="1">0 271 15663,'0'0'11210,"87"-7"-8743,-36-11-674,7 0-607,-2-1-738,-5 3-448,-11 5 0,-13 2-224,-12 9-1570,-48 13-13548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97 111 12172,'0'0'6374,"-70"-14"-3203,52 9 416,10 1-897,8 0-832,6-1-577,23-2-768,7-1-225,12-3-224,9 0-32,6-1-1313,-4-2-2883,-2-1-3555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11018,'0'0'17745,"-9"8"-15940,7-6-1653,-42 44 1197,42-44-1323,0 0 0,1 0 0,-1 0 0,0 1-1,1-1 1,0 0 0,0 1 0,0-1 0,0 1 0,0 0-1,0-1 1,0 1 0,1-1 0,0 1 0,-1 0 0,1 0 0,0-1-1,0 1 1,0 0 0,1-1 0,-1 1 0,1 0 0,-1-1-1,1 1 1,0 0 0,1 2 0,0-3-115,0-1 0,0 1 0,0-1 0,0 1 0,0-1 0,0 0 0,0 0 0,0 0 0,0 0 0,0 0 0,1-1 0,-1 1 0,0-1 0,1 1 0,-1-1 0,5 0 0,49 0-2711,-29 0 1566,-15 0 910,-1 1 0,1 1 0,-1 0-1,1 0 1,-1 1 0,0 0 0,17 9-1,-25-11 437,-1 0-1,1 1 0,-1-1 0,0 1 0,0-1 0,0 1 0,0 0 1,0 0-1,0-1 0,0 2 0,0-1 0,-1 0 0,1 0 0,-1 0 1,0 1-1,0-1 0,0 1 0,0-1 0,0 1 0,0-1 0,0 1 0,-1 0 1,0-1-1,1 1 0,-1 0 0,0-1 0,0 1 0,0 0 0,-1-1 1,1 1-1,-1 0 0,1-1 0,-1 1 0,0-1 0,0 1 0,0-1 0,0 1 1,-3 3-1,-6 8 235,0 0 0,-1 0 0,0-1 0,-1-1 0,0 0 0,-1-1 0,0 0 0,-1-1 0,0 0 0,-25 12 0,38-21-497,-1 0-1,0 0 1,0 0 0,0 0 0,0-1-1,0 1 1,0-1 0,0 1 0,0-1-1,0 1 1,-3-1 0,4 0 2,1-1 0,-1 1-1,1-1 1,-1 1 0,1-1 0,-1 1 0,1-1 0,-1 1-1,1-1 1,-1 1 0,1-1 0,0 0 0,-1 1-1,1-1 1,0 1 0,-1-1 0,1 0 0,0 1 0,0-1-1,0 0 1,0 0 0,0 1 0,0-1 0,0 0-1,0 1 1,0-1 0,0 0 0,0 1 0,0-1 0,0 0-1,1 1 1,-1-1 0,0 0 0,0 1 0,1-2 0,10-30-8521</inkml:trace>
  <inkml:trace contextRef="#ctx0" brushRef="#br0" timeOffset="1">453 87 9833,'0'0'22934,"59"1"-22934,-37-1 0,2-6 0,5-8 0,-2-6-3844,3-5-6437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10570,'0'0'8061,"5"10"-4255,14 34-1462,-2 1-1,-2 1 1,13 71 0,-16-66-1667,-11-46-647,1 1-1,-1-1 0,1 0 1,0 0-1,1 1 1,-1-2-1,5 7 0,-7-10-28,1 0 0,0 0 0,0-1 0,-1 1 0,1 0 0,0-1 0,0 1 0,0-1-1,0 1 1,0-1 0,0 1 0,0-1 0,0 1 0,0-1 0,0 0 0,0 0 0,0 1 0,0-1 0,0 0-1,0 0 1,0 0 0,0 0 0,0 0 0,0-1 0,0 1 0,0 0 0,0 0 0,0-1 0,0 1 0,0 0-1,0-1 1,0 1 0,0-1 0,0 0 0,0 1 0,-1-1 0,1 0 0,0 1 0,0-1 0,-1 0 0,1 0-1,0 1 1,-1-1 0,1 0 0,-1 0 0,2-2 0,26-37-1,-1-2 0,-2-1 0,-2-1 0,25-65 0,-38 85 0,5-7 56,-11 23-113,1-1 0,-1 1 0,0-1 0,-1 0 0,0 0 0,-1 0 0,3-19 0,-12 30-7887,-6 10 529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12107,'0'9'4341,"0"-2"-3480,0-1 1,0 1-1,1 0 1,0-1-1,0 1 1,0 0-1,5 11 1,-5-16-687,1 1 1,-1-1-1,1 1 1,0-1-1,0 0 1,0 0-1,0 0 1,0 0-1,0 0 1,1 0 0,-1 0-1,0-1 1,1 1-1,0-1 1,-1 1-1,1-1 1,0 0-1,-1 0 1,1-1-1,0 1 1,0 0-1,0-1 1,0 0-1,4 0 1,2 0-384,0 0 0,0-1 0,0 0 0,-1-1 0,1 1 0,-1-2 0,1 1 0,-1-1 0,0-1 0,0 0 0,0 0 0,0 0 0,-1-1 0,0 0 0,0 0 0,0-1 0,0 0 0,-1 0 0,0-1 0,0 1 0,-1-1 0,0-1 0,7-12 0,-8 12 438,0 0 0,-1 0 0,0 0 1,0 0-1,-1-1 0,0 1 0,-1-1 0,0 1 0,0-12 0,-4 15 2618,-6 11-2066,-4 12-648,11-13-62,-32 71 865,31-68-678,1 0-1,-1 0 0,2 0 0,-1 0 0,1 1 0,0-1 0,0 15 0,2-23-250,-1 0-1,1 1 1,-1-1-1,0 0 1,1 0-1,-1 0 1,1 1-1,-1-1 0,1 0 1,-1 0-1,1 0 1,-1 0-1,1 0 1,-1 0-1,1 0 0,-1 0 1,1 0-1,-1 0 1,1 0-1,-1 0 1,1 0-1,-1 0 0,0-1 1,1 1-1,-1 0 1,1 0-1,-1 0 1,1-1-1,-1 1 0,0 0 1,1-1-1,-1 1 1,1 0-1,-1-1 1,1 1-1,16-12 126,-6 1-207,-1-2 0,0 1 0,0-1 0,8-16 0,-11 15-28,2 1 0,0 0 0,0 1-1,14-13 1,-23 25 104,1-1 0,-1 1-1,1 0 1,-1 0 0,0 0 0,1 0 0,-1 0-1,1 0 1,-1 0 0,0 0 0,1 0 0,-1 0-1,1 0 1,-1 0 0,1 0 0,-1 0-1,0 0 1,1 1 0,-1-1 0,0 0 0,1 0-1,-1 0 1,1 1 0,-1-1 0,0 0 0,1 0-1,-1 1 1,0-1 0,0 0 0,1 1-1,-1-1 1,0 0 0,0 1 0,1-1 0,-1 0-1,0 1 1,0-1 0,0 1 0,0-1 0,0 0-1,1 1 1,-1-1 0,0 1 0,0-1 0,0 1-1,0-1 1,0 0 0,0 1 0,-1 0-1,8 30 66,-6-24-41,0-3-21,0-1 0,0 1 1,0 0-1,0 0 0,1 0 1,-1-1-1,1 1 0,0-1 0,0 1 1,1-1-1,-1 0 0,1 1 1,-1-1-1,6 4 0,-6-6 1,0 0 0,0 0 0,0-1 0,0 1 0,0 0 0,0-1 0,0 0 0,0 1 0,1-1-1,-1 0 1,0 0 0,0 0 0,0 0 0,0 0 0,1-1 0,-1 1 0,0-1 0,0 0-1,0 1 1,0-1 0,0 0 0,0 0 0,0 0 0,0 0 0,-1 0 0,1-1 0,0 1 0,2-4-1,157-135 6,-161 140-6,0 0-1,1-1 1,-1 1 0,0-1 0,1 1-1,-1 0 1,1-1 0,-1 1-1,1 0 1,-1-1 0,0 1-1,1 0 1,-1 0 0,1-1-1,0 1 1,-1 0 0,1 0-1,-1 0 1,1 0 0,-1 0-1,1 0 1,-1 0 0,1 0-1,-1 0 1,1 0 0,-1 0 0,1 0-1,0 0 1,-1 0 0,1 1-1,1 14 316,-2-12-285,-1-1 1,1 1 0,-1-1-1,1 0 1,-1 1 0,0-1 0,0 0-1,0 1 1,-1-1 0,1 0 0,0 0-1,-3 2 1,4-47-36,2 36 0,0 0 0,0 0 0,0 1 0,1-1 0,0 1 0,5-9 0,-7 13 0,1 0 0,-1 0 0,0 1 0,1-1 0,-1 0 0,1 0 0,0 1 0,-1-1 0,1 1 0,0 0 0,0-1 0,0 1 0,0 0 0,0 0 0,0 0 0,0 1 0,0-1 0,0 0 0,1 1 0,-1-1 0,0 1 0,0 0 0,3 0 0,-4 0 0,0 1 0,0-1 0,0 1 0,-1 0 0,1 0 0,0-1 0,-1 1 0,1 0 0,0 0 0,-1 0 0,1 0 0,-1 0 0,1 0 0,-1 0 0,0 0 0,0 0 0,1 0 0,-1 0 0,0 0 0,0 0 0,0 0 0,0 0 0,0 0 0,0 0 0,0 1 0,-1 37 0,1-29 0,0-8 0,0 14 0,0-1 0,1 0 0,1 1 0,4 18 0,-5-31 0,-1-1 0,1 1 0,0-1 0,0 1 0,0-1 0,0 1 0,0-1 0,0 0 0,0 0 0,1 1 0,-1-1 0,1 0 0,0 0 0,0 0 0,0 0 0,0-1 0,0 1 0,0-1 0,0 1 0,0-1 0,0 1 0,1-1 0,-1 0 0,1 0 0,-1 0 0,1-1 0,-1 1 0,1-1 0,-1 1 0,1-1 0,0 0 0,-1 0 0,5 0 0,-4-1 0,1-1 0,-1 1 0,1-1 0,-1 0 0,0 0 0,0 0 0,1 0 0,-1 0 0,-1-1 0,1 0 0,0 1 0,-1-1 0,1 0 0,-1 0 0,0 0 0,0-1 0,0 1 0,0 0 0,1-6 0,5-8 0,-1-1 0,7-27 0,-11 34 0,0 1 0,-1-1 0,-1 0 0,1 0 0,-2 0 0,0 1 0,0-1 0,-1 0 0,-3-16 0,4 26 0,0 0 0,0 0 0,0 0 0,-1 0 0,1 0 0,-1 0 0,1 0 0,-1 0 0,1 0 0,-1 0 0,1 0 0,-1 0 0,0 0 0,1 0 0,-1 1 0,0-1 0,0 0 0,0 1 0,0-1 0,0 0 0,0 1 0,0-1 0,0 1 0,0-1 0,0 1 0,0 0 0,0-1 0,0 1 0,0 0 0,0 0 0,0 0 0,0 0 0,0 0 0,0 0 0,-1 0 0,1 0 0,0 0 0,0 1 0,0-1 0,0 0 0,0 1 0,0-1 0,0 0 0,0 1 0,0-1 0,0 1 0,0 0 0,0-1 0,1 1 0,-1 0 0,0 0 0,0-1 0,1 1 0,-1 0 0,0 0 0,1 0 0,-1 0 0,1 0 0,-1 0 0,1 0 0,-1 0 0,1 0 0,0 0 0,0 0 0,-1 0 0,1 0 0,0 1 0,0 0 0,0 0 0,0-1 0,0 1 0,0-1 0,0 1 0,0-1 0,0 1 0,0-1 0,0 1 0,1 0 0,-1-1 0,1 0 0,-1 1 0,1-1 0,-1 1 0,1-1 0,0 0 0,0 1 0,0-1 0,0 0 0,0 0 0,0 1 0,0-1 0,0 0 0,0 0 0,2 1 0,2-1 0,-1 0 0,1 0 0,-1 0 0,1 0 0,-1-1 0,1 0 0,7 0 0,-7 0 0,2-1 0,-1 0 0,0 0 0,0-1 0,0 0 0,0 0 0,0 0 0,-1-1 0,1 0 0,0 0 0,-1 0 0,0-1 0,0 1 0,0-1 0,0-1 0,6-7 0,-1 1 0,0 0 0,-1-1 0,0 0 0,-1-1 0,10-20 0,-18 27 0,-9 13 0,-9 16 0,14-14 0,0-1 0,1 1 0,0 0 0,0 0 0,1 0 0,0 0 0,1 0 0,0 0 0,0 17 0,1-23 0,0 0 0,0 0 0,1 0 0,-1 0 0,0 0 0,1 0 0,0 0 0,0-1 0,0 1 0,0 0 0,0 0 0,0-1 0,1 1 0,-1-1 0,1 1 0,0-1 0,0 0 0,0 1 0,0-1 0,0 0 0,0 0 0,1 0 0,-1-1 0,1 1 0,-1-1 0,1 1 0,0-1 0,-1 0 0,1 0 0,0 0 0,0 0 0,0-1 0,4 2 0,2-1-9,0-1 1,0 0-1,0 0 0,0 0 1,10-3-1,-15 3-179,-1-1-1,0 0 1,0 0-1,0-1 1,0 1 0,0-1-1,0 1 1,0-1-1,0 0 1,0 0 0,-1 0-1,1 0 1,-1-1-1,0 1 1,1-1 0,-1 1-1,2-4 1,10-21-9726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4548,'1'-2'6177,"5"-26"4736,-6 28-10683,0-1 0,0 1 0,0-1 0,0 0 0,0 1 0,0-1 0,0 1 0,0-1 0,1 1 0,-1-1 0,0 1 0,0-1 0,1 1 0,-1-1 0,0 1 0,0-1 0,1 1 0,-1-1 0,0 1 0,1-1 0,-1 1 0,1 0 0,-1-1 0,1 1 0,-1 0 0,1-1-1,-1 1 1,1 0 0,-1 0 0,1-1 0,-1 1 0,1 0 0,0 0 0,1 4-27,-1-1 0,1 1 0,-1 0 0,0 0 1,0 0-1,-1 0 0,1-1 0,-1 1 0,0 0 0,0 8 0,0 1 131,3 23-104,-3-24-183,0-1-1,1 1 1,1 0-1,0-1 1,0 1-1,1-1 1,0 0-1,1 0 1,1 0-1,6 13 1,-10-23-47,0 0 0,0 1 0,0-1 0,0 0 0,0 0 0,0 0 0,1 1 0,-1-1 0,0-1 0,1 1 0,-1 0 0,0 0 0,1 0 0,-1-1 0,1 1 0,0-1 0,-1 1 0,1-1 0,-1 0 0,1 1 0,0-1 0,-1 0 0,1 0 0,2 0 0,-1-1 0,1 0 0,-1 0 0,0-1 0,0 1 0,0-1 0,0 1 0,0-1 0,0 0 0,-1 0 0,1 0 0,3-4 0,5-6 0,0-1 0,-1 0 0,14-23 0,38-84 0,-62 120 0,0 0 0,0-1 0,0 1 0,0 0 0,0 0 0,0-1 0,1 1 0,-1 0 0,0 0 0,0-1 0,0 1 0,1 0 0,-1 0 0,0-1 0,0 1 0,0 0 0,1 0 0,-1 0 0,0-1 0,1 1 0,-1 0 0,0 0 0,0 0 0,1 0 0,-1 0 0,0 0 0,1 0 0,-1 0 0,0 0 0,0 0 0,1 0 0,-1 0 0,0 0 0,1 0 0,0 0 0,4 12 0,-3 25 0,-1-32 0,-1 23 0,0-15 0,0 0 0,1 0 0,0 0 0,1 0 0,1-1 0,5 17 0,-8-28-37,0 0 1,0 0-1,1-1 1,-1 1-1,1 0 1,-1 0-1,0-1 1,1 1-1,-1 0 0,1-1 1,0 1-1,-1 0 1,1-1-1,0 1 1,-1-1-1,1 1 1,0-1-1,-1 1 0,1-1 1,0 1-1,0-1 1,0 0-1,-1 1 1,1-1-1,0 0 1,0 0-1,0 0 0,0 0 1,-1 0-1,1 0 1,2 0-1,-1-1-229,1 1 0,0-1 0,-1-1 0,0 1 0,1 0-1,-1-1 1,0 1 0,1-1 0,-1 1 0,3-4 0,39-48-7371,-21 18-296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23 7399,'0'0'13255,"-4"12"-9545,-10 18-1996,-19 48 1581,30-71-3065,0 0 0,1 0 0,1 1 0,-1-1 0,1 0 0,0 1 0,1-1 0,0 13 0,0-20-228,0 0 0,0 1-1,1-1 1,-1 1 0,0-1 0,1 0-1,-1 1 1,0-1 0,1 0-1,-1 1 1,0-1 0,1 0 0,-1 1-1,1-1 1,-1 0 0,1 0 0,-1 0-1,1 1 1,-1-1 0,0 0 0,1 0-1,-1 0 1,1 0 0,-1 0 0,1 0-1,-1 0 1,1 0 0,-1 0-1,1 0 1,-1 0 0,1 0 0,-1 0-1,1 0 1,-1-1 0,1 1 0,-1 0-1,1 0 1,-1-1 0,19-7 106,-10 0-77,-1 0 0,0 0 0,0-1 0,-1 0 0,0 0 0,-1-1 0,0 0 0,8-18 0,-7 13-18,-1-1 0,0 0 0,-1 0 1,-1 0-1,3-22 0,-14 83 102,1-9-82,1 1 0,-1 41-1,6-76-117,0-1-1,1 1 1,-1-1-1,0 1 0,0-1 1,1 1-1,-1-1 0,1 1 1,-1-1-1,1 1 0,0-1 1,-1 0-1,1 1 0,0-1 1,0 0-1,0 1 1,0-1-1,0 0 0,0 0 1,0 0-1,1 0 0,-1 0 1,0 0-1,1-1 0,-1 1 1,0 0-1,1-1 1,-1 1-1,1-1 0,-1 1 1,1-1-1,-1 1 0,1-1 1,-1 0-1,1 0 0,0 0 1,-1 0-1,1 0 0,-1 0 1,1-1-1,1 1 1,3-1-668,1-1 0,-1 1 0,0-1 0,0 0 0,0 0 1,0-1-1,0 0 0,0 0 0,5-4 0,26-23-5322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85 239 3940,'0'0'16330,"-9"12"-13122,0 0-2633,0 1-1,1 0 0,0 0 1,1 0-1,1 1 1,0 0-1,0 1 0,2-1 1,-3 16-1,5-21-353,1-1-1,0 1 1,0-1-1,1 1 1,0 0-1,1-1 1,0 1-1,0 0 1,4 10-1,-5-17-170,1-1 0,0 1 0,0 0 0,0-1 0,0 1 0,0 0-1,0-1 1,0 1 0,1-1 0,-1 1 0,0-1 0,1 0 0,0 0 0,-1 0 0,1 0 0,-1 0-1,1 0 1,2 1 0,-1-1-22,1-1 0,-1 1 0,1-1 0,-1 0 0,1 1 0,-1-2 0,1 1 0,-1 0 0,1-1 0,-1 0 0,0 1 0,1-1 0,4-3 0,1 0-28,-1 0 0,0-1 0,0 0 0,0 0 0,0-1 0,-1 0 0,0-1 0,0 1 0,-1-1 0,0-1 0,10-13 0,-5 2 0,0 0 0,0-1 0,-2 1 0,7-24 0,-8 20 0,-1-1 0,-1 0 0,-2-1 0,0 1 0,-2-1 0,0 1 0,-2-1 0,-1 0 0,-5-35 0,6 58 0,-1-1 0,1 1 0,-1 0 0,0 0 0,1 0 0,-1 0 0,0 0 0,0 0 0,0 0 0,-1 0 0,1 0 0,0 0 0,-1 1 0,1-1 0,-4-2 0,4 4 0,0-1 0,0 1 0,0-1 0,0 1 0,0 0 0,0-1 0,0 1 0,0 0 0,0 0 0,0 0 0,0 0 0,-1 0 0,1 0 0,0 0 0,0 0 0,0 1 0,0-1 0,0 0 0,0 1 0,0-1 0,-2 2 0,-2 1 0,0 0 0,1 0 0,-1 1 0,1 0 0,0 0 0,0 0 0,0 1 0,1-1 0,-6 9 0,0 1 0,1 1 0,0 0 0,1 0 0,1 0 0,0 1 0,1-1 0,0 1 0,2 1 0,0-1 0,-1 18 0,4-32 0,0-1 0,0 0 0,1 0 0,-1 0 0,0 1 0,1-1 0,-1 0 0,1 0 0,-1 0 0,1 0 0,0 0 0,-1 0 0,1 0 0,0 0 0,0 0 0,0 0 0,-1 0 0,1 0 0,0-1 0,0 1 0,0 0 0,1-1 0,-1 1 0,0-1 0,0 1 0,0-1 0,0 1 0,0-1 0,1 0 0,-1 1 0,2-1 0,48 1 0,-34-1 0,8-1-112,-11 0-209,0 1-1,0 1 1,-1 0 0,1 1 0,19 4 0,-29-5 257,0 1 1,-1-1 0,1 1 0,-1 0 0,1-1-1,-1 2 1,0-1 0,0 0 0,0 1 0,0-1-1,0 1 1,-1 0 0,1 0 0,-1 0 0,0 0-1,0 1 1,0-1 0,0 0 0,0 1 0,-1 0-1,0-1 1,1 1 0,-1 0 0,0 5 0,2 4-85,-2 1 0,1 1 0,-2-1 0,0 0 0,0 0 0,-3 15 0,-6-2-3973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11147,'0'0'10767,"7"14"-9811,13 37 17,-3 1 0,17 75 1,-6 13-440,-25-137 2061,0-15-1368,-1-20-384,-1-3-737,-1 0 1,-2 0-1,-2 0 0,-1 1 0,-1-1 0,-2 1 0,-24-61 0,21 79-103,5 23-176,5 30-4,1-32 145,1-1 0,0 1 0,0 0 0,1-1 1,-1 1-1,1-1 0,0 0 0,0 1 0,1-1 0,-1 0 0,1 0 0,0-1 0,0 1 0,0 0 0,0-1 0,1 0 0,0 0 0,-1 0 1,1 0-1,0-1 0,0 1 0,1-1 0,-1 0 0,0 0 0,1 0 0,-1-1 0,1 0 0,0 0 0,-1 0 0,1 0 0,0-1 0,-1 0 1,1 0-1,0 0 0,0 0 0,-1-1 0,1 0 0,0 0 0,-1 0 0,1 0 0,-1-1 0,1 0 0,-1 0 0,0 0 0,0 0 1,0-1-1,0 0 0,0 1 0,0-1 0,6-7 0,-1 0 61,0 0-1,-1 0 1,0-1 0,0 0-1,-1 0 1,-1 0 0,0-1-1,0 0 1,-2-1 0,1 1 0,-1-1-1,-1 0 1,0 1 0,-1-2-1,1-21 1,-3 35-18,-1 0 0,1 0 0,0 1-1,0-1 1,0 0 0,0 0 0,-1 1 0,1-1 0,0 0 0,0 0-1,-1 1 1,1-1 0,0 0 0,0 0 0,-1 0 0,1 0-1,0 0 1,-1 1 0,1-1 0,0 0 0,-1 0 0,1 0 0,0 0-1,0 0 1,-1 0 0,1 0 0,0 0 0,-1 0 0,1 0 0,0 0-1,-1 0 1,1 0 0,0 0 0,-1-1 0,1 1 0,0 0 0,0 0-1,-1 0 1,1 0 0,0 0 0,0-1 0,-1 1 0,1 0-1,0 0 1,0-1 0,-1 1 0,1 0 0,0 0 0,0-1 0,0 1-1,0 0 1,-1 0 0,1-1 0,0 1 0,0 0 0,0-1 0,0 1-1,0 0 1,0-1 0,0 1 0,0 0 0,0-1 0,-16 25 79,6 8 46,2 1 0,2 0-1,1 0 1,1 0 0,2 1 0,2 33-1,0-64-101,0 0 1,0 0-1,0 0 0,1 0 0,-1 0 0,1 0 0,0 0 0,-1 0 1,1-1-1,1 1 0,-1 0 0,0-1 0,1 1 0,2 3 0,-3-5-42,1 1-1,-1-1 0,1 0 1,-1 0-1,1-1 0,-1 1 1,1 0-1,0 0 0,-1-1 1,1 1-1,0-1 0,-1 1 1,1-1-1,0 0 0,0 0 0,0 0 1,-1 0-1,1 0 0,0 0 1,0 0-1,-1 0 0,1-1 1,0 1-1,0-1 0,-1 1 1,3-2-1,3-1-347,-1-1-1,1 1 1,-1-1 0,1 0-1,-1-1 1,-1 0 0,1 0-1,6-7 1,22-28-5331,-5 0-2240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51 423 14606,'0'0'8974,"-6"13"-6508,-3 14-1675,0 0 0,2 1 0,0 0 0,2 0 0,-2 48 0,7-74-798,0 0 1,0-1-1,0 1 1,0 0-1,0 0 0,0 0 1,0 0-1,1 0 1,-1 0-1,1 0 1,-1 0-1,1 0 1,0 0-1,0-1 1,0 1-1,0 0 0,0-1 1,0 1-1,0 0 1,1-1-1,-1 0 1,1 1-1,-1-1 1,1 0-1,-1 1 0,1-1 1,0 0-1,-1 0 1,1-1-1,0 1 1,0 0-1,0 0 1,0-1-1,3 1 0,-2-1-14,1 0 0,-1 0 0,1-1 0,-1 1 0,0-1 0,1 0 0,-1 0 0,0 0 0,0 0-1,0 0 1,1-1 0,-1 0 0,-1 1 0,1-1 0,0 0 0,0 0 0,-1-1 0,1 1 0,3-5 0,8-12 37,-1-1 1,0-1 0,-2 0 0,0 0-1,-1-1 1,-1-1 0,-2 0 0,9-40 0,-7 18 9,-2-1 0,-3-1 0,-1-70 1,-4 110-12,1 1 0,-1 0 1,-1 0-1,1 0 0,-1 0 0,0 0 1,0 0-1,-1 1 0,0-1 0,-5-7 1,7 11-5,0 1 0,0 0 0,0 0 0,0-1 1,0 1-1,0 0 0,0 0 0,-1 0 0,1 0 1,0 0-1,-1 1 0,1-1 0,-1 0 0,1 0 0,-1 1 1,1-1-1,-1 1 0,1 0 0,-1-1 0,0 1 1,1 0-1,-1 0 0,1 0 0,-1 0 0,0 0 1,1 0-1,-1 1 0,1-1 0,-1 0 0,0 1 1,1-1-1,-1 1 0,1 0 0,0 0 0,-1-1 1,1 1-1,0 0 0,-1 0 0,1 0 0,0 0 1,0 0-1,0 1 0,0-1 0,0 0 0,0 0 1,-1 3-1,-7 6 1,2 1 0,0 0 0,0 0 0,1 1 1,0 0-1,1 0 0,0 1 0,-5 24 0,4-12 4,2 0-1,1 1 0,-1 43 1,4-67-58,0 1 0,0 0 0,1-1 0,-1 1 0,1-1 0,-1 1 0,1-1 0,0 1 0,0-1 0,0 1 0,0-1 0,1 0 0,-1 0 0,1 0 0,-1 1 0,1-1 0,0-1 0,-1 1 1,1 0-1,0 0 0,0-1 0,1 1 0,-1-1 0,0 1 0,0-1 0,1 0 0,-1 0 0,1 0 0,-1 0 0,1-1 0,-1 1 0,1-1 0,4 1 0,10 0-1089,0 0 0,0-1-1,0-1 1,22-3-1,-2 0-1287,-33 4 2420,0-1 0,-1 1 0,1 0 0,0 0 0,0 0-1,0 0 1,0 0 0,0 1 0,0 0 0,0 0 0,-1 0 0,1 0-1,0 1 1,-1 0 0,1-1 0,-1 1 0,1 0 0,-1 1 0,0-1-1,0 1 1,0-1 0,0 1 0,0 0 0,-1 0 0,1 0 0,-1 0 0,0 1-1,0-1 1,0 0 0,1 5 0,-3-7 5,1-1-1,-1 1 1,0 0-1,0-1 1,0 1 0,1-1-1,-1 1 1,0-1-1,1 1 1,-1-1 0,1 1-1,-1-1 1,0 1-1,1-1 1,-1 0 0,1 1-1,-1-1 1,1 0 0,-1 1-1,1-1 1,-1 0-1,1 1 1,0-1 0,-1 0-1,1 0 1,-1 0-1,1 0 1,0 0 0,-1 0-1,1 1 1,-1-1-1,1-1 1,0 1 0,-1 0-1,1 0 1,-1 0-1,1 0 1,0 0 0,-1 0-1,1-1 1,-1 1 0,1 0-1,-1-1 1,1 1-1,-1 0 1,1-1 0,-1 1-1,1 0 1,-1-1-1,1 1 1,-1-1 0,0 1-1,1-1 1,-1 1-1,0-1 1,1 1 0,-1-1-1,0 0 1,20-39 141,-17 33-129,10-27 112,-1-1-1,-2-1 0,-1 1 0,5-51 0,-2-140 2653,-16 687-919,4-455-1843,-1-3-10,1-1 0,0 1 1,0 0-1,0-1 0,0 1 0,0-1 1,0 1-1,1 0 0,-1-1 0,1 1 0,0-1 1,0 1-1,0-1 0,0 1 0,0-1 1,0 0-1,1 1 0,-1-1 0,1 0 0,3 3 1,-5-5 7,1 0 1,0 0 0,0-1 0,0 1-1,0 0 1,0 0 0,0-1-1,0 1 1,0-1 0,0 1 0,-1-1-1,1 1 1,0-1 0,0 1-1,-1-1 1,1 0 0,0 1 0,-1-1-1,1 0 1,0 0 0,-1 1-1,1-1 1,-1 0 0,0 0 0,1 0-1,-1 0 1,0 0 0,1 0-1,-1 1 1,0-1 0,0 0 0,0 0-1,0 0 1,0 0 0,0-2-1,6-38 136,-5 25 136,-1-1 0,0 1 1,0 0-1,-2 0 0,0 0 0,-1 0 0,-1 1 1,0-1-1,-1 1 0,-1 0 0,0 0 0,-1 0 0,-15-22 1,6 21-232,16 16-59,-1 0 1,1 0-1,0 0 0,0 0 1,-1 0-1,1 0 1,0 0-1,0 0 1,-1 0-1,1 0 1,0 0-1,0 0 1,-1 0-1,1 0 0,0 0 1,0 0-1,-1 0 1,1 0-1,0 0 1,0 0-1,0 0 1,-1 1-1,1-1 1,0 0-1,0 0 1,0 0-1,-1 0 0,1 1 1,0-1-1,0 0 1,0 0-1,0 0 1,-1 1-1,1-1 1,0 0-1,0 0 1,0 1-1,0-1 0,0 0 1,0 2-91,0-1 1,0 1-1,0-1 1,0 1-1,0-1 1,0 1-1,0-1 1,1 1-1,-1-1 1,1 0-1,-1 1 1,1-1-1,-1 0 1,1 1-1,0-1 1,0 0-1,0 0 0,0 0 1,0 1-1,0-1 1,0 0-1,0 0 1,1 0-1,1 2-479,0-1-1,0-1 0,1 1 1,-1 0-1,0-1 1,1 1-1,-1-1 0,1 0 1,-1 0-1,5 0 0,22 1-6488,2-2-4479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11018,'0'0'20484,"-9"9"-19715,2-1-734,-1 0 0,1 1 1,1 0-1,-1 0 1,1 0-1,1 1 1,0 0-1,0 0 1,1 1-1,1-1 1,-1 1-1,2 0 1,-3 17-1,5-27-60,0 0-1,1-1 1,-1 1 0,1 0 0,-1-1-1,1 1 1,-1 0 0,1-1-1,-1 1 1,1-1 0,-1 1 0,1-1-1,0 1 1,-1-1 0,1 1-1,0-1 1,-1 0 0,1 1 0,0-1-1,-1 0 1,1 0 0,0 1-1,0-1 1,0 0 0,-1 0 0,1 0-1,0 0 1,0 0 0,-1 0-1,1 0 1,0 0 0,0-1 0,0 1-1,-1 0 1,1 0 0,1-1-1,32-8-1285,-2-5 321,-17 7 686,1 0 0,0 0 0,0 2 0,0 0 0,1 1 0,-1 0 0,28-1 0,-44 4 354,1 1 0,-1 0 0,1 0 0,-1 0 0,0 0 0,1 0 0,-1 0 0,1 0 0,-1 0 0,0 1 0,1-1 0,-1 0 0,1 0 0,-1 0 0,0 0 0,1 0 0,-1 1 0,1-1 0,-1 0 0,0 0 0,1 1 0,-1-1 0,0 0 0,0 1 0,1-1 0,-1 0 0,0 1 0,0-1 0,1 0 0,-1 1 0,0-1 0,0 1 0,0-1 0,0 0 0,1 1 0,-6 17 1177,-18 15 6,11-18-822,6-6-408,-1 0 0,0 0 1,0-1-1,-1 0 0,0-1 1,-1 1-1,-10 6 0,13-13-1569,5-12-13160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15599,'0'0'11210,"66"18"-9544,-29-18-897,4-5-609,-1-4-128,-1 2-737,-3-4-1377,-3-4-1249,-2-3-1281,-5-5-2339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132 166 4388,'0'0'4180,"2"-10"1676,2-30-998,-4 39-4675,0 0 1,0 0-1,0 0 0,0 0 0,0 0 0,-1 1 1,1-1-1,0 0 0,0 0 0,-1 0 0,1 0 1,0 1-1,-1-1 0,1 0 0,-1 1 0,1-1 1,-1 0-1,1 0 0,-1 1 0,0-1 0,1 1 1,-1-1-1,0 1 0,1-1 0,-1 1 0,0-1 0,0 1 1,0 0-1,1-1 0,-1 1 0,0 0 0,0 0 1,0-1-1,0 1 0,1 0 0,-1 0 0,0 0 1,0 0-1,0 0 0,0 0 0,0 1 0,1-1 1,-1 0-1,0 0 0,0 0 0,0 1 0,-1 0 1,-2 0 154,0 0 1,-1 1 0,1 0 0,0 0 0,0 0 0,1 0 0,-6 4-1,2 1-233,0 0-1,1 0 0,0 1 0,0 0 1,1 1-1,0-1 0,0 1 0,1 0 1,0 0-1,1 0 0,0 0 0,0 1 1,1-1-1,0 1 0,1 0 0,0 0 1,0-1-1,2 20 0,0-28-104,-1 0 0,1 0 0,-1 0 0,1 0 0,-1 0 0,1 0 0,0 0 0,-1 0 0,1 0 0,0 0 0,0 0 0,-1-1 0,1 1 0,0 0 0,0-1 0,0 1 0,0-1 0,0 1 0,0-1 0,0 1 0,0-1 0,0 0 0,0 1 0,0-1 0,0 0 0,1 0 0,-1 0 0,0 0 0,0 0 0,0 0 0,0 0 0,0 0 0,0 0 0,0 0 0,2-1 0,1 0 0,0 0 0,-1 0 0,1 0 0,0 0 0,-1-1 0,1 0 0,-1 0 0,1 1 0,3-5 0,2-3 0,0 0 0,-1 0 0,-1-1 0,0-1 0,0 1 0,-1-1 0,0 0 0,0 0 0,-2-1 0,8-23 0,-6 10 0,-1 0 0,-1-1 0,-1 0 0,0-33 0,-10 71 0,-1 15 0,7-20-53,-1 11-674,0-1 0,1 1-1,1 18 1,0-33 530,1 0 0,-1 0 0,0-1 0,1 1 0,0 0 0,0-1 0,0 1 0,0 0 0,0-1 0,0 1 0,4 4 0,-4-7 113,0 1 0,0 0-1,0 0 1,0-1 0,0 1 0,0 0 0,0-1 0,0 1 0,0-1 0,0 0-1,0 1 1,1-1 0,-1 0 0,0 0 0,0 1 0,1-1 0,-1 0-1,0 0 1,0 0 0,0-1 0,1 1 0,-1 0 0,0 0 0,0-1-1,0 1 1,1-1 0,1 0 0,15-13-5559,3-13-2492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58 3716,'0'-10'8440,"0"-31"-3321,0 41-5006,0 0 0,0 0 1,0 0-1,0 0 0,0 0 0,0 0 1,0 0-1,1-1 0,-1 1 0,0 0 1,0 0-1,0 0 0,0 0 0,0 0 1,0 0-1,0-1 0,0 1 0,0 0 1,0 0-1,0 0 0,0 0 0,0-1 0,0 1 1,0 0-1,0 0 0,0 0 0,0 0 1,0-1-1,0 1 0,0 0 0,0 0 1,0 0-1,0 0 0,0 0 0,0-1 1,0 1-1,0 0 0,-1 0 0,1 0 0,0 0 1,0 0-1,0 0 0,0-1 0,0 1 1,0 0-1,0 0 0,-1 0 0,1 0 1,0 0-1,0 0 0,0 0 0,0 0 1,-1 0-1,1 0 0,0 0 0,0 0 1,0 0-1,0 0 0,0 0 0,-1 0 0,1 0 1,0 0-1,0 0 0,0 0 0,-1 0 1,-6 14 1985,-5 22-1422,6-9-116,1 1 1,1 0-1,1 0 0,2 0 1,3 50-1,-2-76-546,0 0 1,0 0-1,1 0 0,-1 0 0,1 0 0,-1 0 0,1 0 0,0 0 0,-1 0 1,1 0-1,0 0 0,0-1 0,0 1 0,1 0 0,-1-1 0,0 1 1,1-1-1,-1 1 0,1-1 0,-1 0 0,1 1 0,0-1 0,-1 0 1,1 0-1,0 0 0,0-1 0,0 1 0,0 0 0,0-1 0,0 1 0,0-1 1,0 1-1,0-1 0,0 0 0,0 0 0,0 0 0,0 0 0,0 0 1,3-1-1,8-2-430,1-1 0,-1 0 0,0 0 0,24-13 0,-5 3-2125,-29 13 2510,-1 1 0,1-1-1,-1 0 1,1 1 0,-1-1 0,1 1 0,-1 0-1,1 0 1,0 0 0,-1 0 0,1 0 0,-1 1-1,4 0 1,-5-1 150,0 1-1,0-1 0,0 1 1,0-1-1,0 1 1,0 0-1,-1-1 1,1 1-1,0 0 1,0 0-1,0 0 1,-1-1-1,1 1 0,0 0 1,-1 0-1,1 0 1,-1 0-1,1 0 1,-1 0-1,0 1 1,1 0-1,-1 2 106,1 0 0,-1 1 0,0-1 0,-1 0-1,1 0 1,-1 0 0,0 0 0,0 1 0,0-1 0,-1 0 0,1-1-1,-1 1 1,0 0 0,0 0 0,-2 3 0,0-1-222,-1 1 0,1-1 0,-1 0 0,0 0 0,0 0 0,0-1 0,-1 0 1,0 0-1,0 0 0,0 0 0,-1-1 0,0 0 0,1-1 0,-1 0 0,-1 0 0,1 0 0,0-1 0,-1 0 0,1 0 1,-1-1-1,1 0 0,-1 0 0,0-1 0,1 0 0,-10-1 0,14 0-208,0 0 0,0 0-1,0-1 1,1 1 0,-1-1 0,1 1-1,-1-1 1,1 0 0,0 0 0,0 0 0,-1 0-1,1 0 1,1 0 0,-1-1 0,0 1-1,0-1 1,1 1 0,0-1 0,-1 0 0,1 0-1,-1-5 1,0 2-564,0 0-1,1 0 1,0 0-1,0-1 1,0 1 0,1 0-1,0-1 1,1 1 0,0-10-1,6 0-6303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5990,'0'0'22442,"11"6"-20840,-10-5-1571,4 2 76,0 0-1,1 0 1,-1-1-1,1 1 1,-1-1-1,1 0 1,0-1-1,0 1 1,0-1-1,0 0 1,0-1-1,0 0 1,0 1 0,0-2-1,0 1 1,0-1-1,0 0 1,-1 0-1,11-4 1,-3-1-74,0-1 0,0-1 1,-1 0-1,0 0 0,-1-2 1,15-14-1,-20 19-23,-1-1 0,0 1 0,0-1 0,-1 0 0,0-1 1,0 1-1,0-1 0,-1 0 0,0 0 0,-1 0 0,1 0 0,-1 0 0,0-1 0,0-8 0,-2 15-8,1 0 0,-1 1 0,0-1-1,0 0 1,0 0 0,0 0 0,0 0 0,0 1-1,-1-1 1,1 0 0,0 0 0,0 0-1,-1 0 1,1 1 0,0-1 0,-1 0 0,1 0-1,0 1 1,-1-1 0,1 0 0,-1 1 0,0-1-1,1 0 1,-1 1 0,1-1 0,-1 1 0,0-1-1,1 1 1,-1-1 0,0 1 0,0 0 0,1-1-1,-1 1 1,0 0 0,0 0 0,0-1 0,0 1-1,1 0 1,-1 0 0,0 0 0,0 0 0,0 0-1,0 0 1,1 0 0,-1 0 0,0 1 0,0-1-1,0 0 1,0 0 0,1 1 0,-1-1-1,0 0 1,-1 2 0,-3 0-9,1 0 1,-1 0-1,1 0 1,-1 1-1,1 0 0,0 0 1,0 0-1,-4 4 1,-3 7 20,0 0 1,0 1 0,2 0 0,-11 23 0,16-29-7,0-1-1,0 1 1,1 0-1,1 1 1,0-1-1,0 0 1,1 1-1,0-1 1,0 19-1,2-27-7,-1 0 0,0 0 0,1 0 0,-1 0 0,1 0 0,-1-1 0,1 1 0,0 0 0,-1 0 0,1-1 0,0 1 0,-1 0 0,1-1 0,0 1 0,0-1 0,0 1 0,0-1 0,0 1 0,-1-1 0,1 0 0,0 1 0,0-1 0,0 0 0,0 0 0,0 0 0,0 0 0,0 1 0,0-1 0,0-1 0,0 1 0,0 0 0,0 0 0,0 0 0,0 0 0,0-1 0,1 0 0,39-12 0,-24 2 0,-1-1 0,0 0 0,-1-1 0,15-17 0,-18 18 0,0 0 0,0 1 0,2 0 0,-1 1 0,1 0 0,20-9 0,-33 18 0,-1 1 0,1 0 0,0-1 0,-1 1 0,1 0 0,0 0 0,-1 0 0,1 0 0,-1-1 0,1 1 0,0 0 0,-1 0 0,1 0 0,0 0 0,-1 1 0,1-1 0,0 0 0,-1 0 0,1 0 0,0 0 0,-1 1 0,1-1 0,-1 0 0,1 1 0,-1-1 0,1 0 0,-1 1 0,1-1 0,0 1 0,7 22 0,-8 42 0,-1-47 0,1-17 0,0 0 0,0-1 0,0 1 0,0 0 0,0 0 0,0 0 0,0-1 0,0 1 0,0 0 0,0 0 0,0 0 0,1-1 0,-1 1 0,0 0 0,1 0 0,-1-1 0,0 1 0,1 0 0,-1-1 0,1 1 0,-1 0 0,1-1 0,-1 1 0,1-1 0,0 1 0,-1-1 0,1 1 0,0-1 0,-1 1 0,2-1 0,0 1 0,-1-1 0,1 0 0,0 0 0,-1-1 0,1 1 0,0 0 0,-1-1 0,1 1 0,0-1 0,-1 1 0,1-1 0,-1 0 0,3-1 0,47-37 0,-49 38 0,58-56 0,-32 29 0,1 1 0,53-36 0,-82 62 0,1 1 0,-1-1 0,1 1 0,-1 0 0,0-1 0,1 1 0,-1 0 0,1-1 0,0 1 0,-1 0 0,1 0 0,-1-1 0,1 1 0,-1 0 0,1 0 0,0 0 0,-1 0 0,1 0 0,-1 0 0,1 0 0,0 0 0,-1 0 0,1 0 0,-1 0 0,1 0 0,0 0 0,-1 0 0,1 1 0,-1-1 0,1 0 0,-1 0 0,1 1 0,-1-1 0,2 1 0,0 22 0,-16 36 0,12-55 0,1-1 0,-2 8 0,0 1 0,0-1 0,1 0 0,-1 12 0,3-23-7,0 0-1,0 0 1,1-1 0,-1 1-1,0 0 1,0 0 0,1 0-1,-1-1 1,0 1 0,0 0-1,1 0 1,-1 0 0,0 0-1,0 0 1,1 0 0,-1 0-1,0 0 1,0 0 0,1 0-1,-1 0 1,0 0 0,0 0-1,1 0 1,-1 0 0,0 0-1,1 0 1,-1 0-1,0 0 1,0 0 0,1 0-1,-1 0 1,0 0 0,0 0-1,1 1 1,-1-1 0,0 0-1,0 0 1,0 0 0,1 0-1,-1 1 1,0-1 0,0 0-1,0 0 1,1 1 0,-1-1-1,0 0 1,0 0 0,0 1-1,0-1 1,0 0 0,0 0-1,0 1 1,0-1 0,0 0-1,0 0 1,0 1 0,0-1-1,0 0 1,0 1 0,0-1-1,0 0 1,0 0 0,0 1-1,0-1 1,0 1 0,12-15-3080,1-11-5220,0-8-6688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3:1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9001,'0'0'23766,"0"70"-23766,3-42 0,6-1 0,3-2 0,4-5 0,-4-2-4901,1 0-5893</inkml:trace>
  <inkml:trace contextRef="#ctx0" brushRef="#br0" timeOffset="1">67 589 4869,'0'0'26104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4708,'0'0'22694,"11"1"-20665,316 8 2698,-182-9-8315,-15-1-7374,-111 1 3910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3267,'0'0'28491,"14"-7"-27626,1 1-835,0 1 0,0 0 0,1 0 0,-1 2 0,28-3 0,-36 5-32,-1 0 1,0 1-1,1 0 0,-1 0 0,1 1 1,-1 0-1,1 0 0,-1 0 1,0 1-1,0 0 0,0 0 0,0 0 1,0 1-1,0 0 0,-1 0 1,1 1-1,-1 0 0,0 0 0,0 0 1,6 6-1,-9-7 2,0 0 0,0-1 0,0 1 0,-1 0 0,1 0 0,-1 0 0,1 0 0,-1 1 0,0-1 0,-1 0 0,1 0 0,0 1 0,-1-1 0,0 0 0,0 1 0,0-1 0,0 0 0,0 1 0,-1-1 0,0 0 0,1 1 0,-1-1 0,0 0 0,-1 0 0,1 0 0,0 0 0,-1 0 0,0 0 0,-2 3 0,-7 9 0,-1-1 0,0-1 0,-1 0 0,-19 16 0,4-4 0,21-17-18,-42 40-2082,20-15-2866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 9769,'11'-16'15970,"-11"41"-11966,-2 3-4381,-6 102 1108,3-78-536,3 62 1,2-113-180,0 0 0,0 0 0,0-1 0,0 1 0,0 0 0,0-1 1,1 1-1,-1 0 0,0-1 0,0 1 0,1 0 0,-1-1 1,0 1-1,1 0 0,-1-1 0,1 1 0,-1-1 0,1 1 0,-1-1 1,1 1-1,-1-1 0,1 1 0,-1-1 0,1 1 0,0-1 1,-1 0-1,1 1 0,0-1 0,-1 0 0,1 0 0,0 0 1,-1 1-1,1-1 0,0 0 0,-1 0 0,1 0 0,0 0 0,0 0 1,-1 0-1,1 0 0,0 0 0,-1-1 0,1 1 0,0 0 1,0 0-1,-1 0 0,1-1 0,-1 1 0,1-1 0,0 1 0,0-1 1,34-22 1235,2-19-1199,-3-1 1,-2-1-1,39-70 0,-14 21-79,-77 148-2963,-11-1-9674,13-28 1794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12139,'0'0'14008,"9"2"-12614,-5-1-1342,0 0 111,0 0-1,0 0 0,1 0 0,-1 0 0,0-1 0,0 0 1,1 0-1,-1 0 0,0 0 0,0-1 0,0 1 1,1-1-1,-1 0 0,0 0 0,0-1 0,0 1 1,0-1-1,0 0 0,-1 0 0,1 0 0,-1-1 0,1 1 1,3-5-1,8-13 338,-4 8 33,-17 29-285,3-11-248,1 0 0,0 0 0,0 0 0,0 0 0,1 1 0,0-1 0,0 0 0,1 1 0,0 10 0,0-16 0,1 0 0,-1 0 0,1-1 0,0 1 0,-1 0 0,1-1 0,0 1 0,-1 0 0,1-1 0,0 1 0,0-1 0,0 1 0,0-1 0,-1 1 0,1-1 0,0 0 0,0 0 0,0 1 0,0-1 0,0 0 0,0 0 0,0 0 0,0 0 0,0 0 0,2 0 0,32 0 0,-26-1 0,36 2 0,8-1 0,53-6 0,-105 3 0,0 0 0,0 0 0,-1-1 0,1 1 0,-1 0 0,0-1 0,0 1 0,0 0 0,0-1 0,-2-4 0,0-2 0,-1 0 0,-1-1 0,0 2 0,-5-11 0,-5-9 0,14 27-486,6 2-6189,11 0 1470,-15 0 3398,15 0-5608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17392,'0'0'11195,"-9"2"-10085,0 0-829,0 1-1,1 1 0,-1 0 0,-11 6 1,17-8-253,0-1 0,1 1 0,-1 0 1,1 0-1,-1 0 0,1 0 0,0 0 1,0 0-1,0 1 0,0-1 1,0 1-1,0-1 0,1 1 0,0 0 1,-1 0-1,1-1 0,0 1 1,0 0-1,0 0 0,1 0 0,-1 5 1,1-8-64,0 1 1,0-1 0,1 1-1,-1-1 1,1 1 0,-1-1 0,0 1-1,1-1 1,-1 1 0,1-1-1,-1 0 1,1 1 0,-1-1 0,1 0-1,-1 1 1,1-1 0,0 0-1,-1 0 1,1 1 0,-1-1-1,1 0 1,0 0 0,-1 0 0,1 0-1,0 0 1,-1 0 0,1 0-1,1 0 1,26 0-901,-20-1 452,47 1-2929,59 0-372,-113 0 3852,0 0 0,-1 0-1,1 0 1,0 0 0,0 0 0,-1 0 0,1 0 0,0 0 0,-1 0 0,1 1 0,0-1 0,-1 0 0,1 0 0,0 1 0,-1-1 0,1 0 0,0 1 0,-1-1 0,1 0 0,-1 1 0,1-1 0,-1 1 0,1-1 0,-1 1 0,1-1 0,-1 1 0,1 0 0,-1-1 0,1 2 0,-8 18 2756,-28 17 907,30-33-3603,-60 39 1193,59-39-1260,-1-1 0,1 0 1,0-1-1,-1 1 0,1-1 0,-1 0 0,0-1 1,0 1-1,-7-1 0,15-3-520,0 0 0,0 0 0,0 0 0,0 1-1,1-1 1,-1 0 0,1 1 0,-1-1 0,1 0 0,0 1 0,-1 0 0,4-2 0,19-13-5798,5 0-2242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96 261 18898,'-10'8'1746,"5"-4"-1562,-51 49 2883,53-51-2925,1 1-1,0-1 0,0 0 0,0 1 0,0-1 1,1 1-1,-1 0 0,1-1 0,-1 1 1,1 0-1,0 0 0,0 0 0,0 0 0,1 0 1,-1 0-1,1 0 0,-1 0 0,1 1 0,0-1 1,0 0-1,0 0 0,1 0 0,0 4 0,0-6-131,1 0-1,-1 0 0,0 0 0,0 0 0,0 0 0,1 0 0,-1-1 0,1 1 0,-1-1 0,0 1 0,1-1 0,-1 1 0,1-1 0,-1 0 0,1 0 0,-1 0 0,1 1 0,-1-1 0,1-1 0,2 1 0,32-5 111,-26 1-68,1 0 1,-1-1-1,1-1 1,-1 0-1,-1 0 0,1-1 1,-1 0-1,0 0 0,10-13 1,2-2 16,-1-2 0,22-33 0,-31 42-18,-2 0-1,0-1 1,0 0-1,-2 0 1,0-1-1,-1 0 1,0 0-1,-1-1 1,-2 1-1,4-32 1,-7 48-45,0 1 0,0-1 0,0 1 0,1-1 0,-1 1 1,0-1-1,0 1 0,-1-1 0,1 1 0,0-1 1,0 1-1,0-1 0,0 1 0,0 0 0,0-1 0,-1 1 1,1-1-1,0 1 0,0-1 0,-1 1 0,1 0 0,0-1 1,-1 1-1,1 0 0,0-1 0,-1 1 0,1 0 0,-1-1 1,1 1-1,0 0 0,-1 0 0,1-1 0,-1 1 0,1 0 1,-1 0-1,1 0 0,-1 0 0,-21 8 93,-17 24 69,34-27-145,-81 90 1783,79-86-1633,0 0 0,1 1 0,0 0 0,0 0 0,1 1-1,1-1 1,0 1 0,-6 22 0,10-33-172,0 1 1,1 0-1,-1 0 1,0 0-1,0 0 1,0 0-1,1 0 1,-1 0-1,1 0 1,-1-1-1,1 1 0,-1 0 1,1 0-1,-1 0 1,1-1-1,-1 1 1,1 0-1,0-1 1,0 1-1,-1-1 1,1 1-1,0-1 0,0 1 1,0-1-1,-1 1 1,1-1-1,0 0 1,0 1-1,0-1 1,0 0-1,0 0 0,0 0 1,0 0-1,0 0 1,0 0-1,0 0 1,1 0-1,47-1-151,-41 0 15,55-10-2157,-53 8 1659,0 0 0,0 1 0,0 1 0,0 0 0,0 0 0,0 1 0,19 1 0,-28 0 632,0 0-1,0-1 0,0 1 1,-1 0-1,1 0 0,0 0 1,0-1-1,-1 1 1,1 0-1,0 0 0,-1 0 1,1 0-1,-1 0 0,0 1 1,1-1-1,-1 0 1,0 0-1,0 0 0,1 0 1,-1 0-1,0 0 1,0 0-1,0 1 0,0-1 1,0 0-1,-1 0 0,1 0 1,0 0-1,-1 2 1,-8 36 135,1-23-197,-8 27-117,17-17-3154,0-26 2952,0 1 1,0 0 0,0 0-1,0-1 1,0 1-1,0-1 1,0 1-1,0-1 1,1 1-1,-1-1 1,0 0 0,0 0-1,0 1 1,0-1-1,1 0 1,-1 0-1,0 0 1,0 0-1,0 0 1,1-1 0,-1 1-1,0 0 1,2-1-1,-2 1-200,25-7-9513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70 232 14253,'0'0'2899,"-7"9"-43,0-2-2473,2-2 170,-1 1 0,1 0-1,0 0 1,0 0 0,1 1 0,0 0 0,0 0 0,0 0 0,1 0 0,0 0-1,1 1 1,-4 15 0,6-23-535,0 1 0,0-1 0,1 1 0,-1-1-1,0 1 1,0-1 0,0 1 0,0-1 0,1 1 0,-1-1 0,0 1 0,0-1-1,1 1 1,-1-1 0,0 1 0,1-1 0,-1 0 0,1 1 0,-1-1 0,0 0-1,1 1 1,-1-1 0,1 0 0,-1 1 0,1-1 0,-1 0 0,1 0 0,-1 0-1,1 1 1,-1-1 0,2 0 0,23 0 557,23-13 280,8-20-571,-45 25-278,1 1 1,0 0 0,0 0 0,0 1-1,1 1 1,20-7 0,-32 12-10,-1 0-1,1 0 1,-1 0 0,1 0 0,-1 0-1,1 0 1,-1 0 0,1 1 0,-1-1-1,1 0 1,-1 0 0,1 0-1,-1 0 1,1 1 0,-1-1 0,1 0-1,-1 1 1,1-1 0,-1 0 0,0 1-1,1-1 1,-1 0 0,0 1-1,1-1 1,-1 1 0,0-1 0,1 0-1,-1 1 1,0-1 0,0 1 0,1-1-1,-1 1 1,0-1 0,0 2-1,3 28 328,-11 28 705,7-53-927,0 0 0,0-1 0,0 1 0,0 0 0,1 0 0,0 0 0,0 0-1,1 6 1,-1-10-85,1 0 1,-1 0-1,1 0 0,-1 0 0,1 0 0,0 0 0,-1 0 0,1 0 0,0 0 0,0-1 0,0 1 0,-1 0 1,1 0-1,0-1 0,0 1 0,0-1 0,0 1 0,0-1 0,0 1 0,0-1 0,1 0 0,-1 1 0,0-1 0,0 0 1,0 0-1,0 0 0,0 0 0,0 0 0,1 0 0,-1 0 0,0 0 0,0 0 0,0-1 0,0 1 0,0 0 1,0-1-1,0 1 0,0-1 0,0 1 0,1-1 0,10-4-17,0-1 0,0 0 0,-1 0 0,0-1 0,0 0 0,19-18 0,-21 17 0,1 0 0,0 1 0,0-1 0,1 2 0,0 0 0,0 0 0,23-8 0,-34 14 0,0 0 1,1 0-1,-1 0 0,0 1 0,0-1 1,1 0-1,-1 0 0,0 0 0,1 0 1,-1 1-1,0-1 0,0 0 0,1 0 1,-1 1-1,0-1 0,0 0 0,0 1 1,1-1-1,-1 0 0,0 0 0,0 1 1,0-1-1,0 0 0,0 1 1,0-1-1,1 0 0,-1 1 0,0-1 1,0 0-1,0 1 0,0-1 0,0 0 1,0 1-1,0-1 0,-1 0 0,1 1 1,0-1-1,0 0 0,0 1 0,0-1 1,0 0-1,0 1 0,-1-1 1,1 0-1,0 1 0,-7 17-60,-21 19-2020,4-20-6330,14-16 370</inkml:trace>
  <inkml:trace contextRef="#ctx0" brushRef="#br0" timeOffset="1">461 1 13645,'0'0'8552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20371,'0'0'8456,"-60"76"-7239,38-42-224,6-3-416,5-4-385,5-3-192,6-8-544,0-8-1763,14-7-1696,2-1-962,4-9-4420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11819,'0'0'13047,"11"4"-12049,-6-1-946,0-2-1,0 1 1,0 0-1,1-1 1,-1 0-1,0 0 1,1-1-1,-1 0 0,1 1 1,-1-2-1,1 1 1,-1-1-1,1 0 1,-1 0-1,0 0 1,1-1-1,-1 0 0,0 0 1,0 0-1,0 0 1,8-6-1,-3 2 77,40-24-126,-48 29 93,0 0 1,0-1-1,0 1 1,0-1-1,0 0 0,-1 0 1,1 0-1,0 0 1,-1 0-1,0 0 0,1 0 1,-1 0-1,0 0 1,0 0-1,0-1 0,0 1 1,1-5-1,-4 6 15,1 1 1,-1 0-1,1 0 0,-1 0 0,1 0 0,-1 0 0,1 1 0,-1-1 1,1 0-1,0 1 0,-1-1 0,1 1 0,-1 0 0,1-1 0,0 1 1,0 0-1,-1 0 0,0 1 0,-6 4 4,0 2 1,1-1-1,0 1 1,1 0-1,0 0 1,0 1-1,1 0 0,0 0 1,0 0-1,1 1 1,0 0-1,1-1 1,0 1-1,0 1 1,0 9-1,3-18-114,0-1 0,0 0 0,0 0 0,0 1 0,0-1 0,0 0 0,0 0 0,1 0 0,-1 1 0,0-1 0,1 0 0,-1 0 0,1 0 0,0 0 0,-1 0 0,1 0 0,0 0 0,0 0 0,-1 0 0,1 0 0,0 0 0,0 0 0,0 0 0,0-1 0,0 1 0,0 0 0,2 0 0,1 1 0,0-1 0,0 0 0,0 0 0,1 0 0,-1 0 0,0-1 0,0 1 0,7-1 0,4-1 0,0 0 0,0-2 0,29-7 0,-33 7-766,-1-1 1,1 0-1,-1-1 1,15-8-1,-22 11 345,0-1 0,0 1 0,0-1 0,0 1 0,0-1 0,0 0 0,-1 0 0,1-1-1,-1 1 1,0 0 0,0-1 0,0 1 0,0-1 0,-1 0 0,1 1 0,0-7 0,1-25-7074</inkml:trace>
  <inkml:trace contextRef="#ctx0" brushRef="#br0" timeOffset="1">116 9 21781,'0'0'4132,"-57"-8"-161,42 8-1825,9 0-1409,10 4-737,19 1 0,-1-2-2659,2-3-5700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27 5541,'0'0'19192,"-4"-5"-19267,-10-16 27,8 29-5030,6-7 4793,0-1 0,0 1 0,-1 0-1,1-1 1,0 1 0,0 0 0,0 0-1,0-1 1,-1 1 0,1 0 0,0-1 0,-1 1-1,1 0 1,0-1 0,-1 1 0,1-1 0,-1 1-1,1-1 1,-1 1 0,1-1 0,-1 1-1,0-1 1,1 1 0,-1-1 0,1 0 0,-1 1-1,0-1 1,1 0 0,-1 0 0,0 1-1,1-1 1,-1 0 0,0 0 0,0 0 0,1 0-1,-1 0 1,0 0 0,0 0 0,1 0-1,-1 0 1,0 0 0,1 0 0,-2-1 0,-3-5-1349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13357,'0'0'15598,"-3"9"-15523,2-7-72,-9 29 337,0 0 0,2 1 0,1 0 0,-4 60 0,12-92-329,-1 1 0,1 0 0,-1 0 0,1-1 0,-1 1 0,1 0 0,-1-1 0,1 1 0,-1-1 0,1 1 0,0 0 0,-1-1 0,1 1 0,0-1 0,0 0 0,-1 1 0,1-1 0,0 0 0,0 1 0,0-1-1,0 0 1,-1 0 0,1 0 0,0 0 0,0 0 0,0 0 0,0 0 0,-1 0 0,1 0 0,0 0 0,0 0 0,0 0 0,1-1 0,34-7 385,-3-8-174,20-8-342,-49 23 84,-1 0 1,0 0-1,1 0 1,-1 1-1,0-1 1,1 1-1,-1 0 1,1 0-1,-1 0 1,1 0-1,-1 1 1,1-1-1,4 3 1,-6-2 27,-1 0 1,0 0 0,1 0-1,-1 1 1,0-1-1,0 0 1,0 1-1,0-1 1,0 1 0,0-1-1,-1 1 1,1 0-1,0-1 1,-1 1-1,0 0 1,1 0 0,-1-1-1,0 1 1,0 0-1,0 0 1,0-1 0,0 4-1,-6 42 366,4-42-312,-1 0 0,1 0 0,-1 0 0,0-1 0,-1 0 0,1 1 0,-1-1 0,0 0 0,0-1 0,0 1 0,0-1 0,-1 0 0,1 0 0,-1 0 0,0 0 0,0-1 0,0 0 0,0 0 0,0 0 0,0-1 1,-1 1-1,1-1 0,-1-1 0,1 1 0,0-1 0,-1 0 0,1 0 0,-1 0 0,1-1 0,-1 0 0,-8-2 0,-4-7-1759,24 5-2445,31 1-5596,-13 4 459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20179,'0'0'9476,"-1"11"-9028,0-10-415,-6 50 365,7-49-385,-1 0-1,1 0 0,0 0 1,0 0-1,0 0 0,0 0 1,0 0-1,0 0 1,0 0-1,1 0 0,-1 0 1,1-1-1,-1 1 0,1 0 1,0 0-1,0 0 1,-1-1-1,1 1 0,1 0 1,-1-1-1,0 1 0,0-1 1,1 1-1,-1-1 0,3 3 1,3-3 23,0 0-1,0 0 1,1 0 0,-1-1 0,0 0 0,0 0 0,0-1-1,1 0 1,-1 0 0,0 0 0,9-4 0,8-4-91,44-23 0,-50 22-287,1 1 1,0 0-1,23-5 1,-41 13 326,-1 1 1,1 0 0,-1 0 0,1 0 0,-1-1 0,1 1 0,-1 0 0,1 0 0,-1 0 0,1 0 0,-1 0 0,1 0 0,0 0 0,-1 0 0,1 1 0,-1-1 0,1 0 0,-1 0 0,1 0 0,-1 0 0,1 1 0,-1-1 0,1 0-1,-1 0 1,0 1 0,1-1 0,-1 1 0,1-1 0,-1 0 0,0 1 0,1-1 0,-1 1 0,0-1 0,1 0 0,-1 1 0,0-1 0,1 2 0,0 24-200,2 8-1001,-3-34 1095,1 1 0,-1 0 0,1 0 0,0 0 0,-1 0 0,1-1 0,0 1 0,-1 0 0,1 0 0,0-1 0,0 1 0,0-1 0,0 1 0,-1-1 0,1 1 0,0-1 0,0 1 0,0-1 0,0 0 0,0 1 0,0-1 0,0 0 0,0 0 0,0 0 0,0 0 0,0 0 0,0 0 0,0 0 0,0 0 0,0 0 0,2-1 0,3-1-296,0 0 0,-1 0 1,1-1-1,-1 1 0,1-1 1,-1 0-1,0-1 1,0 1-1,6-7 0,-8 7-98,0 0 0,1 0 0,-1 0 1,1 0-1,-1 1 0,1-1 0,0 1 0,0 0 0,0 0 0,1 0 0,-1 1 0,0 0 0,0-1 0,1 2 0,-1-1 0,1 0 1,-1 1-1,1 0 0,6 0 0,-10 2 768,0 1 1,0-1 0,0 0-1,0 0 1,-1 1 0,1-1-1,-1 1 1,0-1 0,1 0-1,-1 1 1,0-1 0,0 1-1,-1-1 1,1 0 0,0 1-1,-2 3 1,-17 86 4270,11-61-3188,1 0 0,-2 35 0,8-11 479,11 98 1,-4-80-966,-5-72-775,-1-1 0,0 1 0,1 0-1,-1 0 1,0 0 0,0 0-1,0 0 1,0 0 0,0 0-1,0 0 1,0 0 0,0 0-1,0 0 1,-1 0 0,1 0-1,0 0 1,-1 0 0,1-1-1,0 1 1,-1 0 0,1 0-1,-1 0 1,0 0 0,1-1 0,-1 1-1,1 0 1,-1-1 0,0 1-1,0 0 1,1-1 0,-1 1-1,0-1 1,0 1 0,0-1-1,0 1 1,0-1 0,1 0-1,-1 0 1,0 1 0,-1-1-1,0 0 78,-1-1-1,1 1 1,0-1-1,0 1 0,0-1 1,0 0-1,0 0 0,0 0 1,1 0-1,-1 0 0,0 0 1,0-1-1,1 1 1,-1-1-1,1 1 0,-1-1 1,-1-2-1,-5-8-152,0-1 0,1 0 0,1-1 0,0 1 0,0-1 0,2 0 0,0-1 0,0 1 0,1-1 0,1 1 0,1-1 0,0 0 0,1 0 0,0 0 0,3-17 0,-2 27-168,0 1-1,0 0 1,0 0-1,1 0 1,-1 0-1,1 0 1,0 0-1,0 0 1,0 1-1,0-1 1,1 1 0,0-1-1,0 1 1,6-6-1,2 1-1422,0 0-1,1 0 1,16-7-1,-9 5-683,14-10-9234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8232,'0'0'16720,"4"-9"-13726,-2 5-2816,0-1 0,0 1-1,1 0 1,-1 0 0,1 0-1,0 1 1,1-1 0,-1 1-1,0-1 1,1 1 0,0 0-1,0 0 1,0 1 0,0-1-1,0 1 1,0 0 0,1 0-1,-1 0 1,1 1 0,-1-1-1,1 1 1,0 0 0,-1 1-1,10-1 1,-7 0-151,-1 0-1,1 1 1,-1 0 0,1 0-1,-1 0 1,1 1 0,-1 0 0,1 1-1,9 2 1,-14-2-36,1-1 0,-1 1 1,0 0-1,0 0 0,0 0 0,0 0 1,0 0-1,-1 0 0,1 0 0,-1 1 1,1-1-1,-1 0 0,0 1 0,0 0 1,0-1-1,0 1 0,0 0 0,-1-1 1,1 1-1,-1 0 0,1-1 0,-1 1 1,0 0-1,-1 5 0,1 14 41,-1-12-21,1-1 0,0 0 0,0 0-1,1 0 1,2 10 0,-2-17-9,-1-1-1,1 1 0,0 0 1,-1 0-1,1 0 0,0-1 1,0 1-1,0 0 1,0-1-1,0 1 0,1-1 1,-1 0-1,0 1 1,1-1-1,-1 0 0,1 0 1,-1 0-1,1 0 1,0 0-1,-1 0 0,1 0 1,0 0-1,0-1 0,0 1 1,-1-1-1,1 1 1,0-1-1,0 0 0,3 1 1,2-2 4,-1 1-1,0-1 1,1 0 0,-1 0 0,0 0 0,1-1-1,-1 0 1,0-1 0,0 1 0,0-1-1,-1 0 1,1-1 0,-1 1 0,0-1 0,0 0-1,0 0 1,6-8 0,-5 7 0,-2-1 0,1 0 0,0 0-1,-1 0 1,-1-1 0,1 0 0,-1 1 0,0-1 0,0 0 0,-1-1 0,0 1-1,0 0 1,-1-1 0,2-14 0,-3 21-5,0 1-1,0-1 1,0 0-1,0 0 1,0 0-1,-1 0 1,1 1 0,0-1-1,0 0 1,-1 0-1,1 0 1,0 1 0,-1-1-1,1 0 1,0 0-1,-1 1 1,1-1-1,-1 0 1,0 1 0,1-1-1,-1 1 1,1-1-1,-1 0 1,0 1 0,1-1-1,-1 1 1,0 0-1,0-1 1,1 1-1,-1 0 1,0-1 0,0 1-1,0 0 1,0 0-1,1 0 1,-1 0 0,0 0-1,-1 0 1,1 0-7,-1 0 1,0 0-1,1 0 1,-1 1 0,1-1-1,-1 1 1,1-1-1,-1 1 1,1-1 0,0 1-1,-1 0 1,1 0-1,0 0 1,-1-1 0,1 1-1,0 1 1,0-1-1,0 0 1,0 0 0,-1 2-1,-2 4-415,1 0-1,0 0 1,1 0-1,-1 1 0,2-1 1,-2 9-1,5 15-3795,-2-30 3884,1 0 0,-1 0-1,1 0 1,-1 0-1,1 0 1,-1 0 0,1-1-1,0 1 1,-1 0-1,1 0 1,0-1 0,-1 1-1,1 0 1,0-1-1,0 1 1,0-1 0,0 1-1,0-1 1,0 0 0,0 1-1,0-1 1,0 0-1,0 1 1,1-1 0,20 1-5470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9001,'0'0'14082,"-7"13"-12566,2-5-1280,-2 3 225,1 0 0,0 0 0,0 0 0,1 1 0,1 0 0,0 0 0,-4 22 0,8-33-426,0 0 0,0-1 0,1 1 0,-1 0 0,0-1 0,1 1 0,-1-1 0,0 1 0,1-1 0,-1 1 0,1-1 0,-1 1 0,1-1 0,-1 1 0,1-1 0,-1 1-1,1-1 1,-1 0 0,1 1 0,0-1 0,-1 0 0,1 0 0,0 1 0,-1-1 0,1 0 0,0 0 0,-1 0 0,1 0 0,0 0 0,-1 0 0,1 0 0,0 0 0,-1 0 0,1 0 0,0 0 0,-1 0 0,1-1 0,0 1 0,-1 0 0,1 0 0,0-1 0,33-9 888,25-23-486,-49 26-464,0 1 0,1 0 0,-1 0-1,1 1 1,0 0 0,0 1 0,1 0 0,0 1-1,20-3 1,-31 9 51,0 0 1,0 1-1,0 0 1,-1-1-1,0 1 0,1-1 1,-1 1-1,0-1 1,-1 7-1,1-5 106,-1-3-104,1-1 0,0 1 1,0 0-1,0 0 0,0 0 0,0-1 1,0 1-1,1 0 0,-1 0 0,0 0 1,1-1-1,0 1 0,-1 0 0,1-1 1,0 1-1,0 0 0,1 1 0,0-3-2,-1 0 0,1 1 0,0-1 0,-1 0 0,1 0 0,0 0 0,0 0-1,-1 0 1,1-1 0,0 1 0,-1-1 0,1 1 0,0-1 0,-1 1 0,1-1-1,-1 0 1,1 0 0,-1 0 0,2-1 0,40-21 102,-31 15-348,1 1 0,-1 1-1,1 0 1,0 0 0,1 1 0,-1 1 0,1 0-1,18-2 1,-32 6 159,1 0 1,0 1-1,0-1 0,0 0 0,0 0 0,0 1 1,-1-1-1,1 0 0,0 1 0,0-1 0,-1 1 1,1-1-1,0 1 0,0-1 0,-1 1 0,1 0 1,-1-1-1,1 1 0,-1 0 0,1 0 0,-1-1 1,1 1-1,-1 0 0,1 0 0,-1 0 0,0-1 1,0 1-1,1 0 0,-1 0 0,0 0 0,0 0 1,0 0-1,0 0 0,0-1 0,0 1 0,0 0 1,0 0-1,0 0 0,-1 0 0,1 0 0,-1 0 1,-8 38-5255,3-27-2461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4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15567,'0'0'11499,"17"74"-10346,-17-42-513,0 3-351,0 1-161,0 0-96,0-3-32,0-4-481,0-4-672,0-9-1441,0-4-866,-1-8-1184,-6-4-4645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18 305 11371,'0'0'16623,"81"9"-15149,-38-9-449,4-1-737,5-7-160,-6-2-128,-4 2-1537,-9-2-1890,-12 0-1955,-10-3-3009</inkml:trace>
  <inkml:trace contextRef="#ctx0" brushRef="#br0" timeOffset="1">0 66 17969,'0'0'10154,"21"-52"-9898,13 43-32,15 4-128,5 5-128,6 0-1698,-3 0-3555,-3 0-3907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18546,'-9'1'4308,"-6"2"-3228,2 0 1,-1 1-1,0 0 1,1 2-1,-20 9 1,23-10-799,0 1 0,1 0 0,0 0 0,0 1 0,0 0 0,1 1 0,0 0 0,-11 15 0,18-22-291,-1 0 0,1 1-1,0-1 1,0 1-1,0-1 1,1 1 0,-1 0-1,0-1 1,1 1-1,-1 0 1,1 0 0,-1-1-1,1 1 1,0 0-1,0 0 1,0 0 0,0-1-1,0 1 1,0 2-1,1-2-10,0-1 0,-1 0 0,1 0 0,0 0 0,0 0-1,0 0 1,0 0 0,0 0 0,0 0 0,0 0 0,0-1-1,0 1 1,0 0 0,0-1 0,1 1 0,-1-1 0,0 1-1,1-1 1,-1 1 0,2-1 0,10 2-227,0 0-1,0-2 1,0 1-1,19-3 1,-9 1-221,13 0-356,-24-1 508,0 2-1,0-1 1,0 1-1,1 1 0,-1 0 1,0 1-1,-1 1 0,16 4 1,-26-7 370,0 1 1,1-1-1,-1 1 1,0 0-1,0-1 1,0 1-1,0 0 1,0 0 0,0 0-1,0 0 1,0 0-1,0 0 1,0 0-1,0 0 1,-1 0-1,1 0 1,0 0-1,-1 1 1,1-1-1,-1 0 1,1 0-1,-1 1 1,0-1-1,1 0 1,-1 1-1,0-1 1,0 0-1,0 1 1,0-1 0,0 0-1,0 1 1,-1-1-1,1 0 1,0 1-1,-1-1 1,1 0-1,-1 1 1,1-1-1,-1 0 1,0 0-1,1 0 1,-1 0-1,-1 2 1,-2 2 352,0 1 0,-1 0 0,0-1 0,0 0 0,0 0 0,-8 6-1,-7 3 460,-40 22-1,54-33-961,0 0 1,0-1 0,0 1-1,0-1 1,-1 0 0,1-1 0,-1 1-1,1-2 1,-1 1 0,1 0-1,-1-1 1,-8-1 0,1-7-5553,9-12-6172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18706,'0'0'4399,"-8"9"-2926,-3 5-1193,2 1-1,0 0 1,0 0-1,1 1 1,1 0 0,1 0-1,-7 26 1,-12 37 457,11-36 144,1 1-1,2 0 1,-10 83 0,21-126-860,-1 1 1,1-1 0,0 0-1,0 0 1,0 0-1,0 0 1,0 1 0,0-1-1,1 0 1,-1 0-1,0 0 1,1 0 0,-1 0-1,0 0 1,1 0 0,-1 0-1,1 0 1,0 0-1,-1 0 1,1 0 0,0 0-1,0 0 1,-1 0-1,1 0 1,0-1 0,0 1-1,0 0 1,0-1 0,0 1-1,0 0 1,0-1-1,0 0 1,0 1 0,0-1-1,0 1 1,1-1-1,-1 0 1,0 0 0,0 0-1,0 0 1,0 0 0,0 0-1,1 0 1,-1 0-1,2-1 1,4 0 78,1-1-1,-1 0 1,0 0 0,1-1 0,-1 0-1,6-4 1,29-19-100,-1-2 0,-1-2 0,-2-2 0,-1-1 0,-1-1 0,-2-3 0,38-53 0,-66 83 0,1-2 0,0 0 0,0 0 0,-1 0 0,0-1 0,-1 0 0,0-1 0,-1 1 0,5-16 0,-9 26-88,0-1 0,0 1 0,0-1-1,0 1 1,0-1 0,0 1 0,0-1 0,0 1 0,0-1-1,0 1 1,0-1 0,0 1 0,-1-1 0,1 1 0,0-1 0,0 1-1,-1-1 1,1 1 0,0 0 0,0-1 0,-1 1 0,1-1-1,-1 1 1,1 0 0,0-1 0,-1 1 0,1 0 0,-1-1-1,1 1 1,-1 0 0,1 0 0,-1 0 0,1-1 0,-1 1 0,1 0-1,-1 0 1,1 0 0,-1 0 0,1 0 0,-1 0 0,1 0-1,-1 0 1,1 0 0,-1 0 0,1 0 0,-1 0 0,1 0 0,-1 1-1,1-1 1,-1 0 0,1 0 0,-1 0 0,1 1 0,-1-1-1,-30 13-9235,-2 6-814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10154,'0'0'19976,"2"12"-19255,0 5-492,0-1-75,1 0 1,0 1 0,7 20 0,-9-35-138,0 0 1,0 0-1,1 0 0,-1 0 0,0 0 0,1 0 0,-1-1 1,1 1-1,0 0 0,-1-1 0,1 0 0,0 1 0,0-1 0,0 0 1,0 0-1,0 0 0,1 0 0,-1 0 0,0 0 0,0-1 1,0 1-1,1-1 0,-1 1 0,0-1 0,1 0 0,-1 0 0,0 0 1,1 0-1,-1-1 0,0 1 0,0-1 0,1 1 0,-1-1 0,0 0 1,3-1-1,6-2 55,0 0 0,0-1 1,-1 0-1,1-1 1,14-11-1,-5 0-55,-17 13-17,1 0 0,-1 1 0,1-1-1,0 1 1,0 0 0,0 0 0,1 0 0,-1 1 0,1-1 0,-1 1 0,1 0 0,9-2 0,-12 43 0,-10 6 0,6-40 0,1 1 0,0-1 0,-1 1 0,2-1 0,-1 1 0,1 0 0,0 0 0,1 9 0,-1-14-50,1-1 0,-1 1 0,1-1 0,0 0 0,-1 1 0,1-1 0,0 0 1,0 0-1,-1 1 0,1-1 0,0 0 0,0 0 0,-1 0 0,1 0 0,0 0 0,0 0 0,-1 0 0,1 0 0,0 0 0,0 0 0,-1-1 0,1 1 1,0 0-1,-1 0 0,1-1 0,0 1 0,-1 0 0,2-1 0,22-10-3440,2-12-2110,2-6-2664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14446,'0'0'10612,"-9"7"-7643,2-2-2598,-58 45 2450,61-46-2702,-1 0 0,1 1 0,0-1 0,0 1 0,1-1 0,-1 1 1,1 0-1,0 0 0,0 1 0,1-1 0,0 1 0,-4 10 0,6-16-119,0 1 0,0-1 0,0 0 0,0 1 0,0-1 0,0 1 0,0-1 0,0 1 0,0-1 0,1 1 0,-1-1 0,0 1 0,0-1 0,0 1 0,0-1 0,1 0 0,-1 1 0,0-1 0,0 1 0,1-1 0,-1 0 0,0 1 0,1-1 0,-1 0 0,0 1 0,1-1 0,-1 0 0,1 0 0,-1 1 0,0-1 0,1 0 0,-1 0 0,1 1 0,22-1 0,19-14 0,-29 7-40,0-2 1,-1 1-1,0-2 1,0 0-1,-1 0 1,0-1-1,-1 0 1,0-1-1,14-21 1,-60 93-424,28-50 438,1 0 0,1 0 0,0 1 0,0 0 0,1 0 0,0 0 0,1 1 0,1-1 0,-1 1 0,2 0 0,-2 17 0,4-27-145,0-1 0,0 0 1,1 1-1,-1-1 0,1 0 1,-1 0-1,1 1 1,0-1-1,-1 0 0,1 0 1,0 0-1,0 0 0,0 0 1,0 0-1,0 0 1,0 0-1,0 0 0,0 0 1,0-1-1,0 1 0,1 0 1,-1-1-1,0 1 1,0-1-1,1 1 0,-1-1 1,0 0-1,1 1 0,-1-1 1,0 0-1,1 0 1,-1 0-1,0 0 0,1 0 1,2-1-1,5 1-977,0-1 0,0 0 1,0 0-1,13-4 0,23-14-5168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103 157 15887,'-9'11'2707,"-2"0"-1890,-38 44 2977,45-50-3288,0 0 0,0 1-1,0 0 1,1 0-1,0 0 1,0 0 0,1 0-1,-1 1 1,-1 8-1,4-14-478,0 1 0,1-1-1,-1 0 1,0 0-1,0 0 1,1 0 0,-1 0-1,1 0 1,-1 0-1,1 0 1,-1 0 0,1 0-1,-1 0 1,1 0-1,0 0 1,0 0 0,-1 0-1,1-1 1,0 1-1,0 0 1,0-1 0,0 1-1,0 0 1,0-1-1,0 1 1,0-1 0,0 0-1,0 1 1,0-1-1,1 0 1,-1 0 0,0 1-1,0-1 1,0 0-1,0 0 1,0 0 0,1 0-1,1-1 1,49-4 137,-38 1-241,-1 0 1,0-1 0,-1-1 0,1 0 0,-1 0 0,0-1-1,-1-1 1,0 0 0,0-1 0,0 0 0,14-16 0,-14 13 69,-1 0 0,0-1 0,-1 0 0,-1-1 0,0 0 1,0 0-1,-2 0 0,1-1 0,6-26 0,-12 36 29,0 1-1,0-1 1,0 1 0,-1-1-1,0 1 1,0-1-1,0 1 1,-1-6 0,1 9-12,-1 0 0,1 0 1,-1 0-1,1 0 0,-1 0 1,1 0-1,-1 0 0,0 1 1,1-1-1,-1 0 0,0 0 1,1 1-1,-1-1 0,0 1 1,0-1-1,0 0 1,0 1-1,0 0 0,0-1 1,0 1-1,0-1 0,0 1 1,0 0-1,0 0 0,0 0 1,0 0-1,0 0 0,0 0 1,0 0-1,0 0 0,0 0 1,0 0-1,0 0 0,0 0 1,0 1-1,0-1 0,0 1 1,-1 0-1,-5 1 108,-1 2 0,1-1 0,0 1-1,0 0 1,1 0 0,-1 1 0,1 0 0,0 0-1,0 1 1,1-1 0,-1 1 0,1 0 0,1 1-1,-8 12 1,12-19-115,1 1 0,-1 0-1,1-1 1,-1 1-1,0 0 1,1-1 0,-1 1-1,1-1 1,-1 1 0,1-1-1,0 1 1,-1-1 0,1 1-1,0-1 1,-1 1 0,1-1-1,0 0 1,-1 1 0,1-1-1,0 0 1,0 0 0,-1 0-1,1 0 1,0 1 0,0-1-1,-1 0 1,1 0 0,0 0-1,0 0 1,1-1 0,38 5-451,-29-4 55,1 1-189,0 1 0,0 0 0,0 0 1,0 1-1,21 9 0,-29-11 593,-1 1 1,0-1-1,0 1 0,1 0 1,-1 1-1,-1-1 0,1 0 1,0 1-1,0-1 0,-1 1 1,0 0-1,1 0 0,-1 0 1,0 0-1,-1 0 0,1 1 1,0-1-1,-1 0 0,0 1 1,0-1-1,0 1 0,0 0 1,0 6-1,0-4 85,-1-1 0,0 1 1,0 0-1,0-1 0,-1 1 0,0-1 0,0 0 1,0 1-1,-4 8 0,-13 8-6802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60 5125,'0'0'20900,"0"10"-20041,0 31 58,-2-18-637,2 0 1,1 0 0,6 41-1,-7-63-244,0-1-1,1 1 1,-1 0-1,0-1 1,0 1-1,1-1 1,-1 1-1,0-1 1,1 1-1,-1-1 0,0 1 1,1-1-1,-1 1 1,1-1-1,-1 1 1,1-1-1,-1 0 1,1 1-1,-1-1 1,1 0-1,-1 1 1,1-1-1,0 0 0,-1 0 1,1 0-1,-1 1 1,1-1-1,0 0 1,-1 0-1,1 0 1,0 0-1,-1 0 1,1 0-1,-1 0 1,1 0-1,0 0 0,-1-1 1,1 1-1,-1 0 1,1 0-1,0-1 1,-1 1-1,1 0 1,-1 0-1,1-1 1,-1 1-1,1-1 1,-1 1-1,1 0 0,-1-1 1,1 1-1,-1-1 1,0 1-1,1-1 1,-1 0-1,26-29 1823,-13 8-1861,-1-1 0,-2 1 0,0-2 0,-1 1 0,-1-1 0,4-27 0,-13 60-116,0 1 1,0-1 0,1 1 0,0-1 0,1 12 0,-1-18 120,1 1 0,-1-1 0,1 1 0,-1-1 0,1 1 0,0-1 0,0 0 0,1 0 0,-1 1 0,1-1 0,0 0 0,-1 0 0,1 0 0,1-1 0,-1 1 0,0 0 0,3 2 0,-1-3 11,1 0 0,-1-1 0,1 1 1,-1-1-1,1 0 0,-1 0 0,1 0 0,0 0 0,0-1 0,-1 0 1,1 0-1,0 0 0,0-1 0,-1 0 0,1 1 0,-1-2 1,1 1-1,0 0 0,-1-1 0,0 0 0,1 0 0,-1 0 0,0-1 1,0 1-1,0-1 0,5-6 0,-1 3 13,-1 0 0,0-1 0,0 0 0,-1 0 0,1-1 0,-2 1 1,1-1-1,-1-1 0,0 1 0,-1-1 0,0 0 0,3-9 0,-6 16-26,-1 1 0,1-1 0,-1 1 0,0-1 0,1 1 0,-1 0 0,0-1 0,0 1 0,0-1 0,0 1 0,0-1 0,0 1 0,0-1 0,0 1 0,-1-1 0,0-2 0,1 4 0,-1 0 0,0 0 0,1 0 0,-1 0 0,1 0 0,-1 0 0,0 0 0,1 0 0,-1 1 0,1-1 0,-1 0 0,1 0 0,-1 0 0,1 1 0,-1-1 0,0 0 0,1 0 0,0 1 0,-1-1 0,1 0 0,-1 1 0,1-1 0,-1 1 0,1-1 0,0 1 0,-1 0 0,-33 43 0,25-29-2,0 0 0,1 1 1,1 1-1,1-1 0,0 1 0,2 0 1,-1 0-1,-1 21 0,6-37-89,0 1-1,0-1 1,0 1-1,0-1 1,0 0-1,0 1 1,0-1 0,1 0-1,-1 1 1,0-1-1,1 0 1,-1 1-1,1-1 1,0 0 0,-1 0-1,1 0 1,0 0-1,0 1 1,0-1-1,-1 0 1,1 0 0,0-1-1,0 1 1,1 0-1,-1 0 1,0 0-1,0-1 1,0 1 0,1 0-1,-1-1 1,0 1-1,0-1 1,3 1-1,4 0-993,-1 0-1,0-1 0,1 0 0,-1 0 0,9-1 1,-10 0 202,38-4-7429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150 252 14894,'-9'4'1441,"-10"8"501,-1 1 0,-32 27 0,48-36-1858,0-1-1,0 1 1,0 0 0,1 0-1,-1 0 1,1 0-1,0 0 1,0 1-1,1-1 1,-1 1-1,1 0 1,0 0 0,0 0-1,0 0 1,1 0-1,0 1 1,0-1-1,0 0 1,1 1-1,0 8 1,1-13-105,0 1 0,0-1 0,0 0 1,0 0-1,0 0 0,0-1 0,1 1 0,-1 0 0,0 0 0,1-1 1,-1 1-1,0-1 0,1 1 0,-1-1 0,1 1 0,-1-1 0,1 0 1,-1 0-1,1 0 0,-1 0 0,1 0 0,-1 0 0,0 0 0,1 0 1,1-1-1,41-5-345,-32 1 320,0 0-1,0-1 0,-1 0 0,0-1 0,0 0 0,-1 0 0,0-1 0,0-1 1,-1 0-1,0 0 0,13-18 0,0-3 158,-1-1 0,28-60 0,-40 75 173,-2 0 0,0 0 1,-1-1-1,-1 0 0,0 0 0,-1-1 1,1-20-1,-4 37-218,-1 1-1,0-1 0,0 0 1,0 1-1,0-1 1,0 0-1,0 0 1,0 1-1,0-1 1,0 0-1,0 1 1,-1-1-1,1 0 1,0 1-1,0-1 1,-1 0-1,1 1 1,0-1-1,-1 0 1,1 1-1,-1-1 0,1 1 1,0-1-1,-1 1 1,0-1-1,1 1 1,-1-1-1,1 1 1,-1-1-1,1 1 1,-2-1-1,0 1-30,1 0 0,-1 0 0,0 0 0,0 0 0,1 0-1,-1 1 1,0-1 0,1 0 0,-1 1 0,1 0 0,-1-1 0,1 1 0,-2 1-1,-44 30 26,31-17 13,0 1-1,1 1 1,1 0 0,1 1 0,0 0 0,2 1 0,0 0 0,-12 28 0,23-46-100,0 0 1,-1 0-1,1 1 0,0-1 1,-1 0-1,1 0 0,0 1 0,0-1 1,0 0-1,0 1 0,0-1 1,0 0-1,1 0 0,-1 1 1,0-1-1,1 0 0,-1 0 0,0 0 1,1 1-1,0-1 0,-1 0 1,1 0-1,0 0 0,-1 0 0,1 0 1,0 0-1,0 0 0,0 0 1,0 0-1,0-1 0,0 1 0,0 0 1,0-1-1,0 1 0,1 0 1,-1-1-1,0 0 0,0 1 1,0-1-1,1 0 0,1 1 0,8 1-611,-1 0-1,1-1 0,0-1 0,12 0 0,-2 0-1045,25 5-1748,-8 9 3301,-36-13 248,0 0-1,0 1 0,-1-1 0,1 1 1,0-1-1,-1 1 0,1 0 1,-1-1-1,0 1 0,0 0 0,0 0 1,0 0-1,0 0 0,0 0 0,0 0 1,-1 0-1,1 1 0,-1-1 1,1 0-1,-1 0 0,0 0 0,0 1 1,0-1-1,0 0 0,0 0 0,0 1 1,-1-1-1,1 0 0,-1 0 1,0 0-1,0 0 0,1 0 0,-1 0 1,-3 4-1,4-6-240,-5 19 414,6-11-2051,7-6-4150,9-5 71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10954,'0'0'6860,"-8"11"-3870,-13 19-906,2 1 0,-30 63 0,42-78-1796,0 1 1,2 0 0,0 0 0,1 0-1,0 0 1,2 1 0,0-1 0,1 1-1,1 19 1,0-36-445,0 1 1,0-1-1,1 1 1,-1-1-1,0 1 1,1-1-1,-1 0 1,1 1-1,0-1 1,-1 0-1,1 0 1,0 1-1,0-1 1,1 1-1,4-1-3663,-2-13 186,-6-19-6071,-7 5 4896,-21-22 6583,-5-8 11458,35 55-13050,0 1 0,0-1 0,-1 1-1,1-1 1,0 1 0,0-1 0,0 1 0,0-1 0,0 1-1,0 0 1,0-1 0,0 1 0,0-1 0,0 1-1,0-1 1,0 1 0,0-1 0,0 1 0,0-1 0,0 1-1,1-1 1,-1 1 0,0-1 0,0 1 0,1 0-1,-1-1 1,0 1 0,1-1 0,14-5 1493,31 6-2678,-32 1 1363,49 2-3663,-13-1-2914,-13-1-2705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15951,'0'0'8889,"-10"1"-6439,0 1-1861,0 0 0,0 0 0,1 1 0,-17 7 0,23-8-518,0-1 0,0 0 0,1 0-1,-1 1 1,1 0 0,-1-1 0,1 1-1,-1 0 1,1 0 0,0 1-1,0-1 1,0 0 0,0 1 0,1-1-1,-1 1 1,1-1 0,-1 1 0,1 0-1,0 0 1,0-1 0,0 1-1,0 0 1,1 0 0,-1 4 0,1-6-90,0 1 1,1-1-1,-1 0 1,1 0 0,0 0-1,-1 0 1,1 0-1,0 0 1,0 0 0,-1-1-1,1 1 1,0 0 0,0 0-1,0-1 1,0 1-1,0 0 1,0-1 0,0 1-1,0-1 1,0 1-1,1-1 1,-1 0 0,0 1-1,0-1 1,0 0-1,0 0 1,1 0 0,0 0-1,47 4-1983,-35-3 625,-6 0 479,0 0 0,0 1 1,0 0-1,0 1 0,9 3 1,-16-6 908,0 0 0,0 1 0,0-1 0,0 0 0,0 1 0,0-1 0,0 1 0,0-1 0,0 1 0,0 0 0,-1-1 1,1 1-1,0 0 0,0 0 0,-1-1 0,1 1 0,0 0 0,-1 0 0,1 0 0,-1 0 0,1 0 0,-1 0 0,1 0 0,-1 0 0,0 0 0,1 0 1,-1 0-1,0 0 0,0 0 0,0 0 0,0 0 0,0 0 0,0 0 0,0 0 0,0 0 0,0 0 0,-1 0 0,1 0 0,0 0 0,-1 0 1,1 0-1,-1 0 0,1 0 0,-1 0 0,1 0 0,-1 0 0,0 0 0,1 0 0,-1-1 0,0 1 0,0 0 0,-1 0 0,-1 2 42,-1 0-1,0 0 0,0 0 0,-1-1 0,1 1 1,0-1-1,-1 0 0,1-1 0,-1 1 0,-8 1 1,-28 2-6724,16-5-8218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183 161 9737,'0'0'5974,"1"-10"-1655,-1 6-3807,0 0 1,0-1-1,0 1 1,0-1-1,-1 1 1,1-1 0,-1 1-1,-1 0 1,1-1-1,0 1 1,-3-4-1,2 6-376,1-1 0,-1 1 0,0 0 0,0 0 0,0 0 0,0 1-1,0-1 1,-1 0 0,1 1 0,0-1 0,-1 1 0,1 0 0,-1 0 0,1 0-1,-1 0 1,0 0 0,1 1 0,-1-1 0,0 1 0,1 0 0,-1 0-1,0 0 1,-3 0 0,2 1-139,-1-1 0,1 1 0,0 0-1,-1 1 1,1-1 0,0 1 0,0 0 0,0 0-1,0 0 1,1 0 0,-1 1 0,1 0 0,-1 0-1,1 0 1,0 0 0,0 0 0,-5 7-1,3-3 15,-1 0 0,1 1-1,1 0 1,-1 0-1,2 0 1,-1 1-1,-4 16 1,8-25-4,0 1 0,0-1 0,0 1 0,0-1 0,0 1 1,0-1-1,0 0 0,0 1 0,0-1 0,1 1 0,-1-1 0,0 1 0,0-1 0,0 1 1,1-1-1,-1 0 0,0 1 0,1-1 0,-1 0 0,0 1 0,1-1 0,-1 0 0,0 1 0,1-1 1,-1 0-1,1 0 0,-1 1 0,1-1 0,-1 0 0,0 0 0,1 0 0,-1 0 0,1 1 1,-1-1-1,1 0 0,-1 0 0,1 0 0,-1 0 0,1 0 0,-1 0 0,1 0 0,-1-1 1,1 1-1,0 0 0,25-4 399,-14-1-310,1 0 1,-1-1-1,0-1 0,0 0 1,-1 0-1,0-1 0,0-1 1,-1 0-1,0 0 1,-1-1-1,0 0 0,0-1 1,-1 0-1,0 0 0,-1 0 1,-1-1-1,0-1 1,9-23-1,-53 128-13463,32-68 7297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18898,'0'0'6118,"-4"10"-5670,-8 19-156,2-10 392,1 0-1,2 1 1,0 0-1,1 0 1,1 1-1,-4 29 1,10-50-665,-1 1 0,1 0 0,0-1 0,-1 1 0,1-1 0,0 1 0,0 0 0,0-1 0,0 0 0,-1 1 0,1-1 0,0 0 0,0 1 0,0-1 0,0 0 0,0 0 0,0 0 0,0 0 0,0 0 0,0 0 0,0 0 0,2 0 0,32 0 136,-27 0-187,0 0-396,0 0 0,1 1-1,-1 0 1,0 1 0,0 0-1,11 4 1,-18-6 435,1 1 0,-1-1 0,0 1-1,1-1 1,-1 1 0,0 0 0,0-1 0,1 1 0,-1 0 0,0 0-1,0 0 1,0 0 0,0 0 0,0 0 0,0 0 0,0 0 0,-1 0-1,1 0 1,0 0 0,-1 1 0,1-1 0,-1 0 0,1 1 0,-1-1-1,1 0 1,-1 1 0,0-1 0,0 0 0,0 1 0,0-1 0,0 1-1,0-1 1,0 0 0,0 1 0,0-1 0,-1 1 0,1-1 0,0 0-1,-1 1 1,1-1 0,-1 0 0,0 0 0,1 1 0,-1-1 0,0 0-1,0 0 1,-1 1 0,-1 2 154,-1-1-1,0 1 1,0-1-1,0 0 1,0-1-1,0 1 1,-1-1-1,1 1 1,-1-1-1,1-1 1,-1 1-1,0-1 1,0 1-1,-7 0 1,5-1 32,0 0-1,0 0 1,0-1 0,0 0-1,0 0 1,0 0 0,1-1 0,-1 0-1,-12-4 1,4-8-2754,15 12 2274,-1 0 1,1 1 0,-1-1 0,1 0-1,0 0 1,0 0 0,-1 0 0,1 0-1,0 0 1,0 0 0,0 0 0,0 0-1,0 0 1,0 0 0,0 0 0,0 0 0,1 0-1,-1 1 1,0-1 0,1 0 0,-1 0-1,0 0 1,1 0 0,-1 0 0,1 1-1,-1-1 1,1 0 0,0 0 0,-1 1-1,2-2 1,15-9-8490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5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72 21652,'0'0'9487,"4"-2"-9092,-1 1-345,0 0 1,-1-1-1,1 1 1,-1-1-1,1 1 1,-1-1-1,0 0 1,0 0-1,1 0 1,-1 0-1,-1-1 1,1 1-1,0-1 1,0 1-1,-1-1 1,0 1-1,1-1 1,-1 0-1,0 1 1,0-1-1,-1 0 1,1 0-1,0-3 1,-1 5-52,0 0 1,-1 0-1,1 1 1,0-1-1,-1 1 1,1-1-1,0 0 0,-1 1 1,1-1-1,-1 1 1,1-1-1,-1 0 1,1 1-1,-1 0 1,0-1-1,1 1 1,-1-1-1,1 1 1,-1 0-1,0-1 1,1 1-1,-1 0 1,0 0-1,1-1 1,-1 1-1,0 0 1,0 0-1,1 0 0,-1 0 1,0 0-1,0 0 1,1 0-1,-1 0 1,0 0-1,1 0 1,-1 1-1,0-1 1,0 0-1,1 0 1,-1 1-1,0-1 1,0 1-1,-31 13-104,28-9 114,-1-1 0,1 1 1,1-1-1,-1 1 0,1 0 1,-1 1-1,1-1 0,1 0 1,-1 1-1,1 0 0,0-1 1,0 1-1,1 0 0,0 0 1,-1 11-1,2-16-9,1 0 0,-1-1 0,1 1 0,-1-1 0,1 1 0,0 0 0,-1-1 0,1 1 0,0-1 0,0 0 0,-1 1 0,1-1 0,0 0 0,0 1 0,-1-1 0,1 0 0,0 0 0,0 0 0,0 1 0,0-1 0,-1 0 0,1 0 0,0 0 0,1-1 0,28 1 0,-23-1 0,21-1-34,0-2 0,0-1 0,33-10 0,-30 6-20,-1 2 0,40-4-1,-69 11 57,-1 0-1,1 0 1,-1 0 0,1 0-1,-1 0 1,0 0-1,1 1 1,-1-1 0,1 0-1,-1 0 1,0 0-1,1 0 1,-1 1 0,0-1-1,1 0 1,-1 0-1,0 1 1,1-1 0,-1 0-1,0 0 1,1 1 0,-1-1-1,0 0 1,0 1-1,1-1 1,-1 1 0,0-1-1,0 0 1,0 1-1,0-1 1,0 1 0,1-1-1,-1 0 1,0 1 0,0-1-1,0 1 1,0-1-1,0 0 1,0 1 0,0-1-1,0 1 1,0-1-1,-1 1 1,1-1 0,0 0-1,0 1 1,0-1-1,0 0 1,-1 1 0,1-1-1,0 1 1,0-1 0,-1 0-1,1 0 1,0 1-1,0-1 1,-1 0 0,1 1-1,-1-1 1,-18 29 186,16-24-174,-5 4-14,-7 18 0,17-26 0,0 0 0,0 0 0,0-1 0,0 1 0,0-1 0,0 1 0,1-1 0,-1 0 0,0 0 0,0 0 0,0 0 0,1 0 0,-1 0 0,4-2 0,19-2-231,-1-1-1,39-15 1,-45 14 20,0 0 0,1 1 0,0 0 0,0 2 1,28-2-1,-50 18-344,-10 2 439,-1-1 1,0 0-1,-16 11 0,-2-2-9676,19-16-5978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13421,'0'0'5925,"-9"49"-2882,9-30 288,13-4-864,12-5-706,4-4-608,4-3-832,-1-3-289,1 0-449,-2 0-1120,-4-5-2243,-2-6-1761,-5 0-2627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5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6278,'0'0'11915,"55"9"-9352,-18-6 319,7-3-1600,5 0-834,1 0-288,-1 0-96,-2-4-416,-3 0-961,-6 1-321,-7 1 257,-4 0-417,-9 1-416,-9-3-1698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12268,'0'0'11904,"11"0"-10970,34 0 820,73 7 0,-98-4-1618,0 0 1,0 1-1,-1 2 1,1-1-1,-1 2 1,31 16-1,-47-22-126,-1 1-1,1-1 1,0 1-1,0 0 0,-1 0 1,1 0-1,-1 0 0,1 0 1,-1 0-1,0 1 1,0-1-1,0 1 0,0 0 1,-1-1-1,1 1 1,-1 0-1,0 0 0,1 0 1,-1 0-1,0 0 1,-1 0-1,1 0 0,-1 1 1,1-1-1,-1 0 1,0 0-1,0 1 0,0-1 1,-1 0-1,1 0 1,-1 0-1,0 0 0,0 1 1,0-1-1,0 0 1,0 0-1,-2 3 0,-7 10 97,1-1-1,-2 0 1,0 0-1,-1-1 0,-17 15 1,20-20-33,-36 38 8,-12 13-82,19-20-4153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19923,'0'0'11413,"2"12"-10601,6 207-193,-8-218-619,0-1 0,0 1 0,0-1 0,1 1 0,-1-1 0,0 1 0,0-1 0,0 1 0,1-1 0,-1 1 0,0-1 0,0 1 0,1-1 0,-1 1 0,0-1 0,1 1 0,-1-1 0,1 0 0,-1 1 0,1-1 0,-1 0 0,0 1 0,1-1 0,-1 0 0,1 0 0,-1 1 0,1-1 0,-1 0 0,1 0 0,0 0 0,0 0 0,22-4 0,17-19 0,7-18 0,-29 24 0,2 0 0,0 1 0,40-23 0,-59 38 0,-1 1 0,1-1 0,0 1 0,-1-1 0,1 1 0,0-1 0,0 1 0,0 0 0,-1-1 0,1 1 0,0 0 0,0 0 0,0 0 0,0 0 0,-1 0 0,1 0 0,0 0 0,0 0 0,0 0 0,0 0 0,0 0 0,-1 0 0,1 0 0,0 1 0,0-1 0,0 0 0,-1 1 0,1-1 0,0 1 0,0-1 0,-1 1 0,1-1 0,1 2 0,-1 0 0,-1 0 0,1 0 0,0 0 0,-1 0 0,1 1 0,-1-1 0,0 0 0,1 0 0,-1 1 0,0-1 0,-1 0 0,1 4 0,-3 10 0,0-1 0,-9 27 0,1-14 0,4-9 0,1-1 0,0 1 0,-5 31 0,11-50-3,0 0 0,0 1 0,0-1 0,0 1 0,-1-1-1,1 1 1,0-1 0,0 0 0,0 1 0,0-1 0,0 1 0,0-1 0,1 1 0,-1-1 0,0 1 0,0-1 0,0 0-1,0 1 1,0-1 0,1 1 0,-1-1 0,0 0 0,0 1 0,1-1 0,-1 0 0,0 1 0,0-1 0,1 0 0,-1 1-1,0-1 1,1 0 0,0 1 0,13-6-437,13-20-2264,-7-8-3857,-1-7-4612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21 101 14318,'0'0'4222,"-1"9"-234,0 30-566,1-38-3306,0 0 0,1 0 0,-1 0 1,0 0-1,1 0 0,-1 0 0,0 0 0,1 0 0,0 0 0,-1-1 1,1 1-1,-1 0 0,1 0 0,0 0 0,-1-1 0,1 1 1,0 0-1,0-1 0,0 1 0,0-1 0,-1 1 0,1-1 1,0 1-1,0-1 0,0 0 0,0 0 0,0 1 0,0-1 1,0 0-1,0 0 0,2 0 0,31-2 1408,-30 2-1272,7-3-148,0 0 0,0-1-1,0 0 1,0 0 0,-1-1 0,0 0 0,0-1 0,12-9-1,-18 12-82,1 0-1,0-1 1,-1 1-1,0-1 1,0 0-1,0 0 1,0-1-1,-1 1 1,1-1-1,-1 1 1,0-1-1,-1 0 1,1-1-1,-1 1 1,0 0-1,0-1 1,-1 1 0,2-9-1,-3 13-20,0 0 0,-1 0 0,1-1 0,-1 1 0,1 0 0,-1 0 0,1 0 0,-1 0 0,1 0 0,-1 0 0,0 0 0,0 0 0,0 0 0,1 0 0,-1 0 0,0 1 0,0-1 0,0 0 0,0 0 0,0 1 0,0-1 0,-1 1 0,1-1 0,0 1 0,0 0 0,0-1 0,0 1 0,-1 0 0,1 0 0,0 0 0,0 0 0,-1 0 0,1 0 0,-2 0 0,-3 0 0,0 0 0,0 1 0,0-1 0,0 1 0,1 0 0,-11 4 0,4 1 0,1 1 0,-1 1 0,1 0 0,1 0 0,0 1 0,0 0 0,0 1 0,1 0 0,1 1 0,0-1 0,0 2 0,1-1 0,0 1 0,1 0 0,1 1 0,0-1 0,0 1 0,2 0 0,-5 25 0,7-36 0,1-1 0,0 0 0,0 0 0,0 0 0,0 1 0,0-1 0,0 0 0,1 0 0,-1 1 0,0-1 0,1 0 0,-1 0 0,1 0 0,-1 0 0,1 0 0,-1 1 0,1-1 0,0 0 0,0 0 0,-1-1 0,1 1 0,0 0 0,0 0 0,0 0 0,2 1 0,-1-1 0,0 0 0,1 0 0,0-1 0,-1 1 0,1 0 0,-1-1 0,1 0 0,0 0 0,-1 1 0,1-1 0,4-1 0,3 0 0,0-1 0,0-1 0,-1 1 0,1-1 0,14-7 0,3-5 0,-1-1 0,-1-1 0,0-1 0,-1-1 0,-1-1 0,-1-1 0,29-36 0,-73 110 0,-19 31 0,38-75 0,0-1 0,0 1 0,1-1 0,0 1 0,1 0 0,0 0 0,0 0 0,1 11 0,0-19 0,1 0 0,-1 1 0,0-1 0,1 0 0,-1 0 0,1 0 0,0 0 0,-1 0 0,1 0 0,0 0 0,-1 0 0,1 0 0,0 0 0,0 0 0,0-1 0,0 1 0,0 0 0,0-1 0,0 1 0,0-1 0,0 1 0,0-1 0,1 1 0,-1-1 0,0 0 0,0 1 0,0-1 0,0 0 0,1 0 0,-1 0 0,0 0 0,0 0 0,1 0 0,-1 0 0,0 0 0,0-1 0,0 1 0,0 0 0,2-2 0,5 1 0,0-1 0,0-1 0,0 0 0,12-6 0,-2-2 0,0-1 0,-1 0 0,0-2 0,-1 0 0,0-1 0,-2 0 0,1-1 0,-2-1 0,0 0 0,-1-1 0,11-23 0,-32 59 0,4-9 0,0 0 0,0 1 0,1 0 0,0 0 0,1 0 0,0 0 0,0 0 0,1 1 0,1-1 0,-1 15 0,2-24-50,0 0 1,0-1-1,1 1 0,-1 0 0,0-1 1,1 1-1,-1-1 0,1 1 0,-1 0 1,0-1-1,1 1 0,-1-1 1,1 1-1,0-1 0,-1 0 0,1 1 1,-1-1-1,1 1 0,0-1 0,-1 0 1,1 0-1,0 1 0,-1-1 1,1 0-1,0 0 0,-1 0 0,1 0 1,0 0-1,-1 0 0,2 0 0,26-2-6013,-26 2 4950,30-7-12014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8168,'0'0'20109,"10"2"-18603,-4-1-1403,0 0 0,0 0 0,0 0-1,0-1 1,0 0 0,0 0 0,0-1 0,0 1 0,0-2 0,0 1 0,-1 0-1,1-1 1,0 0 0,-1 0 0,1-1 0,-1 0 0,0 0 0,1 0 0,-2 0 0,1-1-1,6-5 1,-7 6-72,-1 0 0,1-1-1,0 1 1,-1-1-1,0 0 1,0 0 0,0 0-1,-1 0 1,1 0 0,-1-1-1,0 1 1,0-1-1,0 1 1,-1-1 0,0 0-1,1 0 1,-2 1 0,2-9-1,-3 13-28,1-1 0,0 0 0,-1 1 0,1-1 0,-1 1 0,1-1 0,-1 0 0,1 1 0,-1-1 0,1 1 0,-1-1 0,0 1 0,1-1 0,-1 1 0,1 0 0,-1-1 0,0 1 0,0 0 0,1 0 0,-1-1 0,0 1 1,1 0-1,-1 0 0,0 0 0,0 0 0,1 0 0,-1 0 0,0 0 0,0 0 0,1 0 0,-1 0 0,0 0 0,0 1 0,1-1 0,-1 0 0,0 0 0,1 1 0,-1-1 0,0 0 0,1 1 0,-2 0 0,-30 17-146,21-8 161,1 1-1,-1 0 1,2 0-1,0 1 1,0 0-1,1 1 1,0-1-1,1 2 1,1-1-1,0 1 1,-5 17-1,11-31-16,0 1 0,0 0 0,0 0 0,1 0 0,-1-1 0,0 1 0,0 0 0,0-1 0,0 1 0,1 0 0,-1 0 0,0-1 0,1 1 0,-1 0 0,0-1 0,1 1 0,-1-1 0,1 1 0,-1 0 0,1-1 0,0 1 0,-1-1 0,1 0 0,-1 1 0,1-1 0,0 1 0,-1-1 0,1 0 0,0 1 0,-1-1 0,1 0 0,0 0 0,0 0 0,-1 1 0,1-1 0,0 0 0,0 0 0,-1 0 0,1 0 0,0 0 0,0-1 0,-1 1 0,1 0 0,0 0 0,0 0 0,-1-1 0,1 1 0,1-1 0,39-11 0,44-33-39,14-5-78,-89 45 96,1 1 0,0 0-1,1 1 1,-1 1 0,0-1 0,1 2 0,13-1-1,-24 2 11,0 0-1,0 0 0,0 0 0,0 0 1,0 1-1,1-1 0,-1 0 0,0 1 1,0-1-1,0 1 0,0-1 0,0 1 1,0-1-1,0 1 0,0 0 0,0-1 1,-1 1-1,1 0 0,0 0 0,0 0 1,0-1-1,-1 1 0,1 0 0,-1 0 1,1 0-1,-1 0 0,1 1 0,1 2 15,-1 1 0,0-1-1,0 0 1,-1 0 0,1 0-1,-1 0 1,-1 9-1,-1 7 134,-1-1 0,-7 27-1,9-42-111,-3 23 53,13-42-12,15-43-4,-19 43-61,-1-1 0,0 0 0,-1 1 0,-1-2 0,0 1 0,-1 0 0,-1 0 0,-2-27 0,2 45-40,1 0 0,0 0-1,0 0 1,0-1 0,0 1 0,0 0-1,0-1 1,1 1 0,-1-1 0,1 1-1,-1-1 1,1 0 0,-1 1 0,1-1-1,0 0 1,0 0 0,-1 0 0,4 1-1,38 9-4015,-4-7-4287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 9577,'0'0'12663,"-13"-1"-10528,4 1-1854,0 0 1,0 0-1,0 1 1,0 0-1,0 1 1,0 0-1,0 0 0,1 1 1,-1 0-1,1 0 1,-1 1-1,1 0 0,-10 7 1,18-10-271,-17 10 481,1 1 0,-20 20 0,33-29-478,-1 0 1,1 1 0,0-1-1,1 1 1,-1 0 0,0 0-1,1 0 1,0 0 0,0 0-1,0 0 1,1 0 0,-1 1-1,1-1 1,0 1 0,0-1-1,1 1 1,-1 4 0,2-7-32,0 0 1,-1 0-1,1 0 1,0-1-1,0 1 1,1 0-1,-1-1 1,0 1-1,1 0 1,-1-1-1,1 0 1,-1 1-1,1-1 1,-1 0-1,1 0 1,0 0-1,0 0 1,0 0-1,-1 0 1,1-1-1,0 1 1,4 0-1,55 14-689,-48-13 420,-10-1 256,13 2-514,-1 1 0,1 0 0,29 14 1,-42-17 493,-1 0 1,1 1 0,0 0-1,-1 0 1,1-1 0,-1 1-1,0 1 1,0-1-1,1 0 1,-1 1 0,-1-1-1,4 4 1,-5-4 90,1 0 0,-1 0-1,1-1 1,-1 1 0,0 0 0,0 0-1,1-1 1,-1 1 0,0 0 0,-1 0-1,1 0 1,0-1 0,0 1 0,-1 0 0,1 0-1,-1-1 1,0 1 0,1 0 0,-1-1-1,0 1 1,0-1 0,0 1 0,-2 1-1,-3 5 287,-1-1-1,0 1 0,0-2 1,-1 1-1,0-1 0,0 0 1,0-1-1,-1 0 0,-11 5 0,5-2 210,-1-2 0,0 0 0,-1-1-1,-26 5 1,7-9-998,35-1 429,0 0-1,1 0 1,-1 0-1,1 0 0,-1 0 1,1 0-1,-1 0 1,1-1-1,-1 1 1,1 0-1,-1 0 1,1-1-1,-1 1 0,1 0 1,-1 0-1,1-1 1,-1 1-1,1 0 1,0-1-1,-1 1 0,1-1 1,0 1-1,-1-1 1,1 1-1,0-1 1,-1 1-1,1-1 1,0 1-1,0-1 0,0 1 1,0-1-1,-1 1 1,1-1-1,0 1 1,0-1-1,0 1 0,0-1 1,0 1-1,0-1 1,0 0-1,1 1 1,-1-1-1,0 1 1,0-1-1,0 1 0,0-1 1,1 1-1,-1-1 1,0 1-1,0-1 1,1 1-1,-1 0 0,0-1 1,1 1-1,-1-1 1,1 1-1,-1 0 1,1-1-1,-1 1 1,1-1-1,5-4-1379,-1 0 0,0 1 0,1-1-1,0 1 1,0 0 0,8-3 0,24-13-6205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106 227 17969,'0'0'2995,"-10"9"-561,-3 3-1641,2 0-1,-1 0 1,-13 22 0,20-27-541,1 0 0,0 0 1,0 0-1,1 0 0,0 1 0,0 0 1,1 0-1,0-1 0,0 1 0,1 1 1,-1 10-1,3-17-248,-1 0 0,0 0 0,1-1 0,-1 1 0,1 0-1,-1-1 1,1 1 0,0 0 0,-1-1 0,1 1 0,0-1 0,0 1 0,0-1 0,0 1 0,1-1 0,-1 0 0,0 0-1,1 1 1,-1-1 0,0 0 0,1 0 0,-1 0 0,1-1 0,0 1 0,-1 0 0,1-1 0,0 1 0,-1 0 0,1-1-1,0 0 1,0 0 0,-1 1 0,1-1 0,0 0 0,0 0 0,0 0 0,3-1 0,3 0 18,0 1 0,0-1 0,0-1 0,-1 1 0,1-2 0,0 1 1,12-6-1,0-4-39,-1 0 1,0-1-1,-1-2 1,0 1 0,-2-2-1,1 0 1,-2-1-1,19-27 1,-22 28 0,-1-1 1,-1 0-1,-1 0 0,0-1 1,-1-1-1,-1 1 0,-1-1 1,-1 0-1,6-40 0,-10 58 16,-1-1-1,1 0 1,-1 0-1,0 0 1,0 0-1,0 0 1,0 0-1,0 0 0,-1 0 1,1 0-1,0 0 1,-1 0-1,0 1 1,1-1-1,-1 0 1,0 0-1,0 1 1,0-1-1,0 0 0,0 1 1,0-1-1,0 1 1,-1-1-1,1 1 1,-1 0-1,-2-2 1,2 2 4,0 1 0,-1-1 1,1 1-1,0 0 0,-1 0 1,1 0-1,0 1 0,-1-1 1,1 0-1,0 1 1,0 0-1,-1-1 0,1 1 1,0 0-1,0 0 0,0 0 1,0 1-1,0-1 0,0 0 1,0 1-1,0-1 0,-2 4 1,-6 4 124,0 0 0,0 1 0,1 0 0,1 0 0,0 1 1,0 0-1,1 1 0,0-1 0,1 1 0,0 1 0,1-1 0,1 1 0,0 0 0,1 0 1,-3 16-1,6-27-127,0 0-1,0 0 1,1 0 0,-1 0 0,0 0-1,1-1 1,-1 1 0,1 0 0,0 0 0,0-1-1,-1 1 1,1 0 0,0-1 0,0 1 0,1-1-1,-1 1 1,0-1 0,0 0 0,1 1 0,-1-1-1,1 0 1,-1 0 0,1 0 0,-1 0 0,1 0-1,0 0 1,-1-1 0,1 1 0,0 0 0,0-1-1,-1 0 1,1 1 0,0-1 0,0 0-1,3 0 1,9 2-260,1-2-1,0 0 0,22-3 1,-23 2-278,14-4-624,-22 4 876,-1-1 0,1 1 0,-1 0 1,1 1-1,-1 0 0,1-1 1,-1 2-1,1-1 0,0 0 1,6 3-1,-10-2 323,-1 1 1,0-1-1,0 1 1,-1-1-1,1 1 1,0 0-1,0-1 1,-1 1-1,1 0 1,-1 0-1,1-1 1,-1 1-1,0 0 1,0 0-1,0 0 1,0 0-1,0-1 1,0 1-1,-1 3 1,-6 38 1962,-2-15-879,6-19-814,0 0-1,1 1 0,0-1 1,0 0-1,0 11 0,2-19-284,0 0 0,0-1 0,0 1 0,0-1 0,1 1 0,-1-1 0,0 1-1,0-1 1,1 1 0,-1-1 0,0 1 0,1-1 0,-1 1 0,1-1 0,-1 1 0,0-1-1,1 0 1,-1 1 0,1-1 0,-1 0 0,1 1 0,-1-1 0,1 0 0,-1 0 0,1 0-1,-1 1 1,1-1 0,0 0 0,-1 0 0,1 0 0,-1 0 0,1 0 0,-1 0-1,1 0 1,0 0 0,0 0 0,25-4 91,-7-4-85,0 0 1,0-1 0,-1 0 0,-1-2-1,26-19 1,-24 16-586,1 0 1,0 2-1,42-19 1,-62 31 550,1 0 1,-1 0 0,0 0-1,0 0 1,0 0 0,0 0-1,1 0 1,-1 0 0,0 0-1,0 0 1,0 0 0,0 0-1,1 0 1,-1 0 0,0 0-1,0 0 1,0 0 0,1 0-1,-1 0 1,0 0-1,0 0 1,0 0 0,0 0-1,1 0 1,-1 0 0,0 1-1,0-1 1,0 0 0,0 0-1,0 0 1,1 0 0,-1 0-1,0 0 1,0 1 0,0-1-1,0 0 1,0 0 0,0 0-1,0 0 1,0 1 0,0-1-1,0 0 1,1 0 0,-1 0-1,0 0 1,0 1 0,-2 13 214,-7 12 215,5-17-368,0-5 24,2 1 0,-1-1 0,0 1 0,1 0 0,0 0 0,0-1 0,0 1 0,1 1-1,0-1 1,0 0 0,-1 10 0,17-17-8607,2-10-5382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89 3908,'-22'-3'16492,"38"-4"-4824,8-3-12912,-20 8 1311,18-9 32,0 1-1,0 0 0,1 2 1,0 1-1,1 0 0,0 2 1,29-3-1,-52 8-104,0 0 0,-1 0 0,1 0 1,-1 0-1,1 0 0,-1 0 0,1 0 0,-1 0 0,1 0 1,-1 1-1,1-1 0,-1 0 0,1 0 0,-1 1 0,1-1 1,-1 0-1,1 0 0,-1 1 0,1-1 0,-1 1 0,0-1 1,1 0-1,-1 1 0,0-1 0,1 1 0,-1-1 0,0 1 1,0-1-1,1 1 0,-1-1 0,0 1 0,0 0 0,-2 22 18,-16 19 217,6-24-332,-7 13 141,13-12-4868,15-22-5746,0-9 343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18417,'0'0'9898,"-22"50"-9674,13-28-192,3 1 0,2-2-64,4-5-641,0-5-768,0-5-1089,10-6-1058,2-1-1184,5-16-10571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75 15855,'0'0'9460,"-5"10"-8179,-34 72-379,4 1 0,3 2 0,-27 115 1,55-178-890,7-28 46,9-34-142,33-168-718,-45 212 763,0 0 0,0 0 0,0 0 0,1 0 0,-1 0 0,1 0-1,0 0 1,0 0 0,1-1 0,-1 1 0,1 0 0,0-1 0,0 1 0,0-1 0,0 0 0,4 4 0,-4-5 0,0-1 1,1 1-1,-1 0 0,1-1 1,-1 0-1,1 1 1,0-1-1,0 0 1,-1-1-1,1 1 1,0 0-1,0-1 1,0 1-1,0-1 1,0 0-1,0 0 1,0 0-1,0-1 1,0 1-1,0-1 1,-1 1-1,1-1 1,5-2-1,1-1-14,0 0 0,-1 0 0,1-1 1,-1-1-1,0 1 0,0-1 0,0-1 0,-1 0 0,7-8 1,6-7-587,29-44 0,-22 22 564,37-87 0,-39 78 46,-70 166-9,17-54 108,-45 109 1125,66-146-889,0 0 1,1 0-1,1 1 1,1 0 0,-1 40-1,9-51-117,4-15 126,6-17 96,-10 12-370,-2-1 0,1 0 0,-1 0 0,0 1 0,-1-1 0,0 0 0,-1 0 0,1-1 0,-2 1 0,1 0 0,-1 0 0,-1 0 0,0 1 0,0-1 0,-1 0 0,0 1 0,0-1 0,-1 1 0,0 0 0,0 0 0,-7-9 0,11 17-5,1-1 1,-1 0-1,1 0 1,-1 1-1,1-1 1,-1 0-1,1 1 1,0-1-1,-1 1 1,1-1-1,0 1 1,-1-1-1,1 1 1,0-1-1,0 1 1,-1 0-1,1-1 1,0 1-1,0 0 1,0 0-1,0-1 1,-1 1-1,1 0 1,0 0-1,0 0 1,0 0-1,0 0 1,1 0-1,35-5 94,-37 4-116,65-5-74,3-1-6085,-37 2-1485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149 285 4901,'-9'10'10148,"-19"17"-7095,13-15-1469,1 2 0,0 0 0,0 0 0,2 1 0,0 1 0,-17 29 0,29-45-1566,-1 1 0,1-1 0,0 1 0,0 0 0,0-1-1,0 1 1,0-1 0,-1 1 0,1 0 0,0-1 0,0 1 0,1 0 0,-1-1-1,0 1 1,0-1 0,0 1 0,0-1 0,0 1 0,1 0 0,-1-1 0,0 1-1,0-1 1,1 1 0,-1-1 0,1 1 0,-1-1 0,0 1 0,1-1 0,-1 0-1,1 1 1,0 0 0,25 7 177,42-8-190,-55-1 72,4 0-68,0-1-1,-1-1 1,1 0-1,-1-2 1,0 1-1,0-2 1,0 0-1,0-1 1,-1-1-1,-1 0 1,1-1-1,-1-1 1,-1 0-1,16-15 1,-9 6-32,-1-1 0,-1-1 1,0 0-1,-2-1 1,0-1-1,-2-1 0,23-50 1,-33 64 18,0 0-1,-1-1 1,0 1 0,0-1 0,-1 1 0,-1-1 0,0 0-1,0-20 1,-1 30 6,0 0 0,0-1 0,-1 1 0,1 0 0,0 0 0,0-1 0,-1 1 0,1 0 0,-1 0 0,1 0 0,-1-1 0,1 1 0,-1 0 0,0 0 0,1 0 0,-1 0 0,0 0 0,0 0 0,0 0 0,0 0 0,0 1-1,0-1 1,0 0 0,0 0 0,0 1 0,0-1 0,0 1 0,-2-1 0,0 0-2,0 1 0,-1-1-1,1 1 1,-1 0 0,1 0 0,0 1-1,-1-1 1,1 1 0,0-1 0,-6 3-1,-4 2 7,0 0-1,1 1 0,0 0 0,-17 11 0,-5 8 155,-33 31 0,57-47-6,0 1 0,1 0 1,0 1-1,0 0 0,1 0 0,1 1 1,-8 16-1,14-28-148,0 1 0,1 0 1,-1 0-1,1 0 0,-1 0 1,1 0-1,-1 0 0,1 1 0,0-1 1,-1 0-1,1 0 0,0 0 1,0 0-1,0 0 0,0 0 0,0 1 1,0-1-1,0 0 0,0 0 0,0 0 1,1 0-1,-1 0 0,0 0 1,1 0-1,-1 0 0,1 0 0,-1 0 1,1 0-1,0 0 0,-1 0 1,1 0-1,0 0 0,-1 0 0,1 0 1,0-1-1,0 1 0,0 0 0,0-1 1,0 1-1,0-1 0,0 1 1,0-1-1,0 1 0,0-1 0,0 0 1,2 1-1,5 0 11,0 0 0,1-1 0,-1 0 0,1 0 0,10-2 0,-6 0 34,13-1-95,45-13-1,-55 12-23,0-1-1,1 2 1,-1 0 0,1 1 0,0 1-1,0 0 1,21 3 0,-37-2 66,0 0-1,0 1 1,0-1 0,1 0-1,-1 1 1,0-1 0,0 1-1,0-1 1,0 1-1,0-1 1,0 1 0,0 0-1,0-1 1,0 1 0,0 0-1,-1 0 1,1 0 0,0 0-1,0 0 1,-1 0-1,1 0 1,-1 0 0,1 0-1,0 2 1,0 0 36,-1 0 0,1 1 0,-1-1 0,1 0 0,-1 0 0,0 1 0,-1-1 0,1 0 0,-1 4 0,-2 5 214,0-1-1,0 1 0,-10 20 1,3-13-168,5-9-77,0 0-1,0 0 1,1 0-1,0 1 1,0 0 0,2-1-1,-4 19 1,7-29-5,-1 1 0,0-1 0,0 0 0,0 1 0,0-1 0,1 0 0,-1 0 0,0 1 0,0-1 0,0 0 0,1 0 1,-1 1-1,0-1 0,0 0 0,1 0 0,-1 0 0,0 0 0,1 1 0,-1-1 0,0 0 0,1 0 0,-1 0 0,0 0 0,1 0 0,-1 0 0,0 0 0,1 0 0,-1 0 0,0 0 0,1 0 0,-1 0 0,0 0 0,1 0 0,-1 0 0,0 0 1,0 0-1,1-1 0,-1 1 0,0 0 0,1 0 0,-1 0 0,0 0 0,0-1 0,1 1 0,16-9-711,-2-5-1168,0-2 0,-1 1 0,0-2 0,-1 0 0,-1-1 0,-1 0-1,10-23 1,12-19-6164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52 11787,'0'0'8680,"-9"-2"-6865,5 1-1504,-1 0-1,0 0 1,0 1-1,0-1 1,0 1 0,0 0-1,0 0 1,0 1-1,0 0 1,0-1-1,0 2 1,0-1-1,0 0 1,1 1-1,-1 0 1,0 0-1,-5 4 1,6-3-113,-1-1-1,1 1 1,0 0 0,0 0 0,1 0 0,-1 1 0,1-1 0,-1 1 0,1 0-1,0 0 1,1 0 0,-1 0 0,1 1 0,-4 6 0,7-10-194,-1 0 1,0 0 0,1-1-1,-1 1 1,0 0 0,1-1-1,-1 1 1,1-1-1,-1 1 1,1-1 0,-1 1-1,1-1 1,0 1 0,-1-1-1,1 1 1,0-1-1,-1 0 1,1 1 0,0-1-1,-1 0 1,1 1 0,0-1-1,0 0 1,-1 0-1,1 0 1,0 0 0,0 0-1,-1 0 1,1 0 0,0 0-1,0 0 1,-1 0-1,1 0 1,0-1 0,1 1-1,31-5 70,-21 0-127,0 0 1,0-1-1,-1-1 0,0 0 1,0 0-1,-1-1 0,0 0 0,12-14 1,44-31 56,-66 53 4,0-1 0,1 1 0,-1 0 1,0 0-1,0 0 0,0 0 0,1 0 0,-1 0 0,0 0 0,0 0 0,1-1 0,-1 1 0,0 0 0,0 0 0,1 0 0,-1 0 0,0 0 0,0 0 0,1 0 0,-1 0 1,0 1-1,0-1 0,0 0 0,1 0 0,-1 0 0,0 0 0,0 0 0,1 0 0,-1 0 0,0 0 0,0 1 0,0-1 0,1 0 0,-1 0 0,0 0 0,0 0 0,0 1 1,0-1-1,1 0 0,-1 0 0,0 0 0,0 1 0,0-1 0,0 0 0,0 0 0,0 1 0,3 19 226,-7 37-36,3-34-139,0-22-53,1-1 1,0 1-1,0 0 0,1-1 0,-1 1 0,0 0 0,0 0 0,0-1 0,0 1 0,1 0 0,-1-1 0,0 1 0,1 0 0,-1-1 0,0 1 0,1 0 0,-1-1 0,1 1 0,-1-1 0,1 1 0,-1-1 0,1 1 0,-1-1 1,1 1-1,0-1 0,-1 1 0,1-1 0,0 0 0,-1 0 0,1 1 0,0-1 0,-1 0 0,2 0 0,33-3 436,29-25 197,-35 12-647,-15 7-9,0 1-1,1 0 1,0 1-1,0 1 1,1 0-1,0 1 1,0 1-1,18-3 1,-34 7 13,1 0 1,-1 0 0,0 0 0,0 0 0,1 1 0,-1-1 0,0 0-1,1 0 1,-1 0 0,0 0 0,0 0 0,1 1 0,-1-1 0,0 0-1,0 0 1,0 0 0,1 1 0,-1-1 0,0 0 0,0 0 0,0 1-1,0-1 1,1 0 0,-1 0 0,0 1 0,0-1 0,0 0 0,0 1-1,0-1 1,0 0 0,0 0 0,0 1 0,0-1 0,0 0 0,0 1 0,0-1-1,0 0 1,0 0 0,0 1 0,0-1 0,0 0 0,0 1 0,-1-1-1,1 0 1,0 0 0,0 1 0,0-1 0,0 0 0,0 0 0,-1 1-1,-7 14 116,-21 20 16,24-29-118,-1-1 1,2 1 0,-1-1 0,1 1 0,-1 1-1,2-1 1,-7 13 0,10-19-11,0 1 0,0-1 0,0 0 0,0 1 0,0-1 0,0 0 0,0 0 0,0 1 0,0-1 0,0 0 0,0 1 0,0-1 0,0 0 0,0 0 0,0 1 0,0-1 0,0 0 0,0 0 0,0 1 0,0-1 0,0 0 0,1 0 0,-1 1 0,0-1 0,0 0 0,0 0 0,0 1 0,1-1 0,-1 0 0,0 0 0,0 0 0,1 1 0,-1-1 0,0 0 0,0 0 0,1 0 0,-1 0 0,0 0 0,0 0 0,1 0 0,-1 1 0,0-1 0,0 0 0,1 0 0,-1 0 0,0 0 0,1 0 0,-1 0 0,0 0 0,1-1 0,10 0 0,11-7 0,-1 0 0,0-2 0,0 0 0,-1-1 0,0-1 0,24-20 0,20-10 0,-48 32 0,-18 19 0,-8 8 0,-4-1 0,6-8 0,1 1 0,0 0 0,0 0 0,1 0 0,0 1 0,0 0 0,1 0 0,1 1 0,-7 19 0,12-30-60,-1 1-1,1 0 1,-1-1 0,1 1-1,-1-1 1,0 0 0,1 1-1,0-1 1,-1 1 0,1-1-1,-1 0 1,1 1 0,0-1-1,-1 0 1,1 0 0,-1 0-1,1 1 1,0-1 0,-1 0-1,1 0 1,0 0 0,-1 0-1,1 0 1,0 0 0,-1 0-1,1 0 1,0 0 0,-1-1-1,1 1 1,0 0 0,-1 0-1,1-1 1,-1 1 0,1 0-1,0-1 1,-1 1-1,1-1 1,28-9-4587,36-33-6425,-30 15 3748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 8072,'0'0'16794,"1"14"-15865,-5 39-47,-2 1 0,-2-1 1,-21 72-1,13-70-715,8-34-139,2 1 1,0 1-1,2-1 1,-3 36-1,18-78 635,-3 9-354,75-176 982,-61 131-1195,3 1 1,49-83-1,-73 136-120,1-1 0,0 0 0,0 1 0,1-1 0,-1 1 0,0-1 0,1 1 0,-1 0 0,1 0-1,0 1 1,0-1 0,0 0 0,0 1 0,0-1 0,0 1 0,0 0 0,0 0 0,0 1 0,1-1 0,-1 1 0,0-1 0,0 1 0,4 0-1,-4 0-3,-1 1 0,0 0-1,0-1 1,0 1 0,0 0-1,0 0 1,0 0-1,0 0 1,0 0 0,0 1-1,-1-1 1,1 1-1,0-1 1,-1 1 0,1-1-1,-1 1 1,1 0 0,-1 0-1,0 0 1,0 0-1,0 0 1,0 0 0,0 0-1,0 0 1,-1 0-1,1 0 1,-1 0 0,1 1-1,-1-1 1,0 0-1,0 0 1,0 1 0,0 2-1,-1-1 82,0 1 0,0-1-1,0 0 1,0 0 0,-1 1-1,0-1 1,0 0-1,0 0 1,0-1 0,0 1-1,-1 0 1,1-1 0,-1 0-1,0 1 1,-7 5 0,-60 45 1125,51-42-1074,9-4-102,8-5-3,-1 0-1,0-1 0,0 1 1,0-1-1,0 0 0,-1 0 0,1 0 1,-1 0-1,1-1 0,-1 1 1,1-1-1,-1 0 0,-6 1 1,43-25-6240,27-7-3683,-22 14 1607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18417,'0'0'5029,"-10"9"-3721,6-4-1279,-2-1 169,1 0 1,0 1-1,0-1 1,0 1-1,1 1 1,0-1-1,0 1 1,0-1 0,0 1-1,1 0 1,0 1-1,0-1 1,1 0-1,0 1 1,0-1-1,1 1 1,-1 0-1,1 8 1,1-15-187,0 1 0,1 0 0,-1 0 0,1-1 0,-1 1 0,1 0 0,0-1 1,-1 1-1,1-1 0,-1 1 0,1-1 0,0 1 0,0-1 0,-1 1 0,1-1 0,0 0 0,0 1 0,0-1 0,-1 0 0,1 0 0,0 0 0,0 1 0,0-1 0,0 0 1,-1 0-1,1 0 0,0 0 0,0 0 0,0-1 0,0 1 0,0 0 0,-1 0 0,1 0 0,1-1 0,34-10 356,7-16-150,-36 22-285,0-1 0,1 1 1,-1 1-1,1-1 1,0 1-1,0 1 0,1-1 1,-1 1-1,1 1 0,0 0 1,11-2-1,-19 4 55,0 0-1,-1 0 0,1 0 0,0 0 1,-1 0-1,1 1 0,0-1 1,0 0-1,-1 0 0,1 0 1,0 1-1,-1-1 0,1 0 0,-1 1 1,1-1-1,0 1 0,-1-1 1,1 1-1,-1-1 0,1 1 1,-1-1-1,1 1 0,-1-1 1,1 1-1,-1 0 0,0-1 0,1 1 1,-1 0-1,0-1 0,1 2 1,1 27 45,2 7-1,-4-35-53,1 0 1,-1 0-1,1 1 1,-1-1-1,1 0 1,0 0-1,-1 0 1,1-1-1,0 1 1,0 0 0,-1 0-1,1 0 1,0-1-1,0 1 1,0 0-1,0-1 1,0 1-1,0 0 1,0-1 0,0 0-1,1 1 1,-1-1-1,0 0 1,0 1-1,0-1 1,3 0-1,5 0-430,1-1 0,0-1-1,-1 1 1,1-2-1,-1 1 1,0-1 0,1-1-1,-1 1 1,-1-1-1,1-1 1,10-6 0,-3 1-1697,15-7-3884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9513,'0'0'14841,"-11"12"-13806,-2 5-576,0 0 1,1 1-1,1 0 0,0 1 0,-14 35 0,23-46-343,-8 16 251,1 1 0,1 0 0,1 0-1,2 0 1,-5 48 0,10-72-364,0-1 0,0 1 1,0-1-1,0 1 0,0 0 1,0-1-1,0 1 0,0-1 1,0 1-1,0-1 0,0 1 1,0-1-1,1 1 0,-1-1 1,0 1-1,0-1 0,1 1 1,-1-1-1,0 1 0,1-1 1,-1 1-1,0-1 0,1 0 1,-1 1-1,1-1 0,-1 1 1,1-1-1,-1 0 0,1 0 1,-1 1-1,1-1 0,0 0 1,20-4 84,19-22-500,31-42-2928,-65 60 3052,1 0-1,-1 0 1,-1 0-1,1 0 1,-1-1-1,-1 0 1,6-17-1,-45 73-1280,35-47 1567,-8 10-69,1 0 1,0 1 0,1 0 0,0 1 0,1-1 0,1 1-1,-1 0 1,2 0 0,-1 1 0,-1 18 0,5-30-48,1 0 0,-1 0 0,1 0 0,-1 0 1,1 0-1,-1 0 0,1 0 0,0-1 0,-1 1 1,1 0-1,0 0 0,0-1 0,-1 1 0,1-1 0,0 1 1,0-1-1,0 1 0,0-1 0,0 1 0,0-1 1,0 0-1,0 1 0,0-1 0,0 0 0,0 0 0,0 0 1,0 0-1,0 0 0,0 0 0,0 0 0,2 0 1,37-4-3059,-30 2 1893,0-2-1,0 1 1,0-1-1,0-1 1,15-9-1,-10 4 1439,-1 0 0,24-24 0,-16 11 1673,-1-1 0,-1 0-1,22-36 1,12-43 2337,-32 59 2117,-41 76-6264,3 2-1,1 0 0,1 1 0,2 0 0,1 1 0,3 0 0,0 1 0,2 0 0,-1 65 0,17-197-3844,-16 23 4325,-9 3 4769,15 68-5188,0 1-1,0-1 1,0 1 0,0-1 0,0 0-1,0 1 1,0-1 0,0 0-1,1 1 1,-1-1 0,0 1-1,0-1 1,1 0 0,-1 1-1,0-1 1,1 1 0,-1-1-1,1 1 1,-1-1 0,1 1-1,-1-1 1,1 1 0,-1 0 0,1-1-1,-1 1 1,1 0 0,-1-1-1,1 1 1,-1 0 0,1 0-1,0-1 1,-1 1 0,1 0-1,0 0 1,-1 0 0,1 0-1,0 0 1,-1 0 0,1 0 0,0 0-1,-1 0 1,1 0 0,-1 0-1,1 1 1,1-1 0,44 6-1450,-30-3 473,24 0-3106,3-2-1906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 5509,'0'0'26003,"0"12"-25463,-4 99-17,3-110-521,1 1 1,0 0-1,0-1 1,0 1-1,1-1 1,-1 1-1,0-1 1,1 1-1,-1-1 1,0 1-1,1-1 1,0 1-1,-1-1 1,1 1-1,0-1 0,0 0 1,0 1-1,0-1 1,0 0-1,0 0 1,0 0-1,0 0 1,1 0-1,-1 0 1,0 0-1,1 0 1,-1 0-1,0 0 1,1-1-1,-1 1 1,1-1-1,-1 1 1,1-1-1,-1 0 1,1 1-1,0-1 1,-1 0-1,1 0 0,-1 0 1,1 0-1,3-1 1,1 0 6,0 0 0,1 0-1,-1-1 1,0 0 0,0 0 0,0 0 0,0-1-1,0 0 1,7-5 0,158-127-9,-170 134 0,0 0 0,1 0 0,-1-1 0,1 1 0,-1 0 0,1 1 0,0-1 0,-1 0 0,1 0 0,0 1 0,0-1 0,0 1 0,-1-1 0,1 1 0,0 0 0,0 0 0,0 0 0,2 0 0,-4 1 0,1-1 0,0 1 0,-1-1 0,1 1 0,-1 0 0,1-1 0,-1 1 0,1 0 0,-1 0 0,1-1 0,-1 1 0,0 0 0,0 0 0,1-1 0,-1 1 0,0 0 0,0 0 0,0 0 0,0 0 0,0 0 0,0-1 0,0 1 0,0 0 0,0 0 0,0 0 0,0 1 0,-3 12 0,-1 1 0,0-1 0,-7 18 0,6-19 0,4-10 0,0-1 0,1 0 0,-1 0 0,1 1 0,-1-1 0,1 0 0,0 1 0,0-1 0,0 0 0,0 5 0,1-6 0,-1-1 0,0 1 0,0-1 0,0 1 0,1-1 0,-1 1 0,0-1 0,1 1 0,-1-1 0,0 1 0,1-1 0,-1 1 0,1-1 0,-1 0 0,1 1 0,-1-1 0,0 0 0,1 1 0,0-1 0,-1 0 0,1 0 0,-1 1 0,1-1 0,-1 0 0,1 0 0,-1 0 0,2 0 0,2 0 0,0-1 0,0 1 0,0-1 0,0 0 0,0 0 0,0-1 0,0 1 0,-1-1 0,1 0 0,5-4 0,44-28 0,-37 22 0,0 1 0,0 1 0,2 0 0,-1 2 0,37-14 0,-54 22 0,1 0 0,-1 0 0,1 0 0,-1 0 0,1-1 0,0 1 0,-1 0 0,1 0 0,-1 0 0,1 0 0,-1 1 0,1-1 0,0 0 0,-1 0 0,1 0 0,-1 0 0,1 1 0,-1-1 0,1 0 0,-1 0 0,1 1 0,-1-1 0,1 0 0,-1 1 0,1-1 0,-1 1 0,0-1 0,1 0 0,-1 1 0,0-1 0,1 1 0,-1 0 0,4 25 0,-17 38 0,10-49 0,3-15 0,0 0 0,0 0 0,0 1 0,0-1 0,0 0 0,0 0 0,0 0 0,0 1 0,0-1 0,0 0 0,0 0 0,0 1 0,0-1 0,0 0 0,0 0 0,0 0 0,0 1 0,1-1 0,-1 0 0,0 0 0,0 0 0,0 0 0,0 1 0,0-1 0,1 0 0,-1 0 0,0 0 0,0 0 0,0 0 0,1 0 0,-1 1 0,0-1 0,0 0 0,0 0 0,1 0 0,-1 0 0,0 0 0,0 0 0,0 0 0,1 0 0,-1 0 0,0 0 0,0 0 0,1 0 0,-1 0 0,0 0 0,0 0 0,0 0 0,1 0 0,-1 0 0,0 0 0,1-1 0,9-2 0,-10 3 0,19-14-199,-16 12 21,0-1 1,0 1-1,0-1 1,0 1 0,0 0-1,1 0 1,-1 1-1,1-1 1,-1 1-1,8-3 1,-22 20-11296,-2-9 3701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 5029,'4'-8'13004,"-4"-1"-8552,0 4 4421,0 8-8297,-7 13-608,-4 6 32,-1 6 32,1-1 0,1 0 0,2-3-32,4-4-608,4-9-738,0-8-1056,12-3-481,8-12-1248,4-15-3781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09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7687,'0'0'14729,"-6"10"-12652,-13 23-680,1 2 1,-23 59-1,27-51-1116,1 0-1,3 1 0,1 1 1,-4 59-1,13-102-326,0 1 0,0-1 1,0 0-1,-1 0 0,1 1 0,0-1 0,-1 0 0,0 0 0,0 0 1,1 0-1,-3 3 0,2-4 0,1-1 0,0 0-1,0 0 1,-1 0 0,1 0 0,0 1 0,-1-1-1,1 0 1,0 0 0,-1 0 0,1 0 0,0 0 0,-1 0-1,1 0 1,-1 0 0,1 0 0,0 0 0,-1 0 0,1 0-1,0 0 1,-1 0 0,1 0 0,0-1 0,-1 1-1,1 0 1,0 0 0,-1 0 0,1 0 0,0-1 0,0 1-1,-1 0 1,1 0 0,0-1 0,0 1 0,-1 0-1,1 0 1,0-1 0,-1 0 0,-2-3-211,0-1-1,0 0 1,0 0-1,0-1 1,1 1-1,-4-11 1,-9-25 202,-7-19 1057,18 24 3101,5 35-4054,-1 0-1,1 0 1,0 0-1,0 0 1,-1 0-1,1 0 1,0 1-1,0-1 1,0 0-1,0 0 1,0 1-1,0-1 1,0 0-1,0 1 1,0-1-1,0 1 1,0-1-1,0 1 1,1 0-1,-1 0 1,0-1-1,2 1 1,35-6 572,-30 5-575,59 0-1228,-54 2 376,0-1-1,1 0 0,-1-1 0,23-5 0,-29 1-4275,-6-5-1884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16335,'0'0'13517,"54"-38"-23798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8872,'0'0'21690,"-2"9"-21156,-7 23-243,-2 0 0,-1-1 0,-18 32 0,-20 51 216,50-114-507,0 1 0,0-1 0,0 1 0,0-1 0,0 1 0,0 0 0,1-1 0,-1 1 0,0-1 0,0 1 0,0-1 0,1 1 0,-1-1 0,0 1 0,0-1 0,1 1 0,-1-1 0,0 1 0,1-1 0,-1 0 0,1 1 0,-1-1 0,0 0 0,1 1 0,-1-1 0,1 0 0,-1 1 0,1-1 0,-1 0 0,1 0 0,-1 0 0,1 1 0,-1-1 0,1 0 0,0 0 0,-1 0 0,1 0 0,-1 0 0,1 0 0,-1 0 0,1 0 0,0 0 0,-1 0 0,1 0 0,-1-1 0,1 1 0,0 0 0,39-5 0,-34 4 0,279-33-1986,-260 30-2573,-8-1-3085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95 9353,'0'0'19965,"-2"13"-19495,-12 58 210,-4-1 0,-34 86-1,46-133-505,15-34 146,19-35 126,-13 15-446,-3-1 0,0-1 0,-2 0 0,-1 0 0,-2-1 0,6-64 0,-23 144 0,7-35 0,0-1 0,1 2 0,0-1 0,1 0 0,0 18 0,1-28 0,0 0 0,0 0 0,1 0 0,-1 0 0,1-1 0,-1 1 0,1 0 0,-1 0 0,1 0 0,-1 0 0,1-1 0,0 1 0,0 0 0,-1-1 0,1 1 0,0 0 0,0-1 0,0 1 0,-1-1 0,1 1 0,0-1 0,0 0 0,0 1 0,0-1 0,0 0 0,0 0 0,0 1 0,0-1 0,0 0 0,0 0 0,0 0 0,0 0 0,0 0 0,0-1 0,0 1 0,0 0 0,0 0 0,0-1 0,1 1 0,41-16 0,-20 0 0,-1 0 0,-1-2 0,-1-1 0,-1 0 0,21-27 0,21-20 0,-60 65 0,-1 1 0,0 0 0,0-1 0,0 1 0,0 0 0,0-1 0,1 1 0,-1 0 0,0-1 0,0 1 0,0 0 0,1 0 0,-1-1 0,0 1 0,0 0 0,1 0 0,-1 0 0,0-1 0,1 1 0,-1 0 0,0 0 0,1 0 0,-1 0 0,0 0 0,1 0 0,-1-1 0,0 1 0,1 0 0,-1 0 0,0 0 0,1 0 0,-1 0 0,0 0 0,1 1 0,-1-1 0,0 0 0,1 0 0,-1 0 0,0 0 0,1 0 0,-1 0 0,0 1 0,1-1 0,-1 0 0,0 0 0,1 0 0,-1 1 0,0-1 0,0 0 0,1 0 0,-1 1 0,0-1 0,0 0 0,1 1 0,0 29 0,-14 38 0,-17 15 0,18-52 0,1 1 0,1-1 0,2 1 0,-8 61 0,16-89-7,0-3-148,0 0 1,-1 0 0,1 0-1,0 1 1,0-1-1,0 0 1,0 0 0,0 0-1,0 0 1,0 0-1,0 0 1,0 1-1,1-1 1,-1 0 0,0 0-1,1 0 1,-1 0-1,1 0 1,-1 0-1,1 0 1,-1 0 0,1 0-1,0 0 1,0-1-1,-1 1 1,1 0-1,0 0 1,0 0 0,0-1-1,0 1 1,1 0-1,18 1-9342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7623,'0'0'5130,"0"12"-896,-3 23-1142,-14 60 1,-3 29-1313,19-120-1757,2 32 15,-1-36-39,1 1 0,-1 0 0,1 0 1,-1 0-1,1-1 0,-1 1 1,1 0-1,0-1 0,-1 1 1,1 0-1,0-1 0,0 1 1,-1-1-1,1 1 0,0-1 1,0 1-1,0-1 0,0 0 1,-1 0-1,1 1 0,0-1 1,0 0-1,0 0 0,0 0 1,0 0-1,0 0 0,0 0 1,0 0-1,0 0 0,-1 0 1,1 0-1,0 0 0,0-1 1,1 1-1,9-3 75,-1-1-1,1 1 1,-1-2 0,0 1-1,0-1 1,0-1-1,10-7 1,-13 7 12,1 0 0,0 1 1,1 1-1,-1-1 0,1 1 0,0 1 0,0 0 0,0 0 0,1 0 1,-1 1-1,15-1 0,-23 3-69,0 0 0,0 0 1,0 0-1,0 0 0,0 1 1,1-1-1,-1 0 0,0 0 1,0 1-1,0-1 0,0 1 1,0-1-1,0 1 0,0-1 1,-1 1-1,1 0 0,0-1 1,0 1-1,0 0 0,0 0 1,-1-1-1,1 1 0,0 0 0,-1 0 1,2 2-1,-1-1 106,-1 1-1,1-1 1,0 1 0,-1 0-1,1 0 1,-1-1-1,0 1 1,0 0 0,0 0-1,-1 3 1,0 1 168,0 0 0,-1 1 0,1-1 0,-2 0 0,1 0 0,-1-1-1,-5 10 1,2-8-185,-1 0-1,0 0 0,0 0 1,-1-1-1,1 0 0,-2-1 1,1 0-1,-1 0 0,0-1 1,-13 6-1,16-8-59,1-1-1,-1 1 1,0-1 0,0-1 0,0 1 0,0-1-1,0 0 1,0-1 0,0 1 0,0-1 0,0 0-1,0-1 1,0 0 0,0 1 0,0-2 0,0 1-1,0-1 1,-11-5 0,15 6-347,0 0 1,-1-1-1,1 1 1,0-1-1,0 0 0,0 0 1,0 0-1,0 0 1,1 0-1,-1 0 1,1 0-1,-2-3 0,2 4 118,1 0 0,0 0 0,-1 0 0,1 0 0,0 0-1,0 0 1,0 1 0,0-1 0,0 0 0,0 0 0,0 0 0,0 0-1,0 0 1,0 0 0,1 0 0,-1 1 0,0-1 0,0 0-1,1 0 1,-1 0 0,1 0 0,-1 1 0,1-1 0,-1 0 0,1 0-1,-1 1 1,1-1 0,0 1 0,-1-1 0,1 0 0,0 1 0,0-1-1,-1 1 1,1-1 0,0 1 0,0 0 0,0-1 0,1 1 0,16-8-6800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9129,'0'0'15513,"-9"10"-13164,2-4-2020,-38 48 1646,42-50-1752,1 0 1,-1 0-1,1 0 0,-1 1 0,1-1 1,1 1-1,-1-1 0,1 1 1,-1-1-1,1 1 0,1 0 0,-1 0 1,1-1-1,0 7 0,0-10-218,1-1 0,-1 1 1,1 0-1,-1-1 0,1 1 0,-1-1 0,1 1 0,0-1 0,-1 1 0,1-1 1,0 1-1,-1-1 0,1 0 0,0 1 0,0-1 0,-1 0 0,1 0 0,0 0 0,0 0 1,-1 1-1,1-1 0,0 0 0,0 0 0,0 0 0,-1 0 0,1-1 0,0 1 0,0 0 1,0 0-1,26-5-36,-6-4 31,-1-2 0,0 0 0,0-1 0,-1 0 0,-1-2 0,29-27 0,-4 5 0,-43 36 0,0 0 0,0 0 0,0 0 0,0 0 0,0 1 0,0-1 0,0 0 0,0 0 0,0 0 0,0 0 0,0 1 0,0-1 0,0 0 0,0 0 0,0 0 0,0 0 0,1 1 0,-1-1 0,0 0 0,0 0 0,0 0 0,0 0 0,0 0 0,0 1 0,0-1 0,1 0 0,-1 0 0,0 0 0,0 0 0,0 0 0,0 0 0,0 0 0,1 0 0,-1 0 0,0 0 0,0 1 0,0-1 0,0 0 0,1 0 0,-1 0 0,0 0 0,0 0 0,0 0 0,0 0 0,1 0 0,-1 0 0,0 0 0,0 0 0,0-1 0,0 1 0,1 0 0,-8 16 0,-35 45 0,32-49 0,1 1 0,0 0 0,1 0 0,0 1 0,1 0 0,-7 20 0,14-34 0,0 1 0,-1-1 0,1 0 0,0 1 0,0-1 0,0 0 0,0 1 0,0-1 0,0 0 0,0 1 0,0-1 0,0 1 0,0-1 0,0 0 0,0 1 0,0-1 0,0 0 0,0 1 0,1-1 0,-1 0 0,0 1 0,0-1 0,0 0 0,1 1 0,-1-1 0,0 0 0,0 1 0,1-1 0,-1 0 0,0 0 0,0 0 0,1 1 0,-1-1 0,0 0 0,1 1 0,17-1 0,17-11 0,1-9 0,0-1 0,64-51 0,-52 36 0,-66 71 0,-19 7 0,26-30 0,0 1 0,1-1 0,1 2 0,-15 24 0,24-38 0,0 0 0,0 0 0,0 1 0,0-1 0,0 0 0,0 0 0,0 1 0,-1-1 0,1 0 0,0 0 0,0 0 0,0 1 0,0-1 0,0 0 0,0 0 0,0 1 0,0-1 0,0 0 0,1 0 0,-1 1 0,0-1 0,0 0 0,0 0 0,0 1 0,0-1 0,0 0 0,0 0 0,1 0 0,-1 1 0,0-1 0,0 0 0,0 0 0,0 0 0,1 1 0,-1-1 0,0 0 0,0 0 0,0 0 0,1 0 0,-1 0 0,0 0 0,0 0 0,1 1 0,-1-1 0,0 0 0,0 0 0,1 0 0,-1 0 0,0 0 0,0 0 0,1 0 0,-1 0 0,0 0 0,0 0 0,1-1 0,11 0 0,-12 1 0,19-8 0,0-1 0,0 0 0,-2-2 0,32-22 0,5-3 0,-48 32 0,10-6 0,1 1 0,26-12 0,-43 21 0,0 0 0,1 0 0,-1 0 0,0 0 0,0 0 0,1 0 0,-1 0 0,0 0 0,0 0 0,0 1 0,1-1 0,-1 0 0,0 0 0,0 0 0,1 0 0,-1 0 0,0 0 0,0 0 0,0 1 0,1-1 0,-1 0 0,0 0 0,0 0 0,0 0 0,1 1 0,-1-1 0,0 0 0,0 0 0,0 0 0,0 1 0,0-1 0,0 0 0,0 0 0,1 1 0,-1-1 0,0 0 0,0 0 0,0 1 0,0-1 0,0 0 0,0 0 0,0 1 0,0-1 0,0 0 0,0 0 0,0 0 0,-1 1 0,1-1 0,0 0 0,0 0 0,0 1 0,0-1 0,0 0 0,0 0 0,0 0 0,-1 1 0,1-1 0,0 0 0,0 0 0,0 0 0,0 1 0,-1-1 0,1 0 0,0 0 0,0 0 0,-1 0 0,1 0 0,0 1 0,-35 39-721,26-31 24,1 0-1,0 0 1,1 1 0,-10 15 0,16-21-4684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76 6758,'0'0'22726,"10"2"-22374,36 6-122,-44-8-200,0 0 0,0-1 0,1 1 0,-1 0 0,0-1 0,0 0 1,0 1-1,0-1 0,0 0 0,0 0 0,0 0 0,0 0 0,0-1 0,0 1 1,-1 0-1,1-1 0,-1 0 0,1 1 0,-1-1 0,1 0 0,-1 1 0,0-1 1,0 0-1,0 0 0,0 0 0,0 0 0,0 0 0,0 0 0,-1-1 0,1 1 1,-1 0-1,0 0 0,1-3 0,-1 3-8,0 1 0,1 0 0,-1 0 1,0 0-1,0 0 0,0 0 0,0 0 0,0 0 0,0-1 1,0 1-1,0 0 0,0 0 0,0 0 0,-1 0 0,1 0 1,0 0-1,-1 0 0,1 0 0,-1 0 0,1 0 0,-1 0 1,0 0-1,1 0 0,-1 0 0,0 0 0,0 1 0,0-1 1,1 0-1,-1 0 0,0 1 0,0-1 0,0 1 0,0-1 1,0 1-1,0-1 0,0 1 0,0-1 0,0 1 0,-1 0 1,1 0-1,0 0 0,0 0 0,0-1 0,0 1 0,0 1 1,0-1-1,-1 0 0,1 0 0,0 0 0,0 1 1,0-1-1,0 0 0,0 1 0,0-1 0,0 1 0,0-1 1,0 1-1,0 0 0,-1 0 0,-3 3-32,0 0-1,0 1 0,0-1 1,1 1-1,-1 0 1,1 0-1,0 1 1,1-1-1,0 1 1,-1 0-1,-2 8 1,-1 2-3,1 1 0,-9 35 0,13-45 1,0 0 0,1 0 1,0 0-1,1 0 0,0 0 1,0 0-1,0 0 0,2 11 1,-1-16 9,0-1 0,0 1 0,-1 0 0,2 0 0,-1-1 0,0 1-1,0-1 1,0 1 0,1-1 0,-1 1 0,1-1 0,-1 0 0,1 0 0,-1 1 0,1-1 0,0-1 0,0 1 0,-1 0 0,1 0 0,0-1 0,0 1 0,0-1 0,0 1 0,0-1 0,0 0 0,0 1 0,0-1 0,0 0 0,0-1 0,0 1 0,0 0-1,0-1 1,0 1 0,2-1 0,10-2 29,-1-1-1,1 0 0,-1-1 0,0 0 0,0-1 0,-1-1 1,0 0-1,0 0 0,17-15 0,-4 2 20,0-2 1,42-50-1,-29 9-100,-49 83 93,2 1 0,-1 0-1,2 0 1,1 1 0,1-1 0,1 2-1,-5 43 1,10-65-46,-1 0 0,1 0-1,0 0 1,0 0 0,0 0 0,0 0 0,1 0-1,-1 0 1,0 0 0,0 0 0,0 0 0,1 0 0,-1 0-1,1 0 1,-1 0 0,1-1 0,-1 1 0,1 0-1,-1 0 1,1 0 0,0-1 0,-1 1 0,1 0 0,0-1-1,0 1 1,-1 0 0,1-1 0,0 1 0,0-1-1,0 0 1,0 1 0,0-1 0,0 0 0,0 1-1,0-1 1,0 0 0,0 0 0,-1 0 0,1 0 0,0 0-1,0 0 1,0 0 0,0 0 0,0 0 0,0 0-1,0-1 1,0 1 0,0 0 0,0-1 0,0 1 0,0 0-1,0-1 1,1 0 0,25-16-2383,-8-4-3502,-7-8-3375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21781,'0'0'5092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78 4805,'0'0'14386,"6"-10"-11044,18-33-502,-24 42-2756,1 1-1,-1-1 0,0 0 0,1 1 1,-1-1-1,0 1 0,0-1 0,0 0 1,1 1-1,-1-1 0,0 0 0,0 1 1,0-1-1,0 0 0,0 1 0,0-1 1,0 0-1,-1 1 0,1-1 0,0 0 1,0 1-1,0-1 0,-1 1 0,1-1 1,0 0-1,-1 1 0,1-1 0,0 1 1,-1-1-1,1 1 0,-1-1 0,1 1 1,-1-1-1,1 1 0,-1-1 0,1 1 0,-1 0 1,1-1-1,-1 1 0,0 0 0,1 0 1,-1-1-1,1 1 0,-1 0 0,0 0 1,1 0-1,-1 0 0,0 0 0,1 0 1,-1 0-1,0 0 0,1 0 0,-1 0 1,0 0-1,0 0 0,-36 5 348,28-2-426,1 1-1,0 1 0,0-1 1,0 1-1,1 1 1,0 0-1,0 0 0,0 0 1,1 1-1,-1 0 1,2 0-1,-1 0 0,1 1 1,0 0-1,1 0 1,0 0-1,0 0 1,0 1-1,1 0 0,1-1 1,0 1-1,-2 12 1,4-21-8,0 1 1,0-1-1,0 1 1,0-1-1,0 1 1,0 0-1,0-1 1,0 1-1,0-1 1,0 1 0,1-1-1,-1 1 1,0-1-1,0 1 1,1-1-1,-1 1 1,0-1-1,0 1 1,1-1-1,-1 1 1,1-1-1,-1 0 1,0 1 0,1-1-1,-1 0 1,1 1-1,-1-1 1,1 0-1,-1 1 1,1-1-1,-1 0 1,1 0-1,-1 0 1,1 1 0,0-1-1,26-4-36,22-21 6,-26 7-56,-19 13 60,1 1 1,0 0 0,0 0 0,1 0 0,-1 1 0,1-1 0,11-4-1,-16 8 14,-1 0-1,0 0 0,1 0 0,-1 0 0,1 0 0,-1 0 0,0 0 0,1 1 0,-1-1 0,1 0 0,-1 0 0,0 0 0,1 0 0,-1 0 0,0 0 0,1 1 0,-1-1 0,0 0 0,1 0 0,-1 1 0,0-1 0,0 0 0,1 0 0,-1 1 0,0-1 0,0 0 0,1 1 0,-1-1 1,0 0-1,0 1 0,0-1 0,0 1 0,0-1 0,1 0 0,-1 1 0,0-1 0,0 0 0,0 1 0,0 0 0,1 19-469,-1-15 407,0 68-111,-13 109-1,9-151 421,-2-1 0,0 0 0,-3 0 0,0-1 1,-2 0-1,-18 35 0,25-57-20,0 0 0,-1-1 1,0 1-1,0-1 0,0 0 0,-6 5 1,10-10-190,0-1 1,0 1 0,0 0-1,1 0 1,-1-1 0,0 1 0,0 0-1,0-1 1,0 1 0,0-1-1,0 1 1,0-1 0,0 0 0,0 1-1,-1-1 1,1 0 0,0 0-1,0 0 1,0 0 0,0 0 0,0 0-1,0 0 1,-1 0 0,1 0-1,0 0 1,0-1 0,0 1 0,0-1-1,0 1 1,0 0 0,0-1-1,0 0 1,0 1 0,0-1 0,0 0-1,0 1 1,1-1 0,-1 0-1,0 0 1,0 0 0,1 1 0,-1-1-1,0 0 1,1 0 0,-1 0-1,1 0 1,-1 0 0,1 0 0,0-1-1,-1-1 1,-6-20-23,0 0 0,2-1 0,1 0 0,0 0 0,2-1 0,1 1 0,1 0 0,5-41 0,-4 58-270,0 0-1,1-1 1,0 1 0,0 0-1,0-1 1,1 1-1,1 1 1,-1-1 0,1 0-1,0 1 1,9-11 0,1 2-1560,0 1-1,1 0 1,19-12 0,-7 5-8040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51 15951,'0'0'11483,"-4"9"-10421,-9 30-357,13-38-688,0-1 0,0 1-1,-1 0 1,1 0 0,0 0 0,0 0-1,0 0 1,0 0 0,0 0 0,0-1-1,0 1 1,1 0 0,-1 0 0,0 0 0,0 0-1,1 0 1,-1-1 0,0 1 0,1 0-1,-1 0 1,1 0 0,-1-1 0,1 1 0,-1 0-1,1-1 1,0 1 0,-1 0 0,1-1-1,0 1 1,0-1 0,-1 1 0,1-1-1,0 0 1,0 1 0,0-1 0,-1 0 0,1 1-1,0-1 1,0 0 0,1 0 0,37 2 48,-34-3-12,0 1-49,-1 0 0,1-1 0,-1 0 1,0 0-1,0 0 0,1 0 0,-1-1 0,0 1 0,0-1 0,0 0 0,0-1 0,-1 1 1,1-1-1,-1 1 0,1-1 0,-1 0 0,0 0 0,0-1 0,0 1 0,-1-1 1,1 1-1,-1-1 0,0 0 0,0 0 0,0 0 0,0 0 0,-1 0 0,1 0 1,-1-1-1,0 1 0,-1 0 0,1-1 0,-1 1 0,0-6 0,0 9 1,0-1-1,-1 1 1,1 0-1,-1 0 1,1 0 0,-1 0-1,0 0 1,0 0-1,1 0 1,-1 0-1,0 0 1,0 0 0,0 0-1,0 0 1,0 1-1,0-1 1,0 0-1,0 1 1,0-1 0,0 1-1,0-1 1,-1 1-1,1 0 1,0-1-1,0 1 1,-1 0 0,1 0-1,0 0 1,0 0-1,-1 0 1,1 0-1,0 0 1,0 0 0,0 0-1,-3 1 1,0 0 4,0-1 1,0 1 0,0 0 0,0 0-1,-1 1 1,1-1 0,1 1-1,-1 0 1,-6 4 0,2 1 14,0 1 1,0 0 0,1 1 0,0 0-1,0 0 1,1 0 0,0 1-1,1 0 1,0 0 0,0 0-1,1 1 1,0-1 0,1 1-1,1 0 1,-3 19 0,5-29-74,0 1 1,1-1-1,-1 0 1,0 0-1,1 0 0,-1 0 1,1 0-1,-1 0 1,1 0-1,-1 0 1,1 0-1,0 0 0,0-1 1,-1 1-1,1 0 1,0 0-1,0 0 1,0-1-1,0 1 0,0-1 1,0 1-1,0-1 1,0 1-1,0-1 1,0 1-1,0-1 1,0 0-1,0 0 0,0 1 1,0-1-1,0 0 1,1 0-1,-1 0 1,0 0-1,0 0 0,0-1 1,0 1-1,2-1 1,4 1-983,-1-1 1,0 0-1,1-1 1,-1 0-1,0 0 1,7-3 0,25-18-7571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15471,'-8'8'2946,"-2"1"-2190,-40 43 2776,46-47-2953,-1 0 0,1 0 0,0 1-1,1-1 1,-1 1 0,1 0 0,1 0 0,-5 13-1,7-18-559,1 0-1,-1-1 0,1 1 0,-1 0 0,1-1 0,-1 1 0,1-1 1,-1 1-1,1 0 0,0-1 0,-1 1 0,1-1 0,0 0 1,-1 1-1,1-1 0,0 0 0,0 1 0,-1-1 0,1 0 1,0 0-1,0 1 0,0-1 0,-1 0 0,1 0 0,0 0 0,0 0 1,0 0-1,-1 0 0,1 0 0,0-1 0,0 1 0,0 0 1,-1 0-1,1-1 0,1 0 0,36-6 118,-20 2-961,1 0 0,0 0-1,0 2 1,0 1-1,0 0 1,0 1-1,24 2 1,-42-1 864,0 0 0,1 0-1,-1 0 1,0 0 0,1 0 0,-1 0 0,0 0 0,1 1 0,-1-1-1,0 0 1,0 1 0,1-1 0,-1 1 0,0-1 0,0 1-1,0 0 1,0 0 0,0-1 0,0 1 0,0 0 0,0 0 0,0 0-1,0 0 1,0 0 0,0 0 0,-1 0 0,1 0 0,0 1-1,-1-1 1,1 0 0,-1 0 0,1 0 0,-1 1 0,0-1 0,0 0-1,1 1 1,-1-1 0,0 0 0,0 1 0,0-1 0,0 0-1,-1 1 1,1-1 0,0 0 0,0 0 0,-2 3 0,0 1 396,0 0 0,-1 0 0,1 0 0,-1 0 0,-1-1 0,1 1 0,0-1 0,-1 0 0,-8 7 0,1-1 42,-1-1 0,0 0 0,-1-1 0,1-1 0,-2 0 0,1 0 0,-1-1 0,-22 6-1,36-12-497,0 0-1,0 0 0,0 0 0,-1 0 0,1 0 0,0 0 0,0 0 0,0 0 0,-1 0 0,1 0 0,0 0 0,0 0 0,0 0 0,-1 0 0,1 0 0,0 0 0,0 0 0,0 0 0,-1 0 0,1 0 0,0 0 0,0 0 0,0 0 0,0-1 0,-1 1 1,1 0-1,0 0 0,0 0 0,0 0 0,0 0 0,0-1 0,-1 1 0,1 0 0,0 0 0,0 0 0,0 0 0,0-1 0,0 1 0,0 0 0,0 0 0,0 0 0,0-1 0,0 1 0,0 0 0,0 0 0,0 0 0,0-1 0,0 1 0,5-15-1777,15-15-2827,-20 30 4451,26-36-7144,4-4-4297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1 512,'0'0'27840,"-1"14"-26719,-4 25-71,-21 76 0,-4 17-128,29-92-758,1-39-162,0-1 0,0 0 0,0 1 0,1-1 0,-1 0 0,0 0 0,0 1 0,0-1-1,0 0 1,0 0 0,0 0 0,0 1 0,1-1 0,-1 0 0,0 0 0,0 0 0,0 1 0,0-1 0,1 0 0,-1 0 0,0 0 0,0 0 0,1 1 0,-1-1 0,0 0 0,0 0 0,0 0 0,1 0-1,-1 0 1,0 0 0,1 0 0,-1 0 0,0 0 0,0 0 0,1 0 0,-1 0 0,0 0 0,1 0 0,15-16 30,-7 1-43,-1-1 1,0 0-1,-1 0 0,-1-1 1,-1 0-1,0 0 0,3-20 1,-10 57-42,0-11 34,1 1 1,1 0-1,0-1 1,0 1-1,2 11 1,-2-19 18,1 0 1,-1 0-1,1 1 0,0-1 1,-1 0-1,1 0 1,0 0-1,1 0 0,-1 0 1,0 0-1,0-1 1,1 1-1,-1 0 0,1-1 1,0 1-1,-1-1 1,1 1-1,0-1 0,0 0 1,0 0-1,0 0 1,0 0-1,0 0 1,0 0-1,0 0 0,1-1 1,2 1-1,7 1 9,1-2-1,-1 0 1,1 0 0,-1-1-1,0-1 1,0 0 0,0 0-1,0-1 1,0-1 0,0 0-1,-1-1 1,1 0 0,-1 0-1,-1-1 1,1-1 0,-1 0-1,0 0 1,-1-1 0,1-1-1,15-17 1,-25 25-10,1 0 0,0 1 0,-1-1 0,1 0 0,0 0 0,-1 1 0,1-1 0,-1 0 0,1 0 0,-1 0 0,1 0 0,-1 0 0,0 0 0,0 0 0,1 0 0,-1 0 0,0 0 0,0 0 0,0 0 0,0 0 0,0 0 0,0 0 0,0 0 0,0 0 0,-1 1 0,1-1 0,0 0 0,0 0 0,-1 0 0,1 0 0,-1-1 0,0 2 0,0 0 0,0 0 0,-1 0 0,1 0 0,0 0 0,0 0 0,0 0 0,0 0 0,0 0 0,0 1 0,0-1 0,0 0 0,0 1 0,0-1 0,0 1 0,0-1 0,0 1 0,0-1 0,0 1 0,0 0 0,1 0 0,-1-1 0,0 1 0,0 0 0,1 0 0,-1 0 0,1 0 0,-2 1 0,-3 4 0,0 1 0,1-1 0,-1 1 0,1 0 0,0 0 0,1 0 0,0 1 0,0-1 0,1 1 0,-1-1 0,2 1 0,-1 0 0,1 0 0,0 0 0,1 0 0,1 15 0,-1-22 0,1 0 0,-1 1 0,1-1 0,0 0 0,-1 0 0,1 0 0,0 0 0,0 0 0,0 0 0,0-1 0,0 1 0,0 0 0,0 0 0,0-1 0,0 1 0,0 0 0,0-1 0,0 1 0,0-1 0,1 0 0,-1 1 0,0-1 0,0 0 0,1 0 0,-1 0 0,0 1 0,0-1 0,1-1 0,-1 1 0,0 0 0,0 0 0,1 0 0,-1-1 0,0 1 0,0 0 0,0-1 0,2 0 0,3-1 0,1 0 0,-1 0 0,0-1 0,1 0 0,8-5 0,1-3-432,0-2 1,-1 1-1,0-2 0,-1 0 1,-1 0-1,18-27 0,-30 41-923,-4 2 1053,0 1 0,0 0 1,0 0-1,1 0 0,-1 0 1,1 0-1,-2 5 1,-21 51 1255,23-55-644,1 0 1,0 1-1,0-1 0,0 0 0,1 1 0,0-1 0,0 1 0,0-1 0,0 1 0,1-1 0,-1 1 1,2 4-1,-1-8-270,0 0 1,0 0 0,-1-1-1,1 1 1,0 0 0,0 0 0,0-1-1,0 1 1,0-1 0,0 1-1,0-1 1,0 1 0,0-1-1,0 0 1,0 1 0,0-1 0,0 0-1,0 0 1,0 0 0,0 1-1,0-1 1,0 0 0,0-1-1,0 1 1,1 0 0,-1 0 0,0 0-1,0-1 1,1 0 0,1 1-12,0-1 0,0 0 0,0 0 0,0 0 0,0 0 0,-1-1-1,1 1 1,-1-1 0,5-3 0,-5 3-68,-1-1-1,1 1 0,0-1 0,-1 1 0,0-1 0,0 0 0,0 1 0,0-1 0,0 0 1,0 0-1,-1 0 0,1 0 0,-1 0 0,0 0 0,0 0 0,0-5 0,-12-6-6851,12-4 8473,0 3-1358,0 15-305,0 0 0,0 0-1,0 0 1,0 0 0,0 0 0,0 0 0,-1 0 0,1 0 0,0 0 0,0 0-1,0 0 1,0 0 0,0 0 0,0 0 0,0 0 0,0 0 0,0 0-1,0 0 1,0 0 0,-1 0 0,1 0 0,0 0 0,0 0 0,0 0-1,0 0 1,0 0 0,0 0 0,0 0 0,0-1 0,0 1 0,0 0-1,0 0 1,0 0 0,0 0 0,0 0 0,-1 0 0,1 0 0,0 0-1,0 0 1,0 0 0,0 0 0,0 0 0,0-1 0,0 1 0,0 0-1,0 0 1,0 0 0,0 0 0,0 0 0,0 0 0,0 0 0,0 0-1,0 0 1,0 0 0,0-1 0,0 1 0,-7 4-5241,2-4-1448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45 7911,'0'0'22956,"-10"-4"-21350,8 4-1563,0-2-36,0 1 0,0 0 0,0 0-1,-1 0 1,1 0 0,0 1 0,-1-1-1,1 1 1,0-1 0,-1 1 0,1 0 0,-1 0-1,1 0 1,-1 0 0,1 0 0,0 0-1,-1 1 1,1-1 0,-1 1 0,1 0 0,0 0-1,0 0 1,-1 0 0,1 0 0,0 0-1,0 0 1,0 1 0,0-1 0,0 1 0,1 0-1,-1-1 1,0 1 0,1 0 0,-1 0-1,1 0 1,-3 4 0,2-2-7,-1 0 0,1 1 0,0 0 0,0-1 0,0 1 0,0 0 0,1 0 0,0 0 0,-1 7 0,2-10 0,0 0 0,0 1 0,0-1 0,0 1 0,0-1 0,1 1 0,0-1 0,-1 0 0,1 1 0,0-1 0,0 0 0,0 0 0,0 0 0,0 0 0,1 0 0,-1 0 0,1 0 0,-1 0 0,1 0 0,3 3 0,3 1-61,0 1 0,0 1 0,-1-1 0,0 1 0,0 0 1,-1 1-1,0 0 0,0 0 0,-1 0 0,7 19 0,-10-22 32,0 0-1,-1 0 1,0 0-1,0 0 1,0 1-1,-1-1 1,0 0-1,0 1 1,-1-1-1,0 0 1,0 0-1,0 0 1,-1 1-1,1-1 1,-2 0-1,1-1 1,-1 1-1,1 0 1,-7 8-1,-33 41 700,40-52-633,-1 0 0,1-1 0,-1 1 0,0 0-1,0-1 1,0 0 0,0 0 0,0 0 0,-1 0 0,1 0 0,0-1 0,-1 1-1,0-1 1,1 0 0,-6 1 0,8-2-37,1 0 0,-1-1 0,1 1 0,-1 0 0,1-1 0,-1 1 0,1 0 0,-1-1 0,1 1 0,0 0 0,-1-1 0,1 1 0,0-1 0,-1 1 0,1-1 0,0 1 0,-1-1 0,1 1 0,0-1 0,0 1 0,0-1 0,0 0 0,0 1 0,0-1 0,-1 1 0,1-1 0,0 1 0,1-1 0,-1 1 0,0-2 0,1-20 0,-1 20 0,2-9 0,0 0 0,1 1 0,0-1 0,1 1 0,0 0 0,0 0 0,2 0 0,-1 0 0,1 1 0,0 0 0,8-9 0,17-17 0,45-41 0,-35 36 0,-18 18 0,40-43 0,-59 60 0,0 0 0,0 0 0,0-1 0,-1 1 0,0-1 0,0 0 0,0 0 0,-1 0 0,0 0 0,2-10 0,-3 16 0,-1-1 0,0 1 0,0-1 0,0 1 0,0-1 0,0 1 0,0-1 0,0 1 0,-1-1 0,1 1 0,0-1 0,0 1 0,0-1 0,0 1 0,-1-1 0,1 1 0,0 0 0,0-1 0,-1 1 0,1-1 0,0 1 0,-1 0 0,1-1 0,0 1 0,-1 0 0,1 0 0,0-1 0,-1 1 0,1 0 0,-1 0 0,1-1 0,-1 1 0,0 0 0,-21 0 0,-19 14 0,34-9 0,-1 1 0,1 0 0,1 0 0,-11 13 0,15-17 0,1 0 0,-1-1 0,1 1 0,0 0 0,-1 0 0,1-1 0,0 1 0,0 0 0,0 0 0,0 1 0,1-1 0,-1 0 0,1 0 0,-1 0 0,1 0 0,-1 0 0,1 1 0,0-1 0,0 0 0,0 0 0,1 1 0,-1-1 0,1 0 0,-1 0 0,2 3 0,-1-4 0,1 1 0,0-1 0,0 0 0,0 0 0,0 0 0,0 0 0,0-1 0,0 1 0,0 0 0,0-1 0,0 1 0,0-1 0,0 0 0,1 0 0,-1 0 0,0 0 0,3-1 0,41-4 0,28-24 0,-64 23 0,2 1 0,-1 0 0,0 1 0,1 0 0,0 1 0,-1 0 0,21-1 0,-31 4 0,-1 1 0,1-1 0,-1 1 0,1-1 0,-1 1 0,1-1 0,-1 1 0,0 0 0,0-1 0,1 1 0,-1 0 0,0-1 0,0 1 0,0 0 0,1 0 0,-1-1 0,0 1 0,0 0 0,0-1 0,0 1 0,0 0 0,0-1 0,-1 1 0,1 0 0,0 1 0,-4 20 0,-9 23 0,14-44 0,-1-1 0,0 1 0,0-1 0,0 0 0,1 1 0,-1-1 0,0 0 0,1 1 0,-1-1 0,0 0 0,0 1 0,1-1 0,-1 0 0,1 0 0,-1 1 0,0-1 0,1 0 0,-1 0 0,1 0 0,-1 1 0,0-1 0,1 0 0,-1 0 0,1 0 0,-1 0 0,1 0 0,-1 0 0,0 0 0,1 0 0,-1 0 0,1 0 0,-1 0 0,1 0 0,-1 0 0,0-1 0,1 1 0,-1 0 0,1 0 0,0-1 0,16-3 0,46-26 0,-53 23 0,2 1 0,-1 0 0,1 1 0,-1 1 0,1-1 0,1 2 0,-1 0 0,0 0 0,1 1 0,19-1 0,-31 5 0,-1-1 0,1 0 0,-1 1 0,1-1 0,-1 1 0,0-1 0,0 1 0,0-1 0,0 1 0,0-1 0,0 0 0,0 1 0,0-1 0,-1 1 0,1-1 0,0 1 0,-1-1 0,0 0 0,0 2 0,-16 22-1577,-5-6-3572,13-15-3724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82 4901,'-6'2'13006,"1"3"-6123,2 5-3285,3-9-3543,0 0 0,-1-1 0,1 1 0,0-1 0,0 1 0,0 0 0,0-1 0,0 1-1,0-1 1,0 1 0,0 0 0,0-1 0,0 1 0,0-1 0,1 1 0,-1-1 0,0 1 0,0 0 0,1-1 0,-1 1 0,0-1 0,1 1-1,-1-1 1,0 1 0,1-1 0,-1 0 0,1 1 0,-1-1 0,1 1 0,-1-1 0,1 1 0,3-1 0,0-1 0,0 1 0,0-1 0,0 0 0,0 0 0,-1 0 0,1 0 0,0-1 0,-1 1 0,1-1 0,-1 0 0,1 0-1,-1-1 1,0 1 0,0-1 0,0 1 0,0-1 0,-1 0 0,1 0 0,-1 0 0,1 0 0,-1-1 0,0 1 0,-1 0 0,1-1 0,0 0 0,-1 1 0,0-1 0,0 0 0,0 0 0,0 0 0,-1 0 0,1 0 0,-1 1 0,0-1 0,-1-6 0,1 9-44,0 0 1,-1 0-1,1 1 0,0-1 1,-1 0-1,1 0 0,-1 1 1,1-1-1,-1 0 0,1 1 1,-1-1-1,0 0 0,1 1 1,-1-1-1,0 1 1,1-1-1,-1 1 0,0 0 1,0-1-1,0 1 0,1 0 1,-1-1-1,0 1 0,0 0 1,0 0-1,1 0 1,-1-1-1,0 1 0,0 0 1,0 0-1,0 0 0,0 1 1,1-1-1,-1 0 0,0 0 1,-1 1-1,-1-1-23,-1 1 1,1 0-1,0 0 0,0 0 1,0 0-1,0 0 0,0 1 0,-5 3 1,2 0-1,0 1 0,1 1 1,0-1-1,0 1 0,0-1 0,0 1 1,1 1-1,1-1 0,-1 1 0,1-1 1,0 1-1,1 0 0,0 0 0,0 0 1,1 0-1,0 1 0,0-1 0,1 0 1,1 11-1,0-17 14,0 0 1,0 0-1,0-1 1,1 1-1,-1-1 1,1 1-1,-1-1 1,1 0-1,0 1 1,-1-1-1,1 0 1,0 0-1,0 0 1,0 0-1,0-1 1,0 1-1,0 0 1,0-1 0,0 1-1,0-1 1,0 0-1,0 0 1,0 0-1,0 0 1,0 0-1,0 0 1,2-1-1,62-8 120,-32-2-92,-2-1 1,1-2-1,45-27 0,38-16 20,-116 57-57,1-1 1,-1 1-1,0 0 0,1 0 1,-1 0-1,1-1 0,-1 1 1,0 0-1,1 0 0,-1 0 1,1 0-1,-1 0 0,1 0 1,-1 0-1,1 0 0,-1 0 1,0 0-1,1 0 0,-1 0 1,1 0-1,-1 1 1,0-1-1,1 0 0,-1 0 1,1 0-1,-1 0 0,0 1 1,1-1-1,-1 0 0,0 0 1,1 1-1,-1-1 0,0 0 1,1 1-1,-1-1 0,0 0 1,0 1-1,1 0 0,0 22-38,-15 42 302,9-46-102,4-18-154,1 0 0,0 0 1,-1 0-1,1 0 1,0 0-1,0-1 0,-1 1 1,1 0-1,0 0 0,0 0 1,0 0-1,0 0 1,1 0-1,-1 0 0,0 0 1,0 0-1,0 0 0,1-1 1,-1 1-1,0 0 1,1 0-1,-1 0 0,1 0 1,-1-1-1,1 1 0,-1 0 1,1 0-1,0-1 1,-1 1-1,1-1 0,0 1 1,0 0-1,0 0 0,2-1-1,0 0-1,0 0 0,0 0 0,0 0 0,0 0 0,-1-1 0,1 1 1,0-1-1,0 0 0,5-2 0,74-35 1,-65 29 0,0 0 0,0 1 0,1 1 0,0 1 0,20-5 0,-37 11 0,-1 0 0,1 0 0,-1 0 0,0 0 0,1 0 0,-1 0 0,1 0 0,-1 0 0,0 0 0,1 0 0,-1 0 0,0 0 0,1 0 0,-1 0 0,0 0 0,1 1 0,-1-1 0,0 0 0,1 0 0,-1 0 0,0 1 0,1-1 0,-1 0 0,0 0 0,0 1 0,1-1 0,-1 0 0,0 1 0,0-1 0,1 0 0,-1 1 0,0-1 0,0 0 0,0 1 0,0-1 0,0 1 0,0-1 0,0 0 0,0 1 0,1-1 0,-1 0 0,-1 1 0,1-1 0,0 1 0,0-1 0,0 1 0,-3 13 0,3-14 0,-8 19 0,6-16 0,0-1 0,1 1 0,-1 0 0,1 1 0,0-1 0,0 0 0,0 0 0,0 7 0,1-10 0,1 1 0,-1-1 0,1 1 0,0-1 0,-1 1 0,1-1 0,0 0 0,-1 1 0,1-1 0,0 0 0,-1 1 0,1-1 0,0 0 0,0 0 0,-1 0 0,1 0 0,0 0 0,0 0 0,-1 0 0,1 0 0,0 0 0,0 0 0,-1 0 0,1 0 0,1-1 0,23-2 0,4-6-105,0-1 1,34-16-1,-42 16-21,0 1 1,0 1-1,1 1 1,0 1-1,40-6 0,-61 11 116,-1 1 0,0 0-1,1 0 1,-1 0 0,0 0-1,1 0 1,-1 0 0,0 0-1,1 0 1,-1 1 0,0-1-1,1 0 1,-1 0 0,0 0-1,1 0 1,-1 0 0,0 1-1,1-1 1,-1 0 0,0 0 0,0 0-1,1 1 1,-1-1 0,0 0-1,0 0 1,1 1 0,-1-1-1,0 0 1,0 1 0,0-1-1,1 0 1,-1 1 0,0-1-1,0 0 1,0 1 0,0-1-1,0 0 1,0 1 0,0-1-1,0 0 1,0 1 0,0-1-1,-6 22 110,-14 17 193,14-27-154,1 0-776,1-7-3432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13421,'0'0'10698,"21"60"-8328,-18-29-416,-3 1-577,0 0-416,0-3-448,0-3-321,0-5-128,0-6-32,0-6-320,0-5-1090,0-9-6757,0-15 1088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13965,'0'0'17168,"59"-22"-15950,-31 21-802,6-1-416,10 1 0,-4-2 0,3 2 0,-4 1 0,-9 0-1025,-6 0-897,-13 5-1633,-11 3-481,-5 5-192,-16-3-3107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82 20499,'0'0'12140,"6"-9"-12033,17-26-86,-23 34-21,1 0 0,-1 0 0,1 0 0,-1 0 0,1 0 0,-1 0 0,0 1 0,0-1 0,1 0 0,-1 0 0,0 0 0,0 0 0,0 0 0,0 0 0,0 0 0,0 0 0,0 0 0,0 0 0,0 0 0,-1 0 0,1 0 0,0 0 0,-1 0 0,1 0 0,0 0 0,-1 0 0,1 0 0,-1 1 0,0-1 0,1 0 0,-1 0 0,0 1 0,1-1 0,-1 0 0,0 1 0,0-1 0,1 1 0,-1-1 0,0 1 0,0-1 0,0 1 0,0-1 0,0 1 0,0 0 0,0 0 0,0-1 0,0 1 0,0 0 0,0 0 0,-1 0 0,-1 0 0,0-1 0,0 1 0,-1 0 0,1 0 0,0 0 0,0 1 0,0-1 0,0 1 0,0-1 0,0 1 0,0 0 0,0 0 0,1 1 0,-5 1 0,2 2 0,1 0 0,1 0 0,-1 0 0,1 0 0,0 1 0,0 0 0,1-1 0,-1 1 0,1 0 0,0 0 0,1 0 0,0 0 0,0 0 0,0 1 0,0 11 0,1-17 0,1 0 0,-1 0 0,0 0 0,0-1 0,0 1 0,0 0 0,1 0 0,-1 0 0,0 0 0,1-1 0,-1 1 0,1 0 0,-1 0 0,1-1 0,-1 1 0,1 0 0,0-1 0,-1 1 0,1 0 0,0-1 0,-1 1 0,1-1 0,0 1 0,0-1 0,1 1 0,29 5 0,32-11 0,-40 0 0,0-2 0,0-1 0,0 0 0,29-17 0,9-4 0,-70 35 0,1 1 0,-1 0 0,1 1 0,0 0 0,1 0 0,0 0 0,0 1 0,1 0 0,0 0 0,-6 15 0,11-23 0,0 0 0,1 0 0,-1 0 0,1 0 0,-1 0 0,1 0 0,0 0 0,-1 0 0,1 1 0,0-1 0,0 0 0,0 0 0,0 0 0,0 0 0,0 1 0,0-1 0,0 0 0,1 0 0,-1 0 0,0 0 0,1 0 0,-1 1 0,0-1 0,1 0 0,0 0 0,0 1 0,1-1 0,-1 0 0,1 0 0,-1 0 0,1 0 0,0-1 0,-1 1 0,1 0 0,0-1 0,0 1 0,-1-1 0,1 0 0,0 0 0,0 1 0,0-1 0,2-1 0,8 0 0,0 0 0,0-1 0,0 0 0,13-5 0,107-44 0,-40 14 0,-92 37 0,0 0 0,0 1 0,0-1 0,0 0 0,0 0 0,0 0 0,-1 0 0,1 0 0,0 0 0,0 1 0,0-1 0,0 0 0,0 0 0,0 0 0,0 0 0,0 1 0,0-1 0,0 0 0,0 0 0,0 0 0,0 0 0,0 1 0,0-1 0,0 0 0,0 0 0,0 0 0,0 0 0,0 1 0,0-1 0,0 0 0,0 0 0,1 0 0,-1 0 0,0 0 0,0 0 0,0 1 0,0-1 0,0 0 0,0 0 0,0 0 0,1 0 0,-1 0 0,0 0 0,0 0 0,0 0 0,0 1 0,0-1 0,1 0 0,-1 0 0,0 0 0,0 0 0,0 0 0,0 0 0,1 0 0,-11 12 0,3-6 0,1 0 0,-1 1 0,2 0 0,-1 0 0,1 0 0,0 1 0,0 0 0,1 0 0,0 0 0,1 0 0,0 1 0,0 0 0,0-1 0,-1 15 0,4-22-44,0-1-1,0 0 1,0 1 0,0-1-1,0 1 1,0-1-1,0 0 1,0 1 0,0-1-1,0 0 1,0 1 0,0-1-1,1 0 1,-1 1 0,0-1-1,0 0 1,0 1-1,0-1 1,1 0 0,-1 1-1,0-1 1,0 0 0,1 0-1,-1 1 1,0-1-1,1 0 1,-1 0 0,0 0-1,0 1 1,1-1 0,-1 0-1,0 0 1,1 0 0,-1 0-1,1 0 1,-1 0-1,0 0 1,1 0 0,-1 0-1,12-2-7560,4-9-12899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12812,'0'0'19699,"81"37"-19443,-42-43-256,-2-1 0,-5 2 0,-4 3-160,-11 2-3011,-13 0-2338</inkml:trace>
  <inkml:trace contextRef="#ctx0" brushRef="#br0" timeOffset="1">1 178 13965,'0'0'14734,"55"38"-13581,-21-39-736,4-14-353,-1 2-545,1-5-1953,-3-1-1666,-5-4-1025,-4 0-3235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7079,'0'0'7148,"-2"9"-3785,-2 3-2576,0 0 715,0-1 0,1 1-1,0 1 1,-1 17 0,4-29-1422,0 0 0,1 0 0,-1 0 1,0-1-1,1 1 0,-1 0 0,1 0 0,-1-1 0,1 1 1,0 0-1,-1 0 0,1-1 0,0 1 0,-1-1 0,1 1 1,0-1-1,0 1 0,-1-1 0,1 1 0,0-1 0,0 1 1,0-1-1,0 0 0,0 0 0,-1 0 0,1 1 0,0-1 1,0 0-1,0 0 0,0 0 0,0 0 0,1-1 0,38 0 799,-36 0-682,13-2-77,-1 0 0,0-2 0,0 0-1,24-11 1,-27 10-157,0 1-1,1 0 1,-1 1-1,1 0 0,0 1 1,26-3-1,-38 11 69,-1 0 1,0-1-1,-1 1 1,1 0-1,-1 0 1,0 0-1,0 0 0,-1 7 1,-10 54 528,13-66-535,-1 1-1,1-1 1,-1 0-1,1 0 0,0 0 1,-1 0-1,1 0 1,0 0-1,-1 0 0,1 0 1,-1 0-1,1-1 1,3 0-1,11-3-5805,-12 1-230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5285,'0'0'22170,"2"12"-21310,23 196 1756,-25-203-2555,0-1 0,0 1 0,1 0 1,0-1-1,0 1 0,1 0 0,-1-1 1,4 8-1,-4-11-23,0 0 0,0 0 0,0 0 1,0 0-1,0 0 0,1 0 0,-1 0 0,0 0 1,1 0-1,-1-1 0,0 1 0,1 0 0,-1-1 0,1 1 1,-1-1-1,1 0 0,-1 1 0,1-1 0,-1 0 1,1 0-1,-1 0 0,1 0 0,-1 0 0,1 0 0,0-1 1,-1 1-1,1 0 0,-1-1 0,0 1 0,3-2 1,5-2-27,1 0 1,-1-1-1,0 0 1,0 0 0,0-1-1,-1 0 1,0-1-1,0 1 1,8-11 0,62-76-36,-64 76 21,14-21 2,-1-2 0,35-67 0,-75 121-3231,-21 16-6953,8-8 1402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11179,'0'0'12075,"27"54"-9769,-18-40-896,3 2-706,-2-2-576,5-3-32,5-2-1281,4-6-1441,4-3-2019,2 0-2882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13100,'0'0'7522,"-12"1"-5536,-3 1-1515,0 1-1,1 1 1,0 0-1,-20 9 1,28-11-331,1 0 1,0 1-1,1-1 1,-1 1-1,0 0 1,1 0 0,-1 1-1,1-1 1,0 1-1,0 0 1,1 0-1,-1 0 1,1 1 0,0-1-1,0 1 1,0 0-1,0-1 1,-1 8-1,4-12-120,0 1 0,0 0-1,1-1 1,-1 1 0,0-1-1,0 1 1,1 0 0,-1-1-1,1 1 1,-1-1 0,1 1-1,-1-1 1,1 1 0,-1-1-1,1 1 1,-1-1 0,1 0-1,-1 1 1,1-1 0,0 0-1,-1 1 1,1-1 0,0 0-1,-1 0 1,1 1 0,0-1-1,-1 0 1,1 0 0,0 0-1,-1 0 1,1 0 0,0 0 0,-1 0-1,1 0 1,0-1 0,0 1-1,-1 0 1,1 0 0,0-1-1,33-4 572,-3-4-388,0-2 1,32-17-1,-38 16-288,0 1 1,1 1 0,47-10-1,-72 19 80,0 1 0,0 0-1,0 0 1,0 0 0,0-1 0,0 1 0,0 0 0,0 1-1,0-1 1,0 0 0,0 0 0,0 0 0,0 1-1,0-1 1,0 0 0,0 1 0,-1-1 0,1 0 0,0 1-1,0 0 1,0-1 0,0 1 0,-1-1 0,1 1-1,0 0 1,-1 0 0,1-1 0,0 1 0,-1 0-1,1 0 1,-1 0 0,1 0 0,-1 0 0,0-1 0,1 1-1,-1 0 1,0 0 0,0 0 0,1 0 0,-1 0-1,0 2 1,-4 52 528,1-26 229,3-28-695,1-1 0,-1 1 0,1 0 0,0-1 0,-1 1-1,1-1 1,0 1 0,0-1 0,-1 1 0,1-1 0,0 0 0,0 1 0,0-1 0,0 0 0,-1 0 0,1 0-1,0 0 1,0 0 0,0 1 0,0-1 0,0-1 0,0 1 0,-1 0 0,1 0 0,0 0 0,0 0-1,0-1 1,1 0 0,30-5 626,27-18-595,-46 17-147,1 1 0,1 1 0,-1 0 0,1 1 0,0 0 0,0 1 0,21-1 0,-35 4 45,0 1 0,0 0 0,0-1 0,0 1 0,0 0 0,-1 0 0,1 0 0,0 0 0,0 0 0,0 0 0,-1 0 0,1 0 0,-1 0 0,1 0 0,-1 0 0,1 0 0,-1 1 0,1-1 0,-1 0 0,0 0 0,0 0 0,0 1 0,0-1 0,0 0 0,0 0 0,0 1 0,0-1 0,-1 2 0,-1 47 214,1-43-112,1-6-83,0 0 0,0-1-1,0 1 1,0 0 0,0-1 0,0 1-1,0 0 1,1-1 0,-1 1 0,0 0-1,0-1 1,0 1 0,1-1 0,-1 1-1,0 0 1,1-1 0,-1 1 0,0-1-1,1 1 1,-1-1 0,1 1 0,-1-1 0,1 1-1,-1-1 1,1 1 0,-1-1 0,1 0-1,-1 1 1,1-1 0,1 1 0,24-1 194,27-16 52,-8-5-343,-22 10-55,0 0 1,1 2-1,44-12 1,-68 21 138,0 0-1,0 0 1,1 0-1,-1 0 1,0 0-1,1 0 1,-1 0 0,0 0-1,0 0 1,1 0-1,-1 0 1,0 0-1,1 0 1,-1 0 0,0 0-1,0 0 1,1 0-1,-1 1 1,0-1-1,1 0 1,-1 0-1,0 0 1,0 0 0,0 1-1,1-1 1,-1 0-1,0 0 1,0 0-1,1 1 1,-1-1 0,0 0-1,0 0 1,0 1-1,0-1 1,0 0-1,1 0 1,-1 1-1,0-1 1,-2 16-45,-14 21 190,13-31-170,3-5 35,-1 1 0,0-1-1,1 0 1,-1 0-1,1 0 1,0 1 0,-1-1-1,1 0 1,0 1-1,0-1 1,0 0 0,0 1-1,0-1 1,0 0-1,0 1 1,1 2 0,-1-4-128,0 0 0,1 1 0,-1-1 0,1 1 0,-1-1 0,0 0 0,1 1 0,-1-1 0,1 0 0,-1 1 0,1-1 0,-1 0 0,1 0 0,0 1 0,-1-1 0,1 0 0,-1 0 0,1 0 0,-1 0 0,1 0 0,-1 0 0,1 0 0,0 0 0,-1 0 0,1 0 0,0 0 0,4-1-1179,-1 0 0,1-1 1,-1 1-1,1-1 0,-1 0 0,0 0 0,1-1 0,3-2 0,20-16-10039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17424,'0'0'6615,"-10"10"-4421,3-3-1779,1-2-81,0 1 1,0-1 0,1 1-1,0 1 1,0-1 0,0 0-1,1 1 1,0 0 0,0 0-1,1 1 1,-5 14 0,8-22-322,0 1 0,0-1 0,0 0 0,0 1 0,0-1 0,0 1 0,0-1 0,0 0 0,0 1-1,1-1 1,-1 1 0,0-1 0,0 0 0,0 1 0,1-1 0,-1 0 0,0 1 0,0-1 0,1 0 0,-1 1 0,0-1 0,0 0 0,1 0 0,-1 1 0,0-1 0,1 0 0,-1 0 0,1 0 0,-1 1 0,0-1 0,1 0 0,-1 0 0,1 0 0,21 1 238,19-9-9,5-13-152,-37 15-99,0 2-1,0-1 1,0 1-1,1 1 1,-1 0-1,1 0 1,0 1 0,15-2-1,-24 44 5,-5-24 61,1 4 562,4-19-598,0 0 1,0-1-1,-1 1 1,2 0-1,-1-1 1,0 1 0,0-1-1,0 0 1,0 1-1,0-1 1,0 0-1,0 0 1,0 1 0,1-1-1,-1 0 1,0 0-1,0 0 1,0-1 0,0 1-1,0 0 1,3-1-1,16-2-38,-1-1 0,1-1 0,36-15 0,-40 13-420,0 1 1,1 1 0,-1 1-1,1 0 1,0 1 0,20-1 0,-37 4 441,1 0-1,-1 1 1,0-1 0,0 1 0,0-1 0,1 1 0,-1-1 0,0 0-1,0 1 1,0-1 0,0 1 0,0-1 0,0 1 0,0-1 0,0 1 0,0-1-1,0 1 1,0-1 0,0 1 0,0-1 0,0 1 0,0-1 0,-1 0-1,1 1 1,0-1 0,0 1 0,0-1 0,-1 0 0,1 1 0,0-1-1,-1 1 1,1-1 0,-1 1 0,-7 14 174,1-6-417,-11 14 657,13-8-4862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28 149 15599,'0'0'14547,"12"-3"-13431,2-1-988,1-1 0,-1 0 0,1-1 0,24-16 0,-34 20-120,0-1 0,-1 0 0,1 0 1,-1 0-1,0-1 0,0 1 0,0-1 0,0 0 0,-1 0 0,1-1 1,-1 1-1,0-1 0,-1 1 0,1-1 0,-1 0 0,0 0 0,0 0 1,0 0-1,-1 0 0,2-9 0,-3 13-14,0 1 0,-1-1 0,1 1 0,0-1 0,-1 1 0,1-1 0,0 1 0,0-1 0,-1 1 0,1 0-1,-1-1 1,1 1 0,0 0 0,-1-1 0,1 1 0,-1 0 0,1 0 0,-1-1 0,1 1 0,-1 0 0,1 0 0,-1 0 0,1 0 0,-1 0 0,1 0 0,-1-1 0,1 1 0,-1 0 0,1 0 0,-1 1-1,1-1 1,-1 0 0,0 0 0,-21 4-44,13 0 47,0 1 1,1 0-1,-1 0 0,1 1 1,0 0-1,1 1 1,-12 11-1,-44 57 18,59-69 70,0 0-1,0 0 0,0 1 1,0-1-1,-2 8 0,6-13-75,-1-1 0,1 1-1,0 0 1,-1 0-1,1 0 1,0-1 0,0 1-1,-1 0 1,1 0 0,0 0-1,0 0 1,0 0 0,0-1-1,0 1 1,0 0 0,0 0-1,1 0 1,-1 0 0,0 0-1,0-1 1,1 1 0,-1 0-1,0 0 1,1 0-1,-1-1 1,1 1 0,-1 0-1,1-1 1,-1 1 0,1 0-1,-1-1 1,1 1 0,0-1-1,-1 1 1,1-1 0,0 1-1,0-1 1,-1 1 0,1-1-1,0 0 1,0 1-1,0-1 1,-1 0 0,1 0-1,0 1 1,0-1 0,0 0-1,0 0 1,0 0 0,-1 0-1,3-1 1,12 0-156,0 0 0,0-2 0,-1 0 0,1-1 0,0 0 0,-1-1 0,0-1 0,0 0 0,14-9 0,-10 6-55,-1 1-1,1 0 1,1 1-1,29-6 1,-47 12 200,-1 1 1,1 0-1,-1 0 1,1 0-1,-1 0 1,1 0-1,-1 0 1,1 0-1,-1 0 1,1 0-1,-1 0 1,1 0-1,-1 0 1,1 0 0,-1 0-1,1 0 1,-1 0-1,1 0 1,-1 1-1,0-1 1,1 0-1,-1 0 1,1 1-1,-1-1 1,1 0-1,-1 0 1,0 1-1,1-1 1,-1 1-1,0-1 1,1 0-1,-1 1 1,0-1 0,0 1-1,1-1 1,-1 0-1,0 1 1,0-1-1,0 1 1,0-1-1,0 1 1,1-1-1,-1 1 1,0-1-1,0 1 1,0 0-1,-7 31 714,6-30-599,0 1 0,0 0 0,0 0 0,0 0-1,1-1 1,-1 1 0,1 0 0,0 0 0,0 0 0,0 0-1,1 4 1,1-6-83,1 0 1,-1 0-1,1 0 0,0-1 0,-1 1 0,1-1 0,0 1 0,0-1 1,-1 0-1,1 0 0,0 0 0,0 0 0,4-2 0,2 2 13,11-1-229,-1-1 1,1-1 0,-1-1 0,19-7 0,-19 6-448,1 0 0,-1 1 1,1 1-1,20-1 0,-40 6 662,0 0-1,0 0 0,0 0 0,0-1 0,-1 1 0,1 0 0,0 0 0,-1-1 0,1 1 1,-1 0-1,0-1 0,0 1 0,1-1 0,-3 3 0,-35 44 392,19-34-5879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5093,'0'0'20937,"-3"11"-20798,2-7-142,-5 15 29,1 0-1,-4 36 1,9-50-24,-1 1 0,1-1 0,1 0-1,-1 1 1,1-1 0,0 0 0,2 10 0,-2-14-5,0 1-1,-1 0 1,1-1 0,0 1 0,0-1-1,0 1 1,0-1 0,0 1-1,0-1 1,1 0 0,-1 0 0,0 1-1,1-1 1,-1 0 0,1 0 0,-1 0-1,1-1 1,-1 1 0,1 0 0,0-1-1,-1 1 1,1-1 0,2 1-1,2 0 17,0-1 0,-1 1 0,1-1 0,0-1 0,0 1-1,-1-1 1,1 0 0,0 0 0,-1-1 0,1 1-1,-1-1 1,0-1 0,1 1 0,-1-1 0,0 0 0,9-7-1,2-4 170,1 0 0,-2-2 0,17-20-1,-4 5 818,-27 72-268,-5-13-366,-1 6 344,-2 54 0,7-87-670,0 0 0,0 0 0,0 0 0,0 0 1,0 0-1,1 0 0,-1-1 0,0 1 0,1 0 0,-1 0 0,1 0 1,-1 0-1,1-1 0,-1 1 0,1 0 0,0 0 0,-1-1 0,1 1 0,0-1 1,-1 1-1,1 0 0,0-1 0,0 1 0,0-1 0,-1 0 0,1 1 0,0-1 1,0 0-1,0 1 0,0-1 0,0 0 0,0 0 0,0 0 0,0 0 1,0 0-1,0 0 0,-1 0 0,1 0 0,0 0 0,0 0 0,0-1 0,0 1 1,1-1-1,4 0 25,0 0 1,0-1-1,0 0 1,0 0-1,9-6 1,18-12-52,38-33 0,-39 28-34,39-23 0,-50 42-1387,-21 6 1378,1 0 0,-1 0 1,1 0-1,-1 0 0,1 1 1,-1-1-1,1 0 0,-1 0 1,1 1-1,-1-1 0,1 0 1,-1 1-1,0-1 0,1 0 1,-1 1-1,0-1 0,1 1 1,-1-1-1,0 1 0,0-1 1,1 1-1,-1-1 0,0 1 1,0 0-1,1 45-2292,-3-12-1959,9-10-4017,3-18 1673,6-6-2013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109 177 13036,'0'0'15519,"-10"8"-14878,8-7-626,-56 49 944,54-46-848,0 0 0,1 0 1,-1 1-1,1-1 0,0 1 0,1 0 0,-1 0 1,1 0-1,0 0 0,0 0 0,0 1 1,1-1-1,-1 1 0,1 5 0,1-11-102,0 1 1,0 0-1,1-1 0,-1 1 1,0 0-1,0-1 0,1 1 1,-1-1-1,1 1 0,-1 0 0,0-1 1,1 1-1,-1-1 0,1 1 1,-1-1-1,1 0 0,0 1 1,-1-1-1,1 1 0,-1-1 0,1 0 1,0 0-1,-1 1 0,1-1 1,0 0-1,-1 0 0,1 0 0,0 0 1,-1 0-1,1 1 0,0-1 1,-1-1-1,1 1 0,0 0 1,-1 0-1,1 0 0,0 0 0,-1 0 1,1-1-1,0 1 0,-1 0 1,1 0-1,0-1 0,-1 1 1,1-1-1,0 0 0,34-15 205,-18 2-185,0 0 0,0-2 0,-2 0-1,0 0 1,-1-2 0,19-29 0,-9 7-85,37-86 1,-91 190-122,-21 53 431,47-106-251,1-1 1,0 1-1,1 0 0,0 1 1,0-1-1,1 0 0,1 1 1,1 16-1,-1-27-132,0 0 0,0 0 0,0 0 0,0 0 1,1 0-1,-1 0 0,0 0 0,1 0 0,-1 0 0,1-1 0,-1 1 1,1 0-1,-1 0 0,1 0 0,0-1 0,-1 1 0,1 0 0,0-1 1,0 1-1,0 0 0,-1-1 0,1 1 0,0-1 0,0 1 0,0-1 0,0 0 1,0 1-1,0-1 0,0 0 0,0 0 0,0 0 0,0 0 0,0 0 1,0 0-1,1 0 0,20 1-6971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66 7207,'0'0'15737,"-6"-9"-12229,-21-30-1079,25 37-2356,0 0 1,0 1 0,0-1-1,0 1 1,0 0 0,0 0-1,0-1 1,0 1 0,0 1-1,0-1 1,-1 0 0,1 0-1,0 1 1,-1-1 0,1 1-1,0 0 1,-1 0 0,1 0-1,-1 0 1,1 0 0,0 0-1,-1 1 1,1-1 0,0 1-1,-1 0 1,1-1 0,-4 3-1,0 0-72,0 0 0,0 0 1,1 1-1,-1 0 0,1 0 0,-1 0 0,-5 8 0,7-9-49,1 1-1,0 0 1,0 0-1,0 0 1,0 0 0,1 1-1,0-1 1,0 1-1,0-1 1,0 1 0,1 0-1,-1-1 1,1 1-1,0 8 1,1-12 36,0 0 0,0-1 0,1 1 0,-1-1-1,0 1 1,1-1 0,-1 1 0,0-1 0,1 1 0,-1-1 0,1 1 0,-1-1 0,1 1 0,-1-1-1,1 0 1,-1 1 0,1-1 0,-1 0 0,1 1 0,-1-1 0,1 0 0,0 0 0,-1 0 0,1 1-1,0-1 1,-1 0 0,1 0 0,-1 0 0,1 0 0,0 0 0,-1 0 0,1 0 0,0 0-1,-1-1 1,1 1 0,-1 0 0,1 0 0,0 0 0,-1-1 0,1 1 0,-1 0 0,1-1 0,-1 1-1,2-1 1,28-14 109,-3-11-154,-21 20-139,-1 1-1,1-1 1,-1 1-1,1 0 1,1 1-1,-1-1 1,10-4-1,-16 9 179,1 0-1,-1 0 0,0 0 1,1 0-1,-1 0 0,0 0 1,1 0-1,-1 0 0,1 0 0,-1 0 1,0 0-1,1 0 0,-1 0 1,1 1-1,-1-1 0,0 0 1,1 0-1,-1 0 0,0 1 1,1-1-1,-1 0 0,0 0 1,1 1-1,-1-1 0,0 0 1,0 0-1,1 1 0,-1-1 1,0 0-1,0 1 0,0-1 0,0 1 1,1-1-1,-1 0 0,0 1 1,0-1-1,0 0 0,0 1 1,0-1-1,0 1 0,0-1 1,0 1-1,2 21-204,-2-19 198,-8 256 328,5-229 250,-2-1 1,0 0 0,-2 0 0,-2 0 0,0-1 0,-23 46 0,29-68-446,0-1 0,-1 0 0,0 0 0,1 0 0,-1-1 0,-1 1 0,1-1 0,-10 7 1,13-10-99,0 0 1,0-1 0,0 1 0,-1-1-1,1 1 1,0-1 0,0 1 0,0-1-1,-1 1 1,1-1 0,0 0 0,0 0-1,-1 0 1,1 0 0,0 0 0,0 0-1,-1 0 1,1 0 0,0 0 0,-1-1-1,1 1 1,0 0 0,0-1 0,0 1 0,0-1-1,-1 0 1,1 1 0,0-1 0,0 0-1,0 0 1,0 1 0,0-1 0,0 0-1,1 0 1,-1 0 0,0 0 0,0 0-1,1 0 1,-1 0 0,0-1 0,1 1-1,-1 0 1,1 0 0,0 0 0,-1-1-1,1 1 1,0-1 0,-3-7-35,1 1 1,0-1-1,1 0 1,0 1-1,0-1 1,1 0-1,0 0 1,1 1-1,-1-1 1,2 0-1,-1 1 1,1-1-1,1 1 1,0-1-1,0 1 1,0 0-1,1 0 1,0 0-1,1 1 1,-1-1-1,8-7 1,12-15-189,2 2 0,0 0 0,45-35 0,-60 54 162,49-39-665,-40 34 604,-1-1 1,-1 0-1,0-1 1,-1-1-1,-1-1 0,27-37 1,-42 52 152,1 1-1,-1-1 1,1 0-1,-1 1 1,0-1 0,0 0-1,0 0 1,-1 0-1,1 0 1,-1 0 0,1-3-1,-1 5-13,-1 0-1,1 0 0,0 0 1,-1 0-1,1 0 0,-1 0 1,1 0-1,-1 1 0,1-1 1,-1 0-1,0 0 0,1 1 1,-1-1-1,0 0 1,0 1-1,1-1 0,-1 1 1,0-1-1,0 1 0,0-1 1,0 1-1,0-1 0,1 1 1,-1 0-1,0 0 0,0-1 1,0 1-1,0 0 0,0 0 1,0 0-1,0 0 1,0 0-1,0 0 0,0 0 1,-1 1-1,-4 0-11,0 0-1,0 1 1,0-1-1,0 1 1,1 0 0,-1 1-1,1 0 1,-1 0 0,1 0-1,0 0 1,0 1-1,1 0 1,-1 0 0,1 0-1,0 0 1,-6 8-1,4-5-4,1-1-1,0 1 1,0 0-1,1 0 0,0 0 1,0 1-1,1 0 0,0-1 1,0 1-1,1 0 0,-3 14 1,5-22-73,0 1 0,0 0 1,0-1-1,0 1 0,0 0 1,0 0-1,0-1 1,0 1-1,0 0 0,1 0 1,-1-1-1,0 1 0,0 0 1,1-1-1,-1 1 0,0 0 1,1-1-1,-1 1 0,1-1 1,-1 1-1,1-1 1,-1 1-1,1-1 0,-1 1 1,1-1-1,-1 1 0,1-1 1,0 1-1,-1-1 0,1 0 1,0 0-1,-1 1 0,1-1 1,1 0-1,31-3-3126,30-24-4460,-20 0-269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7431,'0'0'20051,"51"71"-18770,-42-37-448,0-2-224,3 2-129,5-6-224,4-5-96,4-8-96,3-5-96,4-8-1185,0-2-2146,-3-14-3812,-2-12-7687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10474,'0'0'10175,"-11"8"-9428,1 0-627,-2 0 354,0 0 0,0 1 0,1 1 0,1 0 1,-1 0-1,2 1 0,-13 17 0,27-27-488,-1 0 0,1 0 0,-1 0-1,1-1 1,-1 1 0,1-1 0,-1 0-1,7-1 1,23-4-1293,-19 2 1122,0 1-1,0 1 1,0 0-1,0 1 1,0 0-1,23 4 1,-38-3 291,1-1 0,-1 1 0,1-1 0,-1 1 0,1-1 0,-1 1-1,0-1 1,1 1 0,-1 0 0,1-1 0,-1 1 0,0-1 0,0 1 0,1 0 0,-1-1 0,0 1 0,0 0-1,0-1 1,0 1 0,0 0 0,0-1 0,0 1 0,0 0 0,0 0 0,0-1 0,0 1 0,0 0 0,-1-1 0,1 1-1,0 1 1,-10 21 2264,0-11-1991,0 0-1,-1-1 0,-1 0 0,0-1 0,0 0 0,-1-1 0,0 0 0,-1-1 1,0-1-1,0 0 0,-22 7 0,36-14-434,-1 1 1,1-1-1,-1 0 1,1 0-1,-1 0 1,1 1-1,-1-1 0,1 0 1,-1 0-1,1 0 1,-1 0-1,1 0 1,-1 0-1,1 0 0,-1 0 1,1 0-1,-1 0 1,1 0-1,-1 0 1,1-1-1,-1 1 0,1 0 1,-1 0-1,1 0 1,-1-1-1,1 1 0,-1 0 1,1-1-1,0 1 1,-1 0-1,1-1 1,-1 1-1,1 0 0,0-1 1,-1 1-1,1-1 1,7-19-4974,24-20-7110,-4 12-91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15727,'0'0'4943,"-4"9"-2087,-85 181 2819,79-165-5317,1 0 1,1 1-1,2 1 1,1-1-1,1 1 1,-1 30-1,5-58-349,0 1 1,0 0-1,0 0 0,0 0 1,0-1-1,0 1 1,0 0-1,0 0 0,0 0 1,1-1-1,-1 1 0,0 0 1,0 0-1,0 0 0,0 0 1,0 0-1,1-1 1,-1 1-1,0 0 0,0 0 1,0 0-1,1 0 0,-1 0 1,0 0-1,0 0 0,0 0 1,1-1-1,-1 1 1,0 0-1,0 0 0,0 0 1,1 0-1,-1 0 0,0 0 1,0 0-1,0 0 0,1 0 1,-1 1-1,0-1 1,0 0-1,0 0 0,1 0 1,-1 0-1,0 0 0,0 0 1,0 0-1,1 0 0,-1 1 1,0-1-1,0 0 1,0 0-1,0 0 0,0 0 1,1 0-1,-1 1 0,0-1 1,0 0-1,0 0 0,0 0 1,0 1-1,0-1 1,0 0-1,0 0 0,0 1 1,12-17 438,1-12-448,-1-1 0,-1-1 0,8-37 0,-22 86 0,1-9 0,0 1 0,1-1 0,0 1 0,1 13 0,0-22 0,0 0 0,0 0 0,0-1 0,1 1 0,-1 0 0,1 0 0,-1 0 0,1-1 0,0 1 0,-1 0 0,1 0 0,0-1 0,0 1 0,0-1 0,1 1 0,-1-1 0,0 0 0,0 1 0,1-1 0,-1 0 0,1 0 0,-1 0 0,1 0 0,0 0 0,-1 0 0,1 0 0,0 0 0,-1-1 0,5 2 0,4-1 0,-1-1 0,1 1 0,0-1 0,0-1 0,0 0 0,0-1 0,-1 1 0,1-2 0,-1 1 0,1-2 0,-1 1 0,0-1 0,0 0 0,13-9 0,-14 8 0,-1 0 0,0 0 0,0 0 0,0-1 0,0 0 0,-1-1 0,0 1 0,0-1 0,-1-1 0,0 1 0,0-1 0,-1 1 0,1-1 0,-2-1 0,1 1 0,2-11 0,-34 65 0,22-35 0,-22 51 0,26-57 0,0 0 0,1 0 0,0 0 0,0 1 0,0-1 0,0 0 0,1 0 0,0 1 0,0-1 0,1 6 0,-1-10 0,1 0 0,-1-1 0,1 1 0,-1-1 0,1 1 0,0-1 0,-1 1 0,1-1 0,0 1 0,-1-1 0,1 1 0,0-1 0,0 0 0,-1 1 0,1-1 0,0 0 0,0 0 0,0 0 0,-1 0 0,1 1 0,0-1 0,0 0 0,0-1 0,0 1 0,-1 0 0,2 0 0,23-3 0,-11-2 0,-1 0 0,-1 0 0,1-1 0,-1-1 0,0 0 0,20-16 0,-3-1 0,34-34 0,-50 42 0,-3 4 0,-15 23 0,-5 5 0,1 0 0,-11 31 0,17-40 0,1 0 0,0 0 0,0 0 0,1 0 0,0 0 0,0 0 0,1 1 0,0-1 0,0 0 0,2 8 0,-2-14-72,0 0 0,0-1 0,0 1 0,0 0 0,0-1-1,1 1 1,-1-1 0,0 1 0,0 0 0,1-1 0,-1 1 0,0-1 0,1 1 0,-1-1 0,0 1 0,1-1-1,-1 1 1,1-1 0,-1 1 0,1-1 0,-1 0 0,1 1 0,-1-1 0,1 0 0,-1 1 0,1-1-1,0 0 1,-1 0 0,1 1 0,-1-1 0,1 0 0,0 0 0,-1 0 0,1 0 0,0 0 0,-1 0 0,1 0-1,0 0 1,-1 0 0,1 0 0,0 0 0,-1-1 0,1 1 0,-1 0 0,1 0 0,0-1 0,-1 1 0,1 0-1,-1-1 1,1 0 0,2 0-714,-1-1 0,1 1-1,-1-1 1,0 0 0,0 0-1,0 0 1,0 0 0,0 0-1,-1 0 1,3-4 0,6-18-11199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3107,'0'0'25977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95 4708,'0'0'16912,"2"-9"-13281,8-28-621,-10 37-2932,0-1-1,0 1 1,0-1-1,0 0 1,0 1-1,0-1 0,0 0 1,0 1-1,0-1 1,0 0-1,0 1 1,0-1-1,-1 0 0,1 1 1,0-1-1,0 1 1,-1-1-1,1 1 1,0-1-1,-1 1 1,1-1-1,-1 1 0,1-1 1,-1 1-1,1-1 1,-1 1-1,1-1 1,-1 1-1,1 0 0,-1-1 1,1 1-1,-1 0 1,0 0-1,1-1 1,-1 1-1,0 0 1,1 0-1,-1 0 0,1 0 1,-1 0-1,0 0 1,1 0-1,-2 0 1,-24 4 86,22-2-196,0 1 1,0-1-1,0 1 1,0 0-1,1 1 1,0-1-1,-1 1 1,1-1-1,1 1 1,-1 0-1,0 0 1,1 0-1,0 0 1,0 1-1,0-1 1,1 1-1,-1-1 1,1 1-1,-1 8 1,4-13-18,1 0-1,-1 0 1,0 0 0,1 0 0,-1 0 0,0 0 0,0-1-1,1 1 1,-1-1 0,0 0 0,0 1 0,0-1-1,3-1 1,30-26-128,-32 24 137,1 0 0,0 0 1,0 0-1,0 1 1,0 0-1,1 0 0,-1 0 1,1 0-1,-1 1 1,1 0-1,0 0 0,0 0 1,0 0-1,1 1 0,5-1 1,-10 3 16,0-1 1,0 1 0,0 0-1,1 0 1,-1 0 0,0-1-1,-1 1 1,1 0 0,0 0-1,0 0 1,0 1 0,0-1-1,-1 0 1,1 0 0,-1 0-1,1 1 1,-1-1 0,1 0-1,-1 0 1,0 1 0,1-1-1,-1 0 1,0 1 0,0-1-1,0 0 1,0 2 0,2 46-125,-2-42 117,-1 36 413,-1 0 0,-2-1 0,-2 1-1,-18 67 1,17-87-207,-1-1-1,-1-1 0,0 1 1,-2-2-1,0 1 1,-1-1-1,-1-1 1,-1 0-1,-1-1 1,-20 19-1,34-36-175,1 0 0,-1 0 0,0-1 0,0 1 0,1 0 0,-1 0 0,0-1 0,0 1 0,0 0 0,0-1 0,1 1 0,-1-1 0,0 1 0,0-1 0,0 0 0,0 1 0,0-1 0,0 0 0,0 0 0,0 0 0,-1 1 0,1-1 0,0 0 0,0-1 0,0 1 0,0 0 0,0 0 0,-1-1 0,1 0 0,-1 0 0,1 0 0,1 0 0,-1-1 0,0 1 0,0-1 0,0 1 0,1 0 0,-1-1 0,1 1 0,-1-1 0,1 1 0,-1-1 0,1 0 0,0 1 0,0-3 0,-1-8 0,1 0 0,1 0 0,0 0 0,3-13 0,1 7 2,1 0-1,0 0 1,2 1 0,0 0-1,1 1 1,21-30 0,77-87-43,-90 114 22,34-35-314,-32 35 209,-1 0 0,-1-1 0,-1 0 0,0-1 0,-1-1 0,11-24 0,-25 45 126,-1 0 0,1 0 0,-1 0 1,1 0-1,-1 0 0,1 0 0,-1 0 0,1 0 0,-1 0 1,0 0-1,0 0 0,1 0 0,-1 0 0,0 0 1,0 0-1,0 0 0,0 0 0,0 0 0,-1 0 0,1 0 1,0 0-1,0 0 0,-1 0 0,1 0 0,0 0 0,-1 0 1,1 0-1,-1 0 0,1 1 0,-1-1 0,0 0 1,1 0-1,-1 0 0,0 1 0,1-1 0,-1 0 0,0 1 1,-1-2-1,0 2-3,0 0 0,0 0 1,1 0-1,-1 0 0,0 0 1,0 0-1,1 1 0,-1-1 1,0 1-1,0-1 0,1 1 1,-1-1-1,1 1 0,-1 0 1,0 0-1,1 0 0,-1 0 1,1 0-1,0 0 0,-1 0 1,1 1-1,-1 0 0,-6 7 69,1 0 1,1 0-1,-1 1 0,2 0 0,-1 0 1,2 0-1,-1 1 0,1 0 1,1-1-1,0 1 0,0 1 0,1-1 1,-1 15-1,3-25-64,1 0 1,-1 0-1,0 1 0,0-1 1,1 0-1,-1 0 0,0 1 1,1-1-1,-1 0 1,1 0-1,0 0 0,-1 0 1,1 0-1,0 0 1,0 0-1,0 0 0,-1 0 1,1 0-1,0 0 0,0-1 1,0 1-1,1 0 1,-1-1-1,0 1 0,0-1 1,0 1-1,0-1 1,0 1-1,1-1 0,-1 0 1,0 1-1,0-1 0,1 0 1,-1 0-1,0 0 1,1 0-1,-1 0 0,0-1 1,0 1-1,1 0 1,1-1-1,6 0 4,0 0 0,-1-1 0,1 0 0,15-6 0,5-6-8,0-1 0,26-19 0,38-20 0,-77 48 0,-15 6 0,-1 0 0,0 1 0,1-1 0,-1 0 0,1 0 0,-1 0 0,1 0 0,-1 1 0,1-1 0,-1 0 0,1 0 0,-1 1 0,0-1 0,1 0 0,-1 1 0,0-1 0,1 0 0,-1 1 0,0-1 0,1 1 0,-1-1 0,0 1 0,0-1 0,0 1 0,1-1 0,-1 0 0,0 1 0,0-1 0,0 1 0,0-1 0,0 1 0,0-1 0,0 1 0,0-1 0,0 1 0,0-1 0,0 1 0,0-1 0,0 1 0,-1 0 0,0 19 0,1-20 0,-9 32 0,-1 16 0,10-48 0,0 1 0,0-1 0,0 0 0,0 1 0,0-1 0,0 0 0,0 1 0,0-1 0,0 0 0,1 1 0,-1-1 0,0 0 0,0 0 0,0 1 0,0-1 0,1 0 0,-1 1 0,0-1 0,0 0 0,0 0 0,1 1 0,-1-1 0,0 0 0,0 0 0,1 0 0,-1 0 0,0 1 0,1-1 0,-1 0 0,0 0 0,1 0 0,-1 0 0,0 0 0,1 0 0,-1 0 0,0 0 0,1 0 0,17-3 0,14-13 0,12-14 0,-25 15 0,0 1 0,1 2 0,1 0 0,0 1 0,0 1 0,26-9 0,-46 19 0,-1 0 0,0 0 0,1 0 0,-1 0 0,0 0 0,0 0 0,1-1 0,-1 1 0,0 0 0,0 0 0,1 0 0,-1 0 0,0 0 0,1 0 0,-1 0 0,0 0 0,0 0 0,1 1 0,-1-1 0,0 0 0,0 0 0,1 0 0,-1 0 0,0 0 0,0 0 0,1 0 0,-1 1 0,0-1 0,0 0 0,1 0 0,-1 0 0,0 1 0,0-1 0,0 0 0,0 0 0,1 1 0,-1-1 0,0 0 0,0 0 0,0 1 0,0-1 0,0 0 0,0 0 0,0 1 0,0-1 0,1 0 0,-1 0 0,0 1 0,-7 19 0,-15 17 0,22-37 0,-8 13-430,-11 15-2818,18-26 2652,-1 0 0,1-1 0,-1 1 0,1 0 0,-1-1 0,0 1 0,0-1 0,1 0 0,-1 0 0,-4 2 0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55 187 6022,'5'1'11297,"3"-1"-5017,36-8-1121,-34 4-4851,0-1 0,-1 0 0,0-1 1,0 1-1,-1-2 0,0 1 0,14-14 1,-20 17-297,1 0 0,0 0 0,0 0 0,-1 0 0,0 0 0,1-1 0,-1 1 0,-1-1 0,1 0 0,0 1 0,-1-1 0,0 0 0,0 0 0,0 0 0,0 0 0,-1 0 0,0 0 0,1 0 0,-1 0 0,-1 0 0,1 0 0,-1 0 0,0-4 0,0 6-14,0 0 0,-1 0-1,1 0 1,0 0 0,-1 0-1,1 1 1,-1-1-1,1 0 1,-1 1 0,0 0-1,0-1 1,0 1 0,0 0-1,0 0 1,0 0-1,0 0 1,0 0 0,0 0-1,0 1 1,0-1-1,-1 1 1,1 0 0,0-1-1,-1 1 1,1 0 0,0 0-1,0 0 1,-1 1-1,1-1 1,0 1 0,0-1-1,-4 2 1,-1 0-9,0-1 0,1 1 0,-1 1 1,1-1-1,0 1 0,-1 0 0,1 1 0,1-1 0,-11 9 1,6-1 6,0 0 1,0 1-1,1 1 1,-13 23 0,19-29 22,-1 0 0,1 0 0,0 0 0,1 1 0,0 0 0,0-1 0,0 1 0,1 0 0,0 0 0,1 15 0,1-22-10,-1 1-1,1-1 1,0 1 0,0-1-1,-1 1 1,1-1 0,0 0 0,0 0-1,1 1 1,-1-1 0,0 0 0,0 0-1,1 0 1,-1 0 0,0 0 0,1-1-1,-1 1 1,1 0 0,-1-1-1,1 1 1,-1-1 0,1 1 0,-1-1-1,1 0 1,0 0 0,-1 0 0,1 1-1,0-2 1,-1 1 0,3 0 0,55-5 280,-35-3-244,0 0 0,-1-1-1,0-2 1,-1 0 0,0-1-1,31-23 1,42-23 43,-95 57-91,0 1-1,1 0 1,-1 0 0,0 0 0,0 0 0,0 0 0,1 0-1,-1 1 1,0-1 0,0 0 0,1 0 0,-1 0 0,0 0 0,0 0-1,0 0 1,1 0 0,-1 0 0,0 0 0,0 1 0,0-1-1,1 0 1,-1 0 0,0 0 0,0 0 0,0 1 0,0-1 0,0 0-1,1 0 1,-1 0 0,0 1 0,0-1 0,0 0 0,0 0-1,0 0 1,0 1 0,0-1 0,0 0 0,0 0 0,0 1 0,0-1-1,0 0 1,0 0 0,0 0 0,0 1 0,1 21 26,-4 19 154,3-36-169,-1-1 9,0 1 0,1 0-1,0 0 1,-1-1 0,2 1-1,-1 0 1,2 7 0,-2-11-15,1 0 1,0 0-1,-1 0 0,1 0 1,0 0-1,0 0 1,-1 0-1,1-1 0,0 1 1,0 0-1,0-1 0,0 1 1,0 0-1,0-1 1,0 1-1,0-1 0,0 0 1,1 1-1,-1-1 1,0 0-1,0 0 0,0 1 1,0-1-1,0 0 0,1 0 1,-1 0-1,0 0 1,0-1-1,0 1 0,0 0 1,1 0-1,-1-1 0,0 1 1,0-1-1,0 1 1,1-2-1,13-3-2,-1-1 0,1 0 0,-1-2 0,20-13 0,-21 13 0,0 0 0,0 0 0,1 2 0,0-1 0,16-4 0,-29 12 0,0-1 0,-1 0 0,1 0 0,0 0 0,0 0 0,-1 1 0,1-1 0,0 0 0,-1 1 0,1-1 0,0 0 0,-1 1 0,1-1 0,-1 1 0,1-1 0,-1 1 0,1-1 0,-1 1 0,1-1 0,-1 1 0,1 0 0,-1-1 0,0 1 0,1 0 0,-1-1 0,0 1 0,1 0 0,-1-1 0,0 1 0,0 0 0,0 0 0,0-1 0,0 1 0,0 0 0,0 0 0,0-1 0,0 1 0,0 0 0,-1 1 0,1 43 0,-1-30 0,1-15 0,1 1 0,-1 0 0,1 0 0,0-1 0,-1 1 0,1 0 0,0-1 0,0 1 0,0-1 0,-1 1 0,1-1 0,0 1 0,0-1 0,0 1 0,0-1 0,0 0 0,0 0 0,0 1 0,0-1 0,0 0 0,0 0 0,-1 0 0,1 0 0,0 0 0,0 0 0,0 0 0,0 0 0,0-1 0,2 0 0,33-5 0,-14-2 0,0-1 0,22-12 0,-32 13 0,1 1 0,0 1 0,1 0 0,0 1 0,0 0 0,0 1 0,0 1 0,27-3 0,-40 6 2,0 0 0,-1 0 0,1 1 0,-1-1 0,1 0 1,0 1-1,-1-1 0,1 1 0,-1-1 0,1 1 0,-1-1 0,1 1 0,-1-1 0,0 1 0,1-1 1,-1 1-1,0 0 0,1-1 0,-1 1 0,0-1 0,0 1 0,1 0 0,-1-1 0,0 1 0,0 0 0,0 0 1,0-1-1,0 1 0,0 0 0,0-1 0,0 1 0,0 0 0,-1-1 0,1 1 0,0 0 0,-1 0 0,-7 40-68,4-23-319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2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66 10154,'0'0'11808,"8"-10"-8738,29-29-401,-35 37-2566,0 0-1,1 1 1,-1-1-1,0 1 1,1-1 0,-1 1-1,1 0 1,0 0 0,-1 0-1,1 0 1,0 1 0,-1-1-1,1 1 1,0 0 0,0-1-1,0 1 1,-1 0 0,1 1-1,0-1 1,0 0 0,-1 1-1,1 0 1,0-1-1,0 1 1,-1 0 0,1 1-1,4 2 1,-2-2-67,-1 1-1,0 0 1,0 1-1,0-1 1,0 1-1,0 0 1,0 0 0,-1 0-1,0 0 1,0 1-1,0-1 1,2 6-1,-3-5 5,-1 0-1,1 0 1,-1 0-1,0 1 1,0-1-1,-1 0 1,0 0-1,1 1 1,-2-1-1,1 0 1,-1 1-1,0-1 1,0 0-1,0 0 1,-1 1-1,0-1 1,0 0-1,0-1 1,0 1-1,-1 0 1,0-1-1,-5 8 1,-8 7 103,-1 0 0,-1-1-1,-34 26 1,0 2-53,50-44-86,0-1 0,0 1 0,0 0 0,0 0 0,1-1 0,-1 1 0,0 0 0,1 1 0,0-1 0,-1 0 0,1 0 0,0 1 0,0-1 0,0 0 0,1 1 0,-1-1 0,1 1 0,-1-1 0,1 1 0,0-1 0,0 1 0,0-1 0,0 4 0,2-4-1,-1 0-1,1-1 1,-1 1 0,1 0-1,0 0 1,0-1 0,0 1-1,0-1 1,0 0 0,0 1-1,1-1 1,-1 0 0,0 0-1,1-1 1,-1 1 0,0 0-1,1-1 1,-1 1 0,1-1-1,-1 0 1,1 0 0,-1 0-1,4 0 1,19 1-167,1-2 0,0 0 1,47-9-1,-62 8-14,1-1 0,-1 0 0,0 0-1,-1-1 1,1-1 0,-1 0 0,0 0 0,0-1 0,0-1 0,-1 1 0,10-11 0,-17 16-321,-1-1 0,1 1 0,-1-1 0,0 0 0,0 0 0,0 1 0,0-1 0,0 0 0,0 0 0,0 0 0,0 0 0,-1 0 0,1 0 0,-1 0 0,0-1 0,1 1 0,-1 0 0,0-2 0,0-15-7183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3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4708,'0'0'22678,"62"28"-22390,-22-28-256,4 0-1217,-5 0-2082,3 0-1954,-7-4-4004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3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12620,'0'0'10698,"0"9"-8504,0 4-1479,-1-2 159,0 1-1,1 0 0,1-1 1,2 17-1,-2-27-834,0 0 0,0 0 0,0 0 0,0 0-1,0 0 1,0-1 0,0 1 0,0 0 0,1 0 0,-1-1 0,0 1-1,0-1 1,1 1 0,-1-1 0,0 0 0,1 1 0,-1-1-1,0 0 1,1 0 0,-1 0 0,1 0 0,-1 0 0,3-1-1,35-2 221,-14-2-223,-1-2 0,31-12-1,-38 12-173,0 1 0,1 0 0,0 1 0,0 1 0,0 1-1,21-1 1,-38 4 146,0 0-1,0 1 0,0-1 1,0 0-1,0 1 1,-1-1-1,1 0 0,0 1 1,0-1-1,0 1 0,0-1 1,-1 1-1,1 0 1,0-1-1,0 1 0,-1 0 1,1 0-1,-1-1 1,1 1-1,-1 0 0,1 0 1,-1 0-1,1 0 0,-1 0 1,0 0-1,1 0 1,-1-1-1,0 1 0,0 0 1,0 0-1,0 0 1,0 0-1,0 0 0,0 0 1,0 0-1,0 0 0,0 0 1,0 0-1,-1 0 1,0 2-1,-11 46 826,10-44-768,-1 5 42,1 0 0,-1 1 0,2-1-1,-1 1 1,1 12 0,1-22-107,1 0 1,-1-1-1,1 1 0,-1 0 0,1-1 1,-1 1-1,1-1 0,0 1 1,-1-1-1,1 1 0,-1-1 0,1 1 1,0-1-1,0 1 0,-1-1 1,1 0-1,0 0 0,0 1 0,0-1 1,-1 0-1,1 0 0,0 0 0,0 0 1,0 0-1,-1 0 0,1 0 1,0 0-1,0 0 0,0 0 0,-1 0 1,1 0-1,0-1 0,0 1 1,0 0-1,-1-1 0,1 1 0,1-1 1,32-12-55,-6-14-2472,-14 3-4253,-7 4-1682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3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12492,'0'0'11659,"8"5"-11408,37 20 337,-24-17-1953,0 0 1,0-1 0,0-1-1,1-1 1,23 2 0,25-3 1072,-60-5 7437,-15-3-2452,3 4-4561,0-1 0,0 1 0,1 0 0,-1-1 0,0 1 0,0 0 0,0 0 0,0 0 0,0 0 0,1 1 0,-1-1 0,-2 1 0,0 1-92,0-1 1,1 1-1,0 0 0,-1 0 1,1 1-1,0-1 1,0 1-1,0-1 1,1 1-1,-1 0 0,0 0 1,1 0-1,0 0 1,0 1-1,0-1 0,0 1 1,1-1-1,-1 1 1,1 0-1,-2 5 1,4-8-48,0 0 1,-1 1-1,1-1 1,0 0-1,0 0 1,0 0-1,-1 0 1,1 0-1,0 0 1,0-1-1,1 1 1,-1 0-1,0 0 1,0-1-1,0 1 1,0-1 0,1 1-1,-1-1 1,2 1-1,32 11-386,-27-10 232,49 23-401,-55-24 569,1 0 1,-1 1 0,0-1 0,0 1 0,0-1 0,0 1 0,0 0 0,0-1-1,0 1 1,-1 0 0,1 0 0,-1 1 0,1-1 0,-1 0 0,0 0-1,0 1 1,0-1 0,0 0 0,0 1 0,-1-1 0,1 4 0,-1-4 46,-1-1 0,0 1 0,0 0 0,1-1 0,-1 1 0,0 0 0,-1-1 0,1 1 0,0-1 0,0 0 0,-1 1 0,1-1 0,-1 0 0,1 0 0,-1 0 0,1 0 0,-1 0 1,0 0-1,1 0 0,-1-1 0,0 1 0,-3 0 0,-49 15 34,47-15-79,-48 7-1976,19-9-6855,13-3-6895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3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43 4676,'7'-18'13109,"-10"5"-5627,2 12-7162,0 0 0,0 0-1,-1 0 1,1 0 0,0 0-1,0 1 1,-1-1 0,1 0-1,0 1 1,-1-1 0,1 1-1,-1-1 1,1 1 0,-1 0-1,1-1 1,-4 1 0,-3 0-376,0 0 0,-1 1 0,1-1 1,-1 2-1,1-1 0,-10 4 0,-1 1 67,0 1 0,1 1-1,0 0 1,-26 18 0,78-18-182,51 10 148,-77-16 19,0 0-1,0 1 0,-1 0 1,1 1-1,-1 0 1,0 0-1,0 0 0,10 9 1,-17-13 24,1 1 1,0 0-1,0 0 0,-1-1 1,1 1-1,0 0 1,-1 0-1,1 0 0,-1 0 1,0 0-1,1 0 1,-1 0-1,1 0 0,-1 0 1,0 0-1,0 0 1,0 0-1,0 0 1,0 0-1,0 0 0,0 0 1,0 0-1,0 0 1,0 0-1,0 0 0,-1 0 1,1 0-1,0 0 1,-1 0-1,1 0 0,-1 0 1,1-1-1,-1 1 1,1 0-1,-1 0 0,0 0 1,1 0-1,-1-1 1,0 1-1,0 0 0,1-1 1,-1 1-1,0-1 1,0 1-1,0-1 0,0 1 1,0-1-1,0 1 1,0-1-1,0 0 0,-1 1 1,-56 18 1513,54-19-1556,-60 10-631,47-9-3531,44-8-4266,1 2 3122,6-3-1201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 19250,'0'0'3812,"-78"69"-994,38-25-159,-2 3-1154,2 7-127,-1 4-706,2 1-544,3 2-128,3-2-1249,6-4-2050,3-10-3011,9-10-7815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3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55 13741,'0'0'11990,"-9"-5"-10623,7 3-1338,0 0 1,0 1 0,0 0-1,0-1 1,-1 1-1,1 0 1,-1 0 0,1 0-1,-1 1 1,1-1 0,-1 0-1,1 1 1,-1 0 0,0 0-1,1 0 1,-6 0-1,4 2-14,-1 0-1,1 0 1,0 0-1,-1 0 1,1 1 0,0 0-1,1 0 1,-1 0-1,0 0 1,1 0-1,-5 7 1,-7 6 378,1 1 0,-14 23 0,25-37-270,1 1 0,-1 0 0,1 0-1,0 0 1,0 0 0,0 0 0,1 1 0,-1-1-1,1 1 1,0-1 0,1 1 0,-1-1 0,1 1-1,-1-1 1,1 1 0,1-1 0,0 10-1,1-13-100,-1 0-1,0 1 0,0-1 1,0 0-1,1 0 0,-1 0 1,1 0-1,-1 0 0,1 0 1,-1-1-1,1 1 0,-1 0 1,1-1-1,0 1 0,-1-1 1,1 0-1,0 1 0,-1-1 1,1 0-1,0 0 0,0 0 1,2 0-1,41-4 215,-33 1-209,0 0 0,-1-1 0,0 0 0,1-1 0,-2 0 0,1 0 0,-1-1 1,1-1-1,-2 0 0,1 0 0,-1-1 0,15-16 0,-13 12-41,-1 0-1,-1-1 1,0 0-1,-1 0 1,0-1 0,-1 0-1,0-1 1,-1 1-1,5-21 1,-17 52-461,0-1 0,0 0 1,-12 19-1,11-24-166,2 1 0,-1-1 1,1 1-1,1 0 0,0 0 0,1 0 0,-4 23 0,8-23-3875,5-8-1885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3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10602,'0'0'14595,"-5"8"-13436,-15 29 598,-26 64 0,39-82-1275,0 1 1,2 0 0,0 0 0,1 0 0,-2 40 0,6-59-483,1-1 0,-1 1 0,1 0 0,-1 0 0,1 0 0,0-1 0,0 1 0,-1 0 0,1-1 0,0 1 0,0 0 0,0-1 0,0 1 0,0-1 0,-1 0 0,1 1 0,0-1 0,0 0 0,0 1 0,0-1 0,0 0 0,0 0 0,0 0 0,0 0 0,0 0 0,0 0 0,1 0 0,0-1 0,39 0 0,-36 1 0,25-3-133,52 0-487,-82 3 623,1 0 0,0 0 0,-1 0 1,1 0-1,-1 0 0,1 0 0,-1 0 0,1 0 0,-1 1 0,1-1 0,-1 0 0,1 0 0,-1 0 0,1 1 0,-1-1 0,1 0 0,-1 1 0,1-1 0,-1 0 1,0 1-1,1-1 0,-1 1 0,0-1 0,1 0 0,-1 1 0,0-1 0,1 1 0,-1-1 0,0 1 0,0-1 0,0 1 0,0-1 0,1 2 0,-8 20 258,-19 15 127,10-23-388,12-10 0,-1-1 0,1 1 0,0 0 0,1-1 0,-1 2 0,1-1 0,-1 0 0,1 1 0,1 0 0,-1-1 0,1 1 0,-4 9 0,9-13 0,0-1 0,0 1 0,0 0 0,0-1 0,0 1 0,0-1 0,0 0 0,-1 0 0,7-1 0,-4 1 0,14 0-1026,0-1-1,-1-1 1,34-7 0,-48 8 712,0 0 0,0 0-1,0 0 1,-1 0 0,1 0 0,0-1 0,-1 0 0,1 0 0,-1 0 0,1 0 0,-1 0-1,0-1 1,0 1 0,0-1 0,0 0 0,-1 0 0,1 0 0,-1 0 0,1-1 0,-1 1-1,0-1 1,-1 1 0,1-1 0,2-6 0,-3-9-8227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6:3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14670,'0'0'13805,"66"-4"-12332,-17 4-384,7 0-512,2 0-449,5 0-96,-2-6-1633,4-7-6247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5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32 213 4869,'0'0'14851,"-7"2"-14077,-2 2-723,-6 4 638,44-5-158,14-2-80,1-2 1,-1-2-1,-1-2 1,58-13 0,6-12 242,-7 1-480,2 4-1,106-12 0,-147 33-202,-38 3 9,0 0-1,40-8 1,-122 6 679,-66 7-601,1 6 1,0 5-1,0 5 0,-193 59 0,303-75-22,-16 5-13,28-6-107,20-1-72,56-7 168,-1-3 0,0-3 0,99-29 0,-77 18-25,-2 1-37,321-80-124,-574 148-100,-280 71 398,146-60 2,419-80-193,595-137-2653,-702 154 2678,-9 3 4,-1 0 1,1 0 0,-1 0-1,0-1 1,0-1-1,0 1 1,-1-1 0,11-7-1,-18 11 11,1-1-1,0 1 0,-1-1 1,1 1-1,-1-1 0,1 1 0,-1-1 1,1 1-1,-1 0 0,1-1 1,-1 1-1,1 0 0,-1 0 0,1-1 1,-1 1-1,1 0 0,-1 0 0,0 0 1,1 0-1,-1 0 0,0-1 1,1 1-1,-1 0 0,1 0 0,-1 1 1,0-1-1,1 0 0,-1 0 1,0 0-1,-28-1 84,-13 3 22,-1 1 0,2 2 0,-1 2 0,-50 16 0,-161 63-792,100-30-3657,73-32-1274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1:0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2583 73 5669,'-94'-24'7224,"1"6"-4048,-24 3-3464,-204-1-1,-114 25 321,337-1 748,0 3-1,-137 36 0,129-17-253,1 4-1,-177 85 0,228-91-268,2 1 0,1 3 0,2 2 0,1 2-1,2 2 1,-73 78 0,98-90-235,2 1-1,0 0 1,2 1-1,1 1 1,1 1-1,1 0 1,2 1-1,1 1 1,2-1-1,1 2 1,1-1-1,2 1 1,2 0-1,0 0 1,2 0-1,4 35 1,2-20-2,1-1-1,3 0 1,1 0-1,3-1 1,2 0 0,1-1-1,3-1 1,1-1 0,3 0-1,41 58 1,-24-46-22,2-2 0,2-1 0,3-3 0,105 85 1,-124-112 2,2-1 0,1-2 0,0-1 1,1-1-1,1-2 0,1-1 0,0-2 0,0-1 1,1-2-1,1-1 0,38 3 0,-16-9 143,1-3-1,-1-2 1,0-2 0,0-4-1,-1-1 1,0-3-1,-1-3 1,67-28 0,-24 2 45,-3-5 0,-1-4 1,138-99-1,-139 81 526,-3-5 0,-3-3 0,88-102-1,-121 116-489,-3-3 0,-2-2-1,-4-2 1,-3-2-1,38-88 1,-64 121-197,-1 0 0,-3-2 0,-1 0 1,-2 0-1,-2-1 0,5-72 0,-12 97 11,-1-1-1,0 0 1,-2 1-1,0-1 1,-1 1-1,-1-1 1,0 1-1,-1 0 1,-1 0-1,-1 1 1,0 0-1,-1 0 1,-1 1-1,-1 0 1,0 0-1,0 1 1,-2 0-1,-19-18 1,14 18-4,0 1 0,-1 0 0,-1 2 0,0 0 0,0 1 0,-1 0 0,-30-8 1,16 8-90,-1 1 1,-1 2 0,-68-5 0,13 11-1676,0 4-1,-149 24 1,34 5-3935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2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11082,'0'0'20868,"13"5"-20174,7 1-669,1-1-1,0-1 1,0 0-1,40 0 1,-51-4-25,35 0-17,1 1-1,0 2 1,54 11 0,-96-13 6,14 2-2859,-6-3-5124,-3-4-793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2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 7239,'0'0'17803,"10"-3"-16121,4-1-1193,-1 0 0,0 1-1,1 1 1,-1 0 0,1 1 0,20 1 0,-30 0-407,0 0 0,0 0 0,0 0 0,0 1-1,0 0 1,0-1 0,0 2 0,0-1 0,-1 0 0,1 1 0,0-1 0,-1 1 0,1 0 0,-1 0 0,0 1-1,1-1 1,-1 1 0,0 0 0,-1-1 0,1 1 0,0 1 0,-1-1 0,0 0 0,0 0 0,0 1 0,0-1-1,0 1 1,-1 0 0,1 0 0,-1-1 0,1 7 0,-1-2-104,-1 1 0,0-1 0,0 1 1,-1-1-1,0 1 0,0-1 0,-1 0 0,0 0 0,0 1 0,-1-1 0,0-1 1,-1 1-1,0 0 0,0-1 0,0 0 0,-10 12 0,-9 8-648,-2 0 0,-47 40 0,5-4-1827,61-58-6269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3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8936,'0'0'16640,"-12"3"-15124,-1 1-1063,-1 0-1,1 0 0,1 1 0,-1 1 0,1 0 1,-22 14-1,18-7-202,0 0 1,1 0-1,1 1 1,0 1-1,-12 17 1,20-24-174,1 1 1,0-1-1,1 1 0,0 0 1,0 0-1,1 0 1,0 1-1,0-1 0,1 1 1,1-1-1,0 1 1,0 13-1,1-21-77,0 0 0,0 0 0,0 0 0,0 0 0,1-1 0,-1 1 0,0 0 0,1 0 0,0 0 0,-1-1 0,1 1 0,0 0 0,0-1 0,0 1 0,0-1 0,0 1 0,1-1 0,-1 0 0,0 1 0,1-1 0,-1 0 0,1 0 0,1 2 0,1-2 0,0 1 0,0 0 0,1-1 0,-1 0 0,0 0 0,1 0 0,-1 0 0,0-1 0,9 1 0,-4-2 0,-1 1 0,1-1 0,-1 0 0,1-1 0,-1 0 0,0 0 0,1-1 0,-1 0 0,0 0 0,9-7 0,-14 8 0,0 0 0,0 0 0,-1-1 0,1 1 0,-1-1 0,0 1 0,0-1 0,0 0 0,0 0 0,0 0 0,0 0 0,-1 0 0,0 0 0,1-1 0,-1 1 0,0 0 0,-1-1 0,1 1 0,-1-1 0,1 1 0,-1-6 0,-7 5 0,16 11 0,14 1 0,12 8 0,-34-15 0,1 0 0,-1 1 0,0-1 0,0 0 0,0 1 0,0-1 0,0 1 0,0 0 0,0-1 0,0 1 0,-1 0 0,1-1 0,0 1 0,-1 0 0,0 0 0,1-1 0,-1 1 0,0 0 0,0 0 0,0 2 0,-8 81-1062,8-84 919,0-1 1,0 0 0,0 1-1,0-1 1,0 0 0,0 1-1,0-1 1,0 0 0,0 1-1,0-1 1,0 0 0,1 0-1,-1 1 1,0-1 0,0 0 0,0 1-1,0-1 1,0 0 0,1 0-1,-1 1 1,0-1 0,0 0-1,0 0 1,1 1 0,-1-1-1,0 0 1,0 0 0,1 0-1,-1 0 1,0 1 0,0-1-1,1 0 1,-1 0 0,0 0-1,1 0 1,-1 0 0,0 0-1,1 0 1,-1 0 0,0 0-1,1 0 1,-1 0 0,0 0 0,0 0-1,1 0 1,-1 0 0,0 0-1,1 0 1,-1 0 0,0 0-1,1-1 1,15-10-6407,-1-9-380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3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28 194 15983,'0'0'9812,"-4"11"-8760,1-5-918,-1 1-15,1 0 0,0 0 0,1 0 0,0 0 1,0 1-1,0-1 0,1 1 0,0-1 0,0 1 1,1 0-1,1 8 0,-1-16-118,0 1 1,1-1 0,-1 1-1,1-1 1,-1 0-1,1 1 1,-1-1-1,1 1 1,-1-1 0,1 0-1,0 0 1,-1 1-1,1-1 1,-1 0 0,1 0-1,0 0 1,-1 1-1,1-1 1,0 0-1,-1 0 1,1 0 0,-1 0-1,1 0 1,0 0-1,-1-1 1,1 1-1,0 0 1,-1 0 0,1 0-1,-1 0 1,1-1-1,0 1 1,0-1-1,21-9-449,12-27-2747,-29 31 1646,0-1 1,0 1-1,1 1 1,0-1-1,11-8 0,-16 38 1144,-9 8 2576,-1 17 457,9-48-2602,0-1 1,0 1 0,0-1-1,0 1 1,0-1 0,0 1-1,0 0 1,1-1-1,-1 1 1,0-1 0,0 1-1,1-1 1,-1 1-1,0-1 1,1 0 0,-1 1-1,0-1 1,1 1 0,-1-1-1,1 0 1,-1 1-1,1-1 1,-1 0 0,0 1-1,1-1 1,-1 0-1,1 0 1,0 0 0,-1 1-1,1-1 1,-1 0 0,1 0-1,-1 0 1,1 0-1,-1 0 1,1 0 0,-1 0-1,1 0 1,0 0 0,-1 0-1,1 0 1,-1 0-1,1-1 1,-1 1 0,1 0-1,-1 0 1,1-1-1,-1 1 1,1-1 0,30-15 345,-9-5-525,-1-1 1,-1-1 0,-1 0-1,-1-2 1,-1 0-1,-1-1 1,-1 0 0,-1-2-1,-2 1 1,14-46 0,-49 161 4689,12-57-3807,1 0 0,1 1 0,2 0 0,2 1-1,0 0 1,1 63 0,4-95-731,0-1 0,0 0 0,0 0 1,0 0-1,0 1 0,0-1 0,0 0 0,0 0 0,0 0 0,0 1 1,0-1-1,0 0 0,0 0 0,0 0 0,0 0 0,1 1 0,-1-1 0,0 0 1,0 0-1,0 0 0,0 0 0,0 0 0,1 1 0,-1-1 0,0 0 1,0 0-1,0 0 0,0 0 0,1 0 0,-1 0 0,0 0 0,0 0 1,0 0-1,0 0 0,1 0 0,-1 0 0,0 1 0,0-1 0,0 0 0,1-1 1,-1 1-1,0 0 0,0 0 0,0 0 0,1 0 0,-1 0 0,0 0 1,0 0-1,0 0 0,0 0 0,1 0 0,-1 0 0,0 0 0,0-1 1,0 1-1,0 0 0,0 0 0,1 0 0,-1 0 0,0 0 0,0-1 0,0 1 1,0 0-1,0 0 0,0 0 0,0 0 0,1-1 0,7-12-218,-6 3 190,-1 0-1,0 0 0,0 0 0,-1-1 0,-1 1 0,0 0 0,0-1 0,-1 1 0,-6-18 0,9 30 29,0 0 0,0 0 0,0 0-1,0 0 1,0 0 0,0-1-1,1 1 1,-1 0 0,1-1-1,-1 1 1,1-1 0,-1 1-1,1-1 1,0 0 0,0 0-1,0 1 1,0-1 0,0 0 0,0-1-1,3 2 1,0-1 12,0 0 0,0 0 1,0 0-1,0-1 0,0 0 0,0 0 1,0 0-1,10-3 0,-9 3 2,0-1 0,-1-1 0,1 1-1,-1-1 1,1 0 0,-1-1 0,0 1 0,0-1-1,0 0 1,0 0 0,0 0 0,-1-1 0,0 0 0,1 0-1,-1 0 1,-1 0 0,5-5 0,-27 55 1072,18-41-1038,-1 0-1,1 0 0,0 0 1,0 0-1,0 1 1,1-1-1,0 0 1,0 0-1,0 1 0,2 9 1,-1-14-79,-1 0 0,1 0 0,-1 0-1,1 0 1,0-1 0,-1 1 0,1 0 0,0 0 0,0-1 0,-1 1 0,1 0 0,0-1-1,0 1 1,0-1 0,0 1 0,0-1 0,0 0 0,0 1 0,0-1 0,0 0-1,0 0 1,0 1 0,0-1 0,0 0 0,0 0 0,0 0 0,0 0 0,0 0-1,0-1 1,0 1 0,0 0 0,0 0 0,0-1 0,0 1 0,0 0 0,0-1 0,1 0-1,2 0-118,-1-1-1,1 0 1,0 1 0,-1-1-1,0-1 1,1 1-1,-1 0 1,4-5-1,-5 5 245,0-1 0,0 0 0,0 1 0,0-1-1,0 0 1,-1 0 0,1-1 0,-1 1 0,0 0 0,0 0-1,0 0 1,0-1 0,-1 1 0,1-1 0,-1 1 0,0 0-1,0-1 1,0 1 0,-1-1 0,1 1 0,-1 0 0,-1-5-1,1 6-6,0-1-1,0 1 0,-1-1 0,1 1 0,-1 0 0,0-1 0,0 1 0,0 0 0,0 0 0,0 0 0,0 1 0,0-1 0,-1 0 0,1 1 0,-1 0 0,1-1 0,-1 1 0,1 0 0,-1 0 0,0 0 0,1 1 0,-1-1 0,0 1 0,0 0 0,1-1 0,-7 1 0,56 1-1624,-11 0-3263,-1-1 0,49-8-1,-68 4-4363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3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14798,'0'0'11494,"1"10"-10849,-1 2-503,0-8-109,0 1 1,0-1-1,0 1 0,1-1 1,-1 1-1,1-1 1,0 0-1,0 1 0,3 5 1,-3-9-3,0 0-1,0 0 1,-1 0 0,1 0 0,0 0 0,0 0 0,0 0 0,0 0 0,0-1 0,1 1 0,-1 0 0,0-1 0,0 1-1,0 0 1,1-1 0,-1 0 0,0 1 0,0-1 0,1 0 0,-1 0 0,0 1 0,1-1 0,-1 0 0,0 0 0,1 0 0,-1-1-1,0 1 1,1 0 0,-1-1 0,0 1 0,1 0 0,0-2 0,42-16 390,-22 4-380,-15 9-142,0 0 0,0 1 0,1 0-1,0 0 1,0 0 0,0 1 0,9-2-1,-17 5 167,1 1-1,-1-1 1,1 1 0,-1-1-1,0 0 1,1 1-1,-1-1 1,0 1-1,1-1 1,-1 1 0,0-1-1,1 1 1,-1 0-1,0-1 1,0 1-1,0-1 1,0 1 0,0-1-1,0 1 1,0 0-1,0-1 1,0 1 0,0-1-1,0 1 1,0 0-1,0-1 1,0 1-1,0-1 1,0 1 0,-1-1-1,1 1 1,0 0-1,-1 0 1,-5 22 1401,-4 11-446,10-34-1022,1 1-1,-1-1 1,1 0 0,-1 0 0,1 0-1,-1 0 1,0 0 0,1 1-1,-1-1 1,1 0 0,-1 0 0,1 0-1,-1 0 1,1-1 0,-1 1-1,0 0 1,1 0 0,-1 0 0,1 0-1,-1 0 1,1 0 0,-1-1-1,0 1 1,1 0 0,-1 0-1,1-1 1,-1 1 0,0 0 0,1 0-1,-1-1 1,0 1 0,0 0-1,1-1 1,-1 0 0,17-10-623,27-19-3416,-36 25 2095,2 0-1,-1 1 0,0 1 1,1-1-1,-1 2 1,1-1-1,0 1 1,0 1-1,0 0 0,12 0 1,-13 0 563,2-4-1729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89 1922,'11'-7'5840,"-7"5"-5001,0 0-1,-1 0 1,0 0 0,1 0 0,-1 0 0,0-1 0,0 1 0,0-1-1,0 0 1,-1 0 0,1 0 0,-1 0 0,0 0 0,0-1 0,0 1 0,0-1-1,0 1 1,-1-1 0,0 0 0,0 0 0,1-5 0,-2 8-711,-1 1 0,1-1 0,-1 0 0,0 0 0,1 0 0,-1 1 0,0-1 0,0 0 0,1 1 0,-1-1 0,0 1 0,0-1 0,0 1 0,0-1 0,0 1 0,0 0 0,0-1 0,0 1 0,0 0 0,0 0 0,0 0 0,0 0 0,0-1 0,0 2 0,0-1 1,0 0-1,0 0 0,-1 0 0,-35 3 115,19 1-214,0 1 0,1 1 1,0 0-1,0 2 0,0 0 1,1 0-1,0 2 0,0 0 1,-24 22-1,40-32-30,-1 0-1,1 0 1,0 1 0,0-1-1,-1 0 1,1 0 0,0 1-1,0-1 1,0 0 0,-1 1-1,1-1 1,0 0-1,0 1 1,0-1 0,0 1-1,0-1 1,0 0 0,0 1-1,0-1 1,0 0 0,0 1-1,0-1 1,0 0-1,0 1 1,0-1 0,0 1-1,0-1 1,0 0 0,0 1-1,1-1 1,-1 0 0,0 1-1,0-1 1,0 0-1,1 0 1,-1 1 0,0-1-1,0 0 1,1 1 0,-1-1-1,0 0 1,0 0 0,1 0-1,-1 1 1,0-1-1,1 0 1,-1 0 0,0 0-1,1 0 1,-1 0 0,0 0-1,1 1 1,-1-1 0,1 0-1,-1 0 1,0 0-1,1 0 1,-1 0 0,0 0-1,1-1 1,-1 1 0,0 0-1,1 0 1,0 0-1,38 3-13,-26-2 12,2 1-23,76 12-101,-86-13 120,0 1-1,0-1 1,0 1 0,-1 0 0,1 0 0,0 0-1,-1 1 1,1-1 0,-1 1 0,0 0 0,0 1-1,0-1 1,0 1 0,4 6 0,-7-8 41,0-1 0,0 1 1,0 0-1,0 0 0,-1 0 1,1 0-1,-1 0 0,0 0 1,1 0-1,-1 0 0,0 0 1,0 0-1,0 0 0,0 0 1,-1-1-1,1 1 0,0 0 1,-1 0-1,0 0 0,1 0 1,-1 0-1,0 0 0,0-1 1,0 1-1,0 0 0,0-1 1,0 1-1,-1 0 0,1-1 1,0 0-1,-1 1 0,1-1 1,-1 0-1,-3 2 0,-5 5 327,-1-1-1,-1-1 0,-23 11 1,29-14-335,-9 3-26,0 0 0,0 0 0,0-1 0,-1-1 0,1-1 0,-1 0 0,0-1 0,-31-1 0,46-1 4,-1 0 0,1 0 0,0 0 0,0 0-1,0-1 1,0 1 0,-1 0 0,1-1 0,0 1 0,0-1 0,0 1 0,0-1 0,0 0 0,0 1-1,0-1 1,0 0 0,0 0 0,0 0 0,1 1 0,-1-1 0,0 0 0,0 0 0,1 0-1,-1 0 1,1-1 0,-1 1 0,1 0 0,-1 0 0,1 0 0,0 0 0,-1 0 0,1-1 0,0 1-1,0 0 1,0-2 0,0 1-34,0 0-1,0 0 1,1 1-1,-1-1 1,1 0-1,-1 0 1,1 0-1,0 0 1,-1 1 0,1-1-1,0 0 1,0 1-1,0-1 1,0 1-1,1-1 1,-1 1-1,0-1 1,1 1-1,-1 0 1,1 0-1,-1 0 1,3-1-1,3-2-1545,0 1-1,0 1 1,1-1-1,-1 2 0,14-3 1,10 2-7494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3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4164,'0'0'22731,"-9"9"-21135,5-4-1497,-2 0 41,1 0 1,1 0 0,-1 0 0,1 1-1,0 0 1,0 0 0,0 0 0,1 0-1,0 1 1,0-1 0,1 1 0,0 0 0,0 0-1,-1 9 1,5-15-568,0 0 0,0 0-1,0 0 1,1-1 0,-1 1-1,0-1 1,0 1 0,1-1 0,-1 0-1,0 0 1,1 0 0,-1 0-1,4-1 1,19 0-9040,-14-3 1998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4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16 12332,'0'0'14589,"-10"-1"-12918,7 0-1612,1 0 0,-1 1 0,0-1 0,0 1 0,0 0-1,0 0 1,0 0 0,1 0 0,-1 0 0,0 1 0,0-1 0,0 1-1,1 0 1,-1 0 0,0 0 0,0 0 0,1 0 0,-1 1-1,1-1 1,0 1 0,-1-1 0,1 1 0,0 0 0,0 0 0,0 0-1,0 0 1,0 1 0,0-1 0,1 0 0,-1 1 0,1-1-1,0 1 1,0-1 0,0 1 0,0 0 0,0 0 0,0-1 0,1 1-1,-1 0 1,1 0 0,0 0 0,0 5 0,-1-6-15,1 0 1,0 1-1,0-1 1,-1 1-1,2-1 1,-1 1-1,0-1 1,0 1-1,1-1 1,-1 1-1,1-1 1,0 0-1,0 1 1,0-1-1,0 0 1,0 0-1,0 0 1,1 0-1,-1 0 1,2 2-1,-1-3-16,0 0 1,0 0-1,1 0 1,-1 0-1,0-1 0,0 1 1,0-1-1,0 0 1,0 0-1,1 0 0,-1 0 1,0 0-1,0 0 1,0 0-1,1-1 0,-1 1 1,0-1-1,0 1 1,0-1-1,0 0 0,0 0 1,0 0-1,0 0 1,2-2-1,4-2-28,0-1 0,-1 0 0,0 0 0,0 0 0,0-1 0,-1 0 0,0 0 0,0-1 0,-1 1 0,0-1 0,0-1 0,-1 1 0,0-1 0,-1 1 0,4-13 0,-36 79 0,24-48 0,0 0 0,1 1 0,0-1 0,1 1 0,1 0 0,-1 0 0,2 0 0,-1 0 0,1 19 0,3-30-115,-1 1-1,1-1 1,-1 0-1,0 0 1,1 0-1,-1 0 1,1 0-1,-1 0 1,1 0-1,-1 0 1,0-1-1,1 1 1,-1-1-1,0 1 1,1-1-1,-1 1 1,0-1-1,2-1 1,12-12-5480,1-3-3272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4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12236,'0'0'15465,"1"10"-13623,3 71-243,-1-10-468,-1-52-772,-2-19-355,0 0 0,0 0 0,0 0-1,0 0 1,0 0 0,1 0 0,-1 0-1,0 0 1,0 0 0,0 0 0,0 0-1,0 0 1,0 0 0,0 0-1,0 0 1,0 0 0,0 0 0,0 0-1,0 0 1,1 0 0,-1 0 0,0 0-1,0 0 1,0 0 0,0 0 0,0 0-1,0 0 1,0 0 0,0 0 0,0 0-1,0 0 1,0 0 0,0 0 0,0 0-1,1 0 1,4-33-4,-5 25 0,1 1 0,0-1 0,0 1 0,1-1 0,0 1 0,0 0 0,7-14 0,-5 20 0,1 0 0,0 0 0,-1 1 0,1-1 0,0 1 0,0 0 0,-1 0 0,1 1 0,6 0 0,-1 0 0,3 0-638,-8-1-521,1 1 1,-1-1 0,1 0 0,-1 0 0,1-1 0,-1 0 0,0 0-1,1 0 1,-1 0 0,9-4 0,2-7-6604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4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5157,'0'0'20654,"1"11"-19031,-1 22-736,-2-1 0,-1 0 0,-1 0 0,-10 32-1,-1 17 13,15-78-899,-1-1 0,1 0 0,0 0 0,-1 1 0,1-1 0,0 0 0,1 1 0,-1-1 0,0 0 0,1 0 0,0 4 0,-1-6 0,0 1 0,1-1 0,-1 0 0,0 0 0,1 1 0,-1-1 0,0 0 0,0 0 0,1 1 0,-1-1 0,0 0 0,1 0 0,-1 0 0,1 0 0,-1 0 0,0 0 0,1 1 0,-1-1 0,0 0 0,1 0 0,-1 0 0,1 0 0,-1 0 0,0 0 0,1-1 0,-1 1 0,0 0 0,1 0 0,-1 0 0,1 0 0,-1 0 0,0 0 0,1-1 0,-1 1 0,0 0 0,1 0 0,-1-1 0,6-3 0,0-1 0,-1 0 0,1 0 0,-1-1 0,5-8 0,88-132 0,-72 104 0,-24 40-283,-2 14-11601,0-1 1662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4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 6118,'0'0'13805,"-14"56"-10090,14-38-512,0-2-672,0-5-930,0-2-736,8-8-673,5-1-128,4-6-672,2-12-1282,2-8-2690,-3-7-2179,0-8-3298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4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11915,'0'0'6577,"-3"8"-2562,-5 23-1727,1 1 1,-4 35 0,8-35-2379,1 1 1,3 42 0,5-53-1841,5-16-2717,-9-17-6056,-7-15 2321,0 20 9829,0-1-1,0 1 0,-1 0 0,0 0 1,0 1-1,-14-10 0,15 12-194,-1-1-1,1 1 1,0-1-1,0-1 1,1 1-1,-1-1 1,1 0-1,0 0 0,0 0 1,0 0-1,1-1 1,-5-9-1,47 13 1520,35 2-2862,-36 1-1876,0-1-3369,-9 0-2741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13421,'0'0'17456,"72"21"-16783,-33-20-257,4-1-224,3 0-160,-2 0-64,-3-1-1089,-4-6-2114,-7 0-1793,-7 0-1026,-7-2-6054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9769,'0'0'17531,"9"3"-16068,1 0-1175,53 18 1370,-58-19-1565,1 1 1,0-1-1,-1 1 1,1 0-1,-1 1 1,0-1-1,0 1 0,8 9 1,-11-11-78,-1 1 0,0-1 0,0 1 1,0-1-1,0 1 0,0-1 0,0 1 0,-1 0 1,1-1-1,-1 1 0,0 0 0,0 0 0,0-1 1,0 1-1,0 0 0,-1 0 0,1-1 0,-1 1 1,0 0-1,0-1 0,0 1 0,0-1 0,0 1 1,-2 2-1,-5 9 76,0-2 1,0 1 0,-13 12-1,12-14-77,-93 115-196,58-76-4576,28-33-2210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5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46 11018,'0'-2'469,"0"0"-1,0 1 1,0-1-1,0 0 0,0 0 1,-1 0-1,1 0 0,-1 1 1,1-1-1,-1 0 1,1 0-1,-1 1 0,0-1 1,0 0-1,0 1 1,0-1-1,0 1 0,0-1 1,0 1-1,-1 0 0,1-1 1,-2 0-1,1 1-198,0 0 0,-1 0 1,1 0-1,0 1 0,-1-1 0,1 1 0,0-1 0,-1 1 0,1 0 0,-1 0 0,1 0 1,0 0-1,-1 0 0,-4 2 0,-2 0-107,0 1 0,0 0-1,0 1 1,0 0 0,0 0 0,1 1 0,-13 10 0,5-2 3,1 2 0,0 0 0,1 1 1,0 0-1,2 1 0,0 0 0,-16 31 1,22-37-41,1 0 0,0 0 1,1 1-1,0-1 0,1 1 0,0 0 1,1 0-1,0 0 0,1 0 1,0 1-1,1-1 0,0 0 0,1 0 1,4 19-1,-3-26-106,-1-1-1,1 0 1,1 0-1,-1 0 1,0 0-1,1 0 1,0 0 0,0-1-1,0 1 1,1-1-1,-1 0 1,1 0-1,-1 0 1,1 0-1,0-1 1,0 1 0,0-1-1,1 0 1,-1 0-1,0-1 1,1 1-1,-1-1 1,1 0-1,0 0 1,-1-1 0,1 1-1,0-1 1,4 0-1,-2 0 4,1 0 0,-1-1 0,0 1 0,1-1 1,-1-1-1,0 1 0,0-1 0,0 0 0,0-1 0,0 0 0,-1 0 0,1 0 0,-1-1 0,0 0 0,0 0 0,0-1 0,7-6 0,-9 5 16,1 0 0,-1 0 0,-1-1 0,1 1 0,-1-1 0,3-8 0,-5 12 7,0 0 1,0 0 0,0 0 0,-1-1-1,1 1 1,-1 0 0,1-1-1,-1 1 1,0 0 0,-1-1-1,1 1 1,0 0 0,-1-1 0,0 1-1,-2-6 1,3 8-40,-1 0 0,1 0 0,-1 1 0,1-1 0,-1 0-1,0 1 1,0-1 0,1 0 0,-1 1 0,0-1 0,0 1 0,1-1 0,-1 1 0,0-1 0,0 1 0,0-1-1,0 1 1,0 0 0,0 0 0,0-1 0,0 1 0,0 0 0,0 0 0,0 0 0,0 0 0,1 0 0,-1 0 0,0 1-1,0-1 1,0 0 0,0 0 0,0 1 0,0-1 0,0 0 0,0 1 0,0-1 0,1 1 0,-2 0 0,0 0 0,0 0 0,0 1 1,0-1-1,0 0 0,1 1 1,-1-1-1,1 1 1,-1 0-1,1-1 0,0 1 1,-1 0-1,1 0 0,0 0 1,0 0-1,0 0 1,0 3-1,1-4-8,-1 0 1,1 0-1,0 0 1,0 0-1,0 0 1,0-1-1,0 1 1,0 0-1,1 0 1,-1 0-1,0 0 1,0 0-1,1 0 1,-1 0-1,0 0 1,1 0-1,-1-1 1,1 1-1,-1 0 1,1 0-1,0-1 0,-1 1 1,1 0-1,0 0 1,-1-1-1,1 1 1,0-1-1,0 1 1,-1-1-1,1 1 1,0-1-1,0 0 1,0 1-1,0-1 1,0 0-1,0 1 1,0-1-1,0 0 1,0 0-1,0 0 1,0 0-1,-1 0 0,1 0 1,0 0-1,0 0 1,0-1-1,0 1 1,1-1-1,61-15-91,-38 9 2,-25 7 72,1 0 0,0 0 0,-1 0 0,1 0-1,0 0 1,-1 0 0,1 0 0,0 0 0,0 0 0,-1 0 0,1 0 0,0 0 0,-1 0 0,1 1 0,-1-1 0,1 0 0,0 1 0,-1-1-1,1 0 1,-1 1 0,1-1 0,-1 1 0,1-1 0,-1 1 0,1-1 0,-1 1 0,1-1 0,-1 1 0,0-1 0,1 2 0,2 24-196,-14 31 192,-2-22 109,9-24-64,0 0 0,0 1 0,1-1 0,0 1 0,-2 23 0,5-35-80,0 0 1,0 1-1,0-1 1,0 0-1,0 1 1,0-1-1,0 0 1,0 0 0,0 1-1,0-1 1,0 0-1,0 1 1,0-1-1,0 0 1,0 1-1,0-1 1,0 0 0,0 1-1,1-1 1,-1 0-1,0 0 1,0 1-1,0-1 1,1 0-1,-1 1 1,0-1-1,0 0 1,0 0 0,1 0-1,-1 1 1,0-1-1,0 0 1,1 0-1,-1 0 1,0 0-1,1 0 1,-1 1 0,0-1-1,1 0 1,-1 0-1,0 0 1,1 0-1,-1 0 1,17-10-2593,12-22-4080,-5-5-3019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5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16367,'0'0'10053,"10"2"-8035,1 0-1843,0-2 0,0 0 1,0 0-1,0-1 0,0 0 1,0-1-1,0 0 0,-1-1 1,1 0-1,-1-1 0,1 0 1,13-7-1,-16 6-147,40-21 73,-46 25-90,0 0 0,0 0-1,0-1 1,-1 1 0,1-1 0,0 1 0,-1-1 0,1 1 0,-1-1 0,1 0 0,-1 0 0,0 0 0,0 0 0,0 0 0,0 0 0,0 0 0,0 0-1,0-4 1,-3 5 8,0 0 0,0 1 0,-1-1 0,1 1 0,0-1 0,0 1-1,-1 0 1,1 0 0,0 0 0,0 0 0,-1 0 0,1 0 0,0 1-1,-3 0 1,-4 2 43,1 0 0,0 1 0,1 0 0,-1 0-1,1 0 1,0 1 0,0 0 0,0 1 0,0 0-1,1 0 1,0 0 0,-7 10 0,6-7 7,-1 1 1,2 0 0,-1 1 0,1 0-1,1 0 1,0 0 0,0 0-1,-3 15 1,8-25-69,-1 1 0,0 0 0,1-1-1,0 1 1,-1 0 0,1-1 0,0 1 0,0 0 0,-1-1-1,1 1 1,1 0 0,-1-1 0,0 1 0,0 0 0,1 0-1,-1-1 1,1 1 0,-1-1 0,1 1 0,0 0 0,-1-1 0,1 0-1,0 1 1,0-1 0,0 1 0,0-1 0,0 0 0,1 0-1,1 2 1,2-1-13,0-1-1,0 1 0,0-2 1,0 1-1,0 0 0,0-1 1,0 0-1,0 0 0,6-1 1,-1 0-460,-1 0 0,0-1 0,0 0 0,0 0 0,10-5 0,43-23-9647,-17 2-2806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14318,'0'0'9288,"-2"12"-8380,-4 20 1529,-3 63 0,9-95-2389,1 0 1,-1 1 0,0-1-1,0 0 1,1 1-1,-1-1 1,0 0 0,1 0-1,-1 1 1,0-1 0,1 0-1,-1 0 1,0 0-1,1 1 1,-1-1 0,1 0-1,-1 0 1,0 0-1,1 0 1,-1 0 0,1 0-1,-1 0 1,0 0-1,1 0 1,-1 0 0,1 0-1,-1 0 1,0 0-1,1 0 1,-1 0 0,1 0-1,-1-1 1,0 1 0,1 0-1,-1 0 1,0 0-1,1-1 1,18-6 757,25-21-437,-36 21-339,1 1 0,0 0-1,0 0 1,0 1 0,1 0 0,-1 1-1,1 0 1,0 1 0,0 0 0,1 0-1,18-1 1,-27 4-30,-1 0 0,1 1 0,0-1 0,0 1 0,-1-1 0,1 1 0,0 0 0,-1-1 0,1 1 0,-1 0 0,1 0 0,-1 0 0,1 1 0,-1-1 0,0 0 0,1 0 0,-1 1 0,0-1 0,0 1 0,0-1 0,0 1 0,0-1 0,0 1 0,-1 0 0,1-1 0,-1 1 0,1 0 0,-1 0 0,1-1 0,-1 1 0,0 0 0,0 2 0,2 11 0,-1 0 0,-2 31 0,0-25 0,1-20 0,0-1 0,0 1 0,0-1 0,0 1 0,0-1 0,0 1 0,0-1 0,0 1 0,0-1 0,0 1 0,0-1 0,0 0 0,0 1 0,1-1 0,-1 1 0,0-1 0,0 1 0,0-1 0,1 0 0,-1 1 0,0-1 0,0 1 0,1-1 0,-1 0 0,0 1 0,1-1 0,-1 0 0,0 0 0,1 1 0,-1-1 0,1 0 0,-1 0 0,0 1 0,1-1 0,-1 0 0,1 0 0,-1 0 0,1 0 0,-1 0 0,1 0 0,22-10 0,19-27 0,-14 7 0,-1 0 0,1 2 0,42-34 0,-69 61 0,1 0 0,-1-1 0,1 1 0,0 0 0,-1 0 0,1 0 0,0 0 0,0 0 0,0 1 0,0-1 0,0 0 0,0 1 0,0-1 0,0 1 0,0 0 0,0 0 0,0 0 0,2 0 0,-3 1 0,0-1 0,0 1 0,0 0 0,0 0 0,0 0 0,0 0 0,0 0 0,0 0 0,-1 0 0,1 0 0,0 0 0,-1 1 0,1-1 0,-1 0 0,1 0 0,-1 1 0,0-1 0,1 0 0,-1 0 0,0 1 0,0-1 0,0 0 0,0 1 0,0-1 0,0 0 0,-1 2 0,1 7 0,0 0 0,0 0 0,-2 1 0,1-1 0,-1 0 0,0 0 0,-1-1 0,-1 1 0,1 0 0,-8 12 0,9-50-443,10-5-3799,-2 9-1504,2-11-5059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5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163 182 18610,'-8'0'3822,"1"0"-3181,0 0 1,0 1 0,0 0-1,0 0 1,0 1-1,0 0 1,0 0-1,0 0 1,1 1 0,-12 6-1,13-5-466,0-1-1,0 1 1,0 1-1,0-1 1,1 0 0,0 1-1,0 0 1,0 0-1,-3 7 1,4-8-128,0 1 0,1-1 1,0 0-1,0 1 0,0 0 0,1-1 0,0 1 1,0 0-1,0 0 0,0 0 0,0-1 1,1 1-1,0 0 0,0 0 0,1 0 1,1 7-1,-2-10-36,1 0 1,0-1 0,0 1-1,-1-1 1,1 1 0,0-1-1,0 1 1,1-1 0,-1 1-1,0-1 1,0 0 0,1 0-1,-1 0 1,1 1 0,-1-1-1,1-1 1,-1 1 0,3 1-1,-1-1 8,1 0 0,0 0 0,0-1-1,-1 1 1,1-1 0,0 0-1,0 0 1,-1 0 0,1 0 0,0 0-1,5-2 1,2-2-3,-1 1 0,1-1 0,-1-1 1,-1 1-1,1-2 0,-1 1 0,1-2 0,-2 1 0,1-1 0,8-9 1,10-10 35,37-49 1,-44 50-56,0 0 1,-2-1-1,-1-1 0,-1-1 1,18-44-1,-132 279 19,91-189-16,0 0 0,2 0 0,0 0 0,1 0 0,0 1 0,2 0 0,-1 23 0,3-41-80,0 0-1,0 1 1,0-1 0,0 0-1,1 0 1,-1 0-1,0 0 1,1 0 0,-1 0-1,0 0 1,1 0 0,0 0-1,-1 0 1,1 0 0,-1 0-1,1 0 1,0 0-1,0 0 1,-1-1 0,1 1-1,0 0 1,2 1 0,-2-2-328,1 1 1,0-1 0,-1 1-1,1-1 1,0 0 0,-1 0-1,1 1 1,0-1 0,-1 0 0,1-1-1,0 1 1,0 0 0,-1 0-1,1-1 1,2 0 0,20-11-11183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5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18738,'0'0'11216,"1"13"-10069,-1 12-913,-2-1-1,0 0 1,-2 0-1,0-1 0,-2 1 1,-13 34-1,-2-1-202,8-27-31,2 0 1,1 2-1,-11 63 0,20-93-125,1-1-1,0 1 1,0 0-1,-1 0 1,1-1 0,1 1-1,-1 0 1,0 0 0,0-1-1,0 1 1,1 0-1,-1 0 1,1-1 0,0 1-1,-1 0 1,1-1 0,2 4-1,-2-4-158,1 0 0,0 0 0,0-1-1,-1 1 1,1 0 0,0-1 0,0 1 0,0-1-1,-1 0 1,1 1 0,0-1 0,0 0 0,0 0-1,0 0 1,0 0 0,0-1 0,2 1 0,22-4-6726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5189,'0'0'26969,"-1"13"-26445,-13 51-420,5-25-114,-5 41 1,14-80 9,0 0 0,0 1 0,0-1 0,-1 1 0,1-1 0,0 1 0,0-1 0,0 0 0,0 1 0,0-1 0,1 1 0,-1-1 0,0 1 0,0-1 0,0 0 0,0 1 0,0-1 0,1 1 0,-1-1 0,0 0 0,0 1 0,0-1 0,1 0 0,-1 1 0,0-1 0,1 0 0,-1 1 0,0-1 0,1 0 0,-1 0 0,0 1 0,1-1 0,-1 0 0,1 0 0,-1 0 0,0 1 0,1-1 0,-1 0 0,1 0 0,-1 0 0,1 0 0,-1 0 0,0 0 0,1 0 0,-1 0 0,1 0 0,-1 0 0,1 0 0,-1 0 0,0-1 0,1 1 0,-1 0 0,1 0 0,-1 0 0,0 0 0,1-1 0,-1 1 0,1 0 0,-1 0 0,0-1 0,1 1 0,-1 0 0,0-1 0,1 0 0,25-18 0,24-32 0,-35 35 0,1 0 0,0 1 0,1 1 0,0 0 0,23-12 0,-40 25 0,1 1 0,-1-1 0,1 1 0,-1 0 0,1-1 0,-1 1 0,1 0 0,0 0 0,-1-1 0,1 1 0,-1 0 0,1 0 0,0 0 0,-1 0 0,1 0 0,0 0 0,-1 0 0,1 0 0,-1 0 0,1 0 0,0 0 0,-1 0 0,1 0 0,0 1 0,-1-1 0,1 0 0,-1 0 0,1 1 0,-1-1 0,1 0 0,-1 1 0,1-1 0,-1 1 0,1-1 0,-1 1 0,1-1 0,0 1 0,3 29 0,-16 35 0,9-53 0,-1-2 0,1 1 0,0-1 0,0 1 0,2 0 0,-1 0 0,1 13 0,1-24 2,0 1 0,0-1 1,1 1-1,-1-1 0,0 0 0,0 1 0,1-1 0,-1 0 1,0 1-1,1-1 0,-1 0 0,0 1 0,1-1 0,-1 0 1,1 1-1,-1-1 0,0 0 0,1 0 0,-1 0 0,1 0 1,-1 1-1,1-1 0,-1 0 0,1 0 0,-1 0 0,1 0 1,-1 0-1,1 0 0,-1 0 0,1 0 0,-1 0 0,0 0 1,1 0-1,-1-1 0,1 1 0,-1 0 0,1 0 0,-1 0 1,1-1-1,21-7-436,18-26-3774,-5-9-4325,-31 38 7165,21-29-8967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18129,'0'0'3529,"-8"9"-230,3-3-2911,-35 40 2810,37-42-2947,0 1 0,1-1 0,-1 0 0,1 1 0,0 0 0,0 0 0,0 0 0,0 0 0,1 0 0,0 0 0,0 7 0,1-11-248,0 0 0,1-1 0,-1 1-1,1 0 1,-1-1 0,1 1 0,0-1 0,-1 1-1,1-1 1,0 1 0,-1-1 0,1 1-1,0-1 1,-1 0 0,1 1 0,0-1 0,0 0-1,0 0 1,-1 0 0,1 1 0,0-1 0,0 0-1,0 0 1,-1 0 0,1 0 0,0 0 0,0 0-1,0-1 1,-1 1 0,1 0 0,0 0 0,0-1-1,-1 1 1,1 0 0,1-1 0,31-10 24,-21 3-310,-1 1 0,0-2-1,-1 1 1,0-1 0,10-13 0,-16 18 210,0-1 1,0 0 0,0 0-1,-1 0 1,1 0 0,-1 0-1,-1-1 1,1 0 0,-1 1 0,0-1-1,0 0 1,-1 0 0,2-9-1,-19 16 1243,11 3-1027,-1-1 0,1 1 0,1 0 0,-1 1 0,1-1 0,-1 1 0,1 0 0,1 0 0,-1 0 0,1 1 0,-4 8 0,-28 66 735,33-74-875,0 0 0,0-1 0,1 1 0,-1 0 0,1 0-1,0 0 1,1 0 0,-1 0 0,1 0 0,2 12 0,-2-18 0,1 1 0,-1 0 0,1 0 0,-1-1 0,1 1 0,0 0 0,-1-1 0,1 1 0,0-1 0,-1 1 0,1 0 0,0-1 0,0 0 0,0 1 0,-1-1 0,1 0 0,0 1 0,0-1 0,0 0 0,0 0 0,0 0 0,0 1 0,0-1 0,0 0 0,-1 0 0,1-1 0,2 1 0,26-5-423,-21 2-276,-1 0 1,1-1-1,-1 0 1,0 0 0,9-7-1,32-30-7169,-13 7-132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39 285 15310,'0'0'6236,"-7"10"-4448,0-1-1401,5-6-282,-1 0 0,1 0 0,0 0 1,0 0-1,0 1 0,0-1 0,0 1 0,1-1 0,-1 1 1,1-1-1,0 1 0,0 0 0,1 0 0,-2 7 1,2-10-43,0 0 0,0 0 0,1 0 0,-1 0 0,0 0 0,0 0 0,0 0 0,1-1 1,-1 1-1,0 0 0,1 0 0,-1 0 0,1 0 0,-1 0 0,1-1 0,-1 1 0,1 0 0,0 0 1,-1-1-1,1 1 0,0 0 0,0-1 0,0 1 0,-1-1 0,1 1 0,0-1 0,0 1 0,1-1 1,1 1 64,1 0 0,-1 0 0,0-1 0,1 1 0,-1-1 1,1 0-1,-1 0 0,6-2 0,-1 1 35,0 0 1,0-1-1,0 0 0,-1-1 1,1 0-1,12-7 0,-3-3-114,-1-1 0,-1 0-1,0-1 1,-1-1 0,0-1-1,-2 0 1,0 0 0,-1-1 0,0-1-1,-2 1 1,0-2 0,-1 1-1,-1-1 1,-1-1 0,5-34 0,-10 53-46,-1 0 1,1 0 0,-1-1 0,0 1 0,0 0-1,0-1 1,0 1 0,-1 0 0,1 0 0,0-1 0,-1 1-1,0 0 1,1 0 0,-1 0 0,0-1 0,0 1-1,0 0 1,-2-2 0,1 3 4,1 0-1,0 0 1,0 1 0,0-1 0,-1 0-1,1 1 1,0-1 0,-1 1 0,1 0-1,-1-1 1,1 1 0,0 0-1,-1 0 1,1 0 0,-1 0 0,1 0-1,-1 0 1,1 0 0,0 0 0,-1 0-1,-1 1 1,-4 2 48,0 0 0,0 0 0,0 0-1,1 0 1,-1 1 0,1 0 0,0 1 0,0-1 0,-7 8-1,9-8 3,-47 55 773,48-55-756,-1 1 0,1 0 0,0 0 0,0 0 0,1 0 0,0 0 0,0 1 0,0-1 0,0 1 0,-1 10 0,3-15-100,1 0 0,-1 0 0,1-1 0,-1 1 0,1 0 0,-1-1 0,1 1-1,0 0 1,-1-1 0,1 1 0,0-1 0,-1 1 0,1-1 0,0 1 0,0-1 0,-1 1 0,1-1 0,0 0 0,0 0 0,0 1 0,0-1 0,0 0 0,-1 0 0,1 0 0,0 0-1,0 0 1,0 0 0,0 0 0,1 0 0,38-1-1272,-29 1 730,0 0 121,-6-1 148,0 1 1,1 0 0,-1 0-1,1 1 1,-1 0 0,0 0-1,0 0 1,8 3 0,-11-3 277,0 0-1,0 1 1,-1-1 0,1 1 0,-1 0 0,1 0 0,-1-1 0,0 1 0,0 0 0,1 0 0,-1 0 0,-1 0-1,1 0 1,0 0 0,0 0 0,-1 1 0,1-1 0,-1 0 0,0 0 0,0 0 0,0 1 0,0-1 0,0 0-1,0 3 1,-1 4 313,-1 1-1,1-1 1,-1 0-1,-1 0 0,-3 9 1,3-11-255,1-1 1,-1 1 0,2 0-1,-1-1 1,1 1-1,0 0 1,0 0 0,1 0-1,0 9 1,1-16-311,0 0 1,0 0-1,1 0 1,-1-1-1,0 1 0,0 0 1,0 0-1,0 0 0,0-1 1,0 1-1,0-1 1,-1 1-1,1-1 0,0 1 1,0-1-1,1 0 0,19-19-5744,2-10-3097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14638,'-6'9'5434,"-7"14"-4775,1 0-1,2 1 1,0 0-1,1 0 1,2 1-1,-6 29 1,-19 172 4727,-1 1-2687,25-199-2699,8-42 0,7-35 0,-6 44-1,7-33-131,2 0-1,26-63 0,-33 93 111,1 0-1,-1 0 1,1 0-1,1 1 1,-1 0-1,1 0 1,1 0-1,-1 1 1,1 0-1,0 0 1,1 0-1,-1 1 1,1 0-1,0 0 1,0 0-1,1 1 1,-1 0-1,1 1 1,11-4-1,-18 7 15,0-1-1,0 1 1,0 0 0,0-1-1,0 1 1,0 0-1,0 0 1,0 0 0,1 0-1,-1 0 1,0 0-1,0 1 1,0-1 0,0 0-1,0 0 1,0 1 0,0-1-1,0 1 1,0-1-1,0 1 1,0-1 0,0 1-1,0 0 1,0-1-1,0 1 1,1 1 0,-2 0-3,1 0 0,0-1 1,0 1-1,-1 0 1,1 0-1,-1-1 1,0 1-1,1 0 0,-1 0 1,0 0-1,0 0 1,0-1-1,-1 1 1,1 3-1,-1 0 75,0-1 0,0 1 0,-1-1 1,1 1-1,-1-1 0,0 0 0,0 0 0,0 0 0,-1 0 0,1 0 0,-1 0 0,-6 6 1,13-41 335,3 14-400,1 1 0,1-1 0,0 1 0,1 1 0,0 0 0,16-17 0,-26 33 0,-1-1 0,1 1 0,0 0 0,0 0 0,0-1 0,-1 1 0,1 0 0,0 0 0,0 0 0,0-1 0,0 1 0,0 0 0,1 0 0,-1 0 0,0-1 0,0 1 0,0 0 0,1 0 0,-1-1 0,0 1 0,1 0 0,-1 0 0,1-1 0,-1 1 0,1 0 0,-1-1 0,1 1 0,0 0 0,19 17 0,-13-16-899,1 0 0,-1-1-1,1 0 1,15 0 0,-10-1-1659,0-1 1,0-1-1,0 0 0,-1 0 0,1-2 1,-1 0-1,1 0 0,16-9 0,7-11-397,-36 24 3315,1 0 0,-1 0 0,0 0 0,1 0 0,-1-1 0,0 1 0,0 0 0,1 0 0,-1 0 0,0-1 0,0 1 0,1 0 0,-1 0 0,0-1 0,0 1 0,0 0 0,0 0 0,1-1 0,-1 1 0,0 0 0,0-1 1,0 1-1,0 0 0,0-1 0,0 1 0,0 0 0,0 0 0,0-1 0,0 1 0,0 0 0,0-1 0,0 1 0,0 0 0,0-1 0,0 1 0,0 0 0,0-1 0,0 1 0,-1 0 0,1-1 0,-15-2 5567,12 3-5531,0 1 1,0-1 0,0 0-1,0 1 1,0 0 0,0 0-1,0 0 1,0 0 0,0 0-1,1 0 1,-5 3 0,3 1 223,0 0 0,0 0 0,1 0 0,-1 1 0,-4 10 0,8-15-596,-1-1-1,1 1 1,-1 0 0,1 0 0,-1-1 0,1 1 0,0 0-1,-1 0 1,1 0 0,0-1 0,-1 1 0,1 0 0,0 0-1,0 0 1,0 0 0,0 0 0,0 0 0,0-1-1,0 1 1,0 0 0,0 0 0,1 0 0,-1 0 0,0 0-1,1-1 1,-1 1 0,0 0 0,1 0 0,-1 0-1,1-1 1,-1 1 0,1 0 0,-1-1 0,1 1 0,0 0-1,-1-1 1,1 1 0,0-1 0,-1 1 0,1-1 0,0 1-1,0-1 1,-1 0 0,1 1 0,0-1 0,0 0-1,0 0 1,0 1 0,1-1 0,4 0-66,0-1 0,0 1 0,-1-1-1,1-1 1,0 1 0,-1-1 0,1 0 0,-1 0 0,1 0 0,-1-1 0,0 0 0,0 0 0,0 0-1,-1 0 1,8-7 0,-2 0-221,1-1 0,-1 0 0,-1 0-1,0-1 1,8-13 0,-32 48 435,7-12 27,0 1 1,1 0-1,0 1 0,0-1 1,2 1-1,0 0 0,0 1 1,1-1-1,0 1 1,-1 15-1,6-28-203,-1 0-1,0 0 1,1-1-1,-1 1 1,1 0-1,-1-1 1,1 1-1,-1 0 1,1-1-1,-1 1 1,1-1-1,0 1 1,-1 0-1,1-1 1,0 0-1,0 1 1,-1-1-1,1 1 1,0-1-1,0 0 1,-1 0-1,1 1 1,0-1-1,0 0 1,0 0-1,0 0 1,-1 0-1,1 0 1,0 0-1,0 0 1,0 0-1,0 0 1,-1-1-1,1 1 1,0 0-1,0 0 1,0-1-1,-1 1 1,1-1-1,1 0 1,2 0-15,0 0 0,1-1 1,-1 1-1,0-1 0,0 0 1,-1 0-1,1 0 0,4-4 1,-8 8-35,0-1 1,1 0 0,-1 1-1,0-1 1,0 0 0,0 1-1,0-1 1,0 1 0,0-1 0,-1 0-1,1 1 1,0-1 0,-1 0-1,1 1 1,-1-1 0,0 2-1,-4 5-2248,6-23 532,0 12 1537,1 0-1,-1 1 1,0-1-1,1 1 1,0-1 0,-1 1-1,1 0 1,0-1-1,4-2 1,13-20-7133,-14 12 1610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52 17521,'1'-25'3087,"-1"25"-2979,0 0 0,-1 0 0,1-1 0,0 1 0,0 0 0,0 0 0,-1 0 0,1 0 0,0 0 0,0-1 0,0 1 0,-1 0 0,1 0 0,0 0 0,0 0 0,-1 0 0,1 0 0,0 0 0,0 0 0,-1 0 0,1 0 0,0 0 0,0 0 0,-1 0 1,1 0-1,0 0 0,0 0 0,-1 0 0,1 0 0,0 0 0,0 0 0,0 1 0,-1-1 0,1 0 0,0 0 0,0 0 0,0 0 0,-1 0 0,1 1 0,0-1 0,0 0 0,0 0 0,-1 1 0,-29 34 7152,26-30-7114,0 0-146,0 0 0,0 1 0,1-1 0,0 1 0,0 0 0,0 0 0,0 0 0,1 0 0,0 0 0,0 1 0,1-1 0,0 0 0,-1 9 0,3-14-18,-1 0 1,0-1-1,1 1 1,-1 0-1,1-1 1,-1 1-1,1-1 1,-1 1-1,1-1 1,-1 1-1,1-1 1,-1 1-1,1-1 1,0 1-1,-1-1 1,1 0-1,0 1 1,-1-1-1,1 0 1,0 1-1,0-1 1,-1 0-1,1 0 1,0 0-1,0 0 1,0 0-1,-1 0 1,1 0-1,1 0 0,36 0-1038,-14 0 326,-22 1 685,-1-1-1,0 1 1,0-1-1,0 1 0,0 0 1,1 0-1,-1 0 0,0 0 1,-1-1-1,1 1 0,0 0 1,0 1-1,0-1 0,0 0 1,-1 0-1,1 0 0,-1 0 1,1 1-1,-1-1 0,1 0 1,-1 0-1,1 1 1,-1-1-1,0 0 0,0 1 1,0 1-1,1 42 302,-1-34-75,0 12 239,-1-1 1,-1 1-1,-7 35 1,8-52-342,-1 0 0,0 1 0,0-1 0,0 0 1,-1 0-1,0 0 0,0-1 0,0 1 0,-1-1 0,0 1 1,0-1-1,-1 0 0,1-1 0,-1 1 0,0-1 1,0 0-1,-7 4 0,12-7-79,-1 0 0,0-1 0,0 1 0,0 0 0,0-1 0,0 1 0,0-1 0,-1 1 0,1-1 0,0 1 0,0-1 0,0 0 0,0 0 0,0 1 0,-1-1 0,1 0 0,0 0 0,0 0 0,0 0 0,-1-1 0,1 1 0,0 0 0,0 0 0,0-1 0,0 1 0,0-1 0,0 1 0,-1-1 0,1 1 0,0-1 0,0 0 0,1 1 0,-1-1 0,0 0 0,0 0 0,0 0 0,0 1 0,1-1 0,-1 0 0,0 0 0,1 0 0,-1-1 0,1 1 0,-1 0 0,1 0 0,-1 0 0,1 0 0,0 0 0,0 0 0,-1-2 0,-1-9 0,1 1 0,0-1 0,1 0 0,1-15 0,0 11 0,-1 8 0,1-1 0,0 1 0,0 1 0,1-1 0,0 0 0,1 0 0,-1 1 0,2-1 0,-1 1 0,1 0 0,0 0 0,0 0 0,1 0 0,0 1 0,0 0 0,1 0 0,6-6 0,12-9 0,2 2 0,0 0 0,31-16 0,10-7 0,-54 33 0,39-30 0,-49 37 0,0-1 0,0 1 0,0-1 0,-1 0 0,1 0 0,-1 0 0,0 0 0,0 0 0,0-1 0,0 1 0,0-1 0,-1 1 0,2-5 0,-3 8 0,0-1 0,0 1 0,0 0 0,0 0 0,0 0 0,0-1 0,0 1 0,0 0 0,0 0 0,0 0 0,0-1 0,0 1 0,0 0 0,0 0 0,0 0 0,0-1 0,-1 1 0,1 0 0,0 0 0,0 0 0,0 0 0,0-1 0,0 1 0,0 0 0,-1 0 0,1 0 0,0 0 0,0 0 0,0 0 0,0-1 0,0 1 0,-1 0 0,1 0 0,0 0 0,0 0 0,0 0 0,-1 0 0,1 0 0,0 0 0,0 0 0,0 0 0,-1 0 0,1 0 0,0 0 0,0 0 0,-1 0 0,-13 4 0,-10 10 0,18-10 0,1 1 0,-1 0 0,1 1 0,0-1 0,0 1 0,1 0 0,0 0 0,0 0 0,0 1 0,1-1 0,0 1 0,0 0 0,0 0 0,1 0 0,0 0 0,1 1 0,-1-1 0,2 0 0,-1 1 0,1 11 0,0-18 10,0 1-1,1-1 1,-1 0-1,0 0 1,1 0-1,-1 0 1,1 0-1,0 0 1,-1 0 0,1 0-1,0 0 1,-1 0-1,1 0 1,0 0-1,0 0 1,0 0 0,0-1-1,0 1 1,0 0-1,0-1 1,0 1-1,0-1 1,0 1-1,0-1 1,2 1 0,31 2-1696,-32-3 1500,30 0-6647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15919,'0'0'14366,"-11"1"-12818,0-1-1420,0 2 0,0 0-1,0 0 1,0 1 0,-15 5 0,22-6-120,0-1 0,0 1 0,0 0 0,0 0 0,0 0 0,0 0 0,1 1 0,-1-1 0,1 1 0,-1 0 0,1 0-1,0 1 1,0-1 0,1 1 0,-1-1 0,1 1 0,-1 0 0,1 0 0,1 0 0,-3 5 0,7-8-8,0 0 0,-1 0 0,1 0 0,0 0 0,0 0 0,0-1 0,0 0 0,0 1 0,0-1 0,0 0 0,0 0 0,6-2 0,-2 2 0,43-2-12,-32 0-7,1 2 1,-1 0 0,33 4 0,-50-4 18,0 0 1,1 1-1,-1-1 1,1 1 0,-1-1-1,0 1 1,1-1-1,-1 1 1,0 0 0,1 0-1,-1 0 1,0 0-1,0-1 1,0 2-1,0-1 1,0 0 0,0 0-1,0 0 1,0 0-1,-1 1 1,1-1 0,0 0-1,-1 1 1,1-1-1,-1 0 1,1 1 0,-1-1-1,0 1 1,1-1-1,-1 1 1,0-1 0,0 1-1,0-1 1,0 1-1,0-1 1,-1 1 0,1-1-1,0 0 1,-1 1-1,1-1 1,-1 1 0,1-1-1,-1 0 1,-1 2-1,-1 5 9,-1 0-1,0 0 0,0-1 1,-1 1-1,0-1 1,-7 7-1,-1 0-8,-2 0 0,0 0 0,-19 12 0,31-23 0,-1 0 0,0-1 0,0 1 0,0-1 0,0 0 0,-1 0 0,1 0 0,-1-1 0,1 0 0,-1 0 0,1 0 0,-1 0 0,0 0 0,1-1 0,-1 0 0,0 0 0,0 0 0,1-1 0,-7-1 0,10 1-5,0 1 0,0-1 0,0 0 0,0 0 0,0 0 0,1 1 0,-1-1 0,0 0 1,1 0-1,-1 0 0,1 0 0,-1 0 0,1 0 0,-1 0 0,1-1 0,0 1 0,-1 0 0,1 0 0,0 0 0,0 0 0,0 0 0,0-1 0,0 1 0,0 0 0,0 0 1,0 0-1,0 0 0,1 0 0,-1 0 0,1-1 0,-1 1 0,0 0 0,1 0 0,0 0 0,-1 0 0,2-1 0,22-38-1387,86-64-14276,-67 63 4628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6983,'0'0'23232,"-3"10"-21438,1-4-1749,-42 164 606,37-139-636,2 1 1,2 0-1,0 56 1,3-88-16,0 1 0,0-1 0,0 0 0,0 0 0,0 1 0,0-1 0,0 0 0,1 0 0,-1 1 0,0-1 0,0 0 0,0 0 0,0 0 0,0 1 0,0-1 0,1 0 0,-1 0 0,0 0 0,0 1 0,0-1 0,0 0 0,1 0 0,-1 0 0,0 0 0,0 0 0,1 0 0,-1 1 0,0-1 0,0 0 0,0 0 0,1 0 0,-1 0 0,0 0 0,0 0 0,1 0 0,-1 0 0,0 0 0,0 0 0,1 0 0,-1 0 0,0 0 0,0 0 0,1 0 0,-1 0 0,0-1 0,0 1 0,1 0 0,-1 0 0,0 0 0,0 0 0,0 0 0,1 0 0,-1-1 0,0 1 0,0 0 0,0 0 0,0 0 0,1-1 0,12-11 0,0-13 0,-1-1 0,-2 0 0,11-38 0,-11 37 0,-10 33 0,0-1 0,0 0 0,0 0 0,1 0 0,0 0 0,0 1 0,0-1 0,0 0 0,1 0 0,4 8 0,-4-10 0,0-1 0,0 0 0,0 0 0,0 0 0,1-1 0,-1 1 0,0 0 0,1-1 0,-1 1 0,1-1 0,0 0 0,-1 0 0,1 0 0,0 0 0,0-1 0,0 1 0,-1-1 0,1 1 0,0-1 0,0 0 0,4-1 0,2 1 0,-1-1 0,1 0 0,-1-1 0,1 0 0,-1 0 0,1-1 0,-1 0 0,0-1 0,0 1 0,-1-2 0,1 1 0,-1-1 0,0 0 0,0 0 0,0-1 0,-1 0 0,0 0 0,0-1 0,-1 1 0,0-1 0,0-1 0,0 1 0,-1-1 0,0 1 0,3-11 0,-15 37 0,1 0 0,0 0 0,2 0 0,0 1 0,1 0 0,1 0 0,-1 26 0,4-45 0,0 0 0,0 0 0,1 0 0,-1 0 0,0 0 0,1 0 0,-1 0 0,0 0 0,1-1 0,-1 1 0,1 0 0,0 0 0,-1 0 0,1-1 0,-1 1 0,1 0 0,0-1 0,0 1 0,-1-1 0,1 1 0,0-1 0,0 1 0,0-1 0,0 1 0,0-1 0,0 0 0,-1 1 0,1-1 0,0 0 0,0 0 0,0 0 0,0 0 0,0 0 0,0 0 0,0 0 0,0 0 0,0 0 0,0 0 0,1-1 0,2 0 0,1 1 0,0-1 0,-1 0 0,1-1 0,-1 1 0,1-1 0,5-3 0,10-10 0,-1-1 0,0 0 0,-1-2 0,-1 0 0,0-1 0,16-24 0,5-4 0,-51 90 0,7-32 0,1 1 0,0 0 0,1 0 0,0 0 0,1 0 0,0 0 0,1 1 0,-1 14 0,3-27-19,0 1 0,0-1 1,0 0-1,0 1 0,0-1 0,0 1 0,0-1 0,0 0 1,0 1-1,0-1 0,0 1 0,0-1 0,0 0 0,0 1 1,0-1-1,0 0 0,0 1 0,0-1 0,1 0 1,-1 1-1,0-1 0,0 0 0,0 1 0,1-1 0,-1 0 1,0 0-1,1 1 0,-1-1 0,0 0 0,0 0 1,1 1-1,-1-1 0,0 0 0,1 0 0,-1 0 0,1 0 1,-1 1-1,1-1 0,15-9-2040,11-21-5179,-12 3-3134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7271,'0'0'20595,"-16"53"-20242,24-40-321,6-2-1378,1-4-2145,3-3-3331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18674,'0'0'13613,"20"54"-13806,6-49-2049,3-3-3235,3-2-3844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0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170 172 13004,'0'0'11024,"-7"11"-7602,0-2-2979,1 0 0,0 1 0,1 0 0,0 0 0,0 0 0,1 0 1,1 1-1,0 0 0,0-1 0,1 1 0,-2 20 0,6-2-459,9 52-1,-7-60 17,-1 1 1,0-1-1,-2 1 0,-2 40 0,0-59 1,0 0 1,0-1-1,0 1 1,-1-1-1,1 1 1,-1-1-1,0 1 0,1-1 1,-1 0-1,0 0 1,-1 0-1,1 0 1,0 0-1,0-1 0,-1 1 1,1 0-1,-1-1 1,0 0-1,1 0 1,-1 0-1,0 0 0,1 0 1,-1 0-1,0-1 1,0 1-1,0-1 1,-3 0-1,4 1-1,-1-1 0,1 1-1,-1-1 1,1 0 0,-1 0 0,1 0-1,-1 0 1,1 0 0,-1-1 0,1 1-1,0-1 1,-1 0 0,1 1 0,0-1-1,-1 0 1,1-1 0,0 1 0,0 0-1,0 0 1,0-1 0,0 1 0,0-1-1,0 0 1,0 0 0,1 1 0,-1-1-1,1 0 1,-1 0 0,1-1 0,0 1-1,-2-4 1,3 1-44,-1 0-1,1 1 1,0-1-1,1 0 1,-1 0-1,1 1 1,0-1-1,0 0 1,0 1-1,1-1 1,0 1-1,0-1 1,0 1-1,0 0 1,0 0 0,1 0-1,0 0 1,6-7-1,8-7-412,1 1 0,30-24-1,-18 16 150,38-40 500,-4-3 0,-2-3 0,80-121 1,-139 188-53,-5 7 89,-15 19 364,-22 40 201,29-42-794,0 1 0,1 0 0,1 1 0,1-1 0,1 2 0,1-1 0,1 1 0,1-1 0,0 44 0,3-64-9,1 1 0,0-1 0,0 1 0,-1-1 1,1 1-1,1-1 0,-1 0 0,0 0 0,0 1 0,1-1 0,-1 0 0,1 0 0,0 0 0,0-1 1,0 1-1,0 0 0,0-1 0,0 1 0,0-1 0,0 0 0,0 0 0,1 1 0,3 0 0,-4-1-9,-1-1-1,1 1 1,-1-1-1,1 0 0,0 1 1,-1-1-1,1 0 1,-1 0-1,1 0 0,-1 0 1,1 0-1,-1 0 0,1-1 1,0 1-1,-1 0 1,1-1-1,-1 1 0,1-1 1,-1 1-1,0-1 1,1 0-1,-1 0 0,0 0 1,1 0-1,-1 0 0,0 0 1,0 0-1,0 0 1,0 0-1,0 0 0,0-1 1,0 1-1,0 0 1,-1-1-1,1 1 0,0-1 1,-1 1-1,1-3 0,1-3-168,-1 0-1,-1 0 1,0 1-1,0-1 1,0 0-1,0 0 1,-1 0-1,-1 1 1,1-1-1,-1 0 1,0 1-1,0-1 1,-1 1-1,0 0 1,0 0-1,0 0 1,-1 0-1,-7-9 1,-7-7 266,-1 0 0,-44-37 0,53 49 753,14 12 671,24 12 427,1-6-2655,-1-2-1,1-1 1,44 2 0,-48-6-1204,1-2 0,0 0 0,-1-1 1,33-8-1,-5-8-15186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10890,'0'0'21423,"11"5"-21022,14 2-392,1-2-1,1 0 1,-1-2 0,1-1 0,46-1 0,-40 0-1349,-21 0-405,0-1-1,0 0 0,0 0 1,0-1-1,-1-1 0,21-4 1,-8-6-8078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18193,'0'0'5589,"12"-1"-3741,13 1-1121,0 1 1,-1 1-1,29 6 1,-45-6-635,0 0-1,0 1 1,0 0 0,0 0 0,0 0 0,-1 1 0,8 5 0,-13-7-90,1 0 0,-1 0 0,1 0 1,-1 0-1,0 1 0,0-1 1,0 1-1,0-1 0,0 1 0,0 0 1,-1 0-1,1 0 0,-1 0 1,0 0-1,0 0 0,0 0 1,0 1-1,0 4 0,-1-4 68,-1 0-1,1 0 1,-1 0-1,0 0 1,0-1 0,0 1-1,0 0 1,-1-1-1,1 1 1,-1-1-1,0 1 1,0-1-1,-1 0 1,1 0 0,0 0-1,-1 0 1,-3 3-1,-60 48 1737,37-32-1462,-54 46-345,78-62-1149,9-9-5982,12-13-8516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 2146,'0'0'23825,"13"-4"-21796,22-3-845,-1 1-1,1 1 1,51 1 0,-84 4-1183,-1 0 1,1 0-1,0 0 0,0 0 1,0 0-1,0 0 0,0 1 1,0-1-1,0 1 0,0-1 1,0 1-1,0 0 0,0 0 1,-1 0-1,1 0 0,0 0 1,-1 0-1,1 0 0,-1 0 1,1 1-1,-1-1 0,1 1 1,0 1-1,-1 0 0,0-1-1,0 1 1,0-1-1,-1 1 1,1 0-1,-1-1 1,0 1-1,0 0 1,0-1-1,0 1 1,0 0-1,0-1 1,-1 1-1,-1 5 1,-2 4-2,0 0 0,-1-1 0,-1 1-1,0-1 1,0 0 0,-9 10 0,-77 81 1,65-75 0,2 1 0,-31 42 0,56-69 0,-1 0 0,0 0 0,0-1 0,1 1 0,-1 0 0,0 0 0,1 0 0,-1 0 0,1 0 0,0 0 0,-1 0 0,1 0 0,0 0 0,-1 1 0,1-1 0,0 0 0,0 0 0,0 0 0,0 0 0,0 0 0,0 0 0,0 0 0,1 0 0,-1 1 0,0-1 0,0 0 0,1 0 0,0 1 0,0-1 0,1 0 0,-1 0 0,0 0 0,1-1 0,-1 1 0,1 0 0,0-1 0,-1 1 0,1-1 0,-1 1 0,1-1 0,0 0 0,-1 0 0,1 0 0,0 0 0,1 0 0,10 0 0,0-2 0,0 0 0,20-5 0,-8 1-185,1-1 0,-1-2 0,-1 0 1,0-2-1,0 0 0,-1-2 0,29-20 0,-39 12-5966,-17 7-3910,-12 4-3061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18449,'0'0'12268,"74"0"-11659,-39 0-513,3 0-96,1 0-1314,-5 0-2753,-1-2-2820,-1-4-6213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13453,'0'0'6368,"-4"11"-2326,-2 5-2790,1-6-570,1 0-1,0 1 0,1 0 1,0 0-1,1 0 1,0 0-1,1 0 0,0 0 1,1 19-1,0-28-666,1-1 0,0 0 1,0 1-1,0-1 0,0 0 1,1 1-1,-1-1 0,0 0 1,0 0-1,1 0 0,-1 0 0,0 0 1,1 0-1,-1-1 0,1 1 1,0 0-1,-1-1 0,1 1 1,-1-1-1,1 0 0,0 1 0,-1-1 1,1 0-1,0 0 0,-1 0 1,1 0-1,0 0 0,-1-1 1,4 0-1,3 0 15,-1 0 0,1 0 1,-1-1-1,1 0 0,8-4 0,18-15-7,-29 17-23,0 0-1,0 1 1,1-1 0,-1 1 0,1 0 0,-1 1 0,1-1 0,0 1 0,0 0 0,11-1 0,-16 6 19,0 1 1,-1-1 0,1 1-1,-1 0 1,0-1-1,0 1 1,0-1-1,-1 6 1,-7 23-20,6-28 0,0 1 0,1-1 0,0 1 0,0 0 0,0-1 0,0 1 0,1 0 0,0 0 0,0 0 0,0-1 0,1 9 0,0-13 0,0 1 0,-1-1 0,1 1 0,0-1 0,0 1 0,0-1 0,-1 0 0,1 1 0,0-1 0,0 0 0,0 0 0,0 0 0,0 0 0,-1 1 0,1-1 0,0 0 0,0-1 0,0 1 0,0 0 0,0 0 0,0 0 0,-1 0 0,1-1 0,1 1 0,22-8 0,23-16 0,-37 17 0,1 1 0,0 1 0,0-1 0,0 2 0,1-1 0,-1 2 0,1 0 0,0 0 0,19-2 0,-30 6 0,-1-1 0,1 1 0,0-1 0,-1 1 0,1-1 0,-1 1 0,1-1 0,-1 1 0,0-1 0,1 1 0,-1 0 0,1-1 0,-1 1 0,0 0 0,0-1 0,1 1 0,-1 0 0,0-1 0,0 1 0,0 0 0,0 0 0,0-1 0,0 1 0,0 0 0,0 0 0,0-1 0,0 1 0,0 0 0,0-1 0,-1 2 0,-3 25 0,-14 20-3806,18-47 3739,0 0-1,0 0 1,0 0 0,0 1 0,0-1 0,0 0 0,0 0-1,0 0 1,0 0 0,0 1 0,0-1 0,0 0 0,0 0 0,0 0-1,0 1 1,0-1 0,0 0 0,-1 0 0,1 0 0,0 0-1,0 0 1,0 1 0,0-1 0,0 0 0,0 0 0,-1 0-1,1 0 1,0 0 0,0 0 0,0 0 0,0 0 0,-1 0 0,1 1-1,0-1 1,0 0 0,0 0 0,0 0 0,-1 0 0,1 0-1,0 0 1,0 0 0,0 0 0,-1 0 0,1 0 0,0 0-1,0 0 1,0 0 0,0-1 0,-1 1 0,1 0 0,0 0 0,0 0-1,0 0 1,0 0 0,-1 0 0,-1-27-4046,4-4-5283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19731,'0'0'10730,"61"34"-23222,-35-31 32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17136,'0'0'11585,"-9"7"-9258,-6 2-1686,-42 28 199,53-35-823,1 1 0,0-1 0,0 1 0,0 0 0,0-1 0,0 1 0,1 1 0,-1-1 0,1 0 0,0 0 0,0 1 0,0 0 0,-2 4 0,4-7-17,1-1 1,-1 1-1,0 0 0,0 0 1,1-1-1,-1 1 0,0 0 1,1-1-1,-1 1 0,0-1 1,1 1-1,-1 0 0,1-1 1,-1 1-1,1-1 0,-1 1 1,1-1-1,0 1 0,-1-1 0,1 0 1,-1 1-1,1-1 0,0 0 1,0 0-1,-1 1 0,1-1 1,0 0-1,-1 0 0,1 0 1,0 0-1,0 0 0,-1 0 1,1 0-1,0 0 0,1 0 1,36 0-112,-28 0-9,9-1-484,-10 1 436,0-1 0,0 1 0,0 1 1,0 0-1,13 3 0,-20-4 187,0 1 0,-1-1 0,1 1 0,0 0 1,0 0-1,-1 0 0,1 0 0,0 0 0,-1 0 0,1 1 0,-1-1 0,0 0 0,1 1 0,-1-1 0,0 1 0,0 0 0,0-1 1,0 1-1,0 0 0,0-1 0,0 1 0,-1 0 0,1 0 0,-1 0 0,1 0 0,-1 0 0,0 0 0,0-1 0,0 1 0,0 3 0,0-1 17,0 0-1,-1-1 1,1 1-1,-1 0 1,0 0-1,0-1 0,-1 1 1,1-1-1,-1 1 1,0-1-1,1 0 1,-2 1-1,1-1 0,0 0 1,0 0-1,-1-1 1,0 1-1,0 0 1,1-1-1,-1 0 0,-5 4 1,3-4-5,0 1-1,0 0 1,0-1-1,0 0 1,-1 0 0,1-1-1,-1 1 1,1-1-1,-1 0 1,1-1 0,-1 1-1,0-1 1,1 0-1,-7-2 1,11 2-81,0 0-1,-1 0 1,1-1 0,0 1 0,0-1-1,0 1 1,0-1 0,0 0 0,0 1-1,0-1 1,0 0 0,0 0-1,1 0 1,-1 1 0,0-1 0,0 0-1,1 0 1,-1 0 0,0 0 0,1 0-1,-1-1 1,1 1 0,-1 0 0,1 0-1,0 0 1,0 0 0,-1 0-1,1-1 1,0 0 0,1-37-9322,4 15-11458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13100,'0'0'7554,"9"1"-5007,-1 0-2201,0-1 0,-1 0 0,1-1 0,0 1 0,-1-2 0,1 1 0,-1-1 0,1 0 0,-1 0 0,0-1 0,0 0 0,0 0 0,0-1 0,0 0 0,-1 0 0,7-6 1,-7 5-269,1 0 1,-2 0 0,1 0 0,0-1 0,-1 0-1,0 0 1,-1-1 0,1 1 0,-1-1 0,-1 0 0,1 0-1,-1 0 1,0-1 0,-1 1 0,0-1 0,3-13-1,-5 20-60,0 0-1,0 1 0,0-1 1,0 1-1,0-1 0,0 0 0,-1 1 1,1-1-1,0 0 0,0 1 1,-1-1-1,1 1 0,0-1 0,0 0 1,-1 1-1,1-1 0,-1 1 1,1-1-1,0 1 0,-1-1 0,1 1 1,-1 0-1,1-1 0,-1 1 1,0-1-1,1 1 0,-1 0 0,1 0 1,-1-1-1,1 1 0,-1 0 1,0 0-1,1 0 0,-1 0 0,0-1 1,1 1-1,-1 0 0,0 0 1,1 0-1,-1 0 0,0 1 0,1-1 1,-1 0-1,1 0 0,-1 0 1,0 1-1,-2-1 25,0 1 1,0 0 0,0 1-1,0-1 1,0 0 0,0 1-1,1-1 1,-1 1-1,-3 3 1,-2 4 26,0 1 0,1 0 0,1 0 0,0 0 0,0 1 0,1 0 0,0 0 0,1 0 1,0 0-1,1 1 0,0 0 0,1 0 0,0 0 0,1 0 0,0 19 0,1-30-69,0 0 0,0 1 0,0-1 0,0 0 0,0 0 0,1 0 0,-1 0 0,0 0 0,1 0 0,-1 1 0,1-1 0,-1 0 0,1 0 0,-1 0 0,1 0 0,0-1 0,-1 1 0,1 0 0,0 0 0,0 0 0,0 0 0,-1-1 0,1 1 0,0 0 0,2 0 0,0 0 0,-1 0 0,1 0 0,0-1 0,0 1 0,-1-1 0,1 1 0,0-1 0,0 0 0,0 0 0,3-1 0,4-1 0,0 1 0,-1-2 0,0 1 0,1-1 0,12-7 0,5-6 0,41-32 0,-4 3 0,-64 45 0,0 0 0,1-1 0,-1 1 0,0 0 0,1 0 0,-1-1 0,0 1 0,0 0 0,1 0 0,-1 0 0,0 0 0,1-1 0,-1 1 0,0 0 0,1 0 0,-1 0 0,1 0 0,-1 0 0,0 0 0,1 0 0,-1 0 0,0 0 0,1 0 0,-1 0 0,0 0 0,1 0 0,-1 0 0,1 0 0,-1 1 0,0-1 0,1 0 0,-1 0 0,0 0 0,0 0 0,1 1 0,-1-1 0,0 0 0,1 0 0,-1 1 0,0-1 0,0 0 0,0 0 0,1 1 0,-1-1 0,0 0 0,0 1 0,2 24 0,-14 27 0,9-44 0,1 0 0,0 0 0,0 1 0,0-1 0,0 12 0,2-19 0,0-1 0,0 0 0,0 1 0,0-1 0,0 0 0,0 1 0,0-1 0,1 0 0,-1 1 0,0-1 0,0 0 0,0 1 0,0-1 0,0 0 0,1 0 0,-1 1 0,0-1 0,0 0 0,0 1 0,1-1 0,-1 0 0,0 0 0,0 0 0,1 1 0,-1-1 0,0 0 0,1 0 0,-1 0 0,0 0 0,1 0 0,-1 1 0,0-1 0,1 0 0,-1 0 0,0 0 0,1 0 0,-1 0 0,18-4 0,14-11 0,-2-6 0,-22 15 0,0-1 0,0 1 0,1 1 0,0 0 0,0 0 0,0 1 0,1 0 0,-1 0 0,17-3 0,-25 8-87,0 0 1,0 0-1,-1 0 1,1 0-1,0 0 1,-1 0-1,1 0 0,-1 0 1,1 0-1,-1 0 1,1 1-1,-1-1 0,0 0 1,1 0-1,-1 0 1,0 1-1,0-1 1,0 0-1,0 0 0,0 1 1,0-1-1,0 0 1,-1 2-1,-2 34-6723,2-30-4609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1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21 9161,'0'0'21076,"-10"-5"-19955,9 4-1105,-2-1 30,0 1 1,0-1-1,0 0 0,0 1 1,-1 0-1,1-1 1,0 1-1,0 0 0,-1 1 1,1-1-1,-1 1 0,1-1 1,-1 1-1,1 0 1,0 0-1,-1 1 0,1-1 1,-1 1-1,1 0 1,0-1-1,-1 1 0,1 1 1,0-1-1,0 0 0,0 1 1,0 0-1,0 0 1,-4 3-1,1-1-22,3-2-23,1-1 1,-1 1-1,0 0 0,1 0 0,0 0 1,-1 0-1,1 0 0,0 1 0,0-1 1,0 1-1,0-1 0,1 1 0,-1 0 1,1-1-1,-1 1 0,1 0 0,0 0 1,-1 5-1,5-7-1,-1 1 0,1-1 0,0 0 0,0 0 0,-1 0 0,1 0 0,0 0 0,0 0 0,0-1 0,0 0 0,0 1 0,4-1 0,0 0 0,23 4-59,-19-3-2,1 0 1,-1 0-1,0 1 0,0 1 1,0 0-1,0 0 0,0 1 1,-1 1-1,0 0 1,13 7-1,-22-11 64,0 0 0,1 0 0,-1 0 0,0 0 0,0 0 1,0 1-1,0-1 0,0 0 0,0 1 0,0-1 0,0 0 0,-1 1 0,1-1 0,-1 1 0,1-1 1,-1 1-1,1-1 0,-1 1 0,0 0 0,0-1 0,1 1 0,-1-1 0,-1 1 0,1 2 0,-1-1 19,0 0-1,0-1 0,0 1 0,-1 0 0,1 0 0,-1-1 0,0 1 0,1-1 1,-1 1-1,0-1 0,-5 4 0,-3 3 58,-1-1 0,0 0 0,0-1 0,-20 9 0,21-11-79,-1 0 0,1-1 0,-1-1 0,0 0 0,1 0 0,-1-1 0,-1-1 0,1 0 0,0 0 0,0-1 0,-16-2 0,26 2-4,0 0-1,0-1 1,0 1-1,1-1 1,-1 1-1,0-1 1,0 1-1,0-1 1,1 0-1,-1 0 1,0 1-1,1-1 1,-1 0-1,0 0 1,1 0-1,-1 1 1,1-1-1,0 0 1,-1 0-1,1 0 1,-1 0-1,1 0 1,0 0-1,0 0 1,0 0-1,0 0 1,0 0-1,0 0 1,0 0-1,0 0 1,0 0-1,0 0 1,0 0-1,1 0 1,-1 0-1,0 0 1,1 0-1,-1 0 1,0 0-1,2-1 1,20-39-1125,85-77-13151,-65 73 4505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17489,'0'0'4094,"-5"11"-832,-36 73-661,-56 135 2720,96-215-5321,0 0 0,-1 0 0,1 1 0,1-1 0,-1 0 0,1 0 0,-1 0 0,1 6 0,1-9 0,-1 0 0,0 0 0,0-1 0,1 1 0,-1 0 0,1 0 0,-1-1 0,0 1 0,1 0 0,0-1 0,-1 1 0,1 0 0,-1-1 0,1 1 0,0-1 0,-1 1 0,1-1 0,0 1 0,-1-1 0,1 1 0,0-1 0,0 0 0,0 1 0,-1-1 0,1 0 0,0 0 0,0 0 0,0 0 0,0 0 0,-1 0 0,1 0 0,0 0 0,0 0 0,0 0 0,0 0 0,0 0 0,-1 0 0,1-1 0,0 1 0,0 0 0,0-1 0,0 0 0,11-3 0,-1-1 0,0 0 0,0 0 0,0-1 0,-1-1 0,16-12 0,55-52 0,-80 69 0,10-7 0,-1-1 0,0-1 0,0 0 0,-1 0 0,-1 0 0,8-14 0,-59 72-101,31-32-229,-50 70-635,58-78 946,-1 1 0,2-1 0,-1 0 0,1 1 0,0 0 0,0 0 0,1 0 0,0 0 0,-1 16 1,3-23-9,0 0 1,0 0-1,0 0 1,0 1-1,0-1 1,1 0-1,-1 0 1,0 0-1,1 0 1,-1 0-1,1 0 1,-1 0-1,1 0 1,0 0-1,-1 0 1,1 0 0,0 0-1,0 0 1,-1-1-1,1 1 1,0 0-1,0 0 1,0-1-1,0 1 1,0-1-1,1 1 1,2 1-304,-1-1 1,1 0-1,0-1 0,-1 1 1,1 0-1,0-1 1,-1 0-1,7 0 0,-2-1-512,-1 0-1,0 0 1,0 0-1,1-1 1,-1 0-1,0 0 1,0-1-1,10-5 1,8-14-3525,0-5-2087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2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12524,'0'0'9331,"-3"9"-6144,-19 51-897,-15 67-1,32-104-1839,1 0-1,0 1 0,2-1 1,1 1-1,0-1 1,5 39-1,-4-62-449,0 1 0,0-1 0,0 1 0,0-1 0,0 1 0,1-1 0,-1 1 0,0-1 0,0 1 0,0-1 0,0 1 0,0-1 0,1 1 0,-1-1 0,0 1 0,0-1 0,1 0 0,-1 1 0,0-1 0,1 1 0,-1-1 0,0 0 0,1 1 0,-1-1 0,1 0 0,-1 0 0,0 1 0,1-1 0,-1 0 0,1 0 0,-1 0 0,1 1 0,0-1 0,14-10 0,9-22 0,-14 9 0,-1 0 0,-1 0 0,7-36 0,-15 79 0,-1-11 0,1 1 0,0-1 0,0 0 0,1 1 0,1-1 0,4 17 0,-5-24 0,0 0 0,0 1 0,1-1 0,-1 0 0,1 0 0,0 1 0,-1-1 0,1-1 0,0 1 0,0 0 0,0 0 0,0-1 0,1 1 0,-1-1 0,0 0 0,1 0 0,-1 1 0,1-2 0,-1 1 0,1 0 0,-1 0 0,1-1 0,0 1 0,-1-1 0,1 0 0,0 0 0,-1 0 0,1 0 0,4-1 0,-1 0 0,0-1 0,0 0 0,1 0 0,-1 0 0,0-1 0,-1 1 0,1-1 0,-1-1 0,1 1 0,-1-1 0,0 0 0,0 0 0,0-1 0,-1 1 0,0-1 0,1 0 0,2-6 0,6-7 0,0-1 0,-2 0 0,15-33 0,-37 82 0,2 1 0,1 0 0,1 0 0,-2 38 0,9-68 0,0 0 0,0 0 0,0 0 0,0 0 0,0 0 0,1 0 0,-1-1 0,0 1 0,1 0 0,-1 0 0,0 0 0,1 0 0,-1 0 0,1-1 0,-1 1 0,1 0 0,0-1 0,-1 1 0,1 0 0,0-1 0,-1 1 0,1-1 0,0 1 0,0-1 0,0 1 0,-1-1 0,1 1 0,0-1 0,0 0 0,0 1 0,0-1 0,0 0 0,0 0 0,0 0 0,0 0 0,-1 0 0,1 0 0,0 0 0,0 0 0,0 0 0,0 0 0,0-1 0,0 1 0,0 0 0,0 0 0,-1-1 0,1 1 0,0-1 0,0 1 0,1-2 0,3 0 0,1 0 0,-1-1 0,0 1 0,1-1 0,-2-1 0,10-6 0,-1-6 0,0 0 0,-2-1 0,0 0 0,-1-1 0,11-24 0,16-29 0,-38 114 0,-14 9 0,9-35 0,1-1 0,1 1 0,1 1 0,-3 31 0,6-49-9,0 0 0,0 0 0,0-1 0,1 1 0,-1 0 0,0 0 0,0 0 0,0-1 0,0 1 0,1 0 0,-1 0 0,0 0 0,0-1 0,0 1 0,1 0 0,-1 0 0,0 0 0,0 0 0,1 0 0,-1 0 0,0 0 0,0 0 0,1 0 0,-1 0 0,0-1 0,0 1 0,1 0 0,-1 0 0,0 1 0,0-1 0,1 0 0,-1 0 0,0 0 0,0 0 0,1 0 0,-1 0 0,0 0 0,0 0 0,1 0 0,-1 0 0,0 1 0,0-1 0,0 0 0,1 0 0,-1 0 0,0 1 0,0-1 0,0 0 0,1 0 0,-1 0 0,0 1 0,0-1 0,0 0 0,0 0 0,0 1 0,0-1 0,0 0 0,0 0 0,0 1 0,0-1 0,1 0 0,-1 0 0,0 1 0,0-1 0,-1 0 0,1 0 0,0 1 0,0-1 0,0 1 0,14-18-2863,-6-7-3102,-2-7-2519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2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12844,'0'0'14286,"-10"55"-13998,14-41-288,6-1-2114,3 0-2691,2-2-3330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2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55 8104,'0'0'17873,"1"-8"-14980,1-25-747,-2 32-2125,0 1 1,0-1-1,0 1 0,1 0 1,-1-1-1,0 1 0,0-1 1,0 1-1,-1-1 1,1 1-1,0-1 0,0 1 1,0 0-1,0-1 0,0 1 1,0-1-1,-1 1 0,1 0 1,0-1-1,0 1 0,-1 0 1,1-1-1,0 1 0,0 0 1,-1-1-1,1 1 1,0 0-1,-1-1 0,1 1 1,-1 0-1,1 0 0,0 0 1,-1-1-1,1 1 0,-1 0 1,1 0-1,0 0 0,-1 0 1,1 0-1,-1 0 0,1 0 1,-1 0-1,1 0 1,0 0-1,-1 0 0,1 0 1,-1 0-1,1 0 0,-1 0 1,1 0-1,0 1 0,-1-1 1,1 0-1,-1 0 0,1 0 1,0 1-1,-1-1 0,1 0 1,0 0-1,-1 1 1,1 0-1,-20 16 406,14-7-427,0-1 0,1 2 0,0-1 0,0 1 0,1-1 0,1 1 0,0 0 0,1 0 0,0 1 0,0-1 0,1 1 0,1-1 0,0 0 0,0 1 0,1-1 0,1 1 0,0-1 0,0 0 0,1 0 0,0 0 0,1 0 0,1-1 0,9 18 0,-3-10 0,-1 1 0,-1 0 0,-1 1 0,-1 0 0,7 26 0,-13-41 0,0 1 0,0 0 0,-1-1 0,0 1 0,0 0 0,0-1 0,-1 1 0,1-1 0,-1 1 0,-1 0 0,-1 5 0,2-8 0,-1 0 0,0 0 0,0 0 0,0 0 0,0 0 0,0 0 0,-1 0 0,1-1 0,-1 1 0,0-1 0,0 0 0,0 0 0,0 0 0,0 0 0,0 0 0,0-1 0,-1 1 0,-6 1 0,8-2 0,0 0 0,0-1 0,0 1 0,-1-1 0,1 1 0,0-1 0,0 0 0,-1 0 0,1 0 0,0 0 0,0 0 0,0-1 0,-1 1 0,1-1 0,0 1 0,0-1 0,0 0 0,0 0 0,0 1 0,0-2 0,0 1 0,-3-2 0,3 0 0,-1 1 0,1-1 0,0 0 0,0 0 0,0 0 0,0 0 0,1-1 0,-1 1 0,1 0 0,0-1 0,0 1 0,-2-7 0,2 0 0,0 1 0,0 0 0,1-1 0,0 1 0,0 0 0,1-1 0,1 1 0,-1 0 0,1 0 0,5-13 0,-2 13-11,0 0 1,1 0-1,-1 1 1,2-1-1,-1 1 0,1 1 1,0-1-1,13-9 1,8-4-89,37-21 0,-39 26 39,0 0 0,26-24 1,-45 34 63,0-1 0,-1 0 0,0 0 1,0 0-1,0-1 0,-1 0 0,0 0 0,-1 0 1,1 0-1,-2-1 0,4-10 0,-6 17 6,0 0-1,-1 0 0,1 1 1,-1-1-1,1 0 1,-1 0-1,1 0 0,-1 0 1,0 0-1,0 0 0,0 0 1,0 0-1,-1 0 1,1 1-1,0-1 0,-1 0 1,1 0-1,-1 0 0,-1-2 1,1 3-5,0 1 0,0-1 1,0 1-1,0-1 0,0 1 0,0-1 1,0 1-1,0 0 0,0 0 0,0-1 1,0 1-1,0 0 0,0 0 0,0 0 1,0 0-1,0 0 0,0 0 0,0 0 1,0 1-1,0-1 0,0 0 0,0 1 1,0-1-1,-1 1 0,-5 2 6,1 0-1,0 1 0,0-1 0,0 1 1,0 0-1,1 1 0,0-1 0,0 1 1,-5 6-1,-7 24-10,16-34 0,1 0 0,-1-1 0,1 1 0,-1 0 0,1 0 0,0-1 0,-1 1 0,1 0 0,0 0 0,0 0 0,0-1 0,-1 1 0,1 0 0,0 0 0,0 0 0,0 0 0,0-1 0,0 1 0,0 0 0,1 0 0,-1 0 0,0 0 0,0-1 0,1 1 0,-1 0 0,0 0 0,1 0 0,-1-1 0,1 1 0,-1 0 0,1-1 0,-1 1 0,1 0 0,-1-1 0,1 1 0,0-1 0,-1 1 0,1-1 0,0 1 0,1 0 0,8-1 0,0-1 0,1 0 0,-1 0 0,0-1 0,0 0 0,0-1 0,0 0 0,-1 0 0,1-1 0,11-7 0,-10 5 0,-1 1 0,1 1 0,0 0 0,1 1 0,-1 0 0,1 0 0,19-1 0,-30 4 0,0 1 0,0 0 0,0-1 0,0 1 0,0 0 0,0-1 0,-1 1 0,1 0 0,0 0 0,-1 0 0,1 0 0,0 0 0,-1 0 0,1 0 0,-1 0 0,0 0 0,1 0 0,-1 0 0,0 0 0,1 0 0,-1 0 0,0 0 0,0 0 0,0 0 0,0 1 0,0-1 0,0 0 0,0 0 0,-1 0 0,1 0 0,0 0 0,-1 0 0,0 2 0,-8 40 0,8-42 0,-7 29 0,8-30 0,0 1 0,0-1 0,0 1 0,0-1 0,1 1 0,-1-1 0,0 1 0,0 0 0,0-1 0,0 1 0,1-1 0,-1 1 0,0-1 0,0 0 0,1 1 0,-1-1 0,0 1 0,1-1 0,-1 1 0,0-1 0,1 0 0,-1 1 0,1-1 0,-1 0 0,1 1 0,-1-1 0,1 0 0,-1 0 0,0 0 0,1 1 0,0-1 0,-1 0 0,1 0 0,-1 0 0,1 0 0,-1 0 0,1 0 0,-1 0 0,1 0 0,-1 0 0,1 0 0,-1 0 0,1 0 0,-1 0 0,1-1 0,-1 1 0,1 0 0,0 0 0,8-3 0,0 0 0,0-1 0,-1 0 0,0 0 0,1-1 0,-1 0 0,14-11 0,-13 9 0,0 0 0,0 1 0,0 1 0,1-1 0,14-4 0,-24 10 0,1 0 0,-1-1 0,0 1 0,0 0 0,0 0 0,1 0 0,-1 0 0,0 0 0,0 0 0,1 0 0,-1 0 0,0 0 0,0 0 0,1 0 0,-1 0 0,0 0 0,0 0 0,0 0 0,1 0 0,-1 1 0,0-1 0,0 0 0,0 0 0,1 0 0,-1 0 0,0 0 0,0 0 0,0 1 0,1-1 0,-1 0 0,0 0 0,0 0 0,0 0 0,0 1 0,0-1 0,1 0 0,-1 0 0,0 0 0,0 1 0,0-1 0,0 0 0,0 0 0,0 1 0,0-1 0,-1 17 0,-12 19 0,12-33 0,1-2 2,-8 23-343,6-8-2699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2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20563,'-9'13'1110,"0"0"-1,1 0 1,1 1-1,0 0 1,1 1-1,1-1 0,0 1 1,1 0-1,0 0 1,-1 17-1,5-30-1109,0 0 0,0-1 0,0 1 0,0 0 0,0-1 0,0 1 0,0 0 0,0-1 0,0 1 0,1 0 0,-1-1 0,1 1 0,-1-1 0,1 1 0,0 0 0,0-1 0,0 0 0,-1 1 0,1-1 0,1 0 0,-1 1 0,0-1 0,0 0 0,0 0 0,1 0 0,1 2 0,1-2 0,0 0 0,0 0 0,1 0 0,-1-1 0,0 1 0,0-1 0,1 0 0,-1 0 0,7-2 0,-6 2-175,-1-1 0,0 0 0,1 0 0,-1-1 0,1 1 0,-1-1 0,0 0 0,0 0 0,0 0 0,7-6 0,-6 4-481,0 0-1,0-1 1,0 0 0,-1 0-1,0-1 1,0 1 0,0-1-1,-1 0 1,0 0-1,0 0 1,3-8 0,2-22-8505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19154,'0'0'13613,"20"23"-15054,-1-14-3556,0 0-4196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2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21428,'0'0'10827,"19"69"-10315,-19-37-512,0 5 0,-1 3 0,-6 0 0,1-2 0,2-2 0,1-8 0,1-6 0,-1-7-2274,0-11-1378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2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13036,'0'0'18258,"6"-6"-17025,26-22-1199,-2-1 0,-1-2 1,-1-1-1,-2-1 0,-2-2 1,27-46-1,-42 62-34,-6 12 0,0 0 0,0 1 0,1-1 0,0 1 0,1 0 0,-1 0 0,6-6 0,-10 12 0,1 0 0,-1 0 0,0 0 0,1 0 0,-1 0 0,0-1 0,0 1 0,1 0 0,-1 0 0,0 0 0,1 0 0,-1 0 0,0 0 0,1 0 0,-1 0 0,0 0 0,0 0 0,1 1 0,-1-1 0,0 0 0,1 0 0,-1 0 0,0 0 0,0 0 0,1 0 0,-1 1 0,0-1 0,0 0 0,1 0 0,-1 0 0,0 1 0,0-1 0,0 0 0,1 0 0,-1 1 0,0-1 0,0 0 0,0 0 0,0 1 0,0-1 0,0 0 0,1 0 0,-1 1 0,0-1 0,0 0 0,0 1 0,0-1 0,0 0 0,0 1 0,0-1 0,0 0 0,0 0 0,0 1 0,-1-1 0,1 0 0,0 1 0,2 23 0,-2-22 0,1 237-149,3-212-1802,6-13-4923,6-5-7118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17255 7 13997,'0'0'6470,"13"-2"-5503,6 0-712,1 0-1,0 2 1,0 0 0,0 1 0,0 1 0,-1 1 0,29 7 0,-23 0-236,0 0 0,0 1 0,34 22 0,-50-28-16,0 1-1,-1 0 1,0 1 0,0 0 0,-1 0 0,1 1-1,-2 0 1,1 0 0,-1 0 0,0 1-1,-1 0 1,6 11 0,-10-15 29,0 0 1,0 0-1,0 0 0,0 0 1,-1 0-1,0 0 0,0 1 1,0-1-1,-1 0 0,1 0 0,-1 0 1,0 0-1,-1 0 0,1-1 1,-1 1-1,0 0 0,0-1 1,-1 1-1,1-1 0,-1 1 1,0-1-1,0 0 0,-1 0 1,-6 5-1,-9 10 259,-1-2 0,-1 0 0,-34 20 0,36-24-186,-104 63 191,-3-5 0,-2-6 0,-4-5 1,-2-7-1,-252 66 0,91-52-482,-524 49-1,-309-56-433,381-27 439,-2078 178-647,39-15 850,1477-225-391,-627-14 108,1408 66 196,-73 0 28,-682-91-37,783 39 162,371 31-20,-240 35 0,-375 93 535,511-85-333,197-36-141,0 2 1,1 2 0,1 1 0,-45 25-1,77-38-124,0 0 0,0 0-1,0 0 1,0 0 0,0 0 0,0 0-1,0 1 1,1-1 0,-1 1 0,0-1-1,1 1 1,-1 0 0,1-1 0,0 1-1,-1 0 1,1 0 0,0 0-1,0 0 1,0 0 0,1 0 0,-1 0-1,0 1 1,1-1 0,-1 0 0,1 0-1,0 1 1,0-1 0,0 0-1,0 0 1,0 1 0,0-1 0,1 0-1,-1 0 1,1 1 0,-1-1 0,1 0-1,0 0 1,0 0 0,0 0 0,0 0-1,0 0 1,0 0 0,1 0-1,-1 0 1,1-1 0,-1 1 0,4 2-1,5 5-2,0 0 0,0 0 0,2-1 0,-1 0 0,1-1 0,21 10 0,13-1 76,0-1 1,1-3-1,1-2 1,84 8-1,12 2-2467,-60-6-4417,-50-11 85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15727,'-6'0'4069,"8"2"-1434,16 4-412,31 3-1189,32-8-395,-59-2-593,-1 1 1,1 0 0,-1 2-1,0 1 1,27 6 0,-45-8-22,0 0 1,-1 0 0,1 1 0,0-1-1,-1 0 1,1 1 0,-1 0 0,0-1 0,1 1-1,-1 0 1,0 0 0,0 0 0,0 0-1,0 1 1,-1-1 0,1 1 0,-1-1 0,1 1-1,-1-1 1,0 1 0,0 0 0,0-1-1,0 1 1,-1 0 0,1 0 0,-1 0 0,1 0-1,-1 0 1,0 0 0,0-1 0,-1 1-1,1 0 1,-1 0 0,1 0 0,-1 0 0,-1 2-1,-2 10 380,-1 0-1,-1 0 0,0-1 0,0 0 0,-13 18 1,-55 68 1770,52-73-2738,1 0 0,-30 55-1,61-111-23565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96 9353,'0'0'3085,"8"-10"-138,26-32-310,-32 40-2374,-1 1-1,0-1 1,1 1-1,-1-1 1,0 1-1,0-1 1,0 0-1,0 0 1,-1 0-1,1 1 1,0-1 0,-1 0-1,1 0 1,-1 0-1,0 0 1,1-3-1,-2 4-149,1 1-1,0-1 1,-1 0 0,1 1-1,-1-1 1,1 0 0,-1 1-1,1-1 1,-1 1 0,1-1-1,-1 1 1,0-1 0,1 1-1,-1 0 1,1-1 0,-1 1-1,0 0 1,1-1 0,-1 1-1,0 0 1,0 0 0,1 0-1,-1-1 1,0 1 0,0 0-1,1 0 1,-2 0 0,-5 1 142,0-1-1,0 1 1,0 0 0,1 0 0,-1 1-1,-10 4 1,-1 2-23,0 1 0,0 1 0,2 0 0,-1 1 0,1 1 0,1 1 0,-18 18-1,25-23-125,-1 1 0,2 1 0,-1-1 0,1 1-1,0 1 1,1-1 0,0 1 0,1 0 0,0 0 0,1 1-1,0-1 1,1 1 0,-2 12 0,5-21-96,0 0 1,-1-1-1,1 1 1,1 0 0,-1 0-1,0 0 1,1-1-1,-1 1 1,1 0-1,0-1 1,0 1-1,0 0 1,0-1-1,0 0 1,1 1-1,-1-1 1,1 1 0,-1-1-1,1 0 1,3 3-1,-1-2 5,0-1-1,0 1 0,0-1 1,0 0-1,0 0 1,0 0-1,1 0 0,-1-1 1,1 0-1,0 0 0,5 1 1,3-1 27,0 0 0,-1-1 1,1-1-1,0 0 0,0 0 0,-1-1 0,1-1 1,15-5-1,-19 4-31,-1 1 1,1-1-1,-1-1 1,0 0-1,0 0 0,-1 0 1,9-8-1,-13 10-13,0 0-1,0-1 0,0 1 0,0-1 0,-1 0 0,1 0 0,-1 1 0,0-1 1,0-1-1,-1 1 0,1 0 0,-1 0 0,0-1 0,0 1 0,0-1 0,0-8 1,-1 13 0,0-1 1,0 1 0,0-1 0,0 0 0,0 1-1,0-1 1,0 0 0,-1 1 0,1-1 0,0 1-1,0-1 1,-1 0 0,1 1 0,0-1 0,0 1-1,-1-1 1,1 1 0,-1-1 0,1 1 0,-1-1-1,1 1 1,0-1 0,-1 1 0,0 0 0,1-1 0,-1 1-1,1 0 1,-1-1 0,1 1 0,-1 0 0,0 0-1,1 0 1,-1 0 0,1-1 0,-1 1 0,0 0-1,1 0 1,-1 0 0,0 0 0,1 0 0,-1 0-1,0 1 1,1-1 0,-1 0 0,1 0 0,-1 0-1,0 1 1,1-1 0,-1 0 0,1 0 0,-1 1-1,1-1 1,-1 1 0,0-1 0,-31 23 29,29-21 15,1 1 0,-1 0 0,1 0 0,0 0 0,0 0 1,0 1-1,0-1 0,1 1 0,-1-1 0,1 1 0,0-1 0,0 1 0,0 0 0,0 5 0,1-9-26,0 1 0,0 0-1,0 0 1,1 0 0,-1-1 0,0 1-1,1 0 1,-1 0 0,0-1 0,1 1-1,-1 0 1,1-1 0,-1 1 0,1 0-1,0-1 1,-1 1 0,1-1 0,0 1-1,-1-1 1,1 1 0,0-1 0,-1 0-1,3 1 1,0 0 3,0 0 0,1 0 0,-1-1 0,1 1 0,-1-1 0,1 0 0,-1 0 0,6-1 0,-1-1-20,-1 1 0,0-1 0,0-1 0,0 0 0,0 0 0,12-7 0,-13 6 0,0 1 0,0 0 0,1 0 0,-1 1 0,0-1 0,1 1 0,10-1 0,-17 3-2,1 1 0,0 0 0,0-1 0,0 1 0,-1 0 0,1-1 0,0 1-1,-1 0 1,1 0 0,-1 0 0,1-1 0,-1 1 0,1 0 0,-1 0 0,1 0 0,-1 0 0,0 0 0,0 0 0,1 0 0,-1 0 0,0 0 0,0 0-1,0 0 1,0 0 0,0 0 0,0 0 0,0 0 0,-1 0 0,1 0 0,-1 1 0,-3 36-62,-4-8-15,-3 20-662,14-19-2961,7-23-1892,8-7-2868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11659,'0'0'14515,"-7"11"-13746,-10 22-32,1 1-1,2 1 1,1 0 0,-13 59-1,18-60-581,2 0 0,-4 67 0,21-160-9369,-11 46 8933,0 0 0,-2 1-1,1-1 1,-2 1 0,1-1 0,-2 1 0,-7-19 0,-23-41 6094,22 48-2069,14 23-3496,1 0 1,-1 0 0,1 0-1,-1 0 1,1 1-1,0-1 1,0 1-1,-1-1 1,1 1-1,0 0 1,0 0-1,-1 0 1,6 1 0,-3 0-147,47 0-1497,-22 0-2339,-1-1-1,32-4 0,-13-8-9931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16720,'0'0'6833,"9"6"-5146,-6-4-1583,1 0-5,-1 1 1,0-1 0,1 0 0,0 0 0,0 0 0,-1 0-1,1-1 1,0 0 0,0 0 0,0 0 0,0 0 0,1 0 0,-1-1-1,0 0 1,0 0 0,0 0 0,0 0 0,1-1 0,-1 0-1,0 1 1,0-1 0,0-1 0,0 1 0,5-3 0,-1-1-68,0-1 0,-1 1 1,1-2-1,-1 1 1,0-1-1,12-15 0,-17 19 23,1-1-1,0 0 0,-1 0 0,0 0 0,0 0 0,0 0 0,-1 0 0,1 0 1,-1-1-1,0 1 0,0 0 0,-1-1 0,1 1 0,-1-1 0,0 1 1,0-1-1,-1-5 0,0 9-5,1-1 1,-1 1 0,0 0 0,1-1-1,-1 1 1,0 0 0,0 0-1,0 0 1,0 0 0,0 0-1,-1 0 1,1 0 0,0 0-1,0 0 1,-1 0 0,1 0 0,0 1-1,-1-1 1,1 1 0,-1-1-1,1 1 1,0-1 0,-1 1-1,1 0 1,-1 0 0,1 0-1,-1 0 1,0 0 0,1 0-1,-1 0 1,1 0 0,-1 1 0,1-1-1,0 0 1,-3 2 0,-2-1 30,1 0 0,-1 1 0,1 0 0,0 0 0,0 0 0,0 1 0,0-1 0,-7 6 0,5-1-13,0 0 1,1 0 0,-1 1-1,2 0 1,-1 0 0,1 0-1,0 1 1,1 0-1,0 0 1,1 0 0,-1 0-1,2 1 1,-1-1 0,1 1-1,1-1 1,0 1-1,0 11 1,1-20-71,0 0-1,0 0 1,0 0 0,1 1-1,-1-1 1,0 0 0,0 0 0,1 0-1,-1 0 1,1 0 0,-1 0-1,1 0 1,0 0 0,-1 0-1,1 0 1,0 0 0,-1 0-1,1 0 1,0-1 0,0 1 0,0 0-1,0-1 1,1 2 0,32 7-297,-22-9-107,0 0 0,0-1 0,23-4 0,1-7-4391,-12 2-2154,5-4-6228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29 12268,'0'0'8360,"-10"1"-7837,1 0-247,0 1 0,0 0 0,0 1 0,0-1 1,0 1-1,1 1 0,0 0 0,0 0 0,0 1 0,0 0 1,1 0-1,-1 1 0,1 0 0,-9 9 0,9-6-22,0-1 0,1 1-1,0 0 1,0 1 0,1-1 0,0 1-1,1 0 1,0 0 0,0 1 0,1-1-1,1 1 1,0-1 0,0 1-1,1 0 1,0 0 0,1 13 0,1-23-248,-1 0-1,1 0 1,-1 1 0,1-1 0,-1 0 0,1 0 0,0 0 0,0 0 0,0 0-1,0 0 1,-1 0 0,1 0 0,0-1 0,1 1 0,-1 0 0,0 0-1,0-1 1,0 1 0,0-1 0,0 1 0,1-1 0,-1 1 0,0-1 0,0 0-1,1 0 1,-1 0 0,0 1 0,1-1 0,-1 0 0,0-1 0,0 1 0,1 0-1,-1 0 1,0 0 0,1-1 0,-1 1 0,1-1 0,4 0 19,-1-1-1,1 1 1,-1-1 0,0 0 0,0 0 0,0-1 0,8-4-1,-1-5-36,1-1 0,-2-1 0,0 0 0,0 0 0,-2-1 0,1-1 0,-2 0 0,0 0 0,-1 0-1,7-26 1,24-47-196,-38 88 149,-15 24-2391,-7-4-4522,12-11-70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15278,'0'0'11932,"2"8"-10112,0 3-1440,0 0 1,-1 1-1,0-1 0,-1 0 0,-1 0 0,1 1 1,-2-1-1,-3 16 0,-23 57-169,18-57-194,1 0 1,1 0-1,1 1 0,1 0 1,-3 44-1,9-71-113,0 0-1,0 0 1,0-1-1,0 1 1,0 0 0,1 0-1,-1-1 1,0 1-1,0 0 1,0-1 0,1 1-1,-1 0 1,0-1 0,1 1-1,-1 0 1,0-1-1,1 1 1,-1-1 0,1 1-1,-1-1 1,1 1-1,-1-1 1,1 1 0,0-1-1,-1 1 1,1-1-1,0 0 1,-1 1 0,1-1-1,1 1 1,24-2-6007,-13-3-1077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61 10602,'0'0'6219,"1"-9"-4228,-1 0-1246,1-13-79,7 2 5627,-9 54-2231,-1-11-3724,-2 1-1,0-1 1,-2 0-1,-16 43 1,-8 38 163,26-81-501,1 1 0,1 35 0,2-58-112,-1 0-1,2 0 1,-1-1-1,0 1 1,0 0-1,0 0 1,0-1-1,0 1 1,1 0-1,-1 0 1,0-1-1,1 1 1,-1 0-1,0-1 1,1 1-1,-1 0 1,1-1-1,-1 1 1,1-1-1,-1 1 1,1-1 0,0 1-1,0 0 1,1 0-697,0 0 1,0-1 0,0 1-1,0-1 1,1 0 0,-1 1 0,0-1-1,0 0 1,0 0 0,0 0-1,0 0 1,3-1 0,3-2-11417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6726,'0'0'3043,"4"-9"-758,-2 1-1271,11-33 753,4 17 6599,-17 31-2963,2 24-3327,-10 115 11,8-145-2087,0-1 0,1 0 0,-1 1 0,0-1 0,0 1 0,0-1 0,0 1 0,1-1 0,-1 0 0,0 1 0,0-1 0,1 1 0,-1-1 0,0 0 0,1 1 0,-1-1 0,0 0 0,1 0 0,-1 1 0,1-1 0,-1 0 0,0 0 0,1 1 0,-1-1 0,1 0 0,-1 0 0,1 0 0,-1 0 0,1 0 0,-1 0 0,1 0 0,-1 0 0,0 0 0,1 0 0,-1 0 0,1 0 0,-1 0 0,1 0 0,-1 0 0,1 0 0,-1 0 0,1-1 0,-1 1 0,0 0 0,1 0 0,-1-1 0,1 1 0,-1 0 0,1-1 0,23-13 0,13-27 0,-26 29 0,0 0 0,0 0 0,1 1 0,23-17 0,-35 28 0,0 0 0,1 0 0,-1 0 0,0 0 0,0 0 0,1 0 0,-1 0 0,0 0 0,0 0 0,1-1 0,-1 1 0,0 0 0,0 0 0,1 0 0,-1 1 0,0-1 0,0 0 0,1 0 0,-1 0 0,0 0 0,0 0 0,1 0 0,-1 0 0,0 0 0,0 0 0,1 0 0,-1 1 0,0-1 0,0 0 0,0 0 0,1 0 0,-1 1 0,0-1 0,0 0 0,0 0 0,0 0 0,0 1 0,1-1 0,-1 0 0,0 0 0,0 1 0,0-1 0,0 0 0,0 0 0,0 1 0,0-1 0,0 0 0,0 0 0,0 1 0,2 23 0,-6 22 0,2-36 0,-2 30 0,4-39 0,0 0 0,0-1 0,1 1 0,-1 0 0,0-1 0,0 1 0,1-1 0,-1 1 0,0-1 0,1 1 0,-1 0 0,0-1 0,1 1 0,-1-1 0,1 0 0,-1 1 0,1-1 0,-1 1 0,1-1 0,-1 0 0,1 1 0,0-1 0,-1 0 0,1 0 0,-1 1 0,1-1 0,0 0 0,-1 0 0,1 0 0,0 0 0,-1 0 0,1 0 0,-1 0 0,1 0 0,0 0 0,-1 0 0,1 0 0,0 0 0,-1 0 0,1 0 0,0-1 0,-1 1 0,1 0 0,-1-1 0,1 1 0,-1 0 0,1-1 0,-1 1 0,1-1 0,-1 1 0,1 0 0,0-2 0,11-6 0,0 0 0,-1-1 0,0 0 0,-1 0 0,14-18 0,26-22 0,-58 84 0,-1 1-5823,9-36 5628,0 1 1,0 0-1,0-1 0,0 1 1,0 0-1,0-1 0,0 1 1,0-1-1,0 1 0,0 0 1,0-1-1,1 1 0,-1-1 1,0 1-1,0 0 0,1-1 1,-1 1-1,0-1 0,1 1 1,-1-1-1,0 1 0,1-1 1,-1 1-1,1-1 0,-1 0 1,1 1-1,-1-1 0,1 1 1,-1-1-1,1 0 0,0 0 1,-1 1-1,1-1 0,-1 0 1,1 0-1,0 0 0,-1 0 1,1 0-1,0 0 0,-1 1 1,1-1-1,-1-1 0,1 1 1,0 0-1,-1 0 0,1 0 1,0 0-1,-1 0 0,1-1 1,-1 1-1,2-1 0,15-6-11149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46 10794,'0'0'9620,"-11"7"-4506,-4 1-3722,-49 30 2499,58-34-3674,0 0 0,1 1 1,-1-1-1,1 1 1,0 0-1,0 1 0,0-1 1,-5 10-1,11-14-217,0-1 0,0 1 0,0-1 0,1 1 0,-1-1 0,0 0 0,0 1 0,1-1 0,-1 0 0,0 0 0,0 0 0,1 0 0,-1 0 0,2-1 0,52-14-416,-46 11 290,1 1 1,-1 0 0,1 1 0,0 0 0,-1 0 0,12 1 0,-19 1 110,-1-1-1,1 1 1,-1 1-1,0-1 1,1 0-1,-1 0 1,1 0-1,-1 1 1,0-1-1,1 0 1,-1 1-1,0 0 1,0-1-1,1 1 1,-1 0-1,0-1 1,0 1-1,0 0 1,0 0-1,0 0 1,0 0-1,0 0 1,0 0-1,0 0 1,0 0-1,-1 1 1,1-1-1,0 0 1,-1 0-1,1 2 1,0 3 111,0 0 1,0 0-1,-1 0 1,1 0-1,-2 12 1,0 1 712,17-52-476,-6 15-282,-3 2-51,-1-1 0,0 0 0,-1 0 0,-1-1 0,-1 1 0,-1-1 0,1-21 0,-1 39-249,1-1 1,-1 1-1,1 0 1,-1 0-1,1 0 1,-1 0-1,1 1 0,-1-1 1,0 1-1,1-1 1,-1 1-1,4 1 1,5 1-1694,16-2-3287,-9-3-1201,4-5-6078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3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12620,'0'0'9134,"-2"9"-6428,-6 19-2202,-13 48 2097,3 2 0,-14 126 0,32-201-2601,-1-1 0,1 1 0,0-1 0,0 1 0,0-1 0,0 1 0,1-1 0,-1 1 0,1-1 0,-1 0 0,1 1 0,0-1 0,0 0 0,0 1 0,2 2 0,-3-5 0,1 0 0,-1 1 0,1-1 0,-1 0 0,1 0 0,-1 1 0,1-1 0,-1 0 0,1 0 0,-1 0 0,1 0 0,0 0 0,-1 0 0,1 0 0,-1 0 0,1 0 0,-1 0 0,1 0 0,-1 0 0,1 0 0,0 0 0,-1 0 0,1 0 0,0-1 0,21-15 0,-2-6-391,-1 0 0,-1-1-1,-1-1 1,-1 0 0,-1-1 0,20-45-1,-41 85 271,1 0 0,0 1 0,2-1-1,-1 1 1,2 0 0,-1 25 0,3-40 119,0 1 1,0-1 0,0 0 0,0 0-1,0 0 1,1 0 0,-1-1 0,0 1 0,1 0-1,-1 0 1,0 0 0,1 0 0,-1 0-1,1 0 1,0 0 0,-1-1 0,1 1 0,-1 0-1,1 0 1,0-1 0,0 1 0,0 0-1,-1-1 1,1 1 0,0-1 0,0 1 0,0-1-1,0 1 1,0-1 0,0 0 0,0 0-1,0 1 1,0-1 0,0 0 0,0 0 0,0 0-1,0 0 1,0 0 0,0 0 0,0 0-1,0 0 1,0-1 0,0 1 0,0 0 0,0-1-1,0 1 1,1-1 0,2-1-42,0 1-1,0-1 1,0 0 0,0 0 0,0-1-1,0 1 1,-1-1 0,1 0 0,4-5-1,8-14-314,-1-1 0,-2-1 0,0 0 0,-2-1 0,15-43 0,19-43 2261,-55 133-1510,1 0 0,1 0 0,1 0 0,1 1 0,0 0 1,2 1-1,1-1 0,1 1 0,1-1 0,2 37 0,0-57-468,-1 0-1,1 0 1,0-1-1,-1 1 1,1 0-1,0 0 1,1 0-1,-1-1 1,0 1-1,1 0 1,0-1-1,-1 0 1,1 1-1,0-1 1,0 0-1,0 0 1,1 0-1,-1 0 1,0 0-1,1 0 1,-1-1-1,1 1 1,0-1-1,-1 0 1,1 0-1,0 0 1,4 1-1,-6-2-40,0-1 0,-1 0 0,1 1 1,-1-1-1,1 1 0,-1-1 0,1 0 0,-1 1 0,0-1 1,1 0-1,-1 1 0,0-1 0,1 0 0,-1 0 0,0 1 1,0-1-1,0 0 0,0 0 0,0 0 0,1 1 0,-1-1 1,-1 0-1,1 0 0,0 1 0,0-3 0,-3-23-1292,-3 7 1521,-2 0 0,0 1 0,-1 0 0,-1 0 0,-19-26 0,-8-14 2369,17 18 81,48 37-1752,53 10-6550,-44-7-2327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139 169 11339,'0'-30'10107,"-13"10"-4010,11 18-5906,0 1 0,-1 0 0,1-1 0,-1 1 0,1 1 0,-1-1 0,1 0 0,-1 0 0,1 1 0,-1 0 0,0-1 0,1 1 0,-1 0 0,1 0 0,-1 0 0,0 1 0,1-1 0,-1 1 0,-3 1 0,2-1-153,0 1-1,1-1 1,-1 1-1,1 0 1,0 1-1,-1-1 1,1 0-1,0 1 1,0 0-1,0 0 1,1 0-1,-1 0 1,1 0-1,0 0 1,0 1-1,0-1 1,0 1-1,0-1 1,1 1-1,-2 5 1,0 1 35,0 1 1,1-1-1,0 0 1,0 1-1,1-1 1,1 18 0,0-27-72,0 1 0,0 0 0,1-1 0,-1 1 0,1 0 0,-1-1 0,1 1 0,0-1 0,-1 1 0,1 0 0,0-1 0,0 0 1,0 1-1,0-1 0,0 0 0,0 1 0,1-1 0,-1 0 0,0 0 0,1 0 0,-1 0 0,1 0 0,-1 0 0,1 0 0,-1-1 0,1 1 1,0-1-1,-1 1 0,1-1 0,0 1 0,-1-1 0,1 0 0,0 0 0,-1 0 0,1 0 0,0 0 0,2-1 0,2 1 1,0-1-1,0 0 0,0 0 0,0 0 1,0-1-1,0 0 0,0 0 0,-1-1 1,9-4-1,1-4-2,-2 1 0,0-2 0,0 0 0,-1-1 0,0 0 0,-1 0 0,14-24 0,-18 26 0,-1-1 0,1 0 0,-2 0 0,0 0 0,0-1 0,-1 0 0,-1 0 0,0 0 0,-1 0 0,1-19 0,-3 32 0,0 1 0,0-1 0,-1 0 0,1 0 0,0 0 0,0 0 0,0 0 0,0 0 0,-1 1 0,1-1 0,0 0 0,0 0 0,0 0 0,0 0 0,-1 0 0,1 0 0,0 0 0,0 0 0,-1 0 0,1 0 0,0 0 0,0 0 0,0 0 0,-1 0 0,1 0 0,0 0 0,0 0 0,0 0 0,-1 0 0,1 0 0,0 0 0,0 0 0,0-1 0,-1 1 0,1 0 0,0 0 0,0 0 0,0 0 0,0 0 0,0-1 0,-1 1 0,1 0 0,0 0 0,0 0 0,0 0 0,0-1 0,0 1 0,0 0 0,0 0 0,0 0 0,0-1 0,-1 1 0,1 0 0,0 0 0,0 0 0,0-1 0,0 1 0,0 0 0,0-1 0,-11 18 0,1 2 0,1 0 0,1 0 0,1 1 0,1 0 0,0 0 0,2 1 0,0-1 0,1 1 0,1 0 0,2 41 0,0-60 0,0 0 0,0 0 0,1 0 0,-1 0 0,0 0 0,1 0 0,0-1 0,-1 1 0,1 0 0,0 0 0,0-1 0,0 1 0,0 0 0,0-1 0,0 1 0,0-1 0,0 1 0,1-1 0,-1 1 0,1-1 0,-1 0 0,1 0 0,-1 0 0,1 0 0,0 0 0,-1 0 0,1 0 0,0-1 0,0 1 0,0-1 0,0 1 0,0-1 0,-1 0 0,1 1 0,0-1 0,0 0 0,0 0 0,0-1 0,0 1 0,3-1 0,1 0 0,0-1 0,0 1 0,0-1 0,0-1 0,-1 1 0,1-1 0,-1 0 0,0 0 0,0-1 0,0 1 0,8-8 0,-2-2 0,-1 0 0,0-1 0,-1 0 0,-1-1 0,13-29 0,-20 88 0,-5-12 0,-3 28 0,7-57 0,0 0 0,0 0 0,0 0 0,0 1 0,0-1 0,1 0 0,0 0 0,0 0 0,0 0 0,0 0 0,0 0 0,0 0 0,1-1 0,1 4 0,-1-5 0,-1 1 0,1-1 0,0 0 0,-1 0 0,1 1 0,0-1 0,0 0 0,0-1 0,0 1 0,0 0 0,0-1 0,0 1 0,0-1 0,0 1 0,0-1 0,0 0 0,0 0 0,0 0 0,1 0 0,-1 0 0,0-1 0,0 1 0,0-1 0,0 1 0,0-1 0,0 0 0,0 1 0,3-3 0,2-1 0,1 0 0,-2 0 0,1-1 0,0 0 0,-1 0 0,7-7 0,-6 5 0,1-2 0,-1 1 0,0-1 0,-1 0 0,0 0 0,0-1 0,-1 1 0,0-1 0,-1-1 0,0 1 0,-1-1 0,0 1 0,-1-1 0,2-13 0,-4 24 0,0 0 0,0-1 0,0 1 0,0 0 0,0 0 0,0 0 0,1 0 0,-1-1 0,0 1 0,0 0 0,0 0 0,0 0 0,0-1 0,0 1 0,0 0 0,0 0 0,-1 0 0,1 0 0,0-1 0,0 1 0,0 0 0,0 0 0,0 0 0,0-1 0,0 1 0,0 0 0,0 0 0,0 0 0,-1 0 0,1 0 0,0-1 0,0 1 0,0 0 0,0 0 0,0 0 0,-1 0 0,1 0 0,0 0 0,0 0 0,0 0 0,0 0 0,-1 0 0,1 0 0,0-1 0,0 1 0,0 0 0,-1 0 0,1 0 0,0 0 0,0 0 0,-10 9 0,-7 16 0,12-17 0,1 0 0,1 1 0,-1 0 0,1 0 0,1 0 0,-1 0 0,2 0 0,-1 0 0,1 1 0,1-1 0,-1 1 0,2-1 0,1 11 0,-1-18 2,0 0 0,0 0-1,1-1 1,-1 1 0,1-1 0,-1 1-1,1-1 1,0 0 0,0 0 0,0 1 0,-1-1-1,1 0 1,0-1 0,0 1 0,0 0 0,0-1-1,1 1 1,-1-1 0,0 1 0,0-1-1,0 0 1,0 0 0,0 0 0,1 0 0,-1 0-1,3-1 1,2 1-36,0-1-1,1 0 1,-1 0 0,0-1-1,0 0 1,12-4 0,-15 4-552,0-1-1,0 0 1,0 1 0,-1-1 0,1-1-1,-1 1 1,1 0 0,-1-1 0,0 0-1,4-7 1,5-17-6866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5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13549,'0'0'16592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20692,'0'0'5060,"21"58"-3298,-20-24-705,-1 5-448,0 8-385,0-1-160,0-2-32,0-4-32,0-10 32,0-7 32,0-9-64,3-8-545,-9-17-17295</inkml:trace>
  <inkml:trace contextRef="#ctx0" brushRef="#br0" timeOffset="1.34">0 355 19923,'0'0'9257,"79"5"-7880,-34-12-801,6-4-447,-1-2-97,0 0 32,-6 0-64,-10 0-673,-7-1-1025,-14 2-1729,-11-2-609,-2 1-1889,-10-2-5958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1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13645,'0'0'10463,"-9"14"-9005,-11 19-507,2 2 0,1 0 0,2 1 0,2 0 0,-14 55 0,15-28-452,2 1-1,-1 94 0,11-158-498,0 0 0,0 1 0,1-1 0,-1 0 0,0 0 0,0 1 0,1-1 0,-1 0 0,0 0 0,0 0 0,1 1 0,-1-1 0,0 0 0,1 0 0,-1 0 0,0 0 0,1 0 0,-1 0 0,0 0 0,1 0 0,-1 0 0,0 1 0,1-1 0,-1 0 0,0-1 0,1 1 0,-1 0 0,0 0 0,1 0 0,-1 0 0,0 0 0,1 0 0,-1 0 0,0 0 0,0-1 0,1 1 0,-1 0 0,0 0 0,1 0 0,-1-1 0,0 1 0,0 0 0,1 0 0,-1-1 0,0 1 0,0 0 0,0 0 0,0-1 0,1 1 0,-1-1 0,17-13 0,65-70 0,57-53 0,-134 133-40,0 0 0,0 0 1,0 1-1,0 0 0,10-5 0,-14 8 33,0 0 0,-1 0 0,1-1 0,-1 1 0,1 0 0,-1 0 0,1 0 0,0 0 0,-1 0 0,1 0 0,0 0 0,-1 0 0,1 0 0,-1 0 0,1 0 0,-1 1 0,1-1 0,0 0 0,-1 0 0,1 0 0,-1 1 0,1-1 0,-1 0 0,2 1 0,-2 1 1,1-1-1,-1 0 1,1 0 0,-1 0 0,1 1 0,-1-1 0,0 0 0,0 0 0,1 1 0,-1-1 0,0 0 0,0 1 0,0-1-1,0 0 1,-1 1 0,0 1 0,-1 8 47,-1-1 1,0 0-1,-1 0 0,-1 0 0,1 0 1,-8 10-1,-17 42 188,103-247-229,-74 184 0,1-1 0,-1 1 0,0 0 0,1-1 0,-1 1 0,1-1 0,0 1 0,-1 0 0,1-1 0,0 1 0,0 0 0,0 0 0,0 0 0,0-1 0,0 1 0,0 0 0,0 0 0,0 0 0,0 1 0,1-1 0,-1 0 0,2 0 0,-1 1 0,0 0 0,0 1 0,-1-1 0,1 1 0,0-1 0,0 1 0,-1 0 0,1 0 0,0 0 0,-1 0 0,1 0 0,-1 0 0,2 2 0,21 12 0,-9-10-682,-1 0 0,2-2 0,-1 1-1,0-2 1,0 0 0,1-1 0,-1-1 0,29-2 0,-4 1-914,-30 1 229,-1-1 1,1 0 0,0 0 0,17-6 0,-24 6 1110,0 1 1,0-1 0,0-1-1,-1 1 1,1 0 0,0-1 0,0 1-1,-1-1 1,1 0 0,-1 0 0,0 0-1,1 0 1,-1 0 0,0 0-1,0-1 1,0 1 0,-1-1 0,1 1-1,1-5 1,-3 7 420,0 0 0,0-1 0,0 1 0,0 0 0,0-1 1,0 1-1,-1 0 0,1 0 0,0-1 0,0 1 0,0 0 0,-1 0 0,1-1 0,0 1 0,0 0 0,-1 0 0,1 0 1,0-1-1,0 1 0,-1 0 0,1 0 0,0 0 0,-1 0 0,1 0 0,0 0 0,-1 0 0,1 0 0,0 0 1,-1 0-1,1 0 0,0 0 0,-1 0 0,1 0 0,0 0 0,-1 0 0,1 0 0,0 0 0,0 0 0,-1 0 0,1 1 1,-17 2 1900,8 1-1353,0 1 0,0 0 0,1 1-1,0 0 1,0 1 0,0-1 0,-7 10 0,10-11-357,0 0 1,1 1 0,-1 0-1,1-1 1,0 1 0,1 1-1,0-1 1,0 0 0,0 1 0,0 0-1,-1 7 1,4-13-349,1-1 0,-1 1 0,0 0 0,0-1 0,0 1 0,1-1 0,-1 1 0,0 0 0,1-1 0,-1 1 0,0-1 0,1 1 0,-1-1 0,1 1 0,-1-1 0,1 1 0,-1-1 0,1 1 0,-1-1 0,1 0 0,-1 1 0,1-1 0,-1 0 0,1 0 0,0 1 0,-1-1 0,1 0 0,0 0 0,-1 0 0,1 0 0,0 0 0,-1 0 0,1 0 0,0 0 0,-1 0 0,1 0 0,0 0 0,33-2 115,-31 1-86,16-3-304,0-1 0,0-1-1,-1 0 1,0-2 0,0 0 0,-1-1-1,0-1 1,-1 0 0,0-2-1,0 1 1,-1-2 0,-1 0-1,17-19 1,-42 44 544,1 0-1,1 1 0,0 0 1,0 1-1,2 0 1,0 0-1,0 1 1,2-1-1,-1 1 1,2 1-1,0-1 1,1 1-1,-2 31 0,6-27-232,1-1-1,1 0 1,0 1-1,11 29 1,4 24 0,-16-58-44,0 0 0,-1 0 0,0 0 0,-1-1 0,-3 19 0,2-28 0,0 0 0,0-1 0,0 1 0,-1 0 0,1-1 0,-1 1 0,0-1 0,-1 0 0,-2 4 0,4-6 0,-1 0 0,1 0 0,-1-1 0,1 1 0,-1-1 0,0 0 0,0 1 0,0-1 0,0 0 0,0 0 0,0 0 0,0 0 0,0 0 0,0-1 0,0 1 0,0-1 0,0 1 0,-1-1 0,1 0 0,-2 0 0,2 0 0,1-1 0,0 1 0,0-1 0,0 0 0,-1 1 0,1-1 0,0 0 0,0 0 0,0 0 0,0 0 0,0 0 0,1 0 0,-1 0 0,0 0 0,0 0 0,1 0 0,-1 0 0,1-1 0,-1 1 0,1 0 0,-1 0 0,1-1 0,0 1 0,-1 0 0,1-1 0,0 1 0,0 0 0,0-1 0,0 1 0,0 0 0,1-2 0,3-48 0,0 38 0,0-1 0,2 1 0,0 0 0,0 0 0,1 1 0,1 0 0,0 0 0,15-17 0,88-84 0,-91 94 0,119-103 0,83-86 0,-220 206 0,2-2 0,1-1 0,-1 1 0,-1-1 0,1 0 0,-1 0 0,0-1 0,5-9 0,-8 15 0,0-1 0,0 1 0,1 0 0,-1 0 0,0-1 0,0 1 0,0 0 0,0-1 0,0 1 0,0 0 0,0 0 0,0-1 0,0 1 0,0 0 0,0-1 0,0 1 0,0 0 0,0 0 0,0-1 0,0 1 0,0 0 0,-1-1 0,1 1 0,0 0 0,0 0 0,0-1 0,0 1 0,0 0 0,-1 0 0,1-1 0,0 1 0,0 0 0,-1 0 0,1 0 0,0 0 0,0-1 0,-1 1 0,1 0 0,-15 1 0,-15 12 0,18-5 0,0 0 0,1 1 0,0 0 0,1 1 0,-1 0 0,2 0 0,0 1 0,-11 17 0,15-20 0,0 0 0,1 0 0,0 0 0,0 0 0,1 1 0,0-1 0,1 1 0,0 0 0,0 0 0,1 0 0,0 0 0,0 0 0,1 0 0,1 11 0,-1-18-34,1 1 1,-1 0-1,1-1 0,-1 1 1,1-1-1,0 1 0,0-1 0,0 1 1,1-1-1,-1 0 0,0 1 1,1-1-1,0 0 0,-1 0 1,1 0-1,0 0 0,0 0 0,0-1 1,3 3-1,0-2-946,1 1 0,0-1 0,0 0 0,0 0 0,0-1-1,0 0 1,12 1 0,86 2-19172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 9961,'0'0'18861,"-3"10"-17841,-4 19-440,2-1 1,0 1 0,2 1 0,1 51 0,2-80-581,0 1 1,0-1 0,0 1 0,0-1 0,0 1 0,0-1-1,1 1 1,-1-1 0,0 0 0,1 1 0,-1-1-1,1 1 1,0-1 0,-1 0 0,1 1 0,0-1 0,0 0-1,0 0 1,0 0 0,0 1 0,0-1 0,0 0 0,0-1-1,0 1 1,3 2 0,-2-3-1,1 1 1,-1-1-1,1 0 0,-1 0 1,0 1-1,1-2 0,-1 1 1,1 0-1,-1 0 1,0-1-1,1 1 0,-1-1 1,0 0-1,4-1 0,4-3-1,0 0 1,0-1-1,0 0 0,-1 0 0,15-14 0,-6 1 1,-1-1 0,19-28 0,-2 1 0,-34 47 0,0 0 0,0 0 0,0 0 0,0-1 0,0 1 0,0 0 0,0 0 0,0-1 0,0 1 0,1 0 0,-1 0 0,0 0 0,0 0 0,0-1 0,0 1 0,0 0 0,1 0 0,-1 0 0,0 0 0,0 0 0,0-1 0,1 1 0,-1 0 0,0 0 0,0 0 0,0 0 0,1 0 0,-1 0 0,0 0 0,0 0 0,1 0 0,-1 0 0,0 0 0,0 0 0,0 0 0,1 0 0,-1 0 0,0 0 0,0 0 0,1 0 0,-1 0 0,0 0 0,0 0 0,0 0 0,1 1 0,-1-1 0,0 0 0,0 0 0,0 0 0,0 0 0,1 0 0,-1 1 0,0-1 0,0 0 0,0 0 0,0 0 0,0 1 0,1-1 0,2 22 0,-5 25 0,-2-26 0,2-13 0,1-1 0,-1 0 0,2 1 0,-1-1 0,1 1 0,0-1 0,0 1 0,3 9 0,-3-16 0,1 0 0,0 0 0,-1-1 0,1 1 0,0 0 0,-1-1 0,1 1 0,0-1 0,0 1 0,-1-1 0,1 1 0,0-1 0,0 1 0,0-1 0,0 0 0,0 1 0,0-1 0,0 0 0,0 0 0,0 0 0,-1 0 0,1 0 0,0 0 0,0 0 0,0 0 0,0 0 0,0 0 0,0 0 0,0-1 0,0 1 0,0 0 0,0-1 0,0 1 0,-1-1 0,1 1 0,0-1 0,0 1 0,0-1 0,-1 0 0,2 0 0,32-24 0,-16 7 0,0-2 0,-1-1 0,-1 0 0,-1-1 0,-1 0 0,14-31 0,-39 78 0,1 1 0,1-1 0,0 1 0,3 1 0,0 0 0,-2 28 0,8-54 0,-1-1 0,1 1 0,0-1 0,0 1 0,0-1 0,0 1 0,0-1 0,1 1 0,-1-1 0,0 0 0,0 1 0,0-1 0,0 1 0,0-1 0,1 1 0,-1-1 0,0 1 0,0-1 0,1 0 0,-1 1 0,0-1 0,1 0 0,-1 1 0,0-1 0,1 0 0,-1 1 0,0-1 0,1 0 0,-1 0 0,1 1 0,-1-1 0,1 0 0,0 0 0,18-3 0,17-19 0,0-13 0,39-49 0,17-16 0,-92 99 0,0 1 0,0 0 0,0-1 0,0 1 0,1 0 0,-1 0 0,0-1 0,0 1 0,0 0 0,0 0 0,1 0 0,-1-1 0,0 1 0,0 0 0,0 0 0,1 0 0,-1 0 0,0-1 0,0 1 0,1 0 0,-1 0 0,0 0 0,1 0 0,-1 0 0,0 0 0,0 0 0,1 0 0,-1 0 0,0 0 0,0 0 0,1 0 0,-1 0 0,0 0 0,1 0 0,-1 0 0,0 0 0,0 0 0,1 0 0,-1 0 0,0 0 0,0 1 0,1-1 0,-1 0 0,0 0 0,0 0 0,1 0 0,-1 1 0,0-1 0,0 0 0,0 0 0,0 0 0,1 1 0,-1-1 0,0 0 0,0 0 0,0 1 0,0-1 0,0 0 0,0 0 0,1 1 0,-1 29 0,-13 34 0,8-41 0,1 0 0,1 0 0,0 42 0,2-65-5,1 1 0,0 0 1,0-1-1,0 1 0,0 0 0,1 0 0,-1-1 1,0 1-1,0 0 0,0-1 0,0 1 0,1 0 1,-1-1-1,0 1 0,1 0 0,-1-1 1,0 1-1,1-1 0,-1 1 0,1-1 0,-1 1 1,1-1-1,-1 1 0,1-1 0,-1 1 0,1-1 1,0 1-1,-1-1 0,1 0 0,0 0 0,-1 1 1,2-1-1,27-4-910,-22 1-48,0-1 0,0 1-1,-1-1 1,1 0 0,-1-1 0,6-5 0,16-21-14156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17168,'0'0'13709,"88"-25"-13068,-39 22-257,3-1-64,-1-1-95,-1-2-97,-4 0-96,-6-3-897,-8 0-2210,-7-2-4836,-4-5-11852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13004,'0'0'13101,"0"10"-11911,0 29 578,1 97 1760,-1-134-3525,0-1 0,0 1 0,0-1 0,0 1 0,0-1 0,1 0 0,-1 1 0,0-1 0,1 1 0,-1-1 0,1 0 0,-1 1 0,1-1 0,0 0 1,-1 0-1,1 1 0,0-1 0,0 0 0,0 0 0,0 0 0,0 0 0,0 0 0,0 0 0,0 0 0,0 0 0,1-1 0,-1 1 0,0 0 0,1-1 0,-1 1 0,0-1 0,1 1 0,-1-1 0,1 0 0,-1 0 1,0 1-1,1-1 0,-1 0 0,1 0 0,-1 0 0,1-1 0,-1 1 0,1 0 0,-1 0 0,2-2 0,4 0 1,-1 0 0,0-1 0,0 0 0,0 0 0,-1 0 0,1-1 0,-1 0 0,8-6 0,15-19-4,26-34 0,-17 18 0,-37 45 0,0-1 0,0 1 0,0-1 0,0 1 0,0 0 0,1-1 0,-1 1 0,0 0 0,0-1 0,0 1 0,1 0 0,-1 0 0,0-1 0,0 1 0,1 0 0,-1 0 0,0-1 0,1 1 0,-1 0 0,0 0 0,1 0 0,-1-1 0,0 1 0,1 0 0,-1 0 0,0 0 0,1 0 0,-1 0 0,1 0 0,-1 0 0,0 0 0,1 0 0,-1 0 0,0 0 0,1 0 0,-1 0 0,1 0 0,-1 0 0,0 0 0,1 1 0,-1-1 0,0 0 0,1 0 0,-1 0 0,0 0 0,1 1 0,-1-1 0,0 0 0,0 0 0,1 1 0,-1-1 0,0 0 0,0 1 0,1-1 0,4 33 0,-10 41 0,2-55 0,2-11 0,-1 0 0,1 0 0,1 0 0,-1 0 0,1 0 0,1 0 0,1 12 0,-1-20-16,-1 1 0,0-1 0,1 1 0,-1-1 0,0 1 0,1-1 0,-1 1 0,1-1 0,-1 0 0,1 1 0,-1-1 0,1 0 0,-1 1 0,1-1 0,-1 0 0,1 1 0,0-1 0,-1 0 0,1 0 0,-1 0 0,1 0 0,0 0 0,-1 1 0,1-1 0,0 0 0,-1 0 0,1-1 0,-1 1 0,1 0 0,0 0 0,-1 0 0,1 0 0,-1 0 0,1-1 0,0 1 0,-1 0 0,1-1 0,-1 1 0,1 0 0,-1-1 1,1 1-1,-1 0 0,1-1 0,-1 1 0,0-1 0,1 0 0,23-22-3018,-9-2-2779,2-6-2270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37 10474,'0'0'18076,"-2"8"-16966,1 0-929,0 0 0,1 0 0,0 0 0,0 0 0,0 0 0,1 0 0,0 0 0,1 0 0,0-1 0,3 10 0,-2-9-133,2 6 82,1 1 0,1-1-1,0 0 1,13 20 0,-19-32-112,1 0-1,-1-1 0,1 1 1,-1 0-1,1-1 0,0 1 1,-1-1-1,1 0 1,0 1-1,0-1 0,0 0 1,0 0-1,0 0 0,0-1 1,0 1-1,4 0 0,-3-1-11,-1 0 0,0 0-1,0-1 1,0 1-1,0-1 1,0 0 0,0 0-1,0 1 1,0-1 0,0-1-1,0 1 1,0 0-1,-1 0 1,1-1 0,0 1-1,-1-1 1,1 1 0,-1-1-1,0 0 1,1 1-1,0-3 1,5-7-6,0-1 0,-1 1 0,0-1 0,-1 0 0,0 0 0,-1-1 0,0 1 0,-1-1 0,-1 0 0,0 0 0,-1 0 0,0-23 0,-4 27 0,-4 17 0,-3 18 0,9-22 0,1-1 0,-1 0 0,1 0 0,0 0 0,0 1 0,1-1 0,-1 0 0,0 0 0,1 0 0,0 0 0,0 0 0,0 1 0,0-1 0,0-1 0,1 1 0,-1 0 0,1 0 0,0-1 0,0 1 0,0 0 0,4 3 0,-2-4 0,-1 0 0,1 0 0,0 0 0,0-1 0,0 1 0,0-1 0,0 0 0,0-1 0,0 1 0,0-1 0,0 1 0,0-1 0,0 0 0,0-1 0,0 1 0,0-1 0,7-1 0,-4-1 0,0 1 0,0-1 0,0-1 0,0 1 0,-1-1 0,0 0 0,1-1 0,-1 1 0,-1-1 0,1-1 0,8-9 0,-7 7 0,0-1 0,-1 1 0,0-1 0,0-1 0,-1 1 0,0-1 0,5-15 0,-10 11 0,-11 18 0,-12 18 0,14-9 0,-1 1 0,2 0 0,-11 21 0,17-30 0,0 0 0,0-1 0,0 1 0,0 0 0,1 0 0,0 0 0,0 0 0,0 1 0,1-1 0,0 0 0,0 0 0,0 0 0,0 1 0,1-1 0,1 6 0,0-10-7,-1 1 0,1-1 0,-1 1 0,1-1 0,0 0 0,0 0 0,-1 1 0,1-1 0,0 0 0,0-1 0,0 1 0,0 0 0,0-1 0,1 1 0,-1-1 0,0 1 0,0-1 0,0 0 0,0 0 0,4 0 0,47-5-2142,-27-7-4337,3-5-3950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11371,'0'0'20761,"-9"2"-20206,-31 9-475,39-11-80,0 0 0,1 0 0,-1 0 0,0 1 0,0-1 0,0 0 0,1 1 0,-1-1 0,0 0 0,0 1 0,1-1 0,-1 1 0,0-1 0,1 1 0,-1-1 0,1 1 0,-1 0 0,1-1 0,-1 1 0,1 0 0,-1 0 0,1-1 0,0 1 0,-1 0 0,1 0 0,0-1 0,-1 1 0,1 0 0,0 0 0,0 0 0,0-1 0,0 1 0,0 0 0,0 0 0,0 0 0,0 0 0,0-1 0,1 1 0,-1 0 0,0 0 0,0 0 0,1-1 0,-1 1 0,0 0 0,1 0 0,-1-1 0,1 1 0,-1 0 0,1-1 0,-1 1 0,1 0 0,0-1 0,-1 1 0,1-1 0,0 1 0,-1-1 0,1 1 0,0-1 0,-1 0 0,1 1 0,0-1 0,0 0 0,0 0 0,1 1 0,54 7-521,-49-8 402,1 0 1,0 1 0,-1 0-1,1 0 1,-1 1 0,1 0-1,-1 0 1,1 0 0,-1 1-1,0 1 1,0-1 0,-1 1-1,11 7 1,-15-9 131,-1-1 1,0 1-1,1-1 1,-1 1-1,0 0 1,0-1-1,0 1 0,0 0 1,0 0-1,0 0 1,-1 0-1,1 0 1,-1 0-1,1 0 0,-1 0 1,0 0-1,1 0 1,-1 0-1,0 0 1,-1 0-1,1 0 0,0 0 1,-1 3-1,-1-1 50,1-1-1,-1 0 1,0 1-1,0-1 1,0 0 0,-1 0-1,1 0 1,-1 0-1,1 0 1,-1-1-1,-6 5 1,2-2 37,0 0 1,-1 0-1,1-1 1,-1 0-1,0-1 1,0 0-1,-1 0 1,1-1-1,-1 0 1,-12 2-1,20-4-143,0 0 0,0-1 1,0 1-1,0 0 0,0 0 0,0-1 0,0 1 0,0-1 1,0 1-1,0-1 0,0 1 0,0-1 0,1 1 0,-1-1 1,0 0-1,0 1 0,0-1 0,1 0 0,-1 0 1,0 0-1,1 0 0,-1 0 0,1 1 0,-1-1 0,1 0 1,0 0-1,-1 0 0,1 0 0,0 0 0,-1 0 0,1-1 1,0 1-1,0 0 0,0 0 0,0 0 0,0 0 1,0 0-1,1 0 0,-1 0 0,1-2 0,-1 1-272,-1-24-6582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10154,'0'0'16671,"0"9"-15822,-6 379 4191,7-386-4987,4-12-40,1-14-26,-3-5 13,-1 0 0,-1 0 0,-4-29 0,-1 43 0,2 26 0,1-8 0,1 1 0,0-1 0,0 0 0,0 0 0,1 0 0,-1 0 0,1 0 0,-1 1 0,1-1 0,0 0 0,2 3 0,-1-4 0,0 0 0,1 1 0,0-1 0,-1 0 0,1 0 0,0 0 0,0-1 0,0 1 0,0-1 0,0 1 0,0-1 0,0 0 0,1 0 0,-1-1 0,0 1 0,1-1 0,-1 1 0,0-1 0,1 0 0,-1 0 0,0-1 0,1 1 0,-1-1 0,0 1 0,1-1 0,-1 0 0,6-3 0,2 0 0,0-1 0,0 0 0,-1-1 0,0 0 0,0 0 0,15-13 0,56-72 0,-81 143 0,-8-3 0,4-35 0,2 0 0,0 0 0,0 0 0,1 0 0,1 0 0,0 0 0,5 26 0,-5-39 0,0-1 0,0 1 0,0-1 0,0 1 1,0-1-1,0 1 0,1 0 0,-1-1 0,0 1 0,0-1 0,1 0 0,-1 1 1,0-1-1,1 1 0,-1-1 0,0 1 0,1-1 0,-1 0 0,1 1 0,-1-1 0,1 0 1,-1 1-1,1-1 0,-1 0 0,1 0 0,-1 1 0,1-1 0,-1 0 0,1 0 1,-1 0-1,1 0 0,-1 0 0,1 0 0,0 0 0,-1 0 0,1 0 0,-1 0 0,1 0 1,-1 0-1,1 0 0,-1 0 0,1 0 0,-1-1 0,2 1 0,-1-1-2,1 0 1,-1 0-1,1 0 0,-1 0 0,0 0 0,1 0 0,-1 0 0,0-1 0,0 1 0,0 0 0,0-1 0,0 1 1,1-3-1,7-25-1309,-5-3-3608,-2-10-3532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2402,'0'0'28315,"-21"55"-27034,21-44-896,13-4-321,2 0-769,6-1-2210,0-3-3459,4-1-3875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4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13325,'0'0'10239,"-3"11"-7538,-40 105 2504,42-115-5196,1-1 0,-1 1 1,1 0-1,0 0 0,-1-1 1,1 1-1,0 0 0,0 0 1,-1-1-1,1 1 0,0 0 0,0 0 1,0-1-1,0 1 0,0 0 1,0 0-1,0 0 0,0-1 1,0 1-1,1 0 0,-1 0 1,0 0-1,0-1 0,1 1 0,-1 0 1,0-1-1,1 1 0,-1 0 1,2 1-1,-1-2 18,0 0 1,1 0-1,-1 1 0,0-1 1,1 0-1,-1 0 0,0 0 1,0 0-1,1-1 0,-1 1 1,0 0-1,1-1 0,-1 1 1,0 0-1,3-2 0,45-27 554,-44 24-581,1 0 0,0 1 0,0 0 0,0 0 0,0 1 0,1 0 0,0 0 0,-1 0 0,10-1 0,-14 3 0,-1 1 0,1 0 0,0 0 0,-1 0 0,1 0 0,0 0 0,-1 0 0,1 0 0,0 1 0,-1-1 0,1 0 0,0 1 0,-1 0 0,1-1 0,-1 1 0,1 0 0,-1 0 0,2 1 0,-2-1 0,1 1 0,0 0 0,-1 0 0,1 0 0,-1 1 0,0-1 0,0 0 0,0 0 0,0 1 0,0-1 0,0 0 0,-1 1 0,1-1 0,-1 1 0,0 4 0,0-7 0,0 1 0,0 0 0,0 0 0,1 0 0,-1 0 0,0 0 0,0 0 0,0 0 0,1-1 0,-1 1 0,0 0 0,1 0 0,-1 0 0,1-1 0,-1 1 0,1 0 0,-1-1 0,1 1 0,0 0 0,-1-1 0,1 1 0,0-1 0,-1 1 0,1-1 0,0 1 0,0-1 0,-1 1 0,1-1 0,0 0 0,0 1 0,1-1 0,28-3 0,-9-1 0,-22 8-3445,-9 1-6365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8:50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6 155 9929,'0'0'18631,"10"-4"-18059,2-2-484,1 0 0,-1-1 0,0 0 0,21-17 1,-28 20-58,-1 1 0,1-1 0,-1 0 1,0 0-1,0-1 0,-1 1 0,1-1 1,-1 0-1,0 0 0,-1 0 0,1 0 1,-1 0-1,0 0 0,0-1 0,0 1 1,-1-1-1,1-8 0,-2 14-10,0 0 0,0-1 1,-1 1-1,1-1 0,0 1 0,0 0 0,-1-1 0,1 1 0,0 0 0,-1-1 1,1 1-1,0 0 0,-1-1 0,1 1 0,-1 0 0,1 0 0,0-1 1,-1 1-1,1 0 0,-1 0 0,1 0 0,-1 0 0,1 0 0,-1 0 0,1 0 1,-1 0-1,1 0 0,0 0 0,-1 0 0,1 0 0,-1 0 0,1 0 0,-1 0 1,1 0-1,-1 0 0,1 0 0,-1 1 0,-20 6 196,11 0-132,1 1 0,0-1-1,0 2 1,1-1 0,0 2 0,0-1 0,1 1 0,1 0-1,0 0 1,0 0 0,1 1 0,0 0 0,0 0 0,2 1 0,-1-1-1,1 1 1,1 0 0,-1 13 0,3-24-85,0 0 0,0 0 0,0 0 0,1 0 0,-1 0 0,0 0 0,0 0 0,1 0 0,-1 0 0,1 0 0,-1 0 0,1 0 0,-1 0 0,1 0 0,0 0 0,-1 0 0,1-1 0,0 1 0,0 0 0,-1 0 0,1-1 0,0 1 0,0-1 0,0 1 0,0-1 0,0 1 0,0-1 0,0 1 0,0-1 0,0 0 0,0 1 0,0-1 0,0 0 0,0 0 0,1 0 0,-1 0 0,0 0 0,0 0 0,0 0 0,0-1 0,0 1 0,0 0 0,0 0 0,0-1 0,0 1 0,1-1 0,6-1 0,-1-1 0,1 1 0,-1-1 0,0-1 0,8-4 0,35-29 0,-38 27 0,0 1 0,0 0 0,1 1 0,0 0 0,0 1 0,1 0 0,22-7 0,-35 14 0,-1 0 0,1 0 0,0 0 0,-1 0 0,1 0 0,0 0 0,-1 0 0,1 0 0,-1 0 0,1 0 0,0 0 0,-1 0 0,1 0 0,-1 1 0,1-1 0,0 0 0,-1 0 0,1 1 0,-1-1 0,1 1 0,-1-1 0,1 0 0,-1 1 0,0-1 0,1 1 0,-1-1 0,1 1 0,-1 0 0,7 23 0,-7 39 0,-1-45 0,1-16 0,0-1 0,0 0 0,0 1 0,0-1 0,0 1 0,0-1 0,0 0 0,1 1 0,-1-1 0,0 1 0,1-1 0,-1 0 0,1 0 0,-1 1 0,1-1 0,0 0 0,0 0 0,-1 0 0,1 1 0,0-1 0,0 0 0,0 0 0,0 0 0,0-1 0,3 3 0,-1-3 0,-1 1 0,1-1 0,0 1 0,0-1 0,-1 0 0,1 0 0,0 0 0,0 0 0,-1-1 0,1 1 0,0-1 0,-1 0 0,5-1 0,9-4 0,1-1 0,25-15 0,-33 16 0,1 0 0,0 0 0,1 2 0,-1-1 0,1 1 0,-1 1 0,1 0 0,0 0 0,17-1 0,-27 4 0,0 1 0,0 0 0,0-1 0,-1 1 0,1 0 0,0-1 0,-1 1 0,1 0 0,0 0 0,-1 0 0,1-1 0,-1 1 0,1 0 0,-1 0 0,0 0 0,1 0 0,-1 0 0,0 0 0,0 0 0,0 0 0,1 0 0,-1 0 0,0 0 0,0 0 0,0 0 0,-1 0 0,1 0 0,0 0 0,0 0 0,-1 0 0,1 0 0,0 0 0,-1 0 0,0 1 0,-11 38 0,8-30-49,-10 18-1797,11-10-2265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0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15695,'0'0'12956,"-5"10"-12561,-3 8-168,1 1 0,0 0 1,2 0-1,0 0 0,1 1 0,1 0 0,-1 20 0,2 8 224,1 0 1,7 50-1,10-23-156,-11-59-231,-1-1 0,-1 1-1,2 30 1,-5-45-64,0-1 0,0 0 0,0 1 0,0-1 0,-1 0 0,1 0 0,0 0 0,0 1 0,0-1 0,0 0 0,-1 0 0,1 0 0,0 1 0,0-1 0,0 0 0,-1 0 0,1 0 0,0 0 0,0 0 0,-1 1 0,1-1 0,0 0 0,0 0 0,-1 0 0,1 0 0,0 0 0,-1 0 0,1 0 0,0 0 0,0 0 0,-1 0 0,1 0 0,0 0 0,0 0 0,-1 0 0,1 0 0,0-1 0,-1 1 0,1 0 0,0 0 0,0 0 0,0 0 0,-1 0 0,1-1 0,0 1 0,0 0 0,0 0 0,-1 0 0,1-1 0,0 1 0,0 0 0,-1-1 0,-11-8 0,-7-9-52,1 0 0,1-2 0,1 0 0,1-1 0,0 0 0,2-1 0,-14-29 0,27 50 51,-1 0 1,0-1 0,0 1 0,1 0 0,-1 0 0,1 0 0,-1 0-1,1-1 1,0 1 0,-1 0 0,1 0 0,0-1 0,0 1 0,0 0-1,0-1 1,0 1 0,0 0 0,0 0 0,0-1 0,0 1 0,1 0-1,-1-1 1,1 1 0,-1 0 0,1 0 0,-1 0 0,1 0 0,0-1-1,-1 1 1,1 0 0,0 0 0,0 0 0,0 0 0,2-1 0,1 0 10,1 1 1,-1 0 0,1 0 0,0 0 0,-1 0 0,1 1-1,9 0 1,2-1-28,-8 0 43,36-2-1296,0-5-3914,-11-1-1553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0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 17745,'0'0'9187,"-9"7"-7783,5-4-1283,-1 0-36,1 0 1,0 0 0,0 0-1,1 1 1,-1-1-1,1 1 1,0 0-1,0 0 1,0 0-1,0 1 1,0-1-1,1 1 1,0-1-1,0 1 1,1 0-1,-1 0 1,-1 7-1,3-9-76,-1 0-1,1-1 1,0 1-1,0 0 0,0 0 1,1-1-1,-1 1 1,0 0-1,1-1 0,0 1 1,0-1-1,0 1 1,0-1-1,0 1 0,0-1 1,0 1-1,1-1 1,-1 0-1,1 0 0,0 0 1,3 3-1,-3-4 5,0 0 0,0 0-1,1 0 1,-1 0 0,0-1 0,0 1-1,1-1 1,-1 0 0,1 0 0,-1 0-1,0 0 1,1 0 0,-1 0-1,0 0 1,1-1 0,-1 0 0,0 1-1,1-1 1,-1 0 0,0 0 0,0 0-1,0 0 1,0 0 0,0-1-1,0 1 1,2-3 0,5-3 41,-1 0-1,0-1 1,-1 0 0,0 0 0,0-1-1,-1 1 1,0-2 0,-1 1 0,0-1 0,0 0-1,-1 0 1,0 0 0,4-20 0,-21 92 580,7-41-607,1 2-1,1-1 1,1 0 0,0 30 0,3-51-106,0 0 0,0 0 0,0 1 0,0-1 0,0 0 0,0 0 0,0 0 0,0 0 0,0 0 0,1 0 0,-1 0 0,1 0-1,-1 0 1,1 0 0,-1 0 0,1 0 0,-1 0 0,1 0 0,0-1 0,-1 1 0,1 0 0,0 0 0,0-1 0,0 1 0,-1 0 0,1-1 0,0 1 0,0-1-1,0 1 1,0-1 0,0 1 0,0-1 0,0 0 0,0 0 0,0 1 0,0-1 0,0 0 0,1 0 0,-1 0 0,0 0 0,0 0 0,0 0 0,0 0 0,0-1-1,0 1 1,0 0 0,0-1 0,0 1 0,2-1 0,1-1-664,1 0-1,0 0 1,-1-1 0,1 1-1,-1-1 1,0 0 0,0 0-1,0 0 1,5-6 0,13-22-6368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17745,'0'0'6384,"1"8"-4227,-2 57-611,-9 67 1,3-79-700,4 1 0,1 0 0,6 54 0,1-167-1424,-7 46 151,-1 1 0,0-1-1,-1 1 1,-1 0-1,1 0 1,-2 0-1,0 1 1,-9-13-1,9 14 516,-1 0 0,0 0 0,-1 1 0,0 1 0,-12-10 0,48 18 2094,3 3-1686,101 4 1011,-121-8-1864,1 1 0,-1-1 0,1-1-1,-1 0 1,0-1 0,0 0 0,0-1-1,21-9 1,-22 3-3525,-9 1-2231,-3-2-3770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0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41 13485,'0'0'4954,"-6"12"-1399,-4 11-1945,1 1-1,-6 24 1,13-41-1416,0 1 0,0 0 0,1 0 0,0 1 0,0-1 0,1 0 0,0 0 0,1 0 0,-1 0 0,2 1 0,-1-1 0,4 10 0,-5-16-191,1-1-1,0 1 1,-1-1 0,1 1-1,0 0 1,0-1-1,0 0 1,0 1 0,0-1-1,0 1 1,0-1-1,0 0 1,1 0 0,-1 0-1,0 0 1,1 0-1,-1 0 1,1 0 0,-1 0-1,1-1 1,0 1-1,-1 0 1,1-1 0,3 1-1,-2-1 1,-1 0 0,1-1 0,0 1 0,0-1-1,-1 0 1,1 0 0,0 0 0,-1 0 0,1 0 0,-1-1-1,0 1 1,1-1 0,3-3 0,5-6-69,1 0 0,-2 0 0,0-2 1,10-14-1,32-58-111,-33 51 612,37-49 1,-60 113 253,-18 34-261,-16 62 746,35-114-1091,1 1 0,0-1-1,1 1 1,1-1-1,-1 1 1,2 0-1,4 24 1,-5-35-146,0-1-1,1 0 1,-1 1 0,1-1-1,-1 1 1,1-1-1,0 0 1,0 0 0,-1 1-1,1-1 1,0 0 0,0 0-1,0 0 1,0 0 0,0 0-1,0 0 1,1 0-1,-1 0 1,0-1 0,0 1-1,1 0 1,-1-1 0,0 1-1,1-1 1,-1 1 0,1-1-1,-1 0 1,1 0 0,-1 1-1,0-1 1,1 0-1,-1 0 1,1 0 0,-1-1-1,1 1 1,-1 0 0,1-1-1,-1 1 1,0 0 0,1-1-1,1-1 1,4 0-933,0-1 1,-1 0-1,1 0 0,-1-1 1,1 0-1,9-8 1,6-9-8946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1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47 130 12396,'0'0'9539,"8"-7"-7558,-5 5-1814,40-44 2280,-41 43-2224,0 1-1,0 0 1,-1-1 0,1 1-1,-1-1 1,0 0 0,1 1-1,-1-1 1,0 0 0,-1 0-1,1 0 1,0 0 0,-1 1-1,0-1 1,1 0 0,-1 0-1,0 0 1,-1 0 0,1 0-1,0 0 1,-1 0 0,-1-3-1,2 5-199,-1 0-1,1 1 1,-1-1-1,0 1 1,1-1 0,-1 1-1,0-1 1,0 1-1,1 0 1,-1-1-1,0 1 1,0 0-1,1 0 1,-1-1-1,0 1 1,0 0 0,0 0-1,1 0 1,-1 0-1,0 0 1,0 0-1,0 0 1,0 0-1,1 0 1,-1 1-1,0-1 1,0 0 0,0 0-1,1 1 1,-1-1-1,0 0 1,0 1-1,1-1 1,-1 1-1,0-1 1,0 2-1,-26 19 260,20-12-282,0 0 0,1 1 0,0-1 0,1 1 0,0 1 0,0-1 0,1 1 0,1 0 0,-1 0 0,2 0 0,0 0 0,0 1 0,1-1 0,0 12 0,1-22 0,0 0 0,0 0 0,0 1 0,0-1 0,0 0 0,0 0 0,1 0 0,-1 0 0,0 0 0,1 0 0,-1 0 0,1 0 0,-1 0 0,1 0 0,-1 0 0,1 0 0,0 0 0,-1 0 0,1 0 0,0-1 0,0 1 0,-1 0 0,1 0 0,0-1 0,0 1 0,0-1 0,0 1 0,0-1 0,0 1 0,0-1 0,0 1 0,0-1 0,0 0 0,1 0 0,-1 1 0,0-1 0,0 0 0,0 0 0,0 0 0,0 0 0,0-1 0,0 1 0,1 0 0,-1 0 0,0-1 0,1 0 0,5 0 0,-1-1 0,0 0 0,1-1 0,-1 0 0,0 0 0,9-6 0,36-33 0,-41 32 0,1 1 0,-1 0 0,1 0 0,1 1 0,0 1 0,0 0 0,24-10 0,-36 17 0,0 0 0,1 0 0,-1 0 0,0 0 0,1 0 0,-1 0 0,0 0 0,1 0 0,-1 0 0,0 0 0,1 0 0,-1 0 0,0 0 0,1 0 0,-1 1 0,0-1 0,1 0 0,-1 0 0,0 0 0,0 0 0,1 1 0,-1-1 0,0 0 0,0 0 0,1 1 0,-1-1 0,0 0 0,0 0 0,1 1 0,-1-1 0,0 0 0,0 0 0,0 1 0,0-1 0,0 0 0,0 1 0,1-1 0,-1 0 0,0 1 0,0-1 0,0 23 0,-9 19 0,6-34 0,1 1 0,0 0 0,0 0 0,0-1 0,1 11 0,1-19 0,0 1 0,0-1 0,0 0 0,0 1 0,1-1 0,-1 0 0,0 1 0,0-1 0,0 0 0,1 0 0,-1 1 0,0-1 0,0 0 0,1 0 0,-1 1 0,0-1 0,1 0 0,-1 0 0,0 0 0,1 1 0,-1-1 0,0 0 0,1 0 0,-1 0 0,0 0 0,1 0 0,-1 0 0,0 0 0,1 0 0,-1 0 0,1 0 0,-1 0 0,0 0 0,1 0 0,-1 0 0,0 0 0,1 0 0,-1 0 0,0 0 0,1-1 0,-1 1 0,0 0 0,1 0 0,-1 0 0,1-1 0,17-7 0,51-43 0,-55 39 0,0 1 0,0 0 0,31-15 0,-45 25 0,0 1 0,1 0 0,-1 0 0,1-1 0,-1 1 0,0 0 0,1 0 0,-1 0 0,1-1 0,-1 1 0,0 0 0,1 0 0,-1 0 0,1 0 0,-1 0 0,1 0 0,-1 0 0,1 0 0,-1 0 0,0 0 0,1 0 0,-1 0 0,1 0 0,-1 1 0,1-1 0,-1 0 0,0 0 0,1 0 0,-1 1 0,1-1 0,-1 0 0,0 0 0,1 1 0,-1-1 0,1 1 0,-1 17 0,-17 30 0,15-42 0,-2 4 0,1 0 0,0 0 0,0 0 0,1 0 0,-1 21 0,3-31-41,0 0 0,0 0 1,1 1-1,-1-1 0,0 0 0,0 1 0,0-1 1,0 0-1,0 0 0,1 0 0,-1 1 1,0-1-1,0 0 0,1 0 0,-1 0 0,0 1 1,0-1-1,0 0 0,1 0 0,-1 0 0,0 0 1,1 0-1,-1 1 0,0-1 0,0 0 1,1 0-1,-1 0 0,0 0 0,1 0 0,-1 0 1,0 0-1,0 0 0,1 0 0,-1 0 0,0 0 1,1 0-1,-1-1 0,0 1 0,0 0 1,1 0-1,-1 0 0,0 0 0,1 0 0,-1-1 1,0 1-1,0 0 0,0 0 0,1 0 0,-1-1 1,15-8-6772,2-8-4868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1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10762,'0'0'19122,"3"12"-18171,-1 4-829,0 0 1,-1 1 0,-1-1 0,-1 0-1,-3 24 1,-9 81-932,12-94-3948,0 0-4512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1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12300,'0'0'14253,"66"4"-12395,-29-4-545,4 0-576,3 0-449,0-4-192,1 1-64,-4 0 0,-5 0-288,-5-1-385,-7-1-1537,-6-1-961,-9-7-1377,-7-1-2851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1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19314,'0'0'6887,"76"0"-5158,-34 0-800,5 0-576,0 0-225,0 0-128,-6-1-513,-4-3-2273,-1 2-2948,-9-2-6117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1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15118,'0'0'10896,"2"9"-9022,1 15-1112,-1 1 0,-1-1 1,-1 1-1,-5 35 0,1 24-601,2-40-1338,-2-1-3513,4-41 3962,-1 1-2204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1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7015,'0'0'8610,"-1"9"-4280,1-1-3744,0-1 1,0 1-1,1 0 1,0-1-1,0 1 1,1 0-1,-1-1 1,2 0-1,-1 1 1,1-1 0,0 0-1,1 0 1,0-1-1,5 8 1,-3-6-328,0-1 1,1 1-1,0-2 1,0 1-1,1-1 1,-1 0-1,2 0 1,8 4-1,-14-9-197,0 1 0,0-1 1,0 0-1,1 1 0,-1-2 0,0 1 0,1 0 1,-1-1-1,0 1 0,1-1 0,-1 0 0,1 0 0,-1-1 1,1 1-1,-1-1 0,0 1 0,1-1 0,-1 0 1,0 0-1,0-1 0,0 1 0,1 0 0,-1-1 0,-1 0 1,1 0-1,3-3 0,6-5-109,0-2 1,-1 1-1,18-26 0,-25 31-153,0 0 1,0-1-1,0 1 0,-1-1 0,0 0 1,0 0-1,-1 0 0,0 0 0,0 0 1,-1-1-1,2-9 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1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 1537,'0'0'17153,"-9"0"-14335,-22 2-972,30-2-1537,0 0 0,-1 0 0,1 0-1,-1 0 1,1 0 0,-1 0 0,1 0 0,0 1 0,-1-1-1,1 1 1,-1-1 0,1 1 0,0-1 0,-1 1-1,1 0 1,0 0 0,0 0 0,0-1 0,0 1 0,0 0-1,0 0 1,0 1 0,0-1 0,-1 2 0,3-3-186,1 1 1,0 0-1,-1-1 1,1 1-1,0-1 1,-1 0-1,1 0 1,0 0-1,0 1 1,-1-2 0,1 1-1,3 0 1,0 0-38,46 0-75,41 0-593,112-13 0,-181 9-3103,-8-2-1508,-3-2-2425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9:19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10154,'0'0'15710,"11"1"-13708,5 0-1432,0 1-1,-1 0 0,24 7 0,-33-8-444,0 1 0,0 0 0,0 0 0,0 1 0,-1 0-1,1 0 1,-1 0 0,1 0 0,-1 1 0,0 0 0,-1 0 0,1 1 0,7 9 0,-10-12-109,-1 0 0,0 0 0,-1 1 0,1-1 0,0 0 0,-1 1 1,1-1-1,-1 0 0,0 1 0,1-1 0,-1 1 0,0-1 0,-1 1 1,1-1-1,0 0 0,-1 1 0,1-1 0,-1 1 0,0-1 0,0 0 1,0 0-1,0 1 0,0-1 0,0 0 0,-1 0 0,-1 2 0,-5 6 85,-1 1 0,0-2 0,-17 15 0,11-11-65,-7 8 24,-22 21-707,-55 40 1,77-68-5520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2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12556,'0'0'16255,"-1"10"-14344,1 3-1749,1 1-1,0 0 0,1-1 0,0 1 0,1-1 1,1 1-1,0-1 0,9 20 0,-11-27-136,1-1 0,0 1-1,0-1 1,0 0 0,1 0 0,-1 0-1,1 0 1,0-1 0,1 1 0,-1-1-1,1 0 1,0-1 0,0 1 0,0-1-1,0 0 1,0 0 0,1 0 0,0-1-1,-1 0 1,1 0 0,0 0 0,0-1-1,10 1 1,-11-1-400,1-1 1,0 0-1,0-1 0,-1 1 1,1-1-1,6-2 1,-9 2-261,0 0 1,0-1 0,0 1-1,0-1 1,0 0 0,0 0 0,-1 0-1,1 0 1,-1 0 0,1-1 0,3-4-1,11-15-11296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20115,'0'0'9385,"59"-14"-14350,-46 10-7110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2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22549,'0'0'5798,"-6"11"-3529,-24 55-1381,-38 118 0,2-1-513,58-162-1940,6-14 88,0-1 0,-1 1 0,1-1 0,-2 0 0,1 0 0,-7 9-1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15246,'0'0'16411,"2"9"-15616,-2 5-760,0 1 0,-1 0 0,0 0 1,-1-1-1,-1 1 0,0-1 0,-1 0 0,-7 17 0,6-15-36,3-11-6,-21 74-1861,18-58 135,0 0-1,2 0 1,-2 38 0,5-67-6307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2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5765,'0'0'24904,"4"-10"-23521,34-62-1145,3 2 1,56-73-1,-93 138-238,0-1 0,1 1 0,0 0 0,0 0 0,0 0 0,9-6 0,-13 10 0,0 1 0,1-1 0,-1 0 0,0 1 0,0-1 0,1 0 0,-1 1 0,0-1 0,0 1 0,1 0 0,-1 0 0,1-1 0,-1 1 0,0 0 0,1 0 0,-1 0 0,1 0 0,-1 1 0,0-1 0,1 0 0,-1 0 0,0 1 0,1-1 0,-1 1 0,0-1 0,0 1 0,1 0 0,-1 0 0,0-1 0,0 1 0,0 0 0,0 0 0,0 0 0,0 0 0,0 0 0,0 0 0,-1 0 0,1 0 0,1 2 0,7 18 0,0-1 0,-1 1 0,-1 0 0,-1 1 0,-1-1 0,-1 1 0,2 24 0,7 34 0,-10-64-177,6 20-4979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4773,'0'0'15353,"8"-4"-13544,-1-2-1016,16-8-7,-2 10 3668,-19 42-103,-16 78-3852,8-85-552,2 0 1,-1 50-1,5-80-50,0 0 0,0 0-1,0-1 1,0 1 0,1 0 0,-1 0 0,0 0-1,0-1 1,0 1 0,1 0 0,-1 0-1,0-1 1,1 1 0,-1 0 0,1-1-1,-1 1 1,1 0 0,-1-1 0,1 1-1,-1-1 1,1 1 0,0-1 0,-1 1-1,1-1 1,0 1 0,-1-1 0,2 1-1,-1-1-132,0 0 0,-1 0 0,1 0 0,-1 0-1,1 0 1,-1 0 0,1 0 0,0-1 0,-1 1 0,1 0-1,-1 0 1,1 0 0,-1-1 0,1 1 0,-1 0-1,1-1 1,-1 1 0,0 0 0,1-1 0,-1 1-1,1-1 1,-1 1 0,0-1 0,1 1 0,-1-1 0,0 1-1,1-1 1,-1 1 0,0-1 0,0 1 0,0-1-1,0 1 1,1-1 0,-1 1 0,0-1 0,0 0-1,0 1 1,0-1 0,3-20-6837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17104,'0'0'11376,"11"7"-9870,0-1-1254,0 1 0,0-2 0,1 1 1,0-1-1,0-1 0,1 0 0,23 3 1,-1-5-299,44-4 0,-12 0-6658,-66 5 1492,-8 9-173,-7-4-610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14574,'0'0'16527,"50"37"-15982,-20-37-385,4 0-64,-3 0-96,-8-1-704,-5 0-1507,-7 1-1792</inkml:trace>
  <inkml:trace contextRef="#ctx0" brushRef="#br0" timeOffset="1">1 170 18257,'0'0'10955,"0"53"-9418,25-48-160,11-4-736,2-1-641,2 0 0,1-1-384,-4-7-2115,-8-5-2369,-5-2-1955,-5-2-5444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12 167 13261,'0'0'8557,"-2"9"-5781,-7 29-416,9-37-2293,0 0 1,0 0 0,0 0 0,0 0 0,0 0 0,0-1 0,0 1 0,1 0 0,-1 0 0,0 0 0,1 0 0,-1 0 0,0 0 0,1 0 0,-1 0 0,1 0 0,-1-1 0,1 1 0,0 0 0,-1 0 0,1-1 0,0 1 0,0 0 0,-1-1 0,1 1 0,0-1 0,0 1 0,0-1 0,0 1 0,0-1 0,-1 0 0,1 0 0,0 1 0,0-1 0,0 0 0,0 0 0,0 0 0,0 0 0,0 0 0,0 0 0,0 0 0,0 0 0,0 0 0,2-1 0,45-6-80,-48 7 50,75-24 73,-61 18 18,1 1 0,0 0 0,0 1 0,0 1 0,0 0 0,0 1 0,17 0 0,-31 2-97,0 1 1,1 0 0,-1-1 0,0 1 0,0 0 0,-1 0 0,1 0 0,0 0 0,0 0 0,0 0 0,-1 0 0,1 0 0,0 0-1,-1 0 1,1 0 0,-1 1 0,1-1 0,-1 0 0,0 0 0,1 1 0,-1-1 0,0 0 0,0 0 0,0 1 0,0-1-1,0 0 1,0 0 0,0 1 0,-1 1 0,1-2-3,0 1 0,0 0 0,0 0 0,0 0 0,0 0 0,0 0-1,1 0 1,-1 0 0,1 0 0,-1-1 0,1 1 0,0 0 0,0 0 0,0-1 0,0 1-1,0 0 1,0-1 0,0 1 0,2 1 0,0-2-30,0 0 0,0 0 0,0-1 0,-1 1 0,1-1 0,0 0 0,0 0 0,0 0 0,0 0 0,0 0 0,0-1 0,0 1 0,-1-1 0,1 0 0,4-2 0,48-23 0,-14 6 0,-39 19-119,0 1 1,0-1-1,0 1 1,0-1-1,1 1 0,-1 0 1,0 0-1,0-1 1,0 2-1,0-1 1,3 0-1,-4 1-4,-1-1 0,1 0 0,-1 0 0,1 0 0,-1 1 0,1-1 0,-1 0 0,1 0 0,-1 1 0,0-1 0,1 0 0,-1 1 1,1-1-1,-1 1 0,0-1 0,1 0 0,-1 1 0,0-1 0,0 1 0,1-1 0,-1 1 0,0-1 0,0 1 0,0-1 0,0 1 0,1-1 0,-1 2 0,-1 0-224,1-1-1,0 1 1,-1 0 0,0 0-1,1-1 1,-1 1 0,0 0-1,0-1 1,0 1 0,0 0-1,0-1 1,0 0 0,0 1-1,-1-1 1,1 0 0,0 1-1,-1-1 1,1 0 0,-1 0-1,1 0 1,-1 0 0,-3 1-1,-4 1-6816</inkml:trace>
  <inkml:trace contextRef="#ctx0" brushRef="#br0" timeOffset="1">434 1 18225,'0'0'13005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8264,'0'0'19287,"0"13"-17952,-6 125 879,-2 69-873,7-204-1333,1-1 1,0 0-1,1 0 0,-1 1 0,0-1 0,1 0 0,-1 0 0,1 1 0,-1-1 0,1 0 0,0 0 0,0 0 0,0 0 1,0 0-1,1 0 0,-1 0 0,3 2 0,-3-3-3,0 0 0,0-1-1,1 1 1,-1-1 0,0 1 0,1-1 0,-1 1-1,1-1 1,-1 0 0,1 1 0,-1-1 0,0 0 0,1 0-1,-1 0 1,1 0 0,-1-1 0,1 1 0,-1 0 0,0 0-1,3-1 1,3-2 4,1-1 0,-1 1 0,0-1-1,0-1 1,0 1 0,-1-1 0,0 0-1,7-7 1,12-13-9,-2-2 0,28-38 0,-43 54 0,0-2 0,-1 1 0,0-1 0,0 0 0,-2 0 0,1-1 0,-2 0 0,5-20 0,-10 34-14,1 0 0,0 0 0,0 0 0,0 0 0,0 0 0,-1 1 0,1-1 0,0 0-1,0 0 1,0 0 0,-1 0 0,1 0 0,0 0 0,0 0 0,-1 0 0,1 0 0,0 0 0,0 0 0,0 0 0,-1 0 0,1 0 0,0 0 0,0 0 0,-1 0-1,1 0 1,0 0 0,0 0 0,0 0 0,-1 0 0,1 0 0,0-1 0,0 1 0,0 0 0,-1 0 0,1 0 0,0 0 0,0 0 0,0-1 0,0 1 0,0 0-1,-1 0 1,1 0 0,0 0 0,0-1 0,0 1 0,0 0 0,0 0 0,0-1 0,0 1 0,0 0 0,0 0 0,0 0 0,0-1 0,0 1 0,0 0 0,0 0-1,0-1 1,0 1 0,0 0 0,0 0 0,0 0 0,0-1 0,0 1 0,0 0 0,0 0 0,1-1 0,-10 9-4115,-3 5-4909,-1 0-6097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13741,'0'0'14574,"-4"51"-12813,4-41-960,11 0-577,6-4-160,2 1-896,5-4-1859,-1-3-2466,-2 0-3459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16560,'0'0'8157,"-10"12"-6849,-31 37-251,21-12-251,19-36-780,1 0-1,0 0 1,0 0-1,-1 0 1,1 0-1,0 0 1,0 1-1,0-1 0,0 0 1,0 0-1,0 0 1,0 0-1,1 0 1,-1 0-1,0 0 1,1 1-1,-1-1 1,1 1-1,0-1-7,1 0 0,-1-1 0,0 1 0,1 0 0,-1-1-1,0 1 1,1-1 0,-1 0 0,1 1 0,-1-1 0,1 0 0,-1 0 0,1 0 0,-1 0-1,1 0 1,-1 0 0,0 0 0,1 0 0,-1-1 0,1 1 0,-1-1 0,1 1 0,-1-1 0,0 1-1,1-1 1,-1 0 0,0 0 0,0 1 0,1-1 0,-1 0 0,2-2 0,37-27 216,-30 21-158,0 1 0,0 1 0,0 0 1,1 0-1,0 1 0,0 0 1,1 1-1,-1 0 0,1 1 0,19-5 1,-30 10-43,0-1 1,0 0-1,0 1 1,0-1-1,0 1 1,0-1-1,0 1 1,-1 0 0,1-1-1,0 1 1,0 0-1,0-1 1,-1 1-1,1 0 1,0 0-1,-1 0 1,1 0-1,0 0 1,-1 0-1,1 0 1,-1 0-1,0 0 1,1 0-1,-1 0 1,0 0 0,0 0-1,1 0 1,-1 0-1,0 0 1,0 0-1,0 0 1,0 0-1,-1 0 1,1 2-1,-3 50 805,2-41-660,1-11-170,-1 0 0,1 0 1,0 1-1,0-1 0,-1 0 1,1 0-1,0 1 0,0-1 1,0 0-1,0 0 0,1 1 0,-1-1 1,0 0-1,0 0 0,1 0 1,-1 1-1,1-1 0,-1 0 1,1 0-1,0 0 0,-1 0 1,1 0-1,0 0 0,0 0 0,-1 0 1,1 0-1,0 0 0,0-1 1,0 1-1,0 0 0,0 0 1,0-1-1,0 1 0,2 0 0,0-1 6,0 0-1,0-1 0,0 1 0,0-1 0,0 0 0,0 0 0,0 0 0,0 0 0,0 0 1,0 0-1,0-1 0,-1 0 0,5-2 0,27-21-14,29-18 0,-58 40 0,0 0 0,0 0 0,1 1 0,-1 0 0,1 0 0,0 0 0,-1 1 0,1-1 0,10 1 0,-15 4 0,-1 1 0,1 0 0,0 0 0,-1 0 0,0 0 0,0 0 0,0 0 0,0-1 0,-1 1 0,-1 5 0,1-4 0,-2 26 0,3-30 0,1-1 0,-1 1 0,0 0 0,1-1 0,-1 1 0,1-1 0,-1 1 0,1-1 0,0 1 0,-1-1 0,1 1 0,-1-1 0,1 1 0,0-1 0,-1 0 0,1 1 0,0-1 0,-1 0 0,1 0 0,0 1 0,0-1 0,-1 0 0,1 0 0,0 0 0,0 0 0,-1 0 0,1 0 0,0 0 0,-1 0 0,1-1 0,0 1 0,0 0 0,-1 0 0,1 0 0,0-1 0,-1 1 0,1 0 0,0-1 0,0 0 0,11-4-103,-1 0 0,0-1-1,0 0 1,0-1 0,13-11 0,-17 11-31,2 1 0,-1 0 0,1 1 0,0-1 0,0 2-1,0-1 1,1 1 0,16-4 0,-26 8 94,0 0-1,0 0 0,1-1 0,-1 1 1,0 0-1,0 0 0,0 0 0,1 0 1,-1 0-1,0 0 0,0 0 1,0 0-1,0 0 0,1 0 0,-1 0 1,0 0-1,0 1 0,0-1 0,1 0 1,-1 0-1,0 0 0,0 0 1,0 0-1,0 0 0,1 0 0,-1 0 1,0 1-1,0-1 0,0 0 0,0 0 1,0 0-1,0 0 0,0 0 1,1 1-1,-1-1 0,0 0 0,0 0 1,0 0-1,0 0 0,0 1 0,0-1 1,0 0-1,0 0 0,0 0 1,0 1-1,0-1 0,0 0 0,0 0 1,0 1-1,-5 13-663,-14 15 28,19-28 478,-9 10-773,-3 6-2006,7-5-2737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212 178 5285,'0'0'1329,"9"-13"3860,-3 6-4205,34-50 2670,-37 52-2995,0 1 0,-1-1 1,0 0-1,0 0 1,0 1-1,-1-1 0,1-1 1,-1 1-1,-1 0 1,1 0-1,-1 0 0,1 0 1,-2-8-1,0 12-470,0-1-1,1 1 1,-1-1-1,0 1 1,0-1 0,0 1-1,0 0 1,-1-1-1,1 1 1,0 0-1,0 0 1,-1 0-1,1 0 1,-1 0-1,1 1 1,-1-1 0,1 0-1,-1 1 1,0-1-1,1 1 1,-1-1-1,1 1 1,-1 0-1,0-1 1,0 1-1,1 0 1,-1 0 0,0 0-1,-2 1 1,-53 7 982,39-2-1144,0 1-1,1 1 1,0 0 0,1 1 0,0 1-1,0 0 1,1 1 0,1 1-1,-14 14 1,19-10-27,18-8 0,29-6 0,-27-3 0,7 1-31,0 0 1,0 2-1,0 0 0,0 1 1,0 1-1,-1 0 0,21 9 0,-33-11 24,0 0 0,-1 0-1,1 1 1,0 0 0,-1-1-1,0 2 1,1-1 0,-1 1-1,-1-1 1,1 1-1,0 0 1,-1 0 0,0 1-1,0-1 1,0 1 0,0-1-1,-1 1 1,0 0 0,0 0-1,0 0 1,-1 0-1,0 0 1,1 1 0,-2-1-1,1 0 1,-1 1 0,0-1-1,0 9 1,-1-10 18,-1 1 0,1-1 0,0 1 1,-1-1-1,0 0 0,0 1 0,0-1 0,-1 0 0,0-1 1,1 1-1,-1 0 0,0-1 0,-1 1 0,1-1 0,-1 0 0,1 0 1,-1-1-1,0 1 0,0-1 0,0 1 0,-8 2 0,-7 3 43,0-1-1,0 0 1,-33 6-1,42-11-43,-1 0 1,1 0-1,0-1 1,0-1-1,-14 0 1,23 0-18,-1 0 1,1 0-1,0-1 1,-1 1-1,1 0 1,-1-1-1,1 1 0,0-1 1,-1 1-1,1-1 1,0 0-1,0 1 1,-1-1-1,1 0 1,0 0-1,0 0 1,0 0-1,0 0 1,0 0-1,0 0 1,0 0-1,0 0 0,1 0 1,-1-1-1,0 1 1,1 0-1,-1-1 1,1 1-1,-1 0 1,1-1-1,0 1 1,-1-1-1,1 1 1,0 0-1,0-1 1,0 1-1,0-1 0,0 1 1,1-1-1,-1 1 1,0 0-1,1-1 1,-1 1-1,0-1 1,1 1-1,0 0 1,1-3-1,3-8-944,2 1-1,0-1 0,0 1 1,1 0-1,0 0 1,1 1-1,16-15 0,-1-1-2603,24-26-4564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14542,'0'0'15353,"-5"9"-13543,-1 3-1411,1-5-333,1 0 1,0 1-1,0 0 0,1 0 0,0 0 1,0 1-1,1-1 0,0 1 1,-1 13-1,5-21-68,1 0 0,-1-1 1,0 1-1,0-1 0,1 0 0,-1 0 1,1 1-1,-1-1 0,0-1 0,1 1 0,-1 0 1,0-1-1,1 1 0,1-2 0,8-3-205,-1 0 0,-1-1 0,1 0 0,17-15 0,-21 15 197,0 0 0,0 1 0,0 0 0,1 0 1,0 1-1,0 0 0,0 1 0,0-1 1,0 1-1,1 1 0,13-3 0,-22 5 23,1 1 0,-1-1 0,0 0 0,1 0 0,-1 1 0,1-1 0,-1 0 0,0 1-1,1-1 1,-1 0 0,0 1 0,1-1 0,-1 1 0,0-1 0,1 0 0,-1 1 0,0-1 0,0 1 0,0-1 0,1 1-1,-1-1 1,0 1 0,0-1 0,0 1 0,0-1 0,0 1 0,0-1 0,0 1 0,0-1 0,0 1 0,0-1 0,0 1 0,0-1-1,-1 1 1,1-1 0,0 1 0,0-1 0,-1 2 0,-8 31 487,4-14-324,6-18-176,-1-1 0,0 1 0,1-1 0,-1 1 0,0-1 0,1 1 0,-1-1 0,1 0 0,-1 1 0,1-1 0,-1 0 0,1 1 0,-1-1 0,1 0 0,0 0 0,-1 1 0,1-1 0,-1 0 0,1 0 0,0 0 0,-1 0 0,1 0 0,-1 0 0,1 0 0,0 0 0,-1 0 0,1 0 0,0 0 0,-1 0 0,1 0 0,-1-1 0,1 1 0,-1 0 0,1 0 0,0-1 0,26-8 0,9-9-87,-26 12 30,0 0 0,0 1 0,0 0 1,0 1-1,1 0 0,0 1 0,0 0 0,0 1 1,0 0-1,0 0 0,15 1 0,-25 1 28,-1 1-1,1-1 0,-1 0 1,1 1-1,-1-1 1,0 0-1,1 1 0,-1-1 1,0 1-1,1-1 1,-1 1-1,0-1 0,0 0 1,1 1-1,-1-1 1,0 1-1,0-1 0,0 1 1,0 0-1,0-1 1,0 1-1,1-1 1,-1 1-1,0-1 0,-1 1 1,1-1-1,0 1 1,0-1-1,0 1 0,0-1 1,0 1-1,0-1 1,-1 1-1,1-1 0,0 1 1,0-1-1,-1 1 1,1-1-1,-1 1 0,-10 19-3766,1-12-3924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66 6374,'0'0'21279,"11"5"-20713,-5-3-526,-3 0-17,1 0 0,0-1-1,0 0 1,-1 0 0,1 0 0,0 0 0,0 0 0,5-1 0,-7 0-24,0 0 1,-1 0-1,1-1 0,0 1 0,0-1 0,-1 0 0,1 0 0,0 1 1,-1-1-1,1 0 0,-1 0 0,1 0 0,-1-1 0,1 1 0,-1 0 1,0-1-1,1 1 0,-1 0 0,0-1 0,0 1 0,0-1 0,0 0 1,-1 1-1,1-1 0,1-3 0,-1 3-23,0 0 0,-1 0 0,1 0 1,0 0-1,-1 0 0,1 0 0,-1-1 0,1 1 1,-1 0-1,0 0 0,0-1 0,0 1 0,0 0 0,-2-4 1,2 5 8,0 0 0,-1 0 0,1 0-1,-1 0 1,1 0 0,-1 1 0,0-1 0,1 0 0,-1 0 0,0 1 0,1-1 0,-1 0 0,0 1 0,0-1 0,0 1 0,0-1 0,0 1 0,1-1 0,-1 1 0,0 0 0,0 0 0,0-1-1,-2 1 1,0 0 1,0 0-1,0 0 1,0 0-1,0 1 1,0-1-1,0 1 1,0 0-1,0 0 1,0 0-1,0 0 1,0 1-1,0-1 1,0 1-1,1-1 1,-1 1-1,1 0 1,-1 0-1,1 0 0,-4 4 1,2 0 146,0-1-1,0 1 1,0 0 0,0 0-1,1 0 1,0 0 0,0 1-1,1-1 1,0 1 0,0-1-1,0 1 1,1 0 0,0 0-1,0 0 1,1 0 0,0 0 0,1 10-1,-1-16-104,1 0 0,-1 1 0,0-1 0,1 0-1,-1 0 1,1 0 0,-1 0 0,1 0 0,0 0 0,-1 0-1,1 0 1,0 0 0,0 0 0,0 0 0,-1-1 0,1 1-1,0 0 1,0 0 0,0-1 0,0 1 0,0-1 0,1 1-1,-1-1 1,1 1 0,2 0 7,0 0 0,0 0 0,0-1 0,0 0 0,0 0-1,0 0 1,6-1 0,1 0 3,0-1 0,-1-1 0,1 0 0,17-8 0,34-26 42,-47 27-85,0 0-1,1 1 1,31-13-1,-46 22 8,-1-1 1,1 1-1,-1 0 1,1 0-1,-1 0 0,1 0 1,0 0-1,-1-1 1,1 1-1,-1 0 1,1 0-1,0 0 0,-1 1 1,1-1-1,-1 0 1,1 0-1,-1 0 0,1 0 1,-1 0-1,1 1 1,-1-1-1,1 0 1,-1 1-1,1-1 0,-1 0 1,1 1-1,-1-1 1,1 0-1,-1 1 0,0-1 1,1 1-1,-1-1 1,0 1-1,1-1 1,-1 1-1,0-1 0,0 1 1,1-1-1,-1 1 1,0-1-1,0 1 0,0-1 1,0 1-1,0 0 1,0-1-1,0 1 1,0-1-1,0 1 0,0 0 1,0-1-1,0 1 1,0-1-1,0 1 0,0-1 1,-1 1-1,1-1 1,0 1-1,0-1 1,-1 1-1,-15 49 1085,10-34-565,6-15-518,0-1 0,-1 1 0,1 0 1,0 0-1,0 0 0,-1 0 0,1 0 0,0 0 0,0 0 0,0-1 0,0 1 0,0 0 0,0 0 0,0 0 0,1 0 0,-1 0 0,0 0 1,0 0-1,1 0 0,-1-1 0,0 1 0,1 0 0,-1 0 0,1 0 0,-1-1 0,1 1 0,1 1 0,-1-1-1,1-1 0,-1 0-1,0 1 1,1-1 0,-1 0-1,1 0 1,-1 0 0,1 0-1,-1 0 1,1 0 0,-1 0-1,1 0 1,-1-1 0,0 1-1,3-1 1,58-29-22,-55 26 18,3-2 2,0 0 0,0 1 0,1 0 0,0 1 0,-1 0 0,2 0 0,-1 1 0,23-3 0,-33 7 2,0 0 0,0-1 0,0 1 0,-1 0-1,1-1 1,0 1 0,0 0 0,-1 0 0,1 0 0,0 0 0,-1 0 0,1 0-1,-1 0 1,1 0 0,-1 0 0,1 0 0,-1 0 0,0 0 0,0 0 0,1 0-1,-1 0 1,0 0 0,0 1 0,0-1 0,0 0 0,0 0 0,-1 0 0,1 0-1,0 0 1,0 0 0,-1 2 0,-7 38-302,8-40 216,-3 8-1010,2-3-6403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0 484 5958,'0'0'17104,"10"-4"-16058,3-3-940,0-1-1,-1 0 1,0-1-1,0 0 1,-1-1-1,0-1 1,-1 1-1,0-1 1,0-1-1,14-24 1,3-7-66,-2-1 0,20-50 0,-35 72 445,-1 0 0,-1 0 0,-1 0 0,-1-1 0,4-28 0,-13 46 875,-3 10-1065,-3 8-179,0 0 1,1 1 0,1-1-1,0 1 1,-8 28 0,-19 82 474,28-101-452,-7 33-5,2 1-1,2 0 1,4 0-1,1 1 1,7 87-1,1-121-858,-4-24 322,0 0 302,0 0 0,0 0 0,0 0 0,0 0 0,0 0 1,1 0-1,-1 0 0,0 0 0,0 0 0,0 0 1,0 0-1,0 0 0,0 0 0,0 0 0,0 0 0,0 0 1,0 0-1,0 0 0,1 0 0,-1 0 0,0 0 0,0 0 1,0 0-1,0 0 0,0 0 0,0 0 0,0 0 0,0 0 1,0 0-1,1 1-706,-1-1 706,0 0 1,0 0-1,0 0 0,0-4-868,0-1 1,0 1-1,-1 0 1,1 0 0,-1-1-1,0 1 1,-2-6-1,-35-80-11568,19 48 12269,2 0 10431,17 41-9824,-1 1 1,1-1 0,0 0 0,0 0 0,0 1 0,-1-1 0,1 0-1,0 0 1,0 0 0,0 1 0,0-1 0,1 0 0,-1 0 0,0 1-1,0-1 1,0 0 0,1 0 0,-1 1 0,0-1 0,1 0 0,-1 1 0,0-1-1,2-1 1,18-10 2847,38-1-3632,-36 9 821,44-17-5111,-33 7-1228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8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95 10730,'0'0'20105,"-11"-2"-19155,8 2-918,0-1 1,0 1 0,-1 0-1,1 0 1,0 0 0,0 0-1,0 0 1,0 1 0,-1-1-1,1 1 1,0 0 0,0 0-1,0 0 1,-3 2 0,3 0-15,0-1 1,-1 1-1,1 1 1,0-1 0,0 0-1,1 1 1,-1 0-1,1-1 1,0 1-1,0 0 1,0 0 0,-2 8-1,1-6-4,0 1 0,1-1 0,0 1 0,1-1 0,0 1 1,0 0-1,0 0 0,1 0 0,-1-1 0,2 10 0,0-15-19,-1 0 0,0 0 0,1-1-1,-1 1 1,0 0 0,1 0 0,-1 0 0,1 0 0,0-1 0,-1 1 0,1 0 0,0-1 0,-1 1-1,1 0 1,0-1 0,0 1 0,-1-1 0,1 1 0,0-1 0,0 1 0,0-1 0,0 0-1,0 1 1,-1-1 0,1 0 0,0 0 0,0 0 0,0 0 0,0 0 0,0 0 0,0 0 0,0 0-1,0 0 1,0 0 0,0 0 0,0-1 0,0 1 0,0 0 0,1-1 0,2-1-32,1 1 1,-1-1-1,0 1 1,0-1-1,0 0 1,0-1-1,5-3 0,5-8 29,-1-1 0,-1-1-1,0 0 1,-1 0-1,-1-1 1,0 0-1,-2-1 1,0 0-1,-1-1 1,0 1-1,5-27 1,-39 125 412,20-62-495,0 1 0,1-1-1,1 1 1,0 1 0,2-1-1,-2 25 1,5-44-59,-1 1-1,1 0 1,0 0 0,0 0-1,0 0 1,0-1 0,0 1-1,1 0 1,-1 0 0,0 0-1,0-1 1,0 1 0,1 0-1,-1 0 1,1-1 0,-1 1-1,0 0 1,1 0 0,-1-1-1,1 1 1,-1-1 0,1 1-1,0 0 1,-1-1 0,1 1-1,0-1 1,-1 1 0,1-1-1,0 0 1,-1 1 0,1-1-1,0 0 1,0 1 0,0-1-1,-1 0 1,1 0 0,0 0-1,1 1 1,0-2-418,0 1 1,0 0 0,0-1-1,0 1 1,0-1-1,0 0 1,-1 1-1,1-1 1,0 0 0,0 0-1,0 0 1,-1 0-1,1-1 1,-1 1-1,3-3 1,17-22-8321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0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17296,'-7'13'3903,"2"-6"-3499,-68 126 6500,66-117-6494,0 0 0,1 1-1,0 0 1,2 0 0,0 0-1,0 0 1,0 26 0,4-41-443,0-1 1,0 1-1,0 0 1,0 0 0,0 0-1,0-1 1,1 1-1,-1 0 1,1 0-1,-1-1 1,1 1-1,0 0 1,-1-1-1,1 1 1,0-1 0,0 1-1,2 1 1,-3-3 2,1 1 0,0 0 1,0-1-1,0 0 0,0 1 0,0-1 1,0 1-1,0-1 0,0 0 0,0 0 1,0 1-1,0-1 0,0 0 1,0 0-1,0 0 0,0 0 0,0 0 1,0-1-1,0 1 0,1 0 1,0-1-1,2 0 6,0-1-1,0 0 1,0 0 0,0 0-1,0-1 1,-1 0 0,1 1 0,-1-1-1,0 0 1,1-1 0,-1 1 0,3-5-1,12-25 83,-1-1-1,-1 0 1,-2-1-1,17-69 1,-22 76 81,2-8 550,-10 34 174,-7 23-471,-20 57-298,-11 45-33,34-110-60,0 1 1,1 0-1,1-1 1,0 1-1,1 0 1,3 26-1,-2-39-105,-1 0 1,1 0-1,0 0 1,-1 0-1,1 0 0,0 0 1,-1-1-1,1 1 1,0 0-1,0 0 0,0-1 1,0 1-1,-1 0 1,1-1-1,0 1 1,0-1-1,0 1 0,1-1 1,-1 1-1,0-1 1,0 0-1,0 0 0,0 0 1,0 1-1,0-1 1,0 0-1,0 0 0,1 0 1,-1-1-1,0 1 1,0 0-1,0 0 0,0-1 1,0 1-1,0 0 1,2-1-1,15-7-7402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11755,'0'0'17841,"1"13"-17441,-1 16-47,-1-1-1,-2 0 0,-6 32 1,3-28-81,2 1 0,1-1 0,1 1 1,4 42-1,-2-74-380,0 1 0,0-1 0,1 0 0,-1 1-1,0-1 1,1 0 0,-1 0 0,1 1 0,-1-1 0,1 0 0,0 0 0,0 0 0,-1 0 0,1 0-1,0 0 1,0 0 0,0 0 0,0 0 0,1 1 0,-1-2 34,-1 0-1,1 0 1,-1 0-1,1 0 1,-1 0-1,1 1 1,-1-2-1,0 1 1,1 0 0,-1 0-1,1 0 1,-1 0-1,1 0 1,-1 0-1,0 0 1,1-1-1,-1 1 1,1 0 0,-1 0-1,0 0 1,1-1-1,-1 1 1,0 0-1,1-1 1,-1 1-1,0 0 1,1-1 0,-1 1-1,0 0 1,0-1-1,1 1 1,-1-1-1,0 1 1,0 0 0,0-1-1,0 1 1,1-1-1,-1 1 1,0-1-1,0 1 1,0-1-1,0 1 1,0 0 0,0-1-1,0 1 1,0-1-1,-1 1 1,1-1-1,0 1 1,0-1-1,0 1 1,0 0 0,-1-1-1,0-46-9593,-7 16 2136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17360,'0'0'14862,"54"38"-14317,-23-33-545,4-4 0,2-1 0,0 0 0,-8-5-3331,-8-7-3011,-12-1-4068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13389,'0'0'19154,"44"-11"-23318,-28 11-2018,-3 0-4580</inkml:trace>
  <inkml:trace contextRef="#ctx0" brushRef="#br0" timeOffset="1">132 1 18065,'0'0'10474,"0"45"-17937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2 162 9353,'0'0'12817,"0"8"-10591,0-6-2180,-1-1 36,1 1 0,0-1 0,0 0 0,-1 1 0,1-1 0,0 0 1,0 1-1,0-1 0,1 1 0,-1-1 0,0 0 0,0 1 1,1-1-1,-1 0 0,1 1 0,-1-1 0,1 0 0,0 0 1,-1 0-1,1 1 0,0-1 0,0 0 0,0 0 0,0 0 1,0 0-1,0 0 0,0 0 0,0-1 0,0 1 0,0 0 1,0 0-1,1-1 0,-1 1 0,0-1 0,0 1 0,1-1 1,-1 0-1,0 1 0,1-1 0,-1 0 0,1 0 0,-1 0 1,0 0-1,1 0 0,-1 0 0,0 0 0,1-1 0,-1 1 1,2-1-1,6-1 15,-1 0 1,1 0 0,-1-1 0,0 0-1,0-1 1,0 0 0,0 0-1,-1-1 1,0 0 0,0 0 0,0 0-1,0-1 1,9-11 0,-10 11 34,0 0-1,-1-1 1,0 0 0,0 0 0,0 0 0,-1 0 0,0-1-1,0 0 1,-1 0 0,0 0 0,0 0 0,-1 0 0,2-16-1,-3 23-109,-1 0-1,0 0 0,0 0 0,0 0 0,0 1 0,0-1 0,0 0 0,0 0 0,0 0 1,0 0-1,0 0 0,-1 0 0,1 1 0,0-1 0,0 0 0,-1 0 0,1 0 0,-1 1 1,1-1-1,-1 0 0,1 0 0,-1 1 0,1-1 0,-1 1 0,0-1 0,1 0 1,-1 1-1,0-1 0,1 1 0,-2-1 0,0 1-11,1 0 1,-1 0-1,0 0 0,1 0 1,-1 1-1,1-1 1,-1 0-1,0 1 0,1-1 1,-1 1-1,1 0 0,0-1 1,-1 1-1,-2 2 1,-3 2-16,0 1 1,0 0 0,0 0 0,1 0-1,-7 9 1,3 0 14,1 1-1,1 0 0,0 0 1,1 1-1,0 0 1,2 0-1,0 0 1,1 1-1,0 0 1,2-1-1,0 1 0,1 20 1,1-36-19,0 0-1,0 0 1,0 0-1,0 0 1,0-1 0,1 1-1,-1 0 1,1 0 0,-1 0-1,1 0 1,0 0 0,0-1-1,0 1 1,0 0-1,0-1 1,0 1 0,0 0-1,0-1 1,1 1 0,-1-1-1,0 0 1,1 0 0,-1 1-1,1-1 1,0 0-1,-1 0 1,1 0 0,0-1-1,0 1 1,0 0 0,0-1-1,-1 1 1,1-1 0,0 1-1,0-1 1,0 0-1,0 0 1,0 0 0,0 0-1,0 0 1,4-1 0,1-1-159,0 1 0,0-1 1,-1 0-1,1 0 1,0-1-1,-1 0 1,1 0-1,-1-1 0,0 0 1,9-7-1,2-5-1564,-1-1 0,0-1 0,-1 0 0,-1-1 0,-1-1 0,0 0 0,-2-1 0,16-38 0,0-9-5106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13645,'0'0'3651,"-7"11"-709,1-2-2647,-52 96 4999,51-91-4783,1 0 0,1 0 0,0 0 0,1 1 0,1-1 0,-4 29 0,12 107-312,0-34-78,-5-115-67,0-18 901,0-4-773,1 0 0,0 1 0,2-1 0,0 0 1,7-23-1,-9 40-186,1-1 0,-1 1 0,1-1 0,0 1 0,0 0 0,0 0 0,1 0 0,-1 0 0,1 0 0,0 0 0,0 1 0,0-1 0,1 1 0,-1 0 0,1 0 0,0 0 0,0 1 0,0-1 0,0 1 0,0 0 0,0 0 0,1 0 0,-1 1 0,1 0 0,-1-1 0,1 2 0,0-1 0,9 0 0,-10 1-15,1 0 0,-1 0 0,1 1 0,-1-1-1,1 1 1,-1 0 0,1 1 0,-1-1 0,0 1 0,0 0 0,0 0 0,0 0-1,0 0 1,0 1 0,0-1 0,-1 1 0,0 0 0,1 0 0,4 7 0,-6-7 3,0 0 1,0 1 0,-1-1 0,1 1-1,-1-1 1,1 1 0,-1 0 0,0 0 0,-1 0-1,1 0 1,-1-1 0,1 1 0,-1 0 0,-1 0-1,1 0 1,0 0 0,-1 0 0,0 0 0,0 0-1,0-1 1,0 1 0,-1 0 0,-1 3 0,-4 7 109,5-10-24,-1 0 0,1 0 0,1 0 0,-1 0 0,0 1 0,1-1 0,0 0 0,0 1 0,0-1 0,1 5 0,0-8-66,1-1 0,-1 0 0,1 1 0,0-1 0,-1 1-1,1-1 1,0 0 0,-1 0 0,1 1 0,0-1 0,-1 0-1,1 0 1,0 0 0,0 0 0,-1 0 0,1 0 0,0 0 0,0 0-1,-1 0 1,1 0 0,0 0 0,-1 0 0,1-1 0,0 1-1,0 0 1,-1 0 0,1-1 0,0 0 0,23-7-41,-8-1-10,0 0-1,-1-2 1,0 0-1,-1 0 0,0-1 1,0-1-1,-2 0 1,1-1-1,-2-1 1,13-20-1,-32 53 38,0 1 0,1 0 0,1 0 0,0 0 0,2 1 1,-4 33-1,7-51 21,1 0 0,0 0 0,0 0 0,0 0 0,0-1 0,0 1 0,0 0 0,0 0 0,1 0 1,-1 0-1,1 0 0,-1 0 0,1-1 0,0 1 0,0 0 0,0 0 0,0-1 0,0 1 0,0-1 0,0 1 1,0-1-1,1 1 0,-1-1 0,3 2 0,-1-2 22,0 0 0,0 0 0,-1 0 0,1-1 0,0 1 0,0-1 0,0 0 0,0 1 0,0-1 0,0-1 0,0 1 0,-1 0 0,1-1 0,4-1 0,6-2 65,-1 0 0,0-1 0,0 0 0,0-1-1,0-1 1,12-9 0,-18 12-98,0 0 0,0-1 0,0 1 0,-1-1 0,0 0 0,0 0 0,-1-1 0,1 1 0,-1-1 0,0 0 0,-1 0 0,1-1 0,-1 1 0,0-1 0,-1 0 0,0 1 0,0-1 0,2-13 0,-5 18 0,0 1 0,-1-1 0,1 1 0,0-1 0,0 1 0,-1 0 0,1 0 0,-1 0 0,1 0 0,-1 0 0,1 0 0,-1 0 0,0 0 0,1 1 0,-1-1 0,0 0 0,0 1 0,0 0 0,1-1 0,-1 1 0,0 0 0,0 0 0,0 0 0,0 0 0,1 0 0,-3 1 0,0-1 0,1-1 0,0 1 0,-1 0 0,1 1 0,-1-1 0,1 0 0,0 1 0,-1 0 0,1 0 0,0 0 0,-1 0 0,1 1 0,0-1 0,-5 4 0,8-4 1,0-1 0,0 1 0,0-1 0,0 0 0,0 1 0,0-1 0,0 1 0,1-1 0,-1 0 0,0 1 0,0-1 0,0 0 0,1 1 0,-1-1 0,0 1 0,0-1 0,1 0 0,-1 0 0,0 1 0,1-1 0,-1 0 1,0 0-1,1 1 0,-1-1 0,0 0 0,1 0 0,-1 0 0,1 0 0,-1 1 0,1-1 0,-1 0 0,0 0 0,1 0 0,-1 0 0,1 0 0,-1 0 0,0 0 0,1 0 0,-1 0 0,1-1 0,24 5-142,-22-4 69,28 2-2357,1-2-3610,-10 0 248,10 0-4282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18097,'0'0'7554,"-3"12"-4986,-50 155-673,-3 0-75,50-144-1681,1 1 0,1-1 0,1 1-1,1-1 1,1 30 0,1-52-139,0-1 0,0 0 0,0 1 0,0-1 0,0 1 0,0-1 0,0 1 0,0-1 0,0 1 0,0-1 0,0 1 0,1-1 0,-1 1 0,0-1 0,0 0 0,0 1 0,1-1 0,-1 1 0,0-1 0,0 0 0,1 1 0,-1-1 0,0 0 0,1 1 0,-1-1 0,0 0 0,1 1 0,-1-1 0,0 0 0,1 0 0,-1 0 0,1 1 0,-1-1 0,1 0 0,-1 0 0,1 0 0,-1 0 0,0 0 0,1 0 0,-1 0 0,1 0 0,-1 0 0,1 0 0,-1 0 0,1 0 0,-1 0 0,1 0 0,-1 0 0,0 0 0,1 0 0,-1-1 0,1 1 0,-1 0 0,1 0 0,-1-1 0,0 1 0,1 0 0,-1-1 0,0 1 0,1 0 0,-1-1 0,0 1 0,0 0 0,1-1 0,-1 0 0,23-25 0,-14 4 0,-2-1 0,0 1 0,-2-1 0,0 0 0,-2 0 0,0-1 0,-1 1 0,-2-1 0,-2-25 0,-2 39 0,-5 19 0,-4 20 0,9-15 0,1-1 0,1 1 0,0 0 0,1 0 0,0 18 0,1-29 0,0-1 0,0 1 0,0 0 0,0 0 0,0 0 0,1-1 0,0 1 0,-1 0 0,1-1 0,0 1 0,0 0 0,1-1 0,-1 1 0,0-1 0,1 0 0,-1 1 0,1-1 0,0 0 0,0 0 0,0 0 0,0 0 0,0 0 0,0-1 0,1 1 0,-1-1 0,1 1 0,-1-1 0,1 0 0,-1 0 0,1 0 0,0 0 0,-1 0 0,5 0 0,1-1 0,0 0 0,0 0 0,0-1 0,0 0 0,0 0 0,-1-1 0,1 0 0,0 0 0,-1-1 0,1 0 0,-1 0 0,0-1 0,0 0 0,0 0 0,0-1 0,-1 0 0,9-8 0,-1 0 0,-1-2 0,0 0 0,-1 0 0,-1-1 0,0 0 0,9-21 0,-27 50 0,-7 14 0,-16 44 0,26-62 0,2 0 0,-1 0 0,1 1 0,0 0 0,1-1 0,0 1 0,1-1 0,0 1 0,0 0 0,3 9 0,-3-18 0,0 1 0,1-1 0,-1 0 0,1 0 0,-1 1 0,1-1 0,0 0 0,-1 0 0,1 0 0,0 0 0,0 0 0,0 0 0,0 0 0,0 0 0,0 0 0,0-1 0,0 1 0,0 0 0,0 0 0,0-1 0,1 1 0,-1-1 0,0 1 0,0-1 0,1 0 0,-1 1 0,0-1 0,1 0 0,-1 0 0,0 0 0,1 0 0,-1 0 0,0 0 0,1 0 0,-1-1 0,0 1 0,3-1 0,2-1 0,0 1 0,0-1 0,1-1 0,-1 1 0,-1-1 0,11-6 0,19-17 0,-2-1 0,0-2 0,-2-1 0,-1-2 0,30-41 0,-46 52 0,-19 29 0,-14 24 0,0 1 0,2 2 0,2-1 0,1 2 0,-9 37 0,24-59-121,6-14-320,11-19-1874,-9 4-586,0-1 1,-2 0-1,0-1 1,0 1-1,4-24 0,2-15-8176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47 19090,'0'0'4671,"-9"1"-555,0 2-3642,1-1 0,0 1 0,0 0 0,0 1 0,0 0 0,-8 5 0,13-7-422,1-1 1,0 0-1,0 1 0,0-1 1,-1 1-1,2 0 1,-1 0-1,0 0 0,0 0 1,0 0-1,1 0 1,-1 0-1,1 1 1,0-1-1,0 0 0,0 1 1,0-1-1,0 1 1,0 0-1,1-1 0,-1 1 1,1-1-1,-1 1 1,1 0-1,0-1 0,0 1 1,1 0-1,-1-1 1,1 5-1,0-6-52,0 0 0,0 0 0,-1 0 0,1 0 0,0 0 0,0 0 0,0 0 0,0-1 0,0 1 0,1 0 0,-1-1 0,0 1 0,0 0 0,0-1 0,1 0 0,-1 1 0,0-1 0,0 0 0,1 1 0,-1-1 0,0 0 0,1 0 0,-1 0 0,0 0 0,1 0 0,-1-1 0,2 1 0,36-9 0,-24 1 0,-1-1 0,-1-1 0,1 0 0,-2 0 0,0-2 0,0 1 0,20-26 0,6-6 0,-38 43 0,0 0 0,0 0 0,0 0 0,0 1 0,0-1 0,0 0 0,0 0 0,0 0 0,0 0 0,0 0 0,0 1 0,0-1 0,0 0 0,0 0 0,0 0 0,0 0 0,1 0 0,-1 0 0,0 0 0,0 1 0,0-1 0,0 0 0,0 0 0,0 0 0,0 0 0,1 0 0,-1 0 0,0 0 0,0 0 0,0 0 0,0 0 0,0 0 0,0 0 0,1 0 0,-1 0 0,0 0 0,0 0 0,0 0 0,0 0 0,0 0 0,1 0 0,-1 0 0,0 0 0,0 0 0,0 0 0,-5 15 0,-17 24 0,13-28 0,2 1 0,0 1 0,0-1 0,1 1 0,1 0 0,0 1 0,1-1 0,0 1 0,-3 22 0,7-35-23,0 0 1,0 0-1,0-1 0,0 1 1,0 0-1,0 0 0,0-1 0,0 1 1,0 0-1,1 0 0,-1-1 1,0 1-1,0 0 0,1 0 1,-1-1-1,0 1 0,1 0 1,-1-1-1,1 1 0,-1-1 1,1 1-1,-1 0 0,1-1 0,-1 1 1,1-1-1,0 1 0,-1-1 1,1 0-1,0 1 0,-1-1 1,1 0-1,0 1 0,0-1 1,-1 0-1,1 0 0,0 0 1,0 0-1,-1 1 0,1-1 0,0 0 1,0 0-1,-1-1 0,1 1 1,0 0-1,0 0 0,-1 0 1,2-1-1,1 1-359,0-1 1,0 0-1,-1 0 0,1 0 0,0-1 1,-1 1-1,1 0 0,-1-1 1,0 0-1,1 0 0,2-3 1,10-15-8075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60 18161,'0'0'7671,"1"-8"-4425,4-28-1110,-5 36-2111,0-1 0,0 0 0,1 1 0,-1-1 0,0 1 0,0-1 0,0 1 0,0-1 0,-1 1 1,1-1-1,0 1 0,0-1 0,0 1 0,0-1 0,-1 0 0,1 1 0,0-1 0,0 1 1,-1 0-1,1-1 0,0 1 0,-1-1 0,1 1 0,0-1 0,-1 1 0,1 0 0,-1-1 1,1 1-1,-1 0 0,1 0 0,-1-1 0,1 1 0,-1 0 0,1 0 0,-1 0 0,1-1 0,-1 1 1,1 0-1,-1 0 0,1 0 0,-1 0 0,0 0 0,1 0 0,-1 0 0,1 0 0,-1 0 1,0 1-1,-23 5 323,17-2-348,0-1 0,1 1 0,-1 1 0,1-1 0,-11 11 0,15-13 0,-1 0 0,1 1 0,0 0 0,-1-1 0,1 1 0,0 0 0,1 0 0,-1 0 0,0 0 0,1 0 0,0 0 0,0 0 0,0 1 0,0-1 0,0 5 0,1-7 0,0 0 0,0 0 0,1-1 0,-1 1 0,1 0 0,-1-1 0,0 1 0,1-1 0,0 1 0,-1 0 0,1-1 0,-1 1 0,1-1 0,-1 0 0,1 1 0,0-1 0,-1 1 0,1-1 0,0 0 0,0 0 0,-1 1 0,1-1 0,0 0 0,0 0 0,-1 0 0,1 0 0,0 0 0,0 0 0,1 0 0,31 1 0,-25-1 0,38-2-27,-32 0 10,-1 1 0,1 1 0,0 0 0,-1 1 0,1 0 0,0 1 0,-1 0 0,0 1 0,19 7-1,-31-9 19,0-1 0,0 0 0,0 1 0,0-1 0,0 1 0,0 0 0,0-1 0,0 1 0,0 0 0,0 0 0,-1-1 0,1 1 0,0 0 0,0 0 0,-1 0 0,1 0 0,-1 0 0,1 0 0,-1 0 0,1 0 0,-1 0 0,0 0 0,1 0 0,-1 1 0,0-1 0,0 1 0,0 0 3,-1 0 1,1 0 0,-1-1-1,0 1 1,1 0-1,-1-1 1,0 1-1,0 0 1,0-1-1,-1 0 1,1 1 0,0-1-1,0 0 1,-3 2-1,-5 4 17,0-1-1,0 0 1,0-1-1,-14 6 1,15-8-16,-64 24-230,66-26 6,0 1 0,1-1 1,-1 0-1,0 0 0,0 0 0,0-1 1,0 0-1,0 0 0,0-1 0,-8-1 0,7-5-8156,6-8-8105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5926,'0'0'25079,"22"52"-23445,-15-26-1506,4 0-128,3-3 0,2-4 0,7-7 0,2-7 0,3-5 0,-1-3-2530,0-15-2179,-3-6-1793,-1-4-4004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16303,'0'0'6695,"-59"81"-3716,32-40-609,0 5-416,0 7-33,5 1-1376,2-2-545,8-5 0,3-7 0,5-9 0,3-12 0,1-7 0,0-11-1826,5-1-2306,8-3-1537,0-11-5381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16271,'0'0'15076,"3"10"-14104,-2 5-928,-1 0 1,0 0 0,-1 0 0,-1 0 0,0 0 0,-1 0-1,-1-1 1,0 1 0,-10 20 0,-55 203-4369,67-235 1887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1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68 16944,'0'0'3219,"0"12"-139,-2 13-1809,2-1-1,1 1 1,0 0-1,2-1 1,1 1 0,8 28-1,-8-43-1217,0 1 1,1 0-1,0-1 1,0 0-1,1 0 0,1 0 1,7 9-1,-12-18-48,-1 1 0,1 0 0,0-1 0,0 1 0,0-1 0,0 0 0,0 0 0,0 0 0,0 0 0,0 0 0,0 0 0,0 0-1,0-1 1,1 1 0,-1-1 0,0 1 0,1-1 0,-1 0 0,0 0 0,0 0 0,1 0 0,-1-1 0,0 1 0,1 0 0,-1-1 0,0 0 0,0 1 0,0-1 0,1 0 0,-1 0 0,0 0-1,0-1 1,-1 1 0,1 0 0,0-1 0,0 1 0,-1-1 0,1 0 0,0 1 0,2-5 0,52-59-993,95-143-1,-113 152-483,-25 36-7160,-4 5-7442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20 10154,'0'0'11557,"-10"-2"-9699,6 2-1704,0-1-20,0 0 0,1 0 0,-1 0 0,0 1 0,0 0 0,1 0 0,-1 0 0,0 0 0,0 1-1,1-1 1,-1 1 0,0 0 0,1 0 0,-1 0 0,1 0 0,-1 1 0,1 0 0,0-1 0,0 1 0,-1 1 0,1-1 0,0 0 0,-3 4-1,0 2 77,0 1-1,0 0 1,1 0-1,0 0 1,1 1-1,0-1 1,0 1-1,1 0 1,1 0-1,-1 1 0,2-1 1,-1 0-1,1 1 1,1-1-1,0 1 1,2 16-1,-1-26-192,-1 0 0,1 1 0,-1-1-1,1 0 1,0 0 0,-1 0 0,1 0-1,0 0 1,0 0 0,0 0 0,0 0-1,0-1 1,0 1 0,0 0 0,0 0 0,0-1-1,0 1 1,0-1 0,1 1 0,-1-1-1,0 0 1,0 1 0,0-1 0,1 0 0,-1 0-1,0 1 1,1-1 0,-1 0 0,0-1-1,0 1 1,1 0 0,-1 0 0,0 0-1,2-1 1,3 0 15,-1-1-1,0 1 0,0-1 1,0 1-1,0-2 1,0 1-1,6-4 0,7-8-131,-1 0 0,-1-2 0,0 0 0,-1 0 0,-1-2 0,-1 0 0,0 0 1,-1-1-1,-1-1 0,14-33 0,-97 221 1541,70-164-1412,-20 73 433,20-70-443,0 0-1,1 1 0,1-1 1,-1 0-1,1 1 0,0-1 1,1 1-1,1 9 1,-1-16-39,-1 0 1,0 0-1,1 0 1,-1-1-1,0 1 1,1 0-1,-1-1 1,1 1 0,-1 0-1,1-1 1,0 1-1,-1 0 1,1-1-1,0 1 1,-1-1-1,1 1 1,0-1 0,0 0-1,-1 1 1,1-1-1,0 0 1,0 1-1,-1-1 1,1 0-1,0 0 1,0 0 0,0 0-1,0 0 1,0 0-1,-1 0 1,1 0-1,0 0 1,0 0-1,0 0 1,0 0 0,-1-1-1,1 1 1,1-1-1,30-15-1496,-23 8 278,0 0-1,0-1 1,-1 0-1,0-1 1,-1 0-1,8-12 1,16-32-7149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17296,'-4'8'3700,"-31"70"2601,32-69-5873,0 0 0,0 1 0,1-1 0,1 1 0,-1-1 0,1 1 0,1 0 0,1 10 0,-1-19-425,1 0 0,-1 1 0,1-1 0,-1 0 0,1 0 0,0 1 0,0-1 0,0 0 0,0 0 0,0 0 0,0 0 0,0 0 0,0 0 0,0 0 0,0-1 0,1 1 0,-1 0 0,0-1 0,0 1 0,1-1 0,-1 1 0,0-1 0,1 1 0,-1-1-1,1 0 1,-1 0 0,0 0 0,2 0 0,49 1-103,-39-1-99,-7-1 64,0 1 1,0 0 0,0 1-1,-1-1 1,1 1-1,0 1 1,0-1-1,-1 1 1,9 3-1,-12-4 128,0 1 0,0 0-1,0-1 1,0 1-1,-1 0 1,1 0 0,0 0-1,-1 0 1,1 0 0,-1 1-1,0-1 1,0 0 0,0 1-1,0-1 1,0 0-1,0 1 1,-1-1 0,1 1-1,-1 0 1,0-1 0,0 1-1,0-1 1,0 4-1,-1 7 232,0 0-1,-1 0 1,0 0-1,-1 0 1,0-1-1,-1 1 1,-1-1-1,0 0 1,-1 0-1,0-1 1,0 1 0,-1-1-1,-1-1 1,-12 15-1,19-24-260,1 0 0,-1 1 1,0-1-1,0 0 0,0 0 0,1 0 0,-1 0 1,0 0-1,0 0 0,-1 0 0,1 0 1,0 0-1,0 0 0,0-1 0,-1 1 0,1 0 1,0-1-1,0 1 0,-1-1 0,1 0 0,-1 1 1,1-1-1,0 0 0,-1 0 0,1 0 1,-3 0-1,2-1-107,1 0 1,0 0 0,0-1-1,0 1 1,-1 0-1,1-1 1,1 1 0,-1-1-1,0 1 1,0-1 0,0 1-1,1-1 1,-1 0-1,1 1 1,-1-1 0,1 0-1,0-3 1,-2-9-1740,1-1 1,0 0 0,3-26-1,4 13-6776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16624,'0'0'5893,"12"1"-3138,-1 0-2378,-1-1-1,1 0 1,-1 0-1,0-2 1,1 1 0,-1-1-1,0 0 1,0-1-1,0-1 1,11-4-1,-9 2-169,36-21 55,-45 26-197,-1-1 0,0 1 1,1-1-1,-1 0 0,0 0 0,0 0 1,0 0-1,0 0 0,0 0 0,0 0 0,-1-1 1,1 1-1,-1-1 0,2-3 0,-4 5 12,0 1-1,-1 0 1,1-1-1,0 1 1,-1 0-1,1 0 1,0 0-1,-1 0 1,1 0-1,0 0 1,-1 0-1,1 0 1,0 1-1,0-1 1,-1 1-1,1-1 1,-2 1 0,-5 4-51,1 1 0,-1 0 1,1 0-1,0 0 1,0 1-1,0 0 0,1 0 1,0 1-1,1-1 1,0 1-1,0 1 1,1-1-1,0 1 0,0 0 1,1 0-1,0 0 1,0 0-1,1 0 1,-2 19-1,5-27-26,-1 1 0,1-1 0,-1 0 0,1 0 0,-1 0 0,1 1 0,0-1 0,-1 0 0,1 0 0,0 0 0,0 0 0,0 0 0,0-1 0,0 1 0,0 0 0,0 0 0,0 0 0,0-1 0,0 1 0,0-1 0,1 1 0,-1-1 0,0 1 0,0-1 0,1 0 0,-1 0 0,0 1 0,0-1 0,1 0 0,-1 0 0,0 0 0,2-1 0,51-1 0,-51 2 0,23-5-165,0 0-1,36-13 1,-42 11 58,1 1 0,-1 1 0,1 1 1,41-3-1,-62 7 587,-34-3 70,30 0-550,0 0 0,0-1 0,1 1 0,-1-1 0,1 0 0,0 0 0,0 0 0,0 0 0,1-1 0,-1 1 0,1-1 0,0 1 0,0-1 0,1 0 0,0 0 0,-1 0 0,0-10 0,3 15 1,-1-1-1,0 0 1,0 1 0,0-1-1,1 1 1,-1-1 0,0 0-1,1 1 1,-1-1 0,1 1-1,-1-1 1,1 1-1,-1-1 1,1 1 0,-1-1-1,1 1 1,-1-1 0,1 1-1,-1 0 1,1-1 0,0 1-1,-1 0 1,1 0 0,0-1-1,-1 1 1,1 0 0,0 0-1,-1 0 1,1 0 0,0 0-1,0 0 1,30-1-741,-18 1-431,24-3-5139,4-2-5189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15535,'0'0'4687,"0"9"-2765,-6 323 6539,8-349-8100,0 0 1,2 1-1,-1-1 0,9-20 1,0-2-7,-10 29-373,1-1 1,1 1-1,0-1 1,0 1-1,1 1 1,0-1-1,8-10 1,-12 19 10,0-1 1,1 0-1,-1 1 0,1-1 1,0 1-1,0-1 1,-1 1-1,1 0 1,0 0-1,0 0 0,0 0 1,0 0-1,0 0 1,1 0-1,-1 1 0,4-1 1,-3 1 1,0 0 0,0 1 0,0-1 0,-1 1 0,1-1 0,0 1 0,0 0 0,-1 1 0,1-1 0,0 0 0,-1 1 0,1-1 0,-1 1 1,0 0-1,1 0 0,2 3 0,3 3-13,0 0 0,0 1 1,-1 0-1,0 1 0,8 14 0,-13-20 42,0 0 0,0 0 0,0 1 0,0-1 0,-1 0-1,0 0 1,0 1 0,0-1 0,0 1 0,-1-1 0,1 1-1,-1-1 1,0 1 0,-1-1 0,1 1 0,-3 8 0,3-12-23,-1 1 0,0-1 1,0 0-1,0 1 0,0-1 1,0 0-1,0 0 1,0 0-1,0 0 0,0 0 1,0 0-1,-1 0 0,1 0 1,0 0-1,-1 0 1,1-1-1,0 1 0,-1 0 1,1-1-1,-1 1 0,1-1 1,-1 0-1,0 0 1,1 1-1,-1-1 0,1 0 1,-1 0-1,1-1 0,-1 1 1,0 0-1,1 0 1,-1-1-1,-1 0 0,-2 0-2,1 0 0,-1-1 1,1 0-1,0 1 0,-1-2 0,1 1 0,0 0 0,0-1 0,-6-5 0,7 5-33,-24-28-1445,26 30 1365,0 0 0,0 0 0,0 0 0,0 0 0,1 0 0,-1 0-1,0 0 1,1 0 0,-1 0 0,1-1 0,0 1 0,-1 0 0,1 0-1,0 0 1,-1-1 0,1 1 0,0 0 0,0 0 0,0-1 0,0 1 0,0 0-1,1 0 1,-1-1 0,0 1 0,0 0 0,1 0 0,0-2 0,18-2-7300,-14 4 5699,17-2-4211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14958,'0'0'7591,"-28"59"-7527,28-32-64,0-1-1217,0-4-2210,6-3-3460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52 12684,'0'0'11531,"1"-8"-9081,-1-25-507,0 33-1887,0-1 0,0 1 0,0-1-1,0 1 1,0 0 0,0-1 0,0 1 0,0-1-1,0 1 1,0-1 0,-1 1 0,1 0-1,0-1 1,0 1 0,-1 0 0,1-1 0,0 1-1,-1-1 1,1 1 0,0 0 0,-1 0-1,1-1 1,0 1 0,-1 0 0,1 0-1,0-1 1,-1 1 0,1 0 0,-1 0 0,1 0-1,-1 0 1,1 0 0,0 0 0,-1-1-1,1 1 1,-1 0 0,1 0 0,-1 0-1,1 0 1,-1 1 0,1-1 0,-1 0 0,1 0-1,0 0 1,-1 0 0,1 0 0,-1 1-1,1-1 1,0 0 0,-1 1 0,-18 9 100,11-2-112,0-1 1,1 1 0,0 1 0,0-1-1,1 1 1,0 0 0,0 1 0,1-1-1,1 1 1,0 0 0,0 1 0,-5 20-1,10-30-37,-1 0 0,0 0 0,0-1 0,0 1-1,1 0 1,-1 0 0,0 0 0,1 0-1,-1-1 1,1 1 0,-1 0 0,1 0-1,0-1 1,-1 1 0,1 0 0,-1-1 0,1 1-1,0-1 1,0 1 0,-1-1 0,1 1-1,0-1 1,0 0 0,0 1 0,-1-1-1,1 0 1,0 1 0,0-1 0,0 0 0,0 0-1,0 0 1,0 0 0,0 0 0,-1 0-1,1 0 1,0 0 0,0 0 0,0-1-1,0 1 1,0 0 0,0 0 0,-1-1 0,3 0-1,39-15 252,-13-6-233,-24 16-26,1 1 1,0 0-1,0 1 1,1-1-1,-1 1 1,12-4-1,-18 8 1,1 0 0,-1 0 0,1 1 0,-1-1 0,1 0 0,-1 1 0,1-1 0,-1 0 0,1 1 0,-1-1 0,0 1 0,1-1 0,-1 1 0,0-1 0,1 1 0,-1-1 0,0 1 0,0-1 0,1 1 0,-1-1 0,0 1 0,0 0 0,0 0 0,3 4 0,-1-21 0,-2-56-1100,18 71-28421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 15919,'0'0'12471,"-9"-2"-11078,6 1-1344,0 0 1,0 1 0,0-1-1,0 1 1,0-1 0,0 1-1,0 0 1,0 0-1,0 0 1,0 1 0,0-1-1,0 1 1,0 0 0,0-1-1,0 1 1,0 1-1,1-1 1,-1 0 0,0 1-1,1-1 1,-1 1 0,1 0-1,-1 0 1,1 0-1,0 0 1,0 0 0,0 0-1,0 1 1,0-1 0,0 1-1,1-1 1,-1 1-1,1 0 1,0-1 0,0 1-1,0 0 1,0 0 0,0 0-1,1 0 1,-1 0-1,1 0 1,0 0 0,0 4-1,0-6-62,1 0 1,0 0-1,-1 0 0,1 0 0,0-1 1,0 1-1,0 0 0,0 0 0,-1-1 1,1 1-1,0-1 0,0 1 0,0-1 1,0 1-1,1-1 0,-1 1 0,0-1 1,0 0-1,0 0 0,0 0 0,0 1 1,0-1-1,0 0 0,1 0 0,-1-1 1,0 1-1,2 0 0,34-2-922,-14-5 194,-20 6 640,0 0 0,0 0 1,0 0-1,0 0 0,0 0 1,0 0-1,0 1 1,0 0-1,1 0 0,-1 0 1,0 0-1,5 1 0,-8 1 229,0-1-1,0 1 1,0 0-1,0 0 1,0 0-1,-1-1 1,1 1-1,0 0 1,-1 0-1,0 0 1,1-1-1,-1 1 1,0 0-1,0-1 1,0 1-1,-2 2 1,-7 11 91,0 0 1,0-1-1,-1 0 1,-1-1-1,-1-1 1,0 1-1,0-2 1,-18 12-1,31-23-219,0 0 1,0 1-1,0-1 0,-1 0 1,1 0-1,0 0 0,0 1 1,-1-1-1,1 0 0,0 0 1,-1 0-1,1 0 0,0 0 1,-1 1-1,1-1 0,0 0 1,-1 0-1,1 0 0,0 0 0,-1 0 1,1 0-1,0 0 0,-1 0 1,1 0-1,0 0 0,-1 0 1,1-1-1,0 1 0,0 0 1,-1 0-1,1 0 0,0 0 1,-1 0-1,1-1 0,0 1 1,0 0-1,-1 0 0,1-1 1,2-13-97,15-17-1220,31-26-9142,-20 29 1463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12075,'0'0'17937,"-7"61"-15727,3-37-1665,-1-1-545,3-2 0,2-5 0,0-4 0,5-10 0,7-2-2114,0 0-1730,2-18-896,-1-8-1186,1-9-6469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11723,'0'0'16517,"-4"13"-14414,-7 21-1618,1 1 0,1 0 0,2 1-1,-3 43 1,9-43-485,-1-23 0,2-1 0,-1 1 0,2-1 0,-1 0 0,2 1 0,-1-1 0,2 1 0,6 18 0,-9-30 0,0-1 0,0 1 0,0-1 0,0 1 0,0-1 0,0 0 0,0 1 0,0-1 0,1 1 0,-1-1 0,0 0 0,0 1 0,0-1 0,1 0 0,-1 1 0,0-1 0,1 0 0,-1 1 0,0-1 0,1 0 0,-1 0 0,0 1 0,1-1 0,-1 0 0,0 0 0,1 0 0,-1 1 0,1-1 0,-1 0 0,0 0 0,1 0 0,-1 0 0,1 0 0,-1 0 0,0 0 0,1 0 0,6-15 0,-3-24 0,-3 22 0,-2-36 0,1 51 0,0-1 0,-1 0 0,1 0 0,-1 1 0,0-1 0,0 0 0,0 1 0,0-1 0,0 1 0,-1 0 0,1-1 0,-1 1 0,0 0 0,1 0 0,-4-3 0,5 5 0,-1 0 0,1 0 0,0-1 0,0 1 0,-1 0 0,1 0 0,0 0 0,-1 0 0,1 0 0,0 0 0,0 0 0,-1 0 0,1 0 0,0 0 0,-1 0 0,1 1 0,0-1 0,0 0 0,-1 0 0,1 0 0,0 0 0,0 0 0,-1 0 0,1 1 0,0-1 0,0 0 0,-1 0 0,1 0 0,0 1 0,0-1 0,0 0 0,0 0 0,-1 0 0,1 1 0,0-1 0,0 0 0,0 1 0,0-1 0,0 0 0,0 0 0,0 1 0,0-1 0,-1 0 0,1 0 0,0 1 0,0-1 0,0 0 0,1 1 0,-1-1 0,0 0 0,0 0 0,0 1 0,0-1 0,0 0 0,0 1 0,0-1 0,0 21 0,0-20 0,0 0 0,0 0 0,1 0 0,-1 1 0,1-1 0,-1 0 0,1 0 0,-1 0 0,1 0 0,0 0 0,0 0 0,-1 0 0,1 0 0,0 0 0,0 0 0,0 0 0,0-1 0,0 1 0,0 0 0,0 0 0,0-1 0,0 1 0,0-1 0,1 1 0,-1-1 0,0 0 0,0 1 0,0-1 0,1 0 0,-1 0 0,0 0 0,0 0 0,1 0 0,-1 0 0,0 0 0,0 0 0,1 0 0,1-1 0,3 0 0,0 0 0,0 0 0,0 0 0,0 0 0,0-1 0,10-5 0,-8 3 0,-1-1 0,2 0 0,-1 0 0,0 1 0,1 0 0,0 1 0,0 0 0,0 0 0,0 1 0,0 0 0,17-1 0,-25 3 0,0 0 0,-1 0 0,1 0 0,0 1 0,0-1 0,-1 0 0,1 0 0,0 1 0,0-1 0,-1 0 0,1 1 0,0-1 0,-1 1 0,1-1 0,-1 1 0,1-1 0,0 1 0,-1-1 0,1 1 0,-1 0 0,1-1 0,-1 1 0,0 0 0,1-1 0,-1 1 0,0 0 0,1 0 0,3 30 0,-4-22 0,0 0 0,-1 0 0,-1 0 0,-3 14 0,42-50 0,-36 27 0,-1-1 0,0 1 0,0 0 0,0 0 0,1 0 0,-1-1 0,0 1 0,1 0 0,-1 0 0,0 0 0,0-1 0,1 1 0,-1 0 0,0 0 0,1 0 0,-1 0 0,0 0 0,1 0 0,-1 0 0,0 0 0,1 0 0,-1 0 0,0 0 0,1 0 0,-1 0 0,0 0 0,1 0 0,-1 0 0,0 0 0,1 0 0,-1 0 0,0 0 0,1 1 0,-1-1 0,0 0 0,1 0 0,-1 0 0,0 1 0,7 15 0,-7-15 0,0 1 0,1 0 0,-1 0 0,1-1 0,-1 1 0,1 0 0,-1-1 0,1 1 0,0 0 0,0-1 0,0 1 0,0-1 0,0 0 0,0 1 0,0-1 0,0 0 0,1 1 0,-1-1 0,0 0 0,1 0 0,-1 0 0,1 0 0,-1-1 0,1 1 0,0 0 0,-1 0 0,1-1 0,0 1 0,-1-1 0,3 0 0,1 0 0,-1-1 0,1 0 0,-1 0 0,1 0 0,-1 0 0,0-1 0,0 0 0,0 0 0,0 0 0,0 0 0,0-1 0,0 1 0,-1-1 0,1 0 0,-1 0 0,6-7 0,-8 9 0,0-1 0,0 1 0,0-1 0,1 1 0,-2-1 0,1 1 0,0-1 0,0 0 0,0 1 0,-1-1 0,1 0 0,-1 0 0,1 1 0,-1-1 0,0 0 0,0 0 0,0 0 0,0 0 0,0 1 0,0-1 0,0 0 0,-1 0 0,1 0 0,0 1 0,-1-1 0,0 0 0,1 0 0,-1 1 0,0-1 0,0 1 0,0-1 0,0 0 0,0 1 0,0 0 0,-1-1 0,1 1 0,0 0 0,-1 0 0,1 0 0,-1-1 0,1 2 0,-4-3 0,-1 1-5071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6374,'0'0'20852,"2"8"-18722,3 48-425,-4 104 1,-1-157-1781,2 20-5103,-2-22 4879,1-1 0,0 1 0,-1-1 0,1 1 0,-1 0 0,1-1 0,0 1 0,-1-1 0,1 0 0,0 1 1,-1-1-1,1 0 0,0 1 0,0-1 0,-1 0 0,1 0 0,0 1 0,0-1 0,-1 0 0,1 0 0,0 0 0,0 0 0,0 0 0,1 0 0,10 0-6641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14894,'0'0'14750,"9"3"-14104,-3-1-570,30 11 342,-34-12-362,0 0 0,-1 0 0,1 1 1,-1-1-1,1 0 0,-1 0 1,1 1-1,-1-1 0,0 1 1,0-1-1,1 1 0,-1 0 1,0-1-1,-1 1 0,1 0 1,0 0-1,0 0 0,-1 0 1,1 0-1,0 3 0,-1 8 60,0 0-1,-1 0 0,-1-1 0,-3 20 1,-4 33 108,9-65-224,0 1 0,0-1 0,0 0 0,0 1 0,0-1 0,0 0 0,0 1 0,0-1 0,0 0 0,0 1 0,0-1 0,0 0 0,1 0 0,-1 1 0,0-1 0,0 0 0,0 0 0,0 1 0,1-1 0,-1 0 0,0 0 0,0 1 0,0-1 0,1 0 0,-1 0 0,0 0 0,0 0 0,1 1 0,-1-1 0,0 0 0,0 0 0,1 0 0,-1 0 0,0 0 0,1 0 0,-1 0 0,0 0 0,1 0 0,-1 0 0,1 0 0,16-5 0,12-15 0,-10 1 0,-1-1 0,-1-1 0,-1-1 0,20-35 0,-38 64 0,0 0 0,1 1 0,-1 0 0,2-1 0,-1 1 0,1 0 0,1 14 0,0-21 0,0 0 0,0 0 0,-1 0 0,1 0 0,0-1 0,0 1 0,0 0 0,0-1 0,0 1 0,0-1 0,0 1 0,1-1 0,-1 1 0,0-1 0,0 0 0,0 0 0,0 1 0,0-1 0,1 0 0,-1 0 0,0 0 0,0 0 0,0 0 0,1-1 0,0 1 0,32-8 0,-24 3 0,-1 0 0,0 0 0,0-2 0,0 1 0,-1-1 0,9-9 0,-13 12 0,0 0 0,-1 0 0,1 0 0,-1 0 0,0 0 0,-1-1 0,1 1 0,-1-1 0,0 0 0,0 0 0,0 0 0,0 0 0,-1 0 0,1-8 0,-2 12 0,0 0 0,0 0 0,-1 0 0,1 0 0,0 1 0,0-1 0,-1 0 0,1 0 0,-1 1 0,1-1 0,-1 0 0,1 1 0,-1-1 0,1 0 0,-1 1 0,0-1 0,1 1 0,-1-1 0,0 1 0,0-1 0,1 1 0,-1-1 0,0 1 0,0 0 0,1 0 0,-1-1 0,0 1 0,0 0 0,0 0 0,0 0 0,1 0 0,-1 0 0,0 0 0,0 0 0,0 0 0,0 0 0,0 0 0,1 0 0,-1 1 0,0-1 0,-1 1 0,-2-1 0,1 1 0,-1 0 0,0 0 0,0 0 0,1 1 0,-1 0 0,1-1 0,-6 4 0,4 0 0,0 0 0,0 0 0,0 0 0,1 0 0,0 1 0,0 0 0,0 0 0,1 0 0,0 0 0,0 1 0,0-1 0,1 1 0,0 0 0,0-1 0,1 1 0,0 0 0,0 0 0,0 0 0,1 11 0,1-16 0,0 0 0,0 0 0,0 0 0,1 0 0,-1-1 0,0 1 0,1 0 0,-1-1 0,1 1 0,-1-1 0,1 1 0,0-1 0,0 0 0,0 0 0,-1 0 0,1 0 0,0 0 0,0 0 0,0 0 0,1-1 0,-1 1 0,0-1 0,0 1 0,0-1 0,0 0 0,1 0 0,-1 0 0,0 0 0,2-1 0,9 2 0,0-2 0,0 1 0,21-5 0,-31 4-42,29-8-2638,-30 8 2399,-1 1 0,0-1 1,0 1-1,1-1 0,-1 0 1,0 1-1,0-1 0,0 0 1,0 0-1,0 0 0,0 0 1,0 0-1,0 0 0,0 0 1,0 0-1,-1 0 1,1 0-1,0 0 0,-1 0 1,2-3-1,-2-5-8656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12812,'0'0'19394,"9"-5"-18897,19-15-425,-17 11-73,1 1-1,0 0 0,0 1 1,26-12-1,-38 19 2,0 0 0,1 0 0,-1 0 0,0 0 0,1 0 0,-1 0 0,0 0 0,1 0 0,-1 0 0,0 0 0,1 0 0,-1 0 0,0 0 0,1 0 0,-1 0 0,0 0 0,0 0 0,1 1 0,-1-1 0,0 0 0,1 0 0,-1 0 0,0 1 0,0-1 0,1 0 0,-1 0 0,0 0 0,0 1 0,0-1 0,1 0 0,-1 1 0,0-1 0,0 0 0,0 0 0,0 1 0,0-1 0,0 0 0,1 1 0,-1-1 0,0 0 0,0 1 0,-1 22 0,-9 20 0,5-27 0,2-10 0,0 0 0,1 0 0,0 1 0,1-1 0,-1 0 0,1 1 0,0-1 0,1 1 0,0 0 0,0-1 0,1 10 0,-1-16 0,0 0 0,1 0 0,-1 1 0,1-1 0,-1 0 0,0 0 0,1 1 0,-1-1 0,1 0 0,-1 0 0,1 0 0,-1 0 0,0 0 0,1 0 0,-1 0 0,1 1 0,-1-1 0,1-1 0,-1 1 0,1 0 0,-1 0 0,0 0 0,1 0 0,-1 0 0,1 0 0,-1 0 0,1-1 0,-1 1 0,0 0 0,1 0 0,-1 0 0,1-1 0,-1 1 0,0 0 0,1-1 0,-1 1 0,1-1 0,14-11 0,-5-3 0,0 1 0,-1-1 0,-1 0 0,0-1 0,-1 0 0,-1 0 0,0-1 0,-1 0 0,-1 0 0,0 0 0,-2 0 0,0-1 0,-1-34 0,-1 55-234,0 0-1,0 0 1,0 0-1,0 1 1,1-1 0,-1 0-1,1 0 1,0 0-1,0 0 1,2 5 0,-2-5-2569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19891,'0'0'9353,"66"9"-9193,-51-7-897,-6-2-4612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4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7719,'0'0'24760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79 13453,'0'0'10607,"0"12"-9176,0 20-1051,-2 0-1,-2-1 1,-1 1 0,-1-1 0,-1 0 0,-16 40-1,27-129-1201,26-125-559,-22 108 3424,-10 140-1634,0-28-211,5 63-1,-2-90-186,0-1 1,1 1-1,0-1 0,0 1 1,1-1-1,1 0 0,0 0 0,0 0 1,0-1-1,1 1 0,8 10 1,-11-17 10,-1 0-1,1 1 1,0-1 0,0 0 0,0 0 0,0 0-1,0-1 1,0 1 0,0 0 0,0-1 0,1 0-1,-1 1 1,1-1 0,-1 0 0,1 0 0,-1 0-1,1-1 1,0 1 0,-1-1 0,1 1 0,0-1-1,0 0 1,-1 0 0,1 0 0,0 0 0,0-1-1,-1 1 1,1-1 0,0 1 0,-1-1 0,1 0-1,-1 0 1,1 0 0,-1-1 0,1 1 0,-1-1-1,0 1 1,0-1 0,1 0 0,-1 1 0,2-4-1,4-4 112,0 0-1,0 0 1,-1-1 0,-1 0-1,0 0 1,0-1-1,-1 0 1,5-14-1,-1-8 157,-1 1-1,-2-1 0,-1-1 0,-2 1 1,-1-54-1,-4 79-288,-3 10 0,-3 13 0,5-1-1240,0 1 1,1-1-1,-1 26 1,3-36 860,0-1 1,0 1-1,0-1 1,0 1-1,0-1 0,1 1 1,-1-1-1,1 0 1,0 1-1,0-1 0,1 0 1,-1 1-1,0-1 1,1 0-1,0 0 0,0 0 1,0 0-1,0-1 1,0 1-1,1 0 0,2 2 1,3-3-6866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16 13421,'0'0'12454,"-9"3"-10826,3-1-1493,1-1-1,-1 2 1,1-1-1,0 1 1,0-1 0,0 2-1,0-1 1,0 0-1,1 1 1,-1 0-1,1 0 1,0 0-1,0 1 1,1-1-1,-1 1 1,1 0-1,0 0 1,1 0-1,-1 0 1,1 1-1,0-1 1,0 1-1,0-1 1,-1 10 0,3-2-162,1-1 0,0 1 1,1 0-1,1-1 0,0 0 1,0 1-1,1-1 1,1 0-1,0-1 0,0 1 1,15 20-1,-10-13-23,0 1 0,12 35 0,-19-46 133,0 1 0,-1 0 0,0 0 1,-1 0-1,0 0 0,-1 0 0,0 0 0,0 0 0,-1 0 1,-1 0-1,-2 11 0,2-16-30,1 0 0,-1 0 0,-1-1 1,1 1-1,-1-1 0,0 1 0,0-1 0,0 0 0,-1 0 1,1 0-1,-1 0 0,0-1 0,0 1 0,0-1 0,-1 0 0,1 0 1,-1-1-1,1 0 0,-1 1 0,0-1 0,0-1 0,-8 3 1,8-3-40,0 1 0,0-1 1,0-1-1,-1 1 0,1-1 1,0 0-1,0 0 1,0 0-1,0 0 0,0-1 1,0 0-1,-10-3 0,12 2-15,1 1-1,-1-1 0,1 1 1,-1-1-1,1 0 1,-1 0-1,1 0 0,0-1 1,0 1-1,0 0 0,0-1 1,1 1-1,-1-1 1,1 0-1,-1 1 0,1-1 1,0 0-1,0 0 0,0 0 1,0 0-1,1 0 1,-1-5-1,-1-2-9,2-1-1,-1 1 1,1-1 0,1 1-1,0-1 1,0 1 0,1 0 0,0-1-1,1 1 1,0 0 0,9-17-1,-4 13-31,0-1 0,1 1 0,1 1-1,0 0 1,1 0 0,21-19 0,11-2-77,1 1 1,2 3 0,71-36-1,-102 58 118,6-3 12,-9 6 12,0-1 1,-1-1 0,0 1-1,0-2 1,-1 1-1,1-2 1,-2 1 0,14-15-1,-23 22-16,1 1 0,-1-1 0,1 1 1,-1-1-1,0 1 0,1-1 0,-1 1 0,0-1 0,1 1 0,-1-1 0,0 1 0,0-1 0,0 0 0,0 1 0,1-1 0,-1 1 0,0-1 0,0 0 0,0 1 0,0-1 0,0 0 0,-1 1 1,1-1-1,0 1 0,0-1 0,0 0 0,0 1 0,-1-1 0,1 1 0,0-1 0,0 1 0,-1-1 0,0 0 0,-21-4 105,-30 13-1,41-4-86,0 1-1,1 0 0,-1 1 0,2 0 1,-1 0-1,-11 10 0,18-14-17,-1 1 0,1 1 0,-1-1 0,1 0 0,0 1 0,0 0 1,1 0-1,-1-1 0,1 2 0,0-1 0,0 0 0,0 0 0,0 1 0,1-1 0,0 1 0,0-1 0,0 1 0,0 5 0,2-8-6,-1-1 0,1 0 0,0 0 0,0 1 0,0-1 0,0 0 0,0 0 0,0 0 0,1 0 0,-1 0 0,0 0 0,0-1 0,1 1 0,-1 0 0,1-1 0,-1 1 0,1 0 0,-1-1 0,0 0 0,1 1 0,-1-1 0,1 0 0,0 0 0,-1 0 0,1 0 0,-1 0 0,1 0 0,-1 0 0,2-1 0,52-4 0,-31 0 0,1-2 0,35-16 0,-45 16 0,0 1 0,0 1 0,0 0 0,1 0 0,0 2 0,0 0 0,0 1 0,32 0 0,-47 2 0,0 0 0,0 1 0,0 0 0,1-1 0,-1 1 0,0 0 0,0-1 0,0 1 0,0 0 0,0 0 0,0 0 0,0 0 0,-1 0 0,1 0 0,0 0 0,0 0 0,-1 0 0,1 0 0,-1 0 0,1 1 0,-1-1 0,1 0 0,-1 0 0,0 1 0,0-1 0,1 0 0,-1 0 0,0 1 0,0-1 0,0 0 0,-1 3 0,-4 53 0,2-39 0,3-17 0,0 0 0,0 0 0,0 0 0,0 0 0,0 0 0,1 0 0,-1 0 0,0 0 0,0 0 0,1 0 0,-1 0 0,0 0 0,1 0 0,-1-1 0,1 1 0,-1 0 0,1 0 0,0 0 0,-1-1 0,1 1 0,0 0 0,-1-1 0,1 1 0,0 0 0,0-1 0,0 1 0,0-1 0,-1 1 0,1-1 0,0 0 0,0 1 0,0-1 0,0 0 0,0 0 0,0 0 0,0 0 0,0 1 0,0-1 0,0 0 0,0-1 0,0 1 0,0 0 0,0 0 0,0 0 0,0-1 0,0 1 0,1-1 0,5-1 0,0 0 0,0 0 0,0-1 0,-1 0 0,9-5 0,49-32 12,94-52-99,-138 86-875,-14 12-3580,-18 25-6380,7-17 4425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16592,'0'0'12961,"10"7"-11183,32 21-652,-40-27-1118,-1 0 0,1 0 0,-1 0 0,0-1 0,1 1 0,0-1 0,-1 1-1,1-1 1,-1 1 0,1-1 0,0 0 0,-1 0 0,1 0 0,-1 0 0,1 0-1,0 0 1,-1 0 0,1-1 0,0 1 0,-1-1 0,1 1 0,-1-1 0,1 1-1,-1-1 1,1 0 0,-1 0 0,0 0 0,1 1 0,-1-2 0,0 1 0,0 0-1,0 0 1,1 0 0,-1 0 0,0-1 0,-1 1 0,1 0 0,0-1 0,0 1-1,0-3 1,2-2-9,-1 1-1,1-1 0,-1 0 1,-1 0-1,1-1 0,-1 1 1,0-11-1,-1 16 2,0 0 0,0 1 0,0-1 0,0 0 0,-1 0 0,1 0 0,0 1 0,-1-1 0,1 0 0,-1 0 0,1 1 0,-1-1 0,1 0 0,-1 1 0,1-1 0,-1 1 0,0-1 0,1 1 0,-1-1 0,0 1 0,1-1 0,-1 1 0,0-1 0,0 1 0,1 0 0,-1-1 0,0 1 0,0 0 0,0 0 0,1 0 0,-1 0 0,0 0 0,0 0 0,0 0 0,0 0 0,1 0 0,-1 0 0,0 0 0,0 0 0,0 1 0,0-1 0,1 0 0,-1 1 0,-1 0 0,-1-1 0,-1 1 0,1 0 0,-1 1 0,1-1 0,0 1 0,0-1 0,0 1 0,0 0 0,-6 4 0,5 1 0,-1 0 0,1 0 0,0 0 0,0 0 0,1 1 0,0 0 0,0-1 0,1 1 0,0 0 0,-1 12 0,2-18 0,1 0 0,-1 1 0,1-1 0,0 1 0,0-1 0,0 1 0,0-1 0,0 1 0,0-1 0,1 1 0,-1-1 0,1 1 0,0-1 0,-1 0 0,1 1 0,0-1 0,1 0 0,-1 0 0,0 0 0,1 1 0,-1-1 0,1-1 0,-1 1 0,1 0 0,0 0 0,0-1 0,0 1 0,0-1 0,0 1 0,0-1 0,0 0 0,1 0 0,-1 0 0,0 0 0,1 0 0,4 0 0,41-1-2284,-43-1 1544,0-1 0,1 1 1,-1-1-1,0 0 0,0 0 1,0-1-1,0 0 0,0 0 1,0 0-1,6-6 0,17-17-7192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58 19474,'0'0'4607,"-6"10"-891,-4 6-3164,1 1 0,1 0 1,0 0-1,2 1 0,0 0 0,0 0 1,2 1-1,-4 33 0,8-45-552,1 64 0,0-68 0,-1 1 0,1 0 0,0-1 0,0 1 0,0 0 0,0-1 0,1 1 0,-1-1 0,1 0 0,0 1 0,0-1 0,0 0 0,0 0 0,1 0 0,-1 0 0,4 2 0,-6-5-10,1 1 0,-1-1-1,0 0 1,1 0 0,-1 1 0,0-1 0,0 0 0,1 0-1,-1 1 1,1-1 0,-1 0 0,0 0 0,1 0-1,-1 0 1,0 0 0,1 0 0,-1 0 0,1 0 0,-1 1-1,0-1 1,1-1 0,-1 1 0,1 0 0,-1 0-1,0 0 1,1 0 0,-1 0 0,0 0 0,1 0 0,-1 0-1,1-1 1,-1 1 0,0 0 0,1 0 0,-1 0-1,0-1 1,0 1 0,1 0 0,-1-1 0,0 1-1,1 0 1,-1 0 0,0-1 0,0 1 0,1-1 0,3-26-1055,-4 19 752,0 0 0,-1 1 0,0-1 0,0 0 0,-4-10 0,3 14 285,1 1-1,-1-1 1,-1 1 0,1 0 0,0-1-1,-1 1 1,0 0 0,1 1 0,-1-1 0,-1 0-1,1 1 1,0 0 0,0-1 0,-1 1 0,1 1-1,-1-1 1,0 0 0,0 1 0,1 0-1,-8-2 1,30 14 2772,-8-11-2700,0 0 1,-1-1-1,1 0 0,0-1 1,-1 0-1,0-1 1,1 0-1,-1 0 0,0-1 1,0-1-1,-1 0 0,1 0 1,-1-1-1,0 0 0,-1 0 1,0-1-1,14-14 0,-11 11-11,-2-1 0,0 0 0,0 0 0,-1-1 0,0 0 0,-1 0 0,0 0 0,-1-1 0,-1 0 0,0-1 0,-1 1 0,0-1 0,2-15 0,-33 111-182,16-38 178,2 0 1,1 1 0,3-1 0,0 52 0,5-95-30,0 0 0,0 0 0,0-1 0,0 1 0,0 0 0,0 0 0,0-1 0,0 1 0,0 0 0,0 0 0,1-1 0,-1 1 0,0 0 0,0 0 0,1-1 0,-1 1 0,0 0 0,1-1 0,-1 1 0,1 0 0,-1-1 0,1 1 0,-1-1 0,1 1 0,-1-1 0,1 1 0,0-1 0,-1 1 0,1-1 0,0 0 0,-1 1 0,1-1 0,0 0 0,-1 0 0,1 1 0,0-1 0,0 0 0,1 0 0,-1 0 0,1 0 0,-1-1 0,0 1 0,1 0 0,-1-1 0,0 1 0,1-1 0,-1 0 0,0 1 0,0-1 0,1 0 0,-1 0 0,0 0 0,0 0 0,0 0 0,0 0 0,0 0 0,0 0 0,1-2 0,3-7 0,0-1 0,0 1 0,-1-1 0,4-14 0,-7 20 0,1 0 0,-1 0 0,0 0 0,-1 0 0,1 0 0,-1 0 0,0 0 0,0 0 0,-1 0 0,0 0 0,0 0 0,-1-6 0,2 11 0,0 0 0,-1-1 0,1 1 0,0-1 0,0 1 0,0 0 0,-1-1 0,1 1 0,0 0 0,0-1 0,-1 1 0,1 0 0,0-1 0,-1 1 0,1 0 0,0 0 0,-1-1 0,1 1 0,0 0 0,-1 0 0,1 0 0,-1-1 0,1 1 0,0 0 0,-1 0 0,1 0 0,-1 0 0,1 0 0,-1 0 0,1 0 0,0 0 0,-1 0 0,1 0 0,-1 0 0,1 0 0,-1 0 0,1 0 0,0 1 0,-1-1 0,1 0 0,-1 0 0,1 0 0,0 1 0,-1-1 0,1 0 0,0 0 0,-1 1 0,1-1 0,0 0 0,-1 1 0,1 0 0,-12 20 0,12-20-56,0 1-1,0 0 1,0-1 0,0 1-1,0 0 1,0-1 0,1 1-1,-1 0 1,1-1 0,-1 1-1,1-1 1,0 1 0,-1-1 0,1 1-1,0-1 1,0 1 0,0-1-1,0 0 1,0 1 0,0-1-1,1 0 1,-1 0 0,0 0-1,3 1 1,0 1-257,0-1 1,1-1-1,-1 1 1,1-1-1,-1 1 1,1-1-1,0 0 1,-1-1-1,6 1 0,0-1-221,1 0-1,-1 0 0,0-1 0,1 0 0,-1-1 0,0 0 0,0-1 0,13-5 0,-19 6 563,-1 1-1,1-1 0,-1 0 0,0-1 0,0 1 1,0 0-1,0-1 0,5-5 0,-7 6 276,0 1 0,0-1 0,0 1 0,-1-1 0,1 0 0,-1 1 0,1-1 0,-1 0-1,1 1 1,-1-1 0,0 0 0,0 1 0,0-1 0,0-2 0,0 3-167,-1 1 0,0-1 1,1 0-1,-1 1 0,0-1 0,1 1 0,-1-1 0,0 1 1,1 0-1,-1-1 0,0 1 0,0-1 0,0 1 0,1 0 1,-1 0-1,0 0 0,0-1 0,0 1 0,0 0 0,0 0 1,0 0-1,1 0 0,-1 0 0,0 1 0,-1-1 0,-25 4 766,23-1-897,0-1 0,0 1 0,0 0 0,1 0 0,0 0 0,-1 1 0,1-1 0,0 1 1,0 0-1,1 0 0,-1 0 0,1 0 0,0 0 0,0 0 0,1 1 0,-1-1 0,1 0 0,0 1 1,0 0-1,0-1 0,0 1 0,1 8 0,0-12-5,1 0 0,-1 0 0,1 0 0,0 0 0,-1-1 0,1 1 0,-1 0 0,1 0 0,0-1 0,0 1 0,-1 0 0,1-1 0,0 1 0,0-1 0,0 1 0,0-1 0,0 1 0,0-1 0,0 0 0,0 1 0,0-1 0,0 0 0,0 0 0,0 0 0,0 1 0,0-1 0,0-1 0,0 1 0,0 0 0,0 0 0,0 0 0,0 0 0,0-1 0,0 1 0,0 0 0,0-1 0,1 0 0,3 0 0,-1-1 0,1 1 0,-1-1 0,0 0 0,1 0 0,7-5 0,-9 3-401,1 0 1,0 1-1,-1-1 0,0 0 0,0-1 1,0 1-1,3-8 0,-4 7-578,0 0 0,0 0 0,-1-1-1,0 1 1,0 0 0,-1 0-1,1-9 1,-1-13-10370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7239,'3'23'11912,"7"-9"-6912,-7-13-4681,1 0 0,-1 1 0,0-1-1,0-1 1,1 1 0,-1 0 0,0-1 0,1 0 0,-1 1-1,6-2 1,2 0-176,-1 0 1,1-1-1,-1-1 0,0 1 0,0-2 0,0 1 0,0-2 1,0 1-1,-1-1 0,0-1 0,0 1 0,0-1 0,-1-1 0,0 0 1,0 0-1,-1-1 0,0 1 0,0-2 0,-1 1 0,0-1 1,7-12-1,-13 20-152,1 1 1,0-1 0,-1 1-1,1-1 1,-1 1 0,1-1-1,-1 0 1,0 1 0,1-1-1,-1 0 1,0 1 0,1-1-1,-1 0 1,0 0-1,0 1 1,1-1 0,-1 0-1,0 0 1,0 1 0,0-1-1,0 0 1,0 0 0,0 1-1,0-1 1,-1 0 0,1 0-1,0 1 1,0-1-1,0 0 1,-1 1 0,1-1-1,0 0 1,-1 0 0,1 1-1,-1-2 1,-1 3-6,1-1-1,0 0 1,-1 1-1,1-1 1,0 1 0,-1-1-1,1 1 1,0-1-1,0 1 1,-1 0 0,1 0-1,0-1 1,0 1-1,0 0 1,0 0 0,0 0-1,0 0 1,0 1-1,1-1 1,-2 1 0,-5 8 15,-1 0 0,2 1 0,0 0 0,0 0 0,0 0 0,2 1 0,-1-1 0,2 1 0,-1 0 0,2 0 0,0 1 0,0-1 0,1 1 0,0-1 0,2 19 0,0-30-3,-1 0 1,0 1 0,1-1 0,-1 0 0,0 0 0,1 0-1,0 1 1,-1-1 0,1 0 0,0 0 0,-1 0 0,1 0-1,0 0 1,0 0 0,0 0 0,0 0 0,0-1 0,0 1-1,0 0 1,0-1 0,0 1 0,0 0 0,0-1-1,1 1 1,-1-1 0,0 0 0,0 1 0,1-1 0,-1 0-1,0 0 1,0 0 0,1 0 0,-1 0 0,0 0 0,0 0-1,1 0 1,-1 0 0,3-1 0,1-1 0,0 1 0,1-1 0,-1 0 0,0 0 0,0 0 0,0-1 0,9-6 0,1-3-597,-1 0-1,0-2 0,-1 0 1,0 0-1,-1-1 1,-1-1-1,0 0 0,-1 0 1,-1-1-1,-1-1 1,13-34-1,-1-34-5166,-18 65 2710,0 0 1,-2-25 0,0 46 3020,0-1 0,0 0 1,0 0-1,0 1 1,0-1-1,0 0 0,0 1 1,0-1-1,0 0 0,0 0 1,0 1-1,-1-1 1,1 0-1,0 1 0,0-1 1,-1 1-1,1-1 0,-1 0 1,1 1-1,0-1 1,-1 1-1,1-1 0,-2 0 1,-9 7 624,-8 25 1552,-32 129 13,44-140-6127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5381,'0'0'14435,"-8"1"-12700,3-1-1498,1 1 1,0 0-1,0 0 0,0 0 0,-1 0 0,1 1 1,0-1-1,0 1 0,1 0 0,-1 0 1,0 1-1,1-1 0,-1 1 0,1 0 1,0-1-1,0 1 0,0 1 0,0-1 1,1 0-1,-1 1 0,1 0 0,0-1 1,0 1-1,-3 8 0,-3 9 380,0 1 0,2 0 1,0 0-1,2 0 0,-2 28 0,0 118-562,7-108 276,-10 75 0,8-125-160,1-6-109,0-1 0,0 0-1,0 1 1,-1-1-1,1 0 1,-1 1 0,0-1-1,0 0 1,0 0-1,-2 4 1,1-9-60,0 0-1,1 0 1,-1-1-1,1 1 1,0-1-1,0 1 1,0-1-1,0 1 1,0-1-1,0-5 1,-1 4-3,-8-32-557,1 0-1,2 0 1,2 0-1,-2-66 1,48 127 2272,-37-24-1776,-1 0 0,1 0 0,-1-1 0,1 0 1,0 1-1,-1-1 0,1 0 0,-1-1 0,1 1 1,-1-1-1,1 1 0,-1-1 0,1 0 0,-1 0 1,0-1-1,1 1 0,-1-1 0,0 0 0,0 1 0,0-1 1,0-1-1,2-1 0,8-8-2554,0 0-1,-1 0 0,13-19 1,-14 18-1218,4-6-2011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73 8968,'0'0'5120,"3"-10"-636,3-1-2999,4-15 114,-6 1 3816,-13 38-2750,2-3-2704,-13 35 346,2 1 0,2 0 0,1 2 0,3-1 0,3 1 0,1 1 0,2 0 0,3 0 0,2 55 0,1-102-312,1 0 0,-1-1 0,0 1 0,1 0 0,-1 0 0,1 0 0,-1 0 0,1-1 0,0 1 0,0 0 0,0-1 0,0 1 0,0 0 0,0-1 0,0 0 1,1 1-1,1 1 0,8-3-68,-3-18 16,-6-2 78,-2-1 1,0 1-1,-1-1 0,-2 0 0,0 1 0,0 0 1,-8-22-1,-5-27 28,17 71-174,0 0 0,1-1 0,-1 1 0,0 0 0,1-1 0,-1 1 0,1-1 0,0 1 0,-1-1 0,1 0 0,0 1 0,0-1 0,0 0 0,0 0 0,0-1 0,0 1-1,0 0 1,3 0 0,42 10-5005,-23-9-1836,1-2-2841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59 4356,'0'0'17537,"10"1"-17009,32 1 882,-40-2-1155,1 0 0,-1 0 1,0-1-1,0 1 0,0-1 1,1 1-1,-1-1 0,0 0 0,0 0 1,0 0-1,0 0 0,0 0 1,0 0-1,-1-1 0,1 1 1,0 0-1,0-1 0,-1 0 1,1 1-1,-1-1 0,0 0 1,1 0-1,-1 0 0,0 0 1,0 0-1,0 0 0,0 0 1,-1 0-1,1 0 0,-1 0 1,1 0-1,-1-1 0,1 1 1,-1-5-1,-1 7-255,1-1 0,0 1 0,0-1 0,-1 1 0,1 0 0,0-1 0,-1 1 0,1-1 0,-1 1 0,1 0 0,0-1 0,-1 1 0,1 0 0,-1-1 0,1 1 0,-1 0 0,1 0 0,-1-1 0,1 1 0,-1 0 0,1 0 0,-1 0 0,0 0 0,1 0 0,-1 0 0,1 0 0,-1 0 0,1 0 0,-1 0 0,1 0 0,-1 0 0,1 0 0,-1 0 0,0 1 0,0-1 0,-22 7 0,17-2 0,0 1 0,0-1 0,1 1 0,0 0 0,1 0 0,-1 1 0,1-1 0,0 1 0,1 0 0,0 0 0,0 1 0,0-1 0,1 0 0,0 1 0,0 0 0,1-1 0,0 1 0,1 15 0,-1-22-2,2 1 1,-1-1-1,0 0 0,0 1 1,0-1-1,0 0 0,1 0 1,-1 1-1,1-1 0,-1 0 1,1 0-1,-1 0 0,1 1 1,0-1-1,0 0 0,-1 0 1,1 0-1,0 0 0,0 0 1,0-1-1,0 1 0,0 0 1,0 0-1,0-1 0,2 2 1,0-1-18,0 0 0,0-1 0,0 1 0,0-1 0,0 0 0,0 1 1,0-1-1,0-1 0,0 1 0,5-1 0,1-1-177,0-1 0,-1 1 0,1-1 0,-1-1 0,0 1 0,15-11 0,-12 6-1733,0-2-1,0 0 1,-1 0-1,0-1 1,-1 0-1,14-22 1,0-9-5587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13901,'0'0'9225,"-7"10"-5915,-5 8-2677,1 1 0,1 0 0,1 1 0,1 0 0,1 0 0,0 1 1,2 0-1,0 0 0,-2 27 0,7-39-717,3 30-1319,-3-38 1374,0 0-1,1 0 0,-1-1 0,0 1 1,1 0-1,-1 0 0,1-1 1,-1 1-1,1 0 0,0-1 1,-1 1-1,1-1 0,0 1 1,-1-1-1,1 1 0,0-1 1,-1 1-1,1-1 0,0 0 1,0 1-1,0-1 0,0 0 1,-1 0-1,1 1 0,0-1 1,0 0-1,0 0 0,0 0 1,0 0-1,-1 0 0,1 0 1,0 0-1,0-1 0,0 1 1,0 0-1,-1 0 0,1-1 0,0 1 1,0 0-1,0-1 0,0 0 1,2 0-64,-1-1 0,0 1 0,0 0-1,-1-1 1,1 0 0,0 1 0,0-1 0,-1 0 0,1 0 0,-1 0 0,0 0 0,2-3 0,17-18-1051,-17 59 2377,-3-23-861,-1-8-242,1 0 0,0 0 0,0 0-1,1 0 1,-1 0 0,1 0-1,3 8 1,-4-12-117,1 0 0,0 0 0,0 0 0,0 1 0,0-1 0,0 0-1,0 0 1,0-1 0,0 1 0,0 0 0,0 0 0,1 0 0,-1-1 0,0 1 0,1-1 0,-1 1 0,0-1-1,1 1 1,-1-1 0,0 0 0,1 0 0,-1 0 0,1 0 0,-1 0 0,0 0 0,1 0 0,-1 0 0,1 0-1,-1-1 1,0 1 0,1 0 0,1-2 0,3 0 14,0 0-1,0-1 1,0 0-1,0 0 1,0-1-1,-1 0 1,1 0-1,-1 0 1,0 0-1,0-1 1,-1 0-1,6-7 1,45-68-30,-35 46-219,-2-2 1,-2 0-1,19-60 1,-49 144 804,-8 53 0,19-81-386,1 0 0,0 1 0,2-1 0,0 0 0,5 32 0,-5-49-277,1-1-1,-1 1 0,1-1 0,0 1 0,0-1 0,0 1 0,0-1 0,1 0 0,-1 0 0,0 1 0,1-1 0,0 0 0,-1 0 0,1 0 0,0-1 0,0 1 1,0 0-1,0-1 0,0 1 0,1-1 0,-1 0 0,0 0 0,1 0 0,-1 0 0,1 0 0,-1 0 0,1 0 0,-1-1 0,1 0 0,3 1 0,-5-2-56,0 1-1,0-1 0,-1 0 0,1 1 0,0-1 0,0 0 0,-1 1 0,1-1 1,-1 0-1,1 0 0,-1 0 0,1 1 0,-1-1 0,1 0 0,-1 0 0,0 0 0,0 0 1,1 0-1,-1 0 0,0 0 0,0 0 0,0 0 0,0 0 0,0 0 0,0 0 1,0 0-1,0 0 0,-1 0 0,1 0 0,0 0 0,0 0 0,-1 1 0,0-3 1,-13-34-1325,0 21 2294,-1 1 1,-28-21 0,2 1 2322,40 35-3132,1 0 0,0-1 0,-1 1 0,1 0-1,0-1 1,-1 1 0,1-1 0,0 1 0,-1 0 0,1-1 0,0 1 0,0-1 0,-1 1-1,1-1 1,0 1 0,0-1 0,0 1 0,0-1 0,0 1 0,-1-1 0,1 1 0,0-1-1,0 1 1,0-1 0,1 1 0,-1-1 0,0 1 0,0-1 0,0 1 0,0-1 0,0 1-1,1-1 1,-1 1 0,0-1 0,0 1 0,1-1 0,-1 1 0,0 0 0,0-1 0,1 1 0,-1 0-1,1-1 1,-1 1 0,0 0 0,1-1 0,-1 1 0,1 0 0,-1 0 0,1-1 0,-1 1-1,1 0 1,-1 0 0,1 0 0,-1 0 0,1 0 0,-1-1 0,1 1 0,-1 0 0,1 0-1,-1 0 1,1 0 0,0 1 0,53-10-2972,-22 5-2617,7-7-4513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5349,'0'0'24258,"1"13"-23212,-10 222 419,-1-36-816,34-238-649,-15 9 0,-1 0 0,-1-1 0,-1 0 0,-2 0 0,-1 0 0,-2-43 0,-3 60 0,-3 23 0,-1 24 0,5-29 0,1 0 0,0 0 0,0 0 0,0 0 0,0-1 0,1 1 0,0 0 0,0 0 0,0 0 0,0 0 0,0 0 0,1-1 0,0 1 0,0-1 0,2 5 0,-1-6 0,0 0 0,-1 0 0,1 0 0,0 0 0,0 0 0,0-1 0,0 1 0,1-1 0,-1 0 0,0 0 0,0 0 0,1 0 0,-1 0 0,1-1 0,-1 0 0,1 0 0,6 0 0,-6 0 0,1-1 0,0 0 0,-1 1 0,1-2 0,-1 1 0,0 0 0,1-1 0,-1 0 0,0 0 0,0 0 0,0-1 0,0 1 0,-1-1 0,1 0 0,-1 0 0,1 0 0,-1 0 0,0-1 0,0 1 0,2-5 0,4-6 0,0 0 0,-2-1 0,0 1 0,7-22 0,-19 98 0,4-56 0,-1 1 0,0 0 0,1 0 0,0 0 0,0 0 0,0 1 0,1-1 0,0 0 0,1 0 0,2 15 0,-2-21 0,0 0 0,-1 0 0,1 0 0,0 0 0,0-1 0,0 1 0,0 0 0,0 0 0,0-1 0,1 1 0,-1-1 0,0 1 0,0-1 0,0 0 0,1 1 0,-1-1 0,0 0 0,0 0 0,1 0 0,-1 1 0,0-2 0,0 1 0,1 0 0,-1 0 0,0 0 0,0 0 0,0-1 0,1 1 0,-1-1 0,0 1 0,0-1 0,0 1 0,0-1 0,0 0 0,0 1 0,0-1 0,1-1 0,4-1 0,-1-1 0,-1 1 0,1-1 0,-1 0 0,1-1 0,4-5 0,-1-3 0,0 0 0,-1-1 0,7-20 0,-16 42 0,0 0 0,0 0 0,1 1 0,0-1 0,0 14 0,1-20 0,-1 0 0,1 0 0,0-1 0,0 1 0,0 0 0,0 0 0,1 0 0,-1 0 0,0 0 0,1-1 0,-1 1 0,1 0 0,0 0 0,-1-1 0,1 1 0,0 0 0,0-1 0,0 1 0,0-1 0,0 1 0,1-1 0,-1 0 0,0 1 0,1-1 0,-1 0 0,1 0 0,-1 0 0,1 0 0,0 0 0,-1 0 0,1-1 0,0 1 0,3 0 0,0-1 0,1 0 0,-1-1 0,0 0 0,1 0 0,-1 0 0,0-1 0,0 1 0,0-1 0,0-1 0,0 1 0,-1-1 0,1 0 0,-1 0 0,1 0 0,6-7 0,-8 7 0,0 0 0,0 0 0,0 0 0,0 0 0,-1-1 0,1 1 0,-1-1 0,0 0 0,0 0 0,0 0 0,-1 0 0,1 0 0,-1 0 0,0 0 0,0 0 0,-1-1 0,1 1 0,-1 0 0,0-1 0,0-4 0,-1 7 0,0 0 0,1 1 0,-1-1 0,0 0 0,0 0 0,0 0 0,-1 1 0,1-1 0,0 1 0,-1-1 0,1 1 0,-1-1 0,1 1 0,-1 0 0,-1-1 0,-4-6 0,26 5 0,54-5-2177,-69 8 1835,0-1 0,0 0 0,0 0 0,-1 0 0,1 0 0,-1-1 0,1 0 0,-1 0 0,1 0 0,-1 0 0,0 0 0,0 0 0,0-1 0,0 0 0,-1 1 0,1-1 0,2-3 0,2-13-8717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14125,'0'0'10763,"49"0"-9771,-21 0-703,7 0-257,-7-1-1794,1-4-6406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18674,'0'0'12908,"22"50"-12203,-10-27-353,6-2-224,3-5-128,5-8 0,3-8-192,0 0-833,-1-10-641,-3-10-1793,-7-5-1442,-4-2-576,-6 3-1121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154 220 15022,'0'0'8782,"-9"-2"-6081,4 1-2534,0 1 1,0-1-1,0 1 0,0 0 1,-1 0-1,1 1 0,0 0 1,0 0-1,0 0 0,0 0 1,1 1-1,-1 0 0,0 0 1,0 0-1,1 0 0,0 1 1,-1 0-1,1 0 1,0 0-1,0 0 0,1 0 1,-1 1-1,1 0 0,-1 0 1,-2 4-1,4-5-116,0-1 0,-1 1 1,1-1-1,0 1 0,0 0 0,1 0 0,-1 0 1,1 0-1,-1 0 0,1 0 0,0 0 1,0 1-1,0-1 0,1 0 0,-1 1 0,1-1 1,0 6-1,0-8-40,0 0 1,1 0-1,-1 0 1,1 0-1,-1 0 1,1 0-1,-1 0 0,1 0 1,-1-1-1,1 1 1,0 0-1,-1 0 1,1 0-1,0-1 1,0 1-1,0 0 1,0-1-1,0 1 0,0-1 1,1 1-1,1 0 3,0 0-1,0 0 1,0-1-1,0 1 1,0-1-1,0 0 1,0 0-1,1 0 1,4-1-1,5-1 12,-1-1 1,1-1-1,-1 0 1,0 0-1,0-2 1,0 1-1,0-2 0,15-10 1,4-6 4,45-41-1,-48 38-41,32-40-1,-52 57 9,0-1 1,-1 0-1,-1-1 0,1 1 0,-2-1 1,0-1-1,0 1 0,3-13 1,-8 23 4,1 1 0,-1 0 0,0 0 0,0 0 1,0-1-1,0 1 0,0 0 0,0 0 0,0-1 0,1 1 1,-1 0-1,0 0 0,0 0 0,0-1 0,0 1 0,0 0 1,0 0-1,0-1 0,0 1 0,0 0 0,0 0 1,0-1-1,-1 1 0,1 0 0,0 0 0,0-1 0,0 1 1,0 0-1,0 0 0,0 0 0,0-1 0,-1 1 1,1 0-1,0 0 0,0 0 0,0-1 0,0 1 0,-1 0 1,1 0-1,0 0 0,0 0 0,-1 0 0,1 0 0,0-1 1,0 1-1,0 0 0,-1 0 0,1 0 0,0 0 1,-1 0-1,-15 8 131,-14 19 60,10-5-192,0 1 0,-28 44 0,42-57 0,1 0 0,-1 1 0,1-1 0,1 1 0,0 0 0,1 0 0,0 0 0,0 1 0,2-1 0,-2 16 0,3-26-105,0 1-1,1-1 1,-1 0 0,0 1 0,1-1-1,-1 0 1,1 1 0,-1-1 0,1 0-1,-1 1 1,1-1 0,0 0-1,0 0 1,0 0 0,0 0 0,0 0-1,0 0 1,0 0 0,0 0-1,0 0 1,0 0 0,0 0 0,1-1-1,-1 1 1,0-1 0,1 1 0,-1-1-1,0 1 1,1-1 0,-1 0-1,1 1 1,-1-1 0,3 0 0,2 0-814,-1 1-1,1-1 1,-1-1 0,1 1 0,-1-1 0,1 0 0,-1 0 0,6-2 0,18-13-10196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12011,'0'0'5189,"-18"62"-1826,1-20-416,-1 7-673,-5 5 257,2 3-577,1 0-577,4-2-704,9-8-513,5-10-128,2-17-545,6-15-1889,11-6-3748,3-23-7911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5573,'0'0'19656,"1"10"-17499,0 196 2204,-1-206-4356,0 1-1,0-1 1,0 1-1,0-1 1,0 1-1,0-1 1,0 1-1,0-1 0,0 1 1,1-1-1,-1 1 1,0-1-1,0 0 1,1 1-1,-1-1 1,0 1-1,1-1 1,-1 1-1,0-1 1,1 0-1,-1 1 0,1-1 1,-1 0-1,0 0 1,1 1-1,-1-1 1,1 0-1,-1 0 1,1 0-1,-1 1 1,1-1-1,-1 0 1,2 0-1,22-3 171,19-16-10,-40 17-187,0 1 0,0-1 0,0 0 0,0 1 0,1 0 0,-1-1 0,0 1 0,1 1 0,-1-1 0,0 0 0,1 1 0,-1 0 0,1-1 0,-1 1 0,1 1 0,3 0 0,-5 0 20,-1 0-1,1 0 1,-1 0 0,1 1 0,-1-1-1,0 1 1,1-1 0,-1 1-1,0-1 1,0 1 0,0 0-1,0-1 1,-1 1 0,1 0 0,0 0-1,-1 0 1,1 0 0,-1 0-1,1 0 1,-1 0 0,0-1 0,0 1-1,0 0 1,0 0 0,0 0-1,-1 0 1,0 4 0,0-1 25,0 0 0,0 0 1,-1 0-1,0 0 0,1-1 0,-2 1 1,1-1-1,0 1 0,-1-1 0,0 0 1,0 0-1,0 0 0,-1 0 1,1 0-1,-1-1 0,0 0 0,0 0 1,0 0-1,0 0 0,-1 0 0,1-1 1,-6 2-1,1 1 16,-1-1 0,0-1 0,1 0 1,-1 0-1,0-1 0,0 0 0,0-1 0,0 0 1,-1 0-1,-10-2 0,19 1-35,0 0 1,0 0-1,1-1 0,-1 1 1,0-1-1,1 1 0,-1-1 1,0 0-1,1 0 0,-1 1 1,1-1-1,-1 0 0,1 0 1,-1-1-1,1 1 0,0 0 1,-1 0-1,1-1 0,0 1 1,0-1-1,0 1 0,0-1 1,0 1-1,1-1 0,-1 0 1,0 1-1,1-1 0,-1 0 1,1 0-1,0 1 0,-1-1 0,1-2 1,0 1-39,0 1 0,0-1 0,0 0 0,1 1 0,-1-1 0,1 0 0,-1 1 0,1-1 0,0 0 0,0 1 0,0-1 0,1 1 0,-1-1 0,0 1 0,1 0 0,0 0 0,-1 0 0,1 0 0,0 0 0,4-4 0,4 1-2449,0-1 1,0 1 0,18-7-1,10-1-6490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16303,'0'0'10757,"2"15"-8605,2 39-1264,-2 1 1,-3 0 0,-12 86 0,5-49-889,8-92-43,0 0 0,0-1 0,0 1 0,1 0 0,-1 0 0,0 0 0,0-1 0,0 1 0,0 0 0,0 0 0,0 0 0,0-1 0,1 1 0,-1 0 0,0 0 0,0 0 0,0 0 0,0 0 0,1-1 0,-1 1 0,0 0 0,0 0 0,0 0 0,0 0 0,1 0 0,-1 0 0,0 0 0,0 0 0,1 0 0,-1 0-1,0 0 1,0 0 0,0 0 0,1 0 0,-1 0 0,0 0 0,0 0 0,1 0 0,-1 0 0,0 0 0,0 0 0,0 0 0,1 0 0,-1 0 0,0 0 0,0 0 0,0 0 0,0 1 0,1-1 0,-1 0 0,0 0 0,0 0 0,0 0 0,0 1 0,1-1 0,-1 0 0,0 0 0,0 0 0,0 1 0,0-1 0,0 0 0,0 0 0,0 0 0,0 1 0,0-1 0,0 0 0,0 0 0,12-13-6023,-5-4-1663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3748,'0'0'23638,"11"4"-21732,-1 1-1642,0-2 1,1 0 0,-1 0 0,1-1-1,0 0 1,0-1 0,17 1 0,-25-2-229,0 0 1,0-1 0,1 1-1,-1 0 1,0-1 0,0 0-1,0 1 1,0-1 0,0 0 0,0-1-1,-1 1 1,1-1 0,0 1-1,-1-1 1,1 0 0,-1 0-1,1 0 1,-1 0 0,0 0-1,0 0 1,0-1 0,0 1-1,0-1 1,-1 0 0,1 1 0,-1-1-1,1 0 1,-1 0 0,0 0-1,0 0 1,0 0 0,-1 0-1,1 0 1,-1 0 0,0 0-1,0-3 1,1 4-37,-1 0 0,0 0 0,0 0 0,0 0 0,0 1 0,0-1 0,-1 0 0,1 0 0,0 0 0,-1 1 0,0-1 0,1 0 0,-1 1 0,0-1 0,0 0 0,-2-2 0,3 3 0,-1 1 0,0-1 0,0 1 0,1-1 0,-1 1 0,0-1 0,0 1 0,0 0 0,0 0 0,0-1 0,0 1 0,1 0 0,-1 0 0,0 0 0,0 0 0,0 0 0,0 0 0,0 0 0,0 0 0,0 0 0,0 1 0,0-1 0,-1 1 0,-1 0 0,-1 1 0,0 0 0,1 0 0,0 0 0,-1 0 0,1 0 0,0 1 0,0 0 0,1 0 0,-1-1 0,0 1 0,1 1 0,-4 6 0,0 2 0,0 1 0,1 1 0,-4 17 0,7-26 0,1 0 0,0 0 0,0 0 0,0 1 0,1-1 0,0 0 0,0 0 0,0 1 0,1-1 0,0 0 0,3 10 0,-3-13 0,0 0 0,0-1 0,0 0 0,1 1 0,-1-1 0,1 0 0,-1 0 0,1 1 0,-1-1 0,1 0 0,0-1 0,-1 1 0,1 0 0,0 0 0,0-1 0,0 1 0,0-1 0,-1 0 0,1 1 0,0-1 0,0 0 0,0 0 0,0 0 0,3-1 0,1 1 0,0-1 0,0 1 0,-1-2 0,1 1 0,0 0 0,0-1 0,5-3 0,1-2 0,0 0 0,-1-1 0,0 0 0,0-1 0,18-20 0,-23 22 0,0 1 0,-1-1 0,0 0 0,0 0 0,-1-1 0,1 0 0,-1 1 0,-1-1 0,0-1 0,4-12 0,-32 69 0,18-33 0,1 0 0,1 1 0,0-1 0,1 1 0,0 0 0,2 0 0,0 0 0,0 1 0,3 31 0,-1-47-1,0 0 1,0-1-1,1 1 0,-1 0 1,0-1-1,1 1 0,-1 0 0,1-1 1,-1 1-1,1 0 0,-1-1 1,1 1-1,-1-1 0,1 1 1,-1-1-1,1 1 0,0-1 0,-1 1 1,1-1-1,0 0 0,-1 1 1,1-1-1,0 0 0,0 0 1,-1 1-1,1-1 0,0 0 1,0 0-1,-1 0 0,1 0 0,0 0 1,0 0-1,-1 0 0,1 0 1,0 0-1,0 0 0,-1-1 1,1 1-1,0 0 0,0-1 0,-1 1 1,1 0-1,0-1 0,-1 1 1,2-1-1,1-1-130,0 1-1,0-1 1,0 0 0,0 0-1,0 0 1,0 0 0,0 0-1,-1-1 1,4-2 0,-1-4-2108,-1 1 0,1-1 0,-1 0 0,4-13 0,2-17-8059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14382,'0'0'16207,"-15"54"-16143,26-45-641,3-1-1601,0-4-1857,0-4-2019,-2 0-4004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8968,'0'0'19341,"0"9"-17654,-11 59-169,6-43-1100,1-1-1,-1 30 1,4-53-458,1 1-1,0-1 1,0 0 0,0 0-1,1 1 1,-1-1-1,0 0 1,0 0 0,1 1-1,-1-1 1,1 0 0,-1 0-1,1 0 1,-1 0-1,1 0 1,0 0 0,-1 0-1,1 0 1,0 0 0,0 0-1,0 0 1,0 0-1,0 0 1,0-1 0,0 1-1,0 0 1,0-1 0,0 1-1,0-1 1,0 1-1,1-1 1,-1 1 0,0-1-1,0 0 1,1 0 0,-1 0-1,0 0 1,2 0 0,6 0-502,1-1 0,-1 0 0,1-1 0,13-3 0,15-3-416,-37 9 1038,0-1-1,-1 1 1,1-1 0,0 1 0,-1 0 0,1-1-1,-1 1 1,1 0 0,-1-1 0,0 1 0,1 0-1,-1 0 1,0-1 0,1 1 0,-1 0 0,0 0-1,0 0 1,0-1 0,0 1 0,0 0 0,0 0-1,0 0 1,0 0 0,0-1 0,0 1 0,0 0-1,0 0 1,-1 0 0,1-1 0,0 1 0,0 0 0,-1 0-1,0 0 1,-10 31 1776,6-24-1770,-1 0-1,1-1 1,-1 0-1,-1 0 0,-13 12 1,16-17-76,1 1 0,-1-1 0,1 0 0,-1 0 0,0 0 0,0 0 0,0-1 0,0 0 0,0 0 0,0 0 0,0 0 0,0 0 0,-1-1 0,1 0 0,-6 0 0,8 0-53,1-1 0,-1 0 1,1 1-1,-1-1 0,1 0 0,0 0 0,-1 0 1,1 0-1,0 0 0,0 0 0,-1 0 1,1 0-1,0 0 0,0-1 0,0 1 0,0 0 1,1-1-1,-1 1 0,0-1 0,1 1 0,-1-1 1,1 1-1,-1-1 0,1 0 0,0 1 0,-1-1 1,1 1-1,0-1 0,0 0 0,0 1 0,1-3 1,-1-1-292,0 0 0,0 0 0,0 0 0,1 0 0,0 0 0,0 0 0,1 0 0,-1 0 0,4-7 1,31-29-12095,-14 19-160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0:5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8936,'0'0'21205,"-32"72"-19892,20-37-352,2 6-609,2 2-352,3-3 0,5 4 0,0-6 0,0-2 0,0-5 0,0-8 0,3-8-1057,-1-6-2562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1:0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62 13325,'-3'1'19695,"12"-1"-20108,14-2 453,0-1 0,-1 0 0,1-2 0,30-10 0,-32 8-48,1 1 0,0 1 0,1 1 0,32-1 0,-55 5 8,0 0 0,0 0 0,0 0 0,1 0 0,-1 1 0,0-1 0,0 0 0,0 0 0,0 0 0,1 1 0,-1-1 0,0 0 0,0 0 0,0 0 0,0 1 0,0-1 0,0 0 0,0 0 0,1 1 0,-1-1 0,0 0 0,0 0 0,0 1 0,0-1 0,0 0 0,0 0 0,0 0 0,0 1 0,0-1 0,0 0 0,-1 0 0,1 1 0,0-1 0,0 0 0,0 0 0,0 1 0,0-1 0,0 0 0,0 0 0,-1 0 0,1 1 0,0-1 0,0 0 0,0 0 0,0 0 0,-1 0 0,1 1 0,0-1 0,0 0 0,-1 0 0,1 0 0,0 0 0,0 0 0,0 0 0,-1 0 0,1 0 0,0 0 0,-1 0 0,-13 12 0,-9-6 0,1-2 0,-1 0 0,0-1 0,0-2 0,0 0 0,-34-4 0,-11 1 0,139 7 0,-56-3 0,0 0 0,-1-1 0,1 0 0,0-2 0,0 1 0,-1-2 0,1 0 0,17-5 0,-23 4 0,2 0 0,-1 0 0,0-1 0,0-1 0,0 1 0,-1-2 0,10-5 0,-45 8-64,-1 5-658,0 1 1,-32 10 0,6-2-2673,1-4-4052,9-6-6007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0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97 527 1698,'0'0'9064,"-8"10"-5119,-18 18-1908,-5 6 2132,0 1 3340,32-33-6470,9-7 415,13-12 398,53-57-1852,-4-3 0,-3-3 0,-4-2 0,60-101 0,-123 178 0,12-17 0,-1-1 0,18-44 0,-31 67 0,0 0 0,0 0 0,0 0 0,0 0 0,0 0 0,0 0 0,0 0 0,0 0 0,0 0 0,0 0 0,0 0 0,0 0 0,0 1 0,0-1 0,1 0 0,-1 0 0,0 0 0,0 0 0,0 0 0,0 0 0,0 0 0,0 0 0,0 0 0,0 0 0,0 0 0,0 0 0,0 0 0,0 0 0,0 0 0,1 0 0,-1 0 0,0 0 0,0 0 0,0 0 0,0 0 0,0 0 0,0 0 0,0 0 0,0 0 0,0 0 0,0 0 0,0 0 0,1 0 0,-1 0 0,0 0 0,0 0 0,0 0 0,0 0 0,0 0 0,0 0 0,2 15 0,1 21 0,-17 202 0,1 50 0,21-227 0,-7-57 0,0 0 0,0 1 0,0-1 0,1 0 0,0 0 0,-1 0 0,1-1 0,1 1 0,-1 0 0,1-1 0,-1 1 0,4 2 0,-7-34-2018,0 26 1341,-1 1 1,1-1-1,0 1 1,-1 0-1,1 0 0,-1 0 1,1 0-1,-1 0 0,0 0 1,1 0-1,-1 1 0,0-1 1,0 0-1,1 1 0,-3-1 1,-18-3-7748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0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16047,'0'0'16042,"10"2"-15465,76 6-888,118-5 1,-148-3-1546,-40-2-6312,-2-9-6262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 21588,'0'0'10122,"9"6"-9236,-7-5-867,0 1-14,0 0-1,0 0 0,0-1 1,0 1-1,1-1 0,-1 1 1,0-1-1,1 0 0,-1 0 1,1 0-1,0 0 0,-1 0 1,1 0-1,0-1 0,-1 0 1,1 1-1,0-1 0,0 0 1,0 0-1,-1 0 0,1-1 1,0 1-1,-1-1 0,1 0 1,0 1-1,-1-1 0,1 0 1,-1-1-1,1 1 0,-1 0 1,1-1-1,-1 1 0,0-1 1,3-3-1,-2 4-4,-1-1 0,1 0 0,-1 0 0,0-1 0,0 1 0,0 0 0,0-1 0,0 1 0,-1-1 0,1 0 0,-1 0 0,1 1 0,-1-1 0,0 0 0,0 0 0,-1 0 0,1 0 0,-1 0 0,1-5 0,-1 7 0,0 0 0,0 0 0,-1 0 0,1 0 0,0 0 0,-1 0 0,1 0 0,-1 0 0,1 0 0,-1 0 0,1 0 0,-1 0 0,0 0 0,0 0 0,1 0 0,-1 1 0,0-1 0,0 0 0,0 1 0,0-1 0,-1 0 0,0 0 0,-1 0 0,1 0 0,-1 0 0,0 1 0,1-1 0,-1 1 0,0 0 0,1 0 0,-1 0 0,0 0 0,0 0 0,-2 1 0,-2 1 0,1 0 0,0 1 0,0 0 0,0 0 0,0 1 0,0-1 0,0 1 0,1 1 0,0-1 0,0 1 0,0 0 0,1 0 0,-1 0 0,1 0 0,0 1 0,1 0 0,-1 0 0,1 0 0,0 0 0,1 0 0,0 1 0,0-1 0,-2 12 0,4-16 0,0 0 0,0-1 0,0 1 0,0-1 0,0 1 0,0-1 0,1 1 0,-1-1 0,1 0 0,-1 1 0,1-1 0,-1 1 0,1-1 0,0 0 0,0 0 0,0 1 0,0-1 0,0 0 0,0 0 0,0 0 0,0 0 0,0 0 0,0 0 0,1 0 0,-1 0 0,0-1 0,1 1 0,-1 0 0,0-1 0,1 1 0,-1-1 0,1 1 0,-1-1 0,1 0 0,-1 0 0,1 0 0,1 0 0,9 1 0,0 0 0,0-1 0,20-2 0,-26 1 0,17-3 0,-1-1 0,0-1 0,0 0 0,-1-2 0,27-13 0,-21 9 0,1 1 0,36-10 0,-63 21 0,0-1 0,-1 1 0,1 0 0,0-1 0,-1 1 0,1 0 0,0 0 0,0 0 0,-1 0 0,1 0 0,0 0 0,0 0 0,0 0 0,-1 0 0,1 0 0,0 0 0,0 0 0,-1 0 0,1 0 0,0 1 0,-1-1 0,1 0 0,0 1 0,0-1 0,-1 0 0,1 1 0,-1-1 0,1 1 0,0-1 0,-1 1 0,1-1 0,-1 1 0,1 0 0,-1-1 0,0 1 0,1 0 0,-1-1 0,1 1 0,-1 0 0,0-1 0,0 1 0,1 0 0,-1 0 0,0-1 0,0 1 0,0 0 0,0 0 0,0-1 0,0 1 0,0 1 0,-14 50 0,4-13 0,10-38 0,0 0 0,1-1 0,-1 1 0,0-1 0,1 0 0,-1 1 0,0-1 0,1 1 0,-1-1 0,1 1 0,-1-1 0,0 0 0,1 1 0,-1-1 0,1 0 0,-1 0 0,1 1 0,0-1 0,-1 0 0,1 0 0,-1 0 0,1 1 0,-1-1 0,1 0 0,0 0 0,-1 0 0,1 0 0,-1 0 0,2-1 0,25 1 0,-19 0 0,16-2 0,-1-2 0,1 0 0,-1-2 0,0 0 0,41-18 0,-35 13 0,0 1 0,50-10 0,-79 20 0,-1 0 0,1 0 0,0 1 0,0-1 0,0 0 0,0 0 0,0 0 0,-1 0 0,1 1 0,0-1 0,0 0 0,0 0 0,0 0 0,0 1 0,0-1 0,0 0 0,0 0 0,0 1 0,0-1 0,0 0 0,0 0 0,0 1 0,0-1 0,0 0 0,0 0 0,0 0 0,0 1 0,0-1 0,0 0 0,0 0 0,0 1 0,0-1 0,0 0 0,0 0 0,1 0 0,-1 1 0,0-1 0,0 0 0,0 0 0,0 0 0,1 0 0,-1 0 0,0 1 0,0-1 0,0 0 0,1 0 0,-1 0 0,0 0 0,0 0 0,0 0 0,1 0 0,-1 0 0,0 0 0,0 0 0,1 1 0,-1-1 0,0 0 0,0 0 0,0 0 0,1-1 0,-1 1 0,0 0 0,0 0 0,1 0 0,-1 0 0,0 0 0,-8 10 0,5-7 0,0 1 0,0-1 0,1 1 0,0-1 0,0 1 0,0 0 0,0 0 0,-2 6 0,4-9 0,0 0 0,0-1 0,0 1 0,0 0 0,0 0 0,0 0 0,0-1 0,0 1 0,1 0 0,-1 0 0,0 0 0,1-1 0,-1 1 0,0 0 0,1-1 0,-1 1 0,1 0 0,-1-1 0,1 1 0,-1 0 0,1-1 0,0 1 0,-1-1 0,1 1 0,0-1 0,-1 1 0,1-1 0,0 0 0,0 1 0,-1-1 0,1 0 0,0 0 0,0 1 0,0-1 0,-1 0 0,1 0 0,0 0 0,0 0 0,0 0 0,0 0 0,-1 0 0,1 0 0,0 0 0,0-1 0,1 1 0,19-2 0,-1 0 0,0-1 0,0-1 0,28-9 0,-29 7 0,1 1 0,0 0 0,0 2 0,28-2 0,-48 5-10,1 1 0,-1-1 1,0 0-1,0 0 0,0 0 0,0 0 0,0 1 1,1-1-1,-1 0 0,0 0 0,0 0 0,0 1 1,0-1-1,0 0 0,0 0 0,0 0 0,0 1 1,0-1-1,0 0 0,0 0 0,0 1 1,0-1-1,0 0 0,0 0 0,0 0 0,0 1 1,0-1-1,0 0 0,0 0 0,0 0 0,-1 1 1,1-1-1,0 0 0,0 0 0,0 0 0,0 0 1,0 1-1,0-1 0,-1 0 0,1 0 0,0 0 1,0 0-1,0 0 0,-1 0 0,1 1 0,0-1 1,0 0-1,0 0 0,-1 0 0,1 0 0,0 0 1,0 0-1,0 0 0,-1 0 0,1 0 0,-10 9-3140,-3-2-3561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0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41 4644,'0'0'24797,"-35"3"-21839,24-1-2934,0 0 1,0 0-1,0-2 1,0 1-1,0-1 1,0-1 0,0 0-1,0 0 1,0-1-1,0-1 1,0 1-1,1-2 1,-1 0-1,-16-8 1,0 4-25,26 8 0,1 0 0,-1 0 0,1 0 0,-1 0 0,1 0 0,-1 0 0,1 0 0,-1 0 0,1 0 0,0 0 0,-1 0 0,1 0 0,-1 1 0,1-1 0,-1 0 0,1 0 0,-1 0 0,1 1 0,0-1 0,-1 0 0,1 1 0,0-1 0,-1 0 0,1 1 0,0-1 0,-1 1 0,1-1 0,0 0 0,0 1 0,-1-1 0,1 1 0,0-1 0,0 1 0,0-1 0,0 1 0,0-1 0,-1 0 0,1 1 0,0-1 0,0 1 0,0-1 0,0 1 0,1-1 0,-1 1 0,0-1 0,0 1 0,0-1 0,0 1 0,1 0 0,7-1-845,-1-4-2511,10-20-5479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0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24 8968,'0'0'20927,"-11"-5"-20190,4 1-655,6 2-72,-1 1 0,0-1 0,0 1 1,0 0-1,0 0 0,-1 0 0,1 0 0,0 0 0,0 0 0,-1 0 0,1 1 0,0-1 0,-1 1 0,1 0 0,0 0 0,-1-1 1,1 2-1,-1-1 0,1 0 0,0 0 0,-1 1 0,1-1 0,-1 1 0,1 0 0,0 0 0,0 0 0,0 0 0,0 0 1,-1 0-1,-1 3 0,-12 12 14,0 2 0,2 0 0,0 1 0,1 1 0,2 0 0,-1 0 0,2 1 0,1 0 0,1 1 0,0 0 0,2 1 0,0-1 0,2 1 0,1 0 0,0 0 0,2 1 0,2 35 0,-1-54-18,1 0-1,0 1 1,0-1-1,1 0 0,0-1 1,-1 1-1,2 0 1,-1 0-1,0-1 1,1 1-1,0-1 1,0 0-1,0 0 1,1 0-1,-1 0 1,1-1-1,0 1 1,0-1-1,0 0 0,0 0 1,1 0-1,-1-1 1,9 4-1,-2-2 13,1-1 0,0 0 0,0-1 0,0 0 1,0-1-1,1 0 0,-1-1 0,24-2 0,-33 2 8,1-1 1,-1 1 0,1-1-1,-1 1 1,1-1 0,-1 0 0,1-1-1,-1 1 1,0-1 0,1 1-1,-1-1 1,0 0 0,0 0-1,0 0 1,-1-1 0,1 1-1,0-1 1,-1 1 0,0-1 0,0 0-1,0 0 1,0 0 0,0 0-1,0 0 1,-1-1 0,1 1-1,-1 0 1,0-1 0,0 1-1,0-1 1,-1 1 0,1-1 0,-1 0-1,0 1 1,0-1 0,0 0-1,-1-3 1,0 5-27,0-1 0,-1 1 0,1 0 0,-1-1 0,1 1 0,-1 0 0,0 0 0,0 0 0,0 0 0,0 1 0,-1-1 0,1 0 0,0 1 0,-1 0 0,1-1 0,0 1 0,-1 0 0,0 0 0,1 1 0,-1-1 0,0 0 0,1 1 0,-1 0 0,-5-1 0,3 0 0,-1 1 0,0-1 0,0 1 0,0 0 0,1 0 0,-1 1 0,0 0 0,0 0 0,1 0 0,-1 1 0,-5 2 0,9-3 0,0 0 0,0 0 0,1 0 0,-1 1 0,0-1 0,1 1 0,-1-1 0,1 1 0,0 0 0,-1-1 0,1 1 0,0 0 0,0 0 0,0 0 0,0 0 0,0 2 0,1-3 0,0 0 0,0-1 0,0 1 0,0 0 0,0 0 0,0 0 0,0-1 0,1 1 0,-1 0 0,0-1 0,1 1 0,-1 0 0,0-1 0,1 1 0,-1 0 0,1-1 0,-1 1 0,1 0 0,-1-1 0,1 1 0,-1-1 0,1 1 0,0-1 0,-1 0 0,1 1 0,0-1 0,-1 0 0,1 1 0,0-1 0,-1 0 0,1 0 0,0 1 0,0-1 0,-1 0 0,1 0 0,0 0 0,0 0 0,0 0 0,-1 0 0,1 0 0,0 0 0,0-1 0,-1 1 0,1 0 0,0 0 0,0-1 0,10-1 0,-1 0 0,1-1 0,-1-1 0,0 1 0,0-2 0,0 1 0,-1-1 0,1-1 0,-1 0 0,14-12 0,-12 10 0,1 0 0,0 0 0,0 1 0,1 0 0,19-6 0,-32 13 0,1-1 0,0 1 0,-1 0 0,1 0 0,0 0 0,0 0 0,-1 0 0,1 0 0,0 0 0,-1 0 0,1 0 0,0 0 0,-1 0 0,1 0 0,0 0 0,-1 0 0,1 1 0,0-1 0,-1 0 0,1 1 0,0-1 0,-1 0 0,1 1 0,-1-1 0,1 1 0,-1-1 0,1 1 0,-1-1 0,1 1 0,-1-1 0,1 1 0,-1-1 0,0 1 0,1 0 0,-1-1 0,0 2 0,4 34 0,-17 39 0,4-47-3,2-7-842,1 0 0,1 0 0,0 0 0,-2 37 0,7-52-8380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7175,'0'0'23553,"1"9"-23035,-1 70 435,-15 116 1,10-141-3798,3-21-3453,2-57-349,0-4-3769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37:0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1 348 18930,'0'0'12059,"10"-4"-11621,8-3-360,-1-1 0,-1-1-1,1-1 1,-1 0 0,-1-1 0,0-1 0,0 0 0,-1-1-1,13-17 1,-7 6 16,-1 0-1,-2-1 1,0-1 0,-2-1-1,15-35 1,-14 32-94,-7 26 0,-1 19 0,10 70-909,-12-50-959,1-1-1,2 0 1,2 0 0,15 32 0,-6-30-11104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53 14638,'0'-2'391,"1"1"0,0-1 0,-1 0 1,1 1-1,-1-1 0,0 0 0,1 0 0,-1 1 1,0-1-1,0 0 0,0 0 0,0 1 0,-1-1 0,1 0 1,0 0-1,-1 1 0,1-1 0,-1 0 0,0 0 1,1 1-1,-1-1 0,0 1 0,0-1 0,0 1 0,0-1 1,0 1-1,-2-2 0,1 2-264,-1 0 1,0 0-1,1 1 0,-1-1 1,0 1-1,1-1 0,-1 1 1,0 0-1,0 0 0,1 0 1,-1 1-1,0-1 0,0 0 1,1 1-1,-1 0 0,0 0 1,1 0-1,-4 2 1,3-3-125,1 1 0,-1 0 0,1 0 0,0 0 0,-1 1 0,1-1 0,0 1 0,0-1 0,0 1 0,0 0 0,0-1 0,0 1 0,1 0 0,-1 0 0,1 0 0,-1 1 0,1-1 0,0 0 0,0 1 0,0-1 0,0 0 0,-1 5 0,3-6-13,1 0 0,-1 0-1,1 0 1,-1 1 0,1-2 0,-1 1 0,1 0-1,0 0 1,0 0 0,-1-1 0,1 1 0,0-1-1,0 1 1,0-1 0,0 0 0,-1 0 0,1 0-1,4 0 1,-2 0-10,17 3-110,76 11-1357,-88-12 1348,1 1 0,-1 0 0,0 0 0,0 1 1,0 0-1,0 1 0,14 9 0,-22-13 145,1 0-1,0 0 0,-1 1 1,1-1-1,-1 0 0,0 0 1,1 1-1,-1-1 0,0 1 0,0-1 1,0 1-1,0 0 0,0-1 1,0 1-1,0 0 0,-1 0 0,1 0 1,-1-1-1,1 1 0,-1 0 1,0 0-1,0 0 0,1 0 1,-1 0-1,-1 2 0,0-2 100,0 1 0,0 0-1,-1-1 1,1 1 0,-1-1-1,1 1 1,-1-1 0,0 0 0,0 0-1,0 0 1,0 0 0,0 0-1,-1 0 1,-3 2 0,-7 3 410,1 0 0,-2-1 0,1 0 0,0-1 1,-20 4-1,19-6-358,0-1 0,0 0 0,0-1-1,-17-2 1,30 1-253,0 0-1,0 0 0,0 0 0,0 0 0,0 0 0,0-1 0,0 1 1,0 0-1,0-1 0,0 1 0,0-1 0,0 1 0,0-1 0,1 1 1,-1-1-1,0 0 0,0 1 0,1-1 0,-1 0 0,0 0 0,1 0 1,-1 1-1,1-1 0,-1 0 0,1 0 0,-1 0 0,1 0 0,0 0 1,-1 0-1,1 0 0,0 0 0,0 0 0,0 0 0,0 0 0,0 0 1,0 0-1,0 0 0,0 0 0,0 0 0,0 0 0,1 0 0,-1 0 1,1-2-1,1-3-1553,-1 0 1,2-1 0,-1 1 0,1 0-1,5-9 1,18-24-13379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15182,'0'0'4784,"-4"9"-2697,-8 23-406,1 0 1,2 1 0,-11 63-1,18-82-1971,1-1-1,0 1 1,1 0-1,1-1 1,0 1-1,0-1 0,2 1 1,-1-1-1,2 1 1,0-1-1,0 0 1,1-1-1,9 16 0,-14-27 176,0 0-1,1 0 0,-1 0 0,1 0 1,0 0-1,-1 0 0,1 0 0,0 0 1,-1 0-1,1-1 0,0 1 1,0 0-1,0 0 0,0-1 0,0 1 1,0 0-1,0-1 0,0 1 0,0-1 1,2 1-1,-3-1-62,1-1 0,-1 1-1,1-1 1,-1 1 0,1-1 0,-1 1 0,1-1 0,-1 0 0,0 1-1,1-1 1,-1 1 0,0-1 0,1 0 0,-1 0 0,0 1-1,0-1 1,0 0 0,0 1 0,1-1 0,-1 0 0,0 0 0,-1-1-1,1-33-3361,-1 16 4047,-14-40-16,11 47 1086,1 0 0,0 1 0,1-1 0,-2-19 0,15 33 57,32 22-1431,40 19-2423,-21-25-4513,-24-13-4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86 9385,'0'0'12668,"-9"-7"-10383,4 2-1924,-23-15 620,27 19-928,0 1 1,0-1 0,0 1 0,-1 0 0,1-1 0,0 1 0,0 0 0,-1 0 0,1 0-1,0 0 1,-1 0 0,1 0 0,0 0 0,-1 0 0,1 0 0,0 1 0,0-1 0,-1 0-1,1 1 1,0-1 0,0 1 0,0 0 0,-1-1 0,1 1 0,0 0 0,0 0 0,-1 1-1,-4 5 249,0-1 0,1 1 0,0 0-1,0 0 1,1 0 0,-6 12-1,9-15-187,-1 0 0,0 0-1,1 1 1,0-1 0,0 0-1,0 1 1,1-1 0,-1 0-1,1 1 1,0-1 0,0 1-1,1-1 1,-1 0 0,2 6-1,-1-9-98,1 1 0,-1-1 0,0 0-1,1 1 1,-1-1 0,0 0 0,1 0-1,0 0 1,-1 0 0,1 0 0,-1 0-1,1-1 1,0 1 0,0 0 0,0-1-1,-1 0 1,1 1 0,0-1 0,0 0-1,0 0 1,0 0 0,-1 0 0,1 0-1,0 0 1,2-1 0,49-8 237,-43 4-227,-1 1 1,-1-1-1,1-1 1,-1 0 0,0 0-1,0 0 1,0-1 0,-1 0-1,0 0 1,11-17 0,-3 1 27,0-1 1,19-43 0,-51 136-524,11-53 474,-1 1 13,1 0 1,0 1 0,2-1 0,0 1-1,0 0 1,0 23 0,4-40-95,0 0 1,0 0-1,0 0 0,0 0 1,0 0-1,0 0 1,1 0-1,-1 0 0,0 0 1,1 0-1,-1 0 0,0 0 1,1 0-1,0 0 0,-1 0 1,1 0-1,-1 0 0,1 0 1,0-1-1,0 1 1,-1 0-1,1 0 0,0-1 1,0 1-1,0-1 0,0 1 1,0-1-1,0 1 0,0-1 1,1 1-1,1 0-983,1-1 0,0 1 0,-1-1 0,1 0 0,0 0 1,-1 0-1,1-1 0,4 0 0,18-6-10407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179 305 17521,'0'0'11007,"-10"-6"-8247,6 4-2561,-2-1-25,-1-1 0,0 1 0,1 0-1,-1 0 1,-9-1 0,13 3-163,0 1 1,0-1-1,0 1 0,0 0 1,0 0-1,0 0 0,0 0 0,0 1 1,0-1-1,0 1 0,0 0 1,1-1-1,-1 1 0,0 1 0,0-1 1,1 0-1,-1 1 0,1-1 0,-1 1 1,-2 3-1,-2 1-10,1 1 0,0 0 0,0 0 0,1 1-1,-5 9 1,8-15-2,0 1-1,1 0 1,-1 0-1,1 0 1,0 0-1,0 0 1,0 1-1,0-1 1,0 0 0,1 0-1,0 1 1,-1-1-1,1 0 1,1 1-1,-1-1 1,0 0-1,2 6 1,-1-7-11,1-1 0,0 1 0,-1 0 1,1-1-1,0 1 0,0-1 0,0 0 1,0 0-1,0 0 0,0 0 0,0 0 1,0 0-1,0 0 0,0 0 0,1-1 1,-1 1-1,0-1 0,1 0 0,-1 0 0,0 0 1,4 0-1,50-4-477,-48 2 408,0-1 0,0 0 0,-1 0 0,1-1 0,-1 1 0,0-2 0,0 1-1,0-1 1,-1 0 0,1-1 0,-1 1 0,-1-1 0,1 0 0,-1-1 0,0 0 0,0 1 0,-1-1-1,0-1 1,0 1 0,-1-1 0,0 1 0,0-1 0,-1 0 0,0 0 0,1-11 0,-24 57-336,17-27 434,0 1 0,1-1 0,-5 23 0,8-32-25,-1-1 0,1 1 0,0-1 0,-1 1 0,1-1 0,0 1 0,0-1-1,0 1 1,0 0 0,1-1 0,-1 1 0,0-1 0,0 1 0,1-1 0,-1 1 0,1-1 0,0 0 0,-1 1 0,1-1 0,0 1 0,0-1 0,0 0 0,0 0 0,0 0 0,0 1 0,0-1 0,0 0 0,0 0 0,1 0 0,-1-1 0,0 1 0,1 0 0,-1 0 0,0-1 0,1 1 0,-1-1 0,1 1 0,-1-1 0,1 0 0,1 1 0,4-1-195,-1 0 1,0-1 0,0 1 0,0-1 0,0 0 0,0-1-1,0 0 1,0 0 0,0 0 0,-1 0 0,1-1 0,7-5-1,-3 1-67,0 0-1,0-1 1,-1-1-1,0 0 1,13-17-1,-5 3 32,-2-1 1,0-1-1,-2 0 0,18-44 0,-23 48 296,0 0-1,-2 0 0,0-1 0,-1 0 0,2-32 0,-8 54 5,1 0 0,-1 0 1,1 0-1,-1 0 0,1 0 1,-1 0-1,0 0 0,1 1 0,-1-1 1,1 0-1,-1 0 0,1 0 1,-1 1-1,1-1 0,-1 0 0,1 0 1,-1 1-1,1-1 0,-1 1 1,1-1-1,-1 0 0,1 1 1,0-1-1,-1 1 0,1-1 0,-1 2 1,-13 16 338,1 2 1,0 0 0,2 0 0,0 1-1,1 0 1,2 1 0,0 0 0,1 1-1,1-1 1,1 1 0,1 0 0,1 1-1,2-1 1,1 37 0,0-58-396,0 0 1,0-1-1,0 1 1,0 0-1,1 0 1,-1 0-1,1 0 1,-1-1-1,1 1 1,0 0-1,0-1 1,0 1-1,0 0 1,0-1 0,0 1-1,0-1 1,0 1-1,1-1 1,-1 0-1,0 0 1,1 1-1,-1-1 1,1 0-1,0 0 1,-1-1-1,1 1 1,0 0-1,-1 0 1,1-1-1,0 1 1,0-1-1,0 0 1,0 1-1,-1-1 1,1 0-1,0 0 1,0 0-1,0 0 1,0 0-1,0-1 1,-1 1 0,1-1-1,0 1 1,0-1-1,-1 1 1,1-1-1,0 0 1,-1 0-1,1 0 1,0 0-1,-1 0 1,1 0-1,-1-1 1,0 1-1,1 0 1,-1-1-1,0 1 1,1-3-1,4-8-7,0 0-1,-1-1 0,0 0 1,-1 1-1,-1-2 0,0 1 1,-1 0-1,0-1 0,-1 1 1,-1-1-1,0 1 0,-1-1 1,-4-24-1,-2 26-42,1 17 52,6-4-1,0 0 0,-1 0 0,1 1-1,0-1 1,0 0 0,0 1 0,0-1 0,0 0-1,0 0 1,1 1 0,-1-1 0,0 0 0,0 0 0,1 1-1,-1-1 1,1 0 0,-1 0 0,1 0 0,0 0 0,0 1-1,-1-1 1,2 1 0,3 2 7,0-1 0,0 0-1,0 0 1,1 0 0,-1 0 0,1-1-1,-1 0 1,1 0 0,0 0 0,0-1 0,0 0-1,-1 0 1,1-1 0,0 1 0,0-1-1,0-1 1,0 1 0,0-1 0,7-1 0,-2 0-15,1-1 0,0 0 0,-1 0 1,0-2-1,1 1 0,-2-1 1,1-1-1,16-10 0,-21 12 5,-1-1-1,0 1 1,1-1-1,-2 0 0,1 0 1,0-1-1,-1 1 1,0-1-1,-1 0 0,1 0 1,-1-1-1,0 1 1,-1-1-1,1 1 0,-1-1 1,-1 0-1,1 0 1,-1 0-1,0-13 0,0 19-3,-1 0 0,0 0 0,0 1 0,-1-1 0,1 0-1,0 0 1,0 1 0,0-1 0,0 0 0,-1 0 0,1 1-1,0-1 1,-1 0 0,1 1 0,0-1 0,-1 0 0,1 1-1,-1-1 1,1 1 0,-1-1 0,0 0 0,1 1 0,-1-1-1,1 1 1,-1 0 0,0-1 0,1 1 0,-1 0 0,0-1-1,0 1 1,1 0 0,-1 0 0,0-1 0,0 1 0,1 0-1,-1 0 1,0 0 0,0 0 0,0 0 0,1 0 0,-1 0-1,0 0 1,0 1 0,1-1 0,-1 0 0,-1 1 0,-2 0-8,0 0 0,0 0 0,1 1 1,-1 0-1,1-1 0,-1 1 0,1 1 1,-6 3-1,-1 4 33,0 1 0,1 0 0,0 0 1,0 1-1,1 0 0,1 0 0,0 1 0,1 0 0,0 0 1,1 1-1,1-1 0,0 1 0,1 0 0,0 0 0,1 1 1,1-1-1,0 0 0,1 20 0,1-32-24,0 0 0,0 0 0,-1 0 0,1 0 0,1 0 0,-1 0 0,0 0 0,0 0 0,1 0 0,-1 0 0,1-1 0,-1 1 0,1-1 0,0 1 0,0-1 0,0 0 0,-1 0 0,1 1 0,0-1 0,1-1 0,-1 1 0,0 0 0,0 0 0,0-1 0,0 1 0,1-1 0,-1 0 0,0 0 0,0 0 0,4 0 0,2 0 0,1 0 0,-1 0 0,0-1 0,1 0 0,-1-1 0,0 1 0,9-5 0,-6 2 0,-1-2 0,0 1 0,0-2 0,-1 1 0,1-1 0,-2 0 0,1-1 0,-1 0 0,0-1 0,0 1 0,-1-1 0,-1-1 0,1 1 0,-2-1 0,1-1 0,-1 1 0,-1-1 0,4-10 0,-22 60 0,10-29 0,0 1 0,0 0 0,1 0 0,0 0 0,-1 12 0,4-19 3,-1 0-1,1 0 1,0 0-1,0 0 1,0 0 0,0 0-1,1 0 1,0 0-1,0 0 1,0 0-1,0 0 1,0 0 0,1-1-1,0 1 1,0 0-1,2 3 1,-1-5-16,0 1 0,1-1 0,-1 0 0,0 0 0,1-1 0,-1 1 0,1-1 0,-1 1 0,1-1 1,0 0-1,0-1 0,-1 1 0,1-1 0,0 1 0,0-1 0,7-1 0,-9 1-302,1 0 0,-1 0 1,0 0-1,0 0 0,1-1 1,-1 1-1,0-1 0,0 0 0,0 1 1,1-1-1,-1 0 0,0 0 1,0 0-1,0 0 0,0-1 0,-1 1 1,1-1-1,0 1 0,-1-1 1,3-2-1,16-22-7442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8808,'0'0'20628,"-23"50"-18899,24-33-1152,14 0-449,3-2-288,2-1-2050,-1 0-2274,3 1-2467,2-3-7527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117 277 17200,'0'0'3219,"-10"6"102,-3 3-2292,0 1 0,1 0-1,-15 14 1,23-19-743,0-1 0,0 1-1,0 0 1,1 0 0,0 1-1,0-1 1,0 1-1,0-1 1,1 1 0,0 0-1,0 0 1,1 0-1,-2 10 1,3-14-276,0-1 0,0 0 0,0 1 0,0-1 0,0 0 0,0 1 0,0-1 0,1 0 1,-1 1-1,0-1 0,1 0 0,-1 0 0,1 1 0,-1-1 0,1 0 0,0 0 0,0 0 0,-1 0 0,1 0 0,0 0 0,0 0 0,0 0 0,0 0 0,0 0 0,0 0 0,2 1 0,1-1-17,-1 0-1,0 0 1,1 0-1,-1 0 0,0-1 1,1 0-1,-1 1 0,1-1 1,-1 0-1,6-1 1,-1 0-85,0 0 0,0-1 0,0 0 0,0 0 0,0-1 0,0 0 0,-1 0 0,13-8 0,-6-2 18,-1-1 0,0 0 1,-1 0-1,-1-1 0,0-1 1,-1 0-1,-1 0 0,0-1 1,12-35-1,-11 25 2,-2 0 0,-1-1 0,-1 0 0,-1 0 0,2-54-1,-7 81 75,0 0-1,0 0 0,0 0 1,0 1-1,0-1 0,0 0 1,0 0-1,0 0 0,0 0 1,-1 0-1,1 0 0,0 0 1,0 1-1,-1-1 0,1 0 1,-1 0-1,1 0 0,-1 1 1,1-1-1,-1 0 0,1 0 1,-1 1-1,0-1 0,1 1 1,-1-1-1,0 0 0,0 1 1,1-1-1,-1 1 0,0 0 1,-1-1-1,0 1 10,-1 0 1,1 0 0,0 0-1,-1 0 1,1 0-1,0 1 1,-1-1-1,1 1 1,0-1-1,0 1 1,0 0-1,-3 1 1,-7 5 123,0 0-1,0 1 1,-12 10 0,22-16-98,-51 47 911,51-47-920,0 0 0,0 1 0,0-1 0,0 0 0,0 0 0,1 1 0,-1-1 0,1 1 0,0 0 0,0-1 0,0 1 0,0 0 0,0-1 0,0 1 0,1 0 0,-1 0 0,1 0 0,0 0 0,0 0 0,0 0 0,1 5 0,0-6-41,1 0 0,-1 0 0,1 0-1,-1 0 1,1 0 0,0 0 0,0-1-1,-1 1 1,1-1 0,0 1 0,1-1-1,-1 0 1,0 0 0,3 2-1,41 13-791,-24-9 42,-9-2 134,0 0-1,0 1 0,0 1 1,-1 0-1,1 1 0,21 18 1,-32-24 721,1 1 0,0 0 0,-1-1 0,0 1 0,0 0 0,0 0 0,0 0 0,0 1 0,0-1 0,-1 0 0,1 1 0,-1-1 0,0 1 0,0-1 0,-1 1 0,1 0 0,-1-1 0,1 1 0,-1 0 0,-1-1-1,1 1 1,0 0 0,-1-1 0,1 1 0,-1-1 0,0 1 0,-1-1 0,1 1 0,0-1 0,-1 0 0,0 1 0,-3 4 0,0-3 79,0 0-2104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214 217 13805,'0'-1'413,"0"-1"0,0 1 0,0-1 0,-1 1 0,1 0 0,0-1-1,-1 1 1,1-1 0,-1 1 0,0 0 0,1-1 0,-1 1 0,0 0 0,0 0 0,0 0 0,0 0 0,0 0 0,0-1 0,0 2-1,0-1 1,0 0 0,0 0 0,-2-1 0,-1 0 12,0 1 0,0-1 0,-1 1 0,1-1-1,0 1 1,0 0 0,-1 1 0,-4-1 0,1 0-284,1 1 0,-1 0 0,0 1 0,1 0 0,-1 0 1,1 0-1,-1 1 0,1 0 0,-12 5 0,14-3-34,0 0 0,0 0 0,0 0 0,1 1 0,-1-1 0,1 1 0,0 0 0,1 1 0,-1-1 0,1 1 0,0-1 0,0 1 0,1 0 0,-1 0 0,1 0 0,1 0 0,-1 1 0,1-1 0,0 0 0,1 1 0,-1-1 0,1 1 0,1-1 0,1 12 0,-2-17-87,1 1 0,0-1 0,0 1 0,-1-1 0,1 0 0,0 0 0,0 1 1,0-1-1,1 0 0,-1 0 0,0 0 0,0 0 0,0 0 0,1 0 0,-1-1 0,1 1 1,-1 0-1,0-1 0,1 1 0,-1-1 0,1 1 0,0-1 0,-1 0 0,1 1 1,-1-1-1,1 0 0,-1 0 0,1 0 0,0 0 0,-1-1 0,1 1 0,-1 0 0,4-2 1,2 1 17,0-1 0,0 0 0,0 0 0,0-1 0,0 1 0,8-6 0,6-6-18,-1-1 1,-1-1 0,0-1-1,-1 0 1,-1-1-1,16-22 1,-22 26-16,-2 1 0,1-2-1,-2 1 1,0-1 0,-1 0 0,0-1 0,-1 1-1,-1-1 1,6-33 0,-11 48-5,1 0 0,-1 0 0,0 0 0,0 0 0,0 0 0,1 0 0,-1 0 0,0 0 0,0 0 0,0 0 0,-1 1 0,1-1 0,0 0 0,0 0 0,0 0 0,-1 0 0,1 0 0,-1 0 0,1 0 0,-1-1 0,-10 12 0,-12 31 0,12-13 0,1 0 0,1 0 0,2 1 0,0 0 0,2 1 0,1-1 0,1 32 0,3-58-75,0 0 0,1-1 1,-1 1-1,1-1 0,-1 1 0,1-1 0,0 0 1,0 1-1,0-1 0,1 0 0,-1 0 0,0 1 1,1-1-1,0 0 0,-1 0 0,1-1 0,0 1 1,0 0-1,3 2 0,-2-2-335,1 0 0,-1 0 0,1 0-1,-1 0 1,1 0 0,0-1 0,0 0 0,-1 0 0,1 0 0,0 0-1,0-1 1,4 1 0,-1-1-8681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15791,'0'0'9769,"11"5"-6737,7 2-2489,0-1-1,0-1 1,1-1-1,28 3 0,-40-6-411,0-1-1,1 0 1,-1 0 0,0-1-1,1 0 1,-1 0-1,13-5 1,-17 5-110,0 0 0,0 0 0,0-1 0,-1 1-1,1-1 1,0 0 0,-1 0 0,1 0 0,-1 0 0,0 0 0,0-1 0,0 1 0,0-1 0,0 1-1,0-1 1,-1 0 0,1 1 0,-1-1 0,2-4 0,-3 6-21,0 0 0,1-1 0,-1 1 0,0-1 0,1 1 0,-1-1 0,0 1 0,0-1 0,0 1 0,0 0 0,-1-1 0,1 1 0,0-1 0,-1 1 0,1 0 0,-1-1 0,1 1 0,-1 0 0,1-1 0,-1 1 0,0 0 0,0 0 0,0-1 0,0 1 0,0 0 0,0 0 0,0 0 0,0 0 0,0 0 0,0 1 0,0-1 0,-1 0 0,1 0 0,0 1 0,-1-1 0,1 1 0,0-1 0,-1 1 0,1 0 0,-1-1 0,1 1 0,-1 0 0,1 0 0,0 0 0,-1 0 0,-1 1 0,-3-2 0,1 1 0,-1 0 0,0 0 0,1 1 0,-1-1 0,1 1 0,-1 1 0,1-1 0,-1 1 0,1 0 0,-7 3 0,6 0-21,0 0 0,1 0-1,-1 1 1,1-1 0,0 1 0,1 0 0,-1 1 0,1-1-1,1 1 1,-1 0 0,1 0 0,0 0 0,1 0 0,-3 9-1,4-13-56,1 0 1,-1 0-1,0 0 0,1 0 0,0 0 0,-1 0 0,1 0 0,1 0 0,-1 1 0,0-1 0,1 0 1,-1 0-1,1 0 0,0 0 0,0-1 0,0 1 0,1 0 0,-1 0 0,1 0 0,-1-1 1,1 1-1,0-1 0,0 0 0,0 1 0,0-1 0,0 0 0,1 0 0,-1 0 0,1 0 0,-1-1 1,1 1-1,0-1 0,-1 1 0,1-1 0,0 0 0,0 0 0,3 0 0,33 6-7214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14638,'0'0'8904,"0"50"-6341,-9-16-1634,2 4-673,1 4-192,3-2-224,0-1-1410,3-6-1793,0-7-1506,0-9-6117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12620,'0'0'12972,"68"10"-10922,-14-10-512,8-5-545,12-8-257,5 0-223,1-1-385,-5-2-96,-14 0-288,-13-2-1442,-17 0-1601,-14-3-1185,-17 1-1762,-3 1-7687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17424,'0'0'6727,"65"-37"-4197,-24 25-768,3 4-609,5 2-801,0 4-288,-4 2-320,-5 0-1538,-3 0-2209,-6 2-3685</inkml:trace>
  <inkml:trace contextRef="#ctx0" brushRef="#br0" timeOffset="1">448 171 18802,'0'0'3838,"-3"9"363,-9 29-1569,12-37-2578,-1 0 0,1 0 0,0 0 0,0 0-1,1 0 1,-1 0 0,0 0 0,0 1 0,0-1 0,1 0-1,-1 0 1,1 0 0,-1 0 0,0 0 0,1 0 0,0-1-1,-1 1 1,1 0 0,0 0 0,-1 0 0,1 0 0,0-1-1,0 1 1,0 0 0,0-1 0,-1 1 0,1-1 0,0 1-1,0-1 1,0 1 0,0-1 0,0 0 0,0 1 0,0-1-1,1 0 1,-1 0 0,0 0 0,0 0 0,0 0 0,2 0-1,52 1 164,-46-1-110,5-1-93,1-2 0,0 1 0,0-2 1,-1 0-1,0-1 0,0 0 0,25-14 0,25-8-255,-64 27 236,1-1 1,-1 1 0,0 0-1,1 0 1,-1 0 0,1 0-1,-1 0 1,1-1 0,-1 1-1,1 0 1,-1 0 0,0 0-1,1 0 1,-1 0 0,1 0-1,-1 0 1,1 1 0,-1-1-1,1 0 1,-1 0 0,0 0-1,1 0 1,-1 0 0,1 1-1,-1-1 1,1 0 0,-1 0-1,0 1 1,1-1 0,-1 0 0,0 1-1,1-1 1,-1 1 0,2 19 84,-13 29 220,9-40-299,-5 30 439,7-18-1401,1-20 765,-1-1 1,0 1-1,0-1 0,0 1 1,0-1-1,0 1 1,0-1-1,1 1 0,-1-1 1,0 1-1,0-1 1,1 1-1,-1-1 0,0 0 1,1 1-1,-1-1 1,1 0-1,-1 1 0,0-1 1,1 0-1,-1 1 1,1-1-1,-1 0 0,1 0 1,-1 1-1,1-1 1,13 1-6735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70 16848,'0'0'12022,"-1"9"-11504,-1 4-306,0 2-117,1 0 0,0 1 1,1-1-1,4 25 1,-4-37-73,0 0 1,1 0-1,0 0 1,0 0-1,0 0 1,0 0 0,0 0-1,0 0 1,1-1-1,-1 1 1,1 0 0,0-1-1,0 1 1,0-1-1,0 0 1,0 1 0,0-1-1,1 0 1,-1-1-1,1 1 1,0 0 0,-1-1-1,1 1 1,0-1-1,0 0 1,0 0-1,0 0 1,0 0 0,0-1-1,5 1 1,-1-1 34,1 0 0,-1-1 0,1 0 0,-1 0 0,0-1 0,0 0 0,0 0 1,0-1-1,0 0 0,0 0 0,-1 0 0,1-1 0,-1 0 0,0-1 0,0 1 0,-1-1 0,1 0 0,8-11 1,-5 6 18,-2 1 1,1-1 0,-1-1 0,-1 0-1,0 1 1,0-2 0,-1 1 0,-1-1-1,0 0 1,4-19 0,-14 59-78,3-20 0,1 0 0,0 1 0,1-1 0,0 1 0,0-1 0,1 14 0,0-20 0,0 0 0,1 0 0,-1 0 0,1 0 0,0 0 0,0 0 0,0 0 0,0 0 0,0-1 0,0 1 0,0 0 0,0-1 0,1 1 0,-1-1 0,1 1 0,-1-1 0,1 1 0,0-1 0,-1 0 0,1 0 0,0 0 0,0 0 0,0 0 0,0 0 0,0-1 0,0 1 0,0-1 0,0 1 0,0-1 0,0 0 0,0 0 0,0 0 0,3 0 0,2 0 0,1-1 0,-1 0 0,1-1 0,-1 0 0,0 0 0,1 0 0,-1-1 0,0 0 0,-1 0 0,1-1 0,-1 0 0,1 0 0,-1-1 0,0 1 0,-1-1 0,1-1 0,-1 1 0,0-1 0,0 0 0,-1 0 0,1 0 0,-2-1 0,1 1 0,-1-1 0,0 0 0,0 0 0,0 0 0,-1 0 0,0-1 0,-1 1 0,0-1 0,0 1 0,0-14 0,-2 20 0,1 0 0,0 1 0,0-1 0,-1 0 0,1 0 0,0 0 0,-1 1 0,1-1 0,-1 0 0,1 0 0,-1 1 0,1-1 0,-1 0 0,1 1 0,-1-1 0,0 1 0,1-1 0,-1 1 0,0-1 0,0 1 0,1-1 0,-1 1 0,0 0 0,0-1 0,0 1 0,0 0 0,1 0 0,-1 0 0,0-1 0,0 1 0,0 0 0,0 0 0,0 0 0,1 1 0,-1-1 0,0 0 0,0 0 0,0 0 0,0 0 0,0 1 0,1-1 0,-1 0 0,0 1 0,0-1 0,0 2 0,-4-1 0,1 1 0,-1 1 0,1-1 0,0 1 0,0-1 0,-7 8 0,-3 6 0,0 2 0,1 0 0,-17 31 0,24-37 0,0-1 0,1 1 0,0 0 0,1 0 0,0 1 0,1-1 0,-2 21 0,5-32-90,0 1 0,0 0 0,0-1 0,0 1 0,0 0 0,0-1 0,1 1-1,-1 0 1,1-1 0,-1 1 0,1-1 0,-1 1 0,1-1 0,0 1 0,0-1 0,0 1 0,0-1 0,0 0 0,0 1 0,0-1 0,0 0-1,1 0 1,-1 0 0,0 0 0,1 0 0,-1 0 0,1 0 0,-1-1 0,1 1 0,-1 0 0,1-1 0,0 1 0,-1-1 0,1 0 0,0 1-1,-1-1 1,1 0 0,0 0 0,-1 0 0,1 0 0,0-1 0,2 0 0,4 1-748,-1-1 0,1-1 1,-1 0-1,0 0 0,1 0 0,-1-1 0,0 0 0,10-6 1,18-16-7417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19 4324,'0'0'20163,"-8"-4"-18385,-35-9-126,42 12-1603,-1 1-1,0 0 1,1 0 0,-1-1-1,0 1 1,1 1-1,-1-1 1,0 0 0,1 0-1,-1 0 1,1 1-1,-1-1 1,0 1-1,1-1 1,-1 1 0,1 0-1,-1 0 1,1 0-1,0 0 1,-1 0 0,1 0-1,0 0 1,-1 0-1,1 0 1,0 0 0,0 1-1,0-1 1,0 0-1,0 1 1,1-1 0,-1 1-1,0-1 1,0 3-1,1-3-67,0 0 1,0 0-1,0 1 0,0-1 0,0 0 0,0 0 0,0 0 0,1 0 0,-1 0 0,0 0 0,1 0 1,-1 0-1,0 0 0,1 0 0,0 0 0,-1 0 0,1 0 0,-1 0 0,1 0 0,0-1 0,0 1 1,0 0-1,-1 0 0,1-1 0,0 1 0,0-1 0,0 1 0,0-1 0,0 1 0,0-1 0,0 1 1,0-1-1,1 0 0,45 14-611,-32-11 178,16 5-539,-21-7 660,-1 2 0,1-1-1,-1 1 1,0 0 0,0 1 0,0 0-1,14 10 1,-22-14 409,0 1-1,0 0 1,0 0-1,0 0 1,0 0-1,0 0 1,-1 0-1,1 0 1,0 0-1,-1 0 1,1 0-1,-1 0 1,1 0-1,-1 0 0,0 0 1,1 1-1,-1-1 1,0 0-1,0 0 1,0 1-1,0-1 1,0 0-1,0 0 1,0 0-1,0 1 1,0-1-1,-1 0 1,1 0-1,0 0 1,-1 1-1,1-1 1,-1 0-1,1 0 1,-1 0-1,0 0 1,1 0-1,-1 0 1,0 0-1,0 0 1,0 0-1,-1 1 0,-6 5 448,1-1-1,-1 0 0,0 0 1,-10 5-1,11-7-522,2-1 108,-47 27 631,49-28-762,-1-1 1,0 1-1,0-1 0,0 0 1,0 0-1,0 0 0,0 0 1,0-1-1,0 1 0,0-1 1,-8-1-1,11 1-109,1-1 0,-1 0 0,0 1 0,1-1 0,-1 0 0,1 1 0,-1-1 0,1 0 0,-1 0 1,1 1-1,0-1 0,-1 0 0,1 0 0,0 0 0,0 0 0,-1 1 0,1-1 0,0 0 0,0 0 0,0 0 0,0 0 0,0 0 0,0 0 0,0 1 0,1-1 0,-1 0 0,0-1 0,6-25-3459,9-6-3415,8-8-5125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15631,'0'0'7628,"-4"10"-5241,-13 24-1596,1 2 0,2 0 0,2 1 1,1 0-1,2 0 0,2 1 0,1 1 1,-1 62-1,7-101-791,0-1 0,0 1 0,1 0 0,-1 0 0,0-1 0,0 1 0,1 0 0,-1 0 0,0-1 0,0 1 0,1 0 0,-1 0 0,0 0 0,1 0 0,-1-1 0,0 1 0,1 0 0,-1 0 0,0 0 0,1 0 0,-1 0 0,0 0 0,1 0 0,-1 0 0,0 0 0,1 0 0,-1 0 0,0 0 0,1 0 0,-1 0 0,0 0 0,1 0 0,-1 1 0,0-1 0,0 0 0,1 0 0,-1 0 0,0 0 0,1 1 0,-1-1 0,0 0 0,0 0 0,1 1 0,-1-1 0,0 0 0,0 0 0,0 1 0,1-1 0,-1 0 0,0 1 0,0-1 0,0 0 0,0 1 0,0-1 0,0 0 0,0 1 0,0-1 0,1 0 0,-1 1 0,0-1 0,0 0 0,-1 1 0,1-1 0,0 0 0,0 1 0,0-1 0,0 0 0,0 1 0,18-22 0,69-172 0,-89 200 0,1-1 0,0 0 0,0 0 0,0 1 0,1-1 0,0 1 0,0-1 0,1 0 0,0 1 0,0-1 0,0 0 0,1 0 0,0 0 0,3 7 0,-3-9 0,0-1 0,1 0 0,-1 0 0,1 0 0,-1 0 0,1 0 0,0-1 0,0 1 0,1-1 0,-1 0 0,0 0 0,1 0 0,-1 0 0,1-1 0,0 1 0,0-1 0,-1 0 0,1 0 0,0-1 0,0 1 0,0-1 0,0 1 0,8-2 0,-8 0 0,0 0 0,1 0 0,-1 0 0,0 0 0,0-1 0,0 0 0,0 0 0,0 0 0,0-1 0,0 1 0,0-1 0,-1 0 0,0 0 0,1 0 0,-1 0 0,0-1 0,-1 1 0,1-1 0,-1 0 0,3-4 0,6-11 0,-1 0 0,12-30 0,-18 39 0,-18 41 0,8-20 0,0 1 0,1-1 0,0 1 0,1-1 0,0 1 0,1 1 0,1-1 0,-1 0 0,2 1 0,0-1 0,1 21 0,0-32-95,0 0 0,1-1-1,-1 1 1,0 0 0,0-1 0,1 1 0,-1-1-1,0 1 1,1 0 0,-1-1 0,1 1 0,-1-1 0,1 1-1,-1-1 1,1 1 0,-1-1 0,1 1 0,-1-1-1,1 0 1,0 1 0,-1-1 0,1 0 0,0 0-1,-1 1 1,1-1 0,0 0 0,-1 0 0,1 0-1,0 0 1,0 0 0,-1 0 0,1 0 0,0 0 0,-1 0-1,1 0 1,0 0 0,-1 0 0,1-1 0,0 1-1,-1 0 1,1 0 0,1-1 0,26-17-8010,-7-5-1317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5701,'0'0'11836,"-2"9"-7139,-26 139 3113,18-84-6579,-3 110-1,13-107-1128,1-67-99,-1-1 0,1 1-1,-1 0 1,1 0 0,0 0 0,-1 0 0,1 0 0,-1-1-1,1 1 1,-1 0 0,1-1 0,-1 1 0,0 0 0,1-1-1,-1 1 1,1 0 0,-1-1 0,1 1 0,-1-1 0,0 1 0,0-1-1,1 1 1,-1-1 0,0 1 0,0-1 0,1 1 0,-1-1-1,0 1 1,0-1 0,0 0 0,15-24 69,6-36-72,14-68 0,-38 144 0,0 0 0,1 0 0,1 1 0,1-1 0,1 16 0,-1-28 0,0-1 0,1 1 0,-1-1 0,0 0 0,1 1 0,0-1 0,-1 0 0,1 1 0,0-1 0,0 0 0,0 0 0,1 0 0,-1 1 0,1-1 0,-1-1 0,1 1 0,-1 0 0,1 0 0,0-1 0,0 1 0,0-1 0,0 1 0,0-1 0,0 0 0,0 0 0,0 0 0,1 0 0,-1 0 0,0 0 0,1-1 0,-1 1 0,0-1 0,1 1 0,-1-1 0,1 0 0,-1 0 0,1 0 0,-1 0 0,1-1 0,2 0 0,0 0 0,-1-1 0,1 1 0,-1-1 0,0 0 0,1 0 0,-1-1 0,0 1 0,-1-1 0,1 0 0,0 0 0,-1 0 0,1 0 0,-1-1 0,3-4 0,39-59 0,-34 48 0,14-20 0,-47 113 0,19-63 0,0 0 0,2 0 0,-1 0 0,1 0 0,1 1 0,0 14 0,0-25-16,0-1-1,0 1 1,0-1 0,0 1-1,0-1 1,1 1 0,-1 0 0,0-1-1,0 1 1,0-1 0,0 1-1,1-1 1,-1 1 0,0-1-1,0 1 1,1-1 0,-1 1-1,1-1 1,-1 0 0,0 1-1,1-1 1,-1 1 0,1-1 0,-1 0-1,1 1 1,-1-1 0,1 0-1,-1 0 1,1 0 0,-1 1-1,1-1 1,-1 0 0,1 0-1,-1 0 1,1 0 0,-1 0-1,1 0 1,0 0 0,-1 0 0,1 0-1,-1 0 1,1 0 0,-1 0-1,1 0 1,-1 0 0,1-1-1,0 1 1,-1 0 0,1 0-1,-1-1 1,1 1 0,-1 0-1,1-1 1,1 0-276,0 0 0,1-1-1,-1 1 1,0-1 0,0 1 0,0-1-1,0 0 1,0 0 0,-1 0-1,1 0 1,1-2 0,7-20-6488,-2-3-2519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14574,'0'0'10506,"-11"58"-9257,11-29-705,8-2-447,3 3-930,3-5-1986,4-2-1473,3-3-2274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604 518 8040,'0'0'21060,"-2"7"-19859,-1-1-712,-1 0-270,1 0 1,0 0 0,0 0 0,1 0-1,0 0 1,0 0 0,1 1-1,-2 8 1,7-14-220,0 0 0,0 0 0,0 0 0,0-1 0,0 1 0,0-1 0,0 0 0,0 0 0,0-1 0,6 0 0,13-3-173,0-1 0,32-12 0,-38 11 38,2 0-1,-1 2 1,0 0 0,37-3-1,-54 7 164,-1 1-1,0-1 1,1 1-1,-1-1 1,1 1-1,-1-1 1,0 1-1,0 0 1,1-1-1,-1 1 0,0-1 1,0 1-1,0 0 1,1-1-1,-1 1 1,0-1-1,0 1 1,0 0-1,0-1 1,0 1-1,0 0 1,-1-1-1,1 1 1,0-1-1,0 1 1,0 0-1,-1 0 1,-4 20 334,4-18-356,0 0-1,0-1 1,0 1 0,0 0-1,0 0 1,1 0-1,-1 0 1,1 0 0,0 0-1,0 0 1,0 0 0,0 0-1,0 1 1,2 3 0,-1-5-15,1-1 0,-1 0 0,1 1 1,-1-1-1,1 0 0,0 0 1,0 0-1,-1 0 0,1 0 1,0-1-1,0 1 0,0 0 0,0-1 1,0 1-1,0-1 0,0 0 1,0 0-1,0 0 0,0 0 1,0 0-1,4-1 0,-2 1-96,30-2-2986,-3-10-6066,-13-3-3751</inkml:trace>
  <inkml:trace contextRef="#ctx0" brushRef="#br0" timeOffset="1">1 30 21685,'0'0'9513,"69"-29"-22197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1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4363 376 6406,'-2'-12'-630,"0"1"1151,0 1 0,-1-1-1,0 1 1,-1 0 0,0 0-1,0 0 1,-1 0 0,-1 1-1,1-1 1,-2 2 0,1-1 0,-13-12-1,2 6-330,-1 1 0,-1 1 0,0 1-1,-1 0 1,0 2 0,-1 0 0,0 1 0,-26-7-1,-23-3 329,-87-13 0,-32 4-363,-215-2-1,-197 26 529,359 5-383,178-1 83,-488 8 1676,381 3-1660,-207 39 0,-81 65-63,363-83-302,1 5 0,-146 79 0,211-99 113,0 2 0,1 1 0,0 2 0,2 0 1,1 2-1,1 1 0,-33 41 0,43-46-113,2 1 1,0 0-1,2 1 1,0 0-1,1 1 1,2 0-1,0 0 1,1 1-1,2 0 1,0 0-1,-2 38 1,5-27-27,2 0 1,1 0-1,2 0 1,1-1-1,16 63 0,-12-70 1,1-1-1,2 0 0,1-1 1,0 0-1,2-1 1,1 0-1,33 39 0,-14-26 116,1-2 0,2-2-1,1-1 1,2-2-1,1-2 1,1-1 0,1-2-1,76 30 1,-11-13 35,1-5 1,185 36-1,-91-37-24,275 14 0,211-46 636,-423-19-613,0-13-1,-2-11 1,-2-12-1,-2-11 1,467-177-1,-603 187-18,133-78-1,-198 96 139,-2-3-1,-2-2 1,-1-3 0,54-55-1,-90 78-162,0 0 0,-2-1 0,0-1-1,-1-1 1,-1 0 0,-1-1-1,17-41 1,-26 52-79,0 0-1,0 0 1,-1-1-1,-1 1 1,0-1 0,-1 1-1,0-1 1,-1 0-1,-1 1 1,0-1-1,0 1 1,-1-1 0,-1 1-1,0-1 1,0 1-1,-2 0 1,-10-21 0,4 15-27,0 1 1,-2 0 0,0 2 0,-1-1 0,0 1-1,-1 1 1,-1 1 0,0 0 0,-32-19 0,-4 3-28,0 2 0,-72-25 1,11 13-357,-2 5 1,-1 5 0,-172-20 0,-369-4-6825,613 50 6382,-273-13-7677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17136,'0'0'12529,"-10"1"-11429,2 0-1008,1 1 0,0 0 0,0 0 0,0 0 0,0 1 0,1 0 0,-1 1 0,1-1 0,-1 1-1,1 0 1,0 1 0,1-1 0,-1 1 0,1 1 0,0-1 0,0 1 0,-7 11 0,-8 9-24,1 0 1,1 1-1,-21 43 1,34-58-63,0 0 0,0 0 0,1 1 0,1-1 0,0 1 0,0 0 0,2 0 1,-1 0-1,2 0 0,0 1 0,2 18 0,-1-28-159,0-1-1,0 1 1,0 0-1,0-1 1,1 0-1,-1 1 1,1-1-1,0 0 1,0 0-1,0 0 1,1 0-1,-1 0 1,1 0-1,-1 0 1,1-1-1,0 0 1,0 1-1,0-1 1,0 0-1,1-1 1,-1 1-1,1 0 1,-1-1 0,1 0-1,6 2 1,4 0-1610,1-1 1,0 0 0,-1-1 0,1 0 0,18-2 0,8-2-15353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7015,'0'0'4324,"14"7"-828,-8-2-3036,2-1-1,-1 0 1,0-1-1,1 0 0,0 0 1,0-1-1,0 1 1,0-2-1,0 1 0,0-1 1,0-1-1,1 1 1,-1-1-1,0-1 0,0 0 1,0 0-1,10-2 1,-5-3 122,0 0 0,0 0 0,0-1 1,-1-1-1,0 0 0,-1-1 1,0 0-1,0 0 0,15-19 1,-19 20-456,0 0 0,0-1 0,-1 0 0,0-1-1,-1 1 1,0-1 0,0 0 0,-1 0 0,0-1 0,-1 1 0,0-1 0,2-21 0,-5 31-128,0 1 0,0-1-1,1 0 1,-1 0 0,0 0-1,0 0 1,-1 0 0,1 0-1,0 1 1,0-1 0,0 0-1,-1 0 1,1 0 0,0 0 0,-1 1-1,1-1 1,0 0 0,-1 0-1,1 1 1,-1-1 0,1 0-1,-1 1 1,0-1 0,1 0-1,-1 1 1,0-1 0,1 1-1,-1-1 1,0 1 0,0-1-1,0 1 1,1 0 0,-1-1 0,0 1-1,0 0 1,0 0 0,0 0-1,0-1 1,1 1 0,-1 0-1,0 0 1,0 0 0,0 0-1,0 1 1,0-1 0,0 0-1,1 0 1,-1 0 0,0 1-1,0-1 1,0 0 0,1 1 0,-1-1-1,0 1 1,-1 0 0,-3 1-16,-1 1 1,1 0 0,-1 0 0,1 1 0,0-1 0,-8 8-1,-30 45 152,41-52-68,-1-1-1,1 1 0,0 0 0,1 0 1,-1 0-1,1 0 0,-1 1 0,1-1 1,1 0-1,-1 0 0,0 1 0,1-1 1,0 9-1,1-12-35,0 0 1,-1 0 0,1 0 0,0 0-1,-1-1 1,1 1 0,0 0-1,0 0 1,0-1 0,0 1-1,0 0 1,-1-1 0,1 1 0,0-1-1,0 0 1,0 1 0,1-1-1,-1 0 1,0 1 0,0-1-1,0 0 1,0 0 0,0 0 0,0 0-1,0 0 1,0 0 0,2 0-1,34-4 307,-36 4-319,17-4-5,0-1 0,0-1 1,0-1-1,-1 0 1,24-15-1,-27 14-16,0 0 0,0 1 0,1 0 0,0 2 1,1 0-1,-1 0 0,1 1 0,19-1 0,-34 5 2,0 0 0,0 0 0,0 0 0,1 1 0,-1-1 0,0 0 0,-1 1 0,1-1 0,0 1 0,0-1 0,0 1 0,0-1 0,0 1 0,0 0 0,-1 0 0,1-1 0,0 1 0,0 0 0,-1 0 0,1 0 0,-1 0 0,1-1 0,-1 1 0,1 0 0,-1 0 0,1 0 0,-1 0 0,0 0 0,0 0 0,1 0 0,-1 1 0,0-1 0,0 0 0,0 0 0,0 0 0,0 0 0,-1 0 0,1 0 0,0 0 0,0 0 0,-1 0 0,0 1 0,-15 62 0,9-42 0,7-21 0,0-1 0,0 1 0,0-1 0,0 0 0,0 1 0,0-1 0,0 1 0,0-1 0,0 1 0,0-1 0,0 1 0,0-1 0,0 1 0,0-1 0,0 1 0,0-1 0,1 1 0,-1-1 0,0 1 0,0-1 0,1 0 0,-1 1 0,0-1 0,0 1 0,1-1 0,-1 0 0,0 1 0,1-1 0,-1 0 0,1 0 0,-1 1 0,0-1 0,1 0 0,-1 0 0,1 1 0,-1-1 0,1 0 0,24-3 0,23-18 0,5-12 0,-36 22 0,0 0 0,1 1 0,0 1 0,0 0 0,32-9 0,-49 18 0,-1-1 0,1 1 0,-1 0 0,1 0 0,0 0 0,-1 0 0,1 0 0,-1 0 0,1-1 0,-1 1 0,1 1 0,0-1 0,-1 0 0,1 0 0,-1 0 0,1 0 0,0 0 0,-1 0 0,1 1 0,-1-1 0,1 0 0,-1 0 0,1 1 0,-1-1 0,1 1 0,-1-1 0,1 0 0,-1 1 0,0-1 0,1 1 0,-1-1 0,0 1 0,1-1 0,0 2 0,-3 24 0,-21 33 0,20-52 0,0-1-110,0-1-809,1 0 0,0 0 0,0 0 0,0 0-1,1 1 1,-1-1 0,0 11 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 15407,'12'-7'11691,"-15"26"-10730,-15 8-161,-3 6-191,-8 4-289,1-1-160,-2-2-96,3-3 32,3-4-63,1-6 31,10-8-161,3-7-927,8-6-1795,2-4-1089,5-19-3074,14-8-5094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11531,'0'0'13741,"17"52"-11883,-31-14-673,0 1-545,2 3-191,1-1-225,9-3-192,2-3-737,0-7-1729,0-3-1570,0-9-864,0-6-1827</inkml:trace>
  <inkml:trace contextRef="#ctx0" brushRef="#br0" timeOffset="1">0 307 6022,'0'0'21524,"76"-28"-21300,-41 23-224,5 0-1505,4-5-3011,-1-3-2723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6278,'0'0'16656,"-13"6"-14110,-7 4-2014,1 2 0,0 1 0,1 0 0,0 1 0,1 1 0,1 1 1,0 0-1,-18 26 0,26-33-459,0 0 1,1 1-1,1 0 1,0 1-1,0-1 1,1 1-1,0 0 1,1 0-1,0 1 1,1-1-1,1 1 1,-2 13-1,3-23-74,1-1 1,0 1-1,1-1 0,-1 1 0,0-1 1,0 0-1,1 1 0,-1-1 1,0 1-1,1-1 0,0 0 0,-1 0 1,1 1-1,0-1 0,-1 0 0,1 0 1,0 0-1,0 1 0,0-1 0,0 0 1,0-1-1,0 1 0,0 0 0,1 0 1,1 1-1,1-1-3,-1 1 1,1-1-1,0 0 0,0 0 1,0 0-1,0 0 0,0-1 1,1 0-1,4 0 0,0 0-56,1-1 0,0 0-1,-1-1 1,1 0-1,-1-1 1,0 0-1,13-5 1,-14 3 31,0 0 0,0 0 0,-1-1 1,11-10-1,-16 14 63,0-1 0,0 1 1,0 0-1,0 0 0,-1-1 0,1 1 1,-1-1-1,0 0 0,0 1 1,1-1-1,-2 0 0,1 0 0,0 0 1,0 1-1,-1-1 0,0 0 1,0 0-1,0-4 0,0 7-3,-1-1 0,1 0 0,-1 0 1,0 0-1,1 0 0,-1 0 0,0 1 0,0-1 0,0 0 0,1 1 0,-1-1 0,0 1 0,0-1 0,0 1 0,0-1 0,0 1 1,0-1-1,0 1 0,0 0 0,0 0 0,0 0 0,0-1 0,-1 1 0,1 0 0,0 0 0,0 0 0,0 1 0,0-1 1,0 0-1,0 0 0,0 1 0,-1 0 0,-38 9 256,31-5-255,0 1 0,0 0 0,1 0-1,-14 13 1,19-16-24,0 1-1,0-1 0,0 0 1,0 1-1,0 0 0,1 0 1,0 0-1,-1 0 0,1 0 1,1 0-1,-1 0 0,1 1 1,-2 5-1,4-10-7,-1 1 0,1 0 0,-1-1 0,1 1 0,0 0 0,-1-1 0,1 1 0,-1-1 0,1 1 0,0-1 0,-1 1 0,1-1 0,0 1 0,0-1 0,0 0 0,-1 1 0,1-1 0,0 0 0,0 0 0,0 0 0,-1 1 0,1-1 0,0 0 0,0 0 0,0 0 0,0-1 0,-1 1 0,1 0 0,1 0 0,30-3 0,-19 1 0,0-2 0,0 1 0,-1-2 0,1 1 0,-1-2 0,-1 0 0,20-12 0,-9 2 0,0 0 0,34-33 0,-82 94 0,4-14 0,10-18 0,1 1 0,1 1 0,0-1 0,2 1 0,-1 1 0,2 0 0,0 0 0,-5 19 0,12-35-38,0 0 0,-1 1-1,1-1 1,0 0 0,0 1 0,0-1 0,0 0 0,0 1-1,0-1 1,0 0 0,0 1 0,0-1 0,0 0 0,0 0-1,0 1 1,1-1 0,-1 0 0,0 1 0,0-1 0,0 0-1,0 0 1,0 1 0,1-1 0,-1 0 0,0 0 0,0 1-1,0-1 1,1 0 0,-1 0 0,0 1 0,0-1 0,1 0-1,-1 0 1,0 0 0,1 0 0,-1 0 0,0 1 0,0-1-1,1 0 1,12-2-5909,3-8-5157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9001,'0'0'17947,"-1"10"-17114,-5 37-90,-25 87 0,20-92-454,1 0 0,1 1 0,-3 78 0,11-105-144,-1 3-1086,3-11-8539,-7-20 3458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14061,'0'0'13453,"74"-9"-12812,-34 9-481,1 6-128,-1-3-1121,-3-3-2274,-5 0-2787,-7 0-7047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85 12716,'0'0'5194,"-4"12"-1889,-2 0-2263,3-8-717,1 0 0,0 1-1,0-1 1,0 1-1,1-1 1,0 1 0,0 0-1,0 0 1,0-1 0,1 1-1,0 7 1,0-11-290,0 0 1,1 0-1,-1 0 1,0 0-1,1 0 0,-1 0 1,1-1-1,0 1 1,-1 0-1,1 0 1,0 0-1,-1 0 1,1-1-1,0 1 1,0 0-1,0-1 1,-1 1-1,1 0 0,0-1 1,0 1-1,0-1 1,0 0-1,0 1 1,0-1-1,0 0 1,0 0-1,0 1 1,0-1-1,0 0 0,1 0 1,-1 0-1,0 0 1,0 0-1,0 0 1,0-1-1,0 1 1,0 0-1,0-1 1,0 1-1,0 0 1,1-2-1,4 1-4,-1 0 1,0-1-1,0 0 1,0 0-1,0 0 0,0-1 1,4-2-1,0-3 3,-2 0 1,1 0-1,-1 0 1,-1-1-1,1 0 0,-2-1 1,1 1-1,-1-1 0,-1 0 1,0 0-1,0-1 0,-1 1 1,0-1-1,-1 0 1,2-14-1,-4 25-31,0 0 1,0 0-1,0 0 1,0 1-1,0-1 1,0 0-1,-1 0 1,1 0-1,0 0 1,0 1-1,0-1 1,0 0-1,0 0 1,0 0-1,0 0 1,-1 0-1,1 1 1,0-1-1,0 0 1,0 0-1,0 0 1,-1 0-1,1 0 1,0 0-1,0 0 1,0 0-1,0 0 1,-1 0-1,1 0 1,0 0-1,0 0 1,0 0-1,-1 0 1,1 0-1,0 0 1,0 0-1,0 0 1,0 0-1,-1 0 1,1 0-1,0 0 1,0 0-1,0 0 1,0 0-1,-1 0 1,1 0-1,0 0 1,0 0-1,0-1 1,0 1-1,-1 0 1,1 0-1,0 0 1,0 0-1,0 0 1,0-1-1,0 1 1,0 0-1,0 0 1,0 0-1,0 0 1,-1-1-1,-9 15 76,2-1 163,0 0-1,1 1 1,1 1 0,0-1-1,1 1 1,0 0 0,1 0-1,1 1 1,0-1 0,0 29-1,3-43-232,0 0-1,0 0 0,1 0 0,-1 0 0,1 0 0,-1 0 0,1 0 0,0 0 1,-1 0-1,1 0 0,0 0 0,0 0 0,-1 0 0,1 0 0,0 0 1,0-1-1,0 1 0,0 0 0,0-1 0,0 1 0,0-1 0,0 1 1,1-1-1,-1 0 0,0 1 0,0-1 0,0 0 0,0 0 0,1 0 0,-1 0 1,0 0-1,0 0 0,0 0 0,1 0 0,-1 0 0,2-1 0,3 0 29,0 1 0,1-2 0,-1 1 1,0-1-1,12-5 0,-1-3 5,0 0 0,0-2 0,-2 0 1,1 0-1,20-24 0,38-30 57,-95 101-259,12-17 117,-3 1-101,2-3-84,0 0 1,1 0-1,0 1 1,2 0-1,0 0 1,0 1-1,-3 20 0,10-36-368,0 3-1855,4-5-3491,6-5-2045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4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19731,'0'0'13036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16464,'0'0'14237,"-2"13"-13719,-6 22-346,-1-1 0,-2 1 0,-1-2 0,-2 1-1,-23 40 1,11-24 87,-29 88-1,53-133-294,0-1 0,1 1 0,0 0 0,0-1 0,1 1 0,-1 0 0,1 0 0,0 6 0,1-10-11,-1 0 1,0 0-1,1 1 1,0-1-1,-1 0 1,1 0-1,0 0 1,-1 0-1,1 0 1,0 0-1,0 0 1,0 0-1,0 0 0,0 0 1,0-1-1,0 1 1,0 0-1,1-1 1,-1 1-1,0-1 1,0 1-1,0-1 1,1 1-1,-1-1 1,0 0-1,0 0 1,1 0-1,-1 0 1,0 0-1,1 0 1,-1 0-1,0 0 1,2 0-1,0 0-747,0 0-1,0 0 1,0-1-1,0 1 1,0 0-1,0-1 0,0 0 1,0 0-1,0 0 1,0 0-1,5-3 1,12-11-7689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18802,'0'0'10052,"8"-9"-8467,-3 4-1448,-1 0 0,1 1 0,-1 0 0,1 0 0,0 0 0,1 1 0,-1-1 0,0 1 0,1 0 0,0 1 0,0-1-1,0 1 1,0 1 0,0-1 0,0 1 0,12-1 0,-8 1-137,-5 0 0,1 1 0,0 0 0,-1 0 0,1 0 0,0 1 0,10 2 0,-15-2 0,0-1 0,-1 0 0,1 1 0,0-1 0,0 0 0,-1 1 0,1-1 0,0 1 0,-1 0 0,1-1 0,-1 1 0,1-1 0,0 1 0,-1 0 0,1 0 0,-1-1 0,0 1 0,1 0 0,-1 0 0,1 1 0,-1 0 0,0 0 0,0 0 0,0 0 0,0 0 0,0 0 0,0 0 0,-1-1 0,1 1 0,-1 0 0,1 0 0,-1 0 0,-2 3 0,-5 11 0,-1-1 0,-19 24 0,19-29 0,2 0 0,0 1 0,0-1 0,0 2 0,2-1 0,-1 0 0,-4 17 0,10-27 0,0-1 0,-1 1 0,1-1 0,0 1 0,0-1 0,0 1 0,0-1 0,0 1 0,0-1 0,0 1 0,0-1 0,0 1 0,0-1 0,0 1 0,1-1 0,-1 1 0,0-1 0,0 1 0,0-1 0,1 1 0,-1-1 0,0 1 0,1-1 0,-1 1 0,0-1 0,1 0 0,-1 1 0,0-1 0,1 0 0,-1 1 0,1-1 0,-1 0 0,1 0 0,-1 1 0,1-1 0,-1 0 0,1 0 0,-1 0 0,1 0 0,-1 1 0,1-1 0,-1 0 0,1 0 0,0 0 0,25-3 0,-13-1 0,1-1 0,-2-1 0,1 0 0,-1 0 0,0-1 0,15-12 0,66-58 0,-80 67 0,3-4 0,-6 6 0,0-1 0,-1 1 0,0-2 0,0 1 0,-1-1 0,8-12 0,-41 40 0,15-9 0,1 2 0,1-1 0,-1 1 0,2 0 0,0 1 0,0 0 0,1 0 0,0 1 0,1-1 0,1 1 0,0 0 0,0 1 0,-1 21 0,4-34 0,1 1 0,0-1 0,0 0 0,0 1 0,0-1 0,0 0 0,0 0 0,1 1 0,-1-1 0,0 0 0,1 0 0,-1 0 0,1 1 0,-1-1 0,1 0 0,0 0 0,-1 0 0,1 0 0,0 0 0,0 0 0,0 0 0,-1 0 0,1 0 0,0 0 0,0-1 0,1 1 0,-1 0 0,1 0 0,1 0 0,0 0 0,0-1 0,0 1 0,0-1 0,0 0 0,0 0 0,1 0 0,-1 0 0,0 0 0,0-1 0,4 0 0,6-3 0,0 0 0,0-1 0,0 0 0,16-10 0,-3 0 0,0-1 0,26-24 0,-44 33 0,1-1 0,-1 0 0,0 0 0,-1-1 0,0 0 0,0 0 0,-1-1 0,9-19 0,-14 29 0,-1-1 0,1 0 0,-1 1 0,1-1 0,-1 0 0,0 0 0,1 1 0,-1-1 0,0 0 0,0 0 0,0 0 0,1 0 0,-1 1 0,0-1 0,0 0 0,0 0 0,0 0 0,0 0 0,-1 0 0,1 1 0,0-1 0,0 0 0,0 0 0,-1-1 0,-15 9 0,-18 25 0,31-29 0,1 0 0,-1 1 0,1-1 0,0 1 0,0-1 0,1 1 0,-1 0 0,1 0 0,-1 0 0,1 0 0,1 0 0,-1 0 0,0 0 0,1 6 0,3-9 0,0 0 0,0 0 0,0 0 0,0 0 0,0 0 0,0-1 0,1 0 0,-1 0 0,0 1 0,0-2 0,1 1 0,4-1 0,-4 0 0,14-1 0,0-2 0,0-1 0,-1 0 0,0-1 0,0 0 0,-1-2 0,1 0 0,-1-1 0,-1 0 0,0-2 0,25-21 0,-38 31 0,-1 0 0,1 0 0,-1-1 0,1 1 0,-1 0 0,0-1 0,1 1 0,-1-1 0,0 0 0,0 1 0,0-1 0,0 0 0,0-1 0,-1 2 0,0 1 0,-1 0 0,1-1 0,-1 1 0,1 0 0,0 0 0,-1-1 0,1 1 0,-1 0 0,1 0 0,-1 0 0,1 0 0,-1 0 0,1-1 0,-1 1 0,1 0 0,-1 0 0,1 0 0,-1 0 0,1 0 0,-1 1 0,1-1 0,-1 0 0,1 0 0,-1 0 0,1 0 0,-1 0 0,1 1 0,-1-1 0,-51 22 0,81-46 0,-54 46 0,-41 22 0,61-39 0,0-1 0,0 1 0,0 0 0,0 0 0,0 0 0,1 1 0,0-1 0,1 1 0,-5 9 0,7-14 0,1 0 0,0 0 0,-1 0 0,1-1 0,0 1 0,0 0 0,0 0 0,-1 0 0,1 0 0,0 0 0,0 0 0,0 0 0,1 0 0,-1 0 0,0 0 0,0 0 0,1 0 0,-1 0 0,0 0 0,1 0 0,-1 0 0,1 0 0,-1-1 0,1 1 0,-1 0 0,1 0 0,0 0 0,-1-1 0,1 1 0,1 0 0,1 1 0,0-1 0,-1 1 0,1-1 0,0 0 0,0 0 0,0 0 0,0-1 0,0 1 0,1-1 0,2 0 0,4 1 0,0-1 0,0-1 0,0 0 0,0-1 0,-1 1 0,12-5 0,-3-3 0,1-1 0,-1-1 0,-1-1 0,0-1 0,-1 0 0,0-1 0,24-28 0,18-15 0,-79 76 0,1 0 0,-19 25 0,34-38 0,0 0 0,0 0 0,1 0 0,0 1 0,1 0 0,-1 0 0,1 0 0,1 0 0,-1 0 0,1 1 0,1-1 0,-1 1 0,0 8 0,3-15 0,0 1 0,-1-1 0,1 1 0,0-1 0,0 1 0,0-1 0,0 0 0,0 0 0,0 1 0,0-1 0,0 0 0,1 0 0,-1 0 0,0 0 0,1-1 0,-1 1 0,0 0 0,1 0 0,-1-1 0,1 1 0,0-1 0,-1 1 0,1-1 0,-1 0 0,1 0 0,0 1 0,-1-1 0,1 0 0,-1-1 0,4 1 0,-1 0 0,-1 0 0,1 0 0,0 0 0,0 0 0,-1 0 0,1-1 0,0 0 0,0 0 0,-1 0 0,1 0 0,-1-1 0,1 1 0,3-3 0,-5-2-2456,-2-2-3816,-1 4 1126,1-8-8622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37 13229,'0'0'16372,"-9"-8"-15758,4 5-567,3 1-16,-1-1 0,1 1 1,-1 0-1,0-1 0,0 2 0,0-1 0,0 0 0,0 0 0,0 1 1,-1 0-1,1 0 0,0 0 0,-1 0 0,1 0 0,-1 1 1,1-1-1,-1 1 0,1 0 0,-1 0 0,1 0 0,-1 1 0,1-1 1,-1 1-1,1 0 0,-1 0 0,1 0 0,0 0 0,-4 3 0,-6 3 123,1 1-1,1 0 1,0 0-1,0 2 1,-17 18-1,24-24-115,1 0 0,-1 0 0,1 1 0,0 0-1,1-1 1,-1 1 0,1 0 0,0 1 0,0-1-1,0 0 1,1 0 0,0 1 0,0-1 0,0 1 0,0-1-1,1 1 1,1 9 0,-1-13-101,1 0 0,0 0 0,0 0 0,0 0 0,-1 0 0,2 0 1,-1-1-1,0 1 0,0 0 0,0-1 0,1 1 0,-1-1 0,1 1 0,-1-1 0,1 0 0,0 0 0,0 1 0,-1-1 0,1 0 1,0-1-1,0 1 0,0 0 0,0-1 0,0 1 0,0-1 0,0 1 0,3-1 0,61 3-4505,-56-3 3430,28-2-6544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20083,'5'-14'4997,"4"2"-897,-3 7-993,3 5-2627,3 0-480,0 8 0,3 4 0,2 1 0,-3 4-2434,1-2-2435,0 3-1793,3-5-2691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6022,'0'0'25576,"-9"3"-24578,1 0-933,-12 3-16,0 2 1,-21 11-1,37-18-51,0 1 0,0 0-1,0 0 1,0 1 0,1-1 0,-1 1 0,1 0-1,0 0 1,0 0 0,0 0 0,0 0-1,0 1 1,1-1 0,0 1 0,-1 0 0,1 0-1,1 0 1,-4 8 0,6-11-15,-1 1-1,0 0 1,1-1 0,-1 1 0,1 0-1,-1-1 1,1 1 0,0-1-1,0 1 1,-1-1 0,1 1 0,0-1-1,0 0 1,1 1 0,-1-1-1,0 0 1,0 0 0,1 0-1,-1 0 1,0 0 0,1 0 0,-1 0-1,1-1 1,-1 1 0,1 0-1,0-1 1,-1 1 0,1-1 0,2 1-1,60 12-799,-51-11 680,25 4-127,-27-6 274,0 1 1,0 1 0,-1 0 0,1 0 0,-1 1 0,1 0 0,-1 1 0,18 9 0,-28-13-1,1 0 0,-1 1-1,1-1 1,-1 0 0,1 1 0,-1-1-1,1 1 1,-1-1 0,0 1 0,1-1-1,-1 1 1,0-1 0,1 1 0,-1-1-1,0 1 1,1-1 0,-1 1 0,0 0 0,0-1-1,0 1 1,0-1 0,0 1 0,0 0-1,0-1 1,0 1 0,0-1 0,0 1-1,0 0 1,0-1 0,0 1 0,0-1-1,0 2 1,-18 15 491,-35 8 291,48-23-768,-18 7-24,0 0 0,-1-2 0,1-1 0,-1-1 0,0 0 0,-32 0 0,56-5-52,0 0-1,0 0 1,-1 0-1,1 0 1,0 0-1,0 0 1,-1 0 0,1 0-1,0 0 1,0 0-1,0 0 1,-1 0-1,1 0 1,0 0 0,0 0-1,-1 0 1,1 0-1,0 0 1,0 0-1,0 0 1,-1-1 0,1 1-1,0 0 1,0 0-1,0 0 1,-1 0-1,1 0 1,0-1 0,0 1-1,0 0 1,0 0-1,0 0 1,-1-1 0,1 1-1,0 0 1,0 0-1,0-1 1,0 1-1,0 0 1,0 0 0,0-1-1,0 1 1,2-6-5792,5-5-6846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15855,'0'0'14980,"-2"8"-13352,1-6-1606,1 0 0,-1 0 1,1 0-1,-1 0 1,1 0-1,0 0 0,0 0 1,0 0-1,0 0 0,0 0 1,1-1-1,-1 1 1,0 0-1,1 0 0,0 0 1,0 3-1,1-4-26,0 1 0,0-1-1,0 1 1,1-1 0,-1 0 0,0 0-1,0 0 1,1 0 0,-1 0 0,1-1 0,-1 1-1,1-1 1,-1 1 0,1-1 0,-1 0-1,1 0 1,3 0 0,10 0 4,1 0 0,-1-2 0,0 0 0,0 0 0,0-2 0,28-9 0,-37 12 0,-1-2 0,0 1 0,-1-1 0,1 0 0,0 0 0,-1 0 0,1-1 0,-1 0 0,0 0 0,0-1 0,-1 1 0,1-1 0,-1 0 0,0 0 0,-1 0 0,1-1 0,-1 1 0,0-1 0,0 0 0,2-6 0,-5 10 0,1 1 0,-1-1 0,1 1 0,-1-1 0,0 1 0,0-1 0,1 0 0,-1 1 0,0-1 0,-1 1 0,1-1 0,0 1 0,0-1 0,-1 1 0,1-1 0,-1 1 0,1-1 0,-1 1 0,1-1 0,-1 1 0,0 0 0,0-1 0,0 1 0,0 0 0,0 0 0,0 0 0,0 0 0,0 0 0,0 0 0,-1 0 0,1 0 0,0 0 0,-1 0 0,1 1 0,0-1 0,-1 0 0,1 1 0,-1-1 0,1 1 0,-1 0 0,1 0 0,-1-1 0,0 1 0,1 0 0,-3 0 0,-3 0 0,0 0 0,0 1 0,0-1 0,0 1 0,0 1 0,1-1 0,-1 1 0,0 0 0,-7 4 0,5-1 0,0 0 0,0 0 0,1 1 0,0 0 0,0 1 0,1 0 0,-1 0 0,2 0 0,-1 1 0,1 0 0,0 1 0,1-1 0,0 1 0,0 0 0,1 0 0,0 1 0,0-1 0,1 1 0,1 0 0,-1 0 0,0 17 0,3-24 6,0 1-1,1-1 1,-1 1 0,1-1 0,0 1-1,0-1 1,1 0 0,-1 1 0,1-1-1,-1 0 1,1 0 0,0 0 0,0 0-1,1 0 1,-1-1 0,0 1 0,1 0-1,0-1 1,-1 0 0,1 0 0,0 0-1,0 0 1,0 0 0,1 0-1,-1-1 1,0 0 0,1 0 0,-1 0-1,6 1 1,10 3-178,1-1 0,0-1 0,-1 0 0,21-1-1,14-2-3932,2-5-3337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2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8648,'0'0'20403,"7"11"-19783,-3-3-542,0-3-51,-1 0 0,0 0 1,0 0-1,0 0 0,-1 1 0,0-1 0,0 1 1,0 0-1,-1 0 0,1 0 0,-1-1 0,-1 1 1,1 9-1,-4 31-623,-4 73 83,6-79-3936,0 0-4364,1-35 3976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47 100 10634,'0'0'7234,"-9"-1"-4261,-3-1-3204,-13-3 5859,50 2-1501,-19 3-4096,130-5 1110,-121 3-1750,0 0 0,1-1 0,-1 0 0,0-1 0,-1-1 0,25-11 0,-38 15 164,1 0 0,-1 0 0,1 0 0,-1 0 0,0 0 1,1 0-1,-1 0 0,0 0 0,0-1 0,1 1 0,-1 0 0,0-1 1,0 1-1,-1-1 0,1 1 0,0-1 0,0 0 0,-1 1 0,1-1 0,0-2 1,0-15-7719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7495,'0'0'21749,"85"-18"-20724,-31 14-641,5 0-320,-2 1-32,-3 1-1089,-11 1-2562,-6 1-2243,-8 0-4163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20435,'0'0'2851,"-2"11"58,0 1-2179,-1-1-85,2 1-1,-1-1 0,1 1 0,1 17 0,0-27-611,1 1 1,-1-1-1,0 1 0,1-1 0,-1 0 1,1 1-1,-1-1 0,1 0 0,0 1 1,0-1-1,0 0 0,1 0 1,-1 0-1,0 0 0,1 0 0,0 0 1,-1 0-1,1 0 0,0-1 0,0 1 1,0-1-1,0 1 0,0-1 1,0 0-1,0 0 0,0 1 0,1-2 1,-1 1-1,4 1 0,1-1 1,-1 0-1,0 0 1,0-1-1,1 0 1,-1 0-1,0-1 1,0 0-1,1 0 1,-1 0-1,0-1 1,11-4-1,-1-2 47,0 0 1,26-20-1,-10 7-2,-31 20-76,-1 1 1,0 0 0,0 0-1,0 0 1,1 0 0,-1 0-1,0-1 1,0 1 0,1 0-1,-1 0 1,0 0 0,0 0 0,1 0-1,-1 0 1,0 0 0,0 0-1,1 0 1,-1 0 0,0 0-1,0 0 1,1 0 0,-1 0-1,0 1 1,0-1 0,1 0-1,-1 0 1,0 0 0,0 0-1,0 0 1,1 0 0,-1 1-1,0-1 1,0 0 0,0 0-1,1 0 1,-1 0 0,0 1-1,0-1 1,0 0 0,0 0-1,0 1 1,0-1 0,1 0-1,-1 0 1,0 0 0,0 1-1,0-1 1,0 0 0,0 1-1,2 22 287,-7 28 185,5-49-468,-1 1-164,1-1 1,-1 1-1,1-1 0,0 1 1,0 0-1,0-1 0,0 1 1,0-1-1,1 1 0,-1-1 1,1 1-1,-1-1 0,1 1 1,0-1-1,0 0 0,0 1 1,0-1-1,1 0 0,-1 0 1,1 0-1,1 2 0,0-2-283,-1-1 0,1 0 0,-1 0-1,1 0 1,0 0 0,-1 0-1,1 0 1,0-1 0,0 0 0,0 1-1,-1-1 1,1 0 0,0 0-1,0 0 1,0-1 0,-1 1 0,1-1-1,0 0 1,4-1 0,18-9-12505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12748,'0'0'17360,"-11"1"-15363,5 0-1808,-56 8 272,58-9-461,1 1 1,-1 0 0,1 0 0,-1 1-1,1-1 1,-1 0 0,1 1-1,0 0 1,-1 0 0,1 0 0,0 0-1,0 1 1,1-1 0,-1 1 0,0 0-1,-2 4 1,4-6-21,1-1 0,0 1-1,0 0 1,0 0 0,0-1 0,0 1-1,0 0 1,1-1 0,-1 1 0,0 0 0,0-1-1,0 1 1,1 0 0,-1-1 0,0 1-1,1 0 1,-1-1 0,1 1 0,-1 0 0,0-1-1,1 1 1,0-1 0,-1 1 0,1-1-1,-1 0 1,1 1 0,-1-1 0,1 1 0,0-1-1,-1 0 1,1 1 0,0-1 0,-1 0 0,1 0-1,0 0 1,0 0 0,-1 0 0,1 1-1,0-1 1,-1 0 0,1 0 0,1-1 0,42 7-1376,-38-6 1184,16 1-409,-13-1 516,0 0-1,-1 1 1,1 0 0,0 0-1,-1 1 1,1 0-1,-1 1 1,14 5 0,-21-7 147,0-1 1,0 1-1,-1-1 1,1 1-1,0-1 1,0 1 0,-1 0-1,1-1 1,0 1-1,-1 0 1,1 0 0,-1-1-1,1 1 1,-1 0-1,0 0 1,1 0 0,-1 0-1,0-1 1,1 1-1,-1 0 1,0 0 0,0 0-1,0 0 1,0 0-1,0 0 1,0 0 0,0 0-1,0 0 1,0 0-1,0 0 1,-1-1 0,1 1-1,0 0 1,0 0-1,-1 0 1,1 0 0,-1 0-1,1-1 1,-1 1-1,1 0 1,-1 0 0,0-1-1,1 1 1,-1 0-1,0-1 1,1 1 0,-1-1-1,-1 1 1,-38 26 1916,31-23-2302,0 1 0,0-2 0,-1 1 0,0-1 0,1-1 0,-1 0 0,0 0 0,-1-1 0,1 0 0,0 0 0,-13-2 0,9-4-7937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19154,'0'0'6545,"-10"0"-4191,4-1-2214,0 2 0,1-1 0,-1 1 0,0 0 0,1 0 0,-1 0-1,1 1 1,-1 0 0,1 0 0,-6 3 0,8-3-143,1 0 0,-1-1 0,0 1-1,1 0 1,0 1 0,-1-1 0,1 0 0,0 1 0,0-1-1,0 1 1,0 0 0,1-1 0,-1 1 0,1 0-1,0 0 1,0 0 0,0 0 0,0 0 0,0 1 0,0-1-1,1 0 1,0 0 0,0 5 0,0-7-10,0 0 0,1 0 0,-1 0 0,1 0 1,0 0-1,-1 0 0,1-1 0,0 1 0,-1 0 0,1 0 0,0-1 1,0 1-1,0 0 0,0-1 0,0 1 0,-1-1 0,1 1 0,0-1 1,0 1-1,0-1 0,0 0 0,0 0 0,1 1 0,-1-1 0,0 0 1,0 0-1,0 0 0,0 0 0,0 0 0,0 0 0,0 0 0,0-1 1,0 1-1,2-1 0,40-8-434,-11-14-847,-28 20 1168,0 0 0,0-1 0,1 2 1,-1-1-1,0 0 0,1 1 1,0 0-1,0 0 0,5-2 0,-9 4 114,0 1 0,-1-1-1,1 1 1,0 0-1,-1-1 1,1 1-1,-1-1 1,1 1 0,-1 0-1,1-1 1,-1 1-1,0 0 1,1 0 0,-1-1-1,0 1 1,0 0-1,1 0 1,-1 0 0,0-1-1,0 1 1,0 0-1,0 0 1,0 0 0,0 0-1,0-1 1,0 1-1,-1 1 1,1 31 254,0-29-169,-7 53 1132,-2 0-1,-2 0 1,-25 71 0,23-82-125,9-33-815,-9 31 170,13-42-428,-1-1-1,1 1 0,-1-1 1,1 1-1,-1-1 0,0 0 1,0 1-1,1-1 0,-1 0 1,0 0-1,0 1 0,0-1 0,-1 0 1,1 0-1,0 0 0,0 0 1,-1 0-1,1-1 0,0 1 1,-3 1-1,2-2-6,1-1 0,-1 1 0,1-1 0,0 1 0,0-1 0,-1 1 0,1-1 0,0 0 0,0 0 0,0 1 0,0-1 0,0 0 0,0 0 0,0 0 0,0 0 0,0 0 0,0-1 0,0 1 0,1 0 0,-1 0 0,0 0 0,1-1 0,-1 1 0,1-2 0,-15-39 0,13 35 0,-2-6-27,1-1 0,0 1 0,0-1 0,1 0 1,1 1-1,1-21 0,1 28-58,-1-1-1,1 0 1,1 1 0,0-1-1,0 1 1,0-1 0,0 1-1,1 0 1,0 0 0,0 0-1,1 0 1,0 1 0,0-1-1,0 1 1,6-5 0,39-32-10085,-19 22 80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 15887,'0'0'9396,"-9"0"-7346,-28 1-801,36-1-1215,0 1-1,0-1 1,0 0 0,0 1 0,0-1 0,0 1 0,0-1 0,0 1 0,0-1 0,0 1 0,0-1-1,1 1 1,-1 0 0,0 0 0,1-1 0,-1 1 0,0 0 0,1 0 0,-1 0 0,1 0-1,-1 0 1,1 0 0,-1 0 0,1 0 0,0 0 0,0 0 0,-1 0 0,1 0 0,0 0 0,0 0-1,0 0 1,0 0 0,0 0 0,0 0 0,0 0 0,1 0 0,-1 0 0,0 0 0,0 0-1,1 0 1,-1 0 0,1 0 0,-1 0 0,1-1 0,-1 1 0,1 0 0,0 0 0,-1 0-1,1 0 1,0-1 0,-1 1 0,1 0 0,0-1 0,0 1 0,0-1 0,0 1 0,0-1 0,0 1-1,0-1 1,0 0 0,0 1 0,1-1 0,4 0 61,1 0-1,-1 0 1,1-1-1,-1 0 1,1 0-1,-1-1 1,0 1-1,0-2 1,0 1 0,0 0-1,7-5 1,-9 5-76,0 0 1,-1-1 0,1 1 0,-1-1 0,0 0-1,1 0 1,-1 0 0,-1 0 0,1 0 0,0 0-1,-1-1 1,0 0 0,1 1 0,-1-1 0,-1 0-1,1 0 1,-1 0 0,2-6 0,-7 6-24,-7 9-36,-8 10-28,-4 7 231,-29 38-1,46-51-125,-1-1-1,2 1 0,-1 1 0,1-1 0,0 1 0,1 0 1,0 0-1,-2 13 0,5-22-38,1-1 1,0 1-1,0-1 0,0 1 1,0 0-1,0-1 1,0 1-1,0-1 0,0 1 1,0 0-1,1-1 0,-1 1 1,0-1-1,0 1 0,0-1 1,1 1-1,-1-1 0,0 1 1,1-1-1,-1 1 1,0-1-1,1 1 0,-1-1 1,1 1-1,-1-1 0,0 0 1,1 1-1,-1-1 0,1 0 1,0 1-1,-1-1 1,1 0-1,25 3-248,27-12-1368,9-20-6089,-24 5-1081,-12 6-1911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14157,'0'0'8948,"-9"7"-6386,2-1-1995,-1 1-1,1-1 1,1 1 0,-1 0 0,1 1-1,1 0 1,-1 0 0,1 0 0,0 1 0,1-1-1,-4 11 1,5-8-508,-1 0 0,1 1 1,1-1-1,0 1 0,1 0 0,-1 13 0,2-23-88,0 0-1,1 0 0,-1 1 0,0-1 0,1 0 0,-1 0 0,1 0 1,0 0-1,0 0 0,0 1 0,0-1 0,0-1 0,0 1 0,0 0 0,1 0 1,-1 0-1,0-1 0,1 1 0,0 0 0,-1-1 0,1 0 0,0 1 0,0-1 1,0 0-1,0 0 0,0 0 0,0 0 0,0 0 0,0-1 0,0 1 0,1 0 1,-1-1-1,0 0 0,0 0 0,1 1 0,-1-1 0,4-1 0,3 1-1218,-1 0 0,1 0-1,-1-1 1,0-1 0,14-3 0,7-10-5970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3491,'0'0'26030,"-6"3"-25998,1-1-32,-2 2 174,-1-1 1,0 1 0,1 0-1,0 1 1,-1 0-1,2 0 1,-1 0 0,1 1-1,-11 12 1,18-17-214,1 0 1,0 0-1,0 0 0,0-1 1,0 1-1,0-1 0,0 1 1,0-1-1,0 0 0,0 0 1,0 0-1,0 0 0,0 0 1,0 0-1,2-1 0,0 1-89,35-2-1355,-28 0 1059,0 1 0,0 1-1,0 0 1,0 0 0,0 1-1,0 0 1,-1 1 0,16 4 0,-25-5 483,0-1 0,0 1 0,0-1 0,0 1 0,0-1 1,0 1-1,0-1 0,-1 1 0,1 0 0,0 0 0,0-1 1,-1 1-1,1 0 0,0 0 0,-1 0 0,1 0 0,-1 0 0,1-1 1,-1 1-1,0 0 0,1 0 0,-1 0 0,0 0 0,1 1 1,-1-1-1,0 0 0,0 0 0,0 0 0,0 0 0,0 0 1,0 0-1,-1 0 0,1 0 0,0 0 0,0 0 0,-1 0 1,1 0-1,-1 0 0,1 0 0,-1 0 0,1 0 0,-1 0 1,1-1-1,-1 1 0,0 0 0,0 0 0,1-1 0,-1 1 1,0 0-1,0-1 0,0 1 0,-1 0 0,-4 5 608,-1-1 0,0 0 0,0 0 0,-15 8 0,11-8-537,0 0 1,0-1 0,0-1 0,0 0 0,-1 0-1,1-1 1,-20 2 0,31-4-178,-1 0 0,1 0 0,0 0 0,-1 0 0,1 0 0,-1 0 0,1 0 0,0-1 0,-1 1 0,1 0 1,0 0-1,-1 0 0,1 0 0,0 0 0,-1 0 0,1-1 0,0 1 0,-1 0 0,1 0 0,0-1 0,-1 1 0,1 0 0,0 0 0,0-1 0,-1 1 0,1 0 0,0-1 0,0 1 0,0 0 0,-1-1 0,1 1 1,0 0-1,0-1 0,0 1 0,0 0 0,0-1 0,0 1 0,0-1 0,0 1 0,0 0 0,0-1 0,0 1 0,0-1 0,0 1 0,0 0 0,0-1 0,0 1 0,0 0 0,1-1 0,11-19-5671,7 5-1975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16496,'0'0'10724,"-8"4"-8252,4-2-2159,-36 21 1539,38-21-1804,0-1 0,0 1 0,0 0-1,0 0 1,1-1 0,-1 1 0,0 0 0,1 0 0,0 1 0,-1-1 0,1 0 0,0 0 0,0 1-1,0-1 1,0 1 0,1-1 0,-1 1 0,0 4 0,1-7-53,1 1 1,-1 0-1,1 0 1,-1-1-1,1 1 1,-1-1-1,1 1 1,0 0-1,-1-1 1,1 1-1,0-1 1,-1 1 0,1-1-1,0 0 1,0 1-1,-1-1 1,1 0-1,0 1 1,0-1-1,0 0 1,-1 0-1,1 0 1,0 0-1,0 0 1,0 0-1,0 0 1,0 0-1,-1 0 1,2 0-1,30-2-167,-31 2 169,12-3-138,0 0-1,-1 0 1,1-2-1,17-7 0,-22 7 67,1 1 1,0 1-1,0-1 0,0 2 0,0-1 0,1 1 0,-1 0 0,1 1 0,-1 0 0,13 1 0,-20 5 280,-1 1-1,0-1 1,-1 1-1,1-1 1,-1 0 0,0 1-1,0-1 1,-2 10-1,2-15-203,1 1-1,-1-1 0,1 1 0,0 0 0,-1-1 0,1 1 0,0-1 0,0 1 0,-1-1 0,1 0 0,0 1 0,0-1 0,0 0 0,-1 1 0,1-1 0,0 0 0,0 0 0,0 0 0,0 0 0,0 0 0,-1 0 0,1 0 0,0 0 0,0 0 0,0 0 0,0 0 0,0-1 0,-1 1 0,1 0 0,0-1 0,1 0 0,32-8 0,-10-1 0,-14 4 0,1 1 0,0 1 0,0 0 0,0 1 0,0 0 0,0 0 0,1 1 0,17-1 0,-28 4 0,-1 0 0,1 0 0,-1 0 0,1 0 0,0 0 0,-1 0 0,0 0 0,1-1 0,-1 1 0,0 1 0,1-1 0,-1 0 0,0 0 0,0 0 0,0 0 0,0 0 0,0 0 0,0 0 0,0 0 0,0 0 0,0 0 0,-1 2 0,-4 27 0,5-26 1,-2 0 6,1 0 0,0 0 0,0 1 1,1-1-1,-1 0 0,1 1 0,1 8 1,-1-12-17,1 0 0,-1 0 0,1 0 0,-1 0 0,1 0 0,0 0 0,0 0 0,-1 0 1,1 0-1,0-1 0,0 1 0,0 0 0,0 0 0,0-1 0,0 1 0,0 0 0,0-1 0,1 0 1,-1 1-1,0-1 0,0 1 0,0-1 0,0 0 0,1 0 0,-1 0 0,0 0 0,0 0 1,0 0-1,1 0 0,-1 0 0,0 0 0,2-1 0,6-1-1023,0-1 0,0 1-1,0-2 1,-1 1 0,1-1 0,-1-1 0,0 0-1,0 0 1,-1 0 0,1-1 0,-1 0 0,0 0-1,6-9 1,24-21-6959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17296,'0'0'7207,"-18"61"-7047,18-39-128,0 1-128,0 7-801,-4 4-352,0 2-352,-2 3-1122,0-3-2242,2-7-1280,4-6 383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79 128 12107,'0'0'8585,"-54"-66"-5511,39 46-1440,9 3-417,3 4 289,3 6-353,7 2-513,13 5-287,5 0-321,7 0-32,4 0-1314,4 0-3874,0 0-8361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5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89 10890,'0'0'9807,"5"-9"-6236,15-28-544,-36 78 227,10-20-3270,2 0 1,0 0-1,1 0 1,0 23-1,3-42 27,0 0-1,0-1 0,0 1 0,0 0 0,0-1 0,0 1 1,0 0-1,1-1 0,-1 1 0,0 0 0,1-1 0,0 1 1,-1-1-1,1 1 0,0-1 0,0 1 0,0-1 0,-1 0 0,2 1 1,-1-1-1,0 0 0,0 0 0,0 0 0,1 0 0,-1 0 1,0 0-1,1 0 0,-1 0 0,1 0 0,-1 0 0,1-1 0,-1 1 1,1-1-1,-1 1 0,1-1 0,0 0 0,-1 0 0,1 0 1,0 0-1,-1 0 0,1 0 0,0 0 0,-1 0 0,4-1 0,2-1 103,0 1-1,0-1 0,-1-1 1,1 1-1,-1-1 0,1-1 1,-1 1-1,0-1 0,8-6 1,-1-1-62,0 0 1,-1-1-1,-1-1 1,0 0 0,-1 0-1,0-1 1,-1 0 0,-1-1-1,0 0 1,-1 0-1,8-22 1,-30 80 3,9-27-47,0 1 0,1 1 1,0-1-1,-1 21 0,5-32-8,0-1 0,1 1 0,0-1 0,0 1 0,1 0 0,0-1 0,-1 1 0,2-1 0,1 7 0,-2-10 0,1 0 0,-1-1 0,0 1 0,1 0 0,-1-1 0,1 1 0,0-1 0,-1 0 0,1 1 0,0-1 0,0 0 0,0 0 0,-1 0 0,1-1 0,0 1 0,1 0 0,-1-1 0,0 1 0,0-1 0,0 1 0,0-1 0,0 0 0,0 0 0,0 0 0,1 0 0,2-1 0,2 0 0,-1-1 0,1 1 0,-1-1 0,0 0 0,0-1 0,0 1 0,0-1 0,0 0 0,-1-1 0,1 1 0,-1-1 0,0 0 0,0-1 0,0 1 0,-1-1 0,1 0 0,-1 0 0,0 0 0,-1-1 0,1 1 0,4-12 0,-1 2 0,0 0 0,-1-1 0,0 0 0,-1 0 0,-1-1 0,-1 1 0,2-24 0,-6 56 0,-1-7 0,2 0 0,-1-1 0,1 1 0,0 0 0,3 16 0,-2-22 0,0-1 0,-1 0 0,1 0 0,0 1 0,0-1 0,0 0 0,0 0 0,1 0 0,-1 0 0,0 0 0,1-1 0,0 1 0,-1 0 0,1-1 0,0 1 0,0-1 0,0 1 0,0-1 0,0 0 0,0 0 0,0 0 0,0 0 0,0 0 0,1 0 0,-1-1 0,0 1 0,1-1 0,-1 0 0,3 1 0,1-1 0,-1 0 0,1 0 0,-1 0 0,1 0 0,-1-1 0,1 0 0,-1 0 0,1-1 0,-1 1 0,0-1 0,0 0 0,0-1 0,0 1 0,0-1 0,0 0 0,-1 0 0,1-1 0,-1 1 0,0-1 0,0 0 0,0 0 0,-1 0 0,1-1 0,-1 1 0,0-1 0,-1 0 0,1 0 0,-1 0 0,0 0 0,0 0 0,0 0 0,-1-1 0,1 1 0,-1-1 0,-1 1 0,1-1 0,-1 1 0,0-9 0,0 14 0,0-1 0,0 1 0,0-1 0,0 1 0,0-1 0,0 1 0,0-1 0,0 1 0,0-1 0,0 1 0,0 0 0,0-1 0,-1 1 0,1-1 0,0 1 0,0-1 0,0 1 0,-1 0 0,1-1 0,0 1 0,0-1 0,-1 1 0,1 0 0,0-1 0,-1 1 0,1 0 0,0-1 0,-1 1 0,1 0 0,-1 0 0,1-1 0,0 1 0,-1 0 0,-15 6 0,-12 21 0,22-18 0,0 0 0,1 0 0,-7 20 0,10-26 0,1 1 0,0 0 0,0 0 0,0-1 0,1 1 0,-1 0 0,1 0 0,0 0 0,0 0 0,0 0 0,0 0 0,1 0 0,2 7 0,-2-10 0,0 1 0,0-1 0,1 1 0,-1-1 0,0 1 0,1-1 0,0 0 0,-1 0 0,1 1 0,0-1 0,-1 0 0,1-1 0,0 1 0,0 0 0,0 0 0,0-1 0,0 1 0,0-1 0,0 0 0,0 0 0,2 1 0,51 1 0,-45-3 0,44 3 0,-32-1 0,1 0 0,-1-1 0,1-1 0,-1-2 0,23-4 0,-44 6 0,0 1 0,0 0 0,-1 0 0,1 0 0,0-1 0,-1 1 0,1 0 0,0-1 0,-1 1 0,1-1 0,0 1 0,-1-1 0,1 1 0,-1-1 0,1 0 0,-1 1 0,1-1 0,-1 1 0,1-1 0,-1 0 0,1 1 0,-1-1 0,0 0 0,0 0 0,1 1 0,-1-1 0,0 0 0,0-1 0,-7-25 0,-31-26 0,32 46 0,-9-11 0,-18-27 0,33 45-39,0 0-1,0-1 1,0 1 0,0 0-1,0-1 1,1 1-1,-1 0 1,0 0 0,0-1-1,0 1 1,0 0 0,1 0-1,-1-1 1,0 1-1,0 0 1,0 0 0,1-1-1,-1 1 1,0 0 0,0 0-1,1 0 1,-1 0 0,0-1-1,0 1 1,1 0-1,-1 0 1,0 0 0,1 0-1,-1 0 1,0 0 0,1 0-1,-1 0 1,0 0-1,1 0 1,-1 0 0,0 0-1,1 0 1,-1 0 0,0 0-1,0 0 1,1 0 0,-1 0-1,0 0 1,1 1-1,-1-1-350,79 10-9616,-26-1 1835,-8-4-4257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133 186 14894,'0'0'9406,"-10"-2"-6913,6 1-2394,1-1 1,-1 1-1,0 0 0,0 1 0,0-1 0,1 1 0,-1 0 0,0 0 0,0 0 1,0 0-1,0 1 0,0-1 0,1 1 0,-1 0 0,0 0 0,0 1 0,1-1 0,-1 1 1,1-1-1,-1 1 0,1 1 0,0-1 0,0 0 0,0 1 0,0-1 0,0 1 0,0 0 1,1 0-1,-4 5 0,5-7-63,-1 1 1,1 0 0,-1 0-1,1 0 1,0 0-1,0 0 1,0 0 0,0 0-1,0 0 1,1 0-1,-1 0 1,0 1 0,1-1-1,0 0 1,0 1-1,-1-1 1,1 0-1,0 1 1,1-1 0,-1 0-1,0 0 1,1 1-1,-1-1 1,1 0 0,0 0-1,1 3 1,0-3-24,0 0 1,0 0 0,0 0-1,1 0 1,-1-1-1,1 1 1,-1-1 0,1 0-1,0 1 1,-1-1-1,1 0 1,0-1 0,0 1-1,0 0 1,0-1-1,0 1 1,-1-1-1,1 0 1,5-1 0,2 1-42,0-2 1,0 1 0,0-1-1,-1-1 1,1 0-1,-1 0 1,1-1 0,-1 0-1,0-1 1,-1 0-1,1 0 1,-1-1 0,0 0-1,0 0 1,-1-1-1,0 0 1,0 0 0,7-11-1,4-6-40,-1 0 1,-1-1-1,-2 0 0,23-54 0,-27 52 65,-10 27 10,0 0-1,0 0 1,0 0-1,0 0 1,0 0 0,-1 0-1,1 0 1,0 0-1,0 0 1,0 0-1,0 0 1,0 0 0,0 0-1,0 0 1,0 0-1,0 0 1,0 0-1,0-1 1,0 1 0,0 0-1,0 0 1,0 0-1,0 0 1,0 0 0,0 0-1,0 0 1,-1 0-1,-22 41 643,21-37-598,-1 2-20,-60 124 983,56-114-917,2 0-1,0 0 0,1 0 0,1 1 1,0 0-1,-1 27 0,4-41-269,1-1 0,-1 1 0,0 0 0,1 0 0,-1 0 0,1 0 0,0 0 0,0 0 0,0-1 0,0 1 0,1 0 0,-1-1 0,1 1 0,-1-1 0,1 0 0,0 1 0,3 2 0,-3-4-144,0 1-1,0-1 0,0 0 1,-1 0-1,1 0 0,1 0 1,-1 0-1,0-1 0,0 1 1,0 0-1,0-1 0,0 0 0,1 1 1,-1-1-1,0 0 0,0 0 1,0 0-1,1-1 0,-1 1 1,0-1-1,0 1 0,0-1 1,0 1-1,3-3 0,17-12-11400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72 19250,'0'0'12396,"9"8"-11841,-4-4-527,0-1 1,0 1-1,0-1 0,0 0 0,0 0 1,1 0-1,0-1 0,-1 0 0,10 3 0,-12-5-29,0 0 0,-1 1-1,1-1 1,0 0 0,-1-1-1,1 1 1,0 0 0,-1-1-1,1 1 1,-1-1 0,1 0-1,-1 0 1,1 0-1,-1 0 1,1 0 0,-1-1-1,0 1 1,0-1 0,0 0-1,0 1 1,0-1 0,0 0-1,0 0 1,0 0 0,-1 0-1,1-1 1,-1 1-1,1 0 1,-1-1 0,1-2-1,-1 3 2,0 0-1,0 0 0,0-1 0,0 1 1,0 0-1,0-1 0,-1 1 0,1-1 0,-1 1 1,0-1-1,0 1 0,0-1 0,0 1 1,0-1-1,0 1 0,-1 0 0,1-1 0,-1 1 1,1-1-1,-1 1 0,0 0 0,-3-5 1,3 6-4,0 0 0,0 0 1,-1 0-1,1 0 0,-1 0 1,1 0-1,-1 0 0,0 0 1,1 1-1,-1-1 0,0 1 1,1-1-1,-1 1 0,0-1 1,1 1-1,-1 0 0,0 0 1,0 0-1,0 0 0,1 0 1,-1 0-1,0 1 0,0-1 1,1 1-1,-1-1 0,0 1 1,1-1-1,-1 1 0,1 0 1,-1 0-1,1 0 0,-3 2 1,-6 3 39,0 1 1,0 1 0,1-1-1,1 1 1,-10 11 0,14-14-17,-1-1 0,1 2 1,1-1-1,-1 0 1,1 1-1,0-1 0,0 1 1,1 0-1,-1 0 0,1 0 1,-1 8-1,3-13-20,0 0 0,0-1 0,0 1 0,0 0 0,0-1 0,0 1 0,0 0 0,0-1 0,1 1 0,-1 0 0,0-1 0,0 1 0,1 0 0,-1-1 0,0 1 0,1-1 0,-1 1 0,1-1 0,-1 1 0,1-1 0,-1 1 0,1-1 0,-1 0 0,1 1 0,-1-1 0,1 1 0,0-1 0,-1 0 0,1 0 0,1 1 0,29 2 0,29-12 0,5-21-333,-55 25 293,-1 0 0,0 0 1,1 1-1,0 0 0,0 1 0,1 0 0,19-4 1,-29 8 52,0 0 0,0-1 1,0 1-1,0-1 1,-1 1-1,1 0 0,0 0 1,0-1-1,-1 1 1,1 0-1,-1 0 0,1 0 1,0 0-1,-1 0 1,0 0-1,1 0 0,-1 0 1,0 0-1,1 0 0,-1 0 1,0 0-1,0 0 1,0 0-1,0 0 0,0 0 1,0 0-1,0 0 1,0 1-1,-1 45 224,1-34-211,0-12-26,0 0 0,0-1 0,0 1 0,0 0 0,0 0 0,1 0 0,-1 0 0,0-1 0,0 1 0,1 0 0,-1 0 0,1 0 0,-1-1 0,1 1 0,-1 0 0,1-1 0,-1 1 0,1-1 0,0 1 0,-1 0 0,1-1 0,0 1 0,-1-1 0,1 0 0,0 1 0,0-1 0,1 1 0,30 2 0,-22-4 0,0 0 0,0-1 0,0 0 0,13-5 0,-1-1-1711,-16 7 532,-1 0 0,1-1 0,-1 0 0,0 0 0,0 0-1,0-1 1,0 0 0,0 0 0,0 0 0,-1 0 0,5-5 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152 282 7207,'0'0'6774,"1"-9"-1793,5-29-758,-6 38-4006,0-1 0,0 0 0,0 0 1,0 1-1,0-1 0,0 0 0,0 0 1,0 1-1,0-1 0,0 0 1,0 0-1,0 1 0,-1-1 0,1 0 1,0 1-1,0-1 0,-1 0 0,1 1 1,-1-1-1,1 0 0,0 1 1,-1-1-1,1 1 0,-1-1 0,0 1 1,1-1-1,-1 0 0,-21-1 2042,-19 15-1564,33-9-677,0 1 0,0 1 0,1-1 0,0 1-1,0 1 1,-8 8 0,12-11-21,0-1 0,0 1 0,1 0 1,-1 0-1,1 0 0,0 1 0,0-1 1,0 0-1,0 1 0,1-1 0,0 1 0,0 0 1,-1 8-1,2-13 2,0 1 0,0-1 0,0 1 0,0-1 1,1 1-1,-1-1 0,0 1 0,0-1 0,0 1 0,0-1 0,0 1 0,1-1 0,-1 0 1,0 1-1,0-1 0,1 1 0,-1-1 0,0 0 0,1 1 0,-1-1 0,0 0 1,1 1-1,-1-1 0,1 0 0,-1 1 0,0-1 0,1 0 0,-1 0 0,1 0 1,-1 0-1,1 1 0,0-1 0,21-1 67,20-15 89,-21 1-136,-1 0 0,-1-1 0,0 0 0,-1-2 0,0 0 0,-2-2 1,0 1-1,-1-2 0,-1 0 0,-1-1 0,-1 0 0,-1-1 0,12-34 0,-17 25-50,-6 32 30,0 0 0,0 0 0,0 0 0,-1 0 0,1-1 0,0 1 0,0 0-1,0 0 1,0 0 0,0 0 0,0-1 0,-1 1 0,1 0 0,0 0 0,0 0 0,0 0 0,-1 0-1,1 0 1,0 0 0,0 0 0,0 0 0,0-1 0,-1 1 0,1 0 0,0 0 0,0 0 0,0 0-1,-1 0 1,1 0 0,0 0 0,0 0 0,-1 0 0,1 0 0,0 1 0,0-1 0,0 0 0,0 0-1,-1 0 1,1 0 0,0 0 0,0 0 0,0 0 0,-1 0 0,1 1 0,0-1 0,0 0 0,0 0-1,0 0 1,0 0 0,0 1 0,-1-1 0,1 0 0,0 0 0,0 0 0,0 0 0,0 1 0,-6 6-9,0 0 1,1 0 0,-1 0 0,-5 12 0,-48 101 103,52-104-87,1 0 1,2 0-1,-1 1 1,2-1-1,-3 33 1,5-47-8,1 0 0,0 0 0,0 1 0,0-1 0,0 0 0,1 0 0,-1 0 0,0 0 0,1 0 0,0 0 0,-1 0 0,1 0 0,0 0 0,0 0 0,0 0 0,0 0 0,1 0 0,-1 0 0,0-1 0,1 1 0,-1-1 0,1 1 0,0-1 0,-1 0 0,1 1 0,0-1 0,0 0 0,0 0 0,0 0 0,0 0 0,0-1 0,0 1 0,0 0 0,0-1 0,0 0 0,0 1 0,0-1 0,0 0 0,1 0 0,-1 0 0,2-1 0,4 1 0,0-1 0,0 0 0,-1-1 0,1 0 0,0 0 0,-1 0 0,0-1 0,1 0 0,-1-1 0,10-6 0,-7 3 0,-1-1 0,0 0 0,0 0 0,-1-1 0,0 0 0,0 0 0,-1-1 0,0 0 0,-1 0 0,0-1 0,-1 0 0,0 0 0,0 0 0,4-20 0,-32 65 0,9-11 0,9-17 0,1 0 0,-1 1 0,1 0 0,0 0 0,1 1 0,0-1 0,0 1 0,0-1 0,1 1 0,0 0 0,1 0 0,0 0 0,0 11 0,1-18 0,1 1 0,0-1 0,0 0 0,0 0 0,0 0 0,0 0 0,0 0 0,0-1 0,0 1 0,0 0 0,1 0 0,-1-1 0,0 1 0,0-1 0,1 1 0,-1-1 0,0 1 0,1-1 0,-1 0 0,1 0 0,-1 0 0,0 1 0,1-1 0,-1-1 0,1 1 0,-1 0 0,0 0 0,1 0 0,1-1 0,43-8 0,-36 4 0,1 0 0,-1-1 0,0 0 0,0 0 0,-1-1 0,0-1 0,16-15 0,-17 14 0,1 1 0,0 0 0,1 1 0,-1 0 0,1 0 0,15-7 0,-25 14 0,0 0 0,1 0 0,-1 0 0,0 0 0,0 0 0,1 0 0,-1-1 0,0 1 0,0 0 0,1 0 0,-1 0 0,0 0 0,0 0 0,1 0 0,-1 0 0,0 0 0,0 0 0,1 0 0,-1 1 0,0-1 0,0 0 0,1 0 0,-1 0 0,0 0 0,0 0 0,0 0 0,1 0 0,-1 1 0,0-1 0,0 0 0,0 0 0,1 0 0,-1 0 0,0 1 0,0-1 0,0 0 0,0 0 0,0 1 0,0-1 0,1 0 0,-1 0 0,0 0 0,0 1 0,0-1 0,0 0 0,0 0 0,0 1 0,-1 19 0,-10 16 0,9-30 0,-1 1 0,0 0 0,0-1 0,1 1 0,0 0 0,1 0 0,-2 10 0,4-16 0,-1-1 0,0 0 0,0 1 0,0-1 0,1 0 0,-1 1 0,0-1 0,0 0 0,0 0 0,1 1 0,-1-1 0,0 0 0,1 0 0,-1 0 0,0 1 0,1-1 0,-1 0 0,0 0 0,0 0 0,1 0 0,-1 0 0,1 0 0,-1 1 0,0-1 0,1 0 0,-1 0 0,0 0 0,1 0 0,-1 0 0,0 0 0,1-1 0,-1 1 0,0 0 0,1 0 0,-1 0 0,0 0 0,1 0 0,-1 0 0,0-1 0,1 1 0,-1 0 0,0 0 0,0 0 0,1-1 0,-1 1 0,0 0 0,0 0 0,1-1 0,16-10 0,-9 1 0,0-1 0,0 0 0,-1 0 0,-1 0 0,0-1 0,0 0 0,-1 0 0,-1-1 0,0 1 0,-1-1 0,3-18 0,-1 11 0,-5 19-52,0 1-1,0 0 1,1-1-1,-1 1 1,0-1 0,1 1-1,-1 0 1,1-1-1,-1 1 1,0 0 0,1 0-1,-1-1 1,1 1-1,-1 0 1,1 0 0,-1-1-1,1 1 1,-1 0-1,1 0 1,-1 0 0,1 0-1,-1 0 1,1 0 0,-1 0-1,1 0 1,-1 0-1,1 0 1,-1 0 0,1 0-1,-1 0 1,1 0-1,-1 1 1,1-1 0,-1 0-1,1 0 1,-1 1-1,1-1 1,-1 0 0,0 0-1,1 1 1,-1-1-1,1 0 1,-1 1 0,1 0-1,25 19-4174,-21-17 3173,3 3-227,2 0 1,-1-1-1,0 0 1,1-1-1,0 0 1,0 0-1,14 3 0,15 2-2840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3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171 307 11403,'0'0'10623,"-13"-6"-8915,5 1-1450,6 3-202,-1 1 0,1-1 0,-1 0-1,0 1 1,0-1 0,0 1 0,0 0 0,0 0 0,0 0 0,0 0 0,0 0 0,0 1 0,0 0 0,0-1 0,-1 1-1,1 0 1,0 1 0,0-1 0,0 0 0,0 1 0,0 0 0,0 0 0,-1 0 0,2 0 0,-1 0 0,-4 3-1,-1 3 261,0 0 0,0 0-1,1 1 1,-11 14 0,16-20-223,1 0 0,-1 0 0,1 1 0,-1-1 0,1 1 1,0-1-1,-1 1 0,1 0 0,1-1 0,-1 1 0,0 0 1,1 0-1,-1-1 0,1 1 0,0 0 0,0 0 0,0 0 1,0-1-1,1 1 0,-1 0 0,1 0 0,1 4 0,0-5-83,0 0 0,0 0 0,0-1 0,0 1 0,0-1-1,1 1 1,-1-1 0,0 0 0,1 0 0,-1 0 0,1 0-1,-1 0 1,1-1 0,0 1 0,-1-1 0,1 0 0,0 0-1,-1 0 1,4 0 0,54-4-217,-50 1 165,0 0 1,0 0-1,0-1 1,-1-1 0,1 0-1,-1 0 1,0 0 0,-1-1-1,0-1 1,0 1-1,0-1 1,0-1 0,-1 1-1,-1-1 1,7-10 0,1-1-65,-1-2 0,-1 0 0,-1 0 0,-1-1 0,10-32 0,-14 39 112,-2-1-1,0 0 0,-1 0 1,-1 0-1,0 0 0,-1-24 1,0 39-14,-1 0-1,0 0 1,0 0 0,0 0 0,0 0 0,0 0-1,-1 0 1,1 0 0,0 0 0,0 0 0,0 0-1,-1 0 1,1 0 0,-1 0 0,1 0 0,-1 0-1,1 1 1,-1-1 0,1 0 0,-1 0 0,0 1-1,1-1 1,-1 0 0,0 1 0,0-1 0,1 0-1,-1 1 1,0-1 0,0 1 0,0 0 0,0-1-1,0 1 1,0 0 0,0-1 0,0 1 0,0 0-1,0 0 1,0 0 0,0 0 0,0 0 0,0 0-1,0 0 1,-1 0 0,-2 1-1,1 0 1,0 0-1,-1 1 0,1-1 1,0 1-1,0 0 1,0-1-1,0 1 0,0 1 1,1-1-1,-5 4 0,-3 5 139,0 0-1,1 1 1,0 1 0,-10 19-1,16-26-45,0 1 0,0-1 0,1 0 0,0 1 0,0-1 0,1 1 0,0 0 0,0-1 0,0 1 1,1 0-1,0 0 0,2 10 0,-2-14-81,1 0 0,1 1 0,-1-1 0,0 0 1,1 0-1,-1 0 0,1-1 0,0 1 0,0 0 0,0-1 1,1 1-1,-1-1 0,5 4 0,43 28-367,-13-8-838,-33-22 1064,0 0 0,0 0 0,0 1 0,0 0-1,-1-1 1,0 1 0,0 1 0,0-1 0,-1 0 0,0 1 0,0-1-1,0 1 1,-1 0 0,1 0 0,0 10 0,-2-12 85,0-1 1,0 1-1,0-1 1,-1 1-1,1-1 1,-1 1-1,0-1 1,0 1 0,0-1-1,0 0 1,-1 1-1,1-1 1,-1 0-1,-4 5 1,4-5-269,0-1 1,-1 1-1,1-1 1,-1 0-1,0 0 1,1 0-1,-1-1 1,0 1-1,0 0 0,0-1 1,-4 1-1,-9 0-9523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34 364 9033,'0'0'2647,"10"-2"-1990,-3 0-418,1 0-1,-1 0 1,0 0 0,1-1 0,-1 0-1,13-8 1,-17 9 230,0-1 0,0 1 1,0-1-1,0 0 0,0 0 0,-1 0 0,1-1 0,-1 1 1,0-1-1,0 1 0,0-1 0,0 1 0,0-1 1,-1 0-1,0 0 0,0 0 0,1-8 0,-1 9-161,-1 0 0,1 0 0,-1 0 0,0 1-1,0-1 1,-1 0 0,1 0 0,0 0 0,-1 0 0,0 0-1,0 1 1,0-1 0,0 0 0,0 1 0,0-1 0,-1 1-1,1-1 1,-1 1 0,1-1 0,-1 1 0,-4-3 0,4 3-268,1 1 0,-2 0-1,1 1 1,0-1 0,0 0 0,0 0 0,0 1 0,0-1 0,-1 1 0,1 0 0,0 0 0,0 0 0,-1 0 0,1 0 0,0 0-1,0 1 1,-1-1 0,1 1 0,0-1 0,0 1 0,0 0 0,0 0 0,0 0 0,0 0 0,0 0 0,0 0 0,0 1 0,0-1 0,-2 3-1,-1 1 55,-1 0-1,1 1 1,0 0-1,0 0 1,0 0-1,1 1 0,0-1 1,0 1-1,1 0 1,0 0-1,0 0 1,0 1-1,1-1 0,0 1 1,1-1-1,0 1 1,-1 11-1,2-18-88,0 0 0,0 0 0,1 1 0,-1-1 0,0 0 0,0 0-1,1 0 1,-1 0 0,1 0 0,-1 0 0,1 0 0,-1 0 0,1 0 0,0 0 0,-1 0 0,1-1 0,0 1 0,0 0 0,0 0-1,0-1 1,-1 1 0,1 0 0,0-1 0,0 1 0,0-1 0,0 1 0,0-1 0,1 0 0,-1 1 0,0-1 0,0 0-1,0 0 1,0 0 0,0 1 0,0-1 0,0 0 0,1-1 0,-1 1 0,1 0 0,3-1 17,1 1 0,-1-1 0,0 0 0,0 0 0,0-1 1,0 0-1,8-3 0,0-3-17,-1 0 0,0-1 0,-1-1 0,0 0 0,0 0 0,-1-1 0,0 0 0,-1-1 1,0 0-1,10-21 0,-6 9-10,-1-1 0,-1 0 0,-1 0 1,12-51-1,-17 27 63,-6 49-61,1 0-1,0 0 0,-1 0 0,1 0 0,-1 0 0,1 0 0,-1 0 0,1 0 1,-1 0-1,1 0 0,0 0 0,-1 0 0,1 0 0,-1 0 0,1 0 0,-1 0 0,1 0 1,0 1-1,-1-1 0,1 0 0,-1 0 0,1 1 0,0-1 0,-1 0 0,1 0 1,0 1-1,-1-1 0,1 0 0,0 1 0,0-1 0,-1 1 0,1 0 0,-10 14-13,0 0 0,1 1-1,1 0 1,0 0-1,-6 23 1,-23 93 244,33-109-176,0 0 0,1 0-1,1 46 1,2-67-51,0 0 0,0-1 0,0 1 0,0 0 0,0-1 0,1 1 0,-1 0 0,0-1 0,1 1 0,0 0 0,-1-1 0,1 1 0,0-1 0,-1 1 0,1-1 0,0 1 0,0-1 0,0 0 0,1 1 0,-1-1 0,0 0 0,0 0 0,1 0 0,-1 0 0,0 0 0,1 0 0,-1 0 0,1-1 0,-1 1 0,1 0 0,0-1 0,-1 1 0,1-1 0,0 0 0,-1 1 0,1-1 0,0 0 0,-1 0 0,1 0 0,0 0 0,-1 0 0,1-1 0,0 1 0,-1 0 0,1-1 0,0 0 0,2 0 0,4-2 0,-1 0 0,1 0 0,-1 0 0,0-1 0,0 0 0,0-1 0,0 1 0,-1-1 0,7-7 0,-3 2 0,-1-1 0,0 0 0,0 0 0,-1-1 0,-1 0 0,0-1 0,-1 1 0,0-1 0,-1-1 0,-1 1 0,5-22 0,-32 76 0,19-32 0,-4 6 0,1 1 0,0 0 0,1 0 0,1 1 0,-2 17 0,6-34 0,1 0 0,0 0 0,0 1 0,0-1 0,0 0 0,0 0 0,0 1 0,0-1 0,0 0 0,0 0 0,0 1 0,0-1 0,0 0 0,0 0 0,0 1 0,0-1 0,0 0 0,0 1 0,0-1 0,0 0 0,0 0 0,0 1 0,1-1 0,-1 0 0,0 0 0,0 0 0,0 1 0,0-1 0,1 0 0,-1 0 0,0 0 0,0 1 0,0-1 0,1 0 0,-1 0 0,0 0 0,0 0 0,1 0 0,-1 0 0,0 1 0,0-1 0,1 0 0,-1 0 0,0 0 0,0 0 0,1 0 0,-1 0 0,0 0 0,1 0 0,-1 0 0,0 0 0,0 0 0,1 0 0,-1-1 0,0 1 0,0 0 0,1 0 0,-1 0 0,0 0 0,0 0 0,1-1 0,11-6 0,-12 7 0,11-10 0,1-1 0,-2 0 0,13-17 0,8-8 0,-31 35 0,0 1 0,1-1 0,-1 0 0,1 0 0,-1 1 0,1-1 0,-1 0 0,1 1 0,-1-1 0,1 1 0,0-1 0,-1 1 0,1-1 0,0 1 0,-1-1 0,1 1 0,0-1 0,0 1 0,-1 0 0,1 0 0,0-1 0,0 1 0,0 0 0,0 0 0,-1 0 0,1 0 0,0 0 0,0 0 0,0 0 0,0 0 0,-1 0 0,1 0 0,0 1 0,0-1 0,0 0 0,-1 0 0,1 1 0,0-1 0,0 1 0,-1-1 0,1 0 0,0 1 0,-1 0 0,1-1 0,0 1 0,-1-1 0,1 1 0,-1 0 0,1-1 0,-1 1 0,1 0 0,0 1 0,2 6 0,0-1 0,-1 1 0,1 0 0,1 14 0,-1-5 0,1-3 0,0-1 0,0 0 0,2-1 0,-1 1 0,14 21 0,-17-32 0,-1 0 0,1 0 0,-1-1 0,1 1 0,-1 0 0,1-1 0,0 1 0,0-1 0,0 1 0,0-1 0,0 0 0,0 0 0,0 0 0,0 0 0,0 0 0,1-1 0,2 2 0,-3-3 0,1 1 0,-1 0 0,0-1 0,1 1 0,-1-1 0,0 0 0,1 0 0,-1 0 0,0 0 0,0 0 0,0 0 0,0 0 0,0-1 0,0 1 0,0-1 0,0 0 0,0 1 0,-1-1 0,1 0 0,1-3 0,5-5 0,0-1 0,-1 1 0,-1-1 0,0-1 0,0 1 0,-1-1 0,-1 0 0,0 0 0,0 0 0,-1-1 0,-1 1 0,0-1 0,-1 0 0,0 1 0,-1-16 0,0 27 1,0 0 0,0 1-1,0-1 1,0 0 0,0 0 0,0 1 0,0-1 0,0 0-1,-1 1 1,1-1 0,0 0 0,0 1 0,0-1-1,-1 0 1,1 1 0,0-1 0,-1 0 0,1 1 0,-1-1-1,1 1 1,-1-1 0,1 1 0,-1-1 0,1 1 0,-1-1-1,1 1 1,-1-1 0,1 1 0,-1 0 0,0-1-1,1 1 1,-1 0 0,0 0 0,1-1 0,-1 1 0,0 0-1,0 0 1,0 0 0,0 0-7,0 0-1,0 1 1,0-1-1,0 1 1,0-1 0,0 0-1,0 1 1,0 0-1,0-1 1,0 1 0,0 0-1,0-1 1,1 1-1,-1 0 1,0 0 0,1-1-1,-1 1 1,0 0-1,1 0 1,-1 0 0,1 0-1,0 0 1,-1 0-1,0 2 1,0-1-281,1 0-1,-1 1 1,0-1 0,0 1-1,1-1 1,0 1 0,-1-1-1,1 1 1,0-1 0,0 1-1,0-1 1,1 1 0,-1-1-1,1 0 1,-1 1 0,1-1-1,0 1 1,0-1 0,0 0-1,0 0 1,3 4 0,-2-4-223,1 0 0,-1 0 0,1 0 0,0-1 0,0 0 0,0 1 0,0-1 0,0 0 0,0 0 0,0-1 0,0 1 0,1-1 0,-1 1 1,0-1-1,0 0 0,4-1 0,29 1-4903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11082,'0'0'13309,"-7"9"-11126,1 0-1481,1 1 0,-1 0-1,1 0 1,-6 20-1,10-27-578,0 0-1,1 0 0,-1 0 0,1-1 0,-1 1 1,1 0-1,0 0 0,0 0 0,1 0 1,-1 0-1,0 0 0,2 4 0,-1-5-121,0-1-1,0 1 1,0-1-1,0 0 1,0 1-1,0-1 1,0 0-1,0 0 1,1 0-1,-1 0 1,0 0-1,1 0 1,-1 0-1,1 0 0,-1-1 1,1 1-1,-1 0 1,1-1-1,-1 1 1,1-1-1,0 0 1,-1 1-1,1-1 1,3 0-1,-1 0-314,1 0 0,0-1 0,0 1 0,-1-1-1,1 0 1,-1 0 0,1 0 0,-1-1 0,1 1-1,-1-1 1,0 0 0,0-1 0,6-3 0,-5 2-588,1 0 1,-1 0-1,0-1 1,0 0-1,-1 0 1,1 0-1,-1 0 1,0-1-1,0 0 1,-1 0-1,0 0 1,0 0-1,0 0 1,2-9-1,-6 15 984,1 0-1,0 0 0,0 0 0,0 0 0,0 0 1,0 0-1,0 0 0,0 0 0,-1 0 0,1 0 1,0 0-1,0 0 0,0 0 0,0 0 0,0 0 1,0 0-1,-1 0 0,1 0 0,0 0 0,0 0 1,0 0-1,0 0 0,0 0 0,0 0 0,0 0 1,-1 0-1,1 0 0,0 0 0,0-1 0,0 1 1,0 0-1,0 0 0,0 0 0,0 0 0,0 0 1,0 0-1,0 0 0,-1 0 0,1 0 0,0-1 1,0 1-1,0 0 0,0 0 0,0 0 0,0 0 1,0 0-1,0 0 0,0-1 0,0 1 0,0 0 1,0 0-1,0 0 0,0 0 0,0 0 0,0 0 1,0 0-1,0-1 0,0 1 0,0 0 0,-14 14 2866,-14 23 915,26-34-3567,-5 8 386,0 0 0,0 1 0,1 0 0,0 0 0,1 1 0,1 0 0,0 0 0,1 0 0,-3 21 0,6-34-744,0 1 0,0-1 0,0 1 0,0 0 1,0-1-1,0 1 0,0-1 0,0 1 0,1-1 0,-1 1 0,0-1 0,0 1 0,1 0 0,-1-1 0,0 1 0,1-1 0,-1 0 1,0 1-1,1-1 0,-1 1 0,1-1 0,-1 0 0,1 1 0,-1-1 0,1 0 0,-1 1 0,1-1 0,-1 0 0,1 0 1,-1 1-1,1-1 0,-1 0 0,1 0 0,0 0 0,23-5-7995,-6-10-3660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109 246 16496,'0'0'8189,"-10"4"-5547,4-1-2477,0 0-1,0 0 1,0 0-1,0 1 1,1 0-1,-1 1 1,1-1-1,0 1 0,0 0 1,1 0-1,0 0 1,0 1-1,0 0 1,0 0-1,1 0 1,0 0-1,0 0 1,1 0-1,-1 1 1,-1 9-1,3-13-105,0 1 0,0 0 0,0-1 0,1 1 0,0 0 0,-1 0 0,1 0 0,0 0 0,1-1 0,-1 1 1,1 0-1,-1 0 0,1-1 0,3 7 0,-3-8-51,1 0 0,0-1 0,-1 1 0,1 0 0,0-1 1,0 1-1,0-1 0,1 0 0,-1 0 0,0 0 0,0 0 0,1 0 1,-1 0-1,0 0 0,1-1 0,-1 0 0,1 1 0,-1-1 1,1 0-1,-1 0 0,1 0 0,2-1 0,5 0-28,0 0-1,-1-1 1,0 0-1,1-1 1,-1 0-1,0 0 1,0-1-1,0 0 1,-1-1-1,0 1 0,1-2 1,-2 1-1,1-1 1,-1-1-1,0 1 1,0-1-1,0 0 1,9-15-1,0 0-60,-1-1 0,-1 0 1,-1-1-1,-1-1 0,13-39 0,-24 62 77,20-75 14,-20 73 0,-1 0-1,1 1 0,0-1 0,-1 0 0,0 0 0,0 0 0,0 0 0,0 0 0,-1 0 1,0 0-1,1 0 0,-2 0 0,1 0 0,0 0 0,-1 1 0,1-1 0,-3-3 0,2 5-10,0 1-1,0-1 0,0 1 1,-1-1-1,1 1 0,0 0 1,0 0-1,-1 0 0,1 1 0,-1-1 1,1 0-1,-1 1 0,1-1 1,-1 1-1,1 0 0,-1 0 0,1 0 1,-1 0-1,1 1 0,-1-1 1,1 1-1,-1-1 0,1 1 0,0 0 1,-1 0-1,1 0 0,0 0 1,-1 0-1,1 0 0,0 1 1,-3 2-1,-6 4 24,0 0 1,1 0 0,0 1 0,-14 16-1,18-18 63,-1 0-1,2 1 1,-1-1 0,1 2-1,0-1 1,0 0 0,1 1-1,1 0 1,-1 0 0,1 0-1,1 0 1,0 0 0,-2 16-1,4-23-85,1 0-1,-1 0 1,1 0 0,-1-1-1,1 1 1,0 0-1,-1 0 1,1-1-1,0 1 1,0-1 0,0 1-1,1-1 1,-1 1-1,0-1 1,1 1-1,-1-1 1,0 0-1,1 0 1,0 0 0,-1 0-1,1 0 1,0 0-1,-1 0 1,1-1-1,0 1 1,0-1 0,-1 1-1,1-1 1,0 1-1,2-1 1,12 3-257,0-1 1,27-1-1,-22 0-403,-9 0-2,0 0 1,0 0 0,0 1 0,0 1-1,0 0 1,20 9 0,-29-11 308,1 1-1,0 0 1,-1 1 0,1-1 0,-1 1-1,0 0 1,0-1 0,0 1 0,0 0-1,-1 1 1,1-1 0,-1 1 0,0-1-1,0 1 1,0-1 0,0 1 0,0 0-1,-1 0 1,0 0 0,0 0 0,0 0-1,0 0 1,-1 6 0,1 18-3052,-4-1-2189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156 185 6470,'0'0'16175,"-10"0"-13601,6 0-2422,-1 0 1,0 1-1,1-1 1,-1 1-1,0 0 1,1 0-1,-1 0 1,1 1-1,-1-1 1,1 1-1,0 0 1,0 1-1,0-1 1,0 1-1,0-1 1,1 1-1,-1 0 1,1 1-1,-1-1 1,-2 5 0,4-6-128,-3 3 66,-1 2-1,1-1 1,0 0 0,0 1 0,1 0 0,0 0 0,0 1 0,1-1 0,0 1-1,0 0 1,1 0 0,-3 13 0,5-21-74,1 1 0,-1 0 0,1 0 0,-1-1 0,1 1 0,-1 0 1,1-1-1,0 1 0,-1 0 0,1-1 0,0 1 0,-1-1 0,1 1 0,0-1 0,0 1 0,-1-1 0,1 0 0,0 1 0,0-1 0,0 0 0,0 0 0,0 0 1,-1 1-1,1-1 0,0 0 0,0 0 0,0 0 0,0 0 0,0-1 0,0 1 0,-1 0 0,1 0 0,0 0 0,0-1 0,0 1 0,0 0 0,0-1 1,38-12 502,-21 2-469,0-2 0,-1 0 1,-1-1-1,0 0 0,0-1 0,-2-1 0,15-20 0,-11 12-2,-2-1-1,-1 0 1,-1 0-1,19-48 0,-26 51 444,-7 22-481,-1 0 0,1 0 0,0 1 0,0-1 0,0 0 0,0-1 0,0 1 0,-1 0 0,1 0 0,0 0 0,0 0 0,0 0 0,0 0 0,0 0 0,0 0 0,-1 0 0,1 0 1,0 0-1,0 0 0,0 0 0,0 0 0,0 0 0,0 0 0,0-1 0,0 1 0,-1 0 0,1 0 0,0 0 0,0 0 0,0 0 0,0 0 0,0 0 0,0-1 0,0 1 0,0 0 1,0 0-1,0 0 0,0 0 0,0 0 0,0-1 0,0 1 0,0 0 0,0 0 0,0 0 0,0 0 0,0 0 0,0 0 0,0-1 0,0 1 0,0 0 0,0 0 0,0 0 0,-6 8 231,-7 15-242,1 2 0,2-1 0,0 1 0,-8 35 0,-16 108 0,27-89 0,7-79-20,0 0-1,0 1 1,-1-1-1,1 0 1,0 1 0,1-1-1,-1 1 1,0-1 0,0 0-1,0 1 1,0-1-1,0 0 1,0 1 0,0-1-1,0 0 1,1 1 0,-1-1-1,0 0 1,0 1-1,1-1 1,-1 0 0,0 1-1,0-1 1,1 0-1,-1 0 1,0 1 0,1-1-1,-1 0 1,0 0 0,1 0-1,-1 0 1,0 1-1,1-1 1,-1 0 0,1 0-1,16-5-2076,12-18-5562,-17-1-3696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4965,'0'0'608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7271,'0'0'15417,"8"-7"-11493,25-20-977,-33 27-2902,0-1 1,1 1-1,-1 0 1,0 0-1,0 0 1,1 0-1,-1 0 1,0-1-1,0 1 1,1 0 0,-1 0-1,0 0 1,0 0-1,1 0 1,-1 0-1,0 0 1,1 0-1,-1 0 1,0 0-1,0 0 1,1 0-1,-1 0 1,0 0-1,1 0 1,-1 0 0,0 1-1,0-1 1,1 0-1,-1 0 1,0 0-1,0 0 1,0 0-1,1 1 1,-1-1-1,0 0 1,0 0-1,0 0 1,1 1 0,-1-1-1,0 0 1,0 0-1,0 1 1,0-1-1,0 0 1,1 0-1,-1 1 1,0-1-1,0 0 1,0 0-1,0 1 1,0-1-1,0 0 1,0 1 0,0-1-1,0 0 1,0 0-1,0 1 1,0-1-1,0 0 1,-1 1-1,2 22 76,-2-20 98,-7 172-1815,19-192-11771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11 279 18129,'0'0'11995,"8"7"-10863,-6-4-1045,0-2-55,-1 1 0,0 0 1,1-1-1,-1 1 0,0-1 1,1 1-1,0-1 1,-1 0-1,1 1 0,0-1 1,0 0-1,0 0 0,0 0 1,0 0-1,0-1 1,0 1-1,0-1 0,0 1 1,0-1-1,0 1 0,0-1 1,0 0-1,0 0 1,0 0-1,0-1 0,1 1 1,-1 0-1,0-1 0,0 1 1,0-1-1,0 0 1,0 1-1,0-1 0,0 0 1,-1 0-1,1-1 0,0 1 1,0 0-1,-1 0 1,1-1-1,-1 1 0,1-1 1,1-3-1,2 1-32,-1 0 0,1 0 0,-1 0 0,0-1 0,-1 0 0,1 0 0,-1 0 0,0 0 0,0 0 0,-1-1 0,1 1 0,-1-1 0,0 0 0,-1 0 0,0 0 0,1 0 0,-1-9 0,-1 14 0,-1 0 0,1 0 0,0 0 0,-1 1 0,1-1 0,-1 0 0,1 0 0,-1 1 0,1-1 0,-1 0 0,1 0 0,-1 1 0,0-1 0,0 1 0,1-1 0,-1 1 0,0-1 0,0 1 0,1-1 0,-1 1 0,0 0 0,0-1 0,0 1 0,0 0 0,0 0 0,0 0 0,1-1 0,-1 1 0,0 0 0,0 0 0,0 1 0,0-1 0,0 0 0,0 0 0,-1 1 0,-2-1 0,0 1 0,1 0 0,-1-1 0,0 2 0,1-1 0,-1 0 0,1 1 0,-4 2 0,-2 4 0,1 0 0,0 1 0,0 0 0,1 0 0,1 0 0,-1 1 0,1 0 0,1 1 0,0-1 0,1 1 0,0 0 0,0 0 0,1 0 0,1 1 0,0-1 0,0 1 0,0 21 0,2-31-3,0 0 0,0-1 0,0 1 1,0 0-1,1 0 0,-1 0 0,0 0 0,1 0 0,-1 0 0,1-1 0,0 1 1,-1 0-1,1 0 0,0-1 0,0 1 0,0 0 0,0-1 0,1 1 0,-1-1 1,0 0-1,1 1 0,-1-1 0,1 0 0,-1 0 0,3 1 0,-1 0-28,0-1-1,1 0 0,-1-1 1,0 1-1,1-1 1,-1 1-1,1-1 0,-1 0 1,1 0-1,-1-1 0,1 1 1,6-2-1,0-1-296,0 0 0,0-1 0,0 0 0,0 0 0,-1-1 0,1 0 0,-1-1 0,14-11 0,3-15-6452,-6-5-2156</inkml:trace>
  <inkml:trace contextRef="#ctx0" brushRef="#br0" timeOffset="1">163 1 23030,'0'0'6950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 6150,'0'0'13154,"10"-5"-10448,1-1-1859,0 2 0,1-1 0,-1 1 0,22-4 0,-30 8-747,-1-1 1,0 0-1,1 1 0,-1-1 0,0 1 1,1 0-1,-1 0 0,1 0 0,-1 0 1,0 1-1,1-1 0,-1 0 0,0 1 1,1 0-1,-1-1 0,0 1 1,0 0-1,1 0 0,-1 0 0,0 1 1,0-1-1,0 1 0,-1-1 0,1 1 1,0-1-1,0 1 0,-1 0 0,1 0 1,-1 0-1,0 0 0,1 0 1,-1 0-1,0 0 0,0 0 0,0 0 1,-1 1-1,2 3 0,-1 2-8,-1 0-1,1 0 1,-2 0 0,1 0-1,-1 0 1,0 0 0,-1 0-1,0-1 1,0 1 0,-1 0-1,0-1 1,-6 14 0,-7 7 596,-37 48 1,30-44-546,5-7-143,9-13 0,0 0 0,0 1 0,1 0 0,1 1 0,-9 22 0,16-35 0,0 0 0,-1 0 0,1 0 0,0 0 0,0 0 0,0 0 0,0 0 0,0 0 0,0 0 0,0 0 0,1 0 0,-1 0 0,0 0 0,0 0 0,1 0 0,-1 0 0,1-1 0,-1 1 0,1 0 0,-1 0 0,1 0 0,0 0 0,-1-1 0,1 1 0,0 0 0,0 0 0,-1-1 0,1 1 0,0-1 0,0 1 0,0-1 0,0 1 0,0-1 0,0 1 0,0-1 0,0 0 0,0 0 0,0 1 0,0-1 0,0 0 0,0 0 0,2 0 0,54 0 0,-46-1 0,5 0-180,0 0 0,0-2-1,0 0 1,0 0 0,-1-2 0,0 0 0,0 0 0,0-2-1,0 0 1,-1 0 0,22-17 0,-35 23-289,1 0 1,-1 0-1,1-1 0,-1 1 0,0-1 1,0 1-1,1-1 0,-1 1 1,0-1-1,-1 0 0,1 1 0,0-1 1,0 0-1,-1 0 0,1 0 1,-1 0-1,0 1 0,1-1 0,-1-4 1,0-13-7855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15471,'0'0'9961,"56"32"-9577,-24-22-287,7-1-898,0-7-2626,-3-2-1955,-2 0-2913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11883,'0'0'10165,"3"9"-7587,25 101 3225,-27-108-5784,0-1 0,-1 1 1,1 0-1,0-1 0,1 1 0,-1 0 1,0-1-1,0 0 0,1 1 0,-1-1 1,1 0-1,-1 1 0,1-1 1,-1 0-1,1 0 0,0 0 0,0-1 1,-1 1-1,1 0 0,0-1 0,0 1 1,0-1-1,0 1 0,0-1 1,0 0-1,-1 0 0,1 0 0,0 0 1,0 0-1,0 0 0,0-1 0,0 1 1,0-1-1,0 1 0,3-2 0,8-2-46,-1-1-1,1 1 0,19-12 0,-7 2-145,-13 7 59,-1 0 0,1 1 1,1 0-1,-1 1 1,1 0-1,0 1 0,0 0 1,24-2-1,-36 6 133,0 0 1,0 1-1,0-1 0,0 1 1,1-1-1,-1 1 0,0 0 1,0-1-1,-1 1 1,1 0-1,0 0 0,0-1 1,0 1-1,0 0 0,-1 0 1,1 0-1,0 0 1,-1 0-1,1 0 0,-1 0 1,1 0-1,-1 1 0,1-1 1,-1 0-1,0 0 1,0 0-1,1 0 0,-1 1 1,0-1-1,0 0 0,0 0 1,0 0-1,-1 1 1,1-1-1,0 0 0,0 0 1,-1 2-1,-10 46 873,2-29-560,6-16-248,1 0 0,0 1 0,0-1 0,0 1 0,1-1 0,0 1 0,-2 7 0,24-45-6544,-10 7-613,0-6-3449</inkml:trace>
  <inkml:trace contextRef="#ctx0" brushRef="#br0" timeOffset="1">402 1 14446,'0'0'15150,"8"58"-15406,23-47-2243,6-7-2145,-1-3-2979,0-1 2562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13581,'0'0'9844,"-10"4"-7346,0 0-2095,1 0 0,-1 0 0,1 1 0,0 0 0,-9 8 0,14-10-334,1-1 0,0 1 0,0 0 0,0 0 0,0 0-1,1 1 1,-1-1 0,1 0 0,0 1 0,0 0 0,0-1 0,0 1 0,1 0 0,0 0-1,-1 0 1,1 0 0,1 0 0,-1 0 0,0 5 0,2-8-84,-1 0 1,1 0 0,-1 0 0,1 0-1,-1 0 1,1 0 0,0 0-1,0 0 1,-1 0 0,1 0 0,0 0-1,0 0 1,0-1 0,0 1-1,0 0 1,0-1 0,0 1 0,0 0-1,0-1 1,1 0 0,-1 1-1,0-1 1,0 0 0,0 1-1,1-1 1,-1 0 0,0 0 0,0 0-1,0 0 1,2 0 0,51 0-1164,-40-1 530,-4 2 518,-1-1-1,1 2 1,-1-1 0,1 1 0,-1 0-1,14 6 1,-22-7 231,0-1 0,1 1-1,-1-1 1,0 1 0,0 0 0,0 0 0,0-1-1,0 1 1,0 0 0,0 0 0,0 0-1,0 0 1,0 0 0,0 0 0,0 0 0,-1 1-1,1-1 1,0 0 0,-1 0 0,2 3-1,-3-2 27,1-1 0,0 1 0,-1 0 0,1 0 0,-1-1 0,0 1 0,1 0 0,-1-1 0,0 1 0,0-1 0,0 1 0,0-1 0,0 0 0,-1 1 0,1-1 0,0 0 0,0 0 0,-1 0 0,1 0 0,-1 0 0,-2 1 0,-8 8 84,-1-2-1,0 1 0,-1-2 1,1 0-1,-24 8 0,31-13-1638,0-1 0,0 1-1,-1-2 1,1 1 0,-12-1-1,4-1-12013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13196,'0'0'13325,"12"7"-11093,-4-2-1833,-5-2-294,1-1 1,-1 0 0,1 1 0,0-1 0,-1-1-1,1 1 1,0 0 0,0-1 0,0 0-1,0 0 1,0 0 0,0-1 0,1 1-1,-1-1 1,0 0 0,0 0 0,0 0-1,1-1 1,5-1 0,3-3 19,-1 0 1,0-1-1,0 0 0,-1 0 1,20-16-1,-26 18-114,-1 1-1,1-1 1,-1-1 0,0 1 0,0 0-1,0-1 1,-1 0 0,0 0-1,0 0 1,0 0 0,0-1 0,-1 1-1,0-1 1,0 1 0,1-9-1,-2 13-9,-1-1 0,0 1 0,0 0 0,0-1 0,0 1-1,0-1 1,0 1 0,0-1 0,-1 1 0,1 0 0,0-1-1,-1 1 1,1 0 0,-1-1 0,1 1 0,-1 0-1,0 0 1,0-1 0,1 1 0,-1 0 0,0 0 0,0 0-1,0 0 1,0 0 0,0 0 0,-1 0 0,1 1 0,0-1-1,0 0 1,0 1 0,-1-1 0,1 0 0,0 1 0,-1 0-1,1-1 1,-1 1 0,1 0 0,0 0 0,-1-1-1,1 1 1,-1 0 0,-1 1 0,0-1-8,-1 0 1,0 0-1,0 1 1,0-1-1,1 1 1,-1 0-1,0 1 1,1-1-1,-1 0 0,1 1 1,0 0-1,-1 0 1,1 0-1,0 0 1,-3 3-1,-2 4 28,0 0 0,1 1 0,1 0 0,-1 0 0,1 0 0,1 1 0,0 0 0,1 0 0,0 0 0,0 1 0,1-1 0,1 1 0,0 0 0,-1 19 0,3-30-17,1 0 0,-1 0 0,0 0 0,0 0 0,1 0 0,-1 0 1,0 0-1,1-1 0,-1 1 0,1 0 0,-1 0 0,1 0 0,0 0 0,-1-1 0,1 1 0,0 0 0,-1 0 0,1-1 0,0 1 0,0-1 0,0 1 1,0-1-1,-1 1 0,1-1 0,2 1 0,34 5 104,36-13 9,-25-4-157,-37 8 22,0-1 0,1 2 0,-1 0 0,1 0 0,0 1 1,-1 0-1,1 1 0,0 0 0,15 3 0,-27-3 22,-1-1 0,1 1-1,-1-1 1,1 1 0,0 0-1,-1 0 1,1-1 0,-1 1 0,1 0-1,-1 0 1,1 0 0,-1-1-1,1 1 1,-1 0 0,1 0-1,-1 0 1,1 0 0,-1 0 0,1 0-1,-1 0 1,1 0 0,-1 0-1,1 0 1,-1 0 0,1 0 0,-1 1-1,1-1 1,-1 0 0,1 0-1,-1 0 1,1 1 0,0-1 0,-1 0-1,1 1 1,-1-1 0,1 0-1,0 1 1,-1-1 0,1 0-1,0 1 1,-1-1 0,1 1 0,0-1-1,0 1 1,-1-1 0,1 1-1,0-1 1,0 1 0,0-1 0,0 1-1,0-1 1,-1 1 0,1-1-1,0 1 1,0-1 0,0 1 0,1-1-1,-1 2 1,-5-12-4,0 0 0,1 0 0,0-1 0,1 1 0,0-1 0,1 0 0,-2-17 0,-1-79 0,5 106-37,1 1-1,-1-1 1,0 0 0,1 1 0,-1-1-1,1 1 1,-1-1 0,1 0-1,-1 1 1,1-1 0,-1 1-1,1 0 1,-1-1 0,1 1 0,0-1-1,-1 1 1,1 0 0,0-1-1,-1 1 1,1 0 0,0 0 0,0-1-1,-1 1 1,1 0 0,0 0-1,0 0 1,-1 0 0,1 0-1,0 0 1,0 0 0,-1 0 0,1 1-1,1-1 1,36 4-3166,-24-2 1028,9-1-4183,-1-1-1586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18802,'0'0'9908,"1"8"-9545,9 40-211,-5-32-84,-2 1 0,0-1 0,1 19 0,-4-30-30,0 1 0,-1 0 0,1 0 0,-1-1 0,0 1 0,0 0 0,-1-1 0,0 1 0,0-1-1,0 0 1,-1 1 0,1-1 0,-6 6 0,-2 3 282,-1-2 0,0 1-1,-1-1 1,-15 11 0,-18 5-1361,40-26 144,0 0 0,1 0 0,-1-1 0,0 1-1,0-1 1,1-1 0,-10 2 0,1-2-7778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10314,'0'0'19981,"-5"13"-18812,-38 133-229,36-119-867,2 0-1,0 0 1,2 0-1,1 33 1,2-59-73,0 0 0,0 0 0,0-1 0,0 1 0,0 0 0,0 0 0,0 0 0,0 0 0,1-1 0,-1 1 0,0 0 0,1 0 0,-1-1 0,1 1 0,-1 0 0,1-1 0,-1 1 0,1 0 0,-1-1 0,1 1 0,-1-1 0,1 1 0,0-1 0,0 1 0,-1-1 0,1 1 0,0-1 0,1 1 0,25-3 0,-18-1 0,-1 0 0,0 0 0,0-1 0,12-8 0,13-14 0,-23 17 0,0 0 0,1 1 0,0 1 0,0 0 0,13-6 0,-24 13 0,0 0 0,1 0 0,-1 0 0,0 0 0,0 0 0,0 0 0,1 0 0,-1 0 0,0 0 0,0 0 0,1 0 0,-1 0 0,0 0 0,0 0 0,1 0 0,-1 0 0,0 0 0,0 0 0,1 0 0,-1 0 0,0 0 0,0 0 0,0 0 0,1 0 0,-1 0 0,0 1 0,0-1 0,1 0 0,-1 0 0,0 0 0,0 0 0,0 1 0,0-1 0,0 0 0,1 0 0,-1 0 0,0 1 0,0-1 0,0 0 0,0 0 0,0 0 0,0 1 0,0-1 0,0 0 0,0 1 0,0 16 0,-10 16 0,1-14 46,6-13-101,0 0 1,0 1-1,1-1 1,0 1 0,0 0-1,0 0 1,-1 10-1,9-16-4797,17-12-81,-1-6-2146,2-3-3822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68 10218,'0'0'20051,"-10"3"-19448,5-1-530,-1 0 0,0 0 0,1 1-1,-1 0 1,1 0 0,0 0 0,0 0 0,0 1 0,0 0 0,1 0 0,-1 1 0,1-1-1,0 1 1,0 0 0,1 0 0,0 0 0,0 0 0,0 1 0,0-1 0,1 1 0,0 0-1,0 0 1,0 0 0,1 0 0,-1 10 0,1-14-73,1-1 0,0 1 0,0-1 0,0 1 0,0-1 0,0 0 0,1 1 0,-1-1 0,0 1 0,1-1 0,-1 0 0,1 1 0,-1-1 0,1 0 0,-1 1 0,1-1 0,0 0 0,0 0 0,0 0 0,0 0 0,0 0 0,0 0 0,0 0 0,0 0 0,0 0 0,0 0 0,0 0 0,1-1 0,-1 1 0,0 0 0,1-1 0,-1 1 0,0-1 0,1 0 0,-1 1 0,1-1 0,-1 0 0,1 0 0,-1 0 0,0 0 0,1 0 0,-1 0 0,1 0 0,-1 0 0,2-1 0,2 0 0,0 0 0,-1 0 0,1 0 0,0 0 0,-1-1 0,1 0 0,-1 0 0,0 0 0,0 0 0,0-1 0,0 1 0,0-1 0,4-4 0,8-16 0,-1 0 0,0-2 0,-2 0 0,-1 0 0,-1-1 0,8-30 0,-51 101 0,30-41-552,0 0 1,0 0-1,0 1 1,1-1-1,0 0 0,-1 1 1,2-1-1,-1 1 1,0 7-1,1-11 385,0-1 0,0 1 1,0-1-1,0 1 0,0 0 0,1-1 0,-1 1 0,0-1 0,0 1 0,0-1 1,1 1-1,-1-1 0,0 1 0,1-1 0,-1 1 0,0-1 0,1 1 0,-1-1 1,1 0-1,-1 1 0,1-1 0,-1 0 0,1 1 0,-1-1 0,1 0 1,-1 1-1,1-1 0,-1 0 0,2 0 0,0 0-204,0 0 0,0 0-1,0 0 1,0-1 0,0 1 0,1-1-1,-1 1 1,0-1 0,0 0 0,0 0 0,-1 0-1,5-2 1,18-16-9873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2:5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19410,'0'0'6177,"-10"10"-4277,1-1-1569,0 0-1,1 0 1,0 1-1,1 0 1,0 0-1,0 0 0,1 1 1,0 0-1,-7 22 1,6-7-49,2-1 0,0 1 0,2 0 0,0 0 1,2 0-1,3 35 0,-2-60-285,0 1 0,0-1-1,0 0 1,0 1 0,1-1 0,-1 0 0,0 0 0,1 1-1,-1-1 1,1 0 0,0 0 0,-1 0 0,1 1 0,0-1-1,0 0 1,0 0 0,0 0 0,-1 0 0,1 0 0,1-1-1,-1 1 1,0 0 0,0 0 0,0-1 0,3 2 0,-1-1-16,0-1 0,0 1 0,0-1 0,1 1 0,-1-1 0,0 0 0,1-1 0,-1 1 0,0 0 0,5-2 0,6-2-122,1-1 0,-1 0 1,20-11-1,-27 12 150,0 0 1,0 1-1,0 0 1,0 0-1,1 1 1,-1 0-1,1 0 1,9 0-1,-15 3 24,-1 1 0,0-1-1,0 1 1,0 0 0,0 0-1,0-1 1,-1 1 0,1 0-1,0 0 1,-1 0 0,1 0-1,-1 0 1,0 0 0,0 0 0,0 0-1,0 0 1,0 0 0,0 3-1,2 18 116,-1-21-148,1 0 1,-1 0-1,1-1 0,-1 1 1,1-1-1,-1 1 0,1-1 1,0 1-1,0-1 0,-1 0 1,1 0-1,0 0 0,0 0 1,0 0-1,1 0 0,-1 0 1,0-1-1,0 1 1,0-1-1,0 1 0,1-1 1,-1 0-1,0 0 0,0 0 1,1 0-1,-1-1 0,0 1 1,0-1-1,0 1 0,3-2 1,7-1-12,-1 0 0,1-1 1,-1 0-1,13-7 0,122-75-3170,-142 137 5140,-4-50-1954,0 1 1,-1-1 0,1 1-1,0-1 1,1 1-1,-1-1 1,0 1-1,0-1 1,1 1-1,-1-1 1,0 1 0,1-1-1,0 0 1,-1 1-1,1-1 1,0 0-1,0 1 1,0-1 0,-1 0-1,1 0 1,0 0-1,1 0 1,-1 0-1,0 0 1,3 1 0,0 0-49,0-1 0,0 0 0,0 0 0,1-1 0,-1 0 0,0 1 0,8-2 0,-1 1-52,0 0-129,1 0 0,-1 1 0,1 0 1,-1 1-1,0 0 0,0 1 0,0 0 0,14 6 0,-20-6 125,0-1 1,0 2-1,0-1 1,0 1 0,-1-1-1,1 1 1,-1 1-1,0-1 1,0 0-1,-1 1 1,1 0-1,-1 0 1,0 0-1,-1 0 1,1 1-1,-1-1 1,0 1-1,2 6 1,-2-5 257,-1 1 0,0 0 0,0 0 0,0 0 0,-1 0 0,0 0 0,-1 0 0,0 0 0,0 0 0,0 0 0,-1-1 0,0 1 0,-1 0-1,0-1 1,0 0 0,-7 12 0,7-14-40,-1 0-1,1 0 1,-1 0 0,0 0-1,0-1 1,-1 0-1,1 0 1,-1 0-1,0 0 1,0-1-1,0 0 1,0 0 0,-1 0-1,1-1 1,-1 0-1,0 0 1,0 0-1,1 0 1,-1-1-1,0 0 1,0-1-1,-11 1 1,15-2-118,0 1-1,-1-1 1,1 0 0,0 0-1,0 0 1,0 0 0,0 0 0,0 0-1,0-1 1,0 1 0,0-1-1,0 1 1,0-1 0,1 0-1,-1 0 1,1 0 0,0 1-1,-1-2 1,1 1 0,0 0-1,0 0 1,0 0 0,0 0 0,0-1-1,1 1 1,-1 0 0,1-1-1,-1-2 1,-1-8-2,0 0 0,1 0 0,0-25 0,2 35-54,-1-1 0,1 1-1,0 0 1,0 0 0,0 0 0,0 0-1,1 0 1,-1 0 0,1 0 0,0 1-1,-1-1 1,1 0 0,1 1 0,-1 0 0,0-1-1,1 1 1,-1 0 0,1 0 0,5-3-1,7-4-798,0 1-1,27-10 0,-11 5-585,11-8-4133,1-6-4821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91 5317,'0'0'12107,"7"-9"-9347,20-29-341,-25 36-2140,-1 1 1,0-1-1,0 0 0,0 0 1,0 0-1,0 1 1,0-1-1,0 0 0,-1 0 1,1-1-1,-1 1 1,0 0-1,1 0 0,-1-2 1,0 3-194,0 1 0,-1-1 1,1 0-1,0 1 0,0-1 1,-1 1-1,1-1 0,0 1 1,-1-1-1,1 0 0,0 1 1,-1 0-1,1-1 0,-1 1 1,1-1-1,-1 1 0,1-1 1,-1 1-1,1 0 0,-1-1 1,1 1-1,-1 0 0,0 0 1,1-1-1,-1 1 0,1 0 1,-1 0-1,-1 0 0,0 0-35,-1 0 0,1 0 0,-1 0-1,1 0 1,-1 0 0,0 1-1,1-1 1,-1 1 0,1 0-1,0 0 1,-1 0 0,1 0-1,0 0 1,-1 0 0,1 1 0,0-1-1,-3 3 1,-4 7 49,-1 1 0,2 0 1,0 0-1,0 0 0,-10 26 0,14-31-51,1 1 0,0 0-1,1 0 1,0 0-1,0 0 1,0 0 0,1 0-1,1 0 1,-1 0-1,1 0 1,1 1-1,1 7 1,-2-14-47,1-1 0,0 1 0,0 0-1,0-1 1,0 1 0,0-1 0,0 1 0,0-1-1,0 0 1,1 0 0,-1 1 0,0-1 0,1 0 0,-1 0-1,1 0 1,-1-1 0,1 1 0,0 0 0,-1 0-1,1-1 1,0 1 0,0-1 0,-1 0 0,1 1 0,0-1-1,0 0 1,-1 0 0,1 0 0,0 0 0,2-1 0,3 1 31,-1-1-1,1 0 1,0 0 0,-1 0 0,1-1 0,-1 0 0,7-3 0,-1-3 13,0 0 0,-1 0 0,0-1 0,-1 0 0,1-1-1,-2 0 1,0-1 0,0 0 0,-1 0 0,0-1 0,-1 0 0,0 0-1,-1-1 1,-1 1 0,0-2 0,4-13 0,-40 87 178,26-45-224,1-1 0,0 1 0,0 0 0,2 0 0,-2 17 0,5-31 0,-1 0 0,0 0 0,1-1 0,-1 1 0,0 0 0,1 0 0,-1-1 0,1 1 0,0 0 0,-1-1 0,1 1 0,0 0 0,-1-1 0,1 1 0,0-1 0,-1 1 0,1-1 0,0 1 0,0-1 0,0 0 0,-1 0 0,1 1 0,0-1 0,0 0 0,0 0 0,0 0 0,0 0 0,-1 0 0,1 0 0,0 0 0,0 0 0,0 0 0,0 0 0,0 0 0,0 0 0,-1-1 0,1 1 0,0 0 0,0-1 0,1 0 0,39-14 0,31-41 0,-13 9 0,-58 47 0,0-1 0,-1 0 0,1 1 0,0-1 0,-1 1 0,1 0 0,0-1 0,0 1 0,-1-1 0,1 1 0,0 0 0,0 0 0,0-1 0,-1 1 0,1 0 0,0 0 0,0 0 0,0 0 0,0 0 0,0 0 0,-1 0 0,1 0 0,0 0 0,0 1 0,0-1 0,0 0 0,-1 0 0,1 1 0,1 0 0,-1 0 0,0 1 0,0-1 0,0 1 0,0-1 0,0 1 0,0 0 0,0-1 0,-1 1 0,1 0 0,-1 0 0,0-1 0,1 1 0,-1 3 0,1 12 0,-1 1 0,-3 25 0,1-27 0,2-14 0,0 0 0,-1 0 0,1 0 0,0 0 0,0 1 0,0-1 0,1 0 0,-1 0 0,0 0 0,1 0 0,-1-1 0,1 1 0,0 0 0,-1 0 0,1 0 0,2 3 0,-1-4 0,-1-1 0,1 1 0,-1-1 0,1 0 0,-1 1 0,1-1 0,-1 0 0,1 0 0,-1 0 0,1 0 0,0 0 0,-1-1 0,1 1 0,-1 0 0,1-1 0,-1 1 0,1-1 0,-1 1 0,1-1 0,-1 0 0,0 1 0,1-1 0,0-1 0,74-48 0,-65 41 0,1 0 0,1 1 0,0 0 0,0 0 0,0 2 0,1-1 0,21-6 0,-34 13 0,-1 0 0,1 0 0,-1 0 0,1 0 0,-1 0 0,1 0 0,-1 0 0,1 0 0,-1 0 0,0 1 0,1-1 0,-1 0 0,1 0 0,-1 0 0,1 0 0,-1 1 0,1-1 0,-1 0 0,0 0 0,1 1 0,-1-1 0,0 0 0,1 1 0,-1-1 0,0 0 0,1 1 0,-1-1 0,0 1 0,0-1 0,1 1 0,-1-1 0,0 0 0,0 1 0,0-1 0,1 2 0,1 24 0,-11 25 0,9-50 0,-1 0 0,1 0 0,-1 1 0,1-1 0,0 0 0,-1 0 0,1 0 0,0 1 0,0-1 0,0 0 0,0 0 0,0 1 0,0-1 0,0 0 0,1 0 0,-1 1 0,0-1 0,1 0 0,-1 0 0,2 2 0,-2-2 0,1-1 0,0 0 0,0 1 0,0-1 0,-1 0 0,1 0 0,0 1 0,0-1 0,0 0 0,0 0 0,0 0 0,-1 0 0,1 0 0,0 0 0,0-1 0,0 1 0,0 0 0,-1 0 0,1 0 0,0-1 0,0 1 0,1-1 0,59-37 0,-43 25 0,-2 3 0,-11 6 0,1 0 0,-1 0 0,1 1 0,-1 0 0,1 0 0,0 0 0,1 1 0,-1 0 0,0 0 0,1 0 0,-1 1 0,12-1 0,-17 4 0,0 0 0,0 0 0,-1 1 0,1-1 0,-1 0 0,0 1 0,0-1 0,0 0 0,0 1 0,0-1 0,0 0 0,-1 1 0,0 3 0,-21 38-1730,3-21-2668,13-22-5457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77 8648,'1'-3'991,"1"0"-1,0 0 1,-1 0-1,0 0 1,0-1 0,0 1-1,0 0 1,0 0-1,0-1 1,-1 1-1,0 0 1,1-1 0,-1 1-1,-1-7 1,0 9-818,0-1 0,0 1 0,0-1 0,0 1 1,0 0-1,0 0 0,0-1 0,0 1 0,0 0 1,-1 0-1,1 0 0,0 0 0,-1 0 0,1 1 1,-1-1-1,1 0 0,-1 1 0,1-1 0,-1 1 1,1-1-1,-1 1 0,0 0 0,1 0 0,-1 0 1,1 0-1,-1 0 0,0 0 0,1 0 0,-1 0 1,0 0-1,1 1 0,-3 0 0,-3 1-116,-1 0 0,1 1 0,0 0-1,0 0 1,0 0 0,0 1-1,1 0 1,-1 0 0,1 1 0,0 0-1,0 0 1,1 0 0,-9 11 0,-8 11 79,-30 47 1,42-60-54,0 2 0,1-1 0,1 2 0,0-1 0,1 1 0,1 0 0,0 0 0,-5 34 0,11-49-76,0-1 0,0 1 1,0-1-1,0 1 0,0-1 0,0 1 0,0-1 0,1 1 0,-1-1 0,1 1 0,-1-1 0,1 0 0,-1 1 0,1-1 0,0 1 0,0-1 0,0 0 0,0 0 1,0 0-1,0 1 0,0-1 0,0 0 0,0 0 0,0 0 0,0-1 0,1 1 0,-1 0 0,0 0 0,1-1 0,-1 1 0,1-1 0,-1 1 0,1-1 0,-1 0 1,1 1-1,-1-1 0,1 0 0,-1 0 0,1 0 0,-1 0 0,1 0 0,2-1 0,3 1 23,1-1-1,-1-1 1,0 1 0,0-1 0,0 0-1,0 0 1,0-1 0,6-4 0,2-2 9,0 0 1,-1-1 0,16-16 0,-26 23-23,0 0 0,-1-1 0,1 0 0,-1 0 0,0 0 0,0 0 0,0 0 0,0 0 0,-1-1 0,0 1 1,0-1-1,0 0 0,-1 0 0,1 0 0,0-7 0,-2 12-11,0-1-1,0 1 1,-1 0-1,1 0 1,0-1-1,0 1 1,-1 0 0,1 0-1,0-1 1,-1 1-1,1 0 1,0 0-1,-1 0 1,1 0 0,0 0-1,-1-1 1,1 1-1,0 0 1,-1 0 0,1 0-1,0 0 1,-1 0-1,1 0 1,0 0-1,-1 0 1,1 0 0,-1 0-1,1 1 1,0-1-1,-1 0 1,1 0-1,0 0 1,-1 0 0,1 0-1,0 1 1,0-1-1,-1 0 1,1 0 0,0 0-1,-1 1 1,1-1-1,0 0 1,0 1-1,-1-1 1,-16 12-6,7-2 48,-1 0 1,2 1-1,-1 0 0,-11 19 0,17-23-26,0-1-1,1 1 0,-1 0 0,1 0 1,1 0-1,-1 1 0,1-1 0,1 1 1,-1-1-1,1 11 0,1-17-21,0-1 0,0 1 0,0-1 0,0 1 0,0-1 0,0 1 0,0-1 0,1 1 0,-1-1 0,0 0 0,0 1 0,0-1 0,1 1 0,-1-1 0,0 1 0,1-1 0,-1 0 0,0 1 0,1-1 0,-1 0 0,1 1 0,-1-1 0,0 0 0,1 0 0,-1 0 0,1 1 0,-1-1 0,1 0 0,-1 0 0,1 0 0,0 0 0,23 0 0,22-13 0,-28 4 0,0-2 0,-1 0 0,-1-1 0,1 0 0,-2-1 0,0-1 0,-1-1 0,17-21 0,-40 78 0,7-34 0,-5 8 0,2 0 0,0 0 0,1 0 0,0 0 0,-2 27 0,6-43-60,0 0 0,0 0 0,0 1 0,0-1 0,0 0 0,0 0 0,0 1 0,0-1 0,0 0 0,0 0 0,0 0 0,0 1 0,0-1 0,1 0 0,-1 0 0,0 0 0,0 1 0,0-1 0,0 0 0,0 0 0,0 0 0,0 0 0,1 1 0,-1-1 0,0 0 0,0 0 0,0 0 0,0 0 0,1 0 0,-1 0 0,0 1 0,0-1 0,0 0 0,1 0 0,-1 0 0,0 0 0,0 0 0,0 0 0,1 0 0,-1 0 0,0 0 0,0 0 0,0 0 0,1 0 0,-1 0 0,0 0 0,0 0 0,1 0 0,-1 0 0,0 0 0,0 0 1,0 0-1,0-1 0,1 1 0,-1 0 0,0 0 0,0 0 0,0 0 0,1 0 0,-1-1 0,11-9-7652,0-9-2057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12011,'0'0'18679,"12"4"-18508,-5-1-159,-1-1 0,1 0 0,-1 0 0,1 0 0,0-1 0,0 0 0,0-1 0,0 1 0,-1-1 0,1-1 0,0 1 0,0-1 0,0 0-1,0-1 1,-1 1 0,1-1 0,-1-1 0,1 1 0,-1-1 0,10-6 0,-12 7 14,0-1 0,0 0 0,0 1-1,-1-1 1,1 0 0,-1-1 0,1 1 0,-1-1-1,0 1 1,-1-1 0,1 0 0,-1 0 0,1 0-1,-1 0 1,-1-1 0,1 1 0,0 0 0,-1-1-1,0 1 1,0-1 0,0 0 0,-1 1 0,0-7-1,0 11-17,0-1 0,0 1-1,0-1 1,0 1-1,0-1 1,0 1 0,-1-1-1,1 1 1,0 0-1,0-1 1,-1 1 0,1-1-1,0 1 1,-1-1 0,1 1-1,0 0 1,-1-1-1,1 1 1,0 0 0,-1-1-1,1 1 1,-1 0-1,1 0 1,-1 0 0,1-1-1,-1 1 1,1 0-1,-1 0 1,1 0 0,-1 0-1,1 0 1,-1 0 0,1 0-1,-1 0 1,1 0-1,-1 0 1,1 0 0,-1 0-1,1 0 1,-1 0-1,1 0 1,-1 0 0,1 1-1,-1-1 1,0 1 0,-25 11-60,15-2 98,1 0 0,0 1 0,1 0 0,0 1 1,1 0-1,0 0 0,1 1 0,0 0 0,1 0 0,1 1 0,0-1 0,1 1 0,0 0 0,1 1 0,-2 17 0,6-31-46,-1 0 0,0 0 0,0 0 0,0 0 0,1 0 0,-1 0 0,1 0 0,-1 0 0,1 0 0,-1 0 0,1 0 0,-1-1 0,1 1 0,0 0 0,0 0 0,-1 0 0,1-1 0,0 1 0,0 0 0,0-1 0,0 1 0,0-1 0,0 1 0,-1-1 0,1 0 0,0 1 0,1-1 0,-1 0 0,0 0 0,0 1 0,0-1 0,0 0 0,0 0 0,0 0 0,0 0 0,0 0 0,0-1 0,0 1 0,0 0 0,0 0 0,2-1 0,4-1 0,0 1 0,0-1 0,0 0 0,0-1 0,9-4 0,14-10 0,-1-2 0,-1-1 0,0-2 0,-2 0 0,34-37 0,-26 21 0,-2-1 0,-2-2 0,28-47 0,-51 76 0,0 0 0,-1 0 0,5-16 0,-11 29 0,0-1 0,0 0 0,-1 0 0,1 0 0,0 0 0,0 1 0,-1-1 0,1 0 0,0 0 0,-1 0 0,1 0 0,0 0 0,0 0 0,-1 0 0,1 0 0,0 0 0,-1 0 0,1 0 0,0 0 0,-1 0 0,1 0 0,0 0 0,0 0 0,-1 0 0,1 0 0,0 0 0,-1-1 0,1 1 0,0 0 0,0 0 0,-1 0 0,1 0 0,0-1 0,0 1 0,0 0 0,-1 0 0,1-1 0,0 1 0,0 0 0,0 0 0,0-1 0,-1 1 0,1 0 0,0 0 0,0-1 0,0 1 0,0 0 0,0-1 0,0 1 0,0 0 0,0 0 0,0-1 0,0 1 0,0 0 0,0-1 0,0 1 0,0 0 0,0 0 0,0-1 0,0 1 0,0 0 0,0-1 0,1 1 0,-1-1 0,-22 17 0,-12 20 0,-57 76 0,76-91 0,1 0 0,1 1 0,1 1 0,1 0 0,-12 40 0,22-61-146,0 1 0,0-1-1,0 1 1,0-1 0,1 1 0,-1 0-1,1-1 1,0 1 0,-1 0 0,1-1-1,1 1 1,-1 0 0,0-1 0,1 1-1,-1 0 1,1-1 0,0 1 0,0-1-1,0 1 1,0-1 0,0 1 0,0-1-1,1 0 1,-1 1 0,4 3 0,-1-4-304,0 0 1,0-1 0,0 1 0,0-1-1,0 0 1,0 0 0,0 0-1,0 0 1,0-1 0,1 0 0,-1 0-1,0 0 1,0 0 0,1-1-1,-1 1 1,4-2 0,26-7-8194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173 225 6566,'0'0'14478,"-10"1"-12076,1 1-2102,0 1-1,1 0 1,-1 1-1,1-1 1,-1 2 0,1-1-1,0 1 1,1 0-1,-1 1 1,1 0 0,0 0-1,0 1 1,1-1-1,0 1 1,0 1-1,-7 11 1,10-14-168,-1 1 0,1-1-1,0 1 1,1 0 0,-1 0 0,1 1 0,0-1 0,1 0-1,-1 1 1,1-1 0,1 1 0,-1 8 0,1-14-124,0 0 1,0 0-1,1 0 1,-1 0-1,0 0 1,1 0-1,-1 0 1,1 0-1,-1 0 1,1 0-1,0 0 1,-1 0 0,1-1-1,0 1 1,-1 0-1,1 0 1,0-1-1,0 1 1,0 0-1,0-1 1,0 1-1,0-1 1,0 1-1,0-1 1,0 1-1,0-1 1,0 0 0,0 1-1,0-1 1,0 0-1,0 0 1,0 0-1,0 0 1,0 0-1,0 0 1,0 0-1,1 0 1,-1-1-1,0 1 1,1-1 0,4 1 64,0-1 1,0-1-1,1 1 1,-1-1-1,0 0 1,8-5-1,10-7 35,-2-1-1,0-2 0,-1 0 0,35-37 0,-18 11-47,42-59 1,-68 85-44,-3 6-4,0-1 0,0 0 0,-2 0 0,1-1 0,-2 0 0,0 0 0,0 0 0,5-23 0,-13 32-141,-5 9 102,-8 11 51,-8 14 157,2 1 0,-33 64 0,46-78-571,0 0 0,2 0-1,0 0 1,1 1 0,1 0 0,1 0-1,0 0 1,0 20 0,5-20-5910,4-9-3924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17200,'0'0'12908,"-6"9"-12480,-7 10-245,2 1 1,0 0-1,1 1 1,1 0-1,1 1 1,1-1-1,-8 39 1,15-59-181,0-1 1,0 1 0,0-1 0,0 0 0,0 1 0,0-1 0,0 1-1,0-1 1,0 0 0,0 1 0,0-1 0,0 0 0,0 1-1,0-1 1,1 1 0,-1-1 0,0 0 0,0 1 0,0-1 0,1 0-1,-1 1 1,0-1 0,0 0 0,1 0 0,-1 1 0,0-1-1,0 0 1,1 0 0,-1 1 0,0-1 0,1 0 0,-1 0 0,0 0-1,1 0 1,0 1 0,15-5 112,15-14 35,129-131 47,-160 148-198,1 1 0,-1 0 0,0 0-1,0 0 1,0 0 0,1 0 0,-1-1 0,0 1 0,0 0 0,0 0 0,1 0 0,-1 0 0,0 0 0,0 0-1,1 0 1,-1 0 0,0 0 0,0 0 0,1 0 0,-1 0 0,0 0 0,0 0 0,1 0 0,-1 0 0,0 0-1,0 0 1,1 0 0,-1 0 0,0 0 0,0 0 0,0 0 0,1 1 0,-1-1 0,0 0 0,0 0 0,0 0-1,1 0 1,-1 1 0,0-1 0,0 0 0,0 0 0,0 0 0,0 1 0,1-1 0,-1 0 0,0 0 0,0 0-1,0 1 1,0-1 0,0 0 0,4 22-9,-6 25 12,-7 11 69,-2 26 27,11-84-99,0 0 0,0 1 0,0-1 0,0 0 0,0 1 0,0-1 0,0 0 0,0 0 0,0 1 0,0-1 0,1 0 0,-1 0 0,0 1 0,0-1 0,0 0 0,0 0 0,0 1 0,0-1 0,1 0 0,-1 0 0,0 0 0,0 1 0,0-1 0,1 0 0,-1 0 0,0 0 0,0 0 0,0 1 0,1-1 0,-1 0 0,0 0 0,0 0 0,1 0 0,-1 0 0,0 0 0,1 0 0,-1 0 0,0 0 0,0 0 0,1 0 0,-1 0 0,16-6 0,13-13 0,112-112 0,-141 131 0,0 1 0,0-1 0,0 0 0,0 0 0,0 0 0,0 0 0,0 0 0,0 1 0,0-1 0,0 0 0,0 0 0,0 0 0,0 0 0,-1 0 0,1 1 0,1-1 0,-1 0 0,0 0 0,0 0 0,0 0 0,0 0 0,0 1 0,0-1 0,0 0 0,0 0 0,0 0 0,0 0 0,0 0 0,0 1 0,0-1 0,0 0 0,0 0 0,1 0 0,-1 0 0,0 0 0,0 0 0,0 0 0,0 0 0,0 0 0,0 1 0,1-1 0,-1 0 0,0 0 0,0 0 0,0 0 0,0 0 0,0 0 0,1 0 0,-1 0 0,0 0 0,0 0 0,0 0 0,0 0 0,0 0 0,1 0 0,-1 0 0,0 0 0,0 0 0,0 0 0,0 0 0,0 0 0,1-1 0,-1 1 0,-2 13 0,-15 30-318,11-31-91,1 1-1,0-1 1,1 1-1,-2 14 1,6-26 145,0 0-1,1-1 1,-1 1-1,0-1 1,0 1-1,1-1 1,-1 1-1,0-1 1,1 1-1,-1-1 1,1 0-1,-1 1 1,0-1-1,1 1 1,-1-1-1,1 0 1,-1 1 0,1-1-1,-1 0 1,1 0-1,0 1 1,-1-1-1,1 0 1,-1 0-1,1 0 1,-1 0-1,1 0 1,0 0-1,-1 0 1,1 0-1,-1 0 1,1 0-1,0 0 1,-1 0-1,1 0 1,-1 0-1,1-1 1,-1 1 0,1 0-1,-1 0 1,1-1-1,-1 1 1,2-1-1,-1 1-72,23-7-6464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162 302 16143,'0'0'8184,"-11"0"-7186,1 1-717,-1 0 0,1 1 1,0 0-1,-1 1 0,1 0 0,0 1 0,-12 5 0,19-7-229,-1-1 1,1 1-1,0-1 0,0 1 0,0 0 1,0 0-1,0 0 0,0 1 0,0-1 1,1 1-1,-1 0 0,1-1 1,0 1-1,0 0 0,0 0 0,0 1 1,0-1-1,1 0 0,-1 0 0,1 1 1,0-1-1,0 1 0,0 0 1,1-1-1,-1 1 0,1-1 0,0 1 1,0 0-1,0 3 0,1-6-55,-1 0-1,1 0 0,-1 0 1,1 0-1,0 0 0,-1 0 0,1-1 1,0 1-1,0 0 0,-1 0 1,1-1-1,0 1 0,0-1 1,0 1-1,0 0 0,0-1 1,0 0-1,0 1 0,0-1 1,0 0-1,0 1 0,0-1 1,0 0-1,0 0 0,0 0 1,2 0-1,36 0-547,-26 0 134,0 0 15,11 0-436,0 0 0,45-8 1,-66-2 5030,-2-17-4417,-1 17-3,1 5-203,0 1 0,0-1 0,0 1 0,0-1 0,1 1 0,0-1 0,0 1-1,0 0 1,1 0 0,-1 0 0,1 0 0,0 0 0,0 1 0,0-1 0,0 1 0,8-6 0,3-1-584,1 1 1,1 0 0,20-9-1,32-18-3428,-19-6 2082,-42 34 2640,0 0-1,-1 0 0,0 0 0,6-12 0,-9 13 862,0 0-1,0 0 1,0 0 0,-1 0-1,0-1 1,0 1-1,-1-1 1,0 1-1,0-10 1,-2 17-1065,1 0-1,0-1 1,0 1 0,0 0-1,0 0 1,0 0 0,0-1-1,0 1 1,0 0 0,0 0-1,-1 0 1,1-1 0,0 1-1,0 0 1,0 0 0,-1 0-1,1-1 1,0 1 0,0 0-1,0 0 1,-1 0 0,1 0 0,0 0-1,0 0 1,0 0 0,-1 0-1,1-1 1,0 1 0,0 0-1,-1 0 1,1 0 0,0 0-1,0 0 1,-1 0 0,1 0-1,0 0 1,0 1 0,-1-1-1,1 0 1,0 0 0,0 0-1,-1 0 1,1 0 0,0 0-1,0 0 1,0 0 0,-1 1-1,1-1 1,0 0 0,0 0-1,0 0 1,-1 0 0,1 1 0,0-1-1,0 0 1,0 0 0,0 1-1,0-1 1,0 0 0,-1 0-1,-13 14 210,1 6-30,1 0 0,0 1 0,2 1 1,0 0-1,2 1 0,0-1 0,1 1 1,2 1-1,0-1 0,-2 39 1,7-60-252,0-1 1,-1 1 0,1 0-1,0-1 1,0 1 0,0 0-1,1-1 1,-1 1 0,0-1-1,0 1 1,1 0 0,-1-1-1,1 1 1,0-1 0,-1 1 0,1-1-1,0 1 1,0-1 0,0 0-1,0 1 1,0-1 0,0 0-1,2 1 1,-2-1 6,1-1 0,-1 1 0,1-1-1,0 0 1,-1 0 0,1 1 0,0-1 0,-1 0 0,1 0 0,-1-1-1,1 1 1,0 0 0,-1-1 0,1 1 0,-1-1 0,1 1 0,-1-1-1,3-1 1,6-3 30,-1-1-1,1 0 0,-1-1 0,-1 0 1,12-10-1,14-23-24,-1 0 0,-3-2 0,-1-1 0,-2-2 0,22-48 0,-38 72-54,-25 52-12,-1 4 21,5-9 65,2 1-1,0 0 1,2 1 0,1-1 0,1 1-1,2 0 1,0 0 0,2 0 0,4 34-1,-3-59-52,0 0 0,0 0 0,1-1-1,-1 1 1,0 0 0,1 0 0,0-1 0,0 1-1,0-1 1,0 1 0,0-1 0,0 0-1,0 0 1,1 0 0,-1 0 0,6 3-1,-7-5 20,0 1-1,0-1 0,0 1 1,-1-1-1,1 1 0,0-1 0,0 0 1,0 1-1,0-1 0,0 0 1,0 0-1,0 0 0,0 0 1,0 0-1,0 0 0,0 0 0,0 0 1,0 0-1,0 0 0,0 0 1,0-1-1,0 1 0,0 0 1,-1-1-1,1 1 0,0 0 0,0-1 1,0 1-1,0-1 0,-1 0 1,1 1-1,0-1 0,0 0 1,-1 1-1,1-1 0,-1 0 0,1 0 1,0 0-1,-1 1 0,0-1 1,1 0-1,-1 0 0,1 0 1,-1 0-1,0 0 0,0 0 0,0 0 1,1 0-1,-1 0 0,0 0 1,0 0-1,-1-1 0,2-4 36,-1 1-1,0 0 1,-1 0-1,1 0 1,-1-1 0,0 1-1,0 0 1,-1 0-1,1 0 1,-1 0-1,0 1 1,0-1-1,-1 0 1,0 1-1,-3-5 1,-6-6-43,0 1-1,-28-25 1,-18-20 257,58 59-250,0-1 0,-1 1-1,1 0 1,0 0 0,0 0 0,0-1-1,0 1 1,-1 0 0,1 0 0,0-1-1,0 1 1,0 0 0,0 0 0,0-1-1,0 1 1,0 0 0,0 0 0,0-1-1,-1 1 1,1 0 0,0-1 0,0 1-1,1 0 1,-1 0 0,0-1 0,0 1-1,0 0 1,0 0 0,0-1 0,0 1-1,0 0 1,0-1 0,0 1 0,1 0-1,-1 0 1,0 0 0,0-1 0,14-2 9,28 5-15,-30-1 3,75 5-1479,-1 1-3316,-77-6-2986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79 6566,'12'-20'309,"-8"13"1581,1-1-1,-1 1 0,1 0 0,0 1 0,1-1 0,11-10 0,-17 17-1832,0 0 1,1 0-1,-1 0 0,0 0 1,0 0-1,1 0 1,-1 0-1,0 0 0,1 0 1,-1 0-1,0 0 0,0 0 1,1 0-1,-1 1 0,0-1 1,0 0-1,1 0 1,-1 0-1,0 0 0,0 0 1,0 0-1,1 1 0,-1-1 1,0 0-1,0 0 0,0 0 1,1 1-1,-1-1 1,0 0-1,0 0 0,0 1 1,0-1-1,0 0 0,0 0 1,0 1-1,1-1 0,-1 0 1,0 0-1,0 1 1,0-1-1,0 0 0,0 1 1,0-1-1,0 0 0,0 0 1,0 1-1,-1-1 0,1 0 1,0 0-1,0 1 1,0-1-1,0 0 0,0 0 1,0 1-1,1 43 1038,-1 0 1,-2 1-1,-11 60 0,-38 133 1263,25-125-454,97-283-1034,-29 54-870,41-99 0,-79 208 1,-1 1 0,1-1 0,0 1 0,1 0 0,-1 0 0,7-6 0,-10 10-2,0 1 0,0 0 0,0 0 0,1 0 0,-1 0 0,0 0 0,0 0 0,1 0 1,-1 1-1,0-1 0,1 0 0,-1 1 0,1-1 0,-1 1 0,1-1 0,-1 1 0,1 0 0,-1-1 1,1 1-1,0 0 0,-1 0 0,1 0 0,-1 1 0,1-1 0,-1 0 0,1 0 0,-1 1 0,1-1 1,-1 1-1,1 0 0,-1-1 0,1 1 0,-1 0 0,0 0 0,1 0 0,0 1 0,0 0-10,0 0 0,-1 1 1,1-1-1,-1 0 0,1 1 0,-1 0 0,0-1 0,0 1 0,0 0 0,-1 0 0,1-1 0,0 1 0,-1 0 0,0 0 0,0 0 0,0 0 0,0 0 1,0 0-1,-1-1 0,1 1 0,-1 0 0,-1 5 0,0-2 24,0 0 1,0 0-1,-1 0 0,1 0 1,-1 0-1,-1-1 1,1 1-1,-1-1 0,-4 6 1,-3 0 0,-1 0 1,0 0-1,-1-1 1,0 0-1,0-1 0,-1-1 1,0 0-1,0-1 1,-18 6-1,32-13-86,5-1-2649,14-7-9546,-1-3 3336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16528,'0'0'3790,"10"0"-512,134-7 3419,7-7-4362,137-6-2351,-53 19-4238,-171 2-122,1-1-3623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8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41 12524,'0'0'17157,"-2"10"-16596,-10 41 180,6-29-306,1 1 1,0 0-1,-1 26 0,42-81-392,-24 17-43,-2 0 0,1-1 0,10-24 0,-17 33 0,-1 0 0,-1 0 0,1 0 0,-1-1 0,0 0 0,-1 1 0,0-1 0,0 0 0,-1 1 0,1-1 0,-2-8 0,1 15 0,-1 1 0,1 0 0,0 0 0,0 0 0,0 0 0,0 0 0,0 0 0,-1-1 0,1 1 0,0 0 0,0 0 0,0 0 0,0 0 0,0 0 0,-1 0 0,1 0 0,0 0 0,0 0 0,0 0 0,-1 0 0,1 0 0,0 0 0,0 0 0,0 0 0,0 0 0,-1 0 0,1 0 0,0 0 0,0 0 0,0 0 0,-1 0 0,1 0 0,0 0 0,0 0 0,0 0 0,0 0 0,0 1 0,-1-1 0,1 0 0,0 0 0,0 0 0,0 0 0,0 0 0,0 1 0,0-1 0,-1 0 0,1 0 0,0 0 0,0 0 0,0 0 0,0 1 0,0-1 0,-8 9 0,-25 80 0,40-109 0,-7 14 0,-9 11 0,-3 27 0,12-31 0,0 0 0,-1 0 0,1-1 0,0 1 0,0 0 0,-1 0 0,1 0 0,0-1 0,0 1 0,0 0 0,0 0 0,0 0 0,0 0 0,0-1 0,0 1 0,1 0 0,-1 0 0,0 0 0,0-1 0,1 1 0,-1 0 0,0 0 0,1-1 0,-1 1 0,1 0 0,-1 0 0,1-1 0,-1 1 0,1-1 0,0 1 0,-1 0 0,1-1 0,0 1 0,-1-1 0,1 0 0,0 1 0,-1-1 0,1 0 0,0 1 0,0-1 0,0 0 0,4-3 0,0 0 0,0-1 0,0 0 0,-1 0 0,0-1 0,0 1 0,5-9 0,2 1 0,-5 5 0,37-34 0,-42 40 0,0 1 0,0-1 0,0 0 0,0 0 0,0 1 0,0-1 0,0 1 0,0-1 0,0 1 0,0-1 0,0 1 0,0-1 0,0 1 0,0 0 0,1 0 0,-1 0 0,0-1 0,0 1 0,0 0 0,0 1 0,1-1 0,-1 0 0,0 0 0,0 0 0,0 1 0,0-1 0,0 0 0,0 1 0,0-1 0,1 1 0,-1-1 0,0 1 0,-1 0 0,1 0 0,0-1 0,0 1 0,0 0 0,0 0 0,-1 0 0,1 0 0,1 1 0,-1 0 0,0 1 0,-1-1 0,1 1 0,0 0 0,-1-1 0,1 1 0,-1 0 0,0-1 0,0 1 0,0 0 0,0-1 0,-1 1 0,1 0 0,-1-1 0,0 4 0,-19 46 0,8-19 0,8-19 0,0 1 0,2-1 0,-3 28 0,6-42 0,1 2 0,1-1 0,-1 0 0,1 1 0,0-1 0,0-1 0,0 1 0,-1 0 0,1-1 0,0 1 0,0-1 0,0 0 0,5 0 0,-8-1-54,0 1-1,0 0 1,0 0 0,0 0-1,1 0 1,-1 0 0,0 0-1,0 0 1,0 0 0,0 0-1,0-1 1,0 1 0,0 0-1,0 0 1,0 0 0,0 0-1,0 0 1,0-1 0,0 1 0,0 0-1,0 0 1,0 0 0,0 0-1,0 0 1,0 0 0,0-1-1,0 1 1,0 0 0,0 0-1,0 0 1,0 0 0,0 0-1,0-1 1,0 1 0,0 0-1,0 0 1,0 0 0,0 0-1,0 0 1,0 0 0,0 0-1,-1-1 1,1 1 0,0 0-1,0 0 1,0 0 0,0 0-1,0 0 1,0 0 0,0 0-1,-1 0 1,1 0 0,0 0-1,0 0 1,0 0 0,0 0 0,0 0-1,-1 0 1,1 0 0,0 0-1,0 0 1,0 0 0,0 0-1,0 0 1,-1 0 0,1 0-1,0 0 1,-13-2-8088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0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8712,'0'-5'994,"1"0"-1,1 0 0,-1 0 1,1 0-1,0 0 1,0 1-1,0-1 0,1 1 1,0-1-1,0 1 0,0 0 1,6-7-1,47-43 8077,-55 53-9036,0 0 0,0-1 0,0 1 0,0 0 0,0 1 0,0-1 0,0 0 0,0 0 0,1 0 0,-1 1 0,0-1 0,1 0 0,-1 1 0,0 0 0,1-1 0,-1 1 1,1 0-1,-1-1 0,1 1 0,-1 0 0,1 0 0,1 0 0,-2 1-4,-1 0 0,1 0 0,0 0 0,-1 0 0,1 0 0,-1 0 0,1 0 0,-1 0 0,0 0 0,1 0 0,-1 0 0,0 0 0,0 0 0,1 0 0,-1 0 0,0 0 1,0 0-1,0 0 0,0 0 0,-1 0 0,1 2 0,-2 9 95,-1 0 1,1-1-1,-2 1 1,-4 11-1,-10 15-125,10-26 0,2 1 0,0 0 0,1 0 0,0 1 0,1-1 0,0 1 0,-3 28 0,8-41 0,-1-1 0,0 1 0,1 0 0,-1-1 0,1 1 0,-1-1 0,1 1 0,0 0 0,-1-1 0,1 1 0,0-1 0,-1 0 0,1 1 0,0-1 0,-1 1 0,1-1 0,0 0 0,0 0 0,-1 1 0,1-1 0,0 0 0,0 0 0,0 0 0,-1 0 0,1 0 0,0 0 0,0 0 0,0 0 0,-1 0 0,1 0 0,0-1 0,0 1 0,-1 0 0,1-1 0,0 1 0,0 0 0,-1-1 0,2 0 0,34-14 0,-20 4 0,-1-2 0,0 0 0,-1-1 0,0 0 0,18-25 0,-25 28 0,0 1 0,0-1 0,-1 0 0,0 0 0,-1 0 0,0-1 0,-1 0 0,0 0 0,3-23 0,-7 35 0,0 1 0,0-1 0,0 0 0,0 0 0,-1 0 0,1 1 0,0-1 0,0 0 0,0 0 0,0 0 0,-1 0 0,1 0 0,0 0 0,0 1 0,0-1 0,-1 0 0,1 0 0,0 0 0,0 0 0,0 0 0,-1 0 0,1 0 0,0 0 0,0 0 0,-1 0 0,1 0 0,0 0 0,0 0 0,0 0 0,-1 0 0,1 0 0,0 0 0,0-1 0,-1 1 0,1 0 0,0 0 0,0 0 0,0 0 0,0 0 0,-1 0 0,1 0 0,0-1 0,0 1 0,0 0 0,0 0 0,0 0 0,-1-1 0,1 1 0,0 0 0,0 0 0,0 0 0,0-1 0,0 1 0,0 0 0,0 0 0,0 0 0,0-1 0,0 1 0,0 0 0,0 0 0,0 0 0,0-1 0,0 1 0,0 0 0,0 0 0,0-1 0,-11 12 0,7-5 0,0 0 0,0 1 0,1 0 0,0 0 0,0 0 0,1 0 0,0 0 0,0 0 0,0 1 0,1-1 0,0 1 0,1-1 0,0 1 0,1 9 0,-1-16 1,1 0 1,-1-1-1,1 1 1,-1 0-1,1 0 0,0 0 1,0-1-1,-1 1 0,1 0 1,0-1-1,0 1 1,0-1-1,0 1 0,-1-1 1,1 1-1,0-1 0,0 0 1,0 1-1,0-1 1,0 0-1,0 0 0,0 0 1,0 0-1,0 0 0,0 0 1,0 0-1,0 0 1,0 0-1,0 0 0,2-1 1,33-6-216,-9-8-3067,0-1 0,-1-1 0,0-1 0,25-24 0,-43 31 2527,-14 10 3668,-18 14 1866,20-6-4652,-1 0 1,1 0-1,0 1 0,1 0 0,-1-1 1,2 1-1,-1 0 0,1 1 0,-2 14 0,-2 75 352,6-97-474,-1-1 0,1 1 0,0 0 0,0 0 0,0 0 0,0 0 0,0-1 0,0 1 0,0 0 0,0 0 0,0 0 0,0 0 0,0-1 0,0 1 0,1 0 0,-1 0 0,0 0 0,0-1 0,1 1 0,-1 0 0,1-1-1,-1 1 1,1 0 0,-1-1 0,1 1 0,-1 0 0,1-1 0,0 1 0,-1-1 0,1 1 0,0-1 0,-1 1 0,1-1 0,0 0 0,0 1 0,-1-1 0,1 0 0,0 0 0,0 1 0,0-1 0,-1 0 0,1 0 0,0 0 0,0 0 0,0 0 0,0 0 0,-1 0 0,1 0 0,0 0 0,0-1 0,0 1 0,-1 0 0,1 0 0,0-1 0,0 1 0,-1-1 0,1 1 0,0-1 0,-1 1 0,1-1 0,0 1 0,0-1 0,6-4-9,-1 1-1,0-1 1,0-1 0,0 1 0,6-9 0,17-27 620,-3-1 1,-2-1-1,29-70 1,-13 27 782,29-49-274,-94 197 620,-13 13-1604,18-40-37,2 0 1,1 2-1,2 0 0,1 0 1,-14 69-1,26-86-105,2-20 0,0-1 0,0 1 0,1 0 0,-1 0 0,0-1 0,0 1 0,1 0 0,-1 0 0,0 0 0,0-1 0,0 1 0,1 0 0,-1 0 0,0 0 0,1 0 0,-1 0 0,0 0 0,0-1 0,1 1 0,-1 0 0,0 0 0,1 0 0,-1 0 0,0 0 0,1 0 0,-1 0 0,0 0 0,0 0 0,1 0 0,-1 1 0,0-1 0,1 0 0,-1 0 0,0 0 0,0 0 0,1 0 0,-1 0 0,0 1 0,0-1 0,1 0 0,-1 0 0,0 0 0,0 1 0,0-1 0,1 0 0,-1 0 0,0 1 0,0-1 0,0 0 0,0 0 0,0 1 0,1-1 0,-1 0 0,0 1 0,0-1 0,0 0 0,0 0 0,0 1 0,0-1 0,0 0 0,0 1 0,0-1 0,0 0 0,0 1 0,0-1 0,-1 1 0,2-1 0,12-15 0,-1 0 0,0-1 0,-1-1 0,-1 0 0,0 0 0,-1-1 0,6-18 0,-6 16 0,9-14 0,-14 83 0,-5-47 0,1 1 0,0-1 0,0 1 0,0-1 0,0 0 0,1 1 0,-1-1 0,0 1 0,1-1 0,0 0 0,-1 0 0,1 1 0,0-1 0,0 0 0,0 0 0,1 0 0,-1 0 0,1 0 0,-1 0 0,1 0 0,-1 0 0,1-1 0,0 1 0,0-1 0,0 1 0,0-1 0,0 1 0,0-1 0,0 0 0,0 0 0,1 0 0,-1-1 0,0 1 0,1 0 0,-1-1 0,0 0 0,1 1 0,-1-1 0,1 0 0,-1 0 0,4-1 0,3 0 0,0 0 0,1-1 0,-1-1 0,-1 0 0,1 0 0,0 0 0,-1-1 0,1 0 0,13-10 0,-17 10 0,41-32 0,-43 34 0,-1 0 0,0 0 0,0-1 0,0 1 0,0 0 0,0-1 0,0 1 0,-1-1 0,1 0 0,-1 0 0,0 1 0,0-1 0,0 0 0,0 0 0,0-5 0,-1 8 0,0-1 0,-1 0 0,1 1 0,0-1 0,-1 1 0,1-1 0,0 1 0,-1-1 0,1 1 0,-1-1 0,1 1 0,-1 0 0,1-1 0,-1 1 0,0 0 0,1-1 0,-1 1 0,1 0 0,-1 0 0,0-1 0,1 1 0,-1 0 0,0 0 0,1 0 0,-1 0 0,0 0 0,1 0 0,-1 0 0,0 0 0,1 0 0,-1 0 0,0 1 0,1-1 0,-1 0 0,1 0 0,-1 0 0,0 1 0,1-1 0,-1 0 0,1 1 0,-1-1 0,0 1 0,-29 13 0,18-5 0,1 0 0,1 1 0,0 0 0,0 0 0,1 1 0,-11 16 0,16-21 0,0 1 0,0 0 0,1 0 0,0 0 0,0 0 0,1 0 0,-1 1 0,2-1 0,-1 1 0,1 0 0,0-1 0,1 1 0,0 10 0,0-17 5,0 1-1,1 0 1,0-1-1,-1 1 1,1-1-1,0 1 1,0-1-1,-1 1 1,1-1-1,0 1 1,1-1-1,-1 0 1,0 0-1,0 0 1,0 1-1,1-1 1,-1 0-1,1-1 1,-1 1-1,1 0 1,-1 0-1,1 0 1,-1-1-1,1 1 1,0-1-1,-1 0 1,1 1-1,2-1 1,55 3-357,-47-3 28,-12 0 96,1 0 0,0 0-1,-1 0 1,1 0-1,0 0 1,-1 0-1,1 0 1,0 0 0,-1 0-1,1 0 1,0 0-1,-1-1 1,1 1 0,-1 0-1,1 0 1,0-1-1,-1 1 1,1 0-1,-1-1 1,1 1 0,-1-1-1,1 1 1,-1-1-1,1 1 1,-1-1-1,1 1 1,-1-1 0,0 1-1,1-1 1,-1 0-1,0 1 1,0-1-1,1 1 1,-1-1 0,0 0-1,0 1 1,0-2-1,1-16-7394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 18546,'-8'-8'2146,"8"2"3331,13 6-5221,12 0-512,-1-2-3300,-3-3-7046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14125,'0'0'11051,"3"69"-8521,-4-29-1185,-3 2-800,-2 2-417,3-2-96,3-2-160,0-7-769,0-5-1601,0-7-1154,0-7-640,0-5-1922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16752,'0'0'10121,"83"-6"-8615,-37 1-545,10 0-257,2 1-255,4-3-289,-5-2-96,-7 1-416,-11-1-1442,-14 0-1697,-11-4-705,-14-1-1794,-3-6-4676</inkml:trace>
  <inkml:trace contextRef="#ctx0" brushRef="#br0" timeOffset="1">51 47 17424,'0'0'10154,"75"-37"-9065,-21 31-448,8 4-513,2 1-96,1 1-352,-6 0-1987,-12 1-2465,-8 3-2659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6726,'0'0'20687,"3"11"-19417,15 91 919,-18-101-2168,1 0 0,-1 0 0,0 0 1,0 0-1,1 1 0,-1-1 0,0 0 1,1 0-1,-1 0 0,1 0 0,0 0 0,-1 0 1,1 0-1,0-1 0,-1 1 0,1 0 0,0 0 1,0 0-1,0-1 0,0 1 0,0 0 0,0-1 1,0 1-1,0-1 0,2 1 0,-1 0 7,0-1-1,0 0 1,0 0-1,1 0 1,-1-1 0,0 1-1,0-1 1,0 1-1,0-1 1,0 1-1,0-1 1,3-2-1,5-2 31,-1-1-1,0 0 0,-1-1 0,10-9 1,53-60 593,-70 76-650,-1 0 0,0-1 0,1 1 0,-1 0 0,0 0 0,1 0 0,-1 0 0,0-1 0,1 1 0,-1 0 0,1 0 0,-1 0 0,0 0 0,1 0 0,-1 0-1,0 0 1,1 0 0,-1 0 0,1 0 0,-1 0 0,0 0 0,1 1 0,-1-1 0,0 0 0,1 0 0,-1 0 0,0 0 0,1 1 0,-1-1 0,0 0 0,0 0 0,1 1 0,-1-1 0,0 0 0,1 0 0,-1 1 0,0-1 0,0 0 0,0 1 0,1-1 0,-1 0 0,0 1 0,0-1 0,0 0 0,0 1 0,0-1 0,0 0 0,0 1 0,0-1-1,0 1 1,0-1 0,0 0 0,0 1 0,0-1 0,0 0 0,0 1 0,0-1 0,0 0 0,0 1 0,0 0 0,1 33-10,-1-26 7,0 148 2,0-156-2,0 0 0,0 0 0,0 0 0,0 1 0,0-1 0,0 0 0,0 0 0,0 1 0,0-1 0,0 0 0,0 0 0,0 0 0,0 1 0,0-1 0,0 0 0,0 0 0,0 1 0,0-1 0,0 0 0,1 0 0,-1 0 0,0 1 0,0-1 0,0 0 0,0 0 0,0 0 0,1 0 0,-1 1 0,0-1 0,0 0 0,0 0 0,0 0 0,1 0 0,-1 0 0,0 0 0,0 1 0,0-1 0,1 0 0,-1 0 0,0 0 0,0 0 0,1 0 0,-1 0 0,0 0 0,0 0 0,1 0 0,-1 0 0,0 0 0,0 0 0,0 0 0,1 0 0,-1 0 0,0-1 0,0 1 0,0 0 0,1 0 0,-1 0 0,0 0 0,0 0 0,0 0 0,1-1 0,-1 1 0,9-7-928,14-27-4883,-6-2-3840,-5 4-3901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 7591,'0'0'20526,"0"0"-20458,0-1 0,0 1 0,1-1 0,-1 1 0,0 0 0,0-1 0,1 1 0,-1-1 0,0 1 0,0 0-1,1 0 1,-1-1 0,0 1 0,1 0 0,-1-1 0,1 1 0,-1 0 0,0 0 0,1 0 0,-1-1 0,1 1 0,-1 0 0,1 0-1,-1 0 1,0 0 0,1 0 0,-1 0 0,1 0 0,0 1 6,0 1-1,-1 0 0,0 0 1,1 0-1,-1 0 0,0 0 1,0 0-1,0 0 0,0 0 1,0-1-1,0 1 1,0 0-1,-1 0 0,1 0 1,-1 0-1,-1 2 0,-14 46 1099,8-28-911,2-5-261,-3 25 0,22-54 41,-13 11-47,1 1-1,-1 0 0,1-1 1,-1 1-1,0-1 0,1 1 1,-1 0-1,1-1 0,-1 1 1,0-1-1,1 1 0,-1-1 1,0 1-1,1-1 0,-1 1 1,0-1-1,0 0 0,0 1 1,0-1-1,1 1 0,-1-1 1,0 0-1,0 1 0,0-1 1,0 1-1,0-1 0,-1 0 1,1 1-1,0-1 0,0 0 1,0 7-11409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43 152 5573,'0'0'7207,"1"-9"-3908,0-11-1941,2-16 1970,-3 9 5311,0 32-8390,-1-1 0,0 1 0,0 0 0,-1-1 0,1 0 0,-5 9-1,-4 13 97,3-4-163,1 1 1,2 0-1,0 0 0,1 0 0,2 1 1,2 41-1,-1-63-182,0 0 0,1-1 0,-1 1 0,0-1 0,1 1 0,0-1 0,-1 1 0,1-1 0,0 1 0,0-1 0,-1 1 0,1-1 0,0 0 0,1 1 0,-1-1 0,0 0 0,0 0 0,0 0 0,1 0 0,-1 0 0,1 0 0,-1 0 0,1-1 0,-1 1 0,1 0 0,-1-1 0,1 1 0,-1-1 0,1 0 0,0 1 0,-1-1 0,1 0 0,0 0 0,-1 0 0,1 0 0,0 0 0,-1-1 0,1 1 0,1-1 0,3 0 0,-1 0 0,1-1 0,0 0 0,-1 0 0,0 0 0,1-1 0,-1 1 0,0-1 0,-1-1 0,6-3 0,1-4 0,-1 0 0,0-1 0,-1-1 0,0 0 0,0 0 0,-2 0 0,0-1 0,0 0 0,-1-1 0,-1 1 0,0-1 0,-1 0 0,-1-1 0,-1 1 0,0-1 0,0-21 0,-5 34 0,-5 10 0,-4 7 0,8-8 0,2 0 0,-1 1 0,0-1 0,1 0 0,0 1 0,1 0 0,0-1 0,0 1 0,0 10 0,4-16 0,0 0 0,1 0 0,-1 0 0,1 0 0,-1-1 0,1 0 0,-1 0 0,1 0 0,0 0 0,-1 0 0,5-1 0,3-3 0,-1 1 0,0-1 0,-1-1 0,1 0 0,-1 0 0,0-1 0,0 0 0,-1 0 0,11-11 0,-13 11 0,0 1 0,0-1 0,-1 0 0,0 0 0,0-1 0,-1 0 0,1 0 0,-1 0 0,-1 0 0,1 0 0,-1-1 0,3-13 0,-6 20 0,0 1 0,1 0 0,-1 0 0,0-1 0,0 1 0,0 0 0,0 0 0,0-1 0,0 1 0,1 0 0,-1-1 0,0 1 0,0 0 0,0 0 0,0-1 0,0 1 0,0 0 0,0-1 0,0 1 0,0 0 0,0 0 0,-1-1 0,1 1 0,0 0 0,0-1 0,0 1 0,0 0 0,0 0 0,0-1 0,-1 1 0,1 0 0,0 0 0,0-1 0,0 1 0,-1 0 0,1 0 0,0 0 0,0 0 0,-1-1 0,1 1 0,0 0 0,0 0 0,-1 0 0,1 0 0,-1 0 0,-11 10 0,-12 22 0,12-13 0,1 0 0,1 1 0,0 0 0,2 1 0,0 0 0,1 1 0,2-1 0,0 1 0,-4 43 0,9-63-153,0-1-1,0 0 1,1 0-1,-1 0 1,0 0 0,1 0-1,-1 0 1,0 0-1,1 0 1,-1 0 0,1 0-1,0 0 1,-1 0-1,1 0 1,0 0 0,0 0-1,-1-1 1,1 1-1,0 0 1,0-1 0,0 1-1,0 0 1,0-1-1,0 1 1,0-1 0,0 1-1,0-1 1,0 0-1,0 1 1,0-1 0,0 0-1,1 0 1,0 0-1,3 1-1122,0-1-1,0 0 1,-1 0-1,1-1 1,0 1-1,0-1 1,6-2-1,22-13-10617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19 15118,'0'0'15684,"-11"-5"-14525,8 3-1130,0 0 0,0 1 0,0-1-1,-1 1 1,1 0 0,-1-1 0,1 2 0,-1-1 0,1 0 0,-1 1-1,0 0 1,1-1 0,-1 2 0,0-1 0,1 0 0,-1 1 0,1-1-1,-1 1 1,1 0 0,-1 0 0,1 1 0,-1-1 0,1 1 0,0-1 0,0 1-1,-5 4 1,4-4-30,1 1 0,-1 0 0,1 0-1,0 0 1,0 0 0,0 0 0,0 1-1,1 0 1,-3 4 0,4-7-10,1-1 0,0 1 0,0-1 0,-1 1 0,1-1 0,0 1 0,0 0 0,0-1 0,0 1 0,0-1 0,0 1 0,0-1 1,0 1-1,0 0 0,0-1 0,1 1 0,-1-1 0,0 1 0,0-1 0,0 1 0,1-1 0,-1 1 0,0-1 0,0 1 0,1-1 0,-1 1 0,1 0 0,0 0-37,1 0 0,0-1 0,-1 1 0,1 0 0,0 0 0,-1-1-1,1 1 1,0-1 0,0 0 0,-1 1 0,1-1 0,0 0 0,2 0-1,46 1-1492,-31-2 1362,0 1-1,0 1 0,0 0 0,0 2 1,0 0-1,0 1 0,32 12 1,-50-16 232,1 1 1,-1-1 0,0 1 0,1-1 0,-1 1 0,0 0 0,0-1 0,0 1 0,0 0-1,1 0 1,-1 0 0,0 0 0,-1 0 0,1 0 0,0 0 0,0 0 0,0 0 0,-1 1 0,1-1-1,0 0 1,-1 0 0,1 1 0,-1-1 0,0 0 0,1 1 0,-1-1 0,0 1 0,0-1-1,0 0 1,0 1 0,0-1 0,0 0 0,0 1 0,0-1 0,-1 1 0,1-1 0,0 0 0,-1 1-1,1-1 1,-1 0 0,0 0 0,1 1 0,-1-1 0,0 0 0,0 0 0,0 0 0,1 0-1,-1 0 1,0 0 0,-2 1 0,-5 6 184,0-1 1,-1 1-1,1-2 0,-19 11 0,16-10-333,1 0-59,-1 0 0,0-1 0,0 0 1,-1-1-1,0 0 0,0-1 0,0 0 0,0-1 1,-14 2-1,26-5-33,-1 0 0,1-1 0,-1 1 1,1 0-1,-1-1 0,1 1 1,-1 0-1,1-1 0,0 1 0,-1-1 1,1 1-1,0 0 0,-1-1 0,1 1 1,0-1-1,0 1 0,-1-1 0,1 1 1,0-1-1,0 1 0,0-1 0,0 1 1,-1-1-1,1 0 0,0 1 0,0-1 1,0 1-1,0-1 0,0 1 0,1-1 1,-1 1-1,0-1 0,0 1 0,0-1 1,0 1-1,1-1 0,-1 1 0,0-1 1,0 1-1,1-1 0,-1 0 0,1 0-276,10-27-7187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18770,'0'0'5408,"-6"10"-3476,-11 18-1437,1 1-1,2 0 1,0 1-1,3 1 1,0 0-1,2 0 1,1 1-1,2 0 1,0 1-1,0 58 1,6-91-488,0 1 0,0-1 0,-1 1 0,1-1 0,0 1 0,0-1 0,0 1 0,0-1 0,0 1 0,0-1 0,0 1-1,0-1 1,0 1 0,0-1 0,1 1 0,-1-1 0,0 1 0,0-1 0,0 1 0,1-1 0,-1 0 0,0 1 0,0-1 0,1 1 0,-1-1 0,0 0 0,1 1 0,-1-1 0,0 0 0,1 1 0,-1-1 0,1 0 0,-1 0 0,1 1 0,-1-1 0,0 0 0,1 0 0,-1 0 0,1 0 0,-1 0 0,1 1 0,-1-1-1,1 0 1,-1 0 0,1 0 0,-1 0 0,1 0 0,-1 0 0,1-1 0,-1 1 0,1 0 0,-1 0 0,1 0 0,-1 0 0,0-1 0,1 1 0,-1 0 0,1 0 0,-1-1 0,1 1 0,-1 0 0,0-1 0,1 1 0,-1-1 0,23-24 693,-15 9-692,-2 1 0,0-1 0,-1 1 0,0-1 0,-1-1 0,-1 1 0,2-28 0,-9 72-8,3-22 0,0-1 0,0 1 0,0 0 0,1-1 0,0 1 0,0-1 0,2 8 0,-2-11 0,1 0 0,-1-1 0,1 1 0,0-1 0,0 1 0,0-1 0,0 0 0,0 1 0,0-1 0,0 0 0,0 1 0,1-1 0,-1 0 0,0 0 0,1 0 0,-1 0 0,1 0 0,-1-1 0,1 1 0,-1 0 0,1-1 0,0 1 0,-1-1 0,1 0 0,0 1 0,-1-1 0,1 0 0,0 0 0,-1 0 0,3 0 0,3-1 0,0 1 0,0-1 0,-1 0 0,1-1 0,0 0 0,-1 0 0,0 0 0,1-1 0,-1 0 0,0 0 0,0-1 0,0 1 0,-1-1 0,0-1 0,1 1 0,4-6 0,1-1 0,-1 0 0,0-1 0,-1 0 0,0 0 0,-1-1 0,8-16 0,-55 79 0,29-35 0,1 1 0,0 0 0,2 0 0,-1 1 0,2 0 0,1 0 0,0 1 0,1-1 0,0 1 0,0 21 0,4-38-71,0 0 0,0 0 0,0 0 0,0 0 0,0-1 0,0 1 0,1 0 0,-1 0-1,0 0 1,0-1 0,1 1 0,-1 0 0,1 0 0,-1-1 0,0 1 0,1 0 0,-1-1 0,1 1 0,0 0 0,-1-1 0,1 1 0,0-1 0,-1 1 0,1-1 0,0 1 0,-1-1-1,1 0 1,0 1 0,0-1 0,0 0 0,-1 1 0,2-1 0,0 0-295,-1 0 0,1 0-1,0 0 1,0 0 0,-1 0 0,1 0-1,0 0 1,0-1 0,-1 1-1,1-1 1,-1 1 0,1-1 0,0 1-1,-1-1 1,3-2 0,12-13-7957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17553,'0'0'15214,"44"59"-15214,-28-43 0,3-2 0,2-7 0,6-3-737,0-4-1281,1 0-704,2-13-962,-3-6-1953,0-1-5381</inkml:trace>
  <inkml:trace contextRef="#ctx0" brushRef="#br0" timeOffset="1">295 22 18161,'0'0'4645,"-46"51"-1282,23-22-865,2 2-672,6-5-289,3-4-800,7-6-737,5-7 0,6-9-993,12 0-993,3-13-2690,5-7-4421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7783,'0'0'19005,"-6"16"-17943,-64 154 1697,54-125-2040,1 0 1,-11 63-1,25-102-719,-1 30 0,2-36 0,0 1 0,0-1 0,0 1 0,0-1 0,0 1 0,0-1 0,0 1 0,0-1 0,0 1 0,1-1 0,-1 0 0,0 1 0,0-1 0,1 1 0,-1-1 0,0 0 0,1 1 0,-1-1 0,0 1 0,1-1 0,-1 0 0,0 0 0,1 1 0,-1-1 0,1 0 0,-1 0 0,1 1 0,-1-1 0,1 0 0,-1 0 0,0 0 0,1 0 0,-1 0 0,1 0 0,-1 0 0,1 0 0,-1 0 0,1 0 0,-1 0 0,1 0 0,-1 0 0,1 0 0,-1 0 0,1 0 0,-1-1 0,1 1 0,-1 0 0,0 0 0,1 0 0,-1-1 0,1 1 0,-1 0 0,0-1 0,1 1 0,-1 0 0,0-1 0,1 1 0,-1-1 0,0 1 0,1-1 0,6-5 0,-1 0 0,1-1 0,-1 0 0,0 0 0,-1 0 0,0-1 0,0 0 0,4-8 0,28-72 0,-34 80 0,0 0 0,0-1 0,-1 0 0,-1 1 0,1-1 0,-2 0 0,1 0 0,-2-14 0,0 24 0,-1 1 0,0-1 0,0 1 0,0 0 0,1-1 0,-1 1 0,1 0 0,-1 0 0,1 0 0,0 0 0,-2 4 0,-14 56 0,16-57 0,0-1 0,0 1 0,1 0 0,-1-1 0,1 1 0,0-1 0,1 1 0,-1-1 0,1 1 0,0 0 0,2 7 0,-1-11 0,-1 1 0,0-1 0,1 0 0,-1 0 0,1 1 0,0-1 0,-1 0 0,1-1 0,0 1 0,-1 0 0,1 0 0,0-1 0,0 1 0,0-1 0,0 1 0,0-1 0,0 0 0,-1 0 0,1 0 0,0 0 0,0 0 0,0 0 0,2-1 0,48-12 0,-30 1 0,0-2 0,-1 0 0,0-2 0,-1 0 0,-1-1 0,27-32 0,-12 15 0,-31 33 0,-4 8 0,-5 10 0,-18 26 0,-9 18 0,-30 75 0,59-119-394,13-25-745,11-23-3109,-6 0-2148,0-8-1734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6374,'0'0'18898,"6"56"-18962,-1-30-1602,5 1-1601,1-3-961,5-1-2883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10474,'0'0'18305,"-9"11"-16746,-1 1-1000,0 1-247,0-1 0,0 1-1,1 1 1,1 0-1,-11 24 1,18-37-312,1-1 0,0 0 0,0 1 0,0-1 0,0 0 0,0 1 0,-1-1 0,1 0 0,0 1 0,0-1 0,0 1 0,0-1 0,0 0 0,0 1 0,0-1 0,0 0 0,1 1 0,-1-1 0,0 1 0,0-1 0,0 0 0,0 1 0,0-1 0,1 0 0,-1 1 0,0-1 0,0 0 0,0 1 0,1-1 0,-1 0 0,0 0 0,0 1 0,1-1 0,-1 0 0,0 0 0,1 0 0,-1 1 0,0-1 0,1 0 0,0 0 0,20-1 0,23-15 0,-14 0 0,65-29 0,-86 42 0,-1 0 0,1 0 0,-1 1 0,1 0 0,0 1 0,0 0 0,-1 0 0,1 1 0,9 0 0,-17 1 0,0-1 0,0 1 0,-1-1 0,1 1 0,0 0 0,-1-1 0,1 1 0,-1 0 0,1-1 0,-1 1 0,1 0 0,-1 0 0,1-1 0,-1 1 0,0 0 0,0 0 0,1 0 0,-1 0 0,0-1 0,0 1 0,0 0 0,0 0 0,0 0 0,0 0 0,0 0 0,0 0 0,0 0 0,0-1 0,0 1 0,-1 0 0,1 0 0,0 0 0,-1 0 0,-9 32 0,-24 26 0,51-57 0,25-13 28,-27 7-65,-1 1 1,1 0-1,0 1 1,15-1-1,-29 3-109,1 0 0,-1 1-1,0-1 1,1 0-1,-1 0 1,0 1 0,1-1-1,-1 1 1,0-1 0,0 1-1,0-1 1,0 1 0,1 0-1,-1 0 1,0-1 0,0 1-1,0 0 1,-1 0 0,1 0-1,0 0 1,0 0 0,0 0-1,-1 1 1,2 0 0,-2-1-196,0 0 0,1 0 1,-1 0-1,0 0 1,0 0-1,0 0 1,0 0-1,0 0 0,0 0 1,0 0-1,0 0 1,0 0-1,0 0 1,0 0-1,-1 0 0,1 0 1,-1 0-1,1 0 1,0 0-1,-1 0 1,0 1-1,-11 7-6523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14894,'0'0'14467,"4"10"-14280,1 13-14,0 0-1,3 38 1,-8-58-171,0-1 0,0 0-1,1 1 1,-1-1 0,1 1 0,-1-1 0,1 0 0,0 1 0,0-1-1,0 0 1,0 0 0,1 0 0,-1 0 0,0 0 0,4 4 0,-4-5 28,1-1 1,-1 1 0,1 0 0,-1 0 0,0 0 0,1-1 0,-1 1 0,1-1 0,0 1 0,-1-1 0,1 0 0,-1 0 0,1 0 0,0 1-1,-1-2 1,1 1 0,-1 0 0,3 0 0,1-2 65,-1 1 1,0-1-1,0 1 0,1-1 0,-1 0 0,0-1 1,-1 1-1,1-1 0,0 1 0,-1-1 0,1 0 1,-1 0-1,0-1 0,0 1 0,3-6 0,-2 3-41,0 0-1,0 0 1,-1 0-1,0 0 1,0-1-1,0 1 1,-1-1-1,0 0 1,2-11-1,-22 44-54,15-19 0,1 1 0,0 0 0,0 0 0,0 0 0,1 0 0,1 0 0,-1 0 0,1 0 0,1 11 0,0-18 0,0 0 0,0 1 0,-1-1 0,1 0 0,0 0 0,0 0 0,0 0 0,1 0 0,-1 0 0,0 0 0,0 0 0,0 0 0,1 0 0,-1-1 0,0 1 0,1 0 0,-1-1 0,1 0 0,-1 1 0,0-1 0,1 0 0,-1 1 0,1-1 0,-1 0 0,1 0 0,-1 0 0,1 0 0,1-1 0,46-6 0,-35 1 0,-1-1 0,1 0 0,-1 0 0,-1-1 0,1-1 0,-1 0 0,-1-1 0,0 0 0,0-1 0,-1 0 0,-1 0 0,0-1 0,0 0 0,-1-1 0,10-20 0,-17 28 0,1 0 0,-1 1 0,0-1 0,-1 0 0,1 0 0,-1 0 0,0 0 0,0-5 0,-1 10 0,1-1 0,0 1 0,0 0 0,-1-1 0,1 1 0,0 0 0,-1-1 0,1 1 0,0 0 0,-1 0 0,1 0 0,0-1 0,-1 1 0,1 0 0,0 0 0,-1 0 0,1 0 0,-1 0 0,1 0 0,-1-1 0,1 1 0,0 0 0,-1 0 0,1 0 0,-1 1 0,1-1 0,0 0 0,-1 0 0,1 0 0,-1 0 0,1 0 0,0 0 0,-1 0 0,1 1 0,0-1 0,-1 0 0,1 0 0,-1 1 0,-16 8 0,-4 8 0,1 2 0,-32 39 0,30-33 0,22-25 0,0 0 0,-1 1 0,1-1 0,0 0 0,-1 1 0,1-1 0,0 1 0,-1-1 0,1 0 0,0 1 0,0-1 0,-1 1 0,1-1 0,0 1 0,0-1 0,0 1 0,0-1 0,0 1 0,0-1 0,0 1 0,0-1 0,0 1 0,0-1 0,0 1 0,0-1 0,0 1 0,0-1 0,0 1 0,1-1 0,-1 1 0,0-1 0,0 1 0,1-1 0,-1 0 0,0 1 0,0-1 0,1 1 0,-1-1 0,1 0 0,-1 1 0,0-1 0,1 0 0,-1 1 0,1-1 0,-1 0 0,0 0 0,1 1 0,-1-1 0,1 0 0,-1 0 0,1 0 0,-1 0 0,1 0 0,-1 0 0,1 0 0,-1 0 0,1 0 0,-1 0 0,1 0 0,-1 0 0,1 0 0,48 3 0,-33-2 0,-8-1 0,9 2 0,0 0 0,-1 0 0,1 2 0,16 5 0,-30-8 0,0 0 0,1 0 0,-1 0 0,0 0 0,-1 1 0,1 0 0,0-1 0,0 1 0,-1 0 0,1 0 0,-1 1 0,0-1 0,1 0 0,-1 1 0,0-1 0,0 1 0,-1 0 0,1 0 0,-1 0 0,1 0 0,-1 0 0,0 0 0,0 0 0,0 0 0,0 0 0,-1 1 0,1 5 0,-1-6 0,-2 18 0,2-21 0,0 0 0,0 1 0,0-1 0,0 1 0,0-1 0,0 1 0,0-1 0,-1 1 0,1-1 0,0 0 0,0 1 0,-1-1 0,1 0 0,0 1 0,-1-1 0,1 1 0,0-1 0,-1 0 0,1 0 0,0 1 0,-1-1 0,1 0 0,0 0 0,-1 1 0,1-1 0,-1 0 0,1 0 0,-1 0 0,1 0 0,-1 0 0,1 0 0,-1 0 0,1 0 0,0 0 0,-1 0 0,1 0 0,-1 0 0,0-32 0,9-151 0,-2 214-1654,-4-27 906,0 0 1,1 0 0,0 0-1,0 0 1,0 0 0,0-1 0,0 0-1,7 5 1,-5-3-460,1-1 0,0 0 0,1 0 0,-1-1-1,1 0 1,-1 0 0,1 0 0,0-1 0,12 2 0,9-1-7233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65 301 4644,'0'0'11681,"7"-10"-9247,19-33-384,-16 18 1292,-10 24-3288,-1 1 0,1 0 0,0 0 0,0-1 0,0 1 0,0 0 0,0 0 0,0-1 0,0 1-1,-1 0 1,1 0 0,0-1 0,0 1 0,0 0 0,-1 0 0,1 0 0,0-1 0,0 1 0,0 0 0,-1 0 0,1 0 0,0 0 0,0-1 0,-1 1 0,1 0 0,0 0 0,-1 0 0,1 0 0,0 0 0,0 0 0,-1 0 0,1 0-1,0 0 1,-1 0 0,1 0 0,0 0 0,0 0 0,-1 0 0,0 0 0,-1 1 66,-1 0 0,0 0 0,0 0 0,0 1 0,1-1 0,-1 1 0,1-1 0,-1 1 0,-3 3 0,-1 2 140,0 0 0,1 0 1,0 0-1,0 1 0,1-1 1,0 1-1,1 1 0,-1-1 1,2 1-1,-1 0 1,1-1-1,-3 16 0,6-23-238,0-1 0,0 1 0,-1 0 0,1-1 0,0 1 0,1 0 0,-1-1 0,0 1 0,0 0 0,0-1 0,0 1 0,0-1 0,1 1 0,-1 0 0,0-1 0,1 1 0,-1-1 0,0 1 0,1-1 0,-1 1 0,0-1 0,1 1 0,-1-1 0,1 1 0,-1-1 0,1 1 0,-1-1 0,1 0-1,0 1 1,-1-1 0,1 0 0,-1 0 0,1 1 0,1-1 0,28-4 480,27-22 37,-25 5-519,-1-1 0,-1-2 0,44-44 0,-60 54-22,-1 0 0,0-2 1,-1 0-1,-1 0 0,-1-1 0,0 0 1,-1-1-1,11-31 0,-19 47 2,0 1 0,-1 0 0,1-1 0,-1 1 0,0-1 0,1 1 0,-1-1 0,0 1 0,0 0 0,0-1 0,0 1 0,0-1 0,0 1 0,0-1 0,-1 1 0,0-3 0,1 4 0,-1 0 0,1 0 0,-1 0 0,1 0 0,-1 0 0,1-1 0,-1 1 0,1 1 0,-1-1 0,1 0 0,-1 0 0,0 0 0,1 0 0,-1 0 0,1 0 0,-1 0 0,1 1 0,-1-1 0,1 0 0,-1 1 0,1-1 0,0 0 0,-1 1 0,1-1 0,-1 0 0,1 1 0,-1 0 0,-34 37 0,12-6 0,-28 51 0,45-72 0,0 1 0,1-1 0,1 1 0,0 0 0,1 1 0,0-1 0,1 0 0,-2 24 0,4-35-7,0 0 1,0 0-1,1 1 1,-1-1-1,0 0 0,1 0 1,-1 0-1,0 0 0,1 0 1,-1 0-1,1 0 1,0 0-1,-1 0 0,1 0 1,0 0-1,0 0 1,-1 0-1,1 0 0,0 0 1,0-1-1,0 1 1,0 0-1,0-1 0,0 1 1,0-1-1,0 1 0,1-1 1,1 1-1,43 7-844,-41-8 565,0 0 0,-1 0 0,1 1 0,0 0 0,-1 0 0,1 0 0,0 0 1,-1 1-1,9 4 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1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37 7079,'2'-6'2125,"11"-22"11634,-8 25-8283,-2 19-4570,-5-4-681,1 0-1,-2 0 1,1-1-1,-2 1 1,1 0 0,-2-1-1,1 0 1,-10 16-1,7-15-24,1 0 1,1 0-1,0 1 0,1-1 0,0 1 0,-2 20 0,7-33-200,0 0 0,0 0 0,1-1 0,-1 1 0,0 0 0,1 0 0,-1-1 0,0 1 0,0-1 0,0 1 0,1-1 0,-1 1 0,0-1 0,0 0 0,0 0 0,2-1 0,11-10 0,-1-1 0,0-1 0,-1 0 0,17-24 0,-24 31 0,0-1 0,0 0 0,-1-1 0,0 1 0,0-1 0,-1 0 0,0 0 0,-1 0 0,0 0 0,2-18 0,-5 46-154,0-15 4,0 1 0,1-1-1,0 0 1,0 1 0,0-1 0,1 0 0,0 6 0,0-8 60,0-1-1,-1 1 1,1-1 0,0 1 0,0-1 0,0 1 0,0-1 0,0 0-1,1 0 1,-1 1 0,0-1 0,0 0 0,1 0 0,-1 0 0,1 0 0,-1 0-1,1-1 1,-1 1 0,1 0 0,-1-1 0,1 1 0,0-1 0,-1 0-1,3 1 1,76 1-15258,-48-2 5414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125 324 9897,'0'0'16704,"-9"-1"-15593,5 0-1008,-1 1 1,1 0 0,0 0 0,-1 0 0,1 0 0,-1 1 0,1 0-1,0 0 1,0 0 0,-1 0 0,1 1 0,0 0 0,0 0 0,0 0-1,1 0 1,-1 0 0,0 1 0,1 0 0,0 0 0,-1 0 0,1 0-1,0 0 1,1 1 0,-1-1 0,0 1 0,1 0 0,0-1 0,0 1-1,0 0 1,1 0 0,-1 1 0,-1 6 0,3-10-101,-1 0 1,1 1 0,-1-1-1,1 0 1,0 1 0,-1-1-1,1 1 1,0-1-1,0 1 1,0-1 0,0 0-1,0 1 1,1-1 0,-1 1-1,0-1 1,1 0-1,-1 1 1,0-1 0,1 0-1,0 1 1,-1-1 0,1 0-1,0 0 1,0 0-1,0 1 1,1 0 0,-1-1-9,1-1 0,0 1 0,0-1 1,-1 1-1,1-1 0,0 0 0,0 1 0,0-1 1,0 0-1,0 0 0,0 0 0,-1-1 0,1 1 1,0 0-1,0-1 0,3-1 0,5-1-55,0-1-1,-1 0 1,1-1-1,-1 0 0,16-13 1,20-26-206,-35 33 257,1-1-1,23-18 1,-38 67 511,-6-17-282,8-16-120,-1 0 0,1 0 0,0 0 0,0 0 0,0 1 0,1-1 0,-1 1 0,1-1-1,0 1 1,1-1 0,-1 1 0,1 0 0,0-1 0,0 7 0,1-11-97,0 1 0,1 0 0,-1 0 0,0-1 0,0 1 0,1-1 0,-1 1 0,1-1 0,-1 0 0,0 0 0,1 1 0,-1-1 0,0 0 0,1 0 0,-1 0 0,1 0 0,-1-1 0,0 1 0,2-1 0,29-4-15,-5-4 12,-1 0 0,37-20 0,-39 18 0,-1 0 0,2 2 0,29-8 0,-53 16 0,-1 1 0,0 0 0,0 0 0,1 0 0,-1 0 0,0 0 0,1 0 0,-1 0 0,1 0 0,-1 0 0,0 0 0,1 0 0,-1 0 0,0 0 0,1 0 0,-1 0 0,0 0 0,1 0 0,-1 0 0,0 0 0,1 0 0,-1 1 0,0-1 0,0 0 0,1 0 0,-1 0 0,0 1 0,0-1 0,1 0 0,-1 0 0,0 1 0,0-1 0,1 0 0,-1 0 0,0 1 0,0-1 0,1 1 0,-4 16 0,-19 25 0,17-33 0,3-8-59,2 0-1,-1 1 1,0-1-1,0 1 1,0-1 0,1 1-1,-1-1 1,1 1-1,-1 0 1,1-1 0,-1 1-1,1 0 1,0-1-1,0 1 1,0 0 0,0-1-1,0 1 1,1 0-1,-1-1 1,0 1 0,1 0-1,0 2 1,0-4-85,0 1 1,0 0 0,1 0-1,-1-1 1,0 1 0,0-1-1,0 1 1,1-1-1,-1 0 1,0 1 0,1-1-1,-1 0 1,0 0 0,1 0-1,-1 0 1,0 0 0,1 0-1,-1 0 1,0 0-1,1-1 1,0 1 0,12-4-1358,-1 0 1,0-1-1,25-12 1,-11 3-978,-1-1 0,40-31 0,-57 38 2406,0 0 1,0 0-1,-1-1 1,0 0-1,11-17 1,-19 25 231,1 1 0,0-1 0,-1 0 0,1 1 0,-1-1 0,1 0 0,-1 0 0,1 0 0,-1 1 0,0-1 0,1 0 0,-1 0 0,0 0 0,0 0 0,0 0 0,0 0 0,0 0 0,1 1 0,-2-1 0,1 0 0,0-2 0,-15 7 2510,-21 21-506,3 14-851,32-38-1341,0 0-1,0 0 1,1 0-1,-1 0 1,1 0 0,-1 0-1,1 0 1,-1 0-1,1 0 1,-1 0 0,1 1-1,0-1 1,0 0-1,-1 0 1,1 0-1,0 0 1,0 1 0,0-1-1,0 0 1,1 0-1,-1 0 1,0 0-1,0 0 1,1 1 0,-1-1-1,0 0 1,1 0-1,-1 0 1,1 0 0,0 0-1,-1 0 1,1 0-1,0 0 1,0 0-1,-1-1 1,1 1 0,0 0-1,0 0 1,1 0-1,10 6-158,0 0-1,-1 0 0,0 1 0,0 1 0,-1 0 1,0 0-1,0 1 0,-1 0 0,11 18 0,-16-23 239,-1-1-1,-1 1 0,1 1 1,-1-1-1,0 0 0,0 1 1,0-1-1,-1 1 0,0 0 1,0-1-1,0 1 1,-1 0-1,0 0 0,0-1 1,0 1-1,-1 0 0,0-1 1,0 1-1,-1 0 0,1-1 1,-1 1-1,0-1 0,0 0 1,-7 10-1,-7 8 1399,0-1-1,-2-1 1,-1-1-1,0 0 0,-42 31 1,60-50-1425,0 0 1,0 0-1,0 0 1,0 0-1,0 0 1,-1 0-1,1-1 1,0 1-1,0 0 1,-1-1-1,1 1 1,0-1-1,0 1 1,-1-1-1,1 0 0,-1 0 1,1 1-1,0-1 1,-1 0-1,-1 0 1,2-1-24,1 0 0,-1 1 0,1-1 0,-1 0 0,1 1 1,0-1-1,-1 0 0,1 0 0,0 1 0,-1-1 0,1 0 0,0 0 0,0 1 1,0-1-1,-1 0 0,1 0 0,0 0 0,0 0 0,0 1 0,1-1 0,-1 0 1,0 0-1,0-1 0,19-57-948,5 5-1249,4 1 0,52-76 0,82-88 283,-24 37 2535,-130 169-353,16-22 399,-23 31-533,0 1-1,0-1 1,-1 1 0,1-1 0,0 1 0,0-1 0,-1 1 0,1-1 0,-1 0-1,0 1 1,1-1 0,-1 0 0,0 1 0,0-1 0,0 0 0,0-2 0,-1 3-43,0 1 0,0 0 1,0-1-1,0 1 1,0 0-1,0 0 1,0 0-1,-1 0 1,1 0-1,0 0 0,0 0 1,0 0-1,0 0 1,0 0-1,0 0 1,0 1-1,0-1 1,0 1-1,0-1 1,0 0-1,-1 2 0,-5 2 45,0 2 0,0-1 0,0 0 0,1 1 0,0 1 0,0-1 0,1 1 0,0 0 0,0 0 0,-7 14 0,1 1 390,0 0-1,-11 38 0,15-33-280,1 2-1,1-1 1,2 0-1,0 1 1,2 0-1,5 51 1,6-102-246,-10 10-108,0 0-1,-1 0 1,-1 0 0,0 0-1,0 0 1,-1 1 0,-1-1 0,0 1-1,0 0 1,-1 0 0,-12-19-1,-1-5 42,17 33 86,1 0-1,-1 0 0,0 1 0,0-1 0,1 0 1,-1 0-1,1 0 0,-1 0 0,1 0 0,0 0 1,0 0-1,0 1 0,0-1 0,0-3 0,1 4 3,-1 0 0,0 1 0,1-1 0,-1 0 0,1 0-1,-1 1 1,1-1 0,-1 0 0,1 1 0,0-1-1,-1 0 1,1 1 0,0-1 0,0 1 0,-1-1 0,1 1-1,0-1 1,0 1 0,-1 0 0,1-1 0,2 1-1,4-1 86,1 0 0,0 1 0,-1 0 0,1 0 0,14 3 0,-20-3-106,55 11-1786,-38-6-589,0 2 1,27 11-1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20211,'0'-9'4324,"0"2"-512,0 5-1282,13 1-1793,5 1-737,3 0-481,7 2-1889,-3 2-3619,3-4-4646</inkml:trace>
  <inkml:trace contextRef="#ctx0" brushRef="#br0" timeOffset="1">262 23 18129,'0'0'14638,"29"42"-15407,-11-42-5349,-5 0-7719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15503,'0'0'8103,"82"14"-6437,-24-14-1122,12 0-415,13-2-65,7-6-32,5-1 0,-5 1-160,-3-2-513,-7 2-544,-11-2-801,-9-3-1730,-8-6-2594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10122,'0'0'17280,"14"5"-16442,69 22-29,67 24-198,-145-49-607,1 0 0,-1 1 0,0 0 0,0 0 0,-1 0 0,1 1 0,-1-1 0,1 1 0,5 8 0,-8-10 3,-1 0 0,1 0-1,-1 0 1,0 0 0,0 1 0,0-1-1,0 1 1,0-1 0,0 1-1,-1-1 1,1 1 0,-1-1 0,0 1-1,0-1 1,0 1 0,0-1-1,0 1 1,-1 0 0,1-1 0,-1 1-1,1-1 1,-1 1 0,0-1 0,-2 4-1,-1 2 91,-1 0 0,-1 0 0,1-1 0,-1 1 0,-1-1 0,1 0 0,-11 8 0,-62 43 360,50-37-403,-2 2-132,-43 30-90,22-27-3067,14-15-4100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18834,'0'0'1548,"0"11"683,6 91 2415,-2-50-3617,-2 56 0,-3-92-1009,0-1 0,-1 0-1,-1 1 1,0-1 0,-1-1-1,-1 1 1,0 0 0,-9 17 0,0-8-134,-1 0 1,-1-1-1,-2-1 1,-34 36 0,36-42-1921,-2-1 0,0-1 1,-30 18-1,5-8-6075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321 121 7944,'9'-9'3758,"-2"3"-3132,37-35 1798,-40 38-1887,-1 0-1,0-1 0,0 1 1,-1-1-1,1 0 0,-1 0 1,0 0-1,0 0 0,0 0 0,0-1 1,1-7-1,-3 11-426,0 0 0,-1 1 0,1-1-1,0 1 1,-1-1 0,1 1 0,0-1 0,-1 1 0,1-1 0,-1 1-1,1-1 1,-1 1 0,1-1 0,-1 1 0,1 0 0,-1-1 0,1 1-1,-1 0 1,1-1 0,-1 1 0,0 0 0,1 0 0,-1 0 0,0-1-1,1 1 1,-1 0 0,0 0 0,1 0 0,-1 0 0,1 0 0,-1 0-1,0 0 1,1 1 0,-1-1 0,0 0 0,0 0 0,-29 5 747,16 1-645,-1 0 0,1 0-1,0 2 1,0 0 0,1 0 0,-13 12-1,-71 64 400,75-63-429,1 0 1,1 2 0,-22 32 0,35-46-60,1 0 1,1 1 0,0 0 0,0 0-1,1 1 1,0 0 0,1-1-1,0 1 1,0 0 0,1 0-1,0 22 1,2-30-113,0 0 0,0 0 0,0-1 0,1 1 0,0 0 0,-1 0 0,1 0 0,0-1 0,0 1 0,1-1 0,-1 1-1,1 0 1,-1-1 0,1 0 0,0 1 0,-1-1 0,1 0 0,0 0 0,4 3 0,-1-2 6,0 0 0,0-1-1,0 1 1,0-1 0,1 0 0,-1 0-1,1-1 1,-1 0 0,10 2 0,0-2 11,-1-1 0,1 0 1,-1 0-1,1-2 1,0 0-1,-1 0 1,19-7-1,-16 3-2,1-1 0,-1-1 0,23-15 0,-35 20-18,1-1 1,0 0-1,-1 0 1,0 0-1,0-1 0,0 0 1,0 0-1,-1 0 1,0-1-1,0 1 1,0-1-1,5-11 1,-12 16-740,1 0 1,-1 0-1,0 0 1,0 0 0,0 0-1,0 0 1,1 1 0,-1-1-1,0 1 1,0 0 0,-5 0-1,-6-1-5308,-9-6-7873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14734,'0'0'11824,"4"9"-10169,0 8-1216,0 0 0,-1 1 0,-1-1-1,0 0 1,-1 1 0,-3 31-1,1-21 57,1 0-1,5 41 0,1-60-494,2-17 0,3-19 0,-5 3 0,-2-1 0,-1 1 0,0-1 0,-2 0 0,-3-37 0,-5 47 0,7 15 0,-1 0 0,1 0 0,0 0 0,-1 0 0,1 0 0,0 1 0,-1-1 0,1 0 0,0 0 0,0 0 0,-1 0 0,1 0 0,0 0 0,0 1 0,-1-1 0,1 0 0,0 0 0,0 0 0,0 1 0,-1-1 0,1 0 0,0 0 0,0 1 0,0-1 0,0 0 0,-1 0 0,1 1 0,0-1 0,0 0 0,0 0 0,0 1 0,0-1 0,0 0 0,0 1 0,0-1 0,0 0 0,0 0 0,0 1 0,0-1 0,0 0 0,0 1 0,0-1 0,0 0 0,0 1 0,0-1 0,1 1 0,-1 1-106,0 0 0,0 1-1,0-1 1,1 0 0,-1 1 0,1-1-1,-1 0 1,1 0 0,0 1 0,0-1-1,0 0 1,0 0 0,1 0 0,-1 0-1,0 0 1,1 0 0,0-1 0,-1 1-1,1 0 1,0-1 0,2 2 0,1 0-437,0 0 1,0-1-1,0 0 0,0 0 1,0 0-1,0-1 1,1 1-1,-1-1 0,7 0 1,1 0-784,1 0 0,-1-2 0,1 1 1,-1-2-1,1 0 0,-1 0 0,18-6 1,6-8-5354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 11339,'0'0'10506,"-9"5"-8862,0 0-1324,1 0 0,0 1 1,0 0-1,0 0 0,1 1 1,0 0-1,0 0 0,1 0 1,0 1-1,0 0 0,1 1 1,0-1-1,0 1 0,-4 11 0,6-11 37,-1 0 0,1 0 0,1 0 0,0 0 0,-2 10 0,4-17-334,0-1 0,0 1 0,-1-1 0,1 1-1,0-1 1,0 1 0,0-1 0,1 1 0,-1-1 0,0 0-1,1 1 1,-1-1 0,0 1 0,1-1 0,0 1 0,-1-1-1,1 0 1,0 0 0,0 1 0,0-1 0,0 0 0,0 0-1,0 0 1,0 0 0,0 0 0,0 0 0,0 0-1,0 0 1,1 0 0,-1-1 0,0 1 0,1 0 0,-1-1-1,1 1 1,-1-1 0,0 0 0,1 1 0,2-1 0,1 1 3,0-1 0,0 0 0,0 0 1,1 0-1,-1-1 0,0 1 1,0-1-1,0 0 0,0-1 0,0 1 1,0-1-1,-1 0 0,1 0 1,0-1-1,-1 0 0,0 1 0,8-7 1,-2-2 10,-1 1 1,0-1-1,0-1 1,13-24-1,-13 21-10,1 0 0,0 0 0,13-14 0,-21 26-30,1 1 0,-1-1-1,1 1 1,0-1 0,0 1-1,0 0 1,0 0 0,0 0-1,0 0 1,0 1 0,1-1-1,-1 1 1,0 0 0,1 0-1,0 0 1,-1 0 0,1 1-1,-1-1 1,1 1 0,0 0-1,-1 0 1,1 0 0,-1 1-1,1-1 1,0 1 0,-1 0-1,1 0 1,-1 0 0,1 0-1,-1 1 1,0 0 0,0-1-1,0 1 1,0 0 0,0 0-1,0 1 1,0-1 0,0 1-1,-1-1 1,0 1 0,1 0-1,-1 0 1,0 0 0,0 0-1,-1 0 1,1 1 0,-1-1-1,1 0 1,-1 1 0,0-1-1,0 1 1,-1-1 0,1 1-1,-1 0 1,1 4 0,-2-1 32,1 1 1,-1 0-1,-1-1 1,0 1 0,0-1-1,0 1 1,-1-1 0,-4 9-1,-11 38 270,17-53-297,1-1 0,0 1-1,0-1 1,0 1 0,0-1-1,0 0 1,0 1 0,0-1-1,0 1 1,0-1 0,0 1-1,0-1 1,0 0 0,0 1-1,0-1 1,0 1-1,0-1 1,0 1 0,1-1-1,-1 0 1,0 1 0,0-1-1,1 1 1,-1-1 0,0 0-1,0 1 1,1-1 0,-1 0-1,0 0 1,1 1 0,-1-1-1,0 0 1,1 0 0,-1 1-1,1-1 1,18-3 97,18-17 36,-13 4-135,-1 0 0,-1-2 0,-1-1 0,36-40 0,-60 72-25,1 0 1,1 0-1,0 0 1,1 25-1,0-36 28,1 0-1,-1 0 0,0 0 0,1 0 1,-1 0-1,1-1 0,0 1 1,-1 0-1,1 0 0,0-1 1,0 1-1,0 0 0,0-1 0,1 1 1,-1-1-1,0 0 0,1 1 1,-1-1-1,1 0 0,-1 0 1,3 2-1,0-2 1,-1 1 1,1-1-1,-1 0 1,1 0 0,-1-1-1,1 1 1,-1-1-1,1 0 1,0 0-1,6 0 1,-2-1-1,0-1 0,0 1 1,0-1-1,0-1 0,0 1 1,-1-1-1,1-1 0,-1 1 1,12-9-1,-5 0-3,1 0 0,-2-1 0,14-15 0,-24 24 0,0 0 0,-1 1 0,1-1 0,-1 0 0,0 0 0,1-1 0,-2 1 0,1 0 0,0-1 0,-1 1 0,0-1 0,0 1 0,0-1 0,-1 1 0,0-1 0,0 0 0,0 1 0,-1-6 0,-1 5 0,0 1 0,-1 0 0,1 0 0,-1 1 0,0-1 0,-1 0 0,1 1 0,-1 0 0,1 0 0,-1 0 0,0 0 0,0 0 0,0 1 0,0 0 0,-1 0 0,1 0 0,0 0 0,-6 0 0,12 5-1564,6 2-3396,10-3-3154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105 243 7111,'0'0'8557,"8"-11"-6251,27-32-496,-33 41-1588,-1-1-1,1 1 1,-1-1 0,0 1-1,1-1 1,-1 1 0,0-1-1,0 0 1,-1 1-1,1-4 1,-1 5-70,1 0-1,-1 0 1,0 0-1,-1 1 1,1-1-1,0 0 1,0 0 0,0 0-1,0 0 1,-1 0-1,1 1 1,0-1-1,-1 0 1,1 0-1,-1 0 1,1 1 0,-1-1-1,1 0 1,-1 1-1,-1-2 1,1 1-8,-1 0 0,0 0 0,1 1 0,-1-1-1,0 0 1,0 1 0,1-1 0,-1 1 0,0 0 0,0 0 0,0 0 0,0 0 0,1 0 0,-1 0 0,0 0 0,0 0 0,0 1 0,0-1-1,1 1 1,-1-1 0,0 1 0,-1 1 0,-6 4-57,1 0 1,0 0-1,0 1 0,0 0 1,1 0-1,0 1 0,1 0 0,-1 0 1,2 1-1,-1 0 0,1 0 1,1 0-1,-1 1 0,2-1 0,-1 1 1,1 0-1,1 0 0,0 0 1,-2 16-1,4-24-78,0-1 0,0 1 0,0-1 0,0 1-1,0-1 1,0 1 0,0-1 0,0 1 0,1-1 0,-1 1 0,0-1 0,1 1 0,0-1 0,-1 1 0,1-1 0,0 0-1,-1 1 1,1-1 0,0 0 0,0 0 0,0 0 0,0 0 0,0 0 0,1 0 0,-1 0 0,0 0 0,2 1 0,0-1 8,-1-1-1,1 1 1,0-1 0,0 1 0,0-1 0,0 0 0,0 0 0,0 0 0,0-1-1,0 1 1,-1-1 0,1 1 0,3-2 0,6-2 23,-1 0-1,-1-1 1,1 0-1,-1-1 1,0 0 0,10-8-1,-5 0-25,-1 0 1,0-1-1,-1-1 0,-1 0 1,-1 0-1,17-33 0,-21 37-4,-1-2 1,-1 1-1,0 0 0,0-1 1,-2 0-1,0 0 0,0 0 1,-1-1-1,-1 1 0,0-16 1,-1 30-15,0-1 1,0 1 0,0 0 0,0-1-1,-1 1 1,1 0 0,0-1-1,0 1 1,0 0 0,0-1 0,0 1-1,0 0 1,-1-1 0,1 1-1,0 0 1,0 0 0,0-1-1,-1 1 1,1 0 0,0 0 0,0-1-1,-1 1 1,1 0 0,0 0-1,0 0 1,-1 0 0,1-1 0,0 1-1,-1 0 1,1 0 0,0 0-1,-1 0 1,1 0 0,0 0-1,-1 0 1,1 0 0,0 0 0,-1 0-1,1 0 1,0 0 0,-1 0-1,1 0 1,0 0 0,-1 0 0,1 0-1,0 0 1,0 1 0,-1-1-1,1 0 1,0 0 0,-1 0 0,1 0-1,0 1 1,0-1 0,-1 0-1,1 0 1,0 1 0,0-1-1,0 0 1,-1 0 0,1 1 0,0-1-1,0 0 1,0 1 0,0-1-1,-17 19-125,8-2 160,0 0 0,1 1 0,1 0 0,1 0 0,0 1 0,2 0 0,0-1 0,1 2 0,1-1 0,0 37 0,2-54-23,0 0-1,0 1 0,0-1 0,0 0 0,1 0 1,-1 0-1,1 1 0,-1-1 0,1 0 0,0 0 1,0 0-1,0 0 0,0 0 0,0 0 0,0 0 0,0-1 1,1 1-1,-1 0 0,1-1 0,-1 1 0,1-1 1,0 1-1,-1-1 0,1 0 0,0 0 0,0 0 1,0 0-1,0 0 0,0 0 0,0 0 0,0-1 1,0 1-1,1-1 0,-1 1 0,0-1 0,0 0 0,0 0 1,1 0-1,2 0 0,1-1 15,1 0 0,-1 0-1,1-1 1,-1 0 0,0 0 0,1 0 0,-1-1 0,0 0-1,-1 0 1,1 0 0,0-1 0,5-5 0,76-75-22,-87 84-1,0 0 0,0-1 1,0 1-1,0 0 1,1 0-1,-1-1 0,0 1 1,0 0-1,0 0 0,1 0 1,-1 0-1,0-1 1,0 1-1,0 0 0,1 0 1,-1 0-1,0 0 1,0 0-1,1 0 0,-1 0 1,0 0-1,1 0 0,-1 0 1,0 0-1,0 0 1,1 0-1,-1 0 0,0 0 1,0 0-1,1 0 0,-1 0 1,0 0-1,1 0 1,-1 0-1,0 0 0,1 1 1,4 11 18,-3 30 111,-1-23-13,-1-13-92,1 0-1,0 0 1,0 0 0,0 0 0,1-1 0,0 1 0,0 0-1,1-1 1,-1 0 0,1 1 0,0-1 0,5 6-1,-5-8-12,0-1 0,1 1-1,-1-1 1,0 0 0,1 0 0,-1 0-1,1 0 1,0 0 0,0-1-1,0 0 1,-1 0 0,1 0-1,0 0 1,0-1 0,0 1-1,0-1 1,1 0 0,-1 0-1,4-1 1,4 0-11,0-1 0,0-1 0,-1 0 0,1 0 0,-1-1 0,20-10 0,65-42 0,-31 16 0,-64 40 0,-1 0 0,0-1 0,1 1 0,-1 0 0,1 0 0,-1-1 0,1 1 0,-1 0 0,1 0 0,-1 0 0,1-1 0,-1 1 0,1 0 0,-1 0 0,1 0 0,-1 0 0,1 0 0,-1 0 0,1 0 0,-1 0 0,1 0 0,-1 0 0,1 1 0,-1-1 0,1 0 0,-1 0 0,1 0 0,-1 1 0,0-1 0,1 0 0,-1 0 0,1 1 0,-1-1 0,1 0 0,-1 1 0,0-1 0,1 0 0,-1 1 0,0-1 0,1 1 0,6 27 0,-7-23 0,1 1 0,0-1 0,0 0 0,1 0 0,0 0 0,2 6 0,-3-10 0,0 0 0,0 0 0,-1 0 0,1 0 0,0 0 0,0 0 0,0 0 0,1 0 0,-1 0 0,0 0 0,0-1 0,0 1 0,1 0 0,-1-1 0,0 1 0,1-1 0,-1 1 0,0-1 0,1 0 0,-1 0 0,0 1 0,1-1 0,-1 0 0,1 0 0,-1 0 0,1-1 0,-1 1 0,3-1 0,-2 1-185,0-1 1,0 0-1,0 0 0,0 0 0,0 0 1,0 0-1,0 0 0,0-1 1,0 1-1,-1-1 0,1 1 0,-1-1 1,1 0-1,-1 1 0,1-1 0,-1 0 1,0 0-1,0 0 0,0 0 1,0 0-1,1-4 0,0-1-1292,0-1-1,0 1 1,0-1 0,0-15-1,-1-8-5841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13645,'0'0'9385,"-14"62"-9417,31-44-1442,2-4-2882,5-4-3459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7976,'0'0'19111,"-5"12"-17739,0-3-1189,1 0 0,0 0 0,1 1 0,0 0-1,1-1 1,0 1 0,0 0 0,1 0 0,0 0 0,1 0 0,0 0 0,1 1 0,0-1 0,0 0 0,1 0-1,1-1 1,-1 1 0,9 18 0,1-6-77,7 11-405,17 44 1,-31-63 220,-1 0 0,0 0 1,-1 0-1,0 0 0,-1 0 0,0 24 1,-2-35 105,-1 0 1,1 0-1,-1 0 1,0 0-1,0-1 1,0 1-1,0 0 1,0 0 0,-1-1-1,1 1 1,-1-1-1,1 0 1,-1 1-1,0-1 1,0 0-1,0 0 1,-1 0 0,1 0-1,0 0 1,-1-1-1,1 1 1,-1-1-1,1 1 1,-1-1-1,0 0 1,0 0-1,1 0 1,-1-1 0,0 1-1,0-1 1,0 1-1,-4-1 1,1 1 37,-1 0 0,0-1 0,1 0 0,-1 0 1,0 0-1,1-1 0,-1 0 0,1-1 0,-1 1 0,1-1 1,-1 0-1,1-1 0,-10-4 0,7 0-66,0 0 0,1-1 0,0 0 0,0 0 0,1-1 0,0 0 0,0 0 0,1-1 0,-5-10 0,7 13 0,1 0 0,0 0 0,1 0 0,-1 0 0,1-1 0,1 1 0,-1-1 0,1 0 0,1 1 0,-1-1 0,1 0 0,1 1 0,-1-1 0,3-9 0,-1 13 3,-1 0 0,1 1 0,1-1 0,-1 0 0,0 1 0,1 0 0,0 0 0,0-1 0,0 2 0,0-1 0,0 0-1,0 1 1,1-1 0,-1 1 0,1 0 0,0 0 0,0 0 0,0 1 0,0-1 0,0 1 0,0 0 0,5 0 0,13-4-111,0 1-1,37-1 1,-58 5 93,38-2-1519,48-4-9077,-47-1 1568</inkml:trace>
  <inkml:trace contextRef="#ctx0" brushRef="#br0" timeOffset="1">564 37 21524,'0'0'10827,"51"29"-10667,-19-27-64,0-2-481,0 0-1889,-1-6-3811,-4-13-9322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166 262 14734,'0'0'11227,"-9"-5"-10694,7 4-519,-1-1-1,1 1 1,-1 0-1,1-1 1,-1 1-1,0 0 0,1 1 1,-1-1-1,0 0 1,0 1-1,0 0 0,1-1 1,-1 1-1,0 0 1,0 1-1,0-1 1,0 0-1,1 1 0,-1-1 1,0 1-1,0 0 1,1 0-1,-1 0 1,1 1-1,-1-1 0,1 0 1,-1 1-1,1 0 1,0-1-1,0 1 0,-1 0 1,1 0-1,1 0 1,-4 4-1,-1-1 127,0 1 0,1 0 0,-1 0 0,1 1 0,1-1 1,-1 1-1,1 0 0,0 0 0,1 1 0,-1-1 0,1 1 0,1-1 0,0 1 0,0 0 0,0 0 0,0 9 0,2-16-135,0 0 0,0 0-1,0 0 1,0 0 0,1 0 0,-1 0 0,0 0-1,0-1 1,1 1 0,-1 0 0,0 0 0,1 0-1,-1 0 1,1 0 0,-1 0 0,1-1 0,0 1-1,-1 0 1,1 0 0,0-1 0,0 1 0,-1 0-1,1-1 1,0 1 0,1 0 0,29 3 159,-24-5-116,1 0 0,-1-1 0,0 0 0,0 0 0,0 0 0,12-6 0,-7 0 9,1-1 0,-1 0 0,-1 0 0,0-1 0,18-21 1,-24 25 77,-1 0 0,1 0 0,-1 0 1,0-1-1,0 1 0,-1-1 1,0 0-1,0 0 0,-1 0 0,0 0 1,0-1-1,0 1 0,0-10 0,-2 17-130,0 0-1,0 0 1,0-1-1,0 1 1,0 0-1,0 0 1,0-1-1,0 1 1,0 0-1,-1 0 1,1-1-1,0 1 1,0 0-1,0 0 1,0-1-1,0 1 1,0 0-1,-1 0 1,1 0-1,0-1 1,0 1-1,0 0 1,-1 0-1,1 0 1,0 0-1,0 0 1,0-1-1,-1 1 1,1 0-1,0 0 0,0 0 1,-1 0-1,1 0 1,0 0-1,-1 0 1,1 0-1,0 0 1,0 0-1,-1 0 1,1 0-1,0 0 1,0 0-1,-1 0 1,1 0-1,0 0 1,0 0-1,-1 0 1,1 0-1,0 1 1,0-1-1,0 0 1,-1 0-1,1 0 1,0 0-1,-1 1 1,-12 9-48,9-5 46,0 0 1,1 1 0,0 0-1,1-1 1,-1 1 0,1 0-1,0 1 1,0-1 0,1 0 0,0 0-1,0 1 1,0 11 0,1-15 1,0-1 1,-1 1 0,2-1-1,-1 1 1,0 0 0,0-1-1,1 1 1,-1 0 0,1-1-1,0 1 1,0-1 0,0 1-1,0-1 1,0 0 0,1 1-1,-1-1 1,1 0 0,-1 0-1,1 0 1,0 0 0,0 0-1,0 0 1,0-1 0,0 1-1,0-1 1,0 1 0,1-1-1,-1 0 1,1 0 0,-1 0-1,1 0 1,4 1 0,-3-1-3,1-1 1,0 1 0,0-1 0,-1 0 0,1 0 0,0 0 0,0-1 0,-1 0 0,1 0 0,0 0 0,-1 0 0,1-1 0,-1 0 0,1 0 0,-1 0 0,0 0 0,0-1-1,0 0 1,0 0 0,6-6 0,-2 0 1,-1-1-1,-1 1 0,1-1 1,-2 0-1,1-1 0,-1 1 1,5-17-1,-12 47-73,2 0 1,3 29-1,-1-33 56,-3-14 16,1-1-1,0 1 1,0 0 0,1 0-1,-1-1 1,0 1 0,0 0-1,1-1 1,-1 1 0,1 0-1,0-1 1,-1 1-1,1-1 1,0 1 0,0-1-1,0 1 1,0-1 0,0 0-1,0 1 1,1-1 0,-1 0-1,0 0 1,1 0-1,-1 0 1,0 0 0,1 0-1,0 0 1,-1 0 0,1-1-1,-1 1 1,1-1 0,0 1-1,-1-1 1,1 0-1,0 1 1,-1-1 0,1 0-1,0 0 1,0 0 0,-1 0-1,1-1 1,2 1 0,2-2 5,-1 1 1,1-1 0,0 0 0,0 0 0,-1 0-1,0-1 1,1 0 0,-1 0 0,0-1-1,0 1 1,5-6 0,4-6-84,-1-2 1,-1 1-1,0-2 0,15-30 0,-21 39 6,-5 7-534,-4 24-508,-3 6 1064,3-19 69,1 1 0,0-1 0,0 1 0,1 0-1,0-1 1,1 1 0,0 0 0,1 0-1,2 13 1,-2-22-10,0 1 1,0 0-1,0-1 0,0 1 0,0 0 0,1-1 1,-1 1-1,1-1 0,-1 0 0,1 1 1,0-1-1,-1 0 0,1 0 0,0 0 0,0 0 1,0-1-1,-1 1 0,1 0 0,0-1 0,0 1 1,0-1-1,0 0 0,0 1 0,0-1 1,1 0-1,-1 0 0,0-1 0,0 1 0,0 0 1,0-1-1,0 1 0,0-1 0,-1 1 0,4-3 1,4 1 34,0-1 0,0-1 0,0 0 1,0 0-1,-1-1 0,9-5 0,2-6-13,-1-1 0,-1 0 0,0-2 0,-1 0 0,-1 0 0,-1-1 0,17-32 0,-21 33-47,-1 0 1,-1 0 0,-1-1-1,0 0 1,-2 0 0,0-1-1,-1 0 1,2-41-1,-21 98-670,2 17 823,2 1 0,3 1 0,2 0-1,2 78 1,7-102-111,-3-30-33,0 0 1,0 0-1,1 0 0,-1 0 0,0-1 0,1 1 0,-1 0 0,1 0 1,-1-1-1,1 1 0,-1 0 0,1 0 0,0-1 0,-1 1 0,1-1 1,0 1-1,-1-1 0,1 1 0,0-1 0,0 1 0,-1-1 0,1 0 0,0 1 1,0-1-1,0 0 0,0 0 0,-1 1 0,1-1 0,0 0 0,1 0 1,-1 0-18,0-1 0,0 1-1,-1-1 1,1 1 0,0 0 0,-1-1 0,1 1 0,0-1 0,-1 0 0,1 1 0,0-1 0,-1 0 0,1 1 0,-1-1 0,1 0 0,-1 1 0,0-1 0,1 0 0,-1 0 0,0 0 0,0 1 0,1-1 0,-1 0 0,0 0 0,0 0 0,0 0 0,0 1 0,0-1 0,0 0 0,0 0 0,0 0 0,0 0 0,0 0 0,-1 1 0,1-1-1,0 0 1,-1 0 0,1 1 0,-1-2 0,-15-35-878,-2 18 478,-2 2 1,-35-23-1,-19-18 722,74 58-270,-1 0-1,1 0 0,0 0 0,0 0 0,0 0 0,-1 0 0,1-1 1,0 1-1,0 0 0,0 0 0,0 0 0,-1 0 0,1 0 0,0-1 1,0 1-1,0 0 0,0 0 0,0 0 0,0-1 0,-1 1 0,1 0 1,0 0-1,0-1 0,0 1 0,0 0 0,0 0 0,0-1 0,0 1 1,0 0-1,0 0 0,0 0 0,0-1 0,0 1 0,0 0 0,0 0 1,0-1-1,0 1 0,1 0 0,-1 0 0,0-1 0,0 1 0,0 0 1,0 0-1,0 0 0,0 0 0,1-1 0,-1 1 0,0 0 0,0 0 1,0 0-1,1 0 0,-1-1 0,0 1 0,0 0 0,0 0 0,1 0 1,-1 0-1,0 0 0,1 0 0,24-3 357,32 7-479,34 9-3006,-28-10-6003,-22-3-2969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2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8456,'0'0'19571,"57"20"-17169,-31-19-1089,5-1-993,2 0-256,-4 0-1377,-1-3-2883,-2-11-6054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3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19987,'0'0'7911,"-14"60"-7078,9-25-288,1-1-417,1 2-96,3-7 0,0-6-641,0-6-864,0-6-545,0-6-641,0-26-17840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3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17328,'0'0'12268,"51"15"-11563,-18-6-353,6-3-224,5-2 0,-3-2-96,0-2-736,-7 0-1250,-8 0-1377,-8 0-769,-11 0-1762</inkml:trace>
  <inkml:trace contextRef="#ctx0" brushRef="#br0" timeOffset="1">1 164 16816,'0'0'9993,"70"43"-8423,-24-43-737,6 0-385,-6-7-320,1 2-128,-14 0-1025,-11 1-2754,-12 3-1699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14414,'0'0'5242,"12"3"-2317,188 24 4337,126-13-5117,-219-11-1515,1208 11-2419,-1228-15 2274,-1-3-1,0-4 1,120-26-1,-182 24-472,-24 10-13,0 0 0,0 0 0,0 0 0,0-1 0,0 1 0,0 0 0,0 0 0,0 0 1,0 0-1,0-1 0,0 1 0,0 0 0,0 0 0,0 0 0,0 0 0,0-1 0,0 1 0,0 0 0,0 0 0,0 0 0,0 0 0,-1 0 0,1-1 0,0 1 0,0 0 0,0 0 0,0 0 1,0 0-1,-1 0 0,1 0 0,0 0 0,0 0 0,0-1 0,0 1 0,-1 0 0,1 0 0,0 0 0,0 0 0,0 0 0,0 0 0,-1 0 0,1 0 0,0 0 0,0 0 0,0 0 0,0 0 1,-1 0-1,1 0 0,0 0 0,0 1 0,0-1 0,0 0 0,-1 0 0,1 0 0,-47 4-824,30 2-938,-10 1-3701,9-4-2182,0-2-6468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3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6726,'0'0'21365,"55"35"-20405,-13-35-415,5-3-449,-2-2-64,-1-3-865,-3 1-1985,-3-5-1859,-3-2-2882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3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7 14894,'0'0'6742,"-9"-3"-5060,5 2-1554,0 1 0,-1-1-1,1 0 1,0 1 0,-1 0 0,1 0-1,0 0 1,-1 1 0,1-1 0,0 1-1,-1 0 1,1 0 0,0 1 0,0-1 0,0 1-1,0 0 1,0 0 0,0 0 0,1 1-1,-1-1 1,1 1 0,0 0 0,-1 0-1,1 0 1,1 0 0,-1 0 0,0 1 0,1-1-1,-4 7 1,-1 2 151,0 0 0,1 1 0,0 0 1,1 0-1,0 1 0,1-1 0,0 1 0,1 0 0,-1 18 0,1 12-99,5 73-1,0-101-182,0 0 1,2 0-1,0 0 0,0 0 1,2-1-1,7 16 1,-8-17-50,-5-14 59,1 0-1,-1 0 1,0 1 0,0-1-1,0 0 1,0 0-1,0 0 1,0 0 0,0 1-1,0-1 1,0 0-1,0 0 1,0 0 0,0 1-1,0-1 1,0 0-1,0 0 1,0 0-1,0 1 1,0-1 0,0 0-1,0 0 1,0 0-1,0 1 1,0-1 0,0 0-1,-1 0 1,1 0-1,0 0 1,0 1-1,0-1 1,0 0 0,0 0-1,0 0 1,-1 0-1,1 0 1,0 0 0,0 1-1,0-1 1,0 0-1,-1 0 1,1 0 0,0 0-1,0 0 1,0 0-1,-1 0 1,1 0-1,0 0 1,0 0 0,-1 0-1,-16-2 159,-15-12 2,23 5-173,-1 0 0,2-1 1,-1 0-1,1 0 0,1-1 1,-1 0-1,2 0 0,0-1 1,0 0-1,1 0 0,1 0 1,0-1-1,0 1 0,1-1 0,-1-14 1,4 26 16,1-1 0,-1 1 0,1 0 0,-1 0 1,1 0-1,-1 0 0,1 0 0,0 0 0,-1 0 0,1 0 0,0 0 1,0 0-1,0 0 0,0 0 0,0 1 0,0-1 0,0 0 1,0 1-1,0-1 0,0 0 0,0 1 0,0 0 0,0-1 0,0 1 1,1-1-1,-1 1 0,0 0 0,0 0 0,0 0 0,1 0 1,-1 0-1,0 0 0,0 0 0,1 0 0,1 1 0,56 5-22,-52-5-11,8 1-778,0 0 1,0-1-1,0 0 0,0-2 0,0 1 1,27-6-1,-35 4-103,1-1 1,0 0-1,-1 0 0,0 0 1,1-1-1,-1 0 0,-1 0 1,1-1-1,-1 0 0,0 0 1,0-1-1,0 0 0,-1 0 1,6-8-1,11-15-4985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3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9065,'0'0'12022,"-10"11"-11094,-5 7-205,1 0-1,0 1 0,2 1 0,0 0 0,1 1 0,1 0 0,-10 32 0,11-18-195,1 0 0,2 1 0,2-1 0,1 1-1,2 0 1,5 55 0,1-60-558,-5-30-48,0 0 0,0 1 0,0-1 0,1 0 1,-1 1-1,0-1 0,1 0 0,-1 0 0,1 0 1,-1 0-1,1 1 0,0-1 0,-1 0 0,1 0 0,0 0 1,0 0-1,0 0 0,0 0 0,0-1 0,1 2 1,0-42-227,-16-194-666,17 234 1033,0 0 1,0 1-1,0-1 1,-1 1 0,1 0-1,0 0 1,-1 0-1,1 0 1,0 0 0,2 2-1,7 3-52,1-1 0,0 0-1,0-1 1,1-1 0,-1 0 0,1-1-1,0 0 1,0-1 0,-1 0-1,18-2 1,-24 0 15,0 0 0,1 0 0,-1-1 0,0 0 0,0 0 0,0-1 0,0 1 0,0-1 0,8-6 0,-12 7 34,1-1 1,-1 0-1,1 0 1,-1 0-1,0 0 0,-1 0 1,1-1-1,0 1 1,-1-1-1,0 0 1,0 1-1,0-1 0,0 0 1,0-1-1,-1 1 1,2-7-1,-3 10-33,1 0 0,-1-1 0,1 1 0,-1 0 0,0-1 0,0 1 0,1 0 0,-1-1 0,0 1 0,0 0 0,0-1 0,0 1 0,-1 0 0,1-1 0,0 1-1,0 0 1,-1 0 0,1-1 0,-1 1 0,1 0 0,-1 0 0,0 0 0,1-1 0,-1 1 0,0 0 0,0 0 0,0 0 0,0 0 0,0 0 0,0 1 0,0-1 0,0 0 0,0 0 0,0 1 0,0-1 0,0 0 0,-1 1 0,1-1 0,0 1 0,0 0 0,-1-1 0,1 1 0,0 0 0,-1 0 0,-1 0 0,-1 0-38,0 0 0,0 1 0,0 0 0,0 0-1,0 0 1,1 0 0,-1 1 0,0-1 0,1 1 0,-1 0 0,1 0 0,0 0 0,-1 0 0,-4 5 0,3-2 71,1 1 0,0-1 0,0 0 0,0 1 0,0 0 0,1 0 0,0 0 0,0 1 0,1-1 0,-1 1 0,1-1 0,1 1 0,0 0 0,0-1 0,0 1 0,0 0 0,1 0 0,1 8 0,0-13-54,-1 0 1,1 0-1,0 0 0,0 0 0,0 0 1,1-1-1,-1 1 0,0 0 0,1-1 0,-1 1 1,1-1-1,-1 1 0,1-1 0,0 1 0,0-1 1,-1 0-1,1 0 0,0 0 0,0 0 0,0-1 1,0 1-1,0 0 0,0-1 0,1 1 0,-1-1 1,4 0-1,63 3-1223,-61-3 560,29-5-4477,2-13-3759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3:3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171 303 4516,'0'0'14366,"4"-8"-10426,12-25-769,-16 32-3077,1 0 0,-1 1 0,0-1 0,0 0 0,0 1 0,0-1 0,0 0 0,0 1 0,0-1 0,0 0 0,0 1 0,0-1 0,0 0 0,0 1 0,0-1 0,-1 1 0,1-1 0,0 0 1,0 1-1,-1-1 0,1 1 0,0-1 0,-1 1 0,1-1 0,-1 1 0,1-1 0,-1 1 0,1-1 0,-1 1 0,1-1 0,-1 1 0,1 0 0,-1-1 0,1 1 0,-1 0 0,0 0 0,1-1 0,-1 1 0,1 0 1,-1 0-1,0 0 0,1 0 0,-1 0 0,0 0 0,1 0 0,-1 0 0,0 0 0,1 0 0,-1 0 0,-1 0 0,-32 3 315,26-1-381,1 0 0,0 0 1,0 1-1,0 0 1,0 0-1,0 1 0,1-1 1,-1 2-1,1-1 1,0 1-1,0 0 0,1 0 1,-1 0-1,1 1 1,1 0-1,-1 0 0,1 0 1,0 0-1,0 1 1,1 0-1,-1 0 1,2 0-1,-1 0 0,1 0 1,0 0-1,1 1 1,-2 8-1,3-15-23,0 1 1,0 0-1,0-1 1,1 1-1,-1 0 0,0-1 1,1 1-1,-1-1 1,1 1-1,-1-1 1,1 1-1,0-1 0,0 0 1,-1 1-1,1-1 1,0 0-1,0 1 1,0-1-1,1 0 0,-1 0 1,0 0-1,0 0 1,1 0-1,-1 0 1,0 0-1,2 0 0,2 1 10,0 0 0,0-1-1,0 0 1,-1 0 0,1 0-1,0 0 1,1-1 0,7 0-1,3-1-267,0-1 0,-1 0 0,1-2 0,27-8-1,-19 2-1235,-1-2-1,0 0 0,0-1 0,-2-1 1,0-1-1,0-1 0,-1-1 0,-1-1 0,-1 0 1,-1-2-1,0 0 0,23-38 0,-3-15 1836,-13-5 4198,-22 51 67,-2 27-4516,0 0 0,-1 0-1,1 0 1,0 0-1,0 0 1,-1 0 0,1 0-1,0 0 1,-1 0-1,1 0 1,0 0 0,0 0-1,-1 0 1,1 0-1,0 0 1,-1 0 0,1 0-1,0 0 1,0 0-1,-1 0 1,1 0 0,0 1-1,0-1 1,-1 0-1,1 0 1,0 0 0,0 0-1,-1 1 1,1-1-1,0 0 1,0 0 0,0 0-1,0 1 1,-1-1-1,1 0 1,0 0 0,0 1-1,0-1 1,0 0-1,0 1 1,-28 43 1488,7 6-758,2 1 0,3 1 0,1 1-1,3 0 1,-10 102 0,20-168-7846,-4-7 3603,-18-46 1958,-5 9 1975,1 3 2199,25 48-1945,1 1 0,0-1-1,0 0 1,1 0 0,-1 0 0,2 0-1,-2-8 1,2 13-672,1 0 0,-1 0-1,0 1 1,0-1 0,1 0-1,-1 0 1,0 0 0,1 0 0,-1 1-1,0-1 1,1 0 0,-1 0 0,1 1-1,0-1 1,-1 0 0,1 1-1,0-1 1,-1 1 0,1-1 0,0 1-1,-1-1 1,1 1 0,0-1 0,0 1-1,0 0 1,0-1 0,-1 1-1,1 0 1,0 0 0,0-1 0,0 1-1,1 0 1,35-1 54,-28 1-3,32 2-655,42 7-1,-30-2-2756,0-3-3769,-2-3-5720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5125,'0'0'14894,"-18"70"-14702,18-34 160,0 5 129,0 8-225,0 2-96,2 3-32,4 1 1,0-2-33,-1-6-64,0-2 32,1-8-96,-1-5-1474,-1-5-1825,-1-6-5125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92 380 5061,'0'0'20601,"-10"-5"-19165,7 4-1384,-1-1 30,1 0 0,-1 1 0,1 0 0,-1-1 1,1 1-1,-1 1 0,0-1 0,1 1 0,-7-1 0,8 1-49,0 1-1,0 0 1,1-1-1,-1 1 1,0 0-1,1 0 1,-1 0-1,1 0 1,-1 0-1,1 0 1,-1 0-1,1 1 1,-1-1-1,1 0 0,0 1 1,0-1-1,0 1 1,0 0-1,0-1 1,0 1-1,0 0 1,1-1-1,-1 1 1,1 0-1,-1 0 1,1 0-1,-1 3 1,0-2-16,1 0 0,-1-1 0,1 1 0,-1 0 1,1 0-1,0 0 0,0 0 0,0-1 0,1 1 0,0 5 1,0-6-15,-1-1 1,0-1-1,1 1 1,0 0-1,-1 0 1,1 0-1,-1 0 1,1 0-1,0 0 1,-1-1 0,1 1-1,0 0 1,0 0-1,0-1 1,0 1-1,0-1 1,0 1-1,0-1 1,0 1-1,1 0 1,2-1 7,1 0 0,-1 1 0,0-1 0,0-1 0,0 1 0,0-1-1,1 0 1,-1 0 0,0 0 0,0 0 0,-1 0 0,1-1 0,0 0 0,4-2 0,16-11 30,-1 0 0,0-1 0,-2-1 0,0-1 0,0-1 0,19-24-1,-9 6 175,-1-1-1,40-71 0,-58 89 393,-2-1 0,0 0 0,10-32 1,-45 91-507,-63 147-101,76-155 0,1 0 0,2 0 0,1 1 0,-6 45 0,13-73-12,1 1 1,-1 0-1,1 0 0,0-1 1,1 1-1,-1 0 0,0-1 1,1 1-1,0 0 0,0-1 1,0 1-1,0-1 0,1 1 1,-1-1-1,1 1 0,0-1 1,0 0-1,4 4 0,-4-5-42,0-1 0,0 1 0,1-1-1,-1 0 1,0 0 0,1 0 0,-1 0 0,1 0-1,-1 0 1,1-1 0,0 1 0,-1-1-1,1 0 1,0 0 0,-1 0 0,1 0-1,0 0 1,-1-1 0,1 1 0,-1-1-1,1 1 1,-1-1 0,1 0 0,-1 0-1,1 0 1,-1 0 0,3-3 0,1 1-820,-1-1 0,0 0 0,0 0 0,0 0-1,0-1 1,-1 0 0,1 0 0,-1 0 0,-1 0 0,6-10 0,12-28-7149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27 12556,'0'0'6513,"-1"12"-2130,-3 58 971,4-69-5279,0-1 1,0 1 0,0 0-1,1-1 1,-1 1-1,0-1 1,1 1-1,-1 0 1,0-1-1,1 1 1,-1-1-1,1 1 1,-1-1-1,1 1 1,-1-1-1,1 1 1,-1-1 0,1 0-1,0 1 1,-1-1-1,1 0 1,-1 1-1,1-1 1,0 0-1,-1 0 1,1 0-1,0 1 1,-1-1-1,1 0 1,0 0-1,0 0 1,-1 0 0,1 0-1,0 0 1,-1-1-1,1 1 1,0 0-1,-1 0 1,1 0-1,0-1 1,-1 1-1,1 0 1,1-1-1,32-14 499,13-27-494,-45 39-81,1 0 0,0 0 0,-1 0-1,0-1 1,0 1 0,0 0 0,0-1 0,-1 1 0,1-1 0,-1 0-1,0 0 1,0 1 0,1-9 0,-2 12 1,0 0 0,-1-1 0,1 1 0,0 0 0,0-1 0,0 1 0,0 0 0,-1 0 0,1-1 0,0 1 0,0 0 0,-1-1 0,1 1 0,0 0 0,-1 0 0,1 0 0,0-1 0,-1 1 0,1 0 0,0 0 0,-1 0 0,1 0 0,0 0 0,-1 0 0,1 0 0,0 0 0,-1-1 0,1 1 0,0 0 0,-1 1 0,1-1 0,0 0 0,-1 0 0,1 0 0,-1 0 0,1 0 0,0 0 0,-1 0 0,1 0 0,0 1 0,-1-1 0,1 0 0,0 0 0,0 0 0,-1 1 0,1-1 0,0 0 0,0 0 0,-1 1 0,1-1 0,-19 12 0,10-4 0,1 0 0,1 1 0,-1-1 0,1 1 0,1 1 0,-1-1 0,2 1 0,-1 0 0,1 0 0,1 1 0,0 0 0,0 0 0,1 0 0,1 0 0,0 0 0,-1 19 0,3-29 0,0 0 0,0 0 0,0 0 0,0 0 0,0-1 0,1 1 0,-1 0 0,0 0 0,1 0 0,-1-1 0,1 1 0,-1 0 0,0 0 0,1-1 0,0 1 0,-1 0 0,1-1 0,-1 1 0,1-1 0,0 1 0,-1-1 0,1 1 0,0-1 0,0 1 0,-1-1 0,1 0 0,1 1 0,27-1 0,28-18 0,30-30 0,-69 36 0,2 1 0,-1 0 0,1 1 0,1 1 0,0 1 0,0 1 0,24-4 0,-44 11 0,0-1 0,0 1 0,0 0 0,0 0 0,0 0 0,0 0 0,0 0 0,0 0 0,0 0 0,0 0 0,0 0 0,0 1 0,0-1 0,0 0 0,0 1 0,0-1 0,0 1 0,0-1 0,-1 1 0,1-1 0,0 1 0,0-1 0,0 1 0,-1 0 0,1 0 0,0-1 0,-1 1 0,1 0 0,-1 0 0,1 1 0,0 0 0,0 1 0,-1 0 0,1-1 0,-1 1 0,1 0 0,-1 0 0,0 0 0,0-1 0,-1 1 0,0 5 0,-3 8 0,0-1 0,-12 28 0,15-42 0,-3 8 0,2-6 0,1 0 0,0 0 0,-1-1 0,1 1 0,0 0 0,0 0 0,1 0 0,-1 0 0,1 0 0,-1 0 0,1 1 0,0 4 0,1-8 0,1 1 0,-1-1 0,0 0 0,0 0 0,0 0 0,1 1 0,-1-1 0,0 0 0,0-1 0,1 1 0,-1 0 0,0 0 0,0 0 0,0-1 0,1 1 0,1-1 0,10-6 0,-1 0 0,1-1 0,-1 0 0,20-18 0,16-10 0,-39 30 0,0 0 0,0-1 0,0 2 0,1-1 0,-1 1 0,1 1 0,0 0 0,0 0 0,1 1 0,13-3 0,-22 7 0,-1-1 0,0 1 0,0-1 0,0 0 0,0 1 0,0 0 0,0-1 0,0 1 0,0 0 0,0 0 0,0-1 0,0 1 0,0 0 0,-1 0 0,1 0 0,0 0 0,-1 0 0,1 0 0,0 0 0,-1 0 0,1 0 0,-1 0 0,0 1 0,1-1 0,-1 0 0,0 0 0,0 0 0,0 1 0,0-1 0,0 0 0,0 0 0,0 3 0,-1 54 0,1-41 0,0-16 0,0 0 0,1-1 0,-1 1 0,1 0 0,-1-1 0,1 1 0,0-1 0,-1 1 0,1-1 0,-1 1 0,1-1 0,0 1 0,-1-1 0,1 0 0,0 1 0,0-1 0,-1 0 0,1 0 0,0 0 0,0 1 0,-1-1 0,1 0 0,0 0 0,0 0 0,0 0 0,-1 0 0,1 0 0,0 0 0,0-1 0,-1 1 0,1 0 0,0 0 0,0-1 0,-1 1 0,1 0 0,1-1 0,31-10 0,7-12 0,-30 16 0,0 1 0,1 1 0,0-1 0,0 1 0,0 1 0,21-5 0,-32 9-5,1-1 1,-1 1-1,1 0 0,-1 0 1,0 0-1,1 0 0,-1 0 1,1 0-1,-1 0 1,1 0-1,-1 0 0,1 0 1,-1 0-1,1 1 0,-1-1 1,1 0-1,-1 0 0,0 0 1,1 0-1,-1 1 0,1-1 1,-1 0-1,0 1 1,1-1-1,-1 0 0,0 1 1,1-1-1,-1 0 0,0 1 1,1-1-1,-1 0 0,0 1 1,0-1-1,0 1 0,1 0 1,-3 20-546,-16 18-1984,6-23-3504,3-7-5461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 10346,'0'0'20040,"0"10"-18588,-2 28-1203,-3 1 0,-8 37-1,5-34-187,1 1 0,-1 48 0,8-89-61,0 0 0,0 0 0,0 0 0,0 0 0,1 0 0,-1-1 0,0 1 0,1 0 0,0 0 0,-1 0 0,1-1 0,2 4 0,-3-5 0,0 1 0,1-1 0,-1 1 0,0-1 0,1 0 0,-1 1 0,1-1 0,-1 0 0,1 0 0,-1 1 0,1-1 0,-1 0 0,1 0 0,-1 0 0,1 0 0,0 0 0,-1 1 0,1-1 0,-1 0 0,1 0 0,-1 0 0,1 0 0,-1-1 0,1 1 0,-1 0 0,1 0 0,0 0 0,2-2 0,0 1 0,-1-1 0,1 0 0,-1 1 0,0-1 0,1 0 0,-1-1 0,0 1 0,0 0 0,0-1 0,-1 1 0,1-1 0,2-4 0,9-26 0,-1 0 0,-2-1 0,-1 0 0,-2 0 0,-2-1 0,3-59 0,-14 150 0,4-42 0,0 1 0,1-1 0,0 1 0,1 0 0,3 17 0,-3-30 0,0 1 0,1-1 0,0 0 0,0 0 0,-1 0 0,1 0 0,0 0 0,1 0 0,-1 0 0,0 0 0,1 0 0,-1 0 0,1 0 0,-1-1 0,1 1 0,0-1 0,-1 1 0,1-1 0,0 0 0,0 0 0,0 1 0,0-2 0,1 1 0,-1 0 0,0 0 0,0-1 0,0 1 0,1-1 0,-1 1 0,0-1 0,1 0 0,-1 0 0,0 0 0,0 0 0,1-1 0,-1 1 0,0 0 0,1-1 0,1-1 0,5 0 0,0 0 0,-1-1 0,1 0 0,-1-1 0,0 0 0,0 0 0,0-1 0,12-10 0,-9 5 0,0-2 0,0 1 0,-2-1 0,1-1 0,11-21 0,-16 26 0,-1 0 0,0-1 0,0 1 0,-1-1 0,0 1 0,-1-1 0,0 0 0,0 0 0,-1 0 0,0-16 0,-1 25 0,-1 0 0,0-1 0,1 1 0,-1 0 0,1 0 0,-1 0 0,1 0 0,-1 0 0,1 1 0,-1-1 0,1 0 0,-1 0 0,1 0 0,-1 0 0,1 1 0,-1-1 0,1 0 0,-1 0 0,1 1 0,-1-1 0,1 0 0,-1 1 0,1-1 0,0 1 0,-1-1 0,0 1 0,-11 16 0,1 0 0,0 1 0,1 1 0,1-1 0,1 1 0,1 1 0,-8 30 0,13-46 0,1 1 0,0 0 0,0-1 0,1 1 0,-1 0 0,1 0 0,0-1 0,0 1 0,0 0 0,1 0 0,2 8 0,-2-11 0,0 0 0,0-1 0,0 1 0,1-1 0,-1 0 0,0 1 0,1-1 0,-1 0 0,1 0 0,0 0 0,-1 0 0,1 0 0,0 0 0,-1 0 0,1-1 0,0 1 0,0-1 0,0 1 0,0-1 0,0 0 0,0 1 0,-1-1 0,1 0 0,0 0 0,0-1 0,0 1 0,0 0 0,0-1 0,0 1 0,0-1 0,2 0 0,6-2 0,0 0 0,-1 0 0,1-1 0,-1-1 0,1 1 0,-2-1 0,1-1 0,15-12 0,63-64 0,-37 32 0,-49 50 0,-1-1 0,0 1 0,0-1 0,0 1 0,1-1 0,-1 1 0,0-1 0,1 1 0,-1-1 0,0 1 0,1 0 0,-1-1 0,1 1 0,-1 0 0,1-1 0,-1 1 0,0 0 0,1 0 0,-1 0 0,1-1 0,-1 1 0,1 0 0,0 0 0,-1 0 0,1 0 0,-1 0 0,1 0 0,-1 0 0,1 0 0,-1 0 0,1 0 0,-1 0 0,1 0 0,-1 0 0,1 0 0,-1 0 0,1 1 0,-1-1 0,1 0 0,-1 0 0,1 1 0,-1 26 0,-18 36 0,13-49 0,0-1 0,2 1 0,-1 0 0,-1 23 0,5-36 0,0 0 0,0-1 0,0 1 0,0 0 0,0-1 0,0 1 0,0-1 0,0 1 0,0 0 0,0-1 0,1 1 0,-1 0 0,0-1 0,0 1 0,1-1 0,-1 1 0,0-1 0,1 1 0,-1-1 0,1 1 0,-1-1 0,1 1 0,-1-1 0,1 1 0,-1-1 0,1 0 0,-1 1 0,1-1 0,-1 0 0,1 0 0,0 1 0,-1-1 0,1 0 0,-1 0 0,1 0 0,0 0 0,-1 0 0,1 1 0,0-1 0,-1-1 0,1 1 0,0 0 0,-1 0 0,1 0 0,-1 0 0,1 0 0,0 0 0,-1-1 0,1 1 0,-1 0 0,1-1 0,0 1 0,0-1 0,34-18 0,32-40 0,-53 44 0,0 2 0,2-1 0,-1 2 0,1 0 0,27-14 0,-43 26 0,1-1 0,-1 1 0,1 0 0,-1-1 0,1 1 0,-1 0 0,1 0 0,-1-1 0,1 1 0,0 0 0,-1 0 0,1 0 0,-1 0 0,1 0 0,0 0 0,-1 0 0,1 0 0,-1 0 0,1 0 0,0 0 0,-1 0 0,1 0 0,-1 0 0,1 1 0,0-1 0,-1 0 0,1 0 0,-1 1 0,1-1 0,-1 0 0,1 1 0,-1-1 0,1 1 0,-1-1 0,0 0 0,1 1 0,-1-1 0,1 1 0,-1-1 0,0 1 0,1 0 0,0 3 0,-1-1 0,1 0 0,-1 0 0,0 0 0,0 1 0,0-1 0,0 0 0,-2 6 0,-18 64 0,9-47 0,-17 48 0,36-93-1278,2-9-3951,-1-5-3350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23638,'0'0'8937,"-13"52"-8745,25-36-192,7 0-897,2-2-2434,0-4-4324,-1-2-7688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85 121 13389,'0'0'14424,"9"4"-12075,-5-2-2253,-1 0 1,0-1-1,1 0 1,-1 0-1,0 0 1,1 0-1,-1 0 1,1-1-1,0 1 1,-1-1-1,1 0 1,-1 0-1,1 0 1,0-1-1,-1 1 1,1-1-1,-1 0 1,1 0-1,-1 0 1,0 0-1,1-1 1,-1 1-1,0-1 1,0 0-1,0 0 0,5-4 1,36-36-97,-42 40 0,0 0 0,0 0 0,-1 0 0,1-1 0,-1 1 0,1 0 0,-1-1 0,0 1 0,0-1 0,0 1 0,0-1 0,0 0 0,-1 1 0,1-1 0,-1 0 0,0 0 0,0 1 0,0-1 0,0-4 0,-1 5 0,0 1 0,0 0 0,0 0 0,0-1 0,0 1 0,-1 0 0,1 0 0,0 0 0,-1 0 0,1 0 0,0 0 0,-1 1 0,1-1 0,-1 0 0,1 1 0,-1-1 0,0 1 0,1 0 0,-1-1 0,0 1 0,1 0 0,-1 0 0,1 0 0,-1 0 0,0 0 0,1 1 0,-3-1 0,-47 10 0,40-5 0,0 1 0,0 0 0,1 1 0,0 1 0,0-1 0,1 1 0,0 1 0,0 0 0,1 0 0,0 1 0,0 0 0,1 0 0,1 0 0,0 1 0,0 0 0,1 1 0,1-1 0,0 1 0,-4 15 0,8-25 0,0-1 0,-1 1 0,1 0 0,0 0 0,0 0 0,0-1 0,1 1 0,-1 0 0,0 0 0,0 0 0,1-1 0,0 1 0,-1 0 0,1-1 0,0 1 0,-1 0 0,1-1 0,0 1 0,0-1 0,1 1 0,-1-1 0,0 0 0,0 1 0,2 0 0,0 0 0,0-1 0,0 1 0,0-1 0,0 0 0,0-1 0,0 1 0,0 0 0,0-1 0,0 0 0,1 1 0,-1-1 0,6-1 0,4-1 0,1 0 0,-1-1 0,0-1 0,0 0 0,19-9 0,52-34 0,-59 31 0,0 2 0,46-19 0,-70 32 0,0 1 0,0-1 0,0 0 0,0 1 0,0 0 0,0-1 0,0 1 0,0-1 0,0 1 0,0 0 0,0 0 0,0 0 0,0 0 0,0-1 0,0 1 0,0 1 0,0-1 0,0 0 0,0 0 0,0 0 0,0 1 0,0-1 0,1 0 0,-2 1 0,1-1 0,0 1 0,0-1 0,0 1 0,0-1 0,0 1 0,0 0 0,0-1 0,-1 1 0,1 0 0,0 0 0,-1 0 0,1 0 0,0-1 0,-1 1 0,1 0 0,-1 0 0,0 0 0,1 0 0,-1 2 0,1 3 0,-1 1 0,0 0 0,0 0 0,0 0 0,-4 13 0,3-14 0,0 1 0,0-3 0,0 0 0,1 0 0,-1 0 0,1 1 0,0-1 0,0 0 0,1 7 0,0-10 0,-1 0 0,1 0 0,-1 0 0,1 0 0,-1-1 0,1 1 0,0 0 0,-1 0 0,1 0 0,0-1 0,0 1 0,0 0 0,-1-1 0,1 1 0,0-1 0,0 1 0,0-1 0,0 1 0,0-1 0,0 0 0,0 1 0,0-1 0,0 0 0,0 0 0,0 0 0,0 0 0,1 0 0,-1 0 0,0 0 0,0 0 0,0 0 0,0 0 0,0-1 0,0 1 0,1-1 0,16-4 0,0-1 0,-1 0 0,1-1 0,-1-1 0,-1-1 0,17-11 0,35-17 0,-57 31 0,2 0 0,-1 1 0,1-1 0,0 2 0,25-6 0,-38 10 0,1 0 1,-1 0-1,0 0 0,1 0 0,-1 0 1,1 0-1,-1 0 0,0 0 1,1 0-1,-1 0 0,1 0 0,-1 0 1,0 0-1,1 0 0,-1 0 1,1 0-1,-1 0 0,0 1 0,1-1 1,-1 0-1,0 0 0,1 0 1,-1 1-1,0-1 0,1 0 0,-1 0 1,0 1-1,0-1 0,1 0 1,-1 1-1,0-1 0,0 0 0,0 1 1,1 0-1,-3 16 10,-15 15-110,16-32 55,-29 38-1734,9-14-7063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279 334 10346,'0'0'19597,"-9"-6"-19496,5 3-98,0 0 0,0 0 0,0 1 0,-1 0-1,1 0 1,-1 0 0,1 0 0,-1 1-1,1 0 1,-1 0 0,0 0 0,0 0 0,0 1-1,1 0 1,-1 0 0,0 0 0,0 1-1,0-1 1,0 1 0,1 0 0,-1 0-1,0 1 1,1 0 0,-8 3 0,-4 3 29,1 1 0,0 1 0,1 0 0,-26 23 0,36-30 18,0 1 0,0 0 0,0 0 0,1 0-1,-1 0 1,1 0 0,0 1 0,1-1 0,-1 1 0,1 0 0,0 0 0,0 0 0,0 0 0,1 0 0,-1 1 0,1-1-1,0 0 1,1 1 0,0 9 0,0-14-40,1 0 0,-1 0 1,1 1-1,0-1 0,0 0 0,-1-1 0,1 1 0,0 0 0,0 0 0,0 0 1,0 0-1,0-1 0,0 1 0,0 0 0,0-1 0,0 1 0,0-1 0,1 1 0,-1-1 1,0 0-1,0 0 0,0 1 0,1-1 0,-1 0 0,0 0 0,0 0 0,0 0 0,2 0 1,36-4 122,-24 0-117,-1 0-1,0-2 1,-1 1-1,1-2 1,-1 0-1,-1 0 1,1-1-1,21-20 1,-9 6-114,-1-1 0,40-50 0,-43 44 79,-1 0 1,29-59 0,-40 70 152,-2-1 0,0 1-1,-1-1 1,0 0-1,-2-1 1,4-29-1,-8 49-131,0 0 0,0 0 0,0 0 0,-1 0 0,1 0 0,0 1 0,0-1 0,0 0 0,0 0-1,0 0 1,0 0 0,0 0 0,0 0 0,0 0 0,0 0 0,0 0 0,0 0 0,-1 0 0,1 0 0,0 0-1,0 0 1,0 0 0,0 0 0,0 0 0,0 0 0,0 0 0,0 0 0,0 0 0,-1 0 0,1 0 0,0 0-1,0 0 1,0 0 0,0 0 0,0 0 0,0 0 0,0 0 0,0 0 0,-1 0 0,1 0 0,0 0-1,0 0 1,0 0 0,0 0 0,0 0 0,0 0 0,0 0 0,0 0 0,0 0 0,0-1 0,0 1 0,0 0-1,0 0 1,0 0 0,-1 0 0,1 0 0,0 0 0,0 0 0,0 0 0,0-1 0,-11 16 108,-9 18 5,-47 111-115,59-122 0,0-1 0,2 1 0,0 1 0,-4 44 0,9-66-110,1 1-1,0-1 1,0 1 0,0-1-1,0 1 1,0-1-1,0 1 1,0-1 0,1 1-1,-1-1 1,0 1 0,1-1-1,-1 1 1,1-1 0,0 0-1,-1 1 1,1-1 0,0 0-1,0 0 1,0 1-1,0-1 1,0 0 0,0 0-1,0 0 1,0 0 0,1 0-1,-1 0 1,2 0 0,1 1-905,1-1 0,-1 0 1,1 0-1,0-1 1,0 1-1,-1-1 0,8 0 1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39 5701,'0'0'17975,"-13"-8"-14916,6 3-2695,3 2-243,0 0-1,1 1 0,-2-1 1,1 1-1,0 0 1,0 0-1,-1 0 0,1 1 1,-1-1-1,0 1 1,1 0-1,-1 0 0,0 1 1,1 0-1,-1 0 1,0 0-1,0 0 0,0 0 1,1 1-1,-1 0 0,0 0 1,-6 3-1,-9 6 12,1 2 0,0 0 0,1 1-1,0 1 1,1 1 0,1 0 0,0 1-1,1 1 1,1 0 0,0 1 0,1 1-1,1 0 1,1 0 0,1 1 0,1 1-1,0 0 1,2 0 0,0 0 0,2 1-1,0 0 1,-3 44 0,8-63-132,0 0 0,0 0 0,0 0 0,0-1 0,1 1 0,-1 0 0,1 0 0,0 0 0,0 0 0,0-1 0,0 1 0,0 0 0,1-1 0,-1 1 0,1-1 0,0 0 0,0 1 0,0-1 0,0 0 0,0 0 0,0 0 0,0 0 0,3 1 0,0-1 0,-1 1 0,1-1 0,0-1 0,0 1 0,0-1 0,-1 0 0,1 0 0,0 0 0,1-1 0,-1 1 0,0-1 0,9-2 0,-8 2 0,1-1 0,-1-1 0,0 1 0,0-1 0,0 0 0,0-1 0,0 1 0,0-1 0,-1 0 0,8-6 0,-10 7 0,0 0 0,-1 0 0,1-1 0,-1 1 0,0-1 0,1 0 0,-1 0 0,-1 1 0,1-1 0,0 0 0,-1-1 0,1 1 0,-1 0 0,0 0 0,0-1 0,0 1 0,-1 0 0,1-1 0,0-4 0,-2 6 0,1 1 0,0-1 0,-1 1 0,1-1 0,-1 1 0,1-1 0,-1 1 0,0-1 0,0 1 0,0-1 0,0 1 0,0 0 0,0 0 0,0-1 0,0 1 0,0 0 0,0 0 0,-1 0 0,1 0 0,0 0 0,-1 1 0,1-1 0,-1 0 0,1 1 0,-1-1 0,1 1 0,-1-1 0,1 1 0,-1-1 0,0 1 0,1 0 0,-1 0 0,0 0 0,1 0 0,-1 0 0,1 1 0,-3-1 0,-2 0 0,1 1 0,-1-1 0,1 1 0,-1 0 0,0 1 0,1-1 0,0 1 0,-1 0 0,-8 6 0,10-6 0,1 0 0,-1 0 0,1 1 0,0-1 0,0 1 0,0 0 0,0 0 0,1 0 0,-1 0 0,1 0 0,0 1 0,0-1 0,0 1 0,0-1 0,1 1 0,-1 0 0,1 0 0,-1 6 0,2-9 0,1-1 0,0 1 0,-1-1 0,1 1 0,0-1 0,-1 1 0,1-1 0,0 0 0,0 1 0,0-1 0,-1 0 0,1 1 0,0-1 0,0 0 0,0 0 0,0 0 0,-1 0 0,1 0 0,0 0 0,0 0 0,0 0 0,0 0 0,0 0 0,-1 0 0,1-1 0,0 1 0,0 0 0,0-1 0,0 1 0,31-9 0,14-11 0,64-39 0,9-4 0,-117 62-1,0 0 0,0 0 0,0 0 0,0 0 0,0 1 0,1-1 0,-1 1 0,0 0 0,0-1 0,0 1 0,3 0 0,-4 0 0,0 1 1,-1-1-1,1 0 0,-1 0 0,1 0 0,-1 1 0,1-1 1,-1 0-1,1 1 0,-1-1 0,1 0 0,-1 1 0,1-1 1,-1 1-1,1-1 0,-1 1 0,0-1 0,1 1 0,-1-1 1,0 1-1,1-1 0,-1 1 0,0-1 0,0 1 0,1 1 1,-1 3 0,0-1 1,0 1 0,0 0 0,-1 0-1,1-1 1,-1 1 0,0 0 0,-3 7-1,-21 56 30,17-51-30,1 1-1,1-1 1,1 1-1,0 0 1,1 1-1,-2 26 1,6-45-2,0 1 0,0-1 0,0 1 0,0-1 0,0 1 0,0-1 0,0 0 0,0 1 0,0-1 0,0 1 0,1-1 0,-1 1 0,0-1 0,0 0 0,0 1 1,0-1-1,1 0 0,-1 1 0,0-1 0,0 1 0,1-1 0,-1 0 0,0 0 0,1 1 0,-1-1 0,0 0 0,1 1 0,-1-1 0,0 0 0,1 0 0,-1 0 0,1 0 0,-1 1 0,1-1 0,-1 0 0,0 0 0,1 0 0,-1 0 0,1 0 0,21-7-341,18-22-1776,-26 14-1497,-1-2 0,21-33 0,-5-3-4391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93 264 17008,'0'0'3208,"-7"11"-341,-6 8-1866,1 0 0,1 1 0,1 1 0,0-1 0,2 2 0,0-1 0,-5 29 0,13-49-988,-1 0 0,1 1 0,0-1 0,0 0 0,0 0 0,0 1 0,0-1 1,1 0-1,-1 0 0,0 0 0,1 0 0,-1 1 0,0-1 0,1 0 0,-1 0 0,1 0 0,0 0 1,-1 0-1,1 0 0,0 0 0,0 0 0,-1 0 0,1 0 0,0-1 0,0 1 0,0 0 0,0-1 1,0 1-1,0 0 0,0-1 0,1 1 0,-1-1 0,0 0 0,0 1 0,0-1 0,0 0 0,1 0 1,-1 1-1,0-1 0,0 0 0,0 0 0,1 0 0,-1-1 0,0 1 0,0 0 0,0 0 0,1-1 1,0 0-1,6 0-69,0-1 1,0-1 0,0 1-1,-1-1 1,15-8-1,10-10-1273,-1-1 0,-2-2 0,0-1-1,28-32 1,-54 58 1351,-3 8 138,-5 11 347,-4 0 230,1 1 1,0 0-1,2 0 1,1 1-1,0 0 1,-2 35-1,7-56-715,0 0 0,0 0 1,0 1-1,0-1 0,0 0 0,0 0 1,0 1-1,0-1 0,0 0 0,1 0 1,-1 0-1,0 1 0,1-1 0,-1 0 1,1 0-1,0 0 0,-1 0 0,1 0 0,0 0 1,0 0-1,-1 0 0,1 0 0,0 0 1,0 0-1,0-1 0,2 2 0,-1-1 17,0-1 0,0 0-1,-1 0 1,1 0 0,0 0-1,0 0 1,0 0 0,0-1-1,0 1 1,0 0 0,-1-1-1,1 0 1,0 1 0,0-1-1,2-1 1,6-4 115,-1 0 1,1 0-1,-1-1 1,15-14-1,5-10-156,-2-1 0,-2-1 0,-1-1 0,-1-2 0,-2 0 0,-2-1 0,-1-1 0,-2 0 0,-1-2 0,-2 0 0,-2 0 0,6-45-1,-25 106 38,-1 0 0,-12 22-1,-16 33 60,25-46-94,1 1 0,2 0 0,0 0 0,2 1 0,2 0 0,1 0 0,0 63 0,4-92 0,0 0 0,1 0 0,-1 0 0,1 0 0,0 0 0,0 0 0,0 0 0,0 0 0,0 0 0,1-1 0,-1 1 0,1 0 0,0-1 0,0 1 0,0-1 0,0 0 0,4 4 0,-6-6 0,1 1 0,0-1 0,0 1 0,0-1 0,-1 0 0,1 1 0,0-1 0,0 0 0,0 0 0,0 1 0,0-1 0,0 0 0,-1 0 0,1 0 0,0 0 0,0 0 0,0 0 0,0 0 0,0 0 0,0-1 0,0 1 0,1-1 0,0 0 0,-1 0 0,0 0 0,1 0 0,-1-1 0,1 1 0,-1 0 0,0-1 0,0 1 0,0-1 0,0 1 0,0-1 0,0 0 0,0 0 0,-1 1 0,2-4 0,5-20 0,-1 0 0,6-48 0,-3 11 0,-8 64 0,-1 0 0,0 0 0,1 0 0,0 0 0,-1 0 0,1 0 0,0 0 0,0-1 0,0 1 0,0 0 0,1 0 0,-1-1 0,0 1 0,1-1 0,-1 1 0,1-1 0,-1 0 0,1 0 0,0 1 0,0-1 0,-1 0 0,1 0 0,0-1 0,0 1 0,0 0 0,0-1 0,0 1 0,0-1 0,0 0 0,0 1 0,4-1 0,-4 0 0,-1 0 0,1 1 0,-1-1 0,1 0 0,-1 0 0,1 0 0,0 0 0,-1 0 0,1-1 0,-1 1 0,1 0 0,-1-1 0,1 1 0,-1-1 0,1 1 0,-1-1 0,0 0 0,1 0 0,-1 1 0,0-1 0,0 0 0,1 0 0,-1-1 0,0 1 0,0 0 0,0 0 0,0 0 0,0-1 0,-1 1 0,1 0 0,0-1 0,-1 1 0,1-1 0,-1 1 0,1-1 0,-1 1 0,1-1 0,-1 1 0,0-1 0,0 1 0,0-1 0,0 1 0,0-1 0,0 1 0,0-1 0,-1 0 0,1 1 0,-1-1 0,0-1 0,1 2 0,0 1 0,0 0 0,-1-1 0,1 1 0,0-1 0,0 1 0,-1 0 0,1-1 0,0 1 0,0 0 0,-1-1 0,1 1 0,0 0 0,-1 0 0,1-1 0,0 1 0,-1 0 0,1 0 0,-1 0 0,1-1 0,0 1 0,-1 0 0,1 0 0,-1 0 0,1 0 0,-1 0 0,1 0 0,0 0 0,-1 0 0,1 0 0,-1 0 0,1 0 0,-1 0 0,1 0 0,0 0 0,-1 0 0,1 0 0,-1 1 0,1-1 0,0 0 0,-1 0 0,1 0 0,0 1 0,-1-1 0,0 1 0,-15 12 0,14-11 0,1 1 0,0-1 0,0 1 0,0-1 0,0 1 0,0-1 0,0 1 0,0 0 0,1 0 0,0-1 0,-1 1 0,1 0 0,0 0 0,0-1 0,1 1 0,-1 0 0,0 0 0,1-1 0,0 1 0,-1 0 0,3 3 0,-1-4 0,0 1 0,0-1 0,0 1 0,1-1 0,-1 0 0,1 0 0,0 0 0,-1 0 0,1 0 0,0 0 0,0-1 0,0 0 0,0 1 0,1-1 0,2 1 0,15 2 0,0-1 0,0 0 0,0-2 0,30-1 0,-37 0 0,77 0 0,-90 0 0,-1-1 0,1 1 0,-1 0 0,0 0 0,1-1 0,-1 1 0,0 0 0,1-1 0,-1 1 0,0 0 0,1-1 0,-1 1 0,0-1 0,0 1 0,0-1 0,1 1 0,-1 0 0,0-1 0,0 1 0,0-1 0,0 1 0,0-1 0,0 1 0,0-1 0,0 1 0,0-1 0,0 1 0,0-1 0,0 1 0,0 0 0,0-1 0,-1 1 0,1-1 0,0 1 0,0-1 0,0 1 0,-1 0 0,1-1 0,0 1 0,0-1 0,-1 1 0,1 0 0,-1-1 0,-14-24 0,13 21 0,-1 0 0,0 0 0,0 0 0,1-1 0,0 1 0,0-1 0,0 0 0,0 0 0,1 0 0,0 0 0,0 0 0,0 0 0,0-9 0,5 12 0,-1 1 0,1-1 0,0 1 0,0 0 0,-1 0 0,1 0 0,0 0 0,0 1 0,0-1 0,0 1 0,0 0 0,5 1 0,-6-1 0,3 0-224,20-2-3333,-25 2 3412,-1 0 0,1-1 0,-1 1 0,1 0 1,-1 0-1,1 0 0,-1-1 0,1 1 0,-1 0 0,1 0 0,-1-1 0,1 1 1,-1 0-1,0-1 0,1 1 0,-1-1 0,1 1 0,-1 0 0,0-1 0,0 1 0,1-1 1,-1 1-1,0-1 0,0 1 0,1-1 0,-1 1 0,0-1 0,0 1 0,0-1 1,0 1-1,0-1 0,0 0 0,0 1 0,0-1 0,0 1 0,0-1 0,0 1 0,0-1 1,0 1-1,-1-2 0,-6-14-8103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22549,'0'0'4805,"93"-41"-4741,-36 41-673,4 10-4772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9897,'0'0'16619,"-5"10"-15391,-1 5-841,1 0 1,0 1-1,1-1 1,1 1-1,1 0 1,0 0 0,1 0-1,0 0 1,3 24-1,-2-40-371,1 1 0,-1-1 0,0 1-1,1-1 1,-1 0 0,0 1 0,1-1 0,-1 0 0,0 1-1,1-1 1,-1 0 0,1 1 0,-1-1 0,0 0-1,1 0 1,-1 1 0,1-1 0,-1 0 0,1 0-1,-1 0 1,1 0 0,-1 0 0,1 0 0,-1 0-1,1 0 1,-1 0 0,1 0 0,0 0 0,-1 0-1,1 0 1,-1 0 0,1 0 0,-1 0 0,0-1-1,1 1 1,-1 0 0,1 0 0,-1-1 0,1 1-1,-1 0 1,1-1 0,-1 1 0,0 0 0,1-1 0,22-14 329,48-47-234,-41 34-121,50-36 0,-79 63 10,1 0 0,-1 0 0,1 0 0,-1 0 0,1 0 0,0 0 0,-1 0 0,1 0 0,0 1 0,0-1 0,-1 1 0,1-1 0,0 1 0,0-1 0,0 1 0,-1 0 0,1 0 0,0 0 0,0 0 0,2 1 0,-3 0 0,0-1 0,0 1 0,0 0 0,-1 0 0,1 0 0,0 0 0,-1 0 0,1 0 0,-1 0 0,1 0 0,-1 0 0,1 0 0,-1 0 0,0 0 0,1 1 0,-1-1 0,0 0 0,0 0 0,0 0 0,0 0 0,0 1 0,0-1 0,0 1 0,-2 13 0,-1-1 0,0 1 0,-8 21 0,11-34 0,-13 34 0,7-20 0,1 0 0,0 1 0,1-1 0,1 1 0,-2 18 0,5-34 0,0-1 0,0 1 0,-1-1 0,1 1 0,0 0 0,0-1 0,0 1 0,1-1 0,-1 1 0,0 0 0,0-1 0,0 1 0,0-1 0,0 1 0,1 0 0,-1-1 0,0 1 0,1-1 0,-1 1 0,0-1 0,1 1 0,-1-1 0,0 1 0,1-1 0,-1 0 0,1 1 0,-1-1 0,1 0 0,-1 1 0,1-1 0,0 1 0,20-6 0,18-25 0,34-52 0,-46 51 0,52-49 0,-79 80 0,0-1 0,0 1 0,1 0 0,-1-1 0,0 1 0,0-1 0,0 1 0,1 0 0,-1 0 0,0-1 0,1 1 0,-1 0 0,0-1 0,0 1 0,1 0 0,-1 0 0,0 0 0,1-1 0,-1 1 0,1 0 0,-1 0 0,0 0 0,1 0 0,-1 0 0,1-1 0,-1 1 0,0 0 0,1 0 0,-1 0 0,1 0 0,-1 0 0,0 0 0,1 1 0,-1-1 0,1 0 0,-1 0 0,0 0 0,1 0 0,-1 0 0,0 1 0,1-1 0,-1 0 0,0 0 0,1 0 0,-1 1 0,-2 22 0,-18 29 0,10-28-116,5-15-604,0 1-1,1 0 1,0 1 0,0-1 0,1 1 0,-3 21 0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153 182 18802,'0'0'3544,"-8"-1"-244,4 0-3124,0 0 1,1 1-1,-1 0 1,0 0-1,1 0 1,-1 1 0,0-1-1,1 1 1,-1 0-1,1 0 1,-1 0 0,1 0-1,-1 0 1,1 1-1,0 0 1,0 0-1,0 0 1,0 0 0,0 0-1,0 0 1,0 1-1,1 0 1,-1-1-1,1 1 1,-3 4 0,-1 0-20,-1 2 0,1-1 0,1 1 0,-1 0 0,2 0 0,-1 1 0,1-1 0,1 1 0,0 0 0,0 0 0,-2 16 0,5-25-150,0-1 1,1 0-1,-1 1 0,0-1 1,1 1-1,-1-1 0,0 0 1,1 1-1,-1-1 1,0 0-1,1 1 0,-1-1 1,1 0-1,-1 0 0,1 1 1,-1-1-1,1 0 0,-1 0 1,1 0-1,-1 0 0,1 0 1,-1 1-1,1-1 0,-1 0 1,1 0-1,-1 0 0,1 0 1,-1-1-1,1 1 0,-1 0 1,1 0-1,-1 0 0,1 0 1,-1 0-1,1-1 0,-1 1 1,0 0-1,1 0 1,-1-1-1,1 0 0,23-8 205,-6-3-179,-1-1 1,22-20-1,30-22-3,-63 51-30,0 0 0,0 1 1,1-1-1,-1 1 0,1 1 1,0-1-1,0 1 0,0 0 1,9-1-1,-14 4 0,-1-1 0,1 0 0,-1 0 0,1 1 0,-1-1 0,1 1 0,-1-1 0,0 1 0,1-1 0,-1 1 0,0 0 0,0 0 0,0 0 0,1 0 0,-1 0 0,0 0 0,0 0 0,0 0 0,0 0 0,-1 0 0,1 0 0,0 1 0,0-1 0,-1 0 0,1 1 0,-1-1 0,1 0 0,-1 1 0,1-1 0,-1 1 0,0-1 0,0 1 0,0-1 0,0 1 0,0 1 0,1 67 0,-2-51 0,1 80 0,0-98 0,0-1 0,0 1 0,0-1 0,0 1 0,0-1 0,0 1 0,0-1 0,0 1 0,1 0 0,-1-1 0,0 1 0,0-1 0,0 1 0,1-1 0,-1 1 0,0-1 0,0 0 0,1 1 0,-1-1 0,0 1 0,1-1 0,-1 0 0,1 1 0,-1-1 0,0 0 0,1 1 0,-1-1 0,1 0 0,-1 1 0,1-1 0,-1 0 0,2 0 0,16-7 0,14-23 0,-17 8 0,0-2 0,-2 0 0,-1 0 0,0-1 0,-2-1 0,-1 0 0,-1 0 0,-2 0 0,0-1 0,-2 0 0,-1-1 0,0-42 0,-8 50 0,5 20 0,0-1 0,0 1 0,0 0 0,-1 0 0,1 0 0,0 0 0,0-1 0,-1 1 0,1 0 0,0 0 0,-1 0 0,1 0 0,0 0 0,0 0 0,-1 0 0,1 0 0,0 0 0,-1 0 0,1 0 0,0 0 0,0 0 0,-1 0 0,1 0 0,0 0 0,-1 0 0,1 0 0,0 0 0,0 0 0,-1 1 0,1-1 0,0 0 0,0 0 0,-1 0 0,1 0 0,0 1 0,-2 0 0,0 1 0,1 0 0,0 0 0,-1-1 0,1 1 0,0 0 0,0 0 0,0 0 0,0 0 0,0 0 0,0 0 0,1 1 0,-1-1 0,0 3 0,1-2-138,-1 0 1,1-1-1,0 1 1,0 0-1,0-1 1,0 1-1,0 0 1,1-1-1,-1 1 1,1-1-1,0 1 1,0-1-1,0 1 1,0-1-1,0 1 1,0-1-1,0 0 0,1 1 1,3 3-1,-2-4-282,0 0 0,1 0 0,-1 0 0,0 0 0,1-1 0,0 1 0,-1-1-1,1 0 1,0 0 0,-1 0 0,1-1 0,0 1 0,6-1 0,20 1-6899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 8712,'7'-5'10602,"-4"8"-4709,-1 18-2430,-8 29-3370,-22 87 1564,12-70-1249,3 0 1,-8 134 0,21-198-363,0 0 0,0 0 1,0 0-1,1 0 0,-1-1 1,1 1-1,-1 0 0,1 0 0,0 0 1,0-1-1,2 4 0,-2-5-30,0 0-1,-1 0 1,1-1-1,0 1 1,0 0-1,0-1 1,0 1-1,0-1 1,0 1 0,0-1-1,0 0 1,0 1-1,0-1 1,0 0-1,0 0 1,1 1-1,-1-1 1,0 0-1,0 0 1,0 0-1,0-1 1,0 1-1,0 0 1,0 0-1,1 0 1,-1-1-1,0 1 1,0-1 0,0 1-1,0-1 1,0 1-1,1-2 1,6-2-9,0-1 0,-1 0 1,1-1-1,-1 1 0,0-1 1,0-1-1,-1 0 0,8-9 1,46-70-19,-45 63 9,97-163 2,-120 230-320,-13 10-3777,-4-2-6177,23-46 8720,-14 26-13975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21364,'0'0'8339,"9"7"-7784,-6-4-533,0-1-11,0 1-1,-1-1 1,1 1-1,0-1 1,0 0-1,0 0 0,1 0 1,-1-1-1,0 1 1,1-1-1,-1 0 1,1 0-1,-1 0 1,1 0-1,0-1 1,-1 1-1,1-1 1,0 0-1,-1 0 1,1 0-1,0-1 1,-1 1-1,1-1 0,-1 0 1,1 0-1,-1 0 1,1 0-1,-1-1 1,6-3-1,8-7-60,-1 0 0,-1-2 1,0 1-1,-1-2 0,0 0 0,-1-1 0,-1 0 0,-1-1 0,0 0 0,-1-1 0,-1 0 0,0-1 0,-2 0 0,0 0 1,-1-1-1,-1 1 0,-1-1 0,-1 0 0,2-32 0,-6 52 44,1 0-1,0 0 1,0 0-1,0 0 1,0 0-1,-1 0 1,1 0 0,0 0-1,0 0 1,0 1-1,-1-1 1,1 0-1,0 0 1,0 0 0,-1 0-1,1 0 1,0 0-1,0 0 1,0 0-1,-1-1 1,1 1 0,0 0-1,0 0 1,0 0-1,-1 0 1,1 0-1,0 0 1,0 0 0,0 0-1,0 0 1,-1-1-1,1 1 1,0 0-1,0 0 1,0 0 0,0 0-1,0-1 1,-1 1-1,1 0 1,0 0-1,0 0 1,0-1 0,0 1-1,-10 22-340,-19 51 710,4 1 0,3 1 0,-23 139 0,47-168-416,-2-46 37,1 1-1,-1 0 1,0-1-1,0 1 1,0 0-1,0-1 1,1 1-1,-1 0 1,0-1-1,1 1 1,-1-1-1,0 1 1,1 0-1,-1-1 1,1 1-1,-1-1 1,1 1-1,-1-1 1,1 0-1,-1 1 1,1-1-1,0 1 1,0-1-16,0 0 1,0-1 0,0 1-1,0 0 1,0-1 0,0 1-1,0 0 1,0-1 0,-1 1 0,1-1-1,0 1 1,0-1 0,-1 0-1,1 1 1,0-1 0,0 0 0,-1 0-1,1 1 1,-1-1 0,1 0-1,0-1 1,4-7-255,0 0 0,-1-1 0,0 1 0,0-1 0,-1 0 0,0 0 0,-1 0 0,0 0 0,1-20 0,-2 20 520,-1 0 1,0 0-1,0 0 0,-1 0 0,-1 1 1,1-1-1,-2 0 0,1 1 1,-1-1-1,-6-12 0,1 11 1755,8 18-963,15 21-784,-9-23-453,1 0 0,0 0 0,0-1 0,0 0 0,0-1 0,0 1 0,1-1 0,0-1 0,0 0 0,-1 0 0,17 2 0,-14-3-1174,0 0 0,0-1-1,0-1 1,0 1 0,14-4 0,6-7-4893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63 1057,'0'0'7538,"0"-9"-940,0-28-2834,0 28 205,0 2 3438,-15 181-4973,15-173-2434,0 0 0,0 0 0,0 0 0,0 1 0,0-1 0,0 0 0,0 0 0,0 0 0,1 0 0,-1 1 0,0-1 0,1 0 0,-1 0 0,1 0 0,-1 0 0,1 0 0,0 0 0,-1 0 0,1 0 0,0 0 0,0 0 0,0-1 0,0 1 0,-1 0 0,1 0 0,0-1 0,0 1 0,1-1 0,-1 1 0,0-1 0,0 1 0,0-1 0,0 1 0,0-1 0,0 0 0,1 0 0,-1 0 0,0 0 0,0 0 0,0 0 0,0 0 0,1 0 0,-1 0 0,0 0 0,0-1 0,0 1 0,0 0 0,0-1 0,1 1 0,0-1 0,5-2 0,1 0 0,-1 0 0,0-1 0,0 0 0,0 0 0,8-7 0,111-105 0,-96 87 0,-29 28 0,-1 0 0,0 1 0,1-1 0,-1 1 0,0-1 0,1 1 0,-1-1 0,1 1 0,-1-1 0,1 1 0,-1-1 0,1 1 0,-1-1 0,1 1 0,-1 0 0,1 0 0,0-1 0,-1 1 0,1 0 0,0 0 0,-1-1 0,1 1 0,0 0 0,-1 0 0,1 0 0,0 0 0,-1 0 0,1 0 0,0 0 0,-1 0 0,1 1 0,0-1 0,-1 0 0,1 0 0,0 0 0,-1 1 0,1-1 0,0 1 0,0 1 0,0 0 0,0 0 0,0 0 0,-1 0 0,1 0 0,-1 1 0,1-1 0,-1 0 0,0 0 0,0 1 0,0 3 0,-9 70 0,9-74 0,-1 3 0,-1 2 0,1 0 0,0 0 0,0 0 0,1 0 0,0 0 0,1 12 0,0-19 0,0 1 0,-1-1 0,1 0 0,0 1 0,0-1 0,0 0 0,0 0 0,0 0 0,0 0 0,0 0 0,0 0 0,0 0 0,0 0 0,0 0 0,0 0 0,0 0 0,0 0 0,0-1 0,0 1 0,0-1 0,-1 1 0,2-1 0,12-8 0,-1 0 0,0-1 0,0-1 0,-1 0 0,0 0 0,15-21 0,6-4 0,-25 28 0,-5 4 0,0 1 0,0 0 0,0 0 0,1 0 0,0 0 0,-1 0 0,1 1 0,5-3 0,-13 38 0,-5-9-226,6-17-176,-1 1 0,1-1 0,0 1 0,1 0 0,0 0 0,0 0 0,1 0 0,0 0 0,1 0 0,-1 0 0,3 15 0,5-14-5267,11-7-2990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17809,'-10'7'3758,"-1"1"-3161,0 1 0,0 1 0,0-1-1,1 2 1,1-1 0,0 1 0,0 1 0,1 0 0,0 0-1,1 0 1,1 1 0,0 0 0,0 0 0,-5 23 0,10-31-512,0-1 0,1 0 0,-1 1 0,1-1 0,0 1 0,0-1 0,1 1 0,-1-1 0,1 0 0,2 9 1,-2-12-74,-1 0 0,1-1 1,-1 1-1,1 0 1,0 0-1,-1 0 1,1-1-1,0 1 1,-1 0-1,1-1 0,0 1 1,0 0-1,0-1 1,-1 1-1,1-1 1,0 0-1,0 1 0,0-1 1,0 0-1,1 1 1,1-1 33,-1 0 0,1 0 0,-1 0 0,0 0 1,1 0-1,-1-1 0,1 1 0,-1-1 0,0 0 0,1 0 0,3-1 1,0-2-24,1-1 1,0 1 0,-1-1 0,0 0-1,0-1 1,0 1 0,-1-1 0,0 0-1,0 0 1,0-1 0,-1 0 0,0 0 0,0 0-1,-1 0 1,3-8 0,-2 5-14,0 0 1,-1-1 0,-1 0-1,1 0 1,-2 0-1,1 0 1,-1 0-1,-1 0 1,0 0-1,-3-15 1,3 25-15,0 1 0,0-1 0,0 0 0,0 0-1,0 0 1,-1 0 0,1 0 0,0 0 0,-1 0 0,1 1 0,0-1 0,-1 0 0,1 0 0,-1 0-1,1 1 1,-1-1 0,0 0 0,1 1 0,-1-1 0,0 0 0,0 1 0,1-1 0,-1 1 0,0-1-1,0 1 1,0 0 0,1-1 0,-1 1 0,0 0 0,0-1 0,0 1 0,0 0 0,0 0-1,0 0 1,0 0 0,0 0 0,0 0 0,1 0 0,-2 0 0,0 1-24,0-1 0,1 1 0,-1 0 0,1-1 0,-1 1 0,1 0 0,0 0 0,-1 0 0,1 0 0,0 0 0,0 0 0,-1 0 0,1 1-1,0-1 1,0 0 0,0 1 0,0-1 0,1 1 0,-1-1 0,-1 3 0,1 0-318,0 1 0,0-1 0,0 0 0,0 0 0,1 0 0,-1 1 1,1-1-1,0 0 0,1 0 0,-1 0 0,1 1 0,1 3 0,-1-6-244,0 1 1,0-1-1,0 0 1,0 0 0,0 0-1,1 0 1,-1 0-1,1 0 1,0 0-1,-1 0 1,1-1 0,0 1-1,0-1 1,0 1-1,0-1 1,0 0-1,0 1 1,1-1 0,-1-1-1,0 1 1,0 0-1,3 0 1,25 5-12026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208 340 18514,'-8'1'4318,"-3"1"-3636,0 0 0,1 1 0,0 1 0,0-1 0,0 2 0,0-1 0,1 2 0,-1-1 0,1 1 0,1 0 0,-11 10 0,13-11-602,0 1 0,0-1-1,0 1 1,1 0 0,0 0 0,0 0-1,0 1 1,1 0 0,0 0 0,0 0-1,1 1 1,0-1 0,1 1 0,-1-1-1,1 1 1,-2 15 0,5-22-87,-1 0-1,1-1 1,-1 1 0,1 0 0,-1-1-1,1 1 1,0 0 0,-1-1 0,1 1-1,0-1 1,-1 1 0,1-1-1,0 1 1,0-1 0,0 0 0,-1 1-1,1-1 1,0 0 0,0 0 0,0 1-1,0-1 1,0 0 0,-1 0 0,1 0-1,0 0 1,0 0 0,0 0-1,0 0 1,0-1 0,0 1 0,-1 0-1,1 0 1,0-1 0,0 1 0,1-1-1,34-10-98,-18-1-49,0-1 0,-1 0 1,-1-1-1,0-1 0,-1-1 1,-1 0-1,24-35 0,73-142 538,-73 121 327,-27 51-467,4-5 90,27-40-1,-42 66-332,0 0 0,0 0 0,0 0 0,0 1 0,0-1 0,0 0 0,0 0 0,0 0 0,0 0 0,0 1 0,0-1 0,0 0 0,0 0 0,1 0 0,-1 0 0,0 1 0,0-1 0,0 0 0,0 0 0,0 0 0,0 0 0,1 0 0,-1 1 0,0-1 0,0 0 0,0 0 0,0 0 0,1 0 0,-1 0 0,0 0 0,0 0 0,0 0 0,1 0 0,-1 0 0,0 0 0,0 0 0,0 0 0,0 0 0,1 0 0,-1 0 0,0 0 0,0 0 0,0 0 0,1 0 0,-1 0 0,0 0 0,0 0 0,0 0 0,1 0 0,-1 0 0,0 0 0,0 0 0,0-1 0,0 1 0,0 0 0,1 0 0,-1 0 0,0 0 0,0 0 0,0-1 0,0 17 0,-9 24 0,-3 0 0,-21 55 0,0-5 0,19-46 0,3-16 0,2 1 0,1-1 0,1 1 0,2 1 0,-3 33 0,8-63-17,0 1-1,0-1 1,0 0-1,0 0 1,0 1-1,0-1 1,0 0-1,0 0 1,0 0-1,0 1 1,0-1-1,0 0 1,0 0-1,0 1 1,0-1 0,0 0-1,0 0 1,0 0-1,0 1 1,0-1-1,0 0 1,0 0-1,0 1 1,0-1-1,1 0 1,-1 0-1,0 0 1,0 0-1,0 1 1,0-1 0,0 0-1,1 0 1,-1 0-1,0 0 1,0 0-1,0 1 1,1-1-1,-1 0 1,0 0-1,0 0 1,1 0-1,-1 0 1,0 0-1,0 0 1,0 0 0,1 0-1,-1 0 1,0 0-1,0 0 1,1 0-1,-1 0 1,0 0-1,0 0 1,0 0-1,1 0 1,-1 0-1,12-10-5253,3-12-5566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15310,'0'0'9860,"5"15"-8488,5 27-668,-2 0-1,-1 0 0,0 54 1,-3 79 113,21 293 277,-24-459-976,0 1 0,1-1 1,0 0-1,0 0 0,7 14 0,-9-22-103,1 1 0,0-1 1,-1 0-1,1 0 0,0 0 0,0 1 0,-1-1 0,1 0 1,0 0-1,0 0 0,0 0 0,1-1 0,-1 1 0,0 0 1,0 0-1,0-1 0,1 1 0,-1 0 0,0-1 0,0 0 0,1 1 1,-1-1-1,0 0 0,1 1 0,-1-1 0,1 0 0,-1 0 1,0 0-1,1 0 0,-1-1 0,1 1 0,-1 0 0,0 0 1,1-1-1,-1 1 0,0-1 0,0 1 0,1-1 0,-1 0 1,0 1-1,0-1 0,0 0 0,0 0 0,1 0 0,-1 0 0,-1 0 1,1 0-1,1-1 0,12-11-3,-1 0-1,-1 0 1,0-1 0,18-29-1,37-74-17,-35 59 2,81-145 4,151-245 0,-261 445-238,-1 0 0,0 0 0,0 0 0,1 0 0,0 1 0,-1-1 0,1 1 0,0 0 0,0 0 0,0 0 0,1 0 0,-1 1 1,4-2-1,9-5-1855,-10 3-4243,-5-1-4581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19731,'0'0'11851,"10"65"-10666,2-46-1185,5-4 0,4-6 0,7-4 0,2-5 0,4-1 0,1-15-2466,0-6-2307,-9-2-1729,0 0-2883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19 147 21428,'0'0'9145,"10"1"-8718,-2 0-323,0 0 0,0-1 0,-1 0 0,1 0 0,0-1 1,0 0-1,-1 0 0,1-1 0,0 0 0,-1 0 0,0-1 0,1 0 0,-1-1 0,0 1 0,7-6 1,-4 1-74,0 0 1,0-1 0,12-14-1,-20 21-32,0 0 0,0 0 0,0 0 0,-1 0 0,1 0 1,-1 0-1,0 0 0,1 0 0,-1 0 0,0-1 0,0 1 0,-1-1 0,1 1 0,0 0 0,-1-1 0,0 1 0,1-1 0,-1 1 0,0-1 0,0 0 0,0 1 0,-1-1 0,1 1 0,-1-1 0,0-2 0,0 4 1,0 1 0,0-1 0,0 0 0,0 0 0,0 1 0,0-1 0,0 1 0,0-1 0,0 1 0,0 0 0,-1-1 0,1 1 0,0 0 0,0 0 0,0 0 0,-1-1 0,1 1 0,0 1 0,0-1 0,0 0 0,0 0 0,-1 0 0,1 1 0,-2 0 0,-29 10 0,18 0 0,0 0 0,1 1 0,1 0 0,0 1 0,0 0 0,2 1 0,-1 0 0,2 0 0,0 1 0,1 1 0,0-1 0,1 2 0,1-1 0,1 0 0,-7 33 0,11-46 0,1 0 0,-1 0 0,1 0 0,-1 0 0,1 0 0,0 0 0,0 0 0,0 0 0,1-1 0,-1 1 0,1 0 0,0 0 0,-1 0 0,1 0 0,1 0 0,-1-1 0,0 1 0,1 0 0,-1-1 0,1 1 0,0-1 0,-1 0 0,1 1 0,5 3 0,-2-4 0,0 0 0,0 0 0,0 0 0,0-1 0,0 0 0,1 0 0,-1 0 0,0-1 0,1 1 0,-1-1 0,0 0 0,1-1 0,6-1 0,0 1-231,1-2-1,-1 0 1,0 0-1,-1-1 1,1 0-1,19-11 1,-12 4-1139,-2 0 0,0-1 0,20-18 0,3-8-7481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4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19859,'0'0'8584,"-2"9"-6662,-7 37-1445,-2-1 1,-33 84-1,28-90-283,2 1 0,2 0 0,2 1 0,-10 75 0,19-113-194,1 0 0,0 0 0,0 0 0,0 0 0,0 0 0,0 0 0,1 0 0,-1 0 0,1 0 0,0-1 0,0 1 0,0 0 0,0 0 0,0-1 0,1 1 0,-1-1 0,4 5 0,-3-6 0,0 0 0,0 0 0,0 0 0,0 0 0,0-1 0,0 1 0,0-1 0,0 1 0,0-1 0,0 0 0,0 0 0,0 0 0,0 0 0,0 0 0,0 0 0,0-1 0,1 1 0,-1-1 0,0 1 0,0-1 0,0 0 0,-1 0 0,1 0 0,0 0 0,0 0 0,1-1 0,8-5-203,-1 0-1,-1 0 1,1-1-1,-1 0 1,0-1-1,-1 0 1,0 0-1,11-18 1,49-90-1980,-41 64 2259,-3-2 0,-2-1 0,28-108 0,-120 334 3447,57-135-3580,1 1 0,2 1 0,1-1 0,2 2 0,-5 71 1,14-79-4082,8-10-6506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0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5 449 3844,'0'0'14216,"-1"-10"-12908,-1 2-1008,2 0 0,-1 0 0,1 0 0,0 0 0,0-1 0,1 1 0,0 0 0,1 0 0,0 0 0,0 0 0,1 0 0,0 1 0,0-1 0,7-10 0,11-15 7,3 2 1,0 0-1,55-51 0,-61 66-236,0 1 1,1 1-1,1 0 0,0 1 0,0 1 0,1 1 1,38-13-1,-50 21-6,1 0 1,-1 1-1,1 0 1,0 1-1,0 0 1,0 0-1,-1 1 0,16 2 1,-19-1-1,0 0 0,0 1 0,0-1 0,-1 2 0,1-1 0,0 0 0,-1 1 0,0 0 0,1 0 0,-1 1 0,-1 0 0,1 0 0,0 0 0,6 7 0,14 20 401,-6-9 333,0 0 0,28 24 1,-39-40-607,0 0 1,0 0 0,0-1 0,1 0 0,-1-1 0,1 0 0,1 0 0,-1-1 0,0 0 0,18 3 0,-3-4-147,0 0 0,1-2 1,-1-1-1,0 0 0,0-2 1,0-1-1,40-12 0,161-68 105,-154 54-143,-64 19-2143,-7-15-5717,-1 17 4335,1-7-5564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0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6182,'0'0'19202,"10"3"-18593,-1 0-339,0 1 0,0 0 0,-1 0 0,1 0 0,-1 1 0,0 0 0,-1 1 0,1 0 0,-1 0 0,0 0 0,7 9 0,11 18 17,-15-18-234,1-2-1,1 1 1,19 17 0,-26-27-42,1 0 0,-1 0 0,1-1 0,0 0 0,0 0 0,0 0 0,0-1-1,0 0 1,1 0 0,-1 0 0,1-1 0,-1 0 0,9 0 0,18-2 44,0-1 1,0-2-1,0-1 0,0-1 0,-1-2 1,53-21-1,4 1 33,-84 26-59,9-2-27,1 0 1,-1 1-1,20-1 0,-32 3 47,0 1 1,0-1-1,0 1 0,0 0 0,0 0 1,0 0-1,0 0 0,0 1 1,0-1-1,0 0 0,-1 1 1,1-1-1,0 1 0,0 0 0,0 0 1,0 0-1,-1 0 0,1 0 1,0 0-1,-1 0 0,1 0 0,-1 1 1,1-1-1,-1 0 0,0 1 1,1 0-1,-1-1 0,0 1 1,0 0-1,0-1 0,0 1 0,-1 0 1,2 2-1,-1 7 13,0 0 1,-1 0-1,0 0 0,0 0 1,-1-1-1,-1 1 0,0 0 1,0 0-1,-6 14 0,-8 43 9,16-66-71,-1-1 0,1 0 0,-1-1 0,1 1 0,0 0 0,0 0 0,-1 0 0,1 0 0,0 0 0,0 0 0,0 0 0,0 0 0,0 0 0,0 0 0,0 0 0,1 0 0,-1 0 0,0 0 0,0 0 0,1 0 0,-1 0 0,1 1 0,9-16-1114,-5 2-3634,5-19-8032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0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0 699 11787,'0'0'4746,"13"-5"-2899,267-123 2207,498-208-2443,-291 183-366,-155 91 2549,-330 62-3780,35-6 359,1 1 0,0 3 0,0 1 0,73 7 0,-109-6-326,0 1 0,0-1 1,0 1-1,0-1 1,0 1-1,0 0 1,0 0-1,0 0 0,-1 0 1,1 0-1,0 0 1,0 0-1,-1 1 1,1-1-1,-1 1 0,1-1 1,-1 1-1,0-1 1,0 1-1,1 0 0,-1 0 1,0 0-1,0-1 1,-1 1-1,1 0 1,0 0-1,-1 0 0,1 0 1,-1 1-1,0-1 1,1 0-1,-1 0 1,0 0-1,-1 3 0,1-4-59,0 1-1,-1-1 1,1 1-1,-1-1 1,1 1-1,-1-1 1,1 1-1,-1-1 1,0 1 0,0-1-1,0 0 1,0 1-1,0-1 1,0 0-1,0 0 1,0 0-1,-1 0 1,1 0-1,0 0 1,-1 0-1,-2 1 1,2-1-224,0 0 1,0-1-1,0 0 1,0 1 0,0-1-1,0 0 1,0 0-1,0 0 1,-1 0-1,1 0 1,0 0-1,0-1 1,-3 0 0,-4-6-7645,0-8-7430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0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47 15535,'10'-5'3865,"-1"-1"-2924,36-19 2958,-10 14 2220,-37 27-3978,-10 1-2102,-1 1-1,-1-2 1,-1 0-1,0-1 1,-1 0 0,-22 15-1,0 3-41,-42 35 3,25-23 0,3 2 0,-71 82 0,108-109-552,27-32-909,27-34-3017,-2-4-1512,4-8-2285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0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16784,'0'0'9390,"1"8"-7457,1 42 196,-1-25-1742,0 0 0,2 0 0,0-1 1,2 1-1,10 30 0,13-1-1379,6 13-1172,-25-25-4999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0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16111,'0'0'8296,"73"36"-6406,-27-34-96,3-2-673,6 0-577,-1-6-352,0 0-64,-6 0-160,-8-1-1761,-5-2-2499,-7-2-5702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0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17168,'0'0'5189,"-2"50"-2626,2-24-65,0 2-288,9-1-544,2-3-641,6-2-577,4-10-448,5-10 0,6-2 0,7-10-320,2-12-1442,0-7-1537,1-6-1826,-8-1-2402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0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17072,'0'0'3043,"-38"52"705,15-22-994,-1 5-320,-2 6-352,3 4-448,-3 5-1634,3 6 0,2 3 0,6 0 0,5-8 0,6-7 0,4-16-865,0-15-2498,11-13-3940,7-4-11915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11243,'0'0'11563,"-38"64"-8168,12-25-1537,-2 2-1026,-1-1-255,4 2 63,6-6-351,4-3-225,9-9-705,3-11-3299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81 11659,'0'0'5701,"2"-9"-2348,-1 5-3080,2-25 2611,-4 27-2768,1 1 0,0 0 0,-1 0 0,0 0 0,1 0 0,-1 0 0,0 1 0,1-1 0,-1 0 0,0 0 0,0 0 0,0 0 0,0 1 0,0-1 0,0 0 0,0 1 0,0-1 0,0 1 0,0-1 0,0 1 0,0 0 0,0-1 0,0 1 0,0 0 0,-1 0 0,1 0 0,0 0 0,0 0 0,0 0 0,-2 0 0,-2 1-28,0-1 1,-1 1 0,1 0-1,0 0 1,0 1-1,1 0 1,-1-1-1,0 2 1,0-1-1,1 0 1,0 1-1,-1 0 1,1 0-1,0 0 1,0 1-1,1 0 1,-1-1-1,1 1 1,0 0-1,0 0 1,0 1-1,0-1 1,-3 9-1,1-4-25,1 0 1,0 1-1,1-1 0,0 1 0,0 0 0,1 0 1,1 0-1,0 0 0,0 0 0,0 0 0,3 15 1,-2-24-53,0 1 0,0-1-1,0 1 1,1-1 0,-1 0 0,1 1 0,-1-1 0,1 0 0,0 1 0,-1-1 0,1 0 0,0 0 0,0 0 0,0 0 0,0 0-1,0 0 1,0 0 0,0 0 0,0 0 0,0 0 0,1 0 0,-1-1 0,2 2 0,0-1 12,0 0-1,0-1 1,0 1 0,0-1 0,0 1-1,0-1 1,1 0 0,-1 0 0,0 0-1,4-1 1,1-1 40,1 0-1,0 0 1,-1-1-1,0 0 1,0 0-1,15-9 1,-6 0-19,-1 0-1,-1-1 1,0-1 0,14-17 0,-24 25-26,0 0 1,0 0 0,0 0 0,-1-1-1,0 0 1,-1 0 0,1 0-1,-1 0 1,-1 0 0,1-1-1,-1 1 1,-1-1 0,2-11-1,-10 23 196,0 7-131,1 1 0,-1 0 0,2 1 0,-9 25 0,12-31-50,0 0-1,0 1 1,1-1 0,0 1-1,0 0 1,0-1-1,1 1 1,0-1 0,1 1-1,2 12 1,-2-18-33,0-1 0,0 1 0,0-1 0,0 1 0,0-1 0,0 0 0,0 0 0,0 0 0,0 0 0,1 0 0,-1 0 0,0 0 0,1 0 0,-1 0 0,1 0 0,-1-1 0,1 1 0,-1-1 0,1 1 0,0-1 0,-1 1 0,1-1 0,0 0 0,-1 0 0,1 0 0,-1 0 0,1 0 0,0 0 0,-1-1 0,4 0 0,1 1 0,0-2 0,0 1 0,0-1 0,0 0 0,0 0 0,11-6 0,-6 1 0,-1 0 0,0-1 0,0 0 0,0-1 0,-1 0 0,0-1 0,8-11 0,-12 14 0,-1 1 0,0-1 0,0 0 0,-1 0 0,0-1 0,0 1 0,0 0 0,-1-1 0,0 0 0,-1 0 0,0 1 0,0-1 0,0 0 0,-2-11 0,-8 58 0,1-8 0,7-26 0,0 0 0,0 1 0,1-1 0,0 0 0,0 0 0,0 0 0,1 1 0,1 6 0,-1-12 0,-1 1 0,0 0 0,1 0 0,-1-1 0,1 1 0,-1 0 0,1-1 0,-1 1 0,1 0 0,-1-1 0,1 1 0,0-1 0,-1 1 0,1-1 0,0 0 0,-1 1 0,1-1 0,0 1 0,0-1 0,-1 0 0,1 0 0,1 1 0,0-1 0,1 0 0,-1 0 0,1 0 0,-1-1 0,1 1 0,-1 0 0,1-1 0,-1 0 0,1 0 0,3-1 0,5-4 0,0 0 0,0-1 0,0 0 0,-1-1 0,-1 0 0,1 0 0,7-11 0,56-69 0,-75 121 0,-10 4 0,8-26 0,0 0 0,1 0 0,-1 0 0,2 0 0,0 1 0,0-1 0,1 1 0,1-1 0,0 1 0,2 19 0,-1-30-48,0 1 1,0-1-1,-1 0 1,1 0-1,0 1 0,0-1 1,1 0-1,-1 0 0,0 0 1,0 0-1,0 0 1,1-1-1,-1 1 0,0 0 1,1-1-1,-1 1 1,1-1-1,-1 1 0,1-1 1,-1 1-1,1-1 0,-1 0 1,1 0-1,-1 0 1,1 0-1,-1 0 0,3 0 1,2 0-529,0-1 0,-1 0 0,1 1 0,0-2 0,0 1 0,5-3 0,21-14-6786,1-6-4606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15663,'0'0'12203,"-9"3"-10569,-54 17 859,62-20-2495,1 1-1,-1-1 1,1 1 0,-1-1-1,1 0 1,0 1 0,-1-1-1,1 1 1,0-1-1,-1 1 1,1-1 0,0 1-1,0 0 1,-1-1 0,1 1-1,0-1 1,0 1 0,0-1-1,0 1 1,0 0 0,0-1-1,0 1 1,0-1 0,0 1-1,0 0 1,0-1 0,0 1-1,0-1 1,0 1 0,1-1-1,-1 1 1,0 0 0,0-1-1,1 1 1,-1-1 0,0 1-1,1-1 1,-1 0 0,1 1-1,-1-1 1,1 1 0,16 20-119,9-4-230,-15-11 136,-1 0-1,0 1 1,0 0-1,0 1 1,9 9-1,-18-16 270,0 1 0,0-1-1,0 0 1,0 0-1,-1 1 1,1-1 0,0 1-1,0-1 1,-1 0-1,1 1 1,-1-1 0,1 1-1,-1 0 1,0-1-1,0 1 1,0-1 0,0 1-1,0-1 1,0 1-1,0 0 1,0-1 0,0 1-1,-1-1 1,1 1-1,-1-1 1,1 1 0,-1-1-1,0 1 1,1-1-1,-1 0 1,0 1 0,0-1-1,0 0 1,0 0-1,0 1 1,0-1 0,0 0-1,-1 0 1,1 0 0,0 0-1,-1-1 1,1 1-1,0 0 1,-1-1 0,-2 2-1,-6 4-37,-1-1-1,1 0 1,-1-1-1,0 0 1,0-1-1,-1 0 1,1-1-1,-1 0 1,1 0-1,-22-1 1,33-1-51,-1 0 0,1 0 0,-1 0 0,1 0 0,-1 0 0,1 0 1,0 0-1,-1 0 0,1 0 0,-1-1 0,1 1 0,-1 0 0,1 0 0,-1 0 0,1 0 0,0-1 0,-1 1 0,1 0 0,-1 0 0,1-1 1,0 1-1,-1 0 0,1-1 0,0 1 0,-1-1 0,1 1 0,0 0 0,0-1 0,-1 1 0,1-1 0,0 1 0,0 0 0,0-1 0,0 1 1,0-1-1,-1 1 0,1-1 0,0 1 0,0-1 0,0 1 0,0-1 0,0 1 0,0-1 0,1 1 0,-1-1 0,0 1 0,11-24-7131,8 2-6575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87 246 9865,'0'0'6908,"2"-9"-2963,3-29-432,-7 24-541,-4 14-1454,-8 11-552,5 2-836,0-1 0,1 1 0,1 1 0,0 0 0,1 0 0,1 0 0,0 1 0,1-1 0,0 1 0,2 0 0,-1 0 0,2 1 0,0 19 0,1-34-122,-1 1 0,1-1 0,0 1-1,0-1 1,0 1 0,1-1 0,-1 1-1,0-1 1,1 1 0,-1-1 0,1 0 0,-1 1-1,1-1 1,-1 1 0,1-1 0,0 0 0,0 0-1,0 1 1,0-1 0,0 0 0,0 0-1,0 0 1,0 0 0,0 0 0,3 1 0,-2-1 15,1-1 1,-1 1-1,1-1 1,-1 1-1,1-1 1,-1 0 0,1 0-1,-1 0 1,1-1-1,-1 1 1,1 0-1,-1-1 1,5-1-1,5-3 72,0 0 0,-1 0-1,0-1 1,0 0-1,12-11 1,10-11-79,0-1 0,-2-2 0,-2-2 0,-1 0 0,-1-2 0,-2-1 0,-1-1 0,-2-1 0,27-67 0,-145 318-16,90-197 0,-4 8 0,1 0 0,0 1 0,2 0 0,1 0 0,2 1 0,-3 26 0,7-51 3,0-1 1,0 1-1,1 0 0,-1-1 0,0 1 1,0-1-1,0 1 0,1-1 1,-1 1-1,0 0 0,0-1 1,1 1-1,-1-1 0,1 1 0,-1-1 1,0 0-1,1 1 0,-1-1 1,1 1-1,-1-1 0,1 0 1,-1 1-1,1-1 0,-1 0 0,1 0 1,0 1-1,-1-1 0,1 0 1,-1 0-1,1 0 0,0 0 0,-1 0 1,1 0-1,-1 0 0,1 0 1,0 0-1,-1 0 0,1 0 1,-1 0-1,1 0 0,0 0 0,-1 0 1,1-1-1,-1 1 0,1 0 1,-1-1-1,1 1 0,0-1 0,29-16-1066,-10-8-3736,-2-2-4154,0-3-6886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52 16111,'0'0'15289,"9"8"-14568,29 19-262,-36-27-454,-1 1 1,1-1-1,-1 0 0,0 0 1,1 0-1,-1 0 0,1 0 1,-1 0-1,0-1 0,1 1 0,-1 0 1,0-1-1,1 1 0,-1-1 1,0 1-1,1-1 0,-1 0 0,0 1 1,0-1-1,0 0 0,0 0 1,0 0-1,0 0 0,0 0 1,0 0-1,0 0 0,0 0 0,0-1 1,-1 1-1,1 0 0,0-2 1,16-38 11,-16 40-17,-1 0 0,0 1 0,0-1 0,0 0 0,0 0 0,0 0 0,0 1 0,0-1 0,0 0 0,0 0 0,0 0 0,0 0 0,0 1 0,0-1 0,-1 0 0,1 0 0,0 0 0,-1 1 0,1-1 0,0 0 0,-1 1 0,1-1 0,-1 0 0,1 1 0,-1-1 0,0 0 0,1 1 0,-1-1 0,0 1 0,1-1 0,-1 1 0,0-1 0,1 1 0,-1 0 0,0-1 0,0 1 0,0 0 0,1 0 0,-1 0 0,0-1 0,0 1 0,0 0 0,0 0 0,1 0 0,-1 0 0,-1 1 0,-1-1 0,-1 1 0,1-1 0,0 1 0,0 0 0,0 0 0,0 0 0,0 1 0,1-1 0,-1 0 0,0 1 0,-4 4 0,2-1 0,0 0 0,0 1 0,0 0 0,1 0 0,0 0 0,0 1 0,0-1 0,1 1 0,0 0 0,1 0 0,-1 0 0,1 0 0,1 0 0,-1 0 0,1 1 0,1-1 0,-1 14 0,1-20 0,0 0 0,1 0 0,-1 0 0,0 0 0,0 0 0,0 0 0,1 0 0,-1 0 0,0 0 0,1 0 0,-1 0 0,1 0 0,-1 0 0,1-1 0,0 1 0,-1 0 0,1 0 0,0 0 0,0-1 0,-1 1 0,1 0 0,0-1 0,0 1 0,0-1 0,0 1 0,1 0 0,1-1 0,0 1 0,-1 0 0,1-1 0,0 1 0,0-1 0,0 0 0,0 0 0,0 0 0,4-1 0,4-1 0,-2 0 0,1-1 0,0 0 0,17-8 0,37-26 0,-50 27 0,1 0 0,1 2 0,0-1 0,0 2 0,0 0 0,1 1 0,0 1 0,18-4 0,-34 9 0,0 0 0,0 0 0,-1 0 0,1 0 0,0 0 0,0 0 0,0 1 0,0-1 0,-1 0 0,1 0 0,0 1 0,0-1 0,0 0 0,-1 1 0,1-1 0,0 0 0,-1 1 0,1 0 0,0-1 0,-1 1 0,1-1 0,0 1 0,-1 0 0,1-1 0,0 2 0,6 26 0,-12 41 0,3-52 0,2-17 0,0 1 0,-1 0 0,1-1 0,0 1 0,0 0 0,0 0 0,0-1 0,0 1 0,0 0 0,0 0 0,1-1 0,-1 1 0,0 0 0,0 0 0,0-1 0,1 1 0,-1 0 0,0-1 0,1 1 0,-1 0 0,1-1 0,-1 1 0,1-1 0,-1 1 0,1-1 0,-1 1 0,1-1 0,0 2 0,1-2 0,-1 0 0,1 0 0,-1 0 0,0 0 0,1 0 0,-1 0 0,1 0 0,-1 0 0,0 0 0,1-1 0,-1 1 0,0 0 0,1-1 0,1 0 0,47-30 0,-44 27 0,6-5 0,54-33 0,-62 39 0,0 1 0,1 0 0,0 0 0,-1 0 0,1 1 0,0-1 0,0 1 0,0 0 0,0 1 0,0-1 0,0 1 0,7 0 0,-11 3 0,0 0 0,1 0 0,-2 0 0,1 0 0,0 0 0,-1 0 0,1 1 0,-1-1 0,0 0 0,0 0 0,0 0 0,0 1 0,-2 2 0,2 1 0,0-6 0,0 0 0,0 1 0,0-1 0,0 0 0,0 1 0,1-1 0,-1 0 0,0 1 0,1-1 0,-1 0 0,0 1 0,1-1 0,0 0 0,-1 0 0,1 0 0,0 1 0,0-1 0,0 0 0,-1 0 0,1 0 0,0 0 0,0-1 0,0 1 0,1 0 0,0 1 0,1-1 0,0 0 0,-1-1 0,1 1 0,0-1 0,0 1 0,0-1 0,0 0 0,-1 0 0,1 0 0,0 0 0,5-2 0,8-2 0,0 0 0,0-2 0,20-9 0,-27 11 0,10-4 0,-7 2 0,0 1 0,1 0 0,0 1 0,0 0 0,0 1 0,22-3 0,-34 6 1,0 0 0,-1 0 0,1 0-1,0 0 1,0 0 0,-1 0 0,1 0 0,0 0 0,-1 0-1,1 0 1,0 0 0,0 0 0,-1 1 0,1-1 0,0 0 0,-1 1-1,1-1 1,-1 1 0,1-1 0,0 0 0,-1 1 0,1-1-1,-1 1 1,1-1 0,-1 1 0,1 0 0,-1-1 0,0 1-1,1-1 1,-1 1 0,0 0 0,1-1 0,-1 2 0,0 1 1,0-1 1,0 0 0,0 1-1,0-1 1,0 0-1,-1 1 1,1-1 0,-1 0-1,0 1 1,-1 2-1,-29 49-289,31-54 156,-10 12-927,6-10-1645,0 1-3371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10698,'0'0'18514,"1"61"-17009,-13-25-128,3 9-704,-1 1-673,4 0 0,3-5 0,3-4 0,0-8-1121,6-7-1089,1-10-641,-5-5-1857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15150,'0'0'15535,"85"31"-14350,-35-31-384,10 0-705,2-9-96,2-2 0,-1-6 0,-9 0-2274,-15 3-1538,-14-4 833,-12 0-2274,-13 2-3523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16047,'0'0'12620,"54"-18"-11563,-7 20-352,7 2-449,0-3-192,3 1-64,-4 2-1121,-5-3-2691,-6-1-3715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6182,'0'0'24599,"54"6"-23638,-24-6-513,0 0-287,-2 0-129,-8-5-1121,-6 1-2563,-13-2-3971,-1-3-6631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14318,'0'0'13954,"-12"2"-12219,-11 3-1132,1 2 0,-43 17-1,54-20-506,0 1-1,1 1 0,-1 0 0,1 0 0,0 1 0,1 0 1,-1 1-1,2 0 0,-10 10 0,17-17-95,0 1 0,0-1 0,0 0 0,0 0 0,0 1 0,0-1 0,0 1 0,0-1 0,0 1 0,1-1 0,-1 1 0,1-1 0,-1 1 0,1 0 0,-1-1 0,1 1 0,0 0 0,0-1 0,0 1 0,0 0 0,0-1 0,0 1 0,1 0 0,-1-1 0,0 1 0,1 0 0,-1-1 0,1 1 0,0-1 0,0 1 0,-1-1 0,1 1 0,0-1 0,0 0 0,0 1 0,0-1 0,1 0 0,-1 0 0,0 0 0,0 0 0,1 0 0,-1 0 0,1 0 0,-1 0 0,1 0 0,-1-1 0,1 1 0,-1 0 0,1-1 0,0 0 0,1 1 0,13 3 0,0 0 0,-1-1 0,1-1 0,18 1 0,-26-3 0,14 2 0,-12-3 0,0 2 0,0 0 0,0 0 0,0 0 0,-1 1 0,1 1 0,18 7 0,-26-9 0,-1 0 0,0 0 0,0 0 0,0 0 0,0 0 0,0 0 0,0 1 0,0-1 0,0 0 0,0 1 0,-1-1 0,1 1 0,0-1 0,-1 1 0,1-1 0,-1 1 0,0-1 0,1 1 0,-1-1 0,0 1 0,0 0 0,0-1 0,0 1 0,0-1 0,-1 1 0,1-1 0,0 1 0,-1-1 0,1 1 0,-1-1 0,-1 3 0,0 1 0,0 1 0,-1-1 0,0 0 0,0 0 0,0 0 0,-7 9 0,-1-4 0,1 0 0,-1 0 0,0-1 0,-1 0 0,0-1 0,-1 0 0,0-1 0,0-1 0,0 0 0,-1-1 0,1 0 0,-1-1 0,-1-1 0,1 0 0,0 0 0,-25-1 0,36-2 0,1-1 0,-1 1 0,1-1 0,-1 0 0,1 0 0,0 0 0,0 0 0,-1-1 0,1 1 0,0-1 0,0 1 0,0-1 0,0 0 0,0 0 0,1 0 0,-1 0 0,1 0 0,-1 0 0,1 0 0,-1 0 0,1 0 0,0-1 0,0 1 0,0-4 0,0 5 0,0-1 0,0 0 0,1 1 0,-1-1 0,1 0 0,-1 1 0,1-1 0,0 0 0,-1 0 0,1 1 0,0-1 0,0 0 0,1 0 0,-1 1 0,0-1 0,0 0 0,1 0 0,-1 1 0,1-1 0,0 0 0,-1 1 0,1-1 0,0 1 0,0-1 0,0 1 0,0-1 0,0 1 0,0 0 0,0-1 0,1 1 0,-1 0 0,1 0 0,2-2 0,46-6-5763,-34 8 2328,11-3-5528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5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8904,'-6'6'9674,"6"-4"-6215,0 0-1281,4 1-192,13-2-32,7-1-673,5 0-609,7 0-383,3 0-193,-1-5-96,-4 2-737,-3 0-2818,-8-2-3556,-3-2-7335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8008,'0'0'24311,"48"12"-23863,0-7-448,4-4 0,7 0 0,-4-1-2402,-4 0-2435,-14 0-352,-14 0-512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17681,'0'0'11808,"-4"12"-10879,-37 108 690,-48 125-1263,89-244-354,-1 0 0,0 0-1,1 0 1,-1 0 0,1 0-1,-1 0 1,1 0 0,-1 0-1,1 0 1,0 0 0,-1 0-1,1 0 1,0 0 0,0 0-1,0 0 1,0 0 0,0 1 0,0-1-1,0 0 1,0 0 0,0 0-1,1 0 1,-1 0 0,0 0-1,1 0 1,-1 0 0,1 0-1,-1 0 1,1 0 0,0 0-1,-1 0 1,1 0 0,0 0-1,-1-1 1,1 1 0,2 1-1,1-1 5,0 0 1,1 0-1,-1 0 0,1-1 0,0 1 0,-1-1 0,9-1 0,11 0 65,10 3-665,68-1 1696,-53-8-3786,-7-10-5465,-26 7 88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74 10474,'0'0'15198,"0"9"-13879,-3 28-539,-2 0 0,-1 0 0,-22 69 0,8-32 237,20-72-275,0-5-662,1-1 0,-1 1-1,1 0 1,0 0 0,1 1-1,-1-1 1,0 0 0,1 0-1,3-5 1,2-4 20,6-18-100,-2 0 0,0-1 0,-2-1 0,-2 1 0,-1-1 0,-1-1 0,1-59 0,-9 75 0,-6 17 0,8 2 0,-1 0 0,0-1 0,1 1 0,-1 0 0,1 0 0,-1 1 0,1-1 0,0 0 0,0 0 0,-1 5 0,-2 6 0,1 0 0,0 1 0,2 0 0,-1-1 0,1 1 0,2 21 0,-1-32 0,0 0 0,0 0 0,1 0 0,-1 1 0,1-1 0,0 0 0,0 0 0,0 0 0,0 0 0,0 0 0,1 0 0,-1 0 0,1-1 0,0 1 0,0 0 0,0-1 0,0 1 0,0-1 0,0 0 0,1 0 0,-1 0 0,1 0 0,0 0 0,-1 0 0,1-1 0,0 0 0,0 1 0,0-1 0,0 0 0,0 0 0,1 0 0,5 0 0,0-1 0,1-1 0,0 0 0,0 0 0,-1-1 0,1 0 0,-1-1 0,1 0 0,-1 0 0,0-1 0,0 0 0,0-1 0,-1 0 0,0 0 0,0-1 0,14-12 0,-9 6 0,0-1 0,-1 0 0,0-1 0,-1 0 0,-1-1 0,0 0 0,14-31 0,-27 54 0,-57 147 0,53-134 0,2-1 0,1 1 0,0 0 0,1 0 0,2 0 0,0 23 0,1-42-89,0 1-1,0-1 1,0 0 0,0 0-1,0 0 1,1 1 0,-1-1-1,1 0 1,0 0 0,-1 0-1,1 0 1,0 0 0,0 0-1,0 0 1,0 0 0,1 0-1,-1 0 1,0 0 0,1-1-1,0 1 1,-1-1 0,1 1-1,0-1 1,0 0 0,-1 1-1,1-1 1,0 0 0,0 0-1,0 0 1,0-1-1,1 1 1,-1 0 0,4 0-1,20 0-7666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5733,'0'0'21237,"48"4"-18867,-24-2-577,3 0-543,-1 0-866,1-1-384,-2 1 0,-4 1 0,-5-1-1922,-5-2-3875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61 15086,'0'0'13560,"0"10"-13074,-2 24-219,-2 0 1,-15 58-1,10-50 381,-8 68 0,20-125-381,0 0 0,0 1 0,7-18 0,8-29 202,-11 15-469,-2 1 0,-2-1 0,-3-46 0,-4 76 0,-4 15 0,6 3 0,1-1 0,-1 0 0,1 1 0,0-1 0,0 1 0,-1-1 0,1 1 0,0 0 0,0 0 0,0-1 0,1 1 0,-1 0 0,0 2 0,-14 73 0,14-70 0,1-1 0,-1 1 0,1 0 0,1-1 0,-1 1 0,1-1 0,0 1 0,1 0 0,3 11 0,-4-17 0,0 1 0,0 0 0,0-1 0,0 1 0,0-1 0,0 1 0,0-1 0,1 0 0,-1 1 0,0-1 0,1 0 0,-1 0 0,1 0 0,0 0 0,-1 0 0,1 0 0,0 0 0,-1-1 0,1 1 0,0 0 0,3 0 0,-1-1 0,0 0 0,0 0 0,-1-1 0,1 1 0,0-1 0,0 0 0,-1 1 0,1-2 0,0 1 0,4-2 0,3-3 0,0 0 0,0-1 0,-1 0 0,0-1 0,15-13 0,-9 4 0,0-1 0,-1-1 0,0 0 0,-2-1 0,14-27 0,-24 47 0,-2 8 0,-3 13 0,-20 63 0,14-58 0,1 1 0,1-1 0,1 2 0,2-1 0,-1 32 0,4-57-61,0-1-1,0 1 1,0-1-1,0 1 1,1-1-1,-1 1 1,0-1 0,1 1-1,-1-1 1,1 1-1,-1-1 1,1 0 0,0 1-1,0-1 1,0 0-1,0 0 1,0 0-1,0 1 1,0-1 0,0 0-1,0 0 1,0-1-1,0 1 1,2 1 0,0-1-247,0 0 0,0 0 0,0 0 0,0-1 1,0 1-1,0-1 0,0 0 0,0 0 0,0 0 1,0 0-1,5-1 0,2-1-890,0 0 1,0-1-1,0 0 0,-1-1 1,1 0-1,12-7 0,11-10-5432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24 11979,'0'0'15044,"-12"9"-12727,10-7-2187,-11 7 401,2 1 1,-1 1-1,-11 14 1,20-22-471,0 1 1,0 0 0,0-1-1,1 1 1,-1 0 0,1 0-1,0 1 1,0-1 0,1 0-1,-1 1 1,1-1-1,0 1 1,0-1 0,1 1-1,-1 0 1,1-1 0,0 1-1,1 6 1,-1-11-62,1 1 0,0 0 0,-1 0 0,1 0 0,0 0 0,-1 0 0,1-1 0,0 1 0,0 0 0,0-1 0,0 1 0,0 0 0,0-1 0,0 1 0,0-1 0,0 0 0,0 1 0,0-1 0,0 0 0,0 1 0,0-1 0,0 0 0,0 0 0,0 0 0,0 0 0,1 0 0,-1 0 0,0-1 0,0 1 0,1 0 0,35-10 0,-33 7 0,0 0 0,0-1 0,0 1 0,-1-1 0,1 0 0,-1 0 0,0 0 0,0 0 0,0 0 0,-1-1 0,1 1 0,-1-1 0,0 0 0,2-9 0,-1 5 0,-1 0 0,-1 0 0,0 0 0,0 0 0,0 0 0,-1 0 0,-2-15 0,2 23 0,0 0 0,-1 0 0,1 0 0,0 0 0,0 0 0,-1 1 0,1-1 0,0 0 0,-1 0 0,1 0 0,-1 0 0,1 0 0,-1 1 0,1-1 0,-1 0 0,0 1 0,1-1 0,-1 0 0,0 1 0,0-1 0,1 0 0,-1 1 0,0 0 0,0-1 0,0 1 0,0-1 0,0 1 0,0 0 0,1 0 0,-1-1 0,0 1 0,0 0 0,0 0 0,0 0 0,0 0 0,0 0 0,0 0 0,0 0 0,0 0 0,0 1 0,0-1 0,0 0 0,0 1 0,0-1 0,-2 1 0,1 0 0,0 0 0,0 0 0,0 0 0,-1 0 0,1 1 0,1-1 0,-1 1 0,0-1 0,0 1 0,0-1 0,1 1 0,-1 0 0,1 0 0,-1 0 0,1 0 0,-1 2 0,-3 29-5533,5-32 5252,0 0 0,0 0 0,0 0 0,0 0 0,0-1 0,1 1 0,-1 0 0,0 0 0,1 0 0,-1-1 0,0 1 0,1 0 0,-1-1 0,1 1 0,-1 0 0,1-1 0,-1 1 0,1 0 0,-1-1 0,1 1 0,0-1 0,-1 1 0,1-1 0,0 1 0,0-1 0,-1 0 1,1 1-1,0-1 0,0 0 0,0 0 0,-1 1 0,1-1 0,1 0 0,18 0-9553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1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147 257 5029,'0'0'8216,"-1"-10"-4629,2 0-2460,0-18 380,-8 5 2350,7 23-3615,0-1-1,-1 0 1,1 1-1,-1-1 1,1 1-1,-1-1 1,1 0-1,-1 1 1,1-1-1,-1 1 0,1 0 1,-1-1-1,0 1 1,1-1-1,-1 1 1,0 0-1,1-1 1,-1 1-1,0 0 1,1 0-1,-1 0 0,0 0 1,0-1-1,-1 1 1,-19 7 2302,-14 21-1724,28-21-817,1 0 0,-1 1 0,1 0 0,1 0 0,-1 0-1,1 1 1,1 0 0,0 0 0,0 0 0,0 0 0,1 1-1,1-1 1,0 1 0,-2 16 0,4-25-3,0 1 0,0-1 0,0 0 0,0 0 0,1 0 0,-1 0 0,0 0 0,1 0 0,-1 1 0,0-1 0,1 0 0,-1 0 0,1 0 0,0 0 0,-1 0 0,1 0 0,0-1 0,-1 1 0,1 0 0,0 0 0,0 0 0,0-1 0,0 1 0,0 0 0,1 0 0,1 0 0,0 0 0,0 0 0,0 0 0,0-1 0,0 1 0,0-1 0,0 0 0,0 0 0,0 0 0,3-1 0,2 0 0,1 0 0,-1-1 0,0 0 0,0-1 0,1 0 0,12-7 0,-3-2 0,0-1 0,-1-1 0,0 0 0,-1-1 0,0-1 0,-2-1 0,23-32 0,-9 5 0,-2-1 0,23-55 0,-39 75 0,-57 115 0,34-60 30,-16 57 0,26-76-63,0 1-1,1-1 1,1 1 0,0-1-1,0 1 1,1-1-1,1 1 1,3 19 0,-4-30-140,0-1 0,0 1 0,1 0 0,-1 0 0,0-1 1,1 1-1,-1 0 0,0-1 0,1 1 0,-1 0 0,1-1 0,-1 1 0,1-1 1,-1 1-1,1-1 0,0 1 0,-1-1 0,1 1 0,0-1 0,-1 0 0,1 1 1,0-1-1,0 0 0,-1 1 0,1-1 0,0 0 0,0 0 0,-1 0 1,1 0-1,0 0 0,0 0 0,-1 0 0,2 0 0,13 0-7834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20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10762,'16'-8'13074,"17"6"-8159,-29 3-4881,1-1 0,-1 0 0,0 0 0,0-1 0,0 1 0,0-1 0,0 0 0,8-2 0,-7 1 120,-1-1 1,0 1 0,1-1-1,-1 0 1,0 0-1,0 0 1,-1 0 0,1-1-1,-1 0 1,1 0-1,-1 0 1,0 0 0,-1 0-1,1 0 1,-1-1-1,0 1 1,0-1-1,0 0 1,0 0 0,-1 1-1,0-1 1,0 0-1,0-9 1,-1 13-155,-1 0 0,1 0 0,0 1 0,-1-1 0,1 1 0,-1-1 0,0 0 0,1 1 0,-1-1 0,1 1 0,-1-1 0,0 1 0,1 0 0,-1-1 0,0 1 0,0 0 0,1-1 0,-1 1 0,0 0 0,0 0 0,1 0 0,-1-1 0,0 1 0,0 0 0,0 0 0,1 0 0,-1 0 0,0 1 0,0-1 0,0 0 0,1 0 0,-1 0 0,0 1 0,0-1 0,1 0 0,-2 1 0,-31 13 0,24-7 0,0 1 0,1 0 0,0 1 0,0 0 0,1 0 0,0 1 0,0 0 0,1 0 0,1 0 0,-1 1 0,2 0 0,0 0 0,0 0 0,1 0 0,0 1 0,1-1 0,-1 15 0,3-25 0,0 0 1,0 1-1,0-1 0,0 1 0,1-1 1,-1 0-1,0 1 0,1-1 0,-1 0 1,1 1-1,0-1 0,-1 0 1,1 0-1,0 0 0,0 1 0,0-1 1,-1 0-1,1 0 0,0 0 1,1 0-1,-1-1 0,0 1 0,2 1 1,0 0-1,1-1 1,-1 1 0,1-1 0,0 0-1,0 0 1,-1-1 0,1 1 0,6 0-1,4-1-16,0-1-1,0 0 0,28-6 1,-29 3-843,1 0 0,-1-1 0,21-10 0,-23 8-1814,0 1 0,0-1 0,-1-1 1,12-10-1,1-7-10070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2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26 18129,'0'0'8638,"-3"12"-7656,-11 32-17,3-14-533,2-1-1,2 1 1,0 0-1,-2 36 1,9-65-432,0 0-1,0 0 1,0-1 0,0 1-1,0 0 1,0 0 0,0 0-1,0 0 1,0-1 0,0 1-1,1 0 1,-1 0 0,0 0-1,1-1 1,-1 1 0,0 0-1,1-1 1,-1 1 0,1 0-1,-1-1 1,1 1 0,-1 0-1,1-1 1,0 1 0,-1-1-1,1 1 1,0-1 0,0 1-1,-1-1 1,1 0 0,1 1-1,0-1-7,0 0 0,0 0 0,0 0 0,1 0 0,-1 0 0,0 0 0,0-1 0,0 1 0,0-1 0,0 0 0,4-1 0,3-3-116,0 1 0,-1-1 0,0-1 1,14-11-1,-4-3-7,0 0 0,-2-1 0,0-1 0,-1-1-1,-2 0 1,0-1 0,-1-1 0,14-44 0,-47 131 1665,7-23-1207,1 0 0,2 1 0,1 0 0,3 0 1,-3 44-1,14-75-4314,4-10-2223,8-5-12052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2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8104,'0'13'2370,"0"3"-993,7 1-416,0 1 192,1 0 160,0 2 385,-2-1-385,-2 3-256,-1 1-448,-1 3-417,-2-4-480,0-8-2979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87 2947,'0'0'13805,"2"-11"-8771,4-34-2098,-6 44-2833,0 0 1,0 0-1,1 0 1,-1 0-1,0 0 1,0 0-1,0 0 0,0 0 1,0 0-1,-1 0 1,1 0-1,0 0 0,0 0 1,-1 0-1,1 0 1,-1 0-1,1 0 0,-1 0 1,1 0-1,-1 1 1,1-1-1,-1 0 1,0 0-1,1 0 0,-1 1 1,0-1-1,0 0 1,0 1-1,1-1 0,-1 1 1,0-1-1,0 1 1,0-1-1,0 1 0,0-1 1,0 1-1,0 0 1,0 0-1,0 0 0,0 0 1,-2-1-1,-1 2 2,1-1-1,0 1 1,-1-1-1,1 1 1,0 0 0,-1 0-1,1 0 1,0 1-1,0-1 1,-5 4-1,-4 4-71,1 1 0,-1 0 0,1 1 0,1 0 0,0 1 0,1 0 0,0 1 0,1-1 0,0 2 0,1-1 0,0 1 0,1 0 0,1 1 0,1-1 0,0 1 0,-3 17 0,7-31-29,0 1 0,-1-1 0,1 1 0,0-1 0,0 1 0,0-1 0,1 1 0,-1-1 0,0 0 1,0 1-1,1-1 0,-1 1 0,1-1 0,-1 0 0,1 1 0,0-1 0,-1 0 0,1 1 0,0-1 0,0 0 0,0 0 0,0 0 1,0 0-1,0 0 0,0 0 0,0 0 0,1 0 0,-1-1 0,0 1 0,0 0 0,1-1 0,-1 1 0,1-1 0,-1 1 0,0-1 1,1 0-1,-1 1 0,1-1 0,-1 0 0,1 0 0,-1 0 0,0 0 0,1 0 0,-1 0 0,1-1 0,-1 1 0,1 0 0,-1-1 1,2 0-1,5-1 32,1-1 1,-1 0-1,0 0 1,0 0 0,0-1-1,-1-1 1,10-5-1,0-4 10,0 0-1,0-1 0,-2-1 1,0-1-1,0 0 1,-2 0-1,0-1 0,-1-1 1,-1 0-1,-1-1 0,12-32 1,-22 49 344,-4 7-153,-11 18-79,-16 34-89,23-39-57,0 1 0,2-1 0,0 2 0,1-1 0,0 1 0,2-1 0,-3 35 0,6-51-12,0-1 0,0 0 0,0 0 0,0 1 0,0-1 0,0 0 0,1 0 0,-1 0 0,0 1 0,1-1 0,-1 0 0,0 0 0,1 0 0,0 0 0,-1 0 0,1 0 0,-1 0 0,1 0 0,0 0 0,0 0 0,0 0 0,0 0 0,0 0 0,0-1 0,0 1 0,0 0 0,2 0 0,-1 0 0,1-1 0,-1 1 0,0-1 0,1 0 0,-1 0 0,1 0 0,-1-1 0,1 1 0,-1 0 0,0-1 0,1 0 0,-1 1 0,3-2 0,4-2 0,0-1 0,0 1 0,0-2 0,-1 1 0,0-1 0,8-8 0,2-4 0,-2-2 0,0 0 0,-1-1 0,-1 0 0,-1-1 0,-1-1 0,-1 0 0,10-32 0,-38 97 0,11-30 0,0 1 0,0 0 0,1 0 0,1 0 0,0 1 0,1 0 0,1 0 0,0-1 0,0 18 0,2-30 0,0-1 0,1 1 0,-1 0 0,0-1 0,1 1 0,-1 0 0,1-1 0,-1 1 0,1 0 0,-1-1 0,1 1 0,-1-1 0,1 1 0,0-1 0,-1 1 0,1-1 0,0 1 0,-1-1 0,1 0 0,0 1 0,0-1 0,-1 0 0,1 0 0,0 0 0,0 0 0,-1 1 0,1-1 0,0 0 0,0 0 0,0 0 0,-1-1 0,1 1 0,0 0 0,1 0 0,30-9 0,-17 1 0,-1 0 0,0-2 0,0 0 0,-1 0 0,-1-1 0,0-1 0,0 0 0,-1-1 0,14-21 0,-9 13 0,1 1 0,34-32 0,-54 90 0,-24 24 78,22-53-145,0 1-1,0-1 0,1 1 1,0 0-1,1 0 1,0 0-1,1 0 0,0 1 1,0-1-1,1 0 0,1 1 1,0 12-1,0-22-174,1 0 0,-1-1 0,1 1-1,-1 0 1,1 0 0,0-1 0,-1 1 0,1 0-1,0-1 1,-1 1 0,1-1 0,0 1 0,0-1-1,-1 1 1,1-1 0,0 1 0,0-1 0,0 0-1,0 0 1,0 1 0,0-1 0,0 0 0,-1 0-1,1 0 1,0 0 0,0 0 0,0 0 0,0 0-1,0 0 1,0 0 0,0-1 0,0 1 0,0 0-1,-1-1 1,3 0 0,-1 1-413,30-10-7748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17104,'0'0'7047,"70"13"-6022,-18-13-673,8-5-256,-2-4-480,1-2-2755,2-5-8360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19506,'-10'8'4901,"-15"13"-2254,-31 32-1,49-46-2390,1 0-1,0 0 1,1 0-1,-1 1 1,1-1 0,1 1-1,-1 1 1,1-1-1,1 1 1,0-1-1,-3 14 1,6-21-256,0-1-1,0 0 1,0 1-1,0-1 1,0 1-1,1-1 1,-1 1-1,0-1 1,0 0 0,1 1-1,-1-1 1,0 1-1,1-1 1,-1 0-1,0 1 1,1-1-1,-1 0 1,0 0 0,1 1-1,-1-1 1,1 0-1,-1 0 1,1 0-1,-1 1 1,1-1-1,-1 0 1,0 0 0,1 0-1,-1 0 1,1 0-1,-1 0 1,1 0-1,-1 0 1,1 0-1,-1 0 1,1 0 0,-1 0-1,1-1 1,21-1-106,57-25-1069,-66 21 928,0 1 1,0 0-1,0 1 0,1 0 1,0 1-1,-1 1 0,1 0 1,18 1-1,-31 1 270,0-1-1,0 1 1,0 1-1,0-1 1,0 0-1,0 0 1,1 0-1,-1 0 1,0 1-1,0-1 1,0 1-1,0-1 1,0 1-1,0-1 1,0 1-1,0-1 1,-1 1-1,1 0 1,0-1 0,0 1-1,0 0 1,-1 0-1,1 0 1,0 0-1,-1 0 1,2 1-1,-2 0 64,1 0 0,-1 0 0,0 1 0,0-1 0,0 0 0,0 0 0,0 0 0,-1 0-1,1 0 1,-1 0 0,1 0 0,-1-1 0,-1 4 0,-1 3 199,-1 0-1,0-1 1,-1 0-1,0 0 0,-11 13 1,3-8-206,-1 1 0,-24 15 1,35-25-177,-1-1 1,0 1 0,0-1 0,0 0-1,0 0 1,0-1 0,0 1 0,-1-1-1,1 0 1,0 0 0,-1 0 0,1-1-1,-1 1 1,1-1 0,-1 0 0,-6-1-1,-2-9-8065,4-9-9439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2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8712,'0'0'10175,"0"11"-9491,-6 377 2550,8-233-7211,-2-137-53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5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1397 4676,'0'0'422,"-9"5"1890,-66 23-819,35-16 3265,35-10-4218,0 0-1,0 0 1,0 1 0,0-1 0,1 1-1,0 0 1,-1 1 0,1-1 0,0 1-1,-5 6 1,4-5-366,1 0 1,0 0-1,1 1 0,-1-1 0,1 1 0,0 0 1,0 0-1,1 0 0,0 0 0,0 0 0,0 1 0,1-1 1,-1 12-1,23-44 2260,2-4-2153,1 1-1,1 1 0,36-30 1,96-68-334,-55 45 169,509-360 327,-588 427-351,62-40 676,145-68 1,-158 87-284,88-58 0,-95 53-468,122-57-1,-133 73-23,-1-2 1,66-45-1,89-77 1015,-182 128-592,-10 10-204,-19 18-2706,-26 19-4886,9-17 1417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51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144 200 9513,'-9'1'2087,"-119"5"4367,122-4-4296,12 1-1184,16 3-6,2-6-517,0-2 0,0 0 0,1-1 0,-2-2-1,1 0 1,0-2 0,-1-1 0,-1 0 0,26-14-1,-10 2-152,-1-2-1,-1-1 1,-1-1-1,45-42 0,-91 82 73,1 0 0,1 1 0,0 1 0,1-1 0,2 1 0,-7 23 0,-32 73 1167,-35 71-1777,69-164-3711,4-16-4788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1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4324,'0'0'13725,"12"1"-12481,6-1-839,1-1-1,0 0 1,0-1 0,36-10-1,5-3 3196,0 5-4606,138-3-14176,-112 13 13293,-19 0 6649,1-1 7808,-21-3-12383,69-14 1,-37 5-6162,-35 7 194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1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9961,'0'0'8969,"46"15"-8745,-17-15-128,1 0-576,8 0-3844,5 0-5670</inkml:trace>
  <inkml:trace contextRef="#ctx0" brushRef="#br0" timeOffset="1">653 60 3716,'0'0'896,"62"-7"65,-29 0-833,3 3-992</inkml:trace>
  <inkml:trace contextRef="#ctx0" brushRef="#br0" timeOffset="2">1070 8 7527,'0'0'3491,"80"-2"-960,-41 2-577,0 0-1218,-2 0-383,5 0-289,2 0-1121,1-1-1666,1-3-4516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1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5669,'0'0'8232,"51"13"-5637,-25-10-577,8-3-1474,2 0-416,3 0-64,4-6-768,2-5-2403,1 1-2883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1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10090,'0'0'2936,"12"4"-459,11 3-2024,1-1 1,0-2 0,0 0 0,42 1-1,-32-6-333,9 1-1201,0 1-1,52 8 1,-19 12 2791,-45-13-1327,1-1 1,-1-1-1,1-2 1,0-1-1,0-2 0,37-2 1,29 1 1539,-83 7-2190,-9-3-1322,2-2-3324,2-2-1531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1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10826,'0'0'7655,"9"-8"-6704,-2 2-718,0 1 1,1 0 0,-1 0-1,1 0 1,0 1 0,1 1-1,-1-1 1,1 1 0,0 0-1,-1 1 1,1 0 0,11-1-1,16 0 520,-1 1 0,60 5-1,-150 4 407,0-7 535,42 0-1358,39 0-375,187 0-1739,-251 4 2868,30-2-771,0-1-1,0 0 1,0 0 0,-1-1-1,1 0 1,0-1-1,0 1 1,0-2 0,-15-3-1,22 5-886,-3-3 1601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2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5701,'0'0'13837,"1"12"-13041,6 125 219,-13 187 1,-26-13-7190,28-278-1401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11 8392,'0'0'19581,"-10"-3"-18412,3 1-1026,1 1 0,-1-1-1,0 1 1,1 1 0,-1-1 0,0 1-1,0 0 1,0 1 0,1-1-1,-1 2 1,0-1 0,1 1-1,-1-1 1,-8 5 0,-6 3 70,-1 1 1,1 2 0,-20 13-1,36-22-181,1 0-1,-1 0 1,1 1-1,0 0 1,0-1-1,0 1 1,1 0-1,0 1 1,-1-1-1,2 1 1,-1-1-1,0 1 1,1 0-1,0 0 0,0 0 1,0 0-1,1 0 1,0 1-1,-2 9 1,3-14-32,1 1 0,-1 0 0,0 0 0,1 0 0,-1 0 0,1 0 0,0-1 0,-1 1 0,1 0 0,0-1 0,0 1 0,0 0 0,0-1 0,1 1 0,-1-1 0,0 0 0,1 1 0,-1-1 0,0 0 0,1 0 0,0 0 0,-1 0 0,1 0 0,0 0 0,-1 0 0,1-1 0,0 1 0,0 0 0,0-1 0,-1 0 0,4 1 0,8 1 0,0 0 0,0-1 0,21-2 0,-19 1 0,56-3-1936,-54 1 527,0 0-1,0-1 0,0-1 0,19-8 1,-8 0-5910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2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8040,'0'0'11531,"12"75"-11147,-11-28-128,-1 15-96,0 8-96,0 10 0,-3 2-64,-3 0 32,-1-4-32,0-9-928,-1-10-2051,0-11-7527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6374,'0'0'5370,"10"9"-3496,4 3-1236,1 1 0,0-2 0,1 0 0,0-1 0,1-1 0,0 0 0,28 10 0,19-2-173,0-3 1,108 11 0,134-10-213,-166-11-192,147 23 0,-151-6 65,261 53 3335,-366-65-3149,0 1 0,-1 2-1,0 0 1,45 28 0,-25-8 1228,73 62 0,-123-94-1537,24 21 972,50 31 0,-67-48-974,-1 0 0,1 0 0,0-1 0,0 0 0,1-1-1,-1 1 1,1-1 0,-1 0 0,1-1 0,0 0 0,-1 0-1,1-1 1,12-1 0,-19 1-282,0 0 0,0 0 0,0-1-1,-1 1 1,1 0 0,0-1 0,0 1 0,0-1 0,0 1-1,-1-1 1,1 1 0,0-1 0,-1 1 0,1-1 0,0 0 0,-1 0-1,1 1 1,-1-1 0,1 0 0,-1 0 0,1 0 0,-1 1-1,1-1 1,-1 0 0,0 0 0,0 0 0,1 0 0,-1 0 0,0-1-1,2-16-9604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8872,'0'0'9407,"10"-8"-7838,44-30-1307,1 2 0,2 2 1,1 3-1,2 3 0,1 2 0,1 2 0,1 4 1,115-22-1,-155 37-174,0 2 0,1 0 0,-1 2 0,0 1 0,1 0 0,-1 2 0,1 1 0,-1 1 0,0 0 1,0 2-1,-1 1 0,0 1 0,0 0 0,-1 2 0,37 21 0,-34-15 403,29 19 1633,72 35 0,-104-61-1711,1 0 1,0-1-1,0-2 0,0 0 0,1-1 1,0-2-1,24 2 0,-6-4-278,0-3-1,0-1 1,0-1 0,77-20-1,154-66 295,-249 82-426,-3 1-3,-46 3-6465,4 3-1804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5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18193,'0'0'10725,"-3"12"-9545,-6 14-911,-1-1-1,-1 0 1,-1-1 0,-22 34-1,-73 97-489,49-71-9485,107-168 59,-17 29 1528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11371,'0'0'15748,"5"9"-14584,0 7-1030,0 0 0,-1 0 0,0 0 0,-1 0 0,-1 1 0,-1 0 0,0-1 0,-2 18 0,1-19-285,0 1 1,1-1-1,6 25 0,-6-34-237,1 0 0,0-1 0,0 1 0,0 0 0,1-1 0,0 0 0,0 0 0,1 1 0,-1-2-1,1 1 1,0 0 0,5 4 0,-3-4-3375,-5-2-1741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5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2146,'0'0'26169,"94"45"-25112,-43-47-673,8-9-288,-2 0-64,3 2-832,-6 2-1411,-7 2-1792,-9 0-2019,-10 2-7751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 17809,'0'0'6603,"-1"9"-4296,1-1-1952,-1 1 212,0 1 1,1-1 0,0 0-1,0 1 1,3 11-1,-3-19-535,1 1-1,-1-1 0,1 0 0,0 0 1,0 1-1,0-1 0,0 0 0,0 0 1,0 0-1,0 0 0,1 0 0,-1 0 0,1-1 1,0 1-1,-1 0 0,1-1 0,0 1 1,0-1-1,0 0 0,0 1 0,0-1 1,0 0-1,0 0 0,0-1 0,1 1 0,-1 0 1,0-1-1,1 1 0,3-1 0,0 1-315,0-1 0,0 0-1,1-1 1,-1 0-1,0 0 1,0 0 0,0 0-1,0-1 1,-1 0-1,1 0 1,0-1 0,-1 0-1,8-4 1,2-5-2073,1 0 1,25-26-1,-29 24-95,2 1 1,0 1 0,19-13-1,-32 25 2540,-1 0 0,0-1 0,1 1-1,-1 0 1,0 0 0,0-1 0,1 1 0,-1 0-1,0 0 1,1 0 0,-1 0 0,0-1-1,1 1 1,-1 0 0,1 0 0,-1 0 0,0 0-1,1 0 1,-1 0 0,0 0 0,1 0-1,-1 0 1,1 0 0,-1 0 0,0 0 0,1 0-1,-1 1 1,0-1 0,1 0 0,-1 0 0,0 0-1,1 0 1,-1 1 0,0-1 0,1 0-1,-1 1 1,2 15 3185,-12 21 926,-33 61 1477,-6 15-1752,44-99-3784,1 0 0,0 0 1,1 0-1,0 1 0,-1 27 1,4-40-382,2 7-2168,3-6-3734,6-3-6984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6406,'0'0'5851,"9"7"-2685,3 3-2338,1-1 0,0-1 0,1 0 0,0 0 1,0-2-1,23 8 0,44 6 683,2-4 0,125 8-1,173-12-1344,-287-11 256,764-32 2108,644-29 828,-1440 60-3250,0 4-1,0 2 1,-1 2 0,81 23 0,-112-17-310,-30-13 189,0-1 0,0 0 0,0 0 1,1 1-1,-1-1 0,0 0 0,0 0 0,0 1 0,0-1 1,0 0-1,0 1 0,0-1 0,0 0 0,0 0 1,0 1-1,0-1 0,0 0 0,0 1 0,0-1 0,0 0 1,0 0-1,0 1 0,0-1 0,0 0 0,0 0 0,-1 1 1,1-1-1,0 0 0,0 0 0,0 1 0,0-1 1,-1 0-1,1 0 0,0 1 0,0-1 0,0 0 0,-1 0 1,1 0-1,0 0 0,0 0 0,-1 1 0,1-1 1,0 0-1,0 0 0,-1 0 0,0 0 0,-6 3-327,0-1 0,0-1-1,0 1 1,0-1 0,-1 0-1,-7-1 1,-64 1-5659,24-5-830,-28-10-9218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5:3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932 53 10186,'0'0'10559,"-6"-8"-9657,-18-26-235,22 33-605,0 0 0,1 0 0,-1-1 0,0 1-1,0 0 1,0 1 0,0-1 0,0 0-1,0 1 1,0-1 0,0 1 0,0-1-1,0 1 1,0 0 0,0 0 0,-1 0-1,1 0 1,0 1 0,0-1 0,0 0 0,0 1-1,0-1 1,-3 2 0,2-1 36,-42 14 692,0 3 1,0 1 0,-46 28-1,24-12-445,-60 30 166,26-11 950,-216 81 0,317-135-1462,-1 0 1,0 0 0,1 1 0,-1-1 0,1 1 0,-1-1 0,1 1-1,-1-1 1,1 1 0,-1-1 0,1 1 0,-1-1 0,1 1 0,0-1-1,-1 1 1,1 0 0,0-1 0,0 1 0,-1 0 0,1-1 0,0 1-1,0 0 1,0-1 0,0 1 0,0 0 0,0-1 0,0 1 0,0 0-1,0-1 1,0 1 0,0 0 0,0-1 0,1 1 0,-1 0 0,0-1-1,0 1 1,1 0 0,-1-1 0,0 1 0,1-1 0,-1 1 0,1-1-1,-1 1 1,1-1 0,-1 1 0,1 0 0,28 33-114,-22-26 96,94 140 39,-94-139-74,0-2 0,1 1 1,0-1-1,0 0 0,0 0 0,1-1 0,0-1 1,0 1-1,0-1 0,1-1 0,0 0 0,-1 0 1,2-1-1,-1 0 0,0 0 0,19 1 0,13-1-1637,0-1-1,78-7 1,-113 5 1397,97-12-5905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3908,'16'8'64,"3"-2"-64,7-2-1217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16143,'0'0'16624,"14"63"-16624,-22-31 0,-1 1 0,5-1 0,2-2 0,2-3 0,0-4-737,0-7-1601,6-4-2242,0-6-2115,3-6-9448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2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13132,'0'0'9172,"6"10"-7758,-2-6-1303,-1 0 0,1 1 0,0-1 0,0 0-1,0-1 1,0 1 0,0-1 0,1 0-1,0 0 1,0 0 0,0-1 0,0 1-1,0-1 1,0 0 0,0-1 0,1 1 0,-1-1-1,1 0 1,7 0 0,159 7 1509,272-22 0,-209 2-1518,344 11 85,-553 2-186,-13-2 2,0 2 0,0 0-1,0 0 1,0 1 0,-1 0 0,1 1 0,-1 1-1,18 7 1,-30-11-1,1 0 0,-1 0 0,0 1 0,1-1-1,-1 0 1,0 0 0,0 1 0,1-1 0,-1 0-1,0 1 1,0-1 0,1 0 0,-1 1 0,0-1 0,0 1-1,0-1 1,1 0 0,-1 1 0,0-1 0,0 1 0,0-1-1,0 0 1,0 1 0,0-1 0,0 1 0,0-1 0,0 0-1,0 1 1,0-1 0,0 1 0,0-1 0,-1 0-1,1 1 1,0-1 0,0 1 0,0-1 0,-1 0 0,1 1-1,0-1 1,0 0 0,-1 1 0,1-1 0,0 0 0,0 1-1,-1-1 1,1 0 0,0 0 0,-1 0 0,1 1 0,-1-1-1,1 0 1,0 0 0,-1 0 0,1 0 0,-1 1-1,1-1 1,0 0 0,-1 0 0,1 0 0,-1 0 0,-26 8 383,-49 5-186,1-5 0,-1-2 1,-131-8-1,178 1-164,-381-38 26,186 11-89,201 26-47,-84-10 343,93 10-211,14-1-57,54 1-283,840-4-448,-868 8 649,-26-2 79,0 1 1,0-1-1,0 0 1,0 0 0,0 0-1,0 1 1,0-1-1,0 0 1,0 0 0,0 0-1,0 1 1,0-1 0,0 0-1,0 0 1,0 0-1,0 0 1,0 1 0,0-1-1,0 0 1,-1 0-1,1 0 1,0 1 0,0-1-1,0 0 1,0 0-1,0 0 1,0 0 0,-1 0-1,1 0 1,0 1-1,0-1 1,0 0 0,0 0-1,-1 0 1,1 0 0,0 0-1,0 0 1,0 0-1,0 0 1,-1 0 0,1 0-1,0 0 1,0 0-1,0 0 1,-1 0 0,1 0-1,0 0 1,0 0-1,0 0 1,-1 0 0,1 0-1,-48 12 61,-207 24 171,-441 6 1,676-42-106,-63-4 166,76 4-287,1-1 0,0 0 0,0 0 0,0-1-1,0 0 1,0 0 0,0 0 0,0-1 0,-9-6 0,14 9-5,1 0-1,0 0 1,0 0 0,0-1-1,0 1 1,0 0 0,0 0-1,-1 0 1,1-1 0,0 1-1,0 0 1,0 0 0,0 0-1,0-1 1,0 1 0,0 0-1,0 0 1,0 0 0,0-1-1,0 1 1,0 0 0,0 0-1,0-1 1,0 1 0,0 0-1,0 0 1,0 0 0,0-1-1,1 1 1,-1 0 0,0 0-1,0 0 1,0 0 0,0-1-1,0 1 1,0 0 0,1 0-1,-1 0 1,0 0 0,0 0-1,0-1 1,0 1 0,1 0-1,-1 0 1,0 0 0,0 0-1,0 0 1,1 0 0,-1 0-1,0 0 1,0 0 0,0 0-1,1 0 1,-1 0 0,0 0-1,17-5-144,64-6-36,1 5 0,89 3 0,-48 2-277,106-3-205,290-13-2268,-497 15 2936,-31 1 91,-41 0 114,-525 39 1185,280-14-325,235-20-814,-327 16 890,839-49-3304,-258 12 1026,83-1-162,136-11 126,-578 24 4846,26-2-2590,-346 7-189,475 0-911,-27 2 56,36-2-60,-1 0 0,1 0 0,0 0 1,-1 0-1,1 1 0,-1-1 0,1 1 1,-1-1-1,1 1 0,0-1 0,0 1 0,-1 0 1,1 0-1,0-1 0,0 1 0,0 0 1,-1 0-1,0 2 0,2-2-50,1 0-1,-1 0 1,1 0 0,-1 0-1,1 0 1,0 0 0,-1 0-1,1 0 1,0-1 0,-1 1-1,1 0 1,0 0 0,0-1-1,0 1 1,0 0 0,0-1-1,0 1 1,0-1-1,0 1 1,0-1 0,0 0-1,0 1 1,0-1 0,0 0-1,0 0 1,0 0 0,0 0-1,2 0 1,39 8-1148,-16-4-76,0-2 0,29 0 0,16-11-4104,-8-15-4123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105 264 5477,'0'0'3187,"-10"1"-1377,-51 0 316,28-1 7653,42-2-8349,140-91 1287,-99 58-2540,75-38 1,-108 65-180,-1 1 1,1 0 0,0 1 0,0 1-1,0 1 1,1 1 0,0 0 0,-1 1-1,22 0 1,-35 2 0,0 0-1,0 1 0,0-1 1,0 1-1,1 0 1,-1 0-1,0 0 1,0 0-1,0 1 1,-1 0-1,1 0 1,0 0-1,-1 0 1,1 0-1,-1 1 0,1-1 1,-1 1-1,0 0 1,0 0-1,-1 0 1,5 7-1,-1 2 55,0 0 0,-1 0-1,0 1 1,-1-1 0,4 20-1,-5-17 71,1-1 0,0 0 0,1 0 0,8 15 0,-12-27-48,0 0 0,1 1-1,0-1 1,-1 0 0,1 0 0,0 0 0,0-1 0,0 1-1,0 0 1,1-1 0,-1 1 0,0-1 0,0 0-1,1 0 1,-1 0 0,1 0 0,0 0 0,-1 0 0,1-1-1,-1 1 1,1-1 0,0 0 0,-1 1 0,1-2 0,0 1-1,-1 0 1,1 0 0,0-1 0,-1 1 0,1-1-1,-1 0 1,1 0 0,3-1 0,9-5 306,-1 0 0,1-1 0,-1 0-1,16-13 1,-17 11-372,8-4 52,4-4 52,44-22 0,-61 36-104,0 0 0,0 1-1,1 0 1,0 0 0,-1 1 0,1 0 0,0 1 0,0 0 0,0 0 0,10 1 0,-18 0-9,1 0 1,-1 0-1,0 1 0,1-1 1,-1 0-1,1 1 0,-1-1 1,0 1-1,1 0 0,-1-1 1,0 1-1,1 0 0,-1 0 1,0 0-1,0 0 0,0 0 1,0 0-1,0 0 0,0 0 1,0 0-1,0 0 0,-1 1 1,1-1-1,0 0 0,0 3 1,0-2-8,0-1 0,-1 0-1,1 1 1,0-1 0,0 0 0,0 1 0,0-1 0,0 0 0,0 0 0,0 0-1,0 0 1,0 0 0,0 0 0,1 0 0,-1 0 0,3 1 0,-3-2-47,0 0 0,0 0 0,0 0 1,0 0-1,0 0 0,0 0 0,0 0 0,0 0 1,0 0-1,0 0 0,0-1 0,0 1 0,0-1 1,0 1-1,0 0 0,0-1 0,-1 1 0,1-1 1,0 0-1,0 1 0,0-1 0,-1 0 0,1 1 1,0-1-1,-1 0 0,2-1 0,16-29-1383,-13 22 536,28-59-7869,-17 36 591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17681,'0'0'7361,"8"-8"-6213,28-27-363,-34 33-771,0 1 1,0-1-1,0 1 1,0-1-1,0 1 1,0 0-1,0 0 0,1 0 1,-1 0-1,0 0 1,1 0-1,-1 1 1,0-1-1,1 1 1,-1 0-1,1 0 0,-1 0 1,1 0-1,-1 0 1,1 0-1,-1 0 1,1 1-1,-1-1 1,0 1-1,1 0 1,-1 0-1,0 0 0,0 0 1,1 0-1,1 2 1,2 2-6,0 0 1,0 1-1,-1-1 0,1 1 1,-1 0-1,-1 1 1,5 6-1,11 18 622,2 0 1,1-2-1,28 27 0,-47-50-597,1-1 0,-1 1 1,0 0-1,0 0 0,0 0 0,-1 1 0,0-1 0,0 1 0,-1 0 1,0 0-1,0 0 0,2 13 0,-3-7-389,0-1 0,-1 1 1,-1 0-1,0-1 0,0 1 1,-6 18-1,7-45-12415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1055 14990,'0'0'8739,"8"-7"-7314,289-260 3046,110-90-4710,-334 301-13,1 4 0,3 3 1,163-77-1,13 31 292,-214 84 107,0 1-1,1 2 1,0 1 0,65-1 0,-104 7-139,0 1 0,0 0 0,0 0 0,-1 0 0,1 0 0,0 0-1,0 0 1,0 0 0,0 0 0,-1 0 0,1 0 0,0 0 0,0 0 0,0 1 0,0-1 0,-1 0 0,1 1 0,0-1 0,0 0 0,-1 1 0,1-1-1,0 1 1,-1-1 0,1 1 0,0 0 0,-1-1 0,1 1 0,-1 0 0,1-1 0,-1 1 0,1 0 0,-1-1 0,0 1 0,1 0 0,-1 0 0,0 0 0,0-1-1,1 1 1,-1 0 0,0 0 0,0 0 0,0 0 0,0-1 0,0 1 0,0 0 0,0 0 0,0 0 0,-1 0 0,1-1 0,0 1 0,0 0 0,-1 0-1,0 1 1,-1 3 111,0-1 0,-1 1-1,0 0 1,0-1-1,0 1 1,0-1 0,-7 6-1,-32 29 22,-2-2 1,-82 53-1,47-47-2823,-3-10-3329,17-15-1094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316 194 7687,'5'-11'668,"2"-1"34,0 1 0,1 0 0,0 0 1,1 1-1,0 0 0,1 0 0,0 1 0,0 0 1,1 1-1,17-11 0,-15 11-57,-1 0-1,1 1 1,0 0-1,1 1 1,-1 0-1,1 1 1,1 1-1,-1 0 1,0 1-1,21-1 1,-34 4-595,0 0-1,0 0 1,0 0 0,0 0 0,0 1 0,0-1 0,0 0 0,0 1 0,0-1 0,0 1 0,0-1 0,-1 1 0,1 0 0,0-1 0,0 1 0,0 0 0,-1-1 0,1 1 0,0 0 0,-1 0 0,1 0-1,-1 0 1,1 0 0,-1 0 0,1-1 0,-1 1 0,1 0 0,-1 0 0,0 0 0,0 1 0,0-1 0,1 0 0,-1 0 0,0 0 0,0 0 0,-1 0 0,1 0 0,0 1 0,-1 5 89,1-1 1,-1 1 0,-1-1 0,1 0-1,-5 10 1,-10 17 165,-2-1-1,0-1 1,-3-1-1,-40 47 0,41-52-171,-201 227 1185,14-17 1544,202-229-2730,0 0 0,0 1 0,0 0 0,1 0 0,0 0 0,-4 11 0,8-18-131,0 0 1,0 1-1,0-1 0,0 1 1,0-1-1,0 0 1,1 1-1,-1-1 1,0 0-1,0 1 1,0-1-1,1 0 0,-1 0 1,0 1-1,0-1 1,0 0-1,1 1 1,-1-1-1,0 0 1,1 0-1,-1 0 1,0 1-1,0-1 0,1 0 1,-1 0-1,1 0 1,-1 0-1,0 0 1,1 1-1,-1-1 1,0 0-1,1 0 1,-1 0-1,0 0 0,1 0 1,-1 0-1,0 0 1,1 0-1,-1 0 1,1-1-1,-1 1 1,0 0-1,1 0 0,-1 0 1,1 0-1,21-4-14,13-8 13,-1-2 0,48-26 0,3-2 0,-7 8-947,1 3 0,1 4 0,2 3 0,159-24 0,-170 42-5945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73 17168,'0'0'1959,"1"-9"374,-1 4-2065,0 3-117,1 0 0,-1 0 0,1 1 0,-1-1 1,0 0-1,0 0 0,0 0 0,0 0 0,0 0 1,0 0-1,-1 0 0,1 0 0,-1 0 0,1 0 1,-1 1-1,0-1 0,0 0 0,0 0 0,0 1 0,0-1 1,0 0-1,0 1 0,0-1 0,-1 1 0,1 0 1,0-1-1,-1 1 0,1 0 0,-1 0 0,0 0 1,1 0-1,-1 0 0,0 0 0,0 0 0,0 1 1,-3-2-1,-2 2-3,-1 0 0,1 0 0,-1 1 0,1 0 0,0 0 0,0 0 0,0 1 0,-1 0 0,2 1 0,-1 0 0,0 0 0,0 0 0,1 1 0,0 0 0,0 0 0,0 0 0,0 1 0,1 0 0,-1 0 0,-6 9 0,-5 7-64,0 0 0,2 1 0,1 1 0,-17 34 1,22-39 22,1 1 0,0 0 0,1 1 0,2 0 0,-7 36 1,12-50-86,-1 0 0,1 0 1,0 1-1,1-1 1,-1 0-1,1 0 0,0 0 1,1 0-1,-1 0 1,4 7-1,-3-9-13,0-1 1,0 0-1,0 0 0,0 1 0,1-1 1,-1-1-1,1 1 0,0 0 1,0-1-1,0 1 0,0-1 1,0 0-1,1 0 0,-1 0 1,0 0-1,1-1 0,6 2 1,3 0 23,1-1 1,-1 0 0,1-1-1,0-1 1,-1 0 0,1-1 0,-1 0-1,1-1 1,-1-1 0,1 0 0,-1 0-1,0-2 1,-1 1 0,1-2 0,-1 0-1,0 0 1,0-1 0,-1-1 0,0 0-1,0 0 1,-1-1 0,0 0-1,0-1 1,14-20 0,-15 12-18,-9 18-16,0 0-1,-1 0 1,1 1-1,0-1 1,0 0 0,-1 0-1,1 0 1,0 0-1,0 0 1,-1 0 0,1 0-1,0 0 1,-1 0 0,1 0-1,0 0 1,0 0-1,-1 0 1,1 0 0,0 0-1,0 0 1,-1 0-1,1 0 1,0 0 0,-1 0-1,1 0 1,0 0-1,0 0 1,-1-1 0,1 1-1,0 0 1,0 0-1,0 0 1,-1-1 0,1 1-1,0 0 1,0 0-1,0 0 1,0-1 0,-1 1-1,1 0 1,0 0 0,0-1-1,0 1 1,0 0-1,0 0 1,0-1 0,0 1-1,0 0 1,0-1-1,0 1 1,0 0 0,0 0-1,0-1 1,0 1-1,0 0 1,0 0 0,0-1-1,0 1 1,0 0-1,0-1 1,0 1-8,-6 6-62,0 0 0,0 0 0,0 1 0,1-1 0,0 1 0,0 1 0,1-1 0,-1 1 0,2-1 0,-1 1 0,-2 9 0,-2 28-6073,9-38 944,4-6-1773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16752,'0'0'6716,"-3"10"-4757,-17 53 744,-16 51 198,33-102-2844,1-1-1,0 1 0,1 0 0,1 0 0,-1-1 0,2 1 0,3 22 0,-4-33-55,0 0 0,0 0 0,0 0 0,0-1-1,0 1 1,0 0 0,1 0 0,-1-1-1,0 1 1,1 0 0,-1 0 0,0-1 0,1 1-1,-1 0 1,1-1 0,-1 1 0,1-1 0,-1 1-1,1 0 1,0-1 0,-1 1 0,1-1-1,0 0 1,-1 1 0,1-1 0,0 1 0,-1-1-1,1 0 1,0 0 0,0 1 0,0-1-1,-1 0 1,1 0 0,0 0 0,0 0 0,0 0-1,-1 0 1,1 0 0,0 0 0,0 0-1,0 0 1,0-1 0,1 0 10,0 1-1,-1-1 1,1 0-1,0 0 1,-1 0 0,1-1-1,-1 1 1,1 0-1,-1 0 1,0-1-1,1 1 1,-1-1 0,0 1-1,0-1 1,0 0-1,1-2 1,4-18 14,0 0 1,-2 0-1,-1-1 0,-1 1 1,0-1-1,-2 1 0,-4-39 1,1 47-51,-2 15-172,-2 22-78,7-20 259,0 0 0,1-1-1,-1 1 1,0 0 0,1 0 0,-1-1-1,1 1 1,0 0 0,0-1-1,0 1 1,0-1 0,1 1-1,-1-1 1,1 0 0,-1 1-1,1-1 1,0 0 0,0 0-1,3 3 1,-1-2-90,0-1 1,0 0-1,1 1 0,-1-2 0,0 1 1,1 0-1,-1-1 0,1 0 0,-1 0 1,10 1-1,-3-2-702,0 0 0,0 0-1,0-1 1,14-3 0,34-15-8150,-27 2 118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10602,'0'0'9855,"-5"10"-9428,-8 19 976,2 1 0,0 1 0,3-1-1,-7 38 1,15-68-1397,0 0-1,0 1 1,-1-1-1,1 0 1,0 1-1,0-1 1,0 0-1,0 1 1,0-1-1,0 1 1,0-1 0,0 0-1,0 1 1,1-1-1,-1 0 1,0 1-1,0-1 1,0 0-1,0 1 1,0-1-1,1 0 1,-1 1-1,0-1 1,0 0-1,0 0 1,1 1-1,-1-1 1,0 0-1,1 0 1,-1 1-1,0-1 1,0 0-1,1 0 1,-1 0-1,0 0 1,1 1-1,-1-1 1,1 0-1,16-4 253,15-17 113,9-11-236,-13 9-89,60-37 0,-79 55-52,0 0-1,0 1 1,0 0-1,1 1 1,0 0-1,-1 0 1,1 1-1,0 0 1,0 1-1,1 0 1,17 1-1,-26 0 3,-1 1-1,1 0 1,0-1-1,0 1 0,0 0 1,-1 0-1,1 0 1,0 0-1,-1 0 0,1 0 1,-1 0-1,1 0 1,-1 1-1,0-1 0,1 1 1,-1-1-1,0 1 1,0-1-1,0 1 0,0 0 1,0-1-1,0 1 1,-1 0-1,1 0 0,-1 0 1,1 0-1,-1-1 1,1 1-1,-1 0 0,0 0 1,0 0-1,0 0 1,0 0-1,-1 0 0,1 2 1,-1 3 109,1 1 1,-1-1 0,-1 0-1,1 0 1,-1 1-1,-1-1 1,1 0-1,-4 7 1,-4 4 870,14-18-413,23-27-270,-7 6-417,-1 4-77,-13 11 189,-1 1 0,1 0 0,0 0 0,0 0 0,1 1 1,-1 0-1,1 0 0,0 0 0,10-3 0,-16 7 1,0 1-1,-1-1 1,1 0-1,0 0 0,-1 1 1,1-1-1,0 0 1,-1 1-1,1-1 1,-1 1-1,1-1 1,-1 1-1,1-1 1,-1 1-1,1-1 1,-1 1-1,1-1 1,-1 1-1,0 0 1,1-1-1,-1 1 1,0 0-1,0-1 1,1 1-1,-1 0 1,0-1-1,0 1 0,0 0 1,0-1-1,0 1 1,0 0-1,0 0 1,0-1-1,0 2 1,0 35 30,-1-27-19,1-3 0,0-1 0,0 1 0,1-1-1,0 0 1,0 1 0,0-1 0,4 9 0,-4-13 5,0 0 1,0 0-1,0 0 0,1 0 0,-1 0 0,1-1 0,-1 1 0,1-1 1,-1 1-1,1-1 0,0 0 0,0 1 0,0-1 0,0 0 1,0 0-1,0 0 0,0 0 0,0-1 0,0 1 0,0-1 0,0 1 1,0-1-1,1 0 0,-1 1 0,4-2 0,2 2 62,-1-2 0,1 1-1,0-1 1,-1 0 0,1-1 0,-1 1-1,1-2 1,-1 1 0,0-1-1,0 0 1,0 0 0,0-1 0,-1 0-1,9-7 1,-11 8-22,0-1 1,0 0-1,0-1 1,0 1-1,-1-1 0,0 1 1,0-1-1,0 0 0,-1 0 1,1-1-1,-1 1 1,-1 0-1,1-1 0,-1 1 1,0-1-1,0 1 0,0-1 1,-1 0-1,0 1 1,0-8-1,-1 11-45,1 0 0,0 0 0,-1 0 0,1 0 0,-1 0 0,0 0 0,1 0 0,-1 0 0,0 1 0,0-1 0,0 0 0,0 1 0,-1-1 0,1 1 0,0-1 0,-1 1 0,1-1 0,-1 1 0,1 0 0,-1 0 0,0 0 0,1 0 0,-1 0 0,-3-1 0,5 2-12,0 0 0,-1 0-1,1 0 1,0 1 0,0-1 0,0 0-1,0 0 1,0 0 0,0 1 0,0-1-1,0 0 1,0 0 0,0 1 0,0-1-1,0 0 1,0 0 0,0 0 0,0 1-1,0-1 1,0 0 0,0 0 0,0 1 0,0-1-1,0 0 1,0 0 0,0 0 0,0 1-1,1-1 1,-1 0 0,0 0 0,0 0-1,0 0 1,0 1 0,0-1 0,1 0-1,-1 0 1,0 0 0,0 0 0,0 0-1,1 0 1,-1 1 0,0-1 0,0 0 0,0 0-1,1 0 1,-1 0 0,0 0 0,0 0-1,0 0 1,1 0 0,-1 0 0,0 0-1,15 9-2381,41 0-7535,-20-8 1056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166 134 3523,'0'0'13757,"-10"-2"-8744,6 0-4805,0 1-1,0 0 0,-1 0 1,1 0-1,-1 0 1,1 1-1,-1-1 1,1 1-1,0 1 0,-1-1 1,1 0-1,-1 1 1,1 0-1,-1 0 1,1 0-1,0 1 0,0 0 1,0-1-1,0 1 1,0 1-1,0-1 1,0 0-1,1 1 1,-1 0-1,1 0 0,0 0 1,-5 6-1,3-2-13,0 1-1,0 1 0,1-1 0,0 1 1,1 0-1,-4 13 0,6-19-170,0 0-1,1 1 1,-1-1-1,1 0 1,0 1-1,0-1 1,0 0-1,0 1 1,2 5-1,-1-8-18,-1 0 0,1 1-1,-1-1 1,1 0-1,-1 0 1,1 1 0,0-1-1,0 0 1,0 0 0,0 0-1,0 0 1,0 0 0,0 0-1,0-1 1,0 1 0,0 0-1,0 0 1,1-1 0,-1 1-1,0-1 1,0 1 0,1-1-1,2 1 1,1 0 28,1 0 1,-1-1 0,1 1-1,0-1 1,-1 0 0,1-1-1,0 0 1,-1 0 0,1 0-1,-1 0 1,1-1 0,-1 0-1,8-3 1,-3-1-30,0 0 0,-1 0 0,0-1 0,0 0 1,0 0-1,9-11 0,4-9-73,-1 0-1,-1-1 1,23-43-1,-42 69 67,3-4 6,0 0 0,-1-1 1,0 0-1,0 1 0,0-1 0,-1 0 1,0-1-1,2-12 0,-25 29 244,11 2-92,0 0 1,1 0-1,0 1 1,1 0-1,1 1 1,0 0-1,0 0 1,1 1-1,1-1 1,0 1-1,1 0 1,1 1-1,0-1 1,1 1-1,-1 16 1,3-28-151,0 0 0,0 0 0,0-1 0,0 1 0,0 0 0,0 0 1,1-1-1,0 1 0,-1 0 0,1-1 0,0 1 0,0-1 0,0 1 0,1-1 1,-1 1-1,1-1 0,-1 0 0,1 1 0,0-1 0,3 3 0,-2-3-5,1-1 0,-1 1 0,0-1 0,1 1 0,-1-1 0,1 0 0,0-1 0,-1 1 0,1-1-1,-1 1 1,1-1 0,0 0 0,0 0 0,-1-1 0,7 0 0,-2-1 1,-1 0 0,1 0 0,0-1 0,-1 0 0,1 0 0,-1 0 0,0-1 0,0 0 0,-1-1 0,11-8 0,4-6 0,30-35 0,-31 32 0,-20 22-2,0 1-1,0-1 1,0 0-1,0 0 1,0 0 0,0 0-1,0 1 1,0-1-1,0 0 1,0 0-1,0 0 1,0 1 0,0-1-1,0 0 1,0 0-1,0 0 1,0 1 0,0-1-1,0 0 1,0 0-1,1 0 1,-1 0 0,0 0-1,0 1 1,0-1-1,0 0 1,0 0 0,0 0-1,1 0 1,-1 0-1,0 0 1,0 1-1,0-1 1,0 0 0,1 0-1,-1 0 1,0 0-1,0 0 1,0 0 0,0 0-1,1 0 1,-1 0-1,0 0 1,0 0 0,0 0-1,1 0 1,-1 0-1,0 0 1,0 0-1,0 0 1,1 0 0,-1 0-1,0 0 1,0 0-1,0 0 1,0 0 0,1-1-1,-1 1 1,0 0-1,0 0 1,0 0 0,-2 16-84,-7 16 157,5-21-47,0 1-1,1 1 1,1-1-1,0 0 0,0 1 1,1 14-1,1-26-23,0 0 0,0 0 0,0 0 0,0 0 0,0 0 0,1-1 0,-1 1 0,0 0 0,1 0 0,-1-1 0,0 1 0,1 0 0,-1 0 0,1-1 0,-1 1 0,1 0 0,0-1 0,-1 1 0,1-1 0,0 1 0,-1-1 0,1 1 0,0-1 0,-1 1 0,1-1 0,0 0 0,0 1 0,1-1 0,32 0 0,-24-2 0,1-1 0,0 0 0,19-9 0,134-76 0,-164 87-12,0 1 0,1 0 1,-1 0-1,0-1 0,1 1 0,-1 0 1,0 0-1,1 0 0,-1 0 0,1-1 1,-1 1-1,0 0 0,1 0 0,-1 0 1,1 0-1,-1 0 0,0 0 0,1 0 1,-1 0-1,0 0 0,1 0 0,-1 0 1,1 1-1,-1-1 0,0 0 0,1 0 1,-1 0-1,0 0 0,1 1 0,-1-1 1,0 0-1,1 0 0,-1 0 0,0 1 0,1-1 1,-1 0-1,0 1 0,0-1 0,0 0 1,1 1-1,-1-1 0,0 0 0,0 1 1,0-1-1,0 0 0,1 1 0,-1-1 1,0 1-1,-1 25-1616,2-2-1322,7-24 1105,8-14-210,0-5-7597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18738,'0'0'9321,"5"48"-9193,8-41-64,3-5-2050,4-2-2242,4 0-2114,-1 0-3235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13901,'0'0'18039,"-7"10"-17869,-12 20-154,-47 83 224,60-101-291,0 1 1,2-1 0,-1 1-1,1 0 1,1 0 0,1 0-1,-1 1 1,1 14 0,2-27-134,0 1 0,0-1 0,0 1 1,0-1-1,0 1 0,1-1 0,-1 1 0,1-1 0,-1 1 0,1-1 1,-1 0-1,1 1 0,0-1 0,0 0 0,-1 1 0,1-1 1,0 0-1,0 0 0,0 0 0,0 0 0,2 2 0,0-2-738,-1 0-1,0 0 0,1 0 0,-1 0 0,1 0 0,-1 0 1,1-1-1,0 1 0,-1-1 0,1 0 0,4 0 1,13 0-11517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9737,'0'0'8766,"-6"12"-6444,-3 7-1844,-43 97 5070,45-98-4892,1-1 0,0 2 0,2-1 0,0 0 0,-1 25-1,5-9-547,3 0-1,11 66 0,-7-66-691,-2-1 0,1 66 0,-6-96 642,-1 1 1,0 0-1,0-1 0,0 1 1,0-1-1,-1 1 1,1-1-1,-1 0 0,0 1 1,0-1-1,0 0 1,0 0-1,0 0 0,-1-1 1,0 1-1,1 0 1,-1-1-1,0 0 0,0 0 1,0 0-1,-1 0 1,1 0-1,0 0 0,-1-1 1,1 0-1,-1 1 1,1-2-1,-6 2 0,5-1-4,1 0 0,0-1-1,-1 1 1,1-1 0,0 0-1,-1 0 1,1 0 0,0 0-1,-1-1 1,1 1 0,-1-1 0,1 0-1,0 0 1,0 0 0,0 0-1,0-1 1,0 1 0,0-1-1,0 0 1,0 0 0,0 0-1,1 0 1,-1 0 0,1-1-1,-1 1 1,1-1 0,0 1-1,0-1 1,0 0 0,1 0-1,-3-5 1,0-2-54,1-1 0,0 1 0,0-1 0,2 0 0,-1 1 0,1-1 0,1 0 0,0 0 0,0 0 0,1 0 0,0 1 0,5-19 0,-4 23 0,0 0 0,1 0 0,-1 1 0,1-1 0,0 1 0,1 0 0,-1 0 0,1 0 0,0 0 0,0 0 0,1 1 0,-1 0 0,1 0 0,0 0 0,0 1 0,0-1 0,1 1 0,-1 0 0,1 1 0,-1-1 0,1 1 0,0 0 0,8-1 0,45-7-1278,-39 8-886,-1-2 0,0 0 0,29-10-1,-8-4-10097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18546,'0'0'10249,"53"11"-8936,-17-11-159,10 0-610,10-2-416,0-7-800,4-4-3492,-5-3-2563,-2 1-8295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158 254 20115,'0'0'3539,"-10"-1"-757,2-1-2347,4 1-365,0 0 0,0 0-1,0 1 1,0-1 0,0 1 0,0 0 0,1 0 0,-1 0 0,0 0 0,0 1-1,0 0 1,0 0 0,0 0 0,0 0 0,1 0 0,-1 1 0,0-1 0,1 1-1,0 0 1,-1 0 0,1 1 0,0-1 0,0 1 0,0-1 0,0 1 0,0 0-1,-2 4 1,-1 4-42,1-1-1,0 1 1,1 0-1,0 0 1,1 0-1,0 1 1,1-1-1,0 1 1,0-1-1,2 1 1,-1 0-1,2 13 1,0-23-23,-1 0 0,1 0 1,-1 0-1,1 1 0,0-1 0,0 0 0,0 0 1,0 0-1,0 0 0,0 0 0,0 0 0,1-1 1,-1 1-1,1 0 0,0-1 0,-1 1 0,1-1 1,0 1-1,0-1 0,0 0 0,0 0 1,0 0-1,0 0 0,0 0 0,0 0 0,0-1 1,1 1-1,-1-1 0,0 1 0,0-1 0,1 0 1,-1 0-1,0 0 0,0 0 0,1 0 0,-1-1 1,4 0-1,3 0 38,-1-1 0,1 1 1,0-2-1,-1 1 0,0-1 0,1-1 1,-1 1-1,11-8 0,-11 6 3,0-1 0,-1 0-1,1 0 1,-1-1 0,-1 0 0,1 0-1,-1 0 1,0-1 0,-1 0 0,0 0 0,0-1-1,-1 1 1,0-1 0,0 0 0,-1 0-1,0-1 1,-1 1 0,0 0 0,0-1-1,0-13 1,-2 22-33,0 0 0,0 1 0,0-1 0,0 1 0,0-1 0,0 0 0,0 1 0,0-1 0,0 0 0,0 1 0,-1-1 0,1 0 0,0 1 0,0-1 0,-1 1 0,1-1 0,-1 0 0,1 1 0,0-1-1,-1 1 1,1-1 0,-1 1 0,1 0 0,-1-1 0,1 1 0,-1-1 0,1 1 0,-1 0 0,1-1 0,-1 1 0,0 0 0,1 0 0,-1 0 0,0-1 0,1 1 0,-1 0 0,0 0 0,1 0 0,-1 0 0,0 0 0,1 0 0,-1 0 0,0 0 0,1 0 0,-1 1 0,1-1 0,-1 0 0,-1 1 0,0-1-11,-1 1 0,0 0 0,1 1 0,-1-1 1,1 0-1,0 1 0,-1-1 0,1 1 0,0 0 1,0 0-1,-2 2 0,-2 4 4,1 0 1,0 0-1,1 1 0,0 0 1,-4 10-1,7-15 23,-1-1 0,1 1 0,0 0 0,0 0 0,0 0 0,1 0 0,0 0 0,0 0 0,0 0 0,0 0 0,0 0 0,1 0 0,-1 0 0,1 0 0,2 5 0,-2-8-9,1 1 1,-1-1 0,1 1-1,0-1 1,-1 0 0,1 1-1,0-1 1,0 0 0,0 0-1,0 0 1,0-1-1,0 1 1,0 0 0,0-1-1,0 1 1,0-1 0,0 0-1,0 0 1,1 1-1,-1-2 1,0 1 0,0 0-1,3-1 1,4 0 54,-1 0 0,0 0 0,1-1 0,15-6 0,-5-1-75,0-2 0,-1 0 0,0-1 0,0-1 0,-1-1 0,-1 0 0,-1-2 0,0 1 0,0-2 0,18-28 0,-57 116 0,20-62 0,0 1 0,1-1 0,0 0 0,0 1 0,1-1 0,1 1 0,0 0 0,0 0 0,1 16 0,0-25 0,1 0 0,-1 0 0,1-1 0,0 1 0,-1 0 0,1 0 0,0 0 0,-1-1 0,1 1 0,0 0 0,0-1 0,0 1 0,0-1 0,0 1 0,0-1 0,0 1 0,0-1 0,0 1 0,0-1 0,0 0 0,0 0 0,0 0 0,0 1 0,0-1 0,0 0 0,0 0 0,0 0 0,0-1 0,0 1 0,0 0 0,0 0 0,0-1 0,0 1 0,0 0 0,1-1 0,39-15 0,-21 0 0,-1 0 0,0-1 0,-1 0 0,31-41 0,-4 6 0,-46 82 0,-12 14 0,10-36 0,0 1 0,0 0 0,1 0 0,0 0 0,0 0 0,1 0 0,0 1 0,1-1 0,0 0 0,2 16 0,-2-24 0,1 0 0,0 1 0,0-1 0,1 0 0,-1 0 0,0 1 0,0-1 0,0 0 0,1 0 0,-1 0 0,1-1 0,-1 1 0,0 0 0,1 0 0,0-1 0,-1 1 0,1-1 0,-1 1 0,1-1 0,0 0 0,-1 0 0,1 0 0,-1 0 0,1 0 0,0 0 0,-1 0 0,1 0 0,0-1 0,-1 1 0,1 0 0,2-2 0,4 0 0,0 0 0,0-1 0,0 1 0,0-2 0,7-3 0,11-11-63,-1-1 1,-1-1-1,-1-1 0,-1-1 1,-1-1-1,-1-1 1,-1 0-1,-1-2 0,-1 0 1,-2-1-1,0-1 0,-2 0 1,-1-1-1,16-58 0,-47 117-175,-13 32 279,20-36 46,2 1-1,1 0 1,1 0-1,1 1 1,2 0 0,0 1-1,2-1 1,2 54-1,1-79-158,0-1 0,1 0 1,-1 1-1,1-1 0,0 1 0,0-1 0,0 0 0,0 0 0,0 1 0,3 2 0,-4-5-90,0 1 0,1-1 1,-1 1-1,1-1 0,-1 1 0,1-1 0,-1 1 1,1-1-1,-1 1 0,1-1 0,-1 1 0,1-1 0,0 0 1,-1 0-1,1 1 0,0-1 0,-1 0 0,1 0 1,0 0-1,-1 1 0,1-1 0,0 0 0,-1 0 1,1 0-1,0 0 0,-1 0 0,1-1 0,0 1 0,-1 0 1,1 0-1,0 0 0,-1-1 0,1 1 0,0 0 1,-1 0-1,1-1 0,-1 1 0,1-1 0,0 1 0,0-1 1,3-11-5252,-2-10-1154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3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11339,'0'0'19666,"81"41"-19506,-41-36-192,2 0-2050,-3-5-3779,-1 0-4261</inkml:trace>
  <inkml:trace contextRef="#ctx0" brushRef="#br0" timeOffset="1">358 49 13677,'0'0'12748,"50"24"-11563,-21-20-865,10-4-320,7 0-3747,8-6-9706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4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6822,'0'0'17590,"0"11"-16549,-7 39 1504,-25 95-1,20-100-2334,1 1 1,3 0 0,-4 77-1,12-110 395,0 2-3629,1-8-2200,0-20-772,-1-12-3229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4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13389,'0'0'15086,"63"6"-13581,-34-1-384,1-1-608,6-4-353,-1 0-64,-2 0-64,-5-1-993,-10-7-1313,-10-1-2178,-8 2-2082,-9 1-5478</inkml:trace>
  <inkml:trace contextRef="#ctx0" brushRef="#br0" timeOffset="1">47 105 5317,'0'0'10922,"-29"60"-7430,29-48-1250,0-4-384,14-6-545,10-2 160,6 0-448,9 0-801,0-4-192,0-1-1665,-9 0-3396,-6 1-3587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4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 6887,'0'0'14349,"-36"50"-11274,36-46-1986,15-4-705,10 0-63,11-6-97,3-6-544,3-5-2147,-1-1-1793,-7-4-2530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4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17745,'0'0'2904,"-9"1"-534,5-1-2213,1 1-1,-1 0 1,0-1 0,1 1 0,-1 1-1,1-1 1,-1 0 0,1 1-1,-1 0 1,1 0 0,0 0-1,0 0 1,0 0 0,-4 4-1,2-1 21,1 1 0,0-1-1,0 1 1,0-1-1,1 1 1,0 0-1,0 1 1,0-1-1,-1 8 1,-4 21 296,1 1 0,2 0 0,2 0 0,1 1 1,1-1-1,3 1 0,6 44 0,2-27-376,-6-29-247,0 0 1,1 29-1,-23-67 352,11 4-182,0-1-1,0-1 0,1 1 0,0-1 0,1 0 0,0 0 0,1-1 0,1 1 0,-4-19 0,2 4-66,1-1-1,2 0 0,0-32 0,2 57 40,0 0 0,1 0 0,-1 0 0,0 0 0,1 0 0,0 0 0,-1 0 0,1 0 0,0 0 0,0 1-1,0-1 1,0 0 0,0 0 0,0 1 0,0-1 0,1 1 0,-1-1 0,0 1 0,1-1 0,0 1 0,-1 0 0,1 0-1,0 0 1,-1 0 0,1 0 0,0 0 0,0 1 0,0-1 0,2 0 0,9-2-344,-1 0 1,1 2 0,24-2 0,23-4-7087,-33-5 487,-2-7-3811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4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11627,'0'0'5253,"-4"8"-3758,-6 17-238,0 0 0,2 1 0,1 0 0,0 1 0,-2 29 0,-7 146 1109,11-108-3338,0-52 865,5-41 214,0-24 961,-2-189 352,2 212-1426,0 0 0,1-1 0,-1 1 0,0 0-1,1 0 1,-1 0 0,0 0 0,1-1 0,-1 1 0,0 0 0,1 0 0,-1 0 0,0 0 0,1 0 0,-1 0-1,0 0 1,1 0 0,-1 0 0,0 0 0,1 0 0,-1 0 0,0 0 0,1 1 0,-1-1 0,0 0 0,1 0-1,-1 0 1,0 0 0,1 1 0,-1-1 0,0 0 0,1 0 0,-1 0 0,0 1 0,0-1 0,0 0 0,1 1 0,-1-1-1,0 0 1,1 1 0,12 10-283,-9-8 55,1 1 0,0-1 0,0 1 0,0-1 0,0-1 0,0 1 0,0-1 0,1 0 0,-1 0 0,1 0 0,0-1 0,-1 0 0,1 0 0,0-1 0,0 1 0,9-2 0,-12 1 214,-1-1 1,1 1-1,0-1 0,0 0 1,-1 0-1,1 0 0,0 0 1,-1 0-1,1 0 0,-1-1 1,0 0-1,1 1 0,-1-1 1,0 0-1,0 0 0,0 0 1,0 0-1,0 0 0,-1-1 1,1 1-1,-1-1 0,1 1 1,-1-1-1,0 1 0,0-1 1,0 0-1,0 1 1,-1-1-1,1 0 0,-1 0 1,1 0-1,-1 1 0,0-1 1,-1-5-1,1 6 5,-3-36 1827,-6 27-533,9 11-1245,-1 0-1,0 0 1,0 0-1,0 0 0,0 1 1,1-1-1,-1 0 1,0 0-1,0 1 1,0-1-1,1 1 0,-1-1 1,0 0-1,0 1 1,1 0-1,-1-1 0,1 1 1,-1-1-1,0 1 1,1 0-1,-1 0 1,-5 7 86,1 0 1,0 0 0,0 0 0,1 1 0,0-1 0,0 1 0,1 0 0,0 0 0,1 1 0,0-1-1,0 0 1,1 1 0,0-1 0,1 1 0,0-1 0,2 15 0,-1-23-131,-1 0 1,0 0-1,1 0 1,-1-1 0,1 1-1,0 0 1,-1 0-1,1 0 1,0 0-1,-1-1 1,1 1-1,0 0 1,0-1 0,0 1-1,-1-1 1,1 1-1,0-1 1,0 1-1,0-1 1,0 0-1,0 1 1,0-1-1,0 0 1,0 0 0,0 1-1,0-1 1,0 0-1,0 0 1,0 0-1,0 0 1,0-1-1,0 1 1,0 0-1,0 0 1,0-1 0,0 1-1,0 0 1,2-2-1,1 1-576,0-1-1,0 1 0,-1-1 1,1 0-1,0-1 1,-1 1-1,1-1 0,3-3 1,12-16-5649,0-6-2830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4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15439,'-4'9'2925,"-6"13"-1525,1-1 0,0 1 1,2 1-1,1 0 0,1 0 0,-4 38 0,8-54-1321,1-1 0,0 1 0,1 0 1,-1-1-1,1 1 0,1 0 0,-1-1 0,5 12 0,-5-16-130,0 0-1,0 0 1,0-1 0,1 1 0,-1 0 0,0-1 0,1 1-1,-1-1 1,1 0 0,0 1 0,-1-1 0,1 0 0,0 0-1,0 0 1,0 0 0,0 0 0,0-1 0,0 1 0,0-1 0,0 1-1,0-1 1,0 0 0,0 1 0,0-1 0,0 0 0,0 0-1,0-1 1,0 1 0,0 0 0,0-1 0,0 1 0,3-2-1,-2 1-344,0-1-1,1 0 0,-1 1 0,0-1 0,0-1 1,0 1-1,0 0 0,-1-1 0,1 0 0,-1 1 1,1-1-1,-1 0 0,0 0 0,0 0 0,0-1 0,0 1 1,-1 0-1,1-1 0,0-5 0,20-72-10701,-21 77 10119,2-21-4050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6983,'0'0'14573,"-34"55"-11466,23-28-160,4 0-1089,5-2-929,2-4-513,0-3-320,8-6 0,9-5-64,1-4-384,2-3-545,1-1-1121,3-13-1441,-1-6-1442,1-4-2530</inkml:trace>
  <inkml:trace contextRef="#ctx0" brushRef="#br0" timeOffset="1">230 46 12107,'0'0'9385,"-49"59"-6150,30-32-416,-1 1-929,4-3-865,5 0-705,2-4-224,9-4-128,0-5-1473,5-5-2307,10-7-1793,1 0-4773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8:46:4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16 137 2466,'-1'1'10588,"-2"13"-9340,0-5-452,1 1 0,-1 0 0,2 0 0,-1 0 0,2 1 0,-1-1 0,2 11 0,-1-21-789,0 1 0,0-1 0,1 1 0,-1-1 0,0 1 0,0-1 0,1 1 0,-1-1 0,0 1 0,1-1 0,-1 1-1,0-1 1,1 0 0,-1 1 0,1-1 0,-1 0 0,1 1 0,-1-1 0,1 0 0,-1 0 0,1 1 0,-1-1 0,1 0 0,-1 0 0,1 0 0,-1 0-1,1 0 1,-1 1 0,1-1 0,-1 0 0,1 0 0,0-1 0,-1 1 0,1 0 0,-1 0 0,1 0 0,-1 0 0,1 0 0,0-1 0,21-10-301,-14 0 262,0 1-1,-2-1 0,1-1 0,-1 1 1,-1-1-1,0 0 0,-1 0 1,4-18-1,-2 3 1564,-1 0-1,2-37 1,-22 185-1219,7-74 172,-1 50 1,7-66-306,0 43 32,2-69-217,0 1-1,1-1 1,-1 0 0,1 0-1,1 0 1,-1 1 0,1-1-1,-1-1 1,2 1-1,2 6 1,5-2-661,-5-17 177,-4-25-32,-1 27 466,-2-17 213,0 0 0,-2 0-1,-1 0 1,0 0 0,-13-30 0,-10-45 4262,28 98-4409,0 0-1,0 0 1,0 0-1,0 0 1,0-1 0,0 1-1,0 0 1,0 0 0,0 0-1,0-1 1,0 1-1,0 0 1,0 0 0,0 0-1,0-1 1,0 1 0,0 0-1,0 0 1,0 0 0,0-1-1,1 1 1,-1 0-1,0 0 1,0 0 0,0 0-1,0-1 1,0 1 0,0 0-1,0 0 1,1 0-1,-1 0 1,0 0 0,0 0-1,0-1 1,0 1 0,1 0-1,-1 0 1,0 0 0,0 0-1,0 0 1,1 0-1,-1 0 1,0 0 0,0 0-1,0 0 1,1 0 0,-1 0-1,0 0 1,0 0 0,0 0-1,1 0 1,16 6 74,13 12-333,-25-15-521,1 1 0,0-1-1,-1 0 1,1 0 0,0-1 0,8 2-1,18 4-7183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18642,'0'0'8456,"6"9"-6583,-3-4-1694,5 5-41,-1 1-1,0 0 1,-1 0-1,0 0 1,-1 1 0,-1 0-1,1 0 1,-2 0-1,0 0 1,2 17 0,-5-18-78,-1-1-1,0 1 1,-1-1 0,-1 1 0,1-1 0,-2 0 0,1 0-1,-1 0 1,-1-1 0,0 0 0,0 1 0,-1-2 0,-13 17 0,8-12-494,0-1 0,-1-1 1,-16 14-1,15-16-1811,-1 0 0,1 0 1,-18 7-1,14-10-9254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23254,'0'0'9513,"49"18"-12428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5:3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5637,'0'0'7458,"10"-1"-6241,105-7 626,142 7-1,-104 3-1112,-104-2-599,793-22 1169,-459-10-1139,1176-75 788,1559 32-885,-225 117 2995,-1753-35-1877,-943-7-1109,-180 3-754,-19 5-1354,-27 5-6070,0-6-6528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62 13613,'0'0'8381,"2"-8"-6101,4-28-412,-6 35-1794,0 1-1,0-1 1,0 1 0,1-1-1,-1 1 1,0-1-1,0 1 1,0-1 0,0 1-1,0-1 1,0 1-1,0-1 1,0 1 0,0-1-1,0 1 1,0-1-1,-1 1 1,1-1 0,0 1-1,0-1 1,0 1 0,0-1-1,-1 1 1,1 0-1,0-1 1,-1 1 0,1-1-1,0 1 1,-1 0-1,1-1 1,0 1 0,-1 0-1,1-1 1,-1 1-1,1 0 1,-1 0 0,1-1-1,-1 1 1,1 0 0,0 0-1,-1 0 1,1 0-1,-1 0 1,0 0 0,1-1-1,-1 1 1,1 0-1,-1 0 1,1 1 0,-1-1-1,1 0 1,-2 0-1,-20 10 323,1 8-190,0 0 0,2 2-1,0 0 1,2 1-1,0 1 1,1 0-1,-22 43 1,34-58-185,0 1 0,1-1-1,0 1 1,0 0 0,-2 11 0,5-18-21,-1 0 0,1 0-1,0 0 1,0 0-1,0 0 1,0 1 0,0-1-1,0 0 1,1 0 0,-1 0-1,0 0 1,1 0-1,-1 0 1,0 0 0,1 0-1,-1 0 1,1 0-1,0 0 1,-1 0 0,1 0-1,0 0 1,-1-1 0,1 1-1,0 0 1,0 0-1,0-1 1,0 1 0,0-1-1,0 1 1,0-1 0,0 1-1,0-1 1,0 1-1,0-1 1,0 0 0,0 0-1,0 1 1,0-1 0,0 0-1,0 0 1,0 0-1,1 0 1,-1 0 0,0-1-1,0 1 1,0 0 0,0 0-1,0-1 1,1 0-1,12-2 29,-1 0 0,1-2-1,-1 1 1,0-2-1,-1 0 1,1 0-1,-1-1 1,0-1-1,-1 0 1,14-12-1,-15 11-2,1 0 0,1 0 0,0 2 0,0-1 0,0 2 0,1 0-1,0 0 1,0 1 0,1 0 0,17-3 0,-29 8-25,0 0 0,0 0 0,0 0 0,-1 0 0,1 0 0,0 1 0,0-1 0,0 0 0,-1 1 0,1 0 0,0-1 0,0 1 0,-1 0 0,1 0 0,-1 0 0,1 0 0,-1 0 0,1 0 0,-1 0 0,1 1 0,-1-1 0,0 0 0,0 1 0,0-1 0,0 1 0,0-1 0,0 1 0,0 0 0,0-1 0,-1 1 0,1 0 0,-1 0 0,1-1 0,-1 1 0,1 0 0,-1 2 0,2 10 0,-1 0 0,-1 1 0,-2 26 0,1-11 0,19-86 0,9-122 0,-25 177 0,0-1 0,1 0 0,-1 1 0,1-1 0,-1 1 0,1 0 0,0 0 0,0 0 0,-1 0 0,1 0 0,0 1 0,0-1 0,0 1 0,0 0 0,4 0 0,-3-1 0,26 0-1089,2-1-2940,-2-6-3852,-12-4-11759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14926,'0'0'17104,"55"68"-16719,-42-49-321,3-3-32,2-6-641,3-4-640,2-6-641,-2 0-1473,-1-6-641,-3-12-1345,0-3-5317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14798,'0'0'5189,"-39"53"-737,15-17-1025,-2 1-1120,1 3-578,1 1-864,6-3-865,9-2 0,5-6 0,4-6 0,6-9-2787,11-11-4291,5-4-9546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15246,'0'0'17521,"70"12"-17521,-30-11 0,7-1 0,5 0-1025,7-6-7527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6118,'0'0'23115,"-3"7"-22667,-32 50 357,27-46-718,0 0-1,1 0 0,0 1 1,1 0-1,0 0 1,1 1-1,0 0 0,1 0 1,1 0-1,0 0 1,-2 21-1,5-32-127,0 0-1,1 0 1,-1 1-1,1-1 1,0 0 0,-1 0-1,1 0 1,0 0-1,0 0 1,1 0 0,-1 0-1,0 0 1,1 0-1,-1 0 1,1-1-1,-1 1 1,1-1 0,0 1-1,-1-1 1,1 0-1,0 1 1,0-1 0,0 0-1,0 0 1,1 0-1,-1-1 1,0 1-1,0 0 1,0-1 0,1 0-1,-1 1 1,0-1-1,0 0 1,3 0-1,7 1-1501,0-1 0,-1 0 0,1-1 0,0 0 0,18-5-1,7-6-6202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14542,'0'0'12011,"-6"63"-10025,16-49-801,3-2-512,5-3-417,3-7-128,1-2-64,0 0-256,-2-2-1025,-2-10-1282,-4-3-832,-3 1-1217,-3-3-1954,-4 6-3331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3812,'0'0'15107,"-3"9"-12929,-2 20-747,0-1 0,0 53-1,0-34-140,2-24-3233,2-11-2499,0-1-3387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12075,'0'0'11094,"-7"10"-10288,0 1-577,0-1 0,1 1 0,0 0 0,0 1 0,2 0 0,-1-1 0,1 2 0,1-1 0,-3 22 0,1 109-1131,5-142 758,0-1 0,0 1 1,0 0-1,0 0 0,0-1 0,0 1 1,0 0-1,1-1 0,-1 1 1,0 0-1,0-1 0,1 1 0,-1 0 1,1-1-1,-1 1 0,0-1 1,1 1-1,-1-1 0,1 1 0,-1-1 1,1 1-1,0-1 0,-1 1 1,1-1-1,-1 0 0,1 1 0,0-1 1,-1 0-1,1 0 0,0 1 1,0-1-1,26 2-5598,-20-3 3879,21 1-5627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12908,'0'0'12727,"9"8"-11264,0 1-1281,-1 1-1,0 0 1,0 1 0,-1-1 0,0 1 0,-1 0 0,0 1 0,-1 0 0,-1 0 0,1 0 0,-2 0 0,5 26 0,-7-27-263,-1 0 1,0 0-1,0 0 1,-1 0-1,0 0 1,-1 0-1,-1 0 1,1 0-1,-2 0 1,1-1-1,-2 0 1,1 0-1,-1 0 0,-1 0 1,0-1-1,0 0 1,-1 0-1,0 0 1,0-1-1,-1 0 1,0 0-1,-1-1 1,1 0-1,-12 6 1,10-6-1333,0-1 1,-1 0-1,1-1 1,-17 6-1,-1-3-7347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5990,'0'0'16880,"0"7"-15914,0-5-918,0-1 0,0 0 0,0 1 0,0-1 0,0 1 0,0-1 0,0 0 0,0 1 0,0-1 0,1 0 0,-1 1 0,1-1 0,-1 0 0,1 0-1,-1 1 1,1-1 0,0 0 0,-1 0 0,1 0 0,0 0 0,0 0 0,0 0 0,0 0 0,0 0 0,0 0 0,2 1 0,3-1 178,-1 0-1,1 0 0,-1 0 1,1 0-1,0-1 1,8-1-1,-3 1-66,123-2 435,138 4 483,-241 0-935,1-2 1,0-1-1,-1-2 0,1 0 1,48-14-1,-49 10-118,1 2 0,0 1 0,0 1 0,0 2 0,0 1 0,1 1 0,59 11 0,-34-6 8,-1-3-1,1-3 0,77-9 0,39 0 197,-124 12-133,0 1 1,53 12-1,-34-4-50,163 7-24,-79-8-10,-74-8-73,118-8 1,-26-2 2,-6-5 70,2 0 224,-162 12-198,-1 0 0,1 1 0,0-1 0,-1 1 0,1 0 0,0 1 0,-1-1 0,0 1 1,1 0-1,-1 0 0,5 3 0,17 8-1667,-10-13-7440,-4-6-1399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16496,'0'0'13506,"8"9"-12497,-2-3-856,0 1-1,0-1 1,-1 1 0,0 1 0,0-1 0,-1 1 0,0-1 0,0 1 0,-1 0-1,4 14 1,0 13-75,-5-22-78,0 0-1,1-1 1,0 1-1,1-1 1,8 18-1,-11-29-125,0 0 0,0 1 0,0-1 0,0 0 0,0 0 0,0 0-1,1 1 1,-1-1 0,0 0 0,1-1 0,-1 1 0,0 0 0,1 0 0,-1 0 0,1-1 0,-1 1 0,1-1 0,0 1 0,-1-1 0,3 0 0,-2 1-304,1-1 0,-1 0 0,1 0 0,-1-1 1,1 1-1,-1 0 0,1-1 0,-1 0 1,1 1-1,-1-1 0,0 0 0,1 0 1,-1 0-1,0-1 0,0 1 0,0-1 1,0 1-1,0-1 0,2-1 0,12-19-7353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20467,'0'0'3887,"0"9"-2046,-1 53-176,-2-1 0,-20 107-1,0-12-86,5 140-1578,39-372-9118,-15 46 1997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12844,'0'0'8360,"-24"59"-5573,9-28-289,-1 5-608,-1 3-737,-1 1-512,3 0-417,0-7-160,0-2-32,5-5-160,-2-6-193,4-6-319,-1-3-641,4-4-865,1-2-769,1-4-1666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3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54 6086,'0'0'21855,"10"-8"-20344,33-26-326,-42 33-1120,1 0 0,0-1 0,0 1 0,0 0 0,0 0 0,0 0-1,0 0 1,0 1 0,0-1 0,0 1 0,0-1 0,0 1 0,0-1 0,1 1 0,-1 0 0,0 0 0,0 0 0,0 1 0,1-1 0,-1 0 0,0 1-1,0-1 1,0 1 0,0 0 0,0 0 0,0-1 0,3 3 0,-4-2-55,0 0-1,0 1 1,0-1-1,0 0 1,0 1-1,0-1 1,0 1-1,-1-1 1,1 1-1,0 0 1,-1-1 0,1 1-1,-1 0 1,0-1-1,0 1 1,1 0-1,-1-1 1,0 1-1,0 0 1,-1-1-1,1 1 1,0 0 0,0 0-1,-1-1 1,1 1-1,-1-1 1,0 1-1,1 0 1,-1-1-1,-1 2 1,-7 10-8,-1-1 0,-1 0 0,1-1 0,-2 0 0,0 0-1,0-2 1,-1 1 0,-18 9 0,3 0-3,28-19 1,-1 0 0,1 0 0,0 0 0,0 0 0,0 1 0,0-1 0,0 0 0,-1 0 0,1 0 0,0 0 0,0 0 0,0 0 0,0 0 0,0 0 0,0 0 0,0 0 0,0 0 0,-1 1 0,1-1 0,0 0 0,0 0 0,0 0 0,0 0 0,0 0 0,0 0 0,0 1 0,0-1 0,0 0 0,0 0 0,0 0 0,0 0 0,0 0 0,0 0 0,0 1 0,0-1 0,0 0 0,0 0 0,0 0 0,0 0 0,0 0 0,0 1 0,0-1 0,0 0 0,0 0 0,0 0 0,0 0 0,0 0 0,0 0 0,0 1 0,1-1 0,-1 0 0,0 0 0,0 0 0,0 0 0,0 0 0,0 0 0,13 3 0,25-2 0,-32-1 0,79-3-1771,-28-8-3248,-28 1-6801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4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10410,'0'0'19763,"84"49"-19059,-32-49-416,4 0-159,-1 0-97,-2 0-64,-12 0-865,-7 0-1089,-16 5-2306,-11 4-865,-7 0-2082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15567,'0'0'10698,"64"3"-8232,-14-12-1089,7-3-736,6 2-481,2 2-160,-7-2-1890,-6 1-5060,-7 0-11307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5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1447 184 6502,'0'0'2087,"-12"-8"-480,-47-29-23,-88-42-1,121 68-1050,1 1-1,-2 1 0,1 1 1,-1 1-1,0 2 0,-1 0 1,-30 0-1,14 5-127,0 2 1,0 2-1,0 2 0,1 1 0,0 3 1,0 2-1,1 1 0,-53 24 1,62-21-278,0 2 1,0 1-1,2 1 1,1 1-1,0 2 0,2 1 1,0 2-1,2 0 1,1 2-1,-25 35 1,14-12 137,9-17-158,3 2 0,0 0 0,3 2-1,1 0 1,-16 43 0,34-75-39,1 0 0,-1 0 0,1 0 1,0 0-1,1 0 0,-1 0 0,1 0 0,1 0 1,-1 0-1,1 0 0,0 0 0,0 0 1,1 0-1,-1 0 0,6 10 0,-3-8-36,1-1 0,0 0-1,0 0 1,0 0 0,1 0-1,0-1 1,1 0 0,-1 0-1,1-1 1,8 5 0,11 5-23,0-2 0,2 0 0,-1-2 0,2-1 0,41 9-1,12-2-171,2-4-1,0-4 0,0-4 0,0-3 0,155-17 1,-136 3 161,144-37 0,-198 36 67,-1-2 0,-1-2 0,0-3 0,-2-1 0,45-28 1,-76 39-6,1 0 1,-2-1 0,1-1-1,-1 0 1,-1-1 0,0 0-1,-1-1 1,-1 0 0,0-1 0,15-28-1,-19 30-56,-1 1-1,-1-1 1,0 0 0,0-1-1,-1 1 1,-1 0-1,0-1 1,-1 1-1,-1-1 1,0 0 0,-1 1-1,0-1 1,-1 1-1,-6-23 1,5 26-24,-1 1-1,-1-1 1,1 1 0,-2 0-1,1 1 1,-1-1-1,-1 1 1,1 0 0,-1 0-1,-1 1 1,1 0 0,-1 0-1,0 1 1,-1 0 0,0 1-1,0 0 1,0 0 0,-18-6-1,-4-1-469,-1 2 0,0 2 0,-1 0 0,-53-4 0,-17 3-2634,3 2-2360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14 5445,'0'0'22598,"-8"-4"-21659,3 2-840,1 1-1,-1-1 1,1 1 0,-1 0-1,0 0 1,0 0 0,0 1-1,1-1 1,-1 1 0,0 1-1,0-1 1,0 1 0,0-1-1,1 1 1,-1 1 0,0-1-1,1 1 1,-1 0 0,1 0-1,0 0 1,-1 0-1,1 1 1,0 0 0,-4 3-1,-1 1 40,1 0-1,-1 0 0,2 1 0,-1 0 1,-10 14-1,16-19-116,0 0 1,0 0-1,0-1 1,1 1 0,-1 1-1,1-1 1,0 0-1,0 0 1,0 0-1,0 1 1,0-1-1,1 0 1,-1 1-1,1-1 1,0 1-1,0-1 1,0 0-1,0 1 1,1-1-1,0 1 1,-1-1-1,3 5 1,-1-5-28,1 0 0,0 0-1,-1-1 1,1 1 0,0 0 0,0-1 0,0 0-1,1 0 1,-1 0 0,1 0 0,-1 0 0,1-1-1,-1 0 1,1 1 0,0-1 0,4 0 0,65 11-1261,-40-10-2331,0-2-3305,-4 0-3229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17649,'0'0'14670,"-10"60"-14222,10-48-448,10-5 0,2-1 0,5-4 0,0-2-1121,1 0-865,3-2-1601,-3-10-898,0-1-1953,-4-2-8103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11435,'0'0'10826,"-41"63"-7975,28-38-481,-3-1-544,7-1-641,0-4-801,7-1-320,2-5-448,0-3-1442,0-6-2082,5-4-3202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25240,'0'0'7527,"33"4"-18161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7591,'0'0'25176,"0"53"-25176,19-45 0,1 0 0,3-2 0,-1 3 0,-1-5 0,0-1-1409,0-3-2787,0 0-1442,0-10-1985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29 152 18321,'0'0'1783,"10"-1"1105,9-3-1848,-1 0 0,0-1 0,0-1-1,24-12 1,-34 14-809,0 0 0,-1 0 0,0-1 1,0 0-1,0-1 0,6-6 0,-10 9-152,-1 1-1,1-1 1,-1 0 0,0 0 0,0 0 0,-1 0-1,1-1 1,0 1 0,-1 0 0,0-1-1,0 1 1,0-1 0,0 1 0,-1-1 0,1-5-1,-1 8-48,0 0 0,-1 1-1,1-1 1,0 0 0,-1 0-1,1 0 1,0 1-1,-1-1 1,1 0 0,-1 1-1,1-1 1,-1 0 0,1 1-1,-1-1 1,1 0-1,-1 1 1,0-1 0,1 1-1,-1-1 1,0 1 0,0 0-1,1-1 1,-1 1-1,0 0 1,0-1 0,1 1-1,-1 0 1,0 0 0,0 0-1,0 0 1,0 0-1,1 0 1,-1 0 0,0 0-1,0 0 1,0 0 0,0 0-1,1 0 1,-2 1-1,-36 10 52,27-3-74,1 0 0,0 0 1,0 1-1,1 0 0,0 0 1,1 1-1,0 0 1,0 1-1,-9 19 0,2-3 104,2 1 0,-19 58-1,29-76-106,0 0-1,1 0 0,0 1 1,1-1-1,0 1 0,1-1 1,2 19-1,-2-27-1,1 0-1,0 0 1,0 0 0,0-1 0,0 1-1,0 0 1,0-1 0,1 1 0,-1 0-1,0-1 1,1 0 0,-1 1-1,1-1 1,0 0 0,-1 0 0,1 0-1,0 0 1,0 0 0,-1 0-1,1 0 1,0-1 0,0 1 0,0-1-1,0 1 1,0-1 0,0 0 0,0 0-1,0 0 1,0 0 0,4 0-1,5 0-54,1-1 0,-1 1-1,1-2 1,12-2-1,-13 0-820,1 1-1,-1-2 0,0 1 0,18-12 0,37-32-10883,-35 20 1199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15503,'0'0'9192,"-61"66"-6181,38-38-576,2 4-610,0 2-1024,5-1-801,2-2 0,7-6 0,2-4 0,5-8-609,9-12-10473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12748,'0'0'20019,"52"30"-20019,-14-29 0,4-1 0,2 0 0,0 0 0,-3-5-4933,-4-12-8039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16 13613,'0'0'15663,"-11"-4"-14996,8 2-613,-1 0 0,0 1-1,0-1 1,0 1 0,0 0 0,0 0-1,-1 1 1,1-1 0,0 1 0,0 0-1,-1 0 1,1 0 0,0 1 0,0-1-1,0 1 1,0 0 0,0 0 0,0 1-1,0-1 1,0 1 0,0 0 0,0 0-1,1 0 1,-1 0 0,1 1 0,0-1-1,-1 1 1,-3 4 0,-6 4 97,1 1 0,0 0 1,1 0-1,-13 18 1,20-24-110,0 1 0,0-1 1,1 1-1,0 0 0,0 0 1,0 0-1,1 1 0,0-1 1,1 0-1,0 1 1,-1 13-1,2-19-42,1 0 0,-1 0-1,1 0 1,-1 0 0,1 0 0,0 0-1,-1 0 1,1 0 0,0-1 0,1 1-1,-1 0 1,0-1 0,0 1 0,1-1-1,-1 1 1,0-1 0,1 0 0,0 1-1,-1-1 1,1 0 0,0 0 0,0 0-1,-1 0 1,1-1 0,0 1 0,0 0-1,0-1 1,0 1 0,0-1 0,0 0-1,0 0 1,4 0 0,12 2-140,0-1 0,33-3 0,-24 1-291,-16 1-291,32-2-6980,-21-4-1913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12 12812,'0'0'15022,"-11"2"-13212,6-1-1738,-1 0 1,0 0-1,1 1 0,-1-1 0,1 2 1,0-1-1,0 0 0,0 1 1,0 0-1,0 0 0,0 1 0,1-1 1,-1 1-1,1 0 0,0 0 0,0 0 1,1 1-1,-1-1 0,1 1 1,0 0-1,0 0 0,1 0 0,-1 1 1,1-1-1,-2 11 0,3-14-68,1 0-1,-1 0 1,1 0 0,0 0-1,0 0 1,0 1 0,0-1-1,0 0 1,0 0-1,1 0 1,-1 0 0,1 0-1,-1 0 1,1 0 0,0 0-1,0 0 1,0-1 0,0 1-1,0 0 1,0 0-1,0-1 1,1 1 0,-1 0-1,1-1 1,-1 0 0,1 1-1,1 0 1,0 0 11,1-1 0,-1 0 0,1 0 0,-1 0 0,0 0 0,1-1 0,0 1 0,-1-1 0,1 0 0,-1 0 0,1 0 0,-1 0 0,1-1 0,-1 0 0,7-1 0,-4-1 20,1 0-1,-1 0 1,0-1 0,0 1-1,-1-1 1,1 0 0,-1-1-1,0 0 1,0 0 0,0 0 0,-1 0-1,0 0 1,0-1 0,0 0-1,-1 0 1,1 0 0,-2 0-1,1-1 1,-1 1 0,1-1 0,-2 0-1,1 1 1,-1-1 0,0 0-1,0-11 1,-1 17-35,0 0 1,-1 0-1,1 0 0,0 0 1,0 0-1,0 1 1,-1-1-1,1 0 0,0 0 1,-1 1-1,1-1 0,-1 0 1,1 0-1,-1 1 1,1-1-1,-1 0 0,0 1 1,1-1-1,-1 1 0,0-1 1,1 1-1,-1-1 1,0 1-1,0-1 0,1 1 1,-3-1-1,-29-2-46,24 3-56,1 1-1,-1 0 1,0 1-1,1 0 1,-1 0 0,-6 4-1,2 0-1757,2-1-3924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15951,'0'0'8792,"-10"10"-8082,-14 17-295,1 1 0,1 1-1,1 1 1,2 1-1,-29 62 1,36-66-359,1 1 0,2 0-1,1 1 1,1 0 0,1 0 0,2 1-1,1-1 1,1 56 0,2-81-232,1 0 0,-1 0 0,1 0 0,0-1 0,0 1 0,0 0 0,1-1 0,-1 1 0,1 0 0,0-1 0,0 0 0,0 1 0,3 3 0,-2-5-354,0 1-1,-1-1 1,1 1-1,0-1 0,0 0 1,1 0-1,-1 0 1,7 2-1,21 4-5747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8968,'0'0'17574,"9"-3"-15214,26-9-641,-34 12-1691,-1 0 0,1 0 0,-1 0 0,1 0 0,0 0 0,-1 0 0,1 0 0,0 0-1,-1 0 1,1 0 0,-1 0 0,1 0 0,0 1 0,-1-1 0,1 0 0,-1 0 0,1 1 0,-1-1 0,1 0 0,-1 1 0,1-1 0,-1 0 0,1 1 0,-1-1 0,1 1 0,-1-1 0,0 1-1,1-1 1,-1 1 0,0-1 0,1 1 0,-1-1 0,0 1 0,0-1 0,1 1 0,-1 0 0,0-1 0,0 1 0,0-1 0,0 1 0,0 0 0,0-1 0,0 2 0,0 31 822,0-27-784,-11 148-5251,8-131 4231,2-20-408,1-1-568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18770,'0'0'11691,"65"15"-11211,-33-10-384,1-3-192,2-2-1665,-1 0-2788,-1-2-3074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13164,'0'0'19181,"-12"8"-18823,-6 4-338,0 1 0,1 1 0,-24 25 0,36-34-21,1 0 0,-1 0 0,1 1 1,0-1-1,0 1 0,1 0 0,0 0 0,0 0 0,0 1 1,1-1-1,0 1 0,0-1 0,0 1 0,1 0 0,0 0 1,1 0-1,-1-1 0,2 12 0,-1-16-38,1-1 1,-1 1-1,1-1 1,0 1-1,0-1 1,-1 1-1,1-1 1,0 0-1,0 1 1,1-1-1,-1 0 1,0 0-1,0 0 1,1 1-1,-1-1 1,0-1-1,1 1 1,-1 0-1,1 0 0,-1-1 1,1 1-1,-1 0 1,1-1-1,0 0 1,-1 1-1,1-1 1,2 0-1,52 2-2405,-41-3 1472,-5 1-738,0-1-1,0 0 0,-1-1 1,1 0-1,0-1 1,17-6-1,-5-1-6451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17489,'0'0'11434,"1"9"-10323,3 26-609,-4-34-525,1 0 0,-1 0 0,1 1 0,0-1 0,-1 0 1,1 0-1,0 0 0,0 0 0,-1 0 0,1 0 1,0 0-1,0 0 0,0-1 0,0 1 0,0 0 1,0-1-1,1 1 0,-1 0 0,0-1 0,0 1 0,0-1 1,1 0-1,-1 1 0,0-1 0,0 0 0,1 0 1,-1 0-1,0 0 0,1 0 0,-1 0 0,0 0 0,0 0 1,1 0-1,-1-1 0,0 1 0,2-1 0,2 0-606,0-1-1,-1 1 0,1-1 0,0 0 0,-1 0 0,0 0 0,5-4 1,40-52-5361,-48 57 6988,-10 36 5449,-23 19-3234,11-22-2153,20-30-1044,-5 7 33,0 1 0,1 0 0,1 0 0,-1 1 1,2-1-1,-1 1 0,1 0 0,1 0 0,-1 13 0,3-23-209,0-1 0,0 0 0,0 0 1,0 0-1,1 1 0,-1-1 0,0 0 0,0 0 0,0 0 1,1 1-1,-1-1 0,0 0 0,0 0 0,0 0 0,1 0 0,-1 0 1,0 1-1,0-1 0,1 0 0,-1 0 0,0 0 0,0 0 1,1 0-1,-1 0 0,0 0 0,1 0 0,-1 0 0,0 0 1,0 0-1,1 0 0,-1 0 0,0 0 0,0 0 0,1 0 1,-1-1-1,0 1 0,0 0 0,1 0 0,-1 0 0,0 0 1,0 0-1,0-1 0,1 1 0,-1 0 0,0 0 0,0 0 1,0-1-1,1 1 0,-1 0 0,0-1 0,14-16-10212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23414,'0'0'9161,"52"-2"-14927,-37-4-1889,0-2-8873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18481,'0'0'7496,"-10"3"-5078,5-1-2285,-1 0-1,0 0 1,1 0-1,-1 1 1,1 0 0,0 0-1,0 0 1,0 1 0,0 0-1,0 0 1,1 0 0,0 0-1,0 1 1,0 0-1,0 0 1,1 0 0,0 0-1,0 0 1,0 0 0,1 1-1,-1 0 1,2-1 0,-1 1-1,0 0 1,0 7-1,2-11-140,-1 0 0,1 0 0,0 0-1,-1 0 1,1 0 0,0 0-1,1 0 1,-1 0 0,0 0-1,1 0 1,-1 0 0,1 0 0,-1 0-1,1 0 1,0 0 0,0 0-1,0 0 1,0 0 0,0-1-1,0 1 1,0 0 0,1-1 0,1 3-1,2-2-1,0 0-1,1 0 1,-1 0-1,0-1 1,1 0-1,-1 0 1,1 0-1,6-1 1,34 3 61,-35-4-82,0 1 1,0 1 0,1 0-1,-1 0 1,0 1 0,0 0-1,0 1 1,-1 0 0,1 1-1,12 6 1,-22-9 40,0 0-1,-1-1 1,1 1 0,0 0-1,0-1 1,-1 1 0,1 0-1,0 0 1,-1 0-1,1 0 1,-1 0 0,1 0-1,-1 0 1,0-1 0,1 1-1,-1 0 1,0 1 0,0-1-1,0 0 1,0 0 0,1 0-1,-1 0 1,-1 0 0,1 0-1,0 0 1,0 0 0,0 0-1,0 0 1,-1 0 0,1 0-1,-1 0 1,1 0 0,0 0-1,-1-1 1,0 1 0,1 0-1,-1 0 1,1 0-1,-1 0 1,0-1 0,0 1-1,1 0 1,-1-1 0,-1 2-1,-40 28 915,42-30-910,-44 21 68,-1-1 0,-50 13 0,57-21-7215,58-17 2334,5-4-1484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19859,'0'0'8936,"-18"64"-7430,18-49-834,17-6-512,4-4-128,4-5-992,0 0-770,-2-3-672,-2-7-994,-3-4-800,-5 0-1697,-2-2-1666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11371,'0'0'11531,"-54"71"-8681,36-45-255,2 2-641,-1 3-545,1-2-608,5 0-545,6-4-256,-2-4 0,4-6 0,3-6-609,0-5-1280,8-7-7785,4-11-2305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6374,'0'0'19058,"0"50"-16303,4-26-1058,6 1-768,-3 2-448,-1 1-321,-3 2-96,-3 2 0,-5 4-32,-13 0 0,-6 2-64,-4 0-609,-8-3-736,-2-3-1025,2-12-3556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6566,'0'0'15989,"-5"9"-14970,3-4-854,-7 21 439,9-25-580,0 0 0,0 0 0,0 0 0,0 0 0,1 0 0,-1 0 0,0 0 1,1 0-1,-1 0 0,1-1 0,-1 1 0,1 0 0,-1 0 0,1 0 0,0-1 1,-1 1-1,1 0 0,0-1 0,0 1 0,0-1 0,-1 1 0,1-1 0,0 1 0,0-1 1,0 1-1,0-1 0,0 0 0,0 1 0,0-1 0,0 0 0,0 0 0,1 0 0,48 7 430,0-1-1,0-3 0,71-5 1,-30 0-159,369-14-200,-228 4-919,336 24 0,612 25 3592,-1006-37-1986,174-15-757,-15 1 574,450 14 2017,-777 1-2726,37-3 320,-42 2-272,0 0 0,0 0-1,0 0 1,0 0 0,-1 0-1,1 0 1,0 0-1,0 0 1,0 0 0,0 0-1,0-1 1,0 1 0,0 0-1,0-1 1,-1 1 0,1-1-1,0 1 1,0-1 0,0 1-1,-1-1 1,1 0 0,0 1-1,-1-1 1,1 0-1,0 0 1,-1 1 0,1-1-1,-1 0 1,0 0 0,1 0-1,0-1 1,-2 1-231,1 0 1,0 0-1,-1 0 1,1 1-1,-1-1 0,1 0 1,-1 1-1,1-1 0,-1 0 1,0 1-1,1-1 1,-1 0-1,0 1 0,0-1 1,1 1-1,-1 0 1,0-1-1,0 1 0,0 0 1,1-1-1,-1 1 1,0 0-1,0 0 0,0 0 1,-1-1-1,-4 0-1783,-25-7-7939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13389,'0'0'13324,"-2"58"-10857,11-41-866,3 3-544,6-1-608,3-1-353,5-3-96,1-2-865,1-6-1153,1-6-1890,1-1-768,-7-10-1634,0-10-4709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52 442 11211,'0'0'1681,"-9"7"-106,-28 23-112,37-30-1363,-1 0 0,1 0 1,0 0-1,-1 1 0,1-1 1,0 0-1,0 0 0,-1 0 1,1 0-1,0 1 0,0-1 0,-1 0 1,1 0-1,0 1 0,0-1 1,0 0-1,-1 0 0,1 1 1,0-1-1,0 0 0,0 0 1,0 1-1,0-1 0,-1 0 0,1 1 1,0-1-1,0 0 0,0 1 1,0-1-1,0 0 0,0 1 1,0-1-1,0 0 0,0 1 1,0-1-1,1 0 0,-1 1 0,13 0 1394,21-9-265,161-79 1968,-81 33-2428,545-207-1858,-631 252-742,-1-1 0,40-22 0,-23 3-5109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0 708 6598,'0'0'15289,"13"-7"-13954,250-148 1967,-38 19-2616,94-34-998,-20 11-5862,-159 78-1834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20467,'0'0'7015,"66"-1"-5766,-29-7-384,10 1-577,6-1-224,-1 1-160,-8 3-1569,-9 4-2019,-13 0-2402,-12 0-5092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19378,'0'0'8104,"62"8"-6438,-21-11-738,6-3-575,4-4-353,-4 2-1858,-6-2-6118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18097,'0'0'8873,"64"8"-8489,-30-8-320,5-3-1826,-1-10-3010,-2 3-4037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16592,'0'0'13511,"-10"12"-13078,3-3-316,0 0 0,0 1 1,1 0-1,1 1 1,-1-1-1,1 1 1,1 0-1,0 0 1,1 1-1,-3 17 0,6-29-114,-2 10 31,1 1 0,0-1-1,1 0 1,1 1 0,2 18 0,-3-27-31,1 0 1,0 0-1,0 0 1,0 1 0,0-1-1,0 0 1,0 0-1,0-1 1,1 1 0,-1 0-1,0 0 1,1-1-1,0 1 1,-1-1 0,1 1-1,0-1 1,0 0-1,0 1 1,0-1 0,0 0-1,0 0 1,0-1-1,0 1 1,0 0 0,1-1-1,-1 1 1,0-1-1,0 0 1,1 1 0,-1-1-1,4-1 1,2 1 13,0-1 0,0 0 0,-1-1 1,1 0-1,-1 0 0,1 0 0,-1-1 0,0 0 1,0-1-1,0 0 0,0 0 0,-1 0 1,11-10-1,7-7 81,-1-2 0,22-28 0,11-10-14,-56 61-84,0-1 0,0 1 0,1 0 0,-1 0 0,0 0 0,0-1 0,0 1 0,0 0 0,1 0 0,-1 0 0,0-1 0,0 1 0,0 0 0,1 0 0,-1 0 0,0 0 0,0 0 0,0-1 0,1 1 0,-1 0 0,0 0 0,1 0 0,-1 0 0,0 0 0,0 0 0,1 0 0,-1 0 0,0 0 0,0 0 0,1 0 0,-1 0 0,0 0 0,0 0 0,1 0 0,-1 0 0,0 0 0,0 0 0,1 1 0,-1-1 0,0 0 0,0 0 0,1 0 0,-1 0 0,0 1 0,0-1 0,0 0 0,0 0 0,1 1 0,1 17 0,-8 31 0,6-45 0,-1-1 0,0-1 0,1 1 0,-1-1 0,1 0 0,0 1 0,0-1 0,0 1 0,0-1 0,0 1 0,0-1 0,1 0 0,-1 1 0,1-1 0,0 0 0,-1 1 0,1-1 0,0 0 0,1 0 0,-1 0 0,0 0 0,0 0 0,1 0 0,0 0 0,2 3 0,-1-4 0,1 1 0,0-1 0,-1 0 0,1 0 0,0 0 0,0-1 0,-1 1 0,1-1 0,0 0 0,0 0 0,0 0 0,0-1 0,-1 1 0,1-1 0,5-1 0,4-2 0,1-1 0,-2 0 0,1-1 0,0 0 0,-1-1 0,0 0 0,19-16 0,-18 13 0,0 1 0,1 0 0,0 1 0,1 0 0,16-6 0,-30 14 0,0 0 0,-1-1 0,1 1 0,0 0 0,0 0 0,0-1 0,0 1 0,0 0 0,0 0 0,0 0 0,0 0 0,-1 0 0,1 1 0,0-1 0,0 0 0,0 0 0,0 0 0,0 1 0,0-1 0,-1 1 0,1-1 0,0 0 0,0 1 0,0-1 0,-1 1 0,1 0 0,0-1 0,-1 1 0,1 0 0,-1-1 0,1 1 0,0 0 0,-1 0 0,0-1 0,1 1 0,-1 0 0,1 0 0,-1 0 0,0 0 0,0 0 0,1-1 0,-1 1 0,0 2 0,2 56 0,-3-53 0,1 0 0,0 0 0,0 0 0,0 0 0,0-1 0,1 1 0,0 0 0,3 9 0,-2-13 0,0 0 0,-1-1 0,1 1 0,0-1 0,0 0 0,0 1 0,0-1 0,0 0 0,0 0 0,0 0 0,0 0 0,1-1 0,-1 1 0,0 0 0,1-1 0,-1 0 0,0 0 0,1 1 0,-1-1 0,0-1 0,1 1 0,-1 0 0,0 0 0,1-1 0,2-1 0,4 0 0,-1 0 0,1-1 0,-1 0 0,0 0 0,11-7 0,21-20-4671,-21 14-3310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31 17296,'0'0'10106,"-10"-6"-8505,6 3-1526,-1 0-1,0 0 0,0 1 0,0-1 1,0 1-1,-1 0 0,1 1 0,0-1 1,-1 1-1,0 0 0,1 0 0,-1 1 1,1 0-1,-1 0 0,0 0 0,1 1 1,-1-1-1,1 1 0,-1 1 0,1-1 1,-7 3-1,-4 3-9,0 0-1,1 1 1,-1 1-1,2 0 1,-17 13-1,27-19-50,0 1 0,0-1 1,0 1-1,1 0 0,-1 0 0,1 0 0,0 1 0,0-1 0,0 1 0,1 0 0,0 0 0,0-1 1,0 1-1,0 1 0,1-1 0,0 0 0,0 0 0,0 0 0,1 1 0,-1 8 0,2-12-12,-1 0 0,1 0-1,-1 0 1,1-1-1,0 1 1,0 0 0,0 0-1,0-1 1,0 1-1,0 0 1,0-1 0,1 1-1,-1-1 1,0 1 0,1-1-1,-1 0 1,1 0-1,0 0 1,-1 0 0,1 0-1,0 0 1,0 0 0,-1 0-1,1-1 1,0 1-1,0-1 1,0 1 0,3-1-1,8 2-243,-1 0-1,1-1 1,17-2 0,-16 1-437,60-4-7558,-40-3-529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17264,'0'0'6113,"-10"5"-4149,5-3-1803,1-1-4,0 1 0,0 0 1,0-1-1,0 2 0,0-1 1,0 0-1,0 1 0,1 0 1,-1 0-1,1 0 1,0 0-1,0 0 0,0 1 1,0-1-1,1 1 0,-1 0 1,1 0-1,0 0 0,0 0 1,1 0-1,-1 0 1,-1 6-1,3-8-125,0 0 0,-1 1 0,1-1 0,0 1 0,0-1 0,0 1 0,1-1 0,-1 1 0,0-1 0,1 0 0,0 1 0,0-1 0,-1 0 0,1 0 0,0 1 0,1-1 0,-1 0 0,0 0 0,1 0 0,-1 0 0,1 0 0,0-1 0,3 4 0,-2-3-18,0-1 0,0 0 0,1 0 0,-1 0 0,0 0 0,1 0 0,-1-1 0,1 1 0,-1-1 0,1 0 0,-1 0 0,1 0 0,-1 0 0,1-1 0,-1 0 0,0 1 0,5-3 0,-4 2 54,1-1 1,-1 0 0,0 0 0,0 0 0,0 0-1,0-1 1,0 0 0,-1 0 0,1 0 0,-1 0 0,0 0-1,0 0 1,0-1 0,0 0 0,0 0 0,-1 0 0,0 0-1,1 0 1,-2 0 0,1 0 0,0-1 0,-1 1 0,0-1-1,0 1 1,0-1 0,-1 1 0,1-7 0,-2 9-40,0 0 0,-1 0 1,1 0-1,0 0 0,-1 0 1,1 0-1,-1 0 0,1 0 1,-1 1-1,0-1 1,0 1-1,0-1 0,0 1 1,0 0-1,0 0 0,0 0 1,0 0-1,-1 0 0,1 0 1,0 0-1,-1 1 0,1-1 1,0 1-1,-1 0 0,1 0 1,-5 0-1,1-1-74,0 1-1,-1-1 0,1 1 1,0 0-1,-1 1 0,1 0 1,0 0-1,0 0 1,-10 4-1,-3 12-4466,11-1-4343,6-4-2078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5349,'0'0'20692,"83"7"-18546,-29-18-1025,15-3-513,0-3-255,3 2-129,-8 3-192,-7 3-96,-7 2-1249,-9 0-2243,-5 3-2369,-4-3-1058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16367,'0'0'15183,"0"58"-13966,0-36-1217,0 3 0,0-5 0,10-4 0,6-5 0,7-5 0,3-6-192,3 0-1858,2-14-1505,-4-3-2019,0-5-2177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16432,'0'0'7943,"-60"69"-4964,37-33-1057,-5 5-833,2-2-417,5 0-319,5-3-225,6-4-96,2-7-288,8-7-1090,0-11-1729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17777,'0'0'7020,"10"-7"-4234,3 0-2275,0-1-1,0 2 0,0 0 0,1 1 0,0 0 0,0 1 0,0 0 0,24-2 0,-35 6-476,5-1 34,0 1-1,-1-1 1,1 1-1,0 1 0,8 1 1,-15-2-65,0 1 0,0-1 0,0 0 0,0 0 1,0 1-1,0-1 0,0 1 0,0-1 0,0 1 0,0-1 0,-1 1 1,1-1-1,0 1 0,0 0 0,-1 0 0,1-1 0,0 1 0,-1 0 1,1 0-1,-1 0 0,1 0 0,-1 0 0,1-1 0,-1 1 0,0 0 1,1 0-1,-1 0 0,0 0 0,0 0 0,0 0 0,0 0 1,0 0-1,0 0 0,0 0 0,0 0 0,0 0 0,0 0 0,0 0 1,-1 0-1,1 0 0,0 0 0,-1 0 0,1 0 0,-1 0 0,1 0 1,-1 0-1,1 0 0,-2 1 0,-5 6-3,1-1 0,-1 1 0,0-1 0,-1 0 0,0-1 0,0 0 0,0 0 0,-1-1 0,-11 6 0,-19 13 0,32-19 0,-21 17 0,27-21 0,0 0 0,0 0 0,0 0 0,0 0 0,0 0 0,0 0 0,0 0 0,0 0 0,1 0 0,-1 1 0,0-1 0,1 0 0,-1 0 0,1 1 0,0-1 0,-1 0 0,1 1 0,0-1 0,0 3 0,0-4 4,0 1 0,1 0-1,-1-1 1,1 1 0,-1-1 0,1 1 0,0 0-1,-1-1 1,1 1 0,-1-1 0,1 0-1,0 1 1,0-1 0,-1 0 0,1 1 0,0-1-1,-1 0 1,1 0 0,0 1 0,0-1 0,0 0-1,-1 0 1,1 0 0,2 0 0,24 0-207,-20 0-95,31-1-2681,10-2-4206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11819,'0'0'15140,"-7"10"-14953,-43 58 290,17-24 1138,1 1 0,-47 91 0,77-130-1899,0-1 1,0 0-1,0 1 1,1-1-1,0 1 0,0-1 1,0 12-1,1-17-31,0 0 1,1 1-1,-1-1 0,0 0 0,0 1 0,1-1 0,-1 0 0,1 1 1,-1-1-1,0 0 0,1 0 0,-1 0 0,1 1 0,-1-1 0,0 0 1,1 0-1,-1 0 0,1 0 0,-1 0 0,1 0 0,-1 0 0,1 0 1,-1 0-1,0 0 0,1 0 0,-1 0 0,1 0 0,-1 0 0,1 0 1,-1 0-1,0 0 0,1-1 0,-1 1 0,1 0 0,-1 0 1,0-1-1,1 1 0,-1 0 0,0 0 0,1-1 0,-1 1 0,0 0 1,1-1-1,-1 1 0,0-1 0,0 1 0,1-1 0,11-14-14419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17969,'0'0'12695,"11"-1"-11665,147-6 43,-157 7-1073,-1 0 0,1 0 0,-1 0 0,1 0 0,-1 0 0,1 0 0,-1 0 0,1 0 0,-1 0 0,1 0 0,-1 0 0,1 0 0,-1 0 0,1 0 0,-1 0 0,1 1 0,-1-1 0,0 0 0,1 0 0,-1 1 0,1-1 0,-1 0 0,0 0 0,1 1 0,-1-1 0,1 1 0,-1-1 0,0 0 0,0 1 0,1-1 0,-1 1 0,0-1 0,0 0 0,1 1 0,-1-1 0,0 1 0,0 0 0,-9 18 0,-27 16 0,-4-6 0,29-22 0,0 1 0,1-1 0,0 2 0,0-1 0,1 1 0,0 1 0,-13 17 0,22-26 1,-1-1 0,1 1 0,-1-1 0,1 1 0,0 0 0,0-1 0,-1 1 0,1-1 0,0 1 0,0 0 0,0-1 1,0 1-1,-1 0 0,1-1 0,0 1 0,0-1 0,0 1 0,0 0 0,1-1 0,-1 1 0,0 0 0,0-1 0,0 1 0,0 0 0,1-1 0,-1 1 0,0-1 0,1 1 0,-1-1 0,0 1 0,1-1 0,-1 1 0,1-1 0,-1 1 1,1-1-1,-1 1 0,1-1 0,-1 0 0,1 1 0,-1-1 0,1 0 0,-1 1 0,1-1 0,0 0 0,-1 0 0,1 1 0,0-1 0,-1 0 0,1 0 0,0 0 0,-1 0 0,1 0 0,-1 0 0,1 0 0,0 0 0,0-1 1,46-2-230,-43 2 156,63-16-2734,-22 0-2369,20-10-7199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8:1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10499 991 7719,'-16'-7'742,"-133"-50"3992,-26 0-3692,-74-17-999,-263-41 0,-683-75-1794,-293 10 3292,760 104-1038,-1736-132 384,1526 181 315,738 36-427,2 8 1,-334 73-1,-26 76-573,438-120-196,3 6 0,-170 100-1,231-116-13,1 2 0,2 2 0,2 2 0,1 3 0,-53 63 0,80-81 4,1 2 0,1 0 0,2 2 0,1 0 0,1 1 0,2 0 0,1 1 0,2 1 0,1 0 0,1 1 0,-5 46 0,11-54-2,2 0-1,0 1 1,2-1-1,1 0 0,2 1 1,0-1-1,2 0 1,1-1-1,1 1 1,1-1-1,1 0 1,2-1-1,0 0 1,2-1-1,0 0 1,2-1-1,30 37 1,-1-12 30,2-1 1,3-2-1,1-3 1,2-2 0,1-2-1,75 39 1,30 5 28,180 66-1,-47-40 98,537 124 0,330-52-47,16-111-216,-5-59-241,68-41 1053,-169 1 1485,-32 28-2237,558-12-2627,-907-29 2747,-572 28 498,-1-4 0,0-6 0,207-73 0,-285 84-262,-1-1-1,-1-2 0,-1-1 1,0-2-1,-1-1 1,44-38-1,-65 49-289,0-1 0,-1 1 0,-1-2 0,0 1 0,-1-1 0,0-1 0,0 0 0,-2 0 0,1 0-1,-2 0 1,0-1 0,0 0 0,-1 0 0,-1-1 0,-1 1 0,0-1 0,0 1 0,-2-1 0,-1-28 0,-3 21-103,-1-1 0,0 0 0,-1 1 0,-2 0-1,0 1 1,-2-1 0,0 2 0,-1-1 0,-1 2 0,-23-30 0,-3 3-28,-1 2 0,-3 2 0,-49-39 0,-42-23 77,-279-166-1,-179-43-67,-836-286-7546,986 448 2375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8:1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2987 206 16239,'-82'-26'946,"-2"4"-1,-107-16 0,-176-4-1869,171 22 1420,174 17-407,-452-43 1898,323 38-1095,-173 12 0,248 2-486,1 4 0,0 3 1,0 3-1,2 3 1,0 3-1,1 4 0,-106 53 1,147-60-413,1 1 1,0 2 0,1 0-1,2 2 1,0 1 0,2 1-1,-36 48 1,44-50-77,0 0-1,2 2 1,0 0 0,2 1 0,1 0 0,1 0-1,1 2 1,2-1 0,-9 51 0,15-64 105,1-1 0,1 1 0,0-1 0,1 1 0,0-1 0,2 1 0,-1-1 0,2 0 0,0 1 0,0-2 0,1 1 0,8 14 0,-2-10 28,0-1-1,1 0 0,1 0 1,0-2-1,1 1 0,1-2 1,1 0-1,16 12 1,11 4-37,1-2 0,2-2 0,0-2 0,2-2 0,0-2 0,55 15 1,7-5-361,198 27 0,-129-38 352,2-8 0,0-8 0,-1-8 0,1-7 1,-2-9-1,231-56 0,-280 45 117,0-6 1,141-63-1,-207 73-38,-1-4 0,-1-1 0,-3-4 0,0-2 1,99-89-1,-140 112-121,-2-1 0,0 0 1,-1-1-1,-1-1 1,-1-1-1,-1 0 0,0 0 1,10-26-1,-19 37 12,0 1 1,0-1-1,-1 0 0,0 0 0,0-1 0,-1 1 1,-1 0-1,0-1 0,0 1 0,0 0 0,-1 0 1,-1-1-1,1 1 0,-2 0 0,1 0 0,-1 0 1,0 1-1,-1-1 0,0 1 0,-1 0 0,1 0 1,-2 0-1,-7-9 0,-8-6 19,-1 1 0,-1 1 1,-2 2-1,0 0 0,0 1 0,-2 2 0,0 0 0,-57-22 0,-2 6 67,-157-38 0,105 41-262,-2 7 0,-221-9-1,179 29-3724,-283 34 0,160 10-3500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25208,'0'0'6678,"-9"1"-5872,-29 5-731,36-5-75,0 0 0,1 0 0,-1 0 0,1 0 0,-1 0 0,1 0 0,0 0 0,-1 1 0,1-1 0,0 0 0,0 1 0,0-1 0,0 1 0,0-1 0,0 1 0,0 0 0,1-1 0,-1 1 0,1 0 0,-1 0 0,1-1 0,-1 1 0,1 0 0,0 0 0,0 0 0,0-1 0,0 1 0,0 0 0,1 0 0,-1 0 0,0-1 0,1 1 0,-1 0 0,1-1 0,0 1 0,-1 0 0,1-1 0,0 1 0,0-1 0,0 1 0,0-1 0,1 1 0,-1-1 0,0 0 0,0 1 0,1-1 0,-1 0 0,1 0 0,-1 0 0,1 0 0,2 0 0,56 6 0,-47-6 0,0 0 0,-1 1 0,1 0 0,14 5 0,-22-5 0,0 0 0,0 0 0,-1 1 0,1-1 0,-1 1 0,1 0 0,-1 1 0,0-1 0,0 1 0,0 0 0,-1 0 0,1 0 0,4 9 0,-1-2 0,-2 1 0,0 0 0,0 0 0,-1 1 0,-1-1 0,0 1 0,0 0 0,-1 0 0,-1 0 0,0 0 0,-1 0 0,-1 0 0,0 0 0,-3 15 0,0-5 0,-1 0 0,-1 0 0,-2-1 0,0 0 0,-1 0 0,-1-1 0,-13 21 0,20-37 0,-11 18 0,-34 41 0,45-59 0,-1 0 0,0-1 0,-1 0 0,1 0 0,-1 0 0,0-1 0,0 1 0,0-1 0,0 0 0,0-1 0,-1 1 0,1-1 0,-1 0 0,0 0 0,-7 0 0,11-2 0,0 0 0,0 0 0,0-1 0,0 0 0,0 1 0,0-1 0,0 0 0,0 0 0,0 0 0,0 0 0,0 0 0,0 0 0,1-1 0,-1 1 0,0 0 0,1-1 0,-1 0 0,1 1 0,0-1 0,-1 0 0,1 0 0,0 0 0,0 1 0,0-1 0,-1-4 0,-18-55 0,16 43 0,0 0 0,1 0 0,2 0 0,-1 0 0,2 0 0,1 0 0,0-1 0,1 1 0,1 0 0,6-19 0,-5 23 0,1-1 0,1 2 0,1-1 0,0 1 0,0-1 0,2 2 0,-1-1 0,2 2 0,-1-1 0,2 1 0,-1 0 0,20-14 0,15-6-1169,68-35 0,-90 53-374,44-24-8765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5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555 6470,'-261'-127'7309,"-3"13"-5716,119 60-1658,-262-62-1,143 66 233,-342-20 0,-272 46-15,667 28 280,0 9 0,-265 51 0,362-41-156,1 5 0,1 5 0,2 5 0,1 4 0,-176 98 0,250-120-214,1 2 0,1 2 0,1 1 0,1 1 0,-47 52 1,64-62-47,2 0 1,0 1 0,1 0 0,1 1 0,0 0 0,2 1 0,0 0-1,1 0 1,1 1 0,0 0 0,2 0 0,0 0 0,0 23 0,3-15-26,2 0 0,2 0 1,0 0-1,2 0 1,0-1-1,2 0 0,2 0 1,0 0-1,16 30 0,-7-21-8,1-1-1,2-1 0,2 0 1,1-2-1,53 56 0,-48-62 100,2-1-1,0-2 0,1-1 1,1-1-1,1-2 0,1-1 1,1-2-1,0-1 1,1-2-1,61 13 0,32-1 659,233 14 0,-360-39-739,1725 73 341,-1094-70-358,-447-11-142,255-45 1,18-53-193,-359 75 317,-1-5 0,134-67 0,-197 84 301,-1-2-1,-1-1 0,0-1 0,44-41 1,-69 55-124,-2 0 1,1-1 0,-1 0 0,-1 0 0,0-1-1,0 0 1,-1 0 0,6-16 0,-9 20-46,-1-1 1,0 1-1,-1-1 1,0 0-1,0 1 1,0-1-1,-1 0 1,0 0-1,-1 0 1,0 1-1,0-1 1,0 0-1,-1 1 1,-5-14-1,1 8-51,-1-1 0,-1 1 0,0 1 0,-1 0 0,0 0 0,-1 0 1,0 1-1,-1 1 0,-12-11 0,-119-82-18,119 87-18,-265-158-1412,-167-59-5480,237 129 202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13965,'0'0'4703,"12"2"-3235,66 9-6,0-5 0,0-2-1,79-8 1,-71 2-1100,1897-69 844,-1929 68-1013,117-9-144,-143 9 256,0-2 0,0-1 1,50-18-1,-73 19 1294,-15 3-689,-37 0-2412,6 0-7192,36-1 1236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13997,'0'0'8520,"-8"3"-7751,3-1-749,0-1 0,1 2 0,-1-1 0,1 1 0,-1-1-1,1 1 1,0 0 0,0 1 0,0-1 0,1 1 0,-1 0 0,1 0 0,0 0 0,0 0-1,0 0 1,1 1 0,-1-1 0,1 1 0,0 0 0,0-1 0,-1 8 0,-7 22 76,2 0 0,1 0 0,2 0 0,1 1 0,1 0 0,2 0 0,2 0 1,9 58-1,-10-88-92,1-1 1,0 0 0,0 1-1,0-1 1,0 0-1,1 0 1,0 0 0,0 0-1,0 0 1,0 0 0,1-1-1,-1 1 1,1-1 0,0 1-1,0-1 1,0 0 0,1 0-1,-1 0 1,1-1-1,-1 1 1,1-1 0,0 0-1,5 2 1,-4-3 3,-1 0 0,1-1 0,-1 1 1,1-1-1,-1 0 0,1-1 0,-1 1 0,1-1 0,-1 0 1,1 0-1,-1 0 0,0 0 0,0-1 0,1 0 0,-1 0 0,0 0 1,-1 0-1,1-1 0,0 1 0,-1-1 0,1 0 0,4-5 1,3-4 32,0 1 1,0-2-1,-1 1 1,8-16 0,-13 21 42,-2 0 1,1 0-1,-1 0 0,0-1 1,0 1-1,-1-1 1,0 1-1,0-1 1,-1 0-1,1-9 1,-2 16-58,0 1 0,0 0 0,0-1 1,0 1-1,0-1 0,0 1 0,0 0 1,0-1-1,0 1 0,0 0 1,0-1-1,0 1 0,0-1 0,-1 1 1,1 0-1,0-1 0,0 1 0,0 0 1,0-1-1,-1 1 0,1 0 0,0-1 1,0 1-1,-1 0 0,1 0 0,0-1 1,0 1-1,-1 0 0,1 0 0,0-1 1,-1 1-1,1 0 0,0 0 1,-1 0-1,0-1 0,-13 8 172,-12 20-338,23-18 145,-1 0-1,2 0 1,-1 0 0,1 0 0,0 1 0,1-1 0,0 1 0,1 12 0,9-27 266,1-10-118,-1 0-1,0-1 1,-1 0 0,8-25-1,-8 22-133,0-1 0,21-32 0,-29 51-24,1 0 0,-1 0 1,1 0-1,-1 0 1,1 0-1,0 0 0,-1 0 1,1 1-1,0-1 0,-1 0 1,1 1-1,0-1 0,0 0 1,0 1-1,0-1 1,0 1-1,0-1 0,0 1 1,0 0-1,0-1 0,0 1 1,0 0-1,1 0 0,-1 0-2,0 0 0,0 1 0,0-1 0,0 1 0,-1 0 0,1-1 0,0 1-1,0 0 1,-1-1 0,1 1 0,-1 0 0,1 0 0,0-1 0,-1 1 0,1 0 0,-1 0-1,0 0 1,1 0 0,-1 1 0,12 58-60,-11-53 117,6 68 69,8 41-1724,-15-114 1498,0 0-1,0 0 0,1 0 0,-1 0 0,1 0 0,-1 0 0,1 0 0,0-1 0,0 1 0,0 0 1,0 0-1,0-1 0,0 1 0,0 0 0,2 1 0,-2-3 16,-1 0 0,1 0 0,-1 0 1,1 0-1,0 0 0,-1 0 0,1 0 0,-1 0 0,1-1 0,-1 1 0,1 0 0,-1 0 1,1-1-1,-1 1 0,1 0 0,-1 0 0,1-1 0,-1 1 0,1-1 0,-1 1 1,1 0-1,-1-1 0,0 1 0,1-1 0,-1 1 0,0-1 0,1 1 0,-1-1 0,0 1 1,0-1-1,1 0 0,3-8-1122,-1 1 0,0-1 1,0 0-1,3-17 0,0-26-5038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16816,'0'0'1932,"0"12"-618,0 247 1414,2-242-2892,4-30 49,4-31-34,-6 11-93,-2 0-1,-1 1 0,-5-49 0,-1 62 735,1 30-109,2 32-158,3-35-185,0 1 1,1-1 0,0 1 0,0-1 0,1 0-1,-1 0 1,7 10 0,-9-17-26,0 1-1,1-1 1,0 1-1,-1-1 1,1 0-1,0 1 1,0-1-1,0 0 1,0 0 0,0 1-1,0-1 1,0 0-1,0 0 1,1 0-1,-1 0 1,0 0-1,0-1 1,1 1 0,-1 0-1,1 0 1,-1-1-1,1 1 1,-1-1-1,1 0 1,-1 1-1,1-1 1,-1 0 0,1 0-1,0 0 1,-1 0-1,1 0 1,-1 0-1,1 0 1,-1-1-1,1 1 1,-1-1 0,1 1-1,-1-1 1,1 1-1,-1-1 1,1 0-1,-1 0 1,0 1-1,1-1 1,-1 0 0,0 0-1,2-2 1,2-3 184,0 0 0,0 0 0,0 0 0,-1-1 0,0 1 0,0-1 0,0 0 0,-1 0 1,0 0-1,-1-1 0,0 1 0,2-8 0,0-6 51,-1-1 0,-1 1-1,0-25 1,-2 46-248,0 0 1,0 0-1,0-1 1,0 1-1,0 0 0,0 0 1,0-1-1,0 1 1,0 0-1,0 0 0,0-1 1,0 1-1,0 0 0,0 0 1,0-1-1,0 1 1,0 0-1,0 0 0,0 0 1,0-1-1,-1 1 1,1 0-1,0 0 0,0-1 1,0 1-1,0 0 1,-1 0-1,1 0 0,0 0 1,0-1-1,0 1 1,0 0-1,-1 0 0,1 0 1,0 0-1,0 0 1,-1 0-1,1 0 0,0-1 1,0 1-1,-1 0 0,1 0 1,0 0-1,-8 11-182,2 15 178,1 1 0,2-1-1,0 1 1,2 0 0,3 30-1,-2-16 439,0-41-433,0 0 0,0 1 0,0-1 0,0 0 0,0 1 0,-1-1 0,1 1 0,0-1 0,0 0 0,0 1 0,0-1 0,1 0 0,-1 1 0,0-1 0,0 0 0,0 1 0,0-1 0,0 0-1,0 1 1,0-1 0,1 0 0,-1 1 0,0-1 0,0 0 0,0 1 0,1-1 0,-1 0 0,0 0 0,1 1 0,-1-1 0,0 0 0,0 0 0,1 0 0,-1 1 0,0-1 0,1 0 0,0 0 0,11-9 123,11-21 131,6-27-44,-21 39-209,1 1 1,1 0-1,0 0 1,15-17-1,-24 32-14,0 1 0,-1 0 1,1 0-1,0 0 0,0 0 0,0 0 0,0 0 0,0 1 0,0-1 0,0 0 0,1 1 0,-1-1 0,0 0 0,0 1 1,1-1-1,-1 1 0,0 0 0,1-1 0,-1 1 0,0 0 0,1 0 0,1 0 0,-2 0 5,1 1 0,-1 0 0,0-1 0,0 1 0,0 0 0,0 0 1,0 0-1,0 0 0,0 0 0,0 0 0,0 0 0,0 0 0,0 0 0,-1 0 0,1 0 0,0 1 0,-1-1 0,1 2 0,3 9 16,0 1 0,-1 0 0,3 22-1,-4-20 24,0-2-21,-2-10-7,0 1-1,1-1 0,0 1 0,-1 0 0,1-1 0,1 1 0,-1-1 0,0 0 0,4 6 0,-4-9 4,-1 0 0,1 0 0,-1 0 0,1 0 1,-1-1-1,1 1 0,-1 0 0,1 0 0,-1-1 0,1 1 0,-1 0 1,1-1-1,-1 1 0,1 0 0,-1-1 0,0 1 0,1-1 1,-1 1-1,0-1 0,1 1 0,-1-1 0,0 1 0,0-1 0,0 1 1,1-1-1,-1 1 0,0-1 0,0 1 0,0-1 0,0 0 0,0 1 1,0-2-1,7-20 410,-1-3-328,-1-3-433,2 0 1,1 1-1,1 0 0,18-37 0,-26 63-44,-1 1 0,0-1-1,1 1 1,-1-1 0,0 0 0,1 1 0,-1-1 0,1 1-1,-1-1 1,1 1 0,-1 0 0,1-1 0,-1 1 0,1-1-1,-1 1 1,1 0 0,0 0 0,-1-1 0,1 1 0,-1 0-1,1 0 1,0 0 0,0-1 0,6-3-5277,-4-8 7376,-2 8-1560,0 1-1,-1 0 1,1 0-1,0 0 1,1 0-1,-1 0 1,1 0-1,-1 0 1,1 1-1,0-1 1,0 0-1,0 1 1,0 0-1,0-1 1,1 1-1,-1 0 1,1 0-1,-1 0 1,1 1-1,0-1 1,0 0-1,0 1 1,0 0-1,0 0 1,0 0-1,0 0 1,6-1-1,-6 2-112,0 0-1,-1-1 1,1 1-1,0 0 1,-1 0-1,1 1 1,-1-1-1,1 0 1,0 1-1,-1 0 1,1 0-1,-1-1 1,1 1-1,-1 1 1,0-1-1,1 0 1,-1 1 0,0-1-1,0 1 1,0 0-1,0-1 1,0 1-1,0 0 1,0 0-1,-1 0 1,1 1-1,-1-1 1,0 0-1,1 0 1,-1 1-1,0-1 1,0 1-1,-1-1 1,2 4-1,0 9 554,0 1-1,-2-1 1,1 1-1,-2 0 0,0-1 1,-4 19-1,-2 42 2474,28-90-3194,13-36 198,-33 46-772,1 1 0,-1-1-1,0 0 1,0 0 0,0 0 0,0 0 0,0-8 0,-3 5-3313,-8 1-2764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15375,'0'0'8424,"63"-33"-8008,-41 17-320,1-1-64,-4-1-1505,-2-3-1698,-3-7-577,-6-6-4227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17809,'-1'9'2963,"-3"23"-1390,0 1 301,1 0-1,2 54 0,1-81-1750,0 1-1,1 0 1,0 0 0,0 0-1,0-1 1,1 1 0,0-1-1,1 1 1,-1-1 0,1 0-1,0 0 1,1 0 0,-1 0-1,1 0 1,1-1 0,-1 0-1,1 0 1,0 0-1,7 5 1,-11-9-106,0 0 1,0 0-1,1 0 0,-1-1 0,0 1 0,1 0 0,-1-1 1,1 0-1,-1 1 0,1-1 0,-1 0 0,1 1 1,-1-1-1,1 0 0,-1 0 0,1 0 0,-1-1 1,1 1-1,-1 0 0,1 0 0,-1-1 0,1 1 1,-1-1-1,0 1 0,1-1 0,-1 0 0,0 0 1,1 1-1,-1-1 0,0 0 0,0 0 0,0 0 0,0 0 1,0-1-1,0 1 0,0 0 0,0 0 0,0-1 1,0 1-1,0-2 0,4-7 187,0-1-1,0 0 1,-1 0 0,3-15-1,-1 6-255,0 4 39,-1-1-1,0 0 1,-1 0 0,-1 0-1,1-23 1,-22 63-4653,0 41-5802,15-44 3490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9321,'0'0'6961,"9"8"-5872,-5-4-1206,0 0 1,1-1-1,0 1 0,0-1 1,0 0-1,0 0 0,0 0 1,11 3-1,-14-5-127,1-1-1,0 1 1,-1-1 0,1 0-1,-1 0 1,1 0 0,-1 0-1,1-1 1,0 1 0,-1-1-1,1 0 1,-1 1 0,1-1-1,-1 0 1,0 0 0,1 0-1,-1-1 1,0 1 0,0-1-1,0 1 1,0-1 0,0 0-1,0 0 1,0 1 0,-1-1-1,1 0 1,-1-1 0,3-2-1,1-2-400,-1-1 0,1 0 0,-1 0 0,-1 0 0,0-1 0,5-16 0,-2-29 5876,-6 54-5088,0-1 0,0 1-1,0-1 1,0 1 0,1-1 0,-1 1 0,0-1 0,0 1 0,0-1 0,0 1 0,0-1 0,0 1 0,-1-1 0,1 1-1,0 0 1,0-1 0,0 1 0,0-1 0,0 1 0,-1-1 0,1 1 0,0-1 0,0 1 0,-1 0 0,1-1 0,0 1-1,-1 0 1,1-1 0,0 1 0,-1 0 0,1-1 0,-1 1 0,1 0 0,0 0 0,-1-1 0,1 1 0,-1 0 0,1 0-1,-1 0 1,1 0 0,-1 0 0,1 0 0,-1 0 0,1 0 0,0 0 0,-1 0 0,1 0 0,-1 0 0,1 0 0,-1 0-1,1 0 1,-2 0 0,1 1 57,0 0-1,-1 0 0,1-1 1,0 1-1,-1 0 0,1 0 1,0 0-1,0 1 0,0-1 1,0 0-1,0 0 0,0 0 1,0 1-1,-1 2 0,-1 8 250,0-1 1,1 1-1,0 0 0,1 0 0,1 0 0,1 20 0,-1-26-304,0-6-142,0 1 0,-1 0 0,1-1 0,0 1 0,0 0 0,0-1 0,0 1 0,0 0 0,0-1 0,0 1 0,0 0 1,0 0-1,0-1 0,1 1 0,-1 0 0,0-1 0,0 1 0,0-1 0,1 1 0,-1 0 0,0-1 0,1 1 0,-1-1 0,1 1 0,-1-1 0,1 1 0,-1-1 0,1 1 0,-1-1 1,1 1-1,-1-1 0,1 0 0,0 1 0,-1-1 0,1 0 0,-1 0 0,1 1 0,0-1 0,-1 0 0,1 0 0,0 0 0,-1 0 0,1 0 0,0 0 0,-1 0 0,1 0 1,0 0-1,-1 0 0,1 0 0,0 0 0,-1-1 0,1 1 0,0 0 0,-1 0 0,1-1 0,0 1 0,-1 0 0,1-1 0,-1 1 0,2-1 0,2-2 17,-1 0 0,1 0 1,0 0-1,-1 0 0,0 0 0,0-1 0,4-4 0,20-53 435,-26 57-176,0-1 1,1 1-1,-1-1 0,-1 0 0,1 1 1,-1-1-1,0 0 0,0 1 0,0-1 1,0 0-1,-3-8 0,3 12-262,0 1 1,-1 0-1,1 0 0,0 0 0,0-1 0,0 1 0,0 0 1,-1 0-1,1 0 0,0 0 0,0 0 0,-1-1 1,1 1-1,0 0 0,0 0 0,-1 0 0,1 0 1,0 0-1,0 0 0,-1 0 0,1 0 0,0 0 1,0 0-1,-1 0 0,1 0 0,0 0 0,0 0 1,-1 0-1,1 0 0,0 0 0,0 0 0,-1 1 1,1-1-1,0 0 0,0 0 0,0 0 0,-1 0 1,1 0-1,0 1 0,0-1 0,0 0 0,-1 0 1,1 0-1,0 1 0,0-1 0,0 0 0,0 0 0,0 0 1,-1 1-1,-7 10-7,4-2-263,1 1-1,1-1 1,0 0-1,0 1 0,0-1 1,2 1-1,-1 18 1,1-28 131,0 0 0,0 1 1,0-1-1,0 0 0,0 1 1,0-1-1,0 0 1,0 1-1,0-1 0,0 0 1,0 1-1,1-1 0,-1 0 1,0 1-1,0-1 0,0 0 1,0 0-1,1 1 0,-1-1 1,0 0-1,0 1 1,0-1-1,1 0 0,-1 0 1,0 0-1,0 1 0,1-1 1,-1 0-1,0 0 0,1 0 1,-1 0-1,0 0 0,1 1 1,-1-1-1,0 0 0,1 0 1,-1 0-1,0 0 1,1 0-1,17-6-3935,12-15-2688,-7-6 1219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8040,'0'0'12929,"-8"10"-10083,-1 0-2426,1 1 1,0 0 0,1 1 0,0-1 0,1 1 0,0 1 0,1-1 0,1 1 0,0 0 0,0 0 0,1 0-1,-1 17 1,8-27-527,5-9 20,5-8-10,-11 9 86,6-6-101,0-1 1,0 2-1,13-13 1,-20 21 59,0 0 0,0 0 0,0 0 0,1 1 0,-1-1 0,0 1 0,0 0 1,1-1-1,-1 1 0,1 0 0,-1 0 0,1 1 0,0-1 0,-1 1 1,1-1-1,-1 1 0,1 0 0,0 0 0,0 0 0,-1 0 0,1 0 0,0 0 1,-1 1-1,5 1 0,-5 0 65,0-1 0,-1 1 1,0 0-1,1 0 0,-1 0 1,0 0-1,0 0 0,0 0 0,0 0 1,0 0-1,0 1 0,-1-1 1,1 0-1,-1 0 0,1 1 0,-1-1 1,0 0-1,0 1 0,-1 3 0,-2 49 1099,-12 3 832,13-54-1831,1 0 1,-1-1-1,1 1 1,-1-1-1,0 1 1,0-1-1,-1 0 1,1 0-1,-1 0 1,0 0-1,1 0 1,-6 4-1,7-7-185,1 0-1,-1 0 0,0 1 1,1-1-1,-1 0 1,0 0-1,1 0 1,-1 0-1,0 0 1,1 0-1,-1 0 1,0 0-1,0 0 1,1 0-1,-1 0 1,0 0-1,1 0 1,-1-1-1,1 1 0,-1 0 1,0-1-1,1 1 1,-1 0-1,1-1 1,-1 1-1,1 0 1,-1-1-1,1 1 1,-1-1-1,1 1 1,-1-1-1,1 1 1,-1-1-1,1 0 1,0 1-1,-1-1 0,1 0 1,0 1-1,0-1 1,0 1-1,-1-1 1,1 0-1,0 1 1,0-1-1,0 0 1,0 0-1,0 1 1,0-2-1,-2-42-4705,2 36 3696,0-35-3612,0-7-1569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14798,'0'0'10586,"0"15"-9444,0 24-548,0 16 962,7 61 0,-5-102-1474,0 1-1,1 0 1,0-1-1,1 0 1,1 0 0,0 0-1,1 0 1,0-1-1,14 21 1,-19-33-97,0 0-1,-1 0 1,1 0-1,0 0 1,-1 0-1,1 0 1,0 0-1,0 0 1,0 0-1,0 0 1,0 0-1,0-1 1,0 1-1,0 0 1,0-1-1,0 1 1,1-1-1,-1 1 1,0-1-1,0 0 1,3 1-1,-4-2-2,1 1-1,0-1 1,0 1-1,-1-1 1,1 1-1,0-1 1,-1 0-1,1 1 1,-1-1-1,1 0 1,-1 0-1,1 0 1,-1 1-1,1-1 1,-1 0-1,0 0 1,1 0-1,-1 0 1,0 0-1,0 1 1,0-1-1,1-1 1,1-66-1613,-2 57 953,-1-59-2851,2 85 3726,-1-6 93,0 1-1,1-1 1,0 1-1,0-1 1,5 12-1,-6-19-226,1-1-1,-1 1 0,1 0 0,0-1 1,-1 1-1,1-1 0,0 1 0,0-1 1,0 0-1,0 1 0,0-1 0,1 0 1,-1 0-1,0 0 0,1 0 0,-1 0 1,0 0-1,1 0 0,-1 0 0,1 0 1,0-1-1,-1 1 0,1-1 0,-1 1 1,1-1-1,0 1 0,0-1 0,-1 0 1,1 0-1,0 0 0,-1 0 0,1 0 0,0-1 1,-1 1-1,1 0 0,0-1 0,-1 1 1,3-1-1,0-2 7,1 1 1,-1-1 0,1 0-1,-1 0 1,0-1-1,0 1 1,0-1-1,-1 0 1,1 0-1,-1 0 1,0 0-1,0 0 1,0-1 0,-1 1-1,0-1 1,4-9-1,-4 7-63,1 1 0,1 0-1,-1 0 1,1 0 0,0 0-1,0 1 1,9-9 0,-12 14-13,-1 0 1,0 0 0,1 0-1,-1 0 1,0 0-1,1 0 1,-1 0 0,0 1-1,1-1 1,-1 0 0,0 0-1,1 0 1,-1 1-1,0-1 1,1 0 0,-1 1-1,0-1 1,0 0 0,1 0-1,-1 1 1,0-1-1,0 0 1,0 1 0,1-1-1,-1 1 1,0-1 0,0 0-1,0 1 1,0-1-1,0 0 1,0 1 0,0-1-1,0 1 1,0-1 0,0 0-1,0 1 1,0-1-1,0 1 1,0-1 0,0 0-1,-1 1 1,3 22 234,-2-23-210,0 13 277,1 0 0,0 0-1,1 0 1,7 23 0,-8-34-246,-1 0 0,1 0 1,0-1-1,0 1 0,-1 0 0,1-1 1,0 1-1,1 0 0,-1-1 0,0 0 1,0 1-1,1-1 0,-1 0 1,0 1-1,1-1 0,-1 0 0,4 1 1,-3-1-33,0-1 0,0 0 0,0 0 0,-1 0 0,1 0 1,0-1-1,0 1 0,0 0 0,-1-1 0,1 0 0,0 1 0,-1-1 1,1 0-1,0 0 0,-1 0 0,1 0 0,-1 0 0,1 0 0,-1 0 1,0 0-1,1 0 0,1-4 0,36-41-717,16-20-1696,-52 63 2183,0 0 0,0 0 0,1 0-1,-1 1 1,1-1 0,0 1 0,-1 0-1,1 0 1,0 0 0,0 1 0,1 0-1,-1-1 1,0 1 0,0 0 0,6 0 0,-1 3-7758,-5 9-8460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19827,'0'0'1057,"34"86"384,-18-44-800,2 10-481,2 5-192,-2 0-449,-3-3-447,1-4-578,-8-11-1281,-5-9-4195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30 107 10474,'0'6'12976,"0"7"-10014,1 18-3851,-15 138 1923,-2 86 1904,16-254-2912,0-1 1,0 0-1,0 0 1,0 0 0,0 0-1,1 0 1,-1 0-1,0 0 1,0 0 0,0 0-1,1 0 1,-1 0-1,0 1 1,0-1 0,0 0-1,0 0 1,1 0-1,-1 0 1,0 0 0,0 0-1,0-1 1,1 1-1,-1 0 1,0 0-1,0 0 1,0 0 0,1 0-1,-1 0 1,0 0-1,0 0 1,0 0 0,0 0-1,0-1 1,1 1-1,-1 0 1,0 0 0,0 0-1,0 0 1,0 0-1,0-1 1,0 1 0,1 0-1,-1 0 1,0 0-1,0-1 1,0 1 0,0 0-1,0 0 1,0 0-1,0 0 1,0-1 0,0 1-1,0 0 1,0 0-1,0-1 1,9-13 539,3-15-419,-1 0-1,-2 0 1,0-1 0,-3 0 0,5-45 0,-6 17-35,-3 0 0,-5-58 0,2 115-112,-4-41 0,5 41 0,0 0 0,0-1 0,-1 1 0,1-1 0,0 1 0,-1 0 0,1-1 0,-1 1 0,1 0 0,-1-1 0,0 1 0,0 0 0,1 0 0,-1-1 0,0 1 0,0 0 0,0 0 0,0 0 0,-1 0 0,1 0 0,0 1 0,0-1 0,-3-1 0,3 4 0,0-1 0,0 1 0,0 0 0,0-1 0,0 1 0,1 0 0,-1 0 0,0 0 0,1 0 0,-1-1 0,1 1 0,0 0 0,0 0 0,0 0 0,0 3 0,0-4 0,-2 12 0,1-4 0,0 0 0,1-1 0,0 1 0,0 0 0,3 13 0,-3-20 0,1-1 0,-1 1 0,1 0 0,0-1 0,-1 1 0,1 0 0,0-1 0,0 1 0,0-1 0,0 1 0,0-1 0,1 1 0,-1-1 0,0 0 0,1 0 0,-1 0 0,1 0 0,-1 0 0,1 0 0,0 0 0,-1 0 0,1 0 0,0-1 0,-1 1 0,1-1 0,0 1 0,0-1 0,0 0 0,-1 0 0,1 0 0,3 0 0,5 0 0,0-1 0,0-1 0,0 0 0,0 0 0,-1-1 0,1 0 0,-1-1 0,0 0 0,0 0 0,0-1 0,0 0 0,12-11 0,-5 4 0,-1-1 0,-1 0 0,0-1 0,0-1 0,17-25 0,-20 16 0,-39 89 0,16-28 0,1 2 0,1-1 0,3 1 0,1 1 0,2-1 0,1 45 0,3-81 0,1 0 0,-1 0 0,1 0 0,-1-1 0,1 1 0,0 0 0,1 0 0,-1-1 0,0 1 0,1-1 0,-1 1 0,1-1 0,0 0 0,-1 0 0,1 0 0,1 0 0,-1 0 0,0 0 0,0 0 0,1 0 0,-1-1 0,1 1 0,-1-1 0,1 0 0,-1 0 0,1 0 0,0 0 0,3 0 0,-1 0 0,-1 0 0,1 0 0,-1-1 0,0 1 0,1-1 0,-1 0 0,1 0 0,-1-1 0,1 0 0,-1 1 0,0-2 0,1 1 0,-1 0 0,0-1 0,0 0 0,0 0 0,7-4 0,-3 0 0,0-1 0,-1-1 0,0 1 0,0-1 0,-1 0 0,0 0 0,0-1 0,-1 0 0,8-18 0,-3 2 0,-2 0 0,8-47 0,-22 104 0,0-7 0,1 0 0,1 1 0,1-1 0,1 1 0,3 39 0,-1-63-127,1-1 0,0 1-1,0 0 1,0 0 0,0 0 0,0-1 0,0 1-1,0-1 1,0 1 0,1-1 0,-1 1 0,0-1-1,1 0 1,0 0 0,-1 1 0,1-1 0,0 0-1,-1 0 1,1-1 0,0 1 0,0 0 0,0-1-1,0 1 1,-1-1 0,1 1 0,0-1 0,0 0-1,0 0 1,0 0 0,0 0 0,4-1-1,-1 1-491,0 0-1,0 0 0,-1-1 0,1 0 0,0 0 0,0 0 0,0 0 1,-1-1-1,1 0 0,-1 0 0,1 0 0,4-3 0,10-16-8871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9513,'1'-8'6742,"0"3"-6428,0-1 0,0 1 0,1 0 0,0 0 0,0 1 0,0-1 0,0 0 0,1 0 0,-1 1 0,1 0 0,1-1 0,-1 1 0,0 0 0,1 1 0,0-1 0,0 1-1,0-1 1,0 1 0,0 0 0,7-2 0,12-7 398,0 1 0,1 2 0,1 0-1,27-5 1,-36 10-655,1 1 0,-1 1 0,0 0 0,0 1 0,1 1 0,-1 1 0,28 4 0,-40-4-70,0 0 0,-1 1 0,1-1 1,0 1-1,0 0 0,-1 0 0,1 0 1,-1 1-1,0-1 0,0 1 0,0 0 1,0 0-1,0 0 0,0 0 0,-1 0 1,0 0-1,1 1 0,-1 0 0,-1-1 1,1 1-1,0 0 0,-1 0 0,0 0 0,0 0 1,1 6-1,2 10 170,-2 1 0,0 0 0,-3 37 0,1-36 353,-8 68 1577,36-107-2973,-24 14 803,0 1 0,0 0 0,0 1 0,0-1 0,0 1 1,0 0-1,0 0 0,0 0 0,0 0 0,1 1 0,-1-1 0,0 1 0,0 0 0,1 1 0,-1-1 1,0 1-1,0 0 0,1 0 0,-1 0 0,0 0 0,0 1 0,0-1 0,-1 1 0,1 0 0,5 4 1,-4-2 79,-1 1 1,0-1 0,0 1 0,0 0 0,-1 0 0,1 0 0,-1 0-1,0 1 1,-1 0 0,0-1 0,1 1 0,-2 0 0,1 0-1,-1 0 1,0 0 0,0 0 0,0 8 0,0-6 224,-1-1-1,0 1 1,-1 0 0,1-1 0,-1 1-1,-1-1 1,1 1 0,-1-1 0,-1 1-1,1-1 1,-1 0 0,-1 0 0,1 0-1,-1-1 1,0 1 0,-1-1 0,1 0-1,-1 0 1,-1-1 0,1 1 0,-1-1-1,0 0 1,0-1 0,0 1 0,-10 4-1,0 1-188,0 0-1,-1-2 1,0 0 0,-1 0-1,1-2 1,-1 0-1,-1-1 1,1-1-1,-36 3 1,51-10-606,11-5-865,18-10-2364,-20 14 2702,26-20-3283,3-3-2610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71 144 17809,'0'0'6929,"5"-11"-6166,-4 7-673,3-2-38,-1-1 1,0 0-1,0 0 0,-1 0 1,0-1-1,0 1 0,-1 0 1,0-1-1,0 1 0,-1-1 1,0 1-1,0-1 0,-2-9 1,2 16-25,-1 0 0,1 0 1,-1 0-1,1 0 0,-1 0 0,1 0 1,-1 0-1,0 0 0,1 1 1,-1-1-1,0 0 0,0 0 1,0 1-1,1-1 0,-1 0 1,0 1-1,0-1 0,0 1 1,0-1-1,0 1 0,0-1 1,0 1-1,-1 0 0,1-1 0,0 1 1,0 0-1,0 0 0,0 0 1,0 0-1,0 0 0,0 0 1,0 0-1,-1 1 0,1-1 1,0 0-1,0 0 0,0 1 1,0-1-1,0 1 0,0-1 1,0 1-1,0-1 0,0 1 0,0 0 1,0 0-1,-3 2 15,0 0 1,0-1-1,1 1 0,-1 0 0,1 1 1,0-1-1,0 1 0,0-1 0,-4 8 1,4-1 58,-1 1 1,1 0-1,1 0 1,0 0-1,1 0 1,0 0-1,0 0 1,1 1-1,1-1 1,0 0-1,3 16 1,-2-18-58,-1-1-1,1 0 1,1 0 0,0 0 0,0 0 0,0-1 0,1 1 0,0-1 0,1 0 0,-1 0 0,1 0-1,1-1 1,-1 1 0,1-1 0,12 9 0,-15-13-44,0 0 0,-1-1 0,1 1 0,0-1 0,0 1 0,0-1 0,0 0 0,0 0 0,0-1 0,0 1 0,0-1-1,1 1 1,-1-1 0,0 0 0,0 0 0,0-1 0,1 1 0,-1-1 0,0 1 0,0-1 0,3-1 0,-1-1 41,0 1 1,0-1-1,-1 0 1,1-1-1,-1 1 1,0-1-1,0 0 1,0 0-1,0 0 1,-1-1-1,4-5 0,1-3-268,0-1-1,-1 0 0,7-19 0,6-35-4003,-15 32-393,-4 3-1484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15887,'0'0'5402,"0"11"-3069,0 26-1149,1 1 0,3-1 0,11 56-1,-9-70-783,-3-6-219,2 0 1,-1 0 0,2-1-1,1 1 1,0-1 0,12 20-1,-18-34-177,0-1-1,0 0 0,0 1 1,0-1-1,0 0 0,0 0 1,0 0-1,1 0 0,-1 0 1,0 0-1,1 0 0,-1-1 1,0 1-1,1 0 0,-1-1 1,1 1-1,-1-1 0,1 0 1,-1 1-1,1-1 0,0 0 1,-1 0-1,1 0 0,-1 0 1,1 0-1,0 0 0,-1 0 1,1-1-1,-1 1 0,1-1 1,-1 1-1,3-2 0,5-2 29,-1-1-1,0-1 1,-1 1-1,14-13 0,-17 14-55,1-1 0,0 1 0,0 0 0,0 0 0,1 1 0,-1 0 0,12-5 0,-15 7 21,1 1 0,-1-1 0,1 1 0,-1-1 1,1 1-1,-1 0 0,0 0 0,1 0 0,-1 1 0,1-1 0,-1 1 0,1-1 0,-1 1 0,1 0 0,-1 0 0,0 0 1,0 0-1,1 0 0,-1 0 0,0 0 0,0 1 0,0 0 0,0-1 0,-1 1 0,1 0 0,0 0 0,1 2 0,2 4 136,-1 1-1,0-1 1,-1 1-1,1 0 0,3 18 1,-5-18-61,1 1 0,0 0 0,0-1 0,6 10 0,-9-68 1231,-6 26-1236,-1-1 1,-1 2-1,-19-40 1,12 28-50,21 47-61,1 0 0,0-1 0,14 17 0,-18-25 34,-1-1 1,1 1-1,0-1 0,0 0 1,0 0-1,0 0 0,0-1 1,1 1-1,-1-1 0,1 0 1,-1 0-1,1 0 1,0 0-1,0 0 0,0-1 1,0 0-1,0 0 0,7 1 1,-10-2 13,1-1 0,-1 0 0,1 1 1,-1-1-1,1 0 0,-1 0 0,0 0 1,0 0-1,1 0 0,-1 0 0,0 0 1,0 0-1,0 0 0,0-1 0,0 1 1,0 0-1,-1-1 0,1 1 0,0-1 1,-1 1-1,1 0 0,-1-1 0,1 0 0,-1 1 1,0-1-1,0 1 0,1-4 0,2-52 175,-3 48-170,0-73-10,25 151 0,-20-54 0,16 47 0,-20-60 0,-1 0 0,1 0 0,0-1 0,0 1 0,0 0 0,0-1 0,0 1 0,0-1 0,0 1 0,0-1 0,1 0 0,-1 1 0,0-1 0,1 0 0,-1 0 0,1 0 0,0 0 0,-1 0 0,1 0 0,0-1 0,-1 1 0,1-1 0,0 1 0,0-1 0,0 1 0,0-1 0,2 0 0,-2-1 0,0 1 0,-1-1 0,1 0 0,-1 0 0,1 0 0,-1 0 0,1 0 0,-1 0 0,1-1 0,-1 1 0,0-1 0,0 1 0,0 0 0,0-1 0,0 0 0,0 1 0,0-1 0,0 0 0,0-1 0,14-41 0,-12 32 0,5-19 0,-2-1 0,3-62 0,-9 115 0,3 68 0,-3-85 0,1 0 0,0 0 0,0 1 0,0-1 0,0 0 0,0 0 0,1 0 0,0 0 0,0 0 0,0-1 0,0 1 0,0 0 0,1-1 0,0 0 0,0 0 0,6 6 0,-8-8-20,-1-1-1,1 1 1,0-1 0,-1 1-1,1-1 1,0 1-1,0-1 1,0 0 0,-1 1-1,1-1 1,0 0 0,0 0-1,0 0 1,-1 1 0,1-1-1,0 0 1,0 0-1,0 0 1,0 0 0,0-1-1,-1 1 1,1 0 0,0 0-1,0 0 1,0-1 0,0 1-1,-1 0 1,1-1-1,0 1 1,1-1 0,-1-1-105,0 0 0,1 1 0,-1-1 0,0 0 0,0 0 0,0 0 0,-1 0 0,1 0 0,0 0 0,-1 0 0,1 0 0,-1-2 1,2-6-798,-2 1 0,1-1 0,-1 1 0,-3-17 0,-7-3-4561,-6-3-1900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9577,'0'0'15631,"-1"56"-15407,16-46-160,4-1-769,1-5-3106,-1-4-2755,-2 0-7560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16848,'0'0'11050,"1"12"-10137,2 12-448,1 0-1,9 35 1,-10-49-542,0 0 0,0-1-1,1 1 1,0-1 0,1 0 0,0 0 0,0-1-1,1 1 1,0-1 0,10 9 0,-14-15 14,0-1 1,0 1-1,1-1 0,-1 0 1,1 0-1,-1 0 0,0 0 1,1-1-1,0 1 1,-1 0-1,1-1 0,-1 0 1,1 0-1,5 0 1,43-7-836,-8 1 418,-40 6 550,0 0-1,0 0 1,0 0 0,0 0 0,0 0-1,-1 1 1,1-1 0,0 1 0,0 0-1,0 0 1,0 0 0,0 0 0,-1 1 0,1-1-1,-1 1 1,1 0 0,-1-1 0,1 1-1,-1 0 1,0 1 0,0-1 0,0 0-1,0 0 1,0 1 0,-1-1 0,1 1-1,-1 0 1,0-1 0,1 1 0,-1 0-1,-1 0 1,1 0 0,0 0 0,-1 0-1,1 0 1,-1 0 0,0 0 0,0 0-1,0 0 1,0 3 0,-1 2 109,0-1 0,0 0 1,-1 1-1,0-1 0,0 0 0,-1 0 1,1 0-1,-2 0 0,1-1 0,-1 1 1,0-1-1,0 0 0,0 0 0,-1 0 1,-10 9-1,10-11-184,1-1 0,-1 0-1,0 0 1,-1 0 0,1-1 0,-1 1-1,1-1 1,-1 0 0,1-1 0,-1 0-1,0 1 1,-8-1 0,12-1-18,0 0 0,0 0 0,0 0 0,1 0 0,-1-1 0,0 1 0,0-1 0,0 1 0,0-1 0,1 0 0,-1 0 1,0 1-1,1-1 0,-1 0 0,0 0 0,1-1 0,-1 1 0,1 0 0,0-1 0,-1 1 0,1 0 0,0-1 0,0 1 0,0-1 0,0 0 0,0 1 0,0-1 0,1 0 0,-1 0 0,0 0 1,1 1-1,-1-1 0,1 0 0,0 0 0,0 0 0,0 0 0,0 0 0,0 0 0,0 1 0,1-5 0,-1 2-609,1-1 1,0 0-1,1 0 1,-1 1-1,1-1 1,0 1-1,0-1 1,0 1-1,0 0 0,1 0 1,0 0-1,0 0 1,0 0-1,4-3 1,60-50-10470,-32 29 5464,-26 20 5047,43-42-2559,-33 21 9090,-13 13 886,-4 1 3324,-2 15-10062,0 0 0,0 0-1,0-1 1,0 1-1,0 0 1,0 0 0,0 0-1,0 0 1,0-1 0,0 1-1,0 0 1,0 0-1,-1 0 1,1 0 0,0-1-1,0 1 1,0 0-1,0 0 1,0 0 0,0 0-1,0 0 1,-1 0 0,1-1-1,0 1 1,0 0-1,0 0 1,0 0 0,-1 0-1,1 0 1,0 0 0,0 0-1,0 0 1,0 0-1,-1 0 1,1 0 0,0 0-1,0 0 1,0 0-1,0 0 1,-1 0 0,1 0-1,0 0 1,0 0 0,0 0-1,0 0 1,-1 0-1,1 0 1,0 0 0,0 0-1,0 0 1,0 1-1,0-1 1,-1 0 0,1 0-1,0 0 1,0 0 0,0 0-1,0 0 1,0 1-1,0-1 1,0 0 0,-1 0-1,1 0 1,0 0-1,0 1 1,0-1 0,-9 11 209,6-1-203,1 0 0,0 0 1,0 0-1,1 0 0,0 0 1,1 13-1,1-22-100,-1 0 1,1 0 0,-1-1-1,1 1 1,-1 0-1,1-1 1,-1 1-1,1 0 1,-1-1 0,1 1-1,0-1 1,-1 1-1,1-1 1,0 1-1,0-1 1,-1 1 0,1-1-1,0 0 1,0 0-1,0 1 1,0-1-1,-1 0 1,1 0-1,0 0 1,0 0 0,0 0-1,0 0 1,0 0-1,-1 0 1,1 0-1,0 0 1,0 0 0,0-1-1,0 1 1,-1 0-1,1-1 1,0 1-1,1-1 1,35-12-843,-19 2 80,-10 6 462,-1 0 0,1 1 0,0 0 0,0 0 0,1 0 0,-1 1 0,1 1 0,-1-1 0,14-1 0,-21 5 347,0-1 0,-1 0 1,1 1-1,-1-1 0,1 1 0,-1-1 0,1 1 0,-1-1 0,1 1 0,-1-1 0,1 1 0,-1-1 0,0 1 0,1 0 0,-1-1 0,0 1 1,1 0-1,-1-1 0,0 1 0,0 0 0,0-1 0,0 1 0,0 0 0,0-1 0,0 1 0,0 0 0,0 0 0,0-1 0,0 1 0,0 0 1,0 0-1,-4 26 1179,-1-14-900,-1 0 1,0-1-1,-1 0 1,0 0-1,-1 0 0,0-1 1,0 0-1,-1-1 0,-17 15 1,18-20-347,1-7-4327,9-17-4708,7 2 300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26 18514,'0'0'6347,"-10"3"-5002,6-3-1332,1 0-1,-1 1 1,1 0 0,0 0-1,-1 0 1,1 0 0,0 1-1,0-1 1,-1 1-1,1 0 1,1 0 0,-1 0-1,0 0 1,0 0 0,1 1-1,-1-1 1,1 1 0,0-1-1,0 1 1,0 0-1,0 0 1,0 0 0,1 0-1,-1 1 1,1-1 0,0 0-1,0 0 1,0 1 0,0 3-1,-2 7 231,1 1 0,0-1 0,2 1 0,0 16 0,0-28-156,1 1 1,-1-1-1,1 0 1,0 1-1,0-1 1,0 0-1,0 0 1,0 0-1,1 0 1,2 4 0,-3-5-69,0-1 0,0 0 0,1 0 1,-1 0-1,0 0 0,0 0 1,1 0-1,-1 0 0,1 0 0,-1-1 1,1 1-1,-1 0 0,1-1 1,-1 0-1,1 1 0,-1-1 1,1 0-1,0 1 0,-1-1 0,1 0 1,0 0-1,1-1 0,0 0 55,0 0 0,0 0 0,0 0 0,0-1 0,-1 1-1,1-1 1,0 0 0,-1 1 0,0-1 0,1-1 0,-1 1 0,0 0-1,0 0 1,0-1 0,0 1 0,-1-1 0,1 0 0,-1 1 0,1-1-1,-1 0 1,0 0 0,0 0 0,0 0 0,0-4 0,3-9 332,-1 1-1,0 0 1,1-24 0,-3 20-320,0 10-85,0 0 0,-1 0 0,0 0-1,0 0 1,-4-18 0,-2 22-8,-1 14-49,0 14-399,2 26-2694,5-17-3258,1-25 834,3-5-2226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5701,'0'0'13015,"0"14"-9027,0 21-3436,6 137 3733,-4-153-3914,1 0 0,1 0 0,1-1 0,0 0 0,1 1 0,1-2 0,14 26 0,6-1-271,-16-27-52,-1 1 1,14 30-1,-31-102 785,-11-15-921,4 0 0,3-1 0,-2-92 0,13 162 58,0 0 1,1 0-1,0 0 1,-1 0-1,1 1 1,0-1-1,0 0 1,0 0-1,0 1 1,0-1-1,1 1 1,-1-1-1,0 1 1,1-1-1,-1 1 1,1 0-1,-1 0 1,1-1-1,0 1 1,-1 0-1,1 1 1,0-1-1,0 0 1,0 0-1,0 1 1,0-1-1,0 1 1,0 0-1,0-1 1,0 1-1,2 0 1,-2 0 9,-1-1 1,1 1 0,0 0-1,0 0 1,0 0-1,0 0 1,0 0 0,0 0-1,-1 0 1,1 0 0,0 1-1,0-1 1,0 1-1,0-1 1,-1 1 0,1 0-1,0 0 1,-1 0 0,1 0-1,-1 0 1,1 0-1,-1 0 1,1 0 0,-1 1-1,0-1 1,1 0 0,-1 1-1,0 0 1,0-1 0,0 1-1,1 1 1,-2 6 174,-1 0-1,0-1 1,0 1 0,-1-1 0,0 1 0,0-1-1,-1 0 1,0 0 0,-1 0 0,1 0 0,-1 0-1,-1-1 1,0 0 0,0 0 0,0 0 0,-1-1 0,0 1-1,0-1 1,-9 7 0,14-13-255,1 0-1,0 0 1,-1 0 0,1 0-1,0 0 1,-1 0 0,1 0-1,0 0 1,-1 0 0,1 0-1,0 0 1,-1-1 0,1 1-1,0 0 1,-1 0 0,1 0-1,0 0 1,0 0 0,-1-1-1,1 1 1,0 0 0,0 0-1,-1-1 1,1 1 0,0 0-1,0 0 1,0-1 0,-1 1-1,1 0 1,0 0 0,0-1-1,0 1 1,0 0 0,0-1-1,0 1 1,-1 0 0,1-1-1,0 1 1,0 0 0,0-1-1,0 1 1,0 0 0,0-1-1,0 1 1,1 0 0,-1-1-1,0 1 1,0 0 0,0-1-1,0 1 1,0 0 0,0 0-1,1-1 1,-1 1 0,0-1-1,4-23-9825,4 0-313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17328,'0'0'7314,"-1"11"-7074,-1 36 1157,3 0-1,1 0 1,2 0-1,13 54 1,-12-76-1146,-2-10-142,0 0-1,1-1 1,1 1-1,0-1 1,14 27-1,-19-41-108,0-1 0,0 1 0,0 0 0,0 0 0,0 0 0,0 0 0,0 0 0,0-1 0,0 1 0,0 0 0,0 0 0,0 0 0,0 0 0,1 0 0,-1 0 0,0-1 0,0 1 0,0 0 0,0 0 0,0 0 0,0 0 0,0 0 0,0 0 0,0 0 0,1 0 0,-1 0 0,0-1 0,0 1 0,0 0 0,0 0 0,0 0 0,0 0 0,1 0 0,-1 0 0,0 0 0,0 0 0,0 0 0,0 0 0,0 0 0,1 0 0,-1 0 0,0 0 0,0 0 0,0 0 0,0 0 0,0 0 0,0 0 0,1 0 0,-1 0 0,0 0 0,0 1 0,0-1 0,0 0 0,0 0 0,0 0 0,0 0 0,1 0 0,-1 0 0,0 0 0,0 0 0,0 1 0,0-1 0,0 0 0,0 0 0,0 0 0,0 0 0,0 0 0,0 0 0,0 1 0,3-21 0,-5-25 0,-17-12 0,18 52 0,-1 1 0,0 0 0,0 0 0,0 0 0,-1 1 0,1-1 0,-1 0 0,0 1 0,0 0 0,0 0 0,-6-5 0,7 44 0,3-33 0,0 0 0,0 0 0,0 0 0,0 0 0,1-1 0,-1 1 0,1 0 0,0-1 0,0 1 0,0-1 0,0 1 0,0-1 0,0 0 0,1 0 0,-1 0 0,1 0 0,-1 0 0,1-1 0,0 1 0,-1-1 0,6 2 0,-6-2 0,0-1 0,0 0 0,0 1 0,0-1 0,0 0 0,0 0 0,0 0 0,1 0 0,-1 0 0,0 0 0,0-1 0,0 1 0,0-1 0,0 1 0,0-1 0,0 0 0,0 0 0,-1 0 0,1 0 0,0 0 0,0 0 0,-1 0 0,1-1 0,-1 1 0,1-1 0,-1 1 0,0-1 0,1 0 0,-1 1 0,0-1 0,0 0 0,0 0 0,1-1 0,1-5 0,-1 0 0,1 0 0,-1 0 0,0-1 0,0-12 0,3-9 0,5 73-272,-8-31 305,1 0-1,0 0 1,0-1 0,10 21 0,-13-31-29,1 0-1,-1 0 1,1 1-1,0-1 1,0 0 0,0 0-1,0 0 1,0 0 0,0 0-1,0 0 1,0 0-1,0 0 1,1 0 0,-1 0-1,0-1 1,0 1-1,1 0 1,-1-1 0,0 1-1,3 0 1,-2-2-2,0 1-1,-1 0 1,1-1-1,0 1 1,0-1 0,0 0-1,0 0 1,-1 0-1,1 0 1,0 0 0,0 0-1,-1 0 1,1 0-1,-1 0 1,0-1 0,1 1-1,-1-1 1,0 1-1,3-4 1,7-10-2,-2 3 0,0 0 0,0 1 0,1 0 0,14-11 0,-22 20 0,-1 1 0,1-1 0,-1 1 0,1 0 0,0 0 0,0 0 0,-1 0 0,1 0 0,0 0 0,0 0 0,0 1 0,0-1 0,0 1 0,0-1 0,0 1 0,0 0 0,0 0 0,1 0 0,-1 0 0,0 0 0,0 0 0,0 1 0,0-1 0,0 1 0,0-1 0,0 1 0,0 0 0,0 0 0,-1 0 0,1 0 0,0 0 0,0 0 0,-1 0 0,1 1 0,0-1 0,-1 0 0,2 3 0,11 15 0,-10-14 0,-1 0 0,1 0 0,0 0 0,0-1 0,1 1 0,5 4 0,-9-9 0,0 1 0,0-1 0,0 1 0,0-1 0,0 1 0,1-1 0,-1 0 0,0 1 0,0-1 0,0 0 0,0 0 0,1 0 0,-1 0 0,0 0 0,0 0 0,0 0 0,1 0 0,-1-1 0,0 1 0,0 0 0,0-1 0,0 1 0,0-1 0,1 1 0,-1-1 0,0 0 0,0 1 0,0-1 0,-1 0 0,1 0 0,0 1 0,0-1 0,0 0 0,0 0 0,-1 0 0,2-2 0,-2 3 0,9-12 0,0 1 0,1 1 0,15-13 0,-24 21 0,1 1 0,0-1 0,0 0 0,1 1 0,-1-1 0,0 1 0,0 0 0,1-1 0,-1 1 0,1 0 0,-1 1 0,1-1 0,-1 0 0,1 1 0,0-1 0,-1 1 0,1 0 0,-1 0 0,1 0 0,0 0 0,-1 1 0,1-1 0,0 1 0,-1-1 0,1 1 0,-1 0 0,3 1 0,6 11-988,-2-2-1430,-9-12 2343,1 1 1,-1 0 0,0 0-1,0 0 1,1 0 0,-1 0-1,0 0 1,0 0-1,1-1 1,-1 1 0,0 0-1,0 0 1,1 0 0,-1-1-1,0 1 1,0 0-1,0 0 1,0 0 0,1-1-1,-1 1 1,0 0 0,0 0-1,0-1 1,0 1-1,0 0 1,0-1 0,0 1-1,0 0 1,0 0 0,0-1-1,0 1 1,0 0-1,0-1 1,0 1 0,0 0-1,0 0 1,0-1 0,0 1-1,0 0 1,0 0-1,0-1 1,0 1 0,-1 0-1,1-1 1,-2-16-6620,-5-5-2344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11659,'0'0'18930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8264,'0'0'21102,"5"9"-20146,-3-5-894,0-1 0,0 1 1,0-1-1,1 0 0,-1 0 0,1 0 0,0 0 0,0 0 0,0 0 1,0-1-1,6 4 0,-6-5-42,-1 0 0,0 0 0,1-1 0,-1 1 0,0-1 0,1 0 0,-1 1 0,1-1 0,-1 0 0,1 0 0,-1-1 0,0 1 0,1 0 0,-1-1 0,1 0 0,-1 1 0,0-1 0,0 0 0,1 0 0,-1-1 0,0 1 0,0 0 0,0-1 0,0 1 1,0-1-1,3-3 0,27-25 147,-23 20-129,2 0 0,-1 1 0,1 0 0,1 0 0,21-11 0,-29 18-9,0 0 1,0 1 0,0 0 0,0 0-1,0 0 1,0 0 0,1 1-1,-1 0 1,0 0 0,0 0-1,0 0 1,1 1 0,-1-1-1,0 1 1,0 0 0,0 0-1,0 1 1,0-1 0,0 1-1,0 0 1,-1 0 0,1 0-1,0 0 1,3 4 0,12 9-17,-12-9-11,0 0 0,1-1 0,-1 0-1,1 0 1,0-1 0,15 6 0,-21-9-2,1-1 0,0 1 0,0-1-1,-1 0 1,1 0 0,0 0 0,0 0 0,-1 0-1,1-1 1,0 1 0,0-1 0,-1 0 0,1 0 0,-1 0-1,1 0 1,0 0 0,-1-1 0,0 1 0,1-1-1,-1 1 1,0-1 0,0 0 0,0 0 0,0 0 0,0 0-1,0 0 1,1-3 0,16-23 0,22-28 0,-39 54 0,-1 0 0,1 0 0,0 0 0,0 0 0,0 1 0,0-1 0,0 1 0,1-1 0,-1 1 0,0 0 0,0 0 0,1 0 0,-1 0 0,1 0 0,-1 1 0,1-1 0,-1 1 0,1 0 0,0-1 0,3 1 0,-1 3 0,-1-1 0,0 0 0,0 1 0,0 0 0,0 0 0,0 0 0,-1 1 0,1-1 0,-1 1 0,0 0 0,0 0 0,-1 0 0,1 0 0,-1 0 0,4 9 0,22 28 0,-27-39 0,1-1 0,-1 1 0,1-1 0,0 0 0,-1 1 0,1-1 0,0 0 0,0 0 0,0 0 0,0-1 0,0 1 0,0 0 0,0-1 0,0 1 0,0-1 0,0 0 0,0 0 0,0 0 0,0 0 0,0 0 0,0 0 0,0 0 0,0-1 0,0 1 0,0-1 0,0 1 0,0-1 0,0 0 0,0 0 0,0 0 0,0 0 0,-1 0 0,1 0 0,0 0 0,1-2 0,7-7 0,0 0 0,0 0 0,-1-1 0,11-18 0,9-9 0,-27 36-1,0 0 0,-1 1 1,1-1-1,0 1 0,0-1 0,0 1 0,0 0 1,0-1-1,1 1 0,-1 0 0,0 0 0,5 0 1,-6 0-8,0 1 0,0 0 0,1 0 0,-1 1 0,0-1 0,0 0 0,0 0 0,0 0 0,0 1 0,0-1 0,0 1 0,0-1 0,0 1 0,0-1 0,0 1 0,0-1 0,0 1 0,0 0 1,-1 0-1,2 0 0,2 5-195,0-1 1,-1 1-1,0 0 1,0 0 0,0 0-1,-1 1 1,2 6-1,-2-7-103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20724,'0'0'6972,"2"10"-6914,1 14 55,0 0 0,-2 0-1,-1 0 1,-4 31 0,-21 104 986,14-101-174,3 0-1,-2 63 0,10-121-915,1-1-1,-1 0 0,0 1 1,1-1-1,-1 0 0,1 1 1,-1-1-1,1 0 0,-1 1 0,1-1 1,-1 1-1,1-1 0,-1 1 1,1-1-1,0 1 0,-1-1 0,1 1 1,0-1-1,0 1 0,-1 0 1,1 0-1,0-1 0,0 1 1,-1 0-1,1 0 0,0 0 0,0 0 1,0 0-1,-1 0 0,1 0 1,0 0-1,0 0 0,0 0 0,-1 1 1,1-1-1,0 0 0,0 0 1,-1 1-1,1-1 0,0 0 1,-1 1-1,1-1 0,0 1 0,-1-1 1,1 1-1,0-1 0,-1 1 1,1 0-1,-1-1 0,1 1 0,-1-1 1,0 1-1,1 0 0,-1 0 1,0-1-1,1 1 0,-1 0 1,0 0-1,0-1 0,1 1 0,-1 0 1,0 0-1,0 0 0,0 1 1,3-17-7,0 0 0,-1 0 0,-1 0 0,0 0 0,-1 0 0,0 0 0,-1 0 0,-1 0 0,-1 1 0,0-1 0,-1 0 1,0 1-1,-1 0 0,-1 0 0,0 0 0,-1 1 0,-14-22 0,20 34-4,1 1 1,0 0-1,0 0 1,0 0-1,0 0 0,0-1 1,0 1-1,0 0 1,0 0-1,0 0 0,-1 0 1,1 0-1,0 0 1,0-1-1,0 1 1,0 0-1,0 0 0,-1 0 1,1 0-1,0 0 1,0 0-1,0 0 0,-1 0 1,1 0-1,0 0 1,0 0-1,0 0 0,0 0 1,-1 0-1,1 0 1,0 0-1,0 0 0,0 0 1,0 0-1,-1 0 1,1 0-1,0 0 1,0 0-1,0 0 0,0 0 1,-1 0-1,1 0 1,0 1-1,0-1 0,0 0 1,0 0-1,0 0 1,-1 0-1,1 0 0,0 0 1,0 1-1,-3 13-181,3-12 172,0 0-1,0-1 0,0 1 0,0 0 0,0-1 0,1 1 0,-1 0 0,1-1 0,-1 1 0,1-1 1,0 1-1,-1-1 0,1 1 0,0-1 0,0 1 0,0-1 0,0 0 0,0 1 0,0-1 1,1 0-1,-1 0 0,2 1 0,2 0-28,-1 0 1,1-1-1,0 0 1,0 0-1,0-1 0,-1 1 1,1-1-1,0 0 1,0 0-1,0 0 0,0-1 1,0 0-1,-1 0 1,1 0-1,0-1 1,-1 1-1,1-1 0,8-5 1,32-22-3544,-11-7-5177,-20 15 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9641,'0'0'20841,"8"0"-20222,33 2-381,0-3 0,0-1 0,0-2 0,51-12 0,80-8 238,-164 20-2620,-7-7-4188,-1 10 5893,-1-16-10249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5605,'0'0'23286,"31"63"-23222,-24-36 0,4 1-320,-8-3-1409,0-1-674,-3-4-575,0-4-1026,-1-6-2722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16015,'0'0'2429,"2"-11"-171,0 1-1843,1 0-1,0 0 1,0 1 0,1 0-1,0-1 1,1 2 0,0-1-1,0 0 1,1 1-1,0 0 1,0 0 0,1 1-1,0 0 1,14-11-1,-14 13-362,0 0 0,0 1 0,0-1 0,1 2 0,-1-1 0,1 1-1,0 0 1,0 1 0,1 0 0,-1 0 0,0 1 0,10-1-1,-15 2-49,0 0 0,0 0-1,0 1 1,0-1-1,0 1 1,0 0 0,0 0-1,0 0 1,-1 0-1,1 0 1,0 1 0,0-1-1,-1 1 1,1 0-1,-1 0 1,1 0 0,-1 0-1,0 0 1,0 0-1,0 0 1,0 1 0,0-1-1,-1 1 1,1 0-1,-1-1 1,0 1-1,1 0 1,-1 0 0,0 0-1,-1 0 1,1 0-1,0 0 1,-1 0 0,0 0-1,0 3 1,1 8 213,0 1 0,-2-1 0,1 0 0,-2 0 0,0 0 0,-1 0 0,0 0 1,-1 0-1,-1-1 0,0 1 0,-7 12 0,1-6 147,0 0 0,-2 0 0,0-2-1,-1 1 1,-1-2 0,-18 18 0,30-32-354,0-1 0,-1 1 0,1-1 1,0 1-1,-1-1 0,1 0 0,-1-1 0,-6 3 0,10-3-15,-1-1 0,0 0 0,0 0 0,1 0 0,-1 0 0,0 0 0,0 0 0,1 0 0,-1 0 0,0 0 0,0-1 0,1 1 0,-1 0 0,0 0 0,1-1-1,-1 1 1,0 0 0,1-1 0,-1 1 0,0 0 0,1-1 0,-1 1 0,1-1 0,-1 1 0,1-1 0,-1 0 0,1 1 0,-1-1 0,1 1 0,0-1 0,-1 0 0,1 1-1,0-1 1,-1 0 0,1 0 0,0 1 0,0-1 0,0 0 0,0 0 0,0 1 0,0-1 0,0 0 0,0 0 0,0 1 0,0-1 0,0 0 0,0 1 0,0-1 0,1 0-1,-1 0 1,1 0 0,0-5-667,0 0-1,1 0 0,-1 1 0,2-1 1,-1 1-1,0-1 0,1 1 0,0 0 0,1 0 1,-1 0-1,1 0 0,0 1 0,0-1 1,8-6-1,19-19-5662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13 232 7399,'0'0'18941,"3"-5"-18333,12-23 835,-12 9-103,-3 18-1302,0 1 1,0 0-1,0-1 1,0 1-1,-1-1 0,1 1 1,0 0-1,0-1 0,0 1 1,-1-1-1,1 1 1,0 0-1,0-1 0,-1 1 1,1 0-1,0 0 1,-1-1-1,1 1 0,-1 0 1,1 0-1,0-1 1,-1 1-1,1 0 0,0 0 1,-1 0-1,1 0 1,-1-1-1,1 1 0,-1 0 1,1 0-1,0 0 1,-1 0-1,1 0 0,-1 0 1,-1 1-42,1-1-1,0 1 1,0 0 0,0-1 0,0 1 0,0 0-1,0 0 1,1-1 0,-1 1 0,0 0 0,0 0-1,0 0 1,1 0 0,-1 0 0,1 0 0,-1 0-1,1 0 1,-1 1 0,1-1 0,-1 0 0,1 0-1,0 0 1,0 0 0,0 1 0,0 1 0,-4 35-48,3-28 56,1-5-18,0-1 0,0 1 0,0-1 0,0 1 0,1-1 1,-1 1-1,3 7 0,-2-11 8,0 0 0,0 0 0,0 0 0,0 1 0,0-1 0,0 0 1,0-1-1,0 1 0,0 0 0,0 0 0,0 0 0,0-1 0,1 1 0,-1 0 0,0-1 0,1 1 0,-1-1 1,0 0-1,1 1 0,-1-1 0,1 0 0,-1 0 0,0 0 0,1 0 0,-1 0 0,1 0 0,-1 0 1,0 0-1,3-1 0,2-1 26,0 1-1,0-1 1,0 0 0,-1 0 0,1 0 0,0-1 0,-1 0 0,0 0 0,0-1-1,0 1 1,0-1 0,0 0 0,-1 0 0,5-6 0,8-10 346,-1 0 1,14-25-1,-6 9 268,-20 65-614,-4-12-21,2 19 0,-1-35 0,-1 0 0,1 0 0,-1 0 0,1 0 0,0 0 0,-1 0 0,1 0 0,0-1 0,0 1 0,0 0 0,0 0 0,0-1 0,0 1 0,-1-1 0,2 1 0,-1-1 0,0 1 0,0-1 0,0 0 0,0 1 0,0-1 0,0 0 0,0 0 0,0 0 0,0 0 0,1 0 0,-1 0 0,0 0 0,0 0 0,2-1 0,4 0 0,1-1 0,-1 0 0,0-1 0,0 1 0,0-1 0,0-1 0,0 1 0,-1-1 0,0 0 0,7-6 0,62-57 0,-46 40 0,-4 2 0,-18 17 0,0 1 0,0 0 0,1 0 0,0 1 0,0 0 0,14-7 0,-22 13 0,1 0 0,0 1 0,-1-1 0,1 1 0,-1 0 0,1-1 0,-1 1 0,1-1 0,-1 1 0,1 0 0,-1-1 0,1 1 0,-1 0 0,0 0 0,1-1 0,-1 1 0,0 0 0,0 0 0,0 0 0,0-1 0,0 1 0,1 0 0,-1 0 0,0 0 0,-1-1 0,1 1 0,0 0 0,0 1 0,0 37 0,0-32 0,0-5-162,0 0 0,0 0 0,0 0 0,0 0-1,0 0 1,0 1 0,1-1 0,-1 0 0,1 0 0,0 0 0,0 0 0,0 0 0,0 0-1,0 0 1,0-1 0,2 3 0,-2-3-9,0 0 1,1-1-1,-1 1 1,0-1-1,1 1 1,-1-1-1,1 0 0,-1 1 1,1-1-1,-1 0 1,1 0-1,-1 0 1,1 0-1,-1 0 0,1 0 1,-1-1-1,1 1 1,-1 0-1,1-1 0,-1 1 1,1-1-1,-1 0 1,0 1-1,1-1 1,-1 0-1,2-2 0,9-5-1781,0-1 0,0 0 0,-1-1 0,-1-1 0,16-18 0,-20 22 911,25-29-5045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42 6919,'0'0'8504,"-7"8"-4223,-1 1-3672,-39 46 2892,43-50-3296,1 0-1,0-1 1,0 1 0,0 0-1,1 1 1,0-1 0,0 0-1,0 1 1,0-1 0,1 1 0,-1 7-1,3-12-212,1-1 0,-1 1 0,1-1 0,-1 1 0,1-1 0,-1 0 0,1 0 0,-1 1 0,1-1 0,-1 0 0,1-1 0,-1 1 0,1 0 0,-1 0 0,1-1 0,-1 1 0,3-1 0,7-6 71,0 0 1,-1 0-1,0-1 1,0-1-1,0 0 1,-1 0-1,-1-1 0,9-11 1,11-11 64,-20 30 536,-5 14-113,-6 28 85,2-22-650,1-17 19,1-1 1,-1 1 0,0-1-1,1 0 1,-1 1 0,0-1-1,1 1 1,-1-1 0,1 0-1,-1 1 1,1-1 0,-1 0-1,0 1 1,1-1 0,0 0-1,-1 0 1,1 1 0,-1-1-1,1 0 1,-1 0-1,1 0 1,-1 0 0,1 0-1,-1 0 1,1 0 0,0 0-1,-1 0 1,1 0 0,-1 0-1,1 0 1,0 0 0,21-4 416,-9-3-279,0-1 1,0 0-1,-1 0 1,0-1-1,-1-1 1,0 0-1,15-17 1,24-20 149,-49 48-379,0 1 0,0 0 0,0 0 0,-1 0 0,1 0 0,-1 0 0,1 0 0,-1 0 0,1 0 0,-1 0 0,0 0 0,0 0 0,0 0 0,0 0 0,0 0 0,-1 3 0,3 26-1799,-1-30 1632,0 0 0,0 0 0,0 0 0,1 0 0,-1 0 0,0 0 0,1-1 0,-1 1-1,0 0 1,1-1 0,-1 1 0,1-1 0,-1 1 0,0-1 0,1 0 0,-1 0 0,1 1 0,-1-1 0,1 0-1,-1-1 1,1 1 0,-1 0 0,1 0 0,-1 0 0,1-1 0,-1 1 0,1-1 0,1 0 0,42-19-4739,-8-7 358,0-4-1724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106 292 6150,'0'0'12727,"-8"9"-10742,4-3-1801,-54 67 1866,53-67-1861,1 1 0,0 0 0,0 0 0,1 1 0,0-1 1,0 1-1,0-1 0,1 1 0,0 0 0,-1 12 0,4-19-192,-1-1 0,0 1 0,0-1 0,0 1 0,1-1 0,-1 1 0,0-1-1,1 0 1,-1 1 0,1-1 0,-1 1 0,0-1 0,1 0 0,-1 0 0,1 1 0,-1-1 0,1 0 0,-1 1 0,1-1 0,-1 0 0,1 0 0,-1 0 0,1 0 0,-1 0 0,1 0 0,-1 0 0,1 1 0,-1-1 0,1-1 0,0 1-1,-1 0 1,1 0 0,-1 0 0,1 0 0,-1 0 0,1 0 0,-1-1 0,1 1 0,-1 0 0,1 0 0,-1-1 0,1 0 0,25-10 278,-11 0 20,-1 0-1,-1-1 1,0 0-1,0-1 1,-1-1-1,-1 0 1,12-19-1,59-113 1167,-80 142-1418,8-16 167,2-1-44,0-1 0,-2-1 0,-1 0 0,-1 0 0,9-41 0,-40 106 1105,15-24-1254,1 0 0,0 0 0,1 1 0,1-1 0,1 1 0,1 1 0,0-1 0,2 0 0,0 30 0,2-46-59,-1-1 0,1 1 0,-1-1 0,1 1 0,0-1-1,0 1 1,0-1 0,0 0 0,1 1 0,-1-1 0,0 0-1,1 0 1,0 0 0,-1 0 0,1 0 0,0 0 0,0 0-1,0-1 1,0 1 0,1-1 0,-1 0 0,0 1-1,0-1 1,1 0 0,-1 0 0,1-1 0,-1 1 0,1 0-1,-1-1 1,1 1 0,0-1 0,-1 0 0,1 0 0,4 0-1,-1-1-418,1 1 0,-1-1 0,0 0 0,1 0-1,-1 0 1,0-1 0,1 0 0,-1 0 0,0-1-1,-1 0 1,1 0 0,0 0 0,6-5 0,18-24-12704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15375,'0'13'3299,"-12"6"-2178,-1 5-160,5 5-705,1 4-64,4 2 64,1 2-192,2-1 0,0-4 0,0-4-64,0-4-640,0-8-1058,2-9-1249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15054,'0'0'8392,"77"37"-8264,-30-37 32,8 0-768,-1 0-1282,-1-12-1473,-2-3-2819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3107,'0'0'16004,"-2"14"-14968,-29 334 4026,8 194-3895,6-106 532,13-340-356,0-14-3359,1-113-3050,-2-8-3945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7015,'-9'0'8707,"-23"0"-5901,20 1-1984,29 1-852,536 10 221,-394-13-46,487-20-69,-131 1 729,-224 14 91,1051 1 631,-943 23 313,213 3-311,-563-20-1500,-25 0-28,-1-1 0,34-3 0,-56 3-100,-1-1-1,1 1 1,-1 0-1,1 0 1,0 0 0,-1 0-1,1-1 1,0 1 0,-1 0-1,1 0 1,-1-1 0,1 1-1,-1-1 1,1 1 0,-1 0-1,1-1 1,-1 1-1,1-1 1,-1 1 0,0-1-1,1 1 1,-1-1 0,0 1-1,1-1 1,-1 0 0,0 1-1,0-2 1,-1-10-8015,-5 3-4436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21588,'0'0'1986,"0"12"-651,-1 124 2495,15 343-1195,-11-469-2353,1-16-34,-1-17 12,-1-5-408,-2 1 0,-2-1 1,0 0-1,-12-50 0,11 66 4,0 0-1,-1 1 0,-1-1 0,1 1 1,-2 0-1,0 0 0,0 0 0,-1 1 0,0 0 1,-1 1-1,0-1 0,-1 1 0,-12-10 0,20 18 150,0 0 0,1 1 0,-1-1-1,1 0 1,-1 1 0,0-1-1,1 1 1,-1-1 0,0 1-1,0-1 1,1 1 0,-1 0-1,0-1 1,0 1 0,0 0 0,1-1-1,-1 1 1,0 0 0,0 0-1,0 0 1,0 0 0,0 0-1,1 0 1,-1 0 0,0 0-1,0 0 1,0 1 0,0-1 0,0 0-1,1 0 1,-1 1 0,0-1-1,-1 1 1,2 0-1,0 0 0,0 0 1,0-1-1,0 1 0,0 0 0,1 0 1,-1 0-1,0 0 0,0-1 0,0 1 0,1 0 1,-1 0-1,0 0 0,1-1 0,-1 1 1,1 0-1,-1-1 0,1 1 0,-1 0 0,1-1 1,0 1-1,-1-1 0,1 1 0,0-1 1,-1 1-1,1-1 0,0 1 0,0-1 1,-1 0-1,1 1 0,0-1 0,1 1 0,12 4 51,1 0-1,-1-1 0,1 0 0,0-1 0,0-1 0,1 0 0,25-1 0,9-3-3112,-5-5-4540,-17-2-2043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 5093,'0'0'19303,"10"-2"-18843,13-1-141,0 2 0,-1 1 1,1 0-1,-1 2 0,33 6 1,121 33 257,-169-39-567,-1 0 0,0 0 1,0 0-1,0 1 1,0 0-1,9 6 0,-14-8-6,0 0 0,1 0 0,-1 0 0,-1 0 0,1 0 0,0 0 0,0 0 0,0 1 0,-1-1 0,1 0-1,0 0 1,-1 1 0,1-1 0,-1 0 0,1 1 0,-1-1 0,0 0 0,0 1 0,0-1 0,0 1 0,0-1 0,0 0-1,0 1 1,0-1 0,0 1 0,0-1 0,-1 0 0,1 1 0,-1-1 0,1 0 0,-1 0 0,1 1 0,-1-1 0,0 0 0,0 0-1,0 0 1,1 0 0,-1 0 0,-2 2 0,-14 14 382,-1-1-1,0 0 1,-2-1 0,0-1-1,-40 21 1,23-13-9,-144 102-210,148-101-2213,23-16-4238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0 636 13164,'0'0'7859,"13"-4"-5943,6-6-1412,-1 1-1,0-2 1,-1-1-1,0 0 1,-1-1 0,-1 0-1,0-1 1,20-24-1,55-71 485,-5-3 0,92-158-1,-170 262-1024,-2 11-9,-3 26-41,-8 44 118,5-66-113,-3 26 198,1 0 0,2 51 0,1-76-453,0 0 0,1-1 0,0 1 1,1 0-1,0 0 0,0-1 0,1 0 0,-1 1 0,2-1 0,-1 0 0,1 0 1,0 0-1,0-1 0,1 0 0,0 1 0,9 7 0,30 15-6368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13293,'-7'52'3980,"6"-47"-3743,-1-1-1,1 1 1,0 0 0,0 0-1,1-1 1,0 1 0,-1 0-1,1 0 1,1 0 0,-1 0-1,1 0 1,0-1 0,0 1-1,0 0 1,1-1 0,0 1 0,-1-1-1,2 1 1,-1-1 0,0 0-1,6 7 1,-2-3-18,0-1 1,0 1-1,-1 0 1,0 0-1,-1 0 0,0 1 1,0-1-1,-1 1 1,4 15-1,-1 6 68,4 51 1,-9-61-90,0 0-1,2 0 1,1 0 0,0 0 0,1-1-1,12 28 1,134 238 2642,-140-269-2709,2-1 1,-1 0-1,2-1 0,0 0 0,0-1 0,1-1 0,1 0 1,21 11-1,49 42 541,-65-47-557,22 20 112,51 35 0,-77-62-200,1 0 1,1-1 0,0-1 0,0 0-1,1-2 1,31 8 0,48 2 77,0-5-1,168 0 1,-233-11-99,-5 0 6,0-1 0,0-1 0,0-1 0,0-1 0,0-2 0,-1-1 0,47-16 0,65-39 33,-2-5-1,134-88 1,231-198 72,-397 274-106,-37 29-11,-8 8 0,-2-4 0,-2-2 0,90-95 0,-146 141-5,9-14-1173,-10 15 1091,0 0 1,0 0 0,0-1 0,0 1 0,0 0 0,0-1-1,0 1 1,-1 0 0,1 0 0,0-1 0,0 1 0,0 0-1,0-1 1,-1 1 0,1 0 0,0 0 0,0 0 0,-1-1-1,1 1 1,0 0 0,0 0 0,-1 0 0,1 0 0,0-1-1,0 1 1,-1 0 0,1 0 0,0 0 0,-1 0 0,1 0 0,0 0-1,-1 0 1,1 0 0,0 0 0,-1 0 0,1 0 0,0 0-1,0 0 1,-1 0 0,1 0 0,0 0 0,-1 0 0,1 0-1,-1 1 1,-15-1-7377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 16400,'0'0'221,"0"0"1,0-1-1,0 1 1,0 0-1,1 0 1,-1-1-1,0 1 1,0 0 0,0-1-1,0 1 1,0 0-1,0-1 1,0 1-1,0 0 1,-1 0 0,1-1-1,0 1 1,0 0-1,0 0 1,0-1-1,0 1 1,0 0 0,0 0-1,-1-1 1,1 1-1,0 0 1,0 0-1,0-1 1,-1 1-1,1 0 1,0 0 0,0 0-1,-1 0 1,1-1-1,0 1 1,0 0-1,-1 0 1,-16-3 2230,-20 6-1355,26 0-899,-1 0 0,1 1 1,0 1-1,0 0 0,1 0 0,0 1 0,-1 1 0,-13 11 0,19-14-141,0 0-1,1 0 0,-1 0 1,1 1-1,0 0 0,0 0 1,1 0-1,-1 0 0,1 0 1,0 1-1,1 0 0,-1-1 1,1 1-1,0 0 0,0 0 1,1 0-1,-1 12 0,2-16-48,0 0 0,1-1 0,-1 1 0,1 0-1,0 0 1,-1 0 0,1-1 0,0 1 0,0 0-1,0-1 1,0 1 0,0-1 0,1 1 0,-1-1-1,0 1 1,1-1 0,-1 0 0,1 0 0,-1 0-1,1 1 1,0-2 0,-1 1 0,1 0 0,0 0-1,0-1 1,0 1 0,0 0 0,-1-1-1,1 0 1,0 0 0,3 1 0,10 1-209,1-1 0,29-1 1,-29 0-382,50-6-4548,-24-7-4452,-14 0-5008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19026,'0'0'9598,"-9"8"-9261,-11 11-106,0 1 0,2 1 0,-26 36 0,38-49-199,1 1 0,-1-1 0,1 1 0,1 0 0,0 0 0,0 1 0,0-1 0,2 1 0,-1 0 0,1 0 0,0 0 0,1 0 0,0 0 0,2 17 0,-1-25-25,1 0-1,0-1 1,0 1 0,0 0 0,0 0-1,0-1 1,0 1 0,0-1 0,1 1 0,-1-1-1,1 1 1,-1-1 0,1 0 0,-1 0 0,1 0-1,0 1 1,-1-2 0,1 1 0,0 0 0,0 0-1,0-1 1,0 1 0,0-1 0,0 1 0,0-1-1,3 0 1,61 3-1463,-52-3 129,22-3-3099,-1-9-2353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16752,'0'0'12289,"-9"11"-11520,-109 161-49,82-129-164,12-30-2619,23-13 1762,0 0 0,0 1 1,1-1-1,-1-1 0,0 1 1,0 0-1,1 0 0,-1 0 1,0 0-1,0 0 0,0-1 1,1 1-1,-1 0 0,0-1 1,1 1-1,-1-1 0,0 1 1,1-1-1,-1 1 0,1-1 1,-1 1-1,0-1 0,1 1 1,-1-1-1,1 0 1,0 1-1,-1-1 0,1 0 1,-1 0-1,-6-19-7210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17360,'0'0'8681,"57"60"-6888,-32-43-287,2-2-802,0-2-575,3-2-290,-7-4-1440,-3-1-1378,-3-3-448,-5-3-609,-3 0-1729,3 0-4421</inkml:trace>
  <inkml:trace contextRef="#ctx0" brushRef="#br0" timeOffset="1">328 0 17168,'0'0'5969,"-1"11"-4448,1-1-1047,-1 1 1,1 0-1,1-1 0,0 1 1,1 0-1,5 18 0,-4-17-444,1 0-1,-1 0 0,-1 0 0,0 0 0,0 1 0,-2-1 0,1 1 0,-4 22 0,2-27-213,-1-1-1,0 1 0,0-1 0,-1 1 0,0-1 0,0 0 0,-1 0 0,0-1 1,0 1-1,0-1 0,-1 0 0,0 0 0,0 0 0,-1 0 0,-7 5 1,2-3-494,0 0 0,0-1 1,-1-1-1,0 0 0,-1 0 1,1-1-1,-1 0 0,-19 3 1,9-3-2203,0-1-1,-25 0 1,-6-3-7663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14958,'0'0'3556,"48"0"-610,3-1 482,19-11-674,20-2-512,16-4-608,11 2-1058,3 0-448,-5 3-128,-10 3-256,-13 2-961,-16 5 160,-10 1-1217,-14 2-288,-7 0-417,-12 0-929,-10 0-993,-13 0-1793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13004,'0'0'17484,"-13"11"-17442,-82 73 187,-79 67-2273,157-141-365,17-10 2194,-1 0-1,1 0 1,0 1 0,-1-1 0,1 0-1,-1 0 1,1 0 0,-1 1 0,0-1-1,1 0 1,-1 0 0,1 0-1,-1 0 1,1 0 0,-1 0 0,1 0-1,-1 0 1,1 0 0,-1-1 0,1 1-1,-1 0 1,1 0 0,-1 0 0,1 0-1,-1-1 1,1 1 0,-1 0-1,1-1 1,-1 1 0,1 0 0,0-1-1,-1 0 1,-3-14-6239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13261,'0'0'9288,"62"49"-7814,-34-25-257,8 2 96,6-4-544,8 1-545,-2-5-993,4-5-3363,-5-8-5445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4 187 14990,'0'0'6022,"-1"-12"-3791,0 4-1874,1 4-202,-1-1 0,1 1 0,0 0 0,0-1 1,0 1-1,0-1 0,1 1 0,0 0 0,0-1 1,0 1-1,0 0 0,1 0 0,0 0 1,0 0-1,0 0 0,5-7 0,3-2 572,2 1 1,-1 1-1,20-16 0,-28 25-688,0-1 0,1 1 0,-1-1 0,1 1 0,-1 0 0,1 0 0,0 1 0,0-1 0,0 1 0,0 0 0,0 0 0,0 0 0,0 1 0,0-1 0,1 1 0,-1 0 0,0 0 0,0 0 0,5 2 0,-8-2-43,1 1 0,-1-1 1,0 1-1,0 0 0,0-1 0,0 1 0,0 0 1,0 0-1,0 0 0,-1 0 0,1 0 0,0 0 1,0 0-1,-1 0 0,1 0 0,0 0 0,-1 1 0,0-1 1,1 0-1,-1 0 0,1 0 0,-1 1 0,0 1 1,2 34 37,-3-27-9,0 14 34,-2-1 1,0 1 0,-13 44-1,8-42-7,2 0 1,-4 44-1,10-68-47,0-1 0,0 0 0,-1 1 0,1-1 0,0 0 0,0 1 0,1-1 0,-1 1 0,0-1 1,0 0-1,1 1 0,-1-1 0,1 0 0,-1 0 0,1 1 0,-1-1 0,1 0 0,0 0 0,0 0 0,0 1 0,-1-1 0,1 0 0,0 0 0,0-1 0,0 1 0,2 1 0,0-1 17,-1 0 1,0-1-1,1 1 0,-1-1 0,0 0 0,1 0 0,-1 0 0,1 0 0,-1 0 0,0 0 0,1-1 0,-1 1 0,0-1 0,3 0 0,7-4 132,1 0 1,-2-1-1,1 0 0,16-12 0,-11 7-41,-1-1 0,0 0-1,-1-2 1,-1 1-1,0-2 1,-1 0 0,0-1-1,-1 0 1,-1-1-1,13-26 1,-20 128-113,-3-80 0,-1 1 0,1-1 0,1 1 0,-1-1 0,1 1 0,0-1 0,0 0 0,0 0 0,1 1 0,0-2 0,0 1 0,4 4 0,-6-7 0,1 0 0,-1 0 0,1-1 0,0 1 0,-1-1 0,1 1 0,0-1 0,0 0 0,0 0 0,0 0 0,0 0 0,0 0 0,1 0 0,-1 0 0,0-1 0,0 1 0,1-1 0,-1 0 0,0 0 0,1 0 0,-1 0 0,0 0 0,1 0 0,-1 0 0,0-1 0,0 1 0,1-1 0,-1 0 0,0 1 0,0-1 0,0 0 0,4-3 0,-2 1 0,1-1 0,-1 0 0,0 0 0,-1 0 0,1 0 0,-1-1 0,1 1 0,-1-1 0,-1 0 0,1 0 0,-1 0 0,0 0 0,0 0 0,0-1 0,1-9 0,1-4 0,0 0 0,-2 1 0,0-28 0,-2 35 0,0-1 0,-2 1 0,1-1 0,-5-14 0,6 23 0,0 1 0,-1 0 0,0 0 0,1 0 0,-1-1 0,0 1 0,0 0 0,0 0 0,0 0 0,-1 0 0,1 1 0,-1-1 0,1 0 0,-1 0 0,1 1 0,-1-1 0,0 1 0,0 0 0,0-1 0,0 1 0,0 0 0,0 0 0,0 0 0,0 0 0,0 1 0,0-1 0,-1 0 0,-3 0 0,5 2-39,1-1-1,-1 0 1,1 1 0,-1-1-1,1 1 1,-1-1-1,1 0 1,-1 1 0,1-1-1,0 1 1,-1-1 0,1 1-1,0-1 1,-1 1-1,1 0 1,0-1 0,0 1-1,-1-1 1,1 1 0,0 0-1,0-1 1,0 1-1,0 0 1,0-1 0,0 1-1,0-1 1,0 1 0,0 0-1,0-1 1,0 1 0,0 0-1,1-1 1,-1 1-1,0-1 1,0 1 0,1-1-1,0 2 1,9 23-3467,21-3-6525,-11-15 2066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19378,'0'0'4388,"76"-48"-2882,-31 25-1122,3-2-288,4 4-128,0 4-1281,-9 3-1570,-8 5-672,-13 1-2531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 19538,'0'0'6097,"-11"8"-6081,-51 45 310,3 3 1,-68 83-1,95-103 147,22-26-415,7-7-56,-1 0 0,1 1 0,0-1-1,0 1 1,0-1 0,0 1-1,0 0 1,1 0 0,0 0-1,0 1 1,0-1 0,0 0-1,1 1 1,-1-1 0,0 8-1,2-12-15,1 1-1,-1 0 1,0 0-1,1-1 0,-1 1 1,1 0-1,-1-1 1,0 1-1,1 0 0,-1-1 1,1 1-1,0 0 1,-1-1-1,1 1 1,0-1-1,-1 1 0,1-1 1,0 0-1,-1 1 1,1-1-1,0 0 0,0 1 1,-1-1-1,1 0 1,0 0-1,0 0 0,0 0 1,-1 1-1,2-1 1,30 0-62,-24 0 45,-5 0 15,158-6-1488,-138 3-25,0-1 0,37-12 0,-1-6-4562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12780,'0'0'8905,"7"60"-7881,-4-29-575,-1 2-161,-1-1-192,2-1-160,-1-4-1345,-2-8-1538,0-6-2114,0-7-3299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14862,'0'0'4041,"8"-8"-1889,4-3-1700,0 1 1,1 1 0,1 0-1,0 1 1,0 0 0,0 1-1,1 1 1,0 0 0,27-6 0,-27 9-399,0 0 0,0 1-1,0 0 1,0 2 0,0 0 0,21 2 0,-32-2-99,-1 1 0,1-1 0,-1 1-1,0 0 1,1 0 0,-1 1 0,0-1-1,1 1 1,-1-1 0,0 1 0,0 0-1,-1 0 1,1 0 0,0 0 0,0 1-1,-1-1 1,0 1 0,1 0-1,-1 0 1,0 0 0,0 0 0,-1 0-1,1 0 1,-1 0 0,1 0 0,-1 1-1,0-1 1,0 0 0,-1 1 0,1-1-1,-1 1 1,1 5 0,-2 0 192,0 1 1,0 0-1,-1 0 1,0-1-1,0 1 0,-1-1 1,-1 1-1,1-1 1,-2 0-1,1-1 1,-1 1-1,-1-1 0,1 0 1,-1 0-1,-1 0 1,-11 11-1,-5 2 397,-1 0 0,0-2 0,-54 32 0,66-41-1655,15-6-3097,24-5-2282,4-10 362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14382,'0'0'5722,"-9"6"-3939,-1 1-1467,0 1 0,1-1-1,-15 18 1,21-22-230,0 1-1,1-1 1,-1 0-1,1 1 1,0 0-1,0-1 1,0 1-1,0 0 1,1 0 0,0 0-1,0 0 1,0 0-1,0 0 1,0 0-1,1 1 1,0-1-1,0 0 1,0 5-1,1-8-79,-1 0 0,0 0-1,1 0 1,-1 0-1,0 0 1,1 0-1,-1 0 1,1 0-1,-1-1 1,1 1-1,0 0 1,-1 0 0,1-1-1,0 1 1,0 0-1,-1-1 1,1 1-1,0 0 1,0-1-1,0 1 1,0-1-1,0 0 1,0 1 0,1-1-1,32 2 475,-26-3-264,1 0 0,-1-1 1,0 0-1,0-1 1,13-5-1,-4-3 87,0 0 0,-1-2 1,0 0-1,23-26 0,-39 39-311,0 0-1,0 0 1,0 0-1,0 0 1,0-1-1,1 1 1,-1 0-1,0 0 1,0 0-1,0 0 1,0 0-1,0 0 1,1 0 0,-1-1-1,0 1 1,0 0-1,0 0 1,0 0-1,1 0 1,-1 0-1,0 0 1,0 0-1,0 0 1,1 0-1,-1 0 1,0 0 0,0 0-1,0 0 1,1 0-1,-1 0 1,0 0-1,0 0 1,0 1-1,0-1 1,1 0-1,-1 0 1,0 0-1,0 0 1,0 0 0,0 0-1,0 0 1,1 0-1,-1 1 1,0-1-1,0 0 1,0 0-1,0 0 1,0 0-1,0 1 1,0-1-1,0 0 1,1 0 0,-1 0-1,0 0 1,0 1-1,0-1 1,0 0-1,0 0 1,0 0-1,0 1 1,0-1-1,0 0 1,0 0-1,0 0 1,0 1-1,1 23-166,-7 28 284,5-47-80,0 0 0,0 0 0,1 0 0,-1 0 0,1 0 0,1 8 0,-1-13-12,0 1 0,0 0 0,0-1 0,0 1 0,1 0 0,-1-1 0,0 1 0,1-1 0,-1 1 0,0 0 0,1-1 0,-1 1 0,1-1 0,-1 1 0,0-1 0,1 1 0,-1-1 0,1 1 0,0-1 0,-1 0 0,1 1 0,0-1 0,0 1 45,1-1 1,-1 0 0,0 0-1,1 0 1,-1 0 0,0 0-1,1 0 1,-1-1 0,0 1-1,1 0 1,-1-1 0,0 1 0,0-1-1,0 1 1,3-2 0,3-2 183,-1-1 0,0 0 0,1 0 0,-2 0 0,1-1 1,-1 0-1,0 0 0,0 0 0,0-1 0,4-9 0,-1 3-136,-2 0 0,0 0 0,0-1-1,6-24 1,-12 37-122,1 1 1,-1 0-1,0 0 1,0 0-1,1-1 1,-1 1-1,0 0 1,0 0-1,0-1 1,0 1-1,1 0 1,-1 0-1,0-1 1,0 1-1,0 0 1,0-1-1,0 1 1,0 0-1,0 0 1,0-1-1,0 1 1,0 0-1,0-1 1,0 1-1,0 0 1,0-1-1,0 1 1,0 0-1,0 0 1,0-1-1,0 1 1,-1 0-1,1 0 1,0-1-1,0 1 1,0 0-1,0 0 1,-1-1-1,1 1 1,0 0-1,0 0 1,-1 0-1,1-1 1,0 1-1,0 0 1,-1 0-1,1 0 1,0 0-1,0-1 1,-1 1-1,-10 14-347,11-13 269,-1-1 1,1 1 0,-1 0 0,1-1 0,0 1-1,-1 0 1,1 0 0,0 0 0,-1-1 0,1 1-1,0 0 1,0 0 0,-1 0 0,1 0-1,0-1 1,0 1 0,0 0 0,0 0 0,0 0-1,1 0 1,-1 0 0,0-1 0,0 1 0,0 0-1,1 0 1,-1 0 0,1-1 0,-1 1-1,0 0 1,1 0 0,-1-1 0,1 1 0,-1 0-1,1-1 1,0 1 0,-1-1 0,1 1 0,0-1-1,-1 1 1,1-1 0,0 1 0,0-1-1,-1 0 1,1 1 0,0-1 0,0 0 0,0 0-1,-1 1 1,1-1 0,0 0 0,0 0 0,1 0-1,10 0-1813,0 0 0,-1-1 0,1 0 0,-1 0 0,20-7 0,6-6-6201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18033,'0'0'6241,"-12"3"-4517,10-3-1693,-65 19 1320,60-16-1279,0-1-1,0 1 1,0 0 0,1 1-1,0 0 1,0 0-1,0 0 1,0 1-1,-7 6 1,49-10-2085,-16-4 1636,61-3-2878,-74 5 3037,0 1 0,0 1 0,0-1 0,-1 1 0,1 0 0,0 1 0,0 0 0,12 5 0,-18-7 289,0 1 1,1 0 0,-1-1-1,0 1 1,1 0 0,-1 0-1,0 0 1,0 0 0,0 0 0,0 0-1,0 0 1,0 0 0,0 0-1,0 1 1,0-1 0,0 0-1,-1 1 1,1-1 0,0 1-1,-1-1 1,0 0 0,1 1-1,-1-1 1,0 1 0,1-1-1,-1 1 1,0-1 0,0 1-1,0-1 1,-1 1 0,1-1 0,0 1-1,0-1 1,-1 1 0,1-1-1,-1 1 1,0-1 0,1 1-1,-1-1 1,0 0 0,0 0-1,1 1 1,-1-1 0,0 0-1,0 0 1,-1 0 0,-1 2-1,-4 4 571,-1 1 0,0-1 0,0-1 0,-1 0 0,-12 7 0,14-9-426,0 0-1,0-1 1,0 0 0,0-1-1,0 1 1,-1-1 0,1-1-1,-1 1 1,-13 0 0,21-2-303,-1-1 1,1 1-1,0 0 1,-1 0-1,1 0 1,-1 0 0,1 0-1,0 0 1,-1 0-1,1-1 1,0 1-1,-1 0 1,1 0-1,-1-1 1,1 1 0,0 0-1,0 0 1,-1-1-1,1 1 1,0 0-1,-1-1 1,1 1-1,0 0 1,0-1 0,0 1-1,0-1 1,-1 1-1,1 0 1,0-1-1,0 1 1,0-1-1,0 1 1,0 0 0,0-1-1,0 1 1,0-1-1,0 1 1,0 0-1,0-1 1,0 1 0,0-1-1,0 1 1,0-1-1,1 1 1,-1 0-1,0-1 1,0 1-1,1-1 1,11-21-5298,9 4-1129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115 227 10826,'-9'7'3710,"-2"1"-2826,-48 42 2691,55-47-3408,1 1-1,0-1 1,0 1 0,0 0 0,1 0 0,-1 0 0,1 0 0,0 0-1,0 0 1,0 1 0,0-1 0,1 1 0,0-1 0,-1 10 0,2-13-172,0 0 1,1 0-1,-1 1 1,1-1-1,-1 0 1,1 0-1,0 0 1,-1 0-1,1 0 1,0 0-1,0 0 1,0 0 0,0 0-1,0 0 1,0 0-1,0 0 1,0-1-1,0 1 1,0 0-1,0-1 1,0 1-1,0-1 1,1 0-1,-1 1 1,0-1-1,0 0 1,1 1-1,-1-1 1,0 0 0,1 0-1,-1 0 1,0 0-1,2-1 1,49-3 182,-41 0-115,1 0-1,-1-1 1,0 0-1,0-1 0,0 0 1,-1 0-1,0-1 1,-1-1-1,1 0 0,-1 0 1,-1-1-1,1 0 1,-2 0-1,14-20 0,-4 2 190,-1-1 0,-1 0-1,-2-1 1,15-45-1,-26 68-190,10-43 165,-11 48-218,-1 0 1,0 1-1,0-1 1,0 0-1,0 1 0,0-1 1,0 0-1,-1 1 1,1-1-1,0 1 1,0-1-1,0 0 0,0 1 1,-1-1-1,1 1 1,0-1-1,-1 0 0,1 1 1,0-1-1,-1 1 1,1-1-1,-1 1 1,1-1-1,-1 1 0,-1-1 15,1 1 0,0 0 0,0 0 0,-1 0 0,1 0 1,0 0-1,0 0 0,0 1 0,-1-1 0,1 0 0,0 1 0,0-1 0,0 1 0,0-1 0,0 1 0,0-1 0,0 1 0,-2 1 0,-10 7 401,1 0 1,0 1 0,1 0 0,0 1-1,-18 24 1,23-29-183,1 1 0,0 0 1,1 0-1,-1 0 0,2 1 0,-1-1 0,1 1 0,0 0 0,0 0 0,1 0 0,0 1 1,-1 11-1,4-19-235,-1 1 0,1-1 1,0 0-1,-1 0 0,1 0 0,0 0 1,0 0-1,-1 0 0,1 0 0,0 0 1,0 0-1,0 0 0,0 0 1,1-1-1,-1 1 0,0 0 0,0-1 1,0 1-1,1-1 0,-1 1 0,0-1 1,0 1-1,1-1 0,-1 0 1,0 0-1,1 0 0,-1 0 0,0 0 1,1 0-1,-1 0 0,2 0 1,48-3 301,-50 3-301,10-2-59,1-1 1,-1 0 0,0-1 0,17-8-1,-19 7-101,-1 2 0,1-1 0,0 1 0,0 0 0,0 1 0,1 0 0,10-1 0,-19 4 140,-1-1 0,1 1 1,-1-1-1,1 1 0,-1 0 1,0-1-1,1 1 1,-1 0-1,0-1 0,1 1 1,-1 0-1,0-1 0,0 1 1,0 0-1,1-1 1,-1 1-1,0 0 0,0 0 1,0-1-1,0 1 0,0 0 1,-1 0-1,1-1 1,0 1-1,0 0 0,0-1 1,-1 1-1,1 0 0,-1 0 1,-5 24 343,0-10-37,3-8-84,1 0 0,-1 1 0,1-1 1,0 0-1,1 1 0,-1 9 0,2-16-180,1 0 0,-1 0 0,1-1 0,-1 1 0,1 0 0,-1-1 0,1 1 0,0 0 0,-1-1-1,1 1 1,0-1 0,-1 1 0,1-1 0,0 1 0,0-1 0,0 1 0,-1-1 0,1 0 0,0 1 0,0-1 0,0 0 0,0 0 0,0 0 0,0 0 0,0 0 0,-1 0 0,1 0 0,0 0 0,0 0 0,1 0 0,33-4 520,-22 0-528,-1-1 1,0-1-1,0 0 1,-1-1-1,21-15 1,-19 13-221,0 0 0,0 1 0,26-12 1,-39 20 184,0 0-1,1 0 1,-1 0 0,0 0 0,0 0 0,0 0 0,0 0 0,1 0 0,-1 0-1,0 0 1,0 0 0,0 0 0,0 0 0,1 0 0,-1 1 0,0-1-1,0 0 1,0 0 0,0 0 0,0 0 0,1 0 0,-1 0 0,0 0 0,0 0-1,0 1 1,0-1 0,0 0 0,0 0 0,0 0 0,0 0 0,0 0 0,1 1-1,-1-1 1,0 0 0,0 0 0,0 0 0,0 0 0,0 1 0,0-1 0,0 0-1,0 0 1,0 0 0,0 0 0,0 1 0,0-1 0,0 0 0,0 0-1,0 0 1,0 0 0,-1 1 0,1-1 0,-3 18-75,-8 14 442,-4 11 547,15-42-899,1-1 1,-1 0-1,0 0 0,0 1 1,0-1-1,0 0 0,0 1 1,0-1-1,0 0 1,0 0-1,1 1 0,-1-1 1,0 0-1,0 0 0,0 1 1,1-1-1,-1 0 0,0 0 1,0 0-1,1 0 1,-1 1-1,0-1 0,0 0 1,1 0-1,-1 0 0,0 0 1,0 0-1,1 0 1,-1 0-1,0 0 0,1 1 1,-1-1-1,0 0 0,1 0 1,-1 0-1,0-1 0,0 1 1,1 0-1,-1 0 1,0 0-1,1 0 0,-1 0 1,0 0-1,0 0 0,1-1 1,12-3 17,-13 4-21,34-22-2270,-3-8-3426,-13 13 1229,5-4-7923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15278,'0'0'4143,"-4"11"-1335,-14 43-1476,3 0 1,2 1-1,2 0 1,-6 105-1,20-120-1853,-3-40 517,0 0-1,0 0 1,0 0-1,0-1 1,0 1-1,0 0 1,0 0-1,0 0 1,0 0-1,0 0 1,0 0-1,0 0 1,0 0-1,0 0 1,1 0-1,-1 0 1,0 0-1,0 0 1,0 0-1,0 0 1,0 0-1,0 0 1,0 0-1,0 0 0,0 0 1,1 0-1,-1 0 1,0 0-1,0 0 1,0 0-1,0 0 1,0 0-1,0 0 1,0 0-1,0 0 1,0 0-1,0 0 1,1 0-1,-1 0 1,0 0-1,0 0 1,0 1-1,0-1 1,0 0-1,0 0 1,0 0-1,0 0 1,0 0-1,0 0 1,0 0-1,0 0 1,0 0-1,0 0 1,0 0-1,0 1 1,0-1-1,0 0 1,0 0-1,0 0 1,0 0-1,0 0 1,6-22-87,1-27-319,-3-1 1,-2-59-1,-2 98 315,42 34 266,-37-22-343,-1 1 0,1-2 0,-1 1 0,1 0 0,0-1-1,-1 0 1,1 0 0,-1-1 0,1 1 0,0-1 0,-1 0 0,1 0 0,-1 0 0,0-1 0,6-2 0,-3 1 58,0-2 1,1 1-1,-2-1 0,1 0 0,0-1 1,-1 0-1,10-11 0,-4 1 570,0 0 0,-2-1 1,0 0-1,0 0 0,-2-1 0,9-27 0,-37 102 63,-22 73 1590,38-116-1994,1 0 1,1 0-1,1 0 0,0 0 0,0 0 1,2 0-1,2 24 0,-1-33-172,0-1 1,0 1-1,0 0 1,0-1-1,1 0 1,-1 1-1,1-1 1,6 6-1,-8-8 20,0 0 0,1-1-1,-1 1 1,1 0 0,0-1 0,-1 1-1,1-1 1,0 0 0,0 1-1,0-1 1,0 0 0,0 0-1,0 0 1,0-1 0,0 1 0,1 0-1,-1-1 1,0 0 0,0 1-1,1-1 1,3 0 0,-5-2 73,-1-1 1,1 1-1,0-1 1,-1 1-1,1-1 1,-1 1-1,0-1 1,0 1-1,0-1 1,0 1 0,-1-5-1,1 1-4,0-6-36,0 1 1,0-1 0,-1 1 0,0-1-1,-1 1 1,-1 0 0,1 0 0,-2 0 0,0 0-1,0 0 1,-1 1 0,0 0 0,0 0 0,-12-15-1,22 30-1388,-1-1 0,1 1 0,1-2-1,-1 1 1,0 0 0,1-1 0,0 0-1,-1 0 1,12 3 0,15-1-7619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 11403,'0'0'12369,"-10"-2"-11157,3 1-905,-1 0 0,1 0 0,0 1-1,-1 0 1,1 1 0,-11 1 0,16-1-252,-1-1-1,1 0 0,0 1 1,0 0-1,-1-1 0,1 1 1,0 0-1,0 0 0,0 0 1,0 0-1,0 1 0,0-1 1,0 0-1,0 1 0,1 0 1,-1-1-1,1 1 0,-1 0 1,1 0-1,-1 0 0,1 0 1,0 0-1,0 0 0,0 0 1,0 0-1,1 0 0,-1 0 1,0 1-1,1-1 0,-1 3 1,1-3-84,1-1 0,-1 0 0,1 0 0,-1 0 0,1 0 0,0 1 0,-1-1 0,1 0 0,0 0-1,0 0 1,0 0 0,0-1 0,0 1 0,0 0 0,0 0 0,0 0 0,0-1 0,0 1 0,0 0 0,0-1 0,0 1 0,1-1 0,-1 0 0,0 1 0,0-1 0,1 0 0,-1 0 0,2 0 0,51 7-1555,-38-6 1025,5 2-327,-3-2 503,-1 2-1,1 0 1,-1 1-1,0 0 1,22 10-1,-38-14 402,0 0 0,-1 0-1,1 0 1,-1 0 0,1 1-1,-1-1 1,1 0 0,0 0-1,-1 1 1,1-1-1,-1 1 1,1-1 0,-1 0-1,0 1 1,1-1 0,-1 1-1,1-1 1,-1 1 0,0-1-1,1 1 1,-1-1-1,0 1 1,0 0 0,1-1-1,-1 1 1,0-1 0,0 1-1,0 0 1,0-1 0,0 1-1,0-1 1,0 1-1,0 0 1,0-1 0,0 1-1,0-1 1,0 1 0,0 0-1,-1-1 1,1 1 0,0-1-1,0 1 1,-1 0 0,1-1-1,0 1 1,-1-1-1,1 1 1,0-1 0,-1 0-1,1 1 1,-1-1 0,1 1-1,-1-1 1,1 0 0,-1 1-1,1-1 1,-1 1-1,-33 18 1185,33-19-1200,-25 11 255,0-1 1,-44 10 0,16-11-3194,19-6-6929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18898,'0'0'5135,"6"12"-4019,0-2-854,-1 0-1,0 1 1,0-1-1,-2 1 1,1 1 0,-1-1-1,-1 0 1,0 1-1,-1-1 1,0 14 0,-3 104 1382,2-128-1624,0 0 1,0 0-1,0-1 1,0 1-1,1 0 1,-1 0-1,0-1 0,0 1 1,1 0-1,-1 0 1,0-1-1,1 1 1,-1 0-1,0-1 1,1 1-1,-1-1 1,1 1-1,-1 0 1,1-1-1,0 1 0,-1-1 1,1 0-1,-1 1 1,1-1-1,0 1 1,0-1-1,-1 0 1,2 1-1,26-3 796,-20-1-525,1 0 1,-1 0-1,0-1 1,12-7-1,8-11-265,-1 0-1,-1-2 1,-1-1-1,-1 0 1,-1-2-1,-2-1 1,-1-1-1,27-48 1,-43 62-739,-14 20-1169,-22 25-3859,28-26 4286,-25 23-6114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6:0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10954,'11'1'267,"65"5"741,0-2 0,116-11 0,164-35 1103,-16 1 260,136 5-1518,256-22-478,2223-79 1579,-414 169-598,-721 39 99,-357-10-1704,-278-11 486,509 11 1256,-1645-59-1519,-27 0-242,-1-2 0,0 0 0,1-1 0,-1-1 0,35-7 0,-55 8 65,0 1 1,0 0-1,1 0 0,-1-1 0,0 1 0,0-1 0,0 1 0,0-1 1,0 0-1,0 1 0,0-1 0,0 0 0,0 0 0,0 0 0,0 0 1,0 1-1,0-1 0,-1 0 0,1-1 0,0 1 0,-1 0 0,1 0 0,-1 0 1,1 0-1,-1 0 0,0-1 0,1 0 0,0-15-6096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22 18546,'0'0'7580,"-11"-1"-5103,7 1-2402,-1-1 0,1 1-1,0 0 1,-1-1 0,1 2-1,-1-1 1,1 1 0,0-1 0,-1 1-1,1 0 1,0 1 0,0-1 0,0 1-1,0 0 1,0 0 0,0 0 0,0 0-1,1 1 1,-1-1 0,1 1 0,0 0-1,-1 0 1,-4 7 0,0 2-64,0 0 0,0 1 0,1 0 0,0 1 0,1-1 0,1 1 0,0 0 0,1 1 0,1-1 0,0 1 0,1 0 0,0 0 1,1 18-1,1-32 2,0 0 1,0 1-1,0-1 1,0 1-1,0-1 1,1 1 0,-1-1-1,0 0 1,1 1-1,-1-1 1,1 1 0,-1-1-1,1 0 1,0 0-1,-1 1 1,1-1-1,0 0 1,0 0 0,0 0-1,0 0 1,0 0-1,0 0 1,0 0-1,0 0 1,0 0 0,1 0-1,-1-1 1,0 1-1,1-1 1,-1 1 0,0-1-1,1 1 1,-1-1-1,0 0 1,1 1-1,-1-1 1,1 0 0,-1 0-1,1 0 1,-1 0-1,1 0 1,-1-1-1,0 1 1,1 0 0,-1-1-1,1 1 1,-1-1-1,0 1 1,3-2 0,3-1 150,0 1 1,0-2 0,0 1 0,-1-1-1,1 0 1,-1 0 0,0-1 0,7-5 0,-6 1-162,0 1 0,-1-1 0,0 0-1,0 0 1,-1-1 0,0 0 0,0 0 0,-1 0 0,-1-1 0,0 1 0,0-1 0,-1 0 0,0 1 0,-1-1 0,0 0 0,-1 0 0,-2-21 0,1 29-93,1 0 1,-1 0-1,0 0 0,0 0 1,-1 0-1,1 0 0,0 0 1,-1 0-1,0 0 0,0 1 1,0-1-1,0 1 0,0 0 1,0-1-1,0 1 0,-1 0 1,1 0-1,-1 0 0,0 1 1,0-1-1,1 1 0,-1-1 1,0 1-1,0 0 0,0 0 1,-5-1-1,6 2-8,1-1 1,-1 1-1,0 0 1,0 0-1,0 0 0,0 0 1,0 0-1,0 0 1,1 0-1,-1 1 0,0-1 1,0 1-1,0-1 1,0 1-1,1 0 0,-1-1 1,0 1-1,1 0 0,-1 0 1,1 0-1,-1 1 1,1-1-1,-1 0 0,1 0 1,0 1-1,-1-1 1,1 1-1,0-1 0,0 1 1,0 0-1,1-1 1,-1 1-1,0 0 0,0 0 1,1-1-1,-1 1 1,1 0-1,0 0 0,-1 0 1,1 0-1,0 0 1,0-1-1,1 5 0,-1-1-1335,3 17-8077,9-12-954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15759,'0'0'3982,"8"2"-373,26 7-541,58 13 20,-84-20-3511,0-1 0,-1-1 0,1 1 0,0-1 0,-1 0 1,1-1-1,0 0 0,-1 0 0,15-5 0,-18 4-436,-1 0-1,1 0 1,0-1-1,-1 0 1,0 1-1,0-1 1,0 0-1,0-1 1,0 1-1,0-1 1,-1 1-1,1-1 0,-1 0 1,3-6-1,7-26-1626,-8 2 8507,-8 32-1628,-12 10-2738,9-2-1273,1 1 1,0 1-1,0-1 0,1 1 0,0 0 0,-5 11 0,8-15-187,0 0 0,0 0 0,0 1 0,1-1 0,-1 1 0,1-1 0,0 1 0,1-1 0,-1 1 0,1 0 0,0-1 0,0 1 0,0-1 0,2 10 0,-1-13-143,-1 0 0,1-1 0,0 1 0,-1 0 1,1-1-1,0 1 0,-1-1 0,1 1 0,0-1 0,0 1 0,0-1 0,-1 1 0,1-1 0,0 0 0,0 1 0,0-1 0,0 0 0,0 0 0,0 0 0,0 0 0,-1 0 0,1 0 0,0 0 0,0 0 0,0 0 0,0 0 0,0 0 0,0-1 0,0 1 0,0 0 0,-1-1 0,1 1 0,0-1 0,0 1 0,1-2 0,29-16 1802,-17 5-1516,-1 0 1,0-2 0,12-15-1,-21 24-328,0 0-1,0 0 0,0 0 1,-1-1-1,0 1 0,0-1 1,0 0-1,-1 0 0,0 0 1,2-14-1,-5 21-45,0 0 0,0 0 0,0 0 0,0 1 0,0-1-1,0 0 1,0 0 0,0 0 0,1 1 0,-1-1 0,0 1 0,0-1 0,0 0 0,0 1 0,1 0-1,-1-1 1,0 1 0,0-1 0,1 1 0,-2 0 0,-3 5-9,-1-1 0,1 1 1,0 0-1,0 0 0,1 1 0,0-1 1,0 1-1,0 0 0,1 0 0,0 0 1,1 1-1,-4 13 0,6-20-51,0-1 0,1 1-1,-1-1 1,0 1 0,0 0 0,1-1-1,-1 1 1,0-1 0,1 1 0,-1-1-1,1 1 1,-1-1 0,1 1-1,-1-1 1,1 1 0,-1-1 0,1 0-1,-1 1 1,1-1 0,-1 0 0,1 0-1,0 1 1,-1-1 0,1 0 0,0 0-1,-1 0 1,1 0 0,0 0 0,-1 0-1,1 0 1,0 0 0,-1 0 0,1 0-1,-1 0 1,1 0 0,0 0 0,-1 0-1,1-1 1,1 1 0,30-8-1985,-10-3 19,0 0 0,-1-2 1,-1-1-1,0 0 0,-1-1 0,0-1 0,-1-1 1,23-29-1,-27 22 6920,-14 24-4675,0 0 1,-1 0 0,1-1 0,0 1 0,0 0-1,0 0 1,-1-1 0,1 1 0,0 0 0,0 0-1,-1 0 1,1-1 0,0 1 0,-1 0 0,1 0-1,0 0 1,0 0 0,-1 0 0,1 0 0,0 0-1,-1 0 1,1-1 0,0 1 0,-1 0 0,1 0-1,0 0 1,-1 0 0,1 1 0,0-1-1,-1 0 1,1 0 0,0 0 0,0 0 0,-1 0-1,1 0 1,0 0 0,-1 1 0,1-1 0,-28 13 5785,11-3-6812,13-7 1188,-37 29 2647,40-31-2924,-1 0 1,1 0-1,-1 0 0,1 0 1,0 0-1,0 1 1,0-1-1,0 0 1,0 1-1,0-1 1,0 1-1,0-1 1,0 1-1,0 0 1,1-1-1,-1 1 1,1 0-1,-1-1 1,1 1-1,0 0 0,0 0 1,0 3-1,2-4-47,0-1 0,0 1 0,0 0 0,0-1 0,0 1 0,0-1 0,1 0 0,-1 0-1,0 1 1,0-1 0,0-1 0,1 1 0,1-1 0,3 1 7,-5 0-2,15 0-545,-1 1 0,1 1 0,21 5 0,-35-6 394,0 0 1,0 0-1,1 0 1,-1 0 0,0 1-1,-1-1 1,1 1-1,0 0 1,0 0-1,4 4 1,-6-5 124,0 0 1,0 0 0,-1 1 0,1-1 0,0 0 0,-1 1 0,1-1 0,-1 0 0,1 1-1,-1-1 1,0 0 0,0 1 0,1-1 0,-1 1 0,0-1 0,0 1 0,0-1 0,-1 0-1,1 1 1,0-1 0,-1 1 0,1-1 0,0 0 0,-1 1 0,0-1 0,0 1 0,-1 2 117,-1 0 0,0-1 0,1 0 0,-1 0 0,-1 0 0,1 0 0,0 0 0,-1-1 0,1 1 0,-1-1 0,0 0 0,-6 3 0,-50 16-179,34-15-1099,25-6 869,0 0 0,0 0 0,0 0 0,0 1 0,0-1 0,0 0 0,0 0 0,0 0 0,0-1 0,0 1 0,1 0 0,-1 0 0,0 0 0,0-1 0,0 1 0,0 0 0,0-1 0,1 1 0,-1-1 0,0 1 0,0-1 0,1 1 0,-1-1 0,-1-1 0,0-14-6649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12364,'0'0'3753,"-2"11"-1058,-14 57 551,6-33-2255,2 2-1,1-1 0,-2 46 0,9-82-1019,0 1 0,0-1 0,0 1 0,-1-1 0,1 1 0,0-1 0,0 1 0,0-1 0,0 1 0,0-1 0,0 1 1,0-1-1,0 1 0,0-1 0,0 1 0,0-1 0,1 1 0,-1-1 0,0 1 0,0-1 0,0 1 0,1-1 0,-1 0 0,0 1 0,0-1 0,1 1 0,-1-1 0,0 0 0,1 1 0,-1-1 0,0 1 0,1-1 0,-1 0 0,1 0 0,-1 1 0,1-1 0,0 0 0,14-15-565,13-37-1145,-27 49 1399,-1 4 342,0-1 1,0 0-1,0 1 1,0-1-1,0 0 0,0 0 1,0 1-1,0-1 0,0 0 1,0 1-1,1-1 0,-1 0 1,0 0-1,0 1 0,0-1 1,0 0-1,1 0 1,-1 1-1,0-1 0,0 0 1,0 0-1,1 0 0,-1 1 1,0-1-1,0 0 0,1 0 1,-1 0-1,0 0 1,0 0-1,1 1 0,-1-1 1,0 0-1,1 0 0,-1 0 1,0 0-1,1 0 0,-1 0 1,0 0-1,0 0 1,1 0-1,-1 0 0,0 0 1,1 0-1,-1 0 0,0-1 1,0 1-1,1 0 0,-1 0 1,0 0-1,0 0 0,1 0 1,-1-1-1,0 1 1,0 0-1,1 0 0,-1 0 1,0-1-1,0 1 0,0 0 1,1 0-1,-1-1 0,0 1 1,0 0-1,0 0 1,0-1-1,0 1 0,0 0 1,1-1-1,-1 1 0,10 33 1395,-5-16-573,-1-12-627,-1 1-1,0-1 1,1 0-1,0 0 1,0 0-1,1 0 1,-1-1-1,1 0 1,0 0-1,0 0 1,0 0-1,1-1 1,-1 0-1,1 0 1,0 0-1,0-1 1,0 0-1,0 0 1,0-1-1,0 1 1,1-1-1,-1-1 1,0 1-1,1-1 1,-1 0-1,7-1 1,-2 0-57,0 0 0,0 0 0,-1-1 0,1 0-1,-1-1 1,1 0 0,-1-1 0,0 0 0,0 0 0,-1-1 0,1-1 0,-1 1 0,0-2 0,14-11 0,-21 16-219,-1 0 0,1 0 1,0-1-1,-1 1 0,1 0 0,-1-1 1,0 1-1,0 0 0,0-1 1,0 1-1,0-1 0,0 0 0,-1 1 1,1-1-1,-1-3 0,0 5-207,0-1 0,0 1 0,0 0 0,-1-1 0,1 1 0,-1 0 0,1-1 0,-1 1 0,1 0 0,-1-1-1,0 1 1,1 0 0,-1 0 0,0 0 0,0 0 0,0-1 0,0 1 0,0 1 0,0-1 0,0 0 0,0 0 0,-1 0-1,1 0 1,0 1 0,0-1 0,-1 1 0,1-1 0,-3 0 0,-18-4-7556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1259 9961,'0'0'6663,"9"1"-5169,118 7 2686,79-8-3507,-101 0-155,-80-2-259,1 0-1,-1-2 1,39-11 0,-39 9-154,1 0 1,0 2 0,41-3-1,-40 7 116,0-2 1,0-2-1,0 0 0,0-1 0,-1-2 0,36-14 0,-10 6-125,1 1-1,56-5 1,28-8 28,-66 8-69,-2-2 0,0-4 0,-2-3 0,-1-2 0,-1-4 0,118-82 0,-116 68 480,245-187-995,-135 104 594,9-8 36,-121 88-118,-33 27 81,-1-1 0,-1-1 0,-1-2-1,-1-1 1,24-34 0,-45 46-1408,-16 8-2719,-7 3-1574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60 12620,'1'-2'153,"0"0"-1,0 0 1,0 0 0,0 0-1,-1 0 1,1 0 0,-1 0-1,1-1 1,-1 1 0,0 0 0,0 0-1,0 0 1,0-1 0,0 1-1,-1 0 1,1 0 0,-1 0-1,1 0 1,-1 0 0,0 0-1,-1-3 1,1 4 86,0 0 0,0 0 0,-1 0 0,1 0 0,-1 0-1,1 1 1,-1-1 0,1 0 0,-1 1 0,0-1 0,1 1 0,-1-1 0,1 1 0,-1 0 0,0 0-1,0 0 1,1 0 0,-1 0 0,0 0 0,-2 1 0,-4 0 356,0 1 1,0 0-1,0 0 1,0 1-1,0 0 1,1 1-1,0-1 1,-1 1-1,2 1 1,-9 6-1,-2 4-499,1 2 0,1 0 0,1 1 0,-20 30 1,28-38-51,0 0 1,1 0-1,0 1 1,1 0-1,0 0 1,0 0 0,1 0-1,1 0 1,0 1-1,-1 21 1,3-32-31,0 0-1,0-1 1,0 1-1,0 0 1,0 0-1,1 0 1,-1-1-1,0 1 1,1 0 0,-1 0-1,0-1 1,1 1-1,-1 0 1,1-1-1,-1 1 1,1 0-1,-1-1 1,1 1-1,-1-1 1,1 1 0,0-1-1,-1 1 1,1-1-1,0 1 1,-1-1-1,1 0 1,1 1-1,28 1 622,-23-3-450,0-1 0,0 1 0,0-1 0,0-1 0,13-5 0,10-15 364,-28 21-504,-1 1 1,0 0-1,0 0 1,0-1-1,0 1 1,0-1-1,0 1 1,0-1-1,0 1 0,-1-1 1,1 1-1,0-1 1,-1 0-1,0 1 1,1-1-1,-1 0 1,0 0-1,0 1 1,0-4-1,0 4-37,-1 0-1,0 0 0,1 1 1,-1-1-1,0 0 0,0 0 1,1 0-1,-1 1 1,0-1-1,0 0 0,0 1 1,0-1-1,0 1 0,0-1 1,0 1-1,0 0 1,0-1-1,0 1 0,0 0 1,0 0-1,-1-1 0,-31-4-14,21 4-46,49-10-380,-20 4 365,128-48-772,-145 56 847,0-1 0,1 0 0,-1 0 0,0 0 0,1 0 0,-1 1 0,0-1 0,0 0 0,1 0 0,-1 1 0,0-1 0,0 0 0,1 1 0,-1-1 0,0 0 0,0 1 0,0-1 0,0 0 0,1 1 0,-1-1 0,0 0 0,0 1-1,0-1 1,0 0 0,0 1 0,0-1 0,0 1 0,0-1 0,0 0 0,0 1 0,0-1 0,0 0 0,0 1 0,-1-1 0,1 1 0,0-1 0,0 0 0,0 1 0,0-1 0,-1 0 0,1 0 0,0 1 0,-6 20 64,-16 28 346,15-34-273,0 1 0,1-1 1,-7 27-1,17-40-643,6-7-103,7-9-1074,14-28-7545,-15 13 709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21012,'0'0'2466,"-9"10"-261,-7 11-1016,1 1 1,-17 30-1,26-41-999,1 0 0,0 0 0,1 0 1,0 1-1,0-1 0,1 1 0,1 0 0,-2 23 1,4-35-190,0 1 0,0 0 1,0 0-1,0-1 1,0 1-1,0 0 0,0 0 1,0 0-1,0-1 1,0 1-1,0 0 0,0-1 1,1 1-1,-1 0 1,0 0-1,1-1 0,-1 1 1,0 0-1,1-1 0,-1 1 1,1-1-1,-1 1 1,1 0-1,-1-1 0,1 1 1,-1-1-1,1 1 1,0-1-1,-1 0 0,1 1 1,0-1-1,-1 0 1,1 1-1,0-1 0,-1 0 1,1 0-1,0 1 1,0-1-1,-1 0 0,1 0 1,0 0-1,0 0 1,-1 0-1,1 0 0,0 0 1,0-1-1,-1 1 0,1 0 1,0 0-1,0 0 1,-1-1-1,1 1 0,0 0 1,-1-1-1,1 1 1,0-1-1,-1 1 0,1-1 1,0 0-1,39-30 311,154-146-649,-193 176 187,11-13-2708,-9 4-4890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3876,'0'0'23382,"17"58"-20820,-10-43-1217,4 4-896,4-1-353,1 0-352,4-5-2531,1-5-5285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76 181 6150,'-16'-33'4429,"3"8"-1957,1 0 0,1-1 0,-13-46 0,39 96 747,9 15-3053,187 352 628,-74-126-3604,-74-142-192,-37-78-2267,-22-42-32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15086,'0'10'1543,"2"12"-1288,0-1-1,1 0 1,1 0 0,1-1-1,2 1 1,-1-1 0,2 0-1,1 0 1,21 34-1,-13-26-156,37 45 0,-48-66 4,0-1 0,0 1 0,0-1 0,1-1 0,0 1 0,0-1 0,0 0 0,0-1 0,1 0 0,0 0 0,0 0 0,9 2 0,-16-6-13,0 0-1,0 1 1,0-1 0,0 0 0,0 0-1,1 0 1,-1 0 0,0 0 0,0 0-1,0 0 1,0-1 0,0 1-1,1 0 1,-1 0 0,0-1 0,0 1-1,0-1 1,0 1 0,0-1 0,0 0-1,0 1 1,0-1 0,0 0 0,-1 1-1,1-1 1,0 0 0,0 0 0,-1 0-1,1 0 1,0 0 0,-1 0-1,1 0 1,-1 0 0,1 0 0,-1 0-1,1-2 1,4-48 1372,-5 37-1123,0 2-224,2-242 1591,-5 208-3306,-13-73 0,5 84-3972,-2 14-3897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0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6758,'0'0'18461,"1"13"-17650,2 7-567,0 0 0,2-1 0,0 1 0,2-1 0,0 0 0,1-1 0,1 1 0,0-2 0,14 21 0,-10-22-573,0 0 1,0-1-1,2-1 1,28 24 0,33 13-5365,-74-50 4877,3 2-629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14478,'0'0'10185,"19"-56"-9192,14 38-224,11-3-449,7-5-192,9-9-128,-1-10-2754,4-10-6247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165 346 14574,'0'0'8082,"-10"4"-5605,2-1-2201,-1 1 0,1 0 0,0 1 0,0 0 0,1 1 0,-1-1 0,1 1 0,0 1 0,1-1 0,0 1 0,0 0 0,-9 14 0,8-8-111,0-1 1,0 1 0,2 0 0,-1 0 0,2 1 0,0 0 0,0 0 0,1 0 0,1 0 0,1 0 0,-1 23 0,2-36-162,0 1 1,1-1 0,-1 1-1,0-1 1,0 1-1,1-1 1,-1 0-1,1 1 1,0-1 0,-1 1-1,1-1 1,0 0-1,0 0 1,-1 1 0,1-1-1,0 0 1,0 0-1,0 0 1,1 0 0,-1 0-1,0 0 1,0-1-1,0 1 1,1 0 0,-1 0-1,0-1 1,1 1-1,-1-1 1,1 1-1,-1-1 1,1 0 0,-1 0-1,1 1 1,-1-1-1,0 0 1,1 0 0,-1 0-1,3-1 1,2 1 101,-1-1 0,1 0 0,-1 0 0,0-1 0,1 0-1,-1 0 1,0 0 0,0 0 0,7-5 0,11-10-5,0-2 0,-1 0 0,-1-1-1,0-2 1,22-30 0,-13 11-30,-2-2-1,28-55 1,-42 73-71,-2 0 0,-1-1 0,0-1 0,-2 0 0,-2 0 0,0 0 0,4-40 0,-11 64 0,0 1 0,1-1 0,-2 0 0,1 0 0,0 1 0,0-1 0,-1 0 0,0 1 0,1-1 0,-1 0 0,0 1 0,0-1 0,-3-4 0,3 6 0,0 0 0,0 1 0,-1-1 0,1 0 0,0 0 0,0 0 0,-1 1 0,1-1 0,0 1 0,-1-1 0,1 1 0,-1-1 0,1 1 0,-1 0 0,1 0 0,0-1 0,-1 1 0,1 0 0,-1 1 0,1-1 0,-1 0 0,1 0 0,-1 1 0,1-1 0,0 0 0,-1 1 0,-1 0 0,-8 4 0,0 0 0,0 1 0,1 0 0,0 1 0,0 0 0,1 0 0,0 1 0,-10 11 0,-65 78 0,75-86 0,3-3 0,-62 82 0,62-80 0,0 1 0,0-1 0,1 1 0,0 0 0,1 0 0,0 0 0,-2 14 0,5-24 0,1 0 0,0 0 0,0 0 0,0 0 0,0-1 0,0 1 0,0 0 0,0 0 0,0 0 0,0 0 0,1 0 0,-1 0 0,0 0 0,1 0 0,-1 0 0,0-1 0,1 1 0,-1 0 0,1 0 0,-1 0 0,1-1 0,0 1 0,-1 0 0,1-1 0,0 1 0,0-1 0,0 2 0,2-1 0,-1 0 0,1 0 0,-1 0 0,1-1 0,-1 1 0,1 0 0,0-1 0,-1 0 0,6 0 0,4 0 0,-1-1 0,1 0 0,20-6 0,78-32 0,-87 28 0,1 2 0,0 1 0,0 0 0,1 2 0,0 1 0,26-2 0,-49 7 0,0 0 0,-1 0 0,1 0 0,0 0 0,0 1 0,-1-1 0,1 0 0,-1 1 0,1-1 0,0 1 0,-1 0 0,1-1 0,-1 1 0,1 0 0,-1 0 0,1 0 0,-1 0 0,0 0 0,0 0 0,1 1 0,-1-1 0,0 0 0,0 1 0,0-1 0,1 3 0,0 0 0,0 1 0,-1 0 0,0-1 0,0 1 0,0 0 0,0 0 0,-1 0 0,1 0 0,-2 5 0,0 10 0,-1 0 0,-1-1 0,-9 30 0,6-24-53,5-17-285,-1 1-1,0-1 0,-1 0 1,0 0-1,0 0 0,-8 14 0,5-18-5186,-1-4-3918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35 13196,'0'0'12023,"-4"10"-11351,-11 31-245,15-39-414,0-1-1,0 0 1,0 1 0,0-1-1,0 1 1,0-1-1,0 1 1,0-1 0,1 0-1,-1 1 1,1-1-1,-1 1 1,1-1 0,-1 0-1,1 0 1,0 1-1,0-1 1,-1 0 0,1 0-1,0 0 1,0 0-1,0 0 1,0 0 0,0 0-1,1 0 1,-1 0-1,0 0 1,0-1 0,1 1-1,-1 0 1,0-1-1,1 1 1,-1-1 0,0 0-1,1 1 1,-1-1-1,1 0 1,-1 0 0,1 0-1,1 0 1,0 0 45,0 1 0,0-1 0,1 0 1,-1 0-1,0-1 0,0 1 0,0-1 0,0 1 1,0-1-1,0 0 0,0 0 0,-1 0 0,1-1 1,0 1-1,0-1 0,-1 1 0,3-3 0,-3 1 115,1-1-1,-2 1 0,1-1 0,0 1 1,-1-1-1,1 0 0,-1 0 0,0 0 1,0 0-1,-1 0 0,1 0 0,-1-6 1,0 8-138,0 1 0,0 0 0,0-1 0,0 1 0,0 0 0,-1 0 0,1-1 0,0 1 0,-1 0 0,1 0 1,-1 0-1,1 0 0,-1-1 0,1 1 0,-1 0 0,0 0 0,0 0 0,1 0 0,-1 0 0,0 1 0,0-1 0,0 0 0,0 0 0,0 0 1,0 1-1,0-1 0,-1 1 0,1-1 0,0 1 0,0-1 0,0 1 0,-1 0 0,1-1 0,0 1 0,0 0 0,-1 0 0,1 0 1,0 0-1,0 0 0,-1 0 0,1 0 0,-2 1 0,1 0-37,0-1 0,0 1 0,0 0 0,0 0 0,0 0 0,1 0 1,-1 1-1,0-1 0,1 0 0,-1 1 0,0-1 0,1 1 0,0 0 0,-1-1 0,1 1 0,0 0 0,0 0 1,0 0-1,0 0 0,0 0 0,1 0 0,-1 0 0,1 0 0,-1 0 0,1 0 0,-1 4 0,-3 63-44,4-59 32,0-8 16,0 0 1,0 0 0,0-1-1,0 1 1,1 0 0,-1 0-1,0 0 1,1 0 0,-1-1-1,1 1 1,0 0 0,0-1-1,-1 1 1,1 0-1,0-1 1,3 4 0,5-7 283,-1-16 216,0-50-174,-7 64-322,-1 0 0,0 0 0,0 0-1,0 0 1,0 0 0,-1 0 0,0 0 0,0 0 0,0 0 0,0 0 0,-1 1-1,1-1 1,-1 0 0,-3-4 0,5 8-6,0-1 0,-1 1 0,1-1 0,0 1 0,-1-1 0,1 1 0,-1 0 0,1-1 0,-1 1 0,1 0 0,0-1 0,-1 1 0,1 0 0,-1-1 0,1 1 0,-1 0 0,0 0 0,1 0 0,-1 0 0,1-1 0,-1 1 0,1 0 0,-1 0 0,1 0 0,-1 0 0,0 0 0,1 0 0,-1 1 0,1-1 0,-1 0 0,1 0 0,-2 1 0,-7 16 0,3 29 0,6-45 0,0 6 0,-1 0 0,1 0 0,1 0 0,-1 0 0,1 0 0,3 10 0,-3-19 0,1 1 0,-1-1 0,0 1 0,0-1 0,0 0 0,0 0 0,0 1 0,0-1 0,0 0 0,0 0 0,-1 0 0,1 0 0,-1 0 0,1 0 0,-1-4 0,3-33 0,-3 39 0,0-72 0,-3 67 0,1 12 0,-2 13 0,4-13-128,-1 5-979,1 1 0,1-1 0,2 21 0,-3-32 980,0 0 0,0 0 0,0 0 0,1 0 0,-1 0 0,0 0 0,0 0 0,0 0 0,1 0 0,-1 0 0,1 0 0,-1 0 0,1 0 0,-1 0 0,1-1 0,-1 1 0,1 0 0,0 0 0,-1 0 0,1-1 0,0 1 0,0 0 0,0-1 0,0 1 0,-1-1 0,1 1 0,0-1 0,0 1 0,0-1 0,0 0 0,0 0 0,0 1 0,0-1 0,0 0 0,0 0 0,0 0 0,0 0 0,0 0 0,0 0 0,0 0 0,0 0 0,1 0 0,-1-1 0,-1 1 0,1 0 0,0-1 0,0 1 0,0-1 0,0 1 0,0-1 0,0 1 0,0-1 0,0 0 0,-1 1 0,1-1 0,0 0 0,-1 0 0,2-1 0,12-13-10021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9161,'0'0'12833,"12"4"-10991,30 8-526,0-1 0,0-2 0,68 5 0,-39-14-1228,0-3 1,0-3 0,79-16 0,204-70-386,-344 89-2022,-23 7 150,-30 5-5840,15-9-1765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72 113 10346,'0'0'9833,"-1"10"-7794,-2 31-29,2-39-1828,1-1 0,0 1 0,-1-1 1,1 1-1,0 0 0,0-1 0,0 1 0,1-1 0,-1 1 0,0-1 0,0 1 0,1-1 0,-1 1 0,1-1 1,-1 1-1,1-1 0,0 0 0,0 1 0,0-1 0,-1 0 0,1 1 0,0-1 0,1 0 0,-1 0 0,0 0 1,0 0-1,0 0 0,1 0 0,-1 0 0,0-1 0,3 2 0,-3-5 65,0 0-1,0-1 1,-1 1-1,1 0 1,-1-1-1,0 1 1,0 0-1,0-1 1,0 1-1,-2-5 1,-1-1-247,0 0 0,0 1 0,-1-1 0,-1 1 0,1 0 0,-1 0 0,-1 1 0,-9-12 0,8 10 0,0 0 0,0 0 0,1-1 0,-9-20 0,41 29 0,253 6-4207,-242-8-2765,-1-12-4911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23 105 15214,'0'0'15295,"0"10"-15034,1 25-97,-2-15-155,1 1-1,1 0 1,0-1 0,2 1-1,1-1 1,10 35 0,-15-59 62,0-1 1,1 0-1,-1 1 1,1-1-1,0 1 1,0-1 0,2-7-1,-1-6-29,0-1-25,-1 0 1,-1 0 0,-1 0 0,0 0 0,-2 0-1,0 1 1,-1 0 0,-12-29 0,17 47-23,0 0 1,0 0 0,0-1 0,0 1-1,0 0 1,0 0 0,0 0 0,0-1-1,0 1 1,0 0 0,0 0 0,0 0-1,-1-1 1,1 1 0,0 0 0,0 0-1,0 0 1,0-1 0,0 1-1,0 0 1,-1 0 0,1 0 0,0 0-1,0 0 1,0-1 0,0 1 0,-1 0-1,1 0 1,0 0 0,0 0 0,0 0-1,-1 0 1,1 0 0,0 0-1,0 0 1,-1 0 0,1 0 0,0 0-1,0 0 1,0 0 0,-1 0 0,1 0-1,0 0 1,0 0 0,-1 0 0,1 0-1,0 0 1,0 0 0,0 0 0,-1 0-1,1 1 1,-3 14-224,3 21 48,1-32 173,0 1 1,0-1-1,1 0 1,-1 1 0,1-1-1,0 0 1,0 0-1,1 0 1,-1 0-1,1 0 1,0-1-1,0 1 1,0-1 0,0 0-1,1 1 1,-1-2-1,6 4 1,-7-4 24,0-1 1,0 0 0,0 1 0,1-1-1,-1 0 1,0-1 0,1 1 0,-1 0-1,1-1 1,-1 1 0,1-1-1,-1 0 1,1 1 0,-1-1 0,1-1-1,-1 1 1,1 0 0,-1-1-1,1 1 1,-1-1 0,1 0 0,-1 1-1,0-1 1,1-1 0,-1 1 0,0 0-1,0 0 1,0-1 0,0 1-1,0-1 1,0 0 0,2-2 0,5-8 94,0-1 0,-1 1 0,-1-2 0,0 1 1,10-29-1,6-30 334,-28 109-447,-8 95 0,12-117 0,1-1 0,1 1 0,0-1 0,1 0 0,0 1 0,9 23 0,-10-35 0,0 0 0,0 0 0,0 0 0,1-1 0,-1 1 0,1-1 0,0 1 0,0-1 0,0 0 0,4 5 0,-5-7 0,0 1 0,0 0 0,0-1 0,0 1 0,0-1 0,1 1 0,-1-1 0,0 1 0,0-1 0,0 0 0,1 0 0,-1 1 0,0-1 0,0 0 0,1 0 0,-1 0 0,0-1 0,0 1 0,2 0 0,0-2 0,1 1 0,-1-1 0,0 0 0,0 0 0,0 0 0,0 0 0,-1-1 0,1 1 0,0-1 0,-1 1 0,0-1 0,1 0 0,-1 0 0,0 0 0,-1 0 0,3-5 0,10-23-455,-2-1 1,9-37-1,-14 46 287,-9 75-1089,3-18 1420,-7 53 1379,6-86-1535,0-1 0,1 0 0,-1 0 0,0 0 0,0 1 0,0-1 0,1 0 1,-1 0-1,0 0 0,0 0 0,0 1 0,1-1 0,-1 0 0,0 0 0,0 0 0,1 0 0,-1 0 0,0 0 0,0 0 0,1 0 0,-1 0 0,0 0 0,1 0 0,-1 0 0,0 0 0,0 0 0,1 0 0,-1 0 0,0 0 0,0 0 0,1 0 0,-1 0 0,0 0 0,0-1 0,0 1 0,1 0 0,-1 0 0,0 0 0,0 0 0,0-1 0,1 1 0,-1 0 0,0 0 0,0 0 0,0-1 0,0 1 0,1 0 1,-1 0-1,0-1 0,0 1 0,12-11 179,26-42 22,-30 39-278,1 1 1,1 0 0,17-18-1,-27 30 62,1 1-1,-1 0 1,0 0-1,0 0 1,0-1-1,0 1 1,1 0-1,-1 0 1,0 0-1,0 0 1,1-1-1,-1 1 1,0 0-1,0 0 1,1 0-1,-1 0 1,0 0-1,0 0 1,1 0-1,-1 0 1,0 0-1,0 0 1,1 0-1,-1 0 1,0 0-1,0 0 1,1 0-1,-1 0 1,0 0-1,1 0 1,-1 0-1,0 0 1,0 0-1,1 0 1,-1 1 0,0-1-1,0 0 1,1 0-1,4 13-70,-1 25 216,-4-30-130,0-4 16,1 1 0,-1-1 0,1 0 0,0 0 0,0 1 0,1-1 1,-1 0-1,1 0 0,2 4 0,-4-8-11,1 1 0,-1-1 0,0 1 0,1-1 0,-1 0-1,1 1 1,-1-1 0,0 0 0,1 1 0,-1-1 0,1 0 0,-1 1 0,1-1 0,-1 0-1,1 0 1,-1 0 0,1 0 0,-1 1 0,1-1 0,-1 0 0,1 0 0,-1 0 0,1 0 0,0 0-1,-1 0 1,1 0 0,-1 0 0,1-1 0,1 0 9,0 1 0,-1-2 0,1 1 0,-1 0 0,1 0 0,-1 0 0,1-1 0,-1 1 0,0-1-1,1 1 1,-1-1 0,1-2 0,10-16 5,-9 14-26,0 1 0,0-1 0,0 1 0,1-1 0,0 1 0,0 0 0,0 0 1,1 1-1,0-1 0,-1 1 0,9-5 0,-12 9 0,-1 0 0,0 0 0,1 0 0,-1 0 0,0 0 0,0 0 0,1 0 0,-1 0 0,0 0 0,1 0 0,-1 0 0,0 1 0,1-1 0,-1 0 0,0 0 0,0 0 0,1 0 0,-1 1 0,0-1 0,0 0 0,0 0 0,1 1 0,-1-1 0,0 0 0,0 0 0,0 1 0,0-1 0,1 0 0,-1 1 0,0-1 0,0 0 0,0 0 0,0 1 0,0-1 0,0 0 0,0 1 0,0 0 0,4 21 0,-4-20 0,0 1 0,0-1 0,1 1 0,-1-1 0,1 0 0,-1 1 0,1-1 0,0 0 0,-1 1 0,1-1 0,1 0 0,-1 0 0,3 4 0,-3-5-190,0-1 0,1 1-1,-1-1 1,0 1 0,1-1 0,-1 0-1,1 0 1,-1 0 0,0 0 0,1 0 0,-1 0-1,1 0 1,-1 0 0,0-1 0,1 1-1,-1 0 1,0-1 0,1 1 0,-1-1 0,0 1-1,0-1 1,1 0 0,1-1 0,23-26-9259,-22 23 7400,9-12-10267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89 9865,'0'0'22528,"-2"10"-22448,-3 30-42,4-39-49,1 0 0,0 0 0,0 0 0,0 0 0,0 0 0,0 0 0,0-1 0,0 1 0,0 0 0,0 0 1,0 0-1,0 0 0,1 0 0,-1 0 0,0-1 0,1 1 0,-1 0 0,0 0 0,1 0 0,-1-1 0,1 1 0,-1 0 0,1 0 0,0-1 0,-1 1 1,1-1-1,0 1 0,-1 0 0,1-1 0,0 1 0,0-1 0,-1 0 0,1 1 0,0-1 0,0 0 0,0 1 0,0-1 0,0 0 0,0 0 1,-1 0-1,1 0 0,0 0 0,0 0 0,0 0 0,0 0 0,1 0 0,1-1-67,0 0 0,0 1 1,0-1-1,0 0 0,-1-1 1,1 1-1,0 0 0,-1-1 0,1 0 1,-1 1-1,3-3 0,8-12-556,-11 11 535,0 1 1,1 1 0,0-1 0,0 0-1,0 1 1,0-1 0,1 1-1,0 0 1,-1 0 0,1 1 0,0-1-1,0 1 1,0-1 0,5-1-1,5 45 1156,-13-40-1037,0 1 0,0-1-1,0 0 1,0 0 0,0 0-1,0 0 1,0 0-1,1 0 1,-1 0 0,0 0-1,1 0 1,-1 0-1,1-1 1,-1 1 0,1 0-1,-1-1 1,1 0 0,0 1-1,-1-1 1,1 0-1,-1 0 1,1 0 0,0 0-1,-1 0 1,1 0 0,0 0-1,-1 0 1,1-1-1,-1 1 1,1-1 0,-1 1-1,1-1 1,-1 0-1,3-1 1,8-4-21,0 0 0,-1-1 0,13-10 1,-13 10-182,-6 3-60,0 1 0,0 0 0,1 0 0,-1 1 0,1-1 0,10-2 0,-15 5 222,1-1 0,0 1 0,-1 0 0,1 0 0,-1 0 1,1 0-1,0 0 0,-1 0 0,1 0 0,-1 1 0,1-1 0,-1 1 1,1-1-1,0 1 0,-1-1 0,0 1 0,1 0 0,-1 0 0,1 0 1,-1 0-1,0 0 0,0 0 0,0 0 0,1 0 0,-1 0 0,0 0 1,0 1-1,-1-1 0,2 3 0,0-2 65,-1 0 0,0 0 1,1 0-1,-1-1 0,1 1 0,0 0 0,-1 0 1,1-1-1,0 1 0,0-1 0,0 0 1,0 0-1,0 1 0,0-1 0,1 0 0,-1-1 1,0 1-1,1 0 0,-1-1 0,0 1 0,1-1 1,-1 0-1,0 0 0,1 0 0,-1 0 0,1 0 1,-1 0-1,0-1 0,1 1 0,2-2 0,10-2-568,0-2 0,-1 0 0,27-15-1,-30 15-1909,-1 0-1,1 1 1,21-7-1,-19 11-1870,-3 2 4054,-8-1 483,0 0 0,-1 0 0,1 0 0,-1 0 0,1 0 0,0 0-1,-1 0 1,1 0 0,-1-1 0,1 1 0,-1-1 0,1 1 0,-1-1-1,1 1 1,-1-1 0,1 0 0,-1 0 0,0 0 0,1 0 0,1-1-1,5-6 180,20-16 700,-11 19 2489,-6 56 1060,-10-47-4541,0-1 0,0 1 0,0-1 0,0 1 1,1-1-1,-1 0 0,1 0 0,0 0 0,0 0 0,0 0 1,1 0-1,-1 0 0,0-1 0,5 4 0,-4-5-92,-1 0-1,0 0 1,0 0-1,1 0 0,-1-1 1,0 1-1,1-1 1,-1 0-1,1 1 1,-1-1-1,1 0 1,-1-1-1,0 1 0,1 0 1,-1-1-1,1 1 1,-1-1-1,0 0 1,0 0-1,1 0 0,-1 0 1,0 0-1,3-2 1,49-38 6,-46 34-201,0 0-1,0 1 0,0 0 0,1 0 0,0 0 0,0 1 1,16-6-1,-24 11 176,0 0 0,-1 0 0,1 0 0,-1-1 1,1 1-1,-1 0 0,1 0 0,0 0 0,-1 0 0,1 0 0,-1 0 1,1 0-1,0 1 0,-1-1 0,1 0 0,-1 0 0,1 0 1,-1 1-1,1-1 0,-1 0 0,1 0 0,-1 1 0,1-1 0,-1 0 1,1 1-1,-1-1 0,1 1 0,-1-1 0,0 1 0,1-1 0,-1 1 1,0-1-1,1 1 0,-1-1 0,0 1 0,0-1 0,1 1 0,-1-1 1,0 1-1,0-1 0,0 1 0,0 0 0,0-1 0,0 1 1,0-1-1,0 1 0,0 0 0,0-1 0,0 1 0,-1 0 0,1 0 20,0 0-1,0 0 0,0 0 1,0 0-1,0 0 0,0 0 0,1 0 1,-1 0-1,0 0 0,0 0 1,1 0-1,-1 0 0,1 0 0,-1 0 1,1-1-1,-1 1 0,1 0 1,-1 0-1,1 0 0,0-1 1,-1 1-1,1 0 0,0-1 0,0 1 1,-1 0-1,1-1 0,0 1 1,0-1-1,0 0 0,0 1 0,0-1 1,0 1-1,0-1 0,0 0 1,0 0-1,1 0 0,3 0 9,1 0-1,-1 0 0,0-1 1,1 0-1,-1 0 0,0-1 1,0 0-1,1 1 1,7-6-1,5-4-2218,-2-2-3296,-7 6-1472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114 188 18161,'-1'-1'218,"1"0"1,-1 0-1,1 1 0,-1-1 0,0 1 0,1-1 1,-1 0-1,0 1 0,0-1 0,1 1 0,-1 0 1,0-1-1,0 1 0,0 0 0,0-1 0,1 1 0,-1 0 1,0 0-1,0 0 0,0 0 0,0 0 0,0 0 1,0 0-1,0 0 0,0 0 0,1 0 0,-1 0 1,-1 1-1,-29 4 714,27-3-786,0 0-1,0 1 0,0-1 0,0 1 0,0 0 0,0 1 1,1-1-1,0 0 0,0 1 0,-5 7 0,6-9-123,1 0-1,-1 0 0,1 0 1,0 0-1,0 1 0,0-1 1,0 0-1,0 0 0,0 1 0,1-1 1,-1 1-1,1-1 0,0 1 1,0-1-1,-1 1 0,2-1 1,-1 0-1,0 1 0,0-1 1,1 1-1,-1-1 0,3 5 1,-2-6-21,0 0 1,0 0 0,0 0 0,0 0 0,0 0 0,1 0-1,-1 0 1,0 0 0,0-1 0,1 1 0,-1-1-1,1 1 1,-1-1 0,1 1 0,-1-1 0,0 0-1,1 0 1,-1 0 0,1 0 0,-1 0 0,1 0-1,-1 0 1,1 0 0,-1 0 0,1-1 0,-1 1-1,2-1 1,3-1 29,-1 1 0,0-1 0,0 0 0,0 0 0,0-1 0,7-4 0,-1-3 11,0 0 0,0-1 1,-1-1-1,0 1 0,-1-1 1,-1-1-1,0 0 0,0 0 1,6-17-1,-6 11 228,0-1 0,-1 1-1,-2-2 1,7-38 0,-16 94-44,0-9-14,1 1 0,1 44 0,2-66-187,0 0 1,0 0 0,1 0 0,-1 0 0,1 0 0,1-1 0,-1 1-1,0 0 1,1-1 0,0 1 0,0-1 0,1 1 0,-1-1 0,1 0 0,0 0-1,0 0 1,0-1 0,1 1 0,-1-1 0,1 0 0,4 4 0,-5-6-16,-1 1 1,1-1 0,0 1 0,-1-1 0,1 0-1,0 0 1,0-1 0,0 1 0,0 0-1,0-1 1,0 0 0,0 1 0,0-1-1,0-1 1,0 1 0,0 0 0,0-1 0,0 1-1,0-1 1,0 0 0,0 0 0,0 0-1,0-1 1,-1 1 0,1 0 0,0-1-1,-1 0 1,1 0 0,-1 0 0,0 0 0,0 0-1,0 0 1,0 0 0,0-1 0,0 1-1,0-1 1,-1 1 0,2-5 0,3-3-48,-2 0-1,1-1 1,-1 1 0,-1-1 0,0 0 0,-1 0-1,0 0 1,0 0 0,-1-14 0,-19 81-118,16-48 205,0 1-1,1 0 1,0-1 0,0 1-1,1 0 1,0 0 0,1-1-1,3 18 1,-3-24-36,-1 0 0,1 0 0,0 0 0,0 0 0,0 0-1,0-1 1,0 1 0,0 0 0,1 0 0,-1-1 0,1 1 0,-1-1 0,1 0 0,0 1-1,-1-1 1,5 2 0,-3-2-3,0 0-1,0 0 0,0 0 1,1 0-1,-1-1 0,0 0 0,0 0 1,1 0-1,-1 0 0,0 0 1,1 0-1,-1-1 0,0 0 1,4-1-1,-2 1 11,1-1 1,-1-1-1,1 1 0,-1-1 0,0 0 1,0 0-1,-1 0 0,1-1 0,-1 0 1,1 0-1,-1 0 0,0 0 0,-1 0 1,1-1-1,-1 0 0,0 0 0,0 0 1,0 0-1,-1 0 0,1-1 0,-1 1 1,-1-1-1,1 1 0,-1-1 0,1-11 1,-1 14-10,-1-1 1,0 0-1,0 0 1,0 0 0,-1 1-1,1-1 1,-1 0-1,0 0 1,0 1 0,-1-1-1,1 1 1,0-1-1,-1 1 1,0 0 0,0-1-1,0 1 1,0 0 0,-1 0-1,1 0 1,-1 1-1,0-1 1,0 1 0,0-1-1,0 1 1,0 0-1,0 0 1,-1 0 0,1 0-1,0 1 1,-1 0-1,0-1 1,1 1 0,-1 0-1,0 1 1,1-1 0,-1 1-1,0 0 1,0 0-1,-6 0 1,55 2-594,-31 0-241,1-1 1,-1-1-1,0-1 1,0 0 0,1 0-1,22-7 1,4-7-5628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6758,'0'0'18679,"-5"13"-17301,-5 19-722,1 1 1,1 1-1,-3 38 1,2 55-5910,9-121 4039,-2 9-2714,-6-12-3037,-6-3-1240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5 170 16496,'0'0'1852,"-1"-11"673,0 7-2374,0 1 0,1-1 1,-1 0-1,1 0 0,0 0 0,0 0 0,0 1 1,1-1-1,-1 0 0,1 0 0,0 0 0,0 1 1,0-1-1,0 0 0,1 1 0,0-1 0,0 1 1,0 0-1,0 0 0,0-1 0,0 1 0,1 1 0,0-1 1,-1 0-1,1 1 0,0-1 0,4-2 0,6-3 27,0 0-1,1 1 1,-1 1 0,1 0-1,1 0 1,-1 2-1,1 0 1,0 0-1,0 1 1,0 1-1,25 0 1,-34 2-177,0-1-1,0 2 1,1-1 0,-1 1 0,0 0 0,0 0 0,0 1-1,0 0 1,0 0 0,0 0 0,0 1 0,-1 0 0,1 0 0,-1 0-1,0 1 1,0-1 0,0 1 0,0 1 0,-1-1 0,0 1 0,1-1-1,-2 1 1,1 0 0,-1 1 0,1-1 0,-1 1 0,-1-1 0,1 1-1,-1 0 1,2 8 0,-1-2 250,-1 0 1,0 1-1,-1 0 0,0-1 0,-1 1 1,0 0-1,-1-1 0,-1 1 1,0-1-1,-5 18 0,4-21-80,0-1 1,0 1-1,-1-1 0,0 0 0,-1 0 1,0 0-1,0-1 0,-1 1 0,1-1 1,-2-1-1,1 1 0,-1-1 0,0 0 1,0-1-1,-9 6 0,14-10-190,-1 1 0,0-1 0,0 0 0,0 0 0,0 0-1,0 0 1,0 0 0,0-1 0,-3 1 0,5-1-1,1 0 0,-1 0-1,0 0 1,1 0 0,-1 0-1,1 0 1,-1 0 0,1-1 0,-1 1-1,1 0 1,-1 0 0,1-1-1,-1 1 1,1 0 0,-1-1 0,1 1-1,0 0 1,-1-1 0,1 1-1,-1-1 1,1 1 0,0 0-1,-1-1 1,1 1 0,0-1 0,0 1-1,-1-1 1,1 1 0,0-1-1,0 1 1,0-1 0,0 0 0,0 1-1,0-1 1,0 1 0,0-1-1,0 1 1,0-1 0,0 1 0,0-1-1,0 0 1,0 1 0,0-1-1,0 1 1,1-1 0,-1 1-1,0-1 1,0 1 0,1-1 0,-1 1-1,0-1 1,1 1 0,0-1-1,5-9-1282,1 0 0,1 0-1,0 1 1,0 0-1,1 0 1,0 1-1,0 0 1,1 1-1,16-10 1,7-8-2932,4-6 725,-3 2 3234,-11 12 5749,-23 23 3215,-5 24-6726,4-27-1692,-2 8 442,0 0 0,1 0-1,-2 19 1,4-30-710,0 1-1,0-1 0,1 0 0,-1 1 1,0-1-1,0 0 0,0 0 1,0 1-1,1-1 0,-1 0 0,0 0 1,0 0-1,1 1 0,-1-1 0,0 0 1,0 0-1,1 0 0,-1 0 1,0 1-1,1-1 0,-1 0 0,0 0 1,0 0-1,1 0 0,-1 0 0,0 0 1,1 0-1,-1 0 0,0 0 0,1 0 1,-1 0-1,0 0 0,1 0 1,-1 0-1,0 0 0,0 0 0,1-1 1,-1 1-1,0 0 0,1 0 0,-1 0 1,0 0-1,1-1 0,14-6 194,20-33 232,-31 34-419,-1 1 0,1 0 0,0-1 0,0 2 0,1-1 0,-1 0 0,1 1 0,0 0 0,1 0 0,-1 1 0,0-1 0,1 1 0,9-4 0,-14 7-11,0 1-1,1-1 0,-1 0 0,0 0 0,0 1 0,0-1 0,0 1 0,0-1 0,0 1 1,0 0-1,0-1 0,-1 1 0,1 0 0,0 0 0,0-1 0,0 1 0,-1 0 0,1 0 0,0 0 1,-1 0-1,1 0 0,-1 0 0,1 0 0,-1 0 0,1 0 0,-1 0 0,0 2 0,12 43 194,-5-20-132,-7-25-49,0-1-1,0 0 1,0 0-1,0 0 1,0 1-1,0-1 1,0 0-1,0 0 1,1 1-1,-1-1 1,0 0-1,0 0 1,0 0-1,0 1 1,0-1-1,0 0 1,1 0-1,-1 0 1,0 0-1,0 1 1,0-1-1,0 0 1,1 0 0,-1 0-1,0 0 1,0 0-1,1 0 1,-1 0-1,0 1 1,0-1-1,0 0 1,1 0-1,-1 0 1,0 0-1,0 0 1,1 0-1,-1 0 1,0 0-1,0 0 1,0 0-1,1 0 1,-1-1-1,8-9 726,1-18 280,-9 27-1040,4-15-175,11-34 389,-14 47-589,-1 1 0,1 0-1,0-1 1,0 1 0,1 0 0,-1 0 0,0 0-1,1 0 1,0 0 0,-1 0 0,1 0-1,0 0 1,0 1 0,0-1 0,0 1 0,2-2-1,19 4-13397,-12 4 7099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52 298 12460,'0'0'12246,"-9"10"-11995,8-8-270,-31 43 807,31-43-721,0 0 1,0-1-1,0 1 0,0 0 1,0 0-1,1 0 1,-1 0-1,0-1 1,1 1-1,-1 0 1,1 0-1,0 0 0,0 0 1,0 0-1,0 0 1,0 0-1,0 0 1,0 0-1,0 0 1,1 0-1,-1 0 0,1 0 1,0 0-1,0 0 1,-1 0-1,1 0 1,0-1-1,0 1 1,3 2-1,-2-2-56,0-1 1,-1 0-1,1 0 1,0 0-1,0 0 1,0-1-1,1 1 1,-1 0-1,0-1 1,0 0-1,0 1 0,0-1 1,0 0-1,1 0 1,-1 0-1,0-1 1,0 1-1,0 0 1,0-1-1,1 1 1,-1-1-1,0 0 0,0 0 1,0 0-1,0 0 1,-1 0-1,4-2 1,2-1 58,-1-1 0,0 0 0,1 0 0,-2-1 0,1 1 0,5-8 0,-3 1-16,0-1 0,0 1 0,-2-1 0,1 0 0,-2-1 0,0 1 0,0-1 0,-1 0-1,2-17 1,-2-1 2,-1 1 1,-2-1-1,-2-36 0,1 64-54,-1-1 1,0 0-1,0 1 0,0-1 1,0 1-1,-1-1 1,-3-6-1,5 10-10,0 0 0,-1 0 0,1 0 0,-1 1 0,1-1 0,-1 0 0,0 0 0,1 0 0,-1 1 0,0-1 0,0 0 0,1 1 0,-1-1 0,0 1 0,0-1 0,0 1 0,0-1 0,0 1 0,0 0 0,0-1 0,0 1 0,0 0 0,0 0 0,0-1 0,0 1 0,0 0-1,0 0 1,0 0 0,0 0 0,0 1 0,0-1 0,0 0 0,0 0 0,1 0 0,-1 1 0,0-1 0,0 1 0,0-1 0,0 1 0,0-1 0,0 1 0,0 0 0,-5 4-11,0 0-1,1 0 1,0 1 0,0 0-1,1 0 1,0 0 0,0 0-1,-6 12 1,-22 58 497,27-63-212,1-1 0,0 1 0,1 0-1,0 0 1,1 0 0,1 0 0,0 0-1,1 20 1,1-32-262,-1 1 1,1 0-1,-1-1 0,1 1 1,0-1-1,0 1 0,0-1 1,0 1-1,0-1 0,0 1 1,0-1-1,0 0 0,1 0 1,-1 0-1,0 1 0,1-1 1,-1 0-1,1-1 0,-1 1 1,1 0-1,-1 0 0,1-1 1,0 1-1,-1-1 0,1 1 1,1-1-1,57 7 148,-28-5-288,-29-2 90,-1 1 0,1-1 0,0 1 0,0 0 0,0 0-1,0 0 1,0 0 0,-1 0 0,1 1 0,0-1 0,-1 1-1,1-1 1,-1 1 0,0 0 0,0 0 0,1 1 0,-1-1 0,-1 0-1,1 0 1,0 1 0,0-1 0,1 5 0,-1 0-257,0 1 0,-1 0 0,1 0 1,-1 0-1,-1 0 0,0 15 1,0-12-692,10-28-15352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14862,'0'0'12369,"-9"6"-11702,5-3-716,-41 34 1667,43-34-1482,-1-1 0,0 1 0,1 0 0,-1 0 0,1 0 0,0 1 0,0-1 0,0 0 0,1 1 0,-1-1 0,1 1 0,-1 0 0,1-1 0,-1 9 0,45-2-1775,-38-9 1414,1 1 1,-1 0-1,1 1 0,-1-1 0,1 1 1,-1 0-1,0 1 0,-1-1 0,1 1 0,4 4 1,-8-7 233,0 1 0,0-1 0,0 0 0,0 0 1,0 1-1,0-1 0,-1 0 0,1 1 1,-1-1-1,1 1 0,-1-1 0,1 1 0,-1-1 1,0 1-1,1-1 0,-1 1 0,0 0 0,0-1 1,0 1-1,0-1 0,-1 1 0,1-1 0,0 1 1,-1-1-1,1 1 0,-1-1 0,1 1 0,-1-1 1,0 1-1,0-1 0,1 0 0,-1 1 1,0-1-1,0 0 0,0 0 0,0 0 0,-1 0 1,1 0-1,0 0 0,0 0 0,-1 0 0,-2 1 1,-7 4-2209,3-9-6386,7-8-1633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22709,'0'0'8713,"0"71"-8681,0-47-1890,0-7-3875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15471,'0'0'4804,"52"-19"-3202,-22 7-449,2-2 352,-4 2-832,-1 1-513,-7 1-160,-13 2-673,-7 3-3170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58 5701,'0'0'22406,"5"-9"-20789,15-27-416,-20 35-1169,0 1 0,0 0 0,0-1-1,0 1 1,0-1 0,0 1 0,0 0 0,0-1-1,0 1 1,0-1 0,0 1 0,0 0-1,0-1 1,0 1 0,-1-1 0,1 1 0,0 0-1,0-1 1,0 1 0,-1 0 0,1-1-1,0 1 1,0 0 0,-1-1 0,1 1 0,0 0-1,-1 0 1,1-1 0,0 1 0,-1 0 0,1 0-1,0 0 1,-1-1 0,1 1 0,0 0-1,-1 0 1,1 0 0,-1 0 0,1 0 0,0 0-1,-1 0 1,1 0 0,-1 0 0,1 0-1,-1 0 1,1 0 0,0 0 0,-1 0 0,1 0-1,-1 0 1,1 1 0,-1-1 0,-22 3 104,15 1-135,0 0 0,1 1-1,0 0 1,-1 0 0,2 1 0,-1-1 0,1 2 0,0-1 0,0 1 0,0 0 0,1 0 0,0 0 0,1 1 0,0 0 0,0 0-1,0 0 1,1 0 0,0 1 0,1-1 0,0 1 0,0 0 0,0 16 0,3-24-35,-1 0-1,1 0 1,0 0-1,0 0 1,0 0 0,0 0-1,0 0 1,0 0-1,0 0 1,0 0 0,0-1-1,1 1 1,-1 0-1,0-1 1,0 1 0,1-1-1,-1 0 1,0 1-1,1-1 1,-1 0 0,0 0-1,1 0 1,-1 0-1,0 0 1,1 0 0,2-1-1,40-2-2015,-34 0 624,0 0 0,-1 0-1,1-2 1,-1 1 0,12-8 0,16-10-6128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81 202 18738,'0'0'3288,"-8"3"-1030,3-1-2125,1 0 0,0 0 1,0 0-1,0 0 0,0 1 0,0-1 0,0 1 0,1 0 0,-1 0 0,1 1 0,0-1 0,0 1 0,0-1 0,1 1 0,-1 0 1,1 0-1,0 0 0,0 0 0,0 1 0,0-1 0,1 0 0,0 1 0,0-1 0,0 1 0,0 0 0,1-1 0,0 6 0,0-6-100,0-1-1,0 1 1,0-1-1,0 0 1,1 1-1,0-1 1,-1 1-1,1-1 0,1 0 1,-1 0-1,0 0 1,1 1-1,3 4 1,-3-7 4,-1 1 0,0-1 1,0 0-1,1 0 0,-1-1 1,0 1-1,1 0 0,-1 0 1,1-1-1,-1 1 1,1-1-1,-1 1 0,1-1 1,0 0-1,-1 0 0,1 1 1,0-1-1,-1 0 0,1 0 1,-1-1-1,1 1 0,0 0 1,-1 0-1,1-1 1,-1 1-1,1-1 0,-1 0 1,1 1-1,-1-1 0,1 0 1,-1 0-1,2-1 0,12-10 222,-13 10-253,0 0 0,0 0 0,0 1 0,0-1 0,1 0 0,-1 1 0,0 0 0,1 0 0,-1-1 0,1 1 0,3-1 0,-4 7 15,0-1-1,-1 1 0,0 0 0,0 0 0,0-1 0,0 1 1,-1 9-1,1-7 0,-2-6-9,1 0-1,0-1 1,0 1-1,0 0 1,0-1 0,0 1-1,0 0 1,1-1 0,-1 1-1,0 0 1,0-1-1,0 1 1,1 0 0,-1-1-1,0 1 1,1-1 0,-1 1-1,0-1 1,1 1 0,-1-1-1,1 1 1,-1-1-1,1 1 1,-1-1 0,1 1-1,-1-1 1,1 0 0,-1 1-1,1-1 1,1 1-1,15-12 410,15-34-72,-31 42-409,24-39-709,-3 4-5400,-8 18-5038,8-12 6972,-11-18 6705,-8 29 449,-2 0 0,0 0 0,-5-38 0,1 52-837,0 15-1568,-2 16-502,4-15-151,-6 38 1106,2 0 1,3 0 0,1 0-1,10 81 1,4-97-1175,-4-28-285,-1-20 115,-2-13 356,-2 0 0,0-1 0,-2 1 0,-2-1 0,-1 0 0,-5-35-1,7 67 25,-1 0 0,1 0 0,-1 0 0,1-1 0,-1 1 0,1 0-1,0 0 1,-1-1 0,1 1 0,0-1 0,-1 1 0,1 0-1,0-1 1,0 1 0,0-1 0,-1 0 0,1 1 0,0-1 0,0 0-1,0 1 1,0-1 0,0 0 0,0 0 0,0 0 0,0 0-1,0 0 1,-1 0 0,1 0 0,0 0 0,0 0 0,0 0-1,0-1 1,0 1 0,0 0 0,0-1 0,0 1 0,1-1 0,2 0-22,-1-1 1,1 1 0,-1 0 0,0-1 0,1 0 0,-1 0 0,0 0 0,5-4 0,-3-1 45,-1 1-1,0-1 0,0-1 1,-1 1-1,0 0 1,0-1-1,-1 1 1,0-1-1,0 0 0,0 0 1,-1 0-1,-1 0 1,1 0-1,-1 0 1,-1 0-1,-2-13 0,4 21-26,-1 0 0,0 0 0,0-1 0,0 1 0,0 0 0,0-1 0,0 1-1,0 0 1,0-1 0,0 1 0,0 0 0,0 0 0,0-1 0,0 1-1,-1 0 1,1-1 0,0 1 0,0 0 0,0 0 0,0-1 0,0 1-1,-1 0 1,1 0 0,0-1 0,0 1 0,0 0 0,-1 0 0,1 0-1,0-1 1,0 1 0,-1 0 0,1 0 0,0 0 0,-1 0 0,1 0-1,0 0 1,0 0 0,-1-1 0,1 1 0,0 0 0,-1 0 0,1 0 0,0 0-1,0 0 1,-1 0 0,1 0 0,0 0 0,-1 0 0,1 1 0,0-1-1,-1 0 1,1 0 0,0 0 0,0 0 0,-1 0 0,1 0 0,0 1-1,0-1 1,-1 0 0,1 0 0,0 0 0,0 1 0,0-1 0,-1 0-1,1 0 1,0 1 0,0-1 0,0 1 0,-12 18-27,5 17 352,1 0 1,1 1 0,2-1 0,2 1-1,4 43 1,11-28-253,-14-50-66,1-1 0,0 1 0,-1-1-1,1 1 1,0-1 0,0 1 0,0-1-1,0 0 1,1 0 0,-1 1 0,0-1 0,3 2-1,-3-3 5,0 0 0,-1 0 0,1 0-1,0 1 1,0-1 0,-1 0 0,1 0-1,0 0 1,0-1 0,-1 1 0,1 0-1,0 0 1,-1 0 0,1 0 0,0-1-1,-1 1 1,1 0 0,0-1 0,-1 1-1,1 0 1,0-1 0,-1 1 0,1-1-1,-1 1 1,1-1 0,-1 1 0,1-1-1,-1 0 1,1 1 0,-1-1 0,1 0-1,2-5 30,0 0-1,0 0 1,0 0-1,-1-1 0,0 1 1,0-1-1,-1 1 1,0-1-1,0 0 1,0 1-1,-1-12 0,-7-32-1309,6 47 826,0-1 0,-1 1 1,1 0-1,-1 0 1,1 0-1,-1 0 0,0 0 1,0 0-1,0 1 1,-4-4-1,5 5-162,-3-2-588,1 2-4114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20628,'-9'1'4639,"0"0"-4110,0 1 0,0 1 0,0-1 1,0 1-1,0 1 0,0 0 0,1 0 1,-9 5-1,14-6-405,-1-1 1,0 1-1,1 0 0,-1 0 1,1 0-1,0 0 1,0 1-1,0-1 1,1 1-1,-1 0 0,1 0 1,0 0-1,0 0 1,0 0-1,0 0 0,1 0 1,0 1-1,0-1 1,0 1-1,0-1 1,0 7-1,5-10-197,-1 1 0,0-1 1,1 0-1,-1 0 0,1 0 0,0 0 1,-1 0-1,1-1 0,0 0 0,-1 0 0,8 0 1,6 1-480,0 5-169,9 14-4994,-25-20 5501,0 1-1,-1 0 1,1-1 0,0 1 0,-1 0 0,1 0-1,0 0 1,-1 0 0,1 0 0,-1 0 0,1 0 0,-1 0-1,0 0 1,1 0 0,-1 0 0,0 0 0,0 0-1,1 0 1,-1 0 0,0 0 0,0 0 0,0 0-1,-1 0 1,1 0 0,0 0 0,0 0 0,0 0-1,-1 0 1,1 0 0,-1 0 0,1 0 0,-1 0-1,1 0 1,-1 0 0,1 0 0,-1 0 0,0-1 0,1 1-1,-1 0 1,0 0 0,0-1 0,0 1 0,-1 1-1,-15 5 535,12-13 890,5 3-1025,0 1 0,1 0 1,-1 0-1,1-1 0,0 1 0,0 0 1,0 0-1,0 0 0,0 0 1,0 0-1,2-2 0,4-5 2176,-1 1 0,2 1 0,-1-1-1,1 1 1,13-10 0,11-1-3340,-19 10-1598,-2-2-4546,-3 2-5796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24 168 6054,'-2'-9'4324,"-1"-3"-4676,-13-54 13250,13 57-6517,10 48-5866,2 41-297,-8-60-116,1 0 0,1 0-1,1 0 1,11 37-1,-15-56-95,0-1 0,1 1 0,-1 0 0,0 0 0,1 0 0,-1 0 0,1 0 0,-1-1 1,1 1-1,-1 0 0,1 0 0,-1-1 0,1 1 0,0 0 0,0-1 0,-1 1 0,1-1 0,0 1 0,0-1 0,-1 1 0,1-1 0,0 1 0,0-1 0,0 0 0,0 1 0,0-1 0,0 0 0,0 0 0,1 0 0,0 0 14,0-1 0,-1 0 0,1 1 0,0-1 0,0 0 0,0 0 0,-1 0 0,1 0 0,-1 0-1,1-1 1,-1 1 0,1 0 0,1-3 0,34-51 433,-37 55-453,24-41-47,-2-2 0,-2 0 0,-2-1 0,14-48 0,-33 81-4224,-7 24-2368,5-8 6066,-13 18-6484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14221,'0'0'7015,"55"7"-3203,-30-7-2179,3 0-1056,-1-8-449,-1-5-480,3-3-1602,1-2-1634,-5-3-2786,1-1-5317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13004,'0'0'3588,"-9"10"-1544,5-6-1833,-46 60 2633,46-58-2275,0 0 1,1 1 0,-1-1-1,1 1 1,1 0 0,-1 0-1,1 0 1,0 0 0,1 1-1,-1 11 1,2-19-550,0 1-1,0-1 1,0 0-1,0 1 1,1-1-1,-1 0 1,0 0-1,0 1 1,0-1-1,1 0 1,-1 0-1,0 1 1,0-1-1,1 0 1,-1 0-1,0 0 1,1 1-1,-1-1 1,0 0-1,0 0 1,1 0-1,-1 0 1,0 0-1,1 0 1,-1 0-1,0 0 1,1 0-1,-1 0 1,0 0-1,1 0 1,-1 0-1,0 0 1,1 0-1,-1 0 1,0 0-1,1 0 1,-1 0-1,0 0 1,1 0-1,-1-1 1,0 1-1,1 0 1,-1 0-1,0 0 1,0-1-1,1 1 1,15-10 387,-8 3-329,-1 0 0,0-1 0,-1 0 0,0 0 0,0-1 0,-1 0 0,0 0 0,0 0 0,-1-1 0,0 1 0,3-18 0,2-25-5995,-12 78 3759,0 21-4198,5-44 1636,10-3-1061</inkml:trace>
  <inkml:trace contextRef="#ctx0" brushRef="#br0" timeOffset="1">193 1 12620,'0'0'8755,"-3"11"-8093,-5 33 299,8-40-780,0 0 0,0 0-1,1 0 1,-1 0 0,1 0 0,0 0 0,0 0 0,1 0 0,-1 0 0,1 0 0,-1-1-1,1 1 1,1-1 0,-1 1 0,4 3 0,11 25 1393,-14-21-1466,0 0 1,-1 1-1,-1 0 0,0-1 1,0 1-1,-1 0 1,-1 0-1,0-1 0,-5 24 1,6-35-218,0-1 1,0 1 0,0 0 0,0 0-1,-1 0 1,1 0 0,0-1-1,0 1 1,0 0 0,0 0-1,0 0 1,-1 0 0,1-1 0,0 1-1,0 0 1,0 0 0,0 0-1,-1 0 1,1 0 0,0 0 0,0 0-1,0 0 1,-1 0 0,1 0-1,0 0 1,0-1 0,0 1 0,-1 0-1,1 0 1,0 1 0,0-1-1,-1 0 1,1 0 0,0 0-1,0 0 1,0 0 0,-1 0 0,1 0-1,0 0 1,0 0 0,0 0-1,0 0 1,-1 1 0,1-1 0,0 0-1,0 0 1,0 0 0,0 0-1,-1 0 1,1 1 0,-1-22-4053,1-13-1941,0-8-2562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13164,'0'0'8248,"-1"12"-7532,-9 60 393,4-38-304,1-1 0,2 1 0,1 58 0,2-91-810,0 1 0,0-1 0,1 0 0,-1 0 0,0 0 0,0 0 0,1 0 0,-1 0 0,1 0 0,-1 1 0,1-1 0,-1 0 0,1-1 0,0 1 1,0 0-1,-1 0 0,1 0 0,0 0 0,0 0 0,0-1 0,0 1 0,0 0 0,0-1 0,0 1 0,0-1 0,0 1 0,0-1 0,0 0 0,0 1 0,0-1 0,0 0 0,1 0 0,-1 0 0,0 0 0,0 0 0,0 0 0,0 0 0,1 0 0,-1 0 0,2-1 0,0 0-14,0 1 0,0-1 0,0 0 0,0-1 0,0 1 0,0-1 0,0 1 0,-1-1 0,1 0 0,0 0 0,-1 0 0,0 0 0,4-4 0,0-4 76,0 0 0,-1 0-1,0-1 1,-1 0 0,0 1-1,-1-2 1,0 1 0,0 0-1,-1 0 1,-1-1 0,0 1-1,-1-16 1,0 26 258,-4 26 790,3-18-876,-1 0 0,1 0 0,0 0 0,1 0-1,0 0 1,1 11 0,-1-17-201,0 0-1,0 0 0,0 1 1,1-1-1,-1 0 0,1 0 1,-1 0-1,1-1 1,-1 1-1,1 0 0,-1 0 1,1 0-1,0 0 0,-1 0 1,1-1-1,0 1 0,0 0 1,0-1-1,1 2 0,0-1-21,0-1 0,0 0 0,0 1 0,-1-1-1,1 0 1,0 0 0,0 0 0,0 0-1,0 0 1,-1-1 0,1 1 0,0 0-1,0-1 1,-1 0 0,1 1 0,2-2-1,50-28 127,-48 25-147,1 0 0,0 1 0,0 0 0,0 0 0,0 1 0,1 0 0,-1 0 0,1 1 0,0 0 0,0 0 0,11-1 0,-18 3 30,0 0-1,-1 0 1,1 1-1,0-1 1,0 0-1,0 0 1,-1 1-1,1-1 1,0 0-1,-1 1 1,1-1-1,0 1 1,-1-1-1,1 1 0,-1-1 1,1 1-1,0-1 1,-1 1-1,1 0 1,-1-1-1,0 1 1,1 0-1,-1-1 1,1 1-1,-1 0 1,0-1-1,0 1 1,1 1-1,4 29 377,1-4-518,-3-25-841,1-12-9296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13869,'0'0'5653,"15"-7"-4563,-10 4-973,4-1 58,0-1 1,0 1 0,0 1 0,0 0-1,1 0 1,-1 1 0,1 0 0,0 1-1,-1 0 1,1 0 0,19 2 0,19 7 39,0 2 0,-1 2 1,0 2-1,-1 2 1,0 2-1,-1 2 1,-2 2-1,0 2 0,69 51 1,-47-23-222,-2 4 0,-3 2 0,-2 2 0,94 129 0,-43-35 565,-7 5 1,-6 4-1,115 272 0,-176-354-507,28 77-691,-66-165-8847,-6-2 3507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18257,'0'0'7330,"13"13"-6700,247 247 2439,-255-255-3041,14 15 49,-19-20-77,0 0 0,0 1-1,1-1 1,-1 0 0,0 0-1,0 0 1,1 1 0,-1-1 0,0 0-1,0 0 1,1 0 0,-1 0-1,0 0 1,0 1 0,1-1 0,-1 0-1,0 0 1,1 0 0,-1 0-1,0 0 1,0 0 0,1 0 0,-1 0-1,0 0 1,1 0 0,-1 0 0,0 0-1,0 0 1,1-1 0,-1 1-1,0 0 1,1 0 0,-1 0 0,0 0-1,0 0 1,1-1 0,-1 1-1,0 0 1,0 0 0,0 0 0,1-1-1,-1 1 1,0 0 0,0 0 0,0 0-1,1-1 1,-1 1 0,0 0-1,0-1 1,0 1 0,0 0 0,0 0-1,0-1 1,0 1 0,0 0-1,0-1 1,0 1 0,0 0 0,0 0-1,0-1 1,0 1 0,0 0-1,0-1 1,0 1 0,0 0 0,0 0-1,0-1 1,-1 1 0,1-46-279,-1-13-120,1 1 0,4 0 0,2-1 0,16-69 0,22-15-5609,-32 106 1937,14-47-11058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18 634 16656,'-17'13'4410,"26"-23"-540,16-15-2744,141-168 2336,-101 113-3004,91-151-1,-152 224-397,3-4 157,0 0 0,-1 0 0,-1-1 1,0 0-1,0 0 0,4-20 1,-54 219 266,27-124-467,-15 104-1,32-147-1303,0 28 3885,1-31-4513,1-2-3433,-1 0-4720,0-23-107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27 6726,'3'-14'9875,"-7"6"-4076,2 7-5483,0 0 0,1 1 1,-1-1-1,0 1 1,0-1-1,1 1 1,-1 0-1,0 0 0,0 0 1,0 0-1,0 0 1,-2 0-1,-5 1-188,0 1-1,0 0 1,0 0-1,-12 6 1,6 0 123,1 0 1,0 1-1,1 0 0,0 2 0,0-1 1,1 2-1,-19 21 0,26-27-190,0 1-1,0-1 0,1 1 0,-1 0 1,1 0-1,1 0 0,0 0 0,0 0 1,0 1-1,1 0 0,0 0 0,0-1 1,1 1-1,0 0 0,0 0 0,1 0 1,0 0-1,1 8 0,0-13-47,0-1 0,1 1 1,-1-1-1,0 1 0,1-1 0,-1 0 0,1 0 0,0 0 1,0 0-1,0 0 0,0 0 0,0-1 0,0 1 0,0-1 1,1 1-1,-1-1 0,0 0 0,1 0 0,-1 0 0,1 0 1,0 0-1,-1 0 0,1-1 0,4 1 0,9 2-635,0-2 1,28 1-1,-40-2 220,12 0-872,40-4-6340,-23-7-111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14350,'0'0'7559,"-49"47"-4997,28-18-352,6 0-672,3 3-738,4-1-223,7-3-353,1-3-160,0-4-32,12-3 32,6-5-192,3-5-833,3-3-896,6-5-1218,1 0-1730,5-10-3106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12043,'0'0'11723,"-52"79"-8904,23-45-737,-2 0-897,2-3-480,4-4-513,7-5-96,8-8-288,5-4-1057,0-8-1634,5-9-5028,0-11 960</inkml:trace>
  <inkml:trace contextRef="#ctx0" brushRef="#br0" timeOffset="1">0 55 16624,'0'0'10442,"64"60"-9866,-33-47-416,5-5-800,2-3-2499,-2-5-2627,-3 0-6437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953 1 15375,'0'0'7911,"-1"66"-6117,7-43-865,-1 4-225,0 0-351,-5 0-161,0 3-32,-7-1-96,-14-1 32,-6-2-96,-9-2-288,-3-3-577,-5-6-865,-8-6-1088,-1-2-1570,-2-7-5286</inkml:trace>
  <inkml:trace contextRef="#ctx0" brushRef="#br0" timeOffset="1">0 481 12684,'0'0'7783,"98"4"-4484,-32-4-544,17 0-737,18-2-801,8-5-640,1 1-481,-9-1-64,-9 1-1025,-14 3-993,-21 2 1377,-18 1-608,-14 0-1281,-13 0-769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12716,'0'0'14574,"5"70"-13229,-27-36-896,-5 5-321,-2 1-96,0-1-32,-1-2-1057,3-5-1442,6-5 97,4-13 416,4-10-800,5-4-2435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15278,'0'0'6663,"60"56"-4870,-24-29-159,4 0-257,7 0-800,3-2-737,-1-4-3492,3 0-6469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7175,'0'4'12363,"2"-1"-8167,13-2-2082,7-1-96,8 0-448,5 0-513,4-1-673,3-4-320,-1 3-192,-2 2-897,-7 0-961,-8 0-1025,-10 3-2402,-9 6-3395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13773,'0'0'17232,"78"0"-17104,-39-2-768,7-2-2755,-3-2-2915,-2-1-5702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6502,'0'0'21300,"21"64"-20499,-18-33-481,0 2-256,2 2-128,-3-2-1505,3-1-1858,-2-10-3268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13100,'0'0'9380,"12"-8"-7848,-4 1-1213,-2 2-140,0 0 1,0 0 0,0 1 0,1 0-1,0 0 1,-1 0 0,2 1-1,-1 0 1,0 1 0,15-4 0,7 1 92,0 2 0,58-1 0,-81 4-295,1 0-1,-1 0 0,0 1 0,0 0 1,0 0-1,0 0 0,0 1 0,0 0 0,-1 0 1,1 0-1,0 1 0,-1 0 0,0 0 0,0 0 1,1 1-1,-2 0 0,1 0 0,0 0 1,-1 0-1,0 1 0,4 6 0,-5-7 76,-1 0 0,-1 0-1,1 0 1,0 0 0,-1 1 0,0-1 0,0 1-1,0-1 1,-1 0 0,0 1 0,0 0-1,0-1 1,0 1 0,0-1 0,-1 1 0,0-1-1,-2 8 1,0-4 160,-1-1 1,1 0-1,-1 0 0,-1 0 1,1-1-1,-1 1 0,0-1 0,0 0 1,-11 8-1,5-5 47,0 0 1,0-1-1,-1-1 0,0 0 0,0 0 1,-1-1-1,1-1 0,-2 0 0,1-1 1,0 0-1,-20 2 0,31-5-368,-1 0 1,0-1-1,1 0 0,-1 0 1,0 0-1,1 0 1,-1 0-1,0 0 0,1-1 1,-1 1-1,0-1 0,1 0 1,-1 0-1,1 0 0,-1 0 1,1 0-1,0 0 1,-1-1-1,-3-3 0,4 2-412,1 0 0,-1-1 0,1 1-1,-1-1 1,1 0 0,1 1-1,-1-1 1,0 0 0,1 0 0,0 0-1,0 0 1,0 1 0,1-9 0,1-21-12398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59 12908,'0'0'7917,"3"-9"-5547,7-27-112,-10 35-2200,1 1-1,-1-1 0,0 1 0,0-1 0,0 1 0,0-1 1,-1 1-1,1-1 0,0 1 0,0-1 0,0 1 1,0 0-1,0-1 0,-1 1 0,1-1 0,0 1 0,0-1 1,-1 1-1,1 0 0,0-1 0,-1 1 0,1-1 1,0 1-1,-1 0 0,1-1 0,0 1 0,-1 0 0,1 0 1,-1-1-1,1 1 0,-1 0 0,1 0 0,-1 0 1,1 0-1,0-1 0,-1 1 0,1 0 0,-1 0 0,1 0 1,-1 0-1,1 0 0,-1 0 0,1 0 0,-1 0 1,1 1-1,-1-1 0,1 0 0,-2 0 0,-21 6 259,13-1-286,1 1 0,0 0-1,0 1 1,1 0 0,0 0 0,0 1-1,1 0 1,-10 12 0,0 3 375,-28 50 0,40-65-338,1 0 0,0 0 0,0 0-1,1 1 1,0 0 0,0-1-1,1 1 1,1 0 0,-2 14 0,3-22-68,0-1 0,0 1 0,0 0 0,0-1 0,0 1 0,0 0 0,1 0 0,-1-1 0,0 1 0,0 0 0,1-1 0,-1 1 0,0-1 0,1 1 0,-1 0 0,0-1 1,1 1-1,-1-1 0,1 1 0,-1-1 0,1 1 0,0-1 0,-1 1 0,1-1 0,-1 0 0,1 1 0,0-1 0,-1 0 0,1 0 0,1 1 0,28-1 62,-20-3-8,0 0 1,0 0 0,19-9-1,-11 2-2,0 0 0,-2-2-1,1 0 1,-1 0 0,-1-1 0,0-1-1,-1-1 1,-1 0 0,0-1-1,-1 0 1,16-30 0,-36 95-179,7-45 129,-43 194 94,39-168-51,2-1 1,1 1 0,1 0 0,6 54 0,-3-78 25,0 0 1,0 0-1,0 0 1,1-1-1,0 1 1,0-1-1,0 0 1,1 0-1,7 8 1,-7-9-18,-1 0 1,0-1 0,0 1 0,0 0 0,-1 1-1,1-1 1,-1 0 0,0 1 0,0 0 0,0-1-1,-1 1 1,2 9 0,-4-13-54,1 0 0,-1 0 0,0 0 0,0 0 0,0 0 0,0 0 0,0 0 0,-1 0 0,1 0 0,0 0 0,0-1 0,0 1 0,-1-1 0,1 1 0,0-1 0,-1 1 0,1-1 0,0 0 0,-1 1 0,1-1 0,-1 0 0,-1 0 0,-40 5 0,39-4 0,-139 4 0,126-6 0,0 0 0,1-1 0,0-1 0,-1-1 0,1 0 0,-25-10 0,40 14-11,1-1 1,-1 1-1,1 0 1,-1 0-1,1 0 1,-1 0-1,1 0 0,-1 0 1,1-1-1,-1 1 1,1 0-1,-1 0 0,1-1 1,0 1-1,-1 0 1,1-1-1,0 1 1,-1-1-1,1 1 0,0 0 1,-1-1-1,1 1 1,0-1-1,0 1 1,-1-1-1,1 1 0,0-1 1,0 1-1,0 0 1,0-1-1,0 0 1,-1 1-1,1-1 0,0 1 1,0-1-1,0 1 1,1-1-1,-1 1 0,0-1 1,0 1-1,0-1 1,0 1-1,0 0 1,1-1-1,-1 1 0,0-1 1,0 1-1,1-1 1,-1 1-1,0-1 1,0 1-1,1 0 0,-1-1 1,1 1-1,-1 0 1,0-1-1,1 1 0,-1 0 1,1 0-1,-1-1 1,1 1-1,-1 0 1,1 0-1,40-19-2666,-29 14 532,8-6-5745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12908,'1'-10'4121,"-1"4"-3306,5-52 3497,-5 55-3794,1 0 0,0 0 0,-1 0 0,1 0 1,0 0-1,0 1 0,0-1 0,1 1 0,-1-1 0,3-3 1,-4 6-491,0 0 0,0 0 1,1 0-1,-1 0 0,0 0 1,0 0-1,1 0 1,-1 0-1,0 0 0,0 0 1,0 0-1,1 0 0,-1 0 1,0 0-1,0 0 0,1 0 1,-1 0-1,0 0 0,0 0 1,0 0-1,1 0 0,-1 0 1,0 0-1,0 0 1,0 0-1,1 1 0,-1-1 1,0 0-1,0 0 0,0 0 1,0 0-1,1 1 0,-1-1 1,0 0-1,0 0 0,0 0 1,0 0-1,0 1 0,0-1 1,0 0-1,1 0 1,-1 1-1,0-1 0,0 0 1,0 0-1,0 0 0,0 1 1,0-1-1,0 0 0,0 0 1,0 1-1,0-1 0,0 0 1,-1 1-1,4 15-216,-3-15 269,4 120 331,-4-85-375,1 0 0,8 49 0,-9-83-2,1 0 1,-1 0-1,1 0 0,-1 1 1,1-1-1,0 0 0,-1 0 0,1 0 1,0 0-1,1 0 0,-1-1 1,0 1-1,0 0 0,1 0 1,-1-1-1,1 1 0,0-1 1,-1 1-1,1-1 0,3 2 1,-3-3 22,0 1 1,0-1 0,0 0 0,0 1-1,0-1 1,0 0 0,0 0 0,0-1-1,-1 1 1,1 0 0,0-1-1,0 1 1,0-1 0,0 0 0,0 1-1,0-1 1,-1 0 0,1 0 0,0 0-1,-1 0 1,1 0 0,-1-1 0,3-2-1,13-11-201,-1-2 1,0 0-1,-1-1 0,-1 0 0,-1-1 0,-1-1 1,19-39-1,-25 37-3110,-8 9-7016,-8 11-1412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17521,'0'0'6822,"47"60"-5637,-18-47-352,1 0-673,1-8-2146,4 0-4964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6790,'0'0'12871,"-4"10"-8306,-40 112 78,36-96-4422,2 0-1,1-1 1,0 2 0,2-1 0,1 52 0,2-75-255,0 0-1,1 0 1,-1 0 0,1 0-1,-1 0 1,1 0 0,0-1-1,0 1 1,0 0 0,1 0-1,-1-1 1,1 1 0,-1-1-1,1 1 1,0-1 0,0 0-1,0 0 1,0 0 0,1 0-1,-1 0 1,0 0 0,1 0-1,-1-1 1,1 1 0,0-1-1,0 0 1,-1 0 0,1 0-1,0 0 1,0 0 0,0-1-1,0 1 1,5-1 0,-2 1-546,1-1 0,-1-1 0,1 1 0,-1-1 0,0 0 0,1 0 1,-1-1-1,0 0 0,0 0 0,0 0 0,0-1 0,0 0 0,-1 0 0,11-8 1,13-16-6772,-3-5-5339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15182,'0'0'4485,"-46"60"-898,15-18-1185,-1 3-416,2 1-288,-2-5-673,11-7-801,6-9-160,11-7-128,4-14-833,10-10-3555,0-15 448,-6-6-3299</inkml:trace>
  <inkml:trace contextRef="#ctx0" brushRef="#br0" timeOffset="1">1 92 18001,'0'0'8424,"6"51"-6887,13-41-319,11-3-610,9-6-352,5-1-192,1 0-1633,-2-10-2723,-7-6-2627,-8-2-3490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18578,'0'0'6310,"0"69"-3364,2-38-1120,1 3-256,0-1-545,-2 6-513,-1 2-512,0 5 0,-10 7 0,-9 3-448,-7-1-1314,-3-6-2050,0-12-6790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12492,'0'0'15278,"24"53"-14669,-24-18-353,0 7-224,-3 0-705,-1-1-1280,-2-4-1314,-2-4-1218,-2-8-1953,-5-10-1665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12748,'2'-10'2925,"-1"5"-2612,-1 1 0,1-1 0,0 1 0,1 0 0,-1 0 0,1-1 0,-1 1-1,1 0 1,0 0 0,1 0 0,-1 1 0,1-1 0,0 1 0,-1-1 0,2 1-1,-1 0 1,0 0 0,1 0 0,-1 0 0,1 1 0,0 0 0,0-1-1,0 1 1,0 1 0,0-1 0,0 1 0,8-2 0,-5 1-225,1 2 0,0-1 0,0 1 0,0 0 0,-1 1 0,1 0 0,0 0 0,0 0 1,-1 1-1,1 1 0,-1-1 0,0 1 0,1 0 0,-1 1 0,-1-1 0,1 2 0,0-1 0,-1 1 0,0 0 0,0 0 1,-1 0-1,1 1 0,-1 0 0,0 0 0,-1 0 0,1 1 0,-1 0 0,0-1 0,-1 2 0,0-1 0,0 0 0,-1 0 1,1 1-1,-2 0 0,3 13 0,-4-10 129,1 0-1,-1 0 1,-1 0 0,0 0 0,-1 0-1,0-1 1,-1 1 0,0 0 0,0-1-1,-1 1 1,-10 18 0,10-23-82,0 0-1,-1 1 1,0-2 0,0 1 0,0 0 0,0-1-1,-1 0 1,0 0 0,0-1 0,-1 0 0,1 0-1,-1 0 1,0-1 0,1 0 0,-2 0 0,1-1-1,0 0 1,-12 2 0,11-2-304,0-1 1,0 0-1,0-1 1,0 0-1,-1 0 1,-14-3-1,21 3 93,1 0 0,-1-1 0,1 1 0,-1-1 1,1 0-1,-1 0 0,1 1 0,-1-1 0,1 0 0,-1 0 0,1-1 0,0 1 0,0 0 0,0 0 0,-1 0 0,1-1 0,1 1 0,-1-1 0,0 1 0,0-1 1,0 1-1,1-1 0,-1 1 0,1-1 0,-1 0 0,1 1 0,0-1 0,-1 0 0,1 1 0,0-1 0,0 0 0,0 1 0,0-1 0,1 0 0,-1 1 0,0-1 1,1 0-1,-1 1 0,2-3 0,0-2-911,0 1 0,0 0-1,1 0 1,0-1 0,0 2 0,0-1 0,1 0 0,0 1 0,8-9 0,18-15-6321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14029,'0'0'13213,"4"11"-11836,0-1-1188,-1 0 0,0 0-1,0 1 1,-1-1 0,-1 1 0,1-1 0,-2 1-1,0 0 1,0 0 0,-3 15 0,-5 20 86,1-15-95,2 0 1,-1 38-1,6-69-158,1 1-1,-1-1 1,0 0-1,0 0 1,1 0-1,-1 0 1,0 0-1,1 1 1,-1-1-1,0 0 1,1 0-1,-1 0 1,0 0-1,1 0 1,-1 0 0,0 0-1,1 0 1,-1 0-1,0 0 1,1 0-1,-1 0 1,0-1-1,1 1 1,-1 0-1,0 0 1,1 0-1,-1 0 1,0 0-1,0-1 1,1 1-1,-1 0 1,0 0-1,0 0 1,1-1-1,-1 1 1,15-16 55,0 0 1,-1-1 0,-1 0-1,0-1 1,18-36 0,-15 27-64,1 2-571,-13 20 124,0 0 0,0-1 1,0 1-1,-1-1 0,1 0 0,-1 0 1,-1 0-1,1-1 0,2-10 0,-12 17-11146</inkml:trace>
  <inkml:trace contextRef="#ctx0" brushRef="#br0" timeOffset="1">58 243 10762,'0'0'19218,"70"31"-18705,-47-30-417,-2 3-929,-3-4-2594,-2 0-3492,-6 0-7686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22613,'0'0'8072,"9"65"-8296,-6-35-1922,1-3-2178,1-5-2210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17168,'0'0'7816,"-43"79"-6695,24-33 256,1 1-672,0 3-257,7-4-96,4-2-191,4-8-97,3-8-64,3-9 0,11-5 0,8-9-801,7-5-2114,-1 0-2754,6-19-6919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10282,'0'0'19688,"8"-5"-19149,-4 3-362,-1 0-78,0 1 0,0-1 0,0 1 0,-1-1 0,1 0 0,0 0 1,-1 0-1,0-1 0,1 1 0,-1-1 0,0 1 0,0-1 0,0 0 0,-1 0 0,1 0 0,-1 1 1,1-2-1,-1 1 0,0 0 0,1-5 0,-17 57-99,14-47-96,1 0 0,0-1-1,-1 1 1,1 0 0,0 0 0,0 0 0,1 0-1,-1 0 1,0 0 0,1 0 0,-1 0 0,1 0-1,0 0 1,-1 0 0,1-1 0,0 1-1,0 0 1,0-1 0,0 1 0,0 0 0,1-1-1,1 3 1,-1-4-86,0 1-1,0-1 0,0 1 1,0-1-1,0 0 0,0 0 0,0 0 1,0 0-1,0 0 0,0-1 1,0 1-1,0 0 0,0-1 1,0 0-1,0 1 0,-1-1 1,1 0-1,0 0 0,0 0 1,-1 0-1,1 0 0,-1 0 1,1 0-1,1-3 0,23-21-5401,0-9-1783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8840,'0'0'17040,"-28"55"-14926,9-22-1057,-2 2-480,-1 3-385,-1 2-128,2-3-32,2-5-96,4-6-480,1-8-577,5-12-865,5-6-833,2-9-2434,2-18-4868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17040,'0'0'12236,"21"51"-10827,-6-32-288,10-1-801,7-4-224,4-3-480,-2-4-2114,2-4-2755,-7-3-1153,-9 0-3107</inkml:trace>
  <inkml:trace contextRef="#ctx0" brushRef="#br0" timeOffset="1">393 1 14414,'0'0'9320,"-4"63"-5956,10-39-1475,9 2-511,0 1-257,1 2-641,-3 3-320,-9 4-64,-4 5-63,-4-1 63,-13 4-96,-5-6 32,2-4-289,1-10-1280,6-13-2435,8-11-3171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15375,'0'0'17392,"51"19"-17392,-18-16 0,2-1 0,-1-2-3651,1 0-3973,-11 0-1761</inkml:trace>
  <inkml:trace contextRef="#ctx0" brushRef="#br0" timeOffset="1">8 134 21268,'0'0'11339,"72"1"-11179,-28-8-160,2-2-384,-3-3-3300,-3 2-7430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24 10794,'0'0'13250,"-11"-5"-11259,5 2-1870,-1 0 0,1 1 0,0 0-1,-1 0 1,1 0 0,-1 0 0,1 1-1,-1 1 1,0-1 0,0 1 0,1 0-1,-1 0 1,0 1 0,0 0 0,1 0-1,-1 1 1,1-1 0,-1 2 0,1-1-1,-9 5 1,1 1 73,-1 0 1,1 1-1,0 1 0,1 1 1,-18 17-1,27-24-147,1-1 0,-1 1-1,1 0 1,-1 0 0,1 0 0,1 1-1,-1-1 1,1 1 0,-1 0-1,1-1 1,0 1 0,1 0 0,-1 0-1,1 0 1,0 1 0,1-1 0,-1 0-1,1 0 1,0 0 0,0 1-1,2 8 1,-1-12-38,0 1-1,1-1 1,-1 1-1,1-1 1,0 1-1,0-1 1,0 0 0,0 0-1,0 0 1,0 0-1,1-1 1,-1 1-1,0 0 1,1-1-1,-1 0 1,1 1 0,0-1-1,0 0 1,-1-1-1,1 1 1,0 0-1,0-1 1,5 1-1,11 1 51,1 0 0,26-2-1,-28-1-76,91-4-2150,-38-10-4830,-23-1-4810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10218,'2'-2'4324,"2"0"-641,-1 2-992,3 0-1026,-2 0 97,0 15-96,-2 1-321,0 6-416,-2 2-545,0 3-288,0 0-64,0-4-865,0-5-2273,0-5-3108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15182,'0'3'15503,"1"-3"-14670,6 0-577,4 0-448,4 0-1666,0-7-2274,0-1-2562,-4-2-9417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18770,'0'0'7719,"-50"48"-7623,23-18-64,-4 6-224,1-2 352,3 2-128,6-9 0,5-3 64,6-6-128,5-10-160,5-5-1057,1-11-5381,5-14-994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16784,'0'0'9417,"18"59"-7720,8-40-383,2-1-770,6 0-384,3 5-192,-1-2-1377,-6-2-2915,-3-1-2691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19090,'0'0'9929,"83"6"-8904,-36-6-384,7 0-513,1 0-544,-9-1-2819,-9-7-4164,-11-1-12364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 15631,'0'0'15033,"2"-4"-14024,1-8-794,-7 10-12,-22 20 146,-29 37-22,51-49-327,0 0 0,0 0 0,1 0 0,0 1 0,0-1 0,0 1 0,1 0 0,0 0 0,-1 7 0,3-12 0,-1 1 0,1-1 0,0 0 0,0 0 0,0 0 0,0 0 0,0 1 0,0-1 0,1 0 0,-1 0 0,1 0 0,-1 0 0,1 0 0,0 0 0,0 0 0,0 0 0,0 0 0,0 0 0,0 0 0,1 0 0,-1-1 0,0 1 0,1-1 0,0 1 0,-1-1 0,1 1 0,0-1 0,0 0 0,0 0 0,0 0 0,-1 0 0,5 1 0,7 2-316,0-1 0,0-1 0,0 0 0,0-1 0,1-1 0,-1 1 0,0-2 0,22-3 0,-7-1-1358,-1-2 0,0 0 0,28-13 0,4-4-7684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19859,'0'0'10025,"8"-10"-9224,44-51-385,-2-2 1,-4-2-1,-2-2 1,53-110-1,-98 219-416,2-9 0,-13 51 0,-37 134 0,12-66 0,33-109 0,4-42 0,0 0 0,0-1 0,1 1 0,-1 0 0,0-1 0,0 1 0,0 0 0,0-1 0,0 1 0,1 0 0,-1-1 0,0 1 0,1-1 0,-1 1 0,0 0 0,1-1 0,-1 1 0,1-1 0,-1 1 0,1-1 0,-1 0 0,1 1 0,-1-1 0,1 1 0,-1-1 0,1 0 0,0 1 0,-1-1 0,1 0 0,0 0 0,-1 0 0,1 1 0,0-1 0,-1 0 0,1 0 0,0 0 0,-1 0 0,1 0 0,0 0 0,-1 0 0,1 0 0,0-1 0,-1 1 0,1 0 0,0 0 0,-1 0 0,1-1 0,-1 1 0,1 0 0,0-1 0,-1 1 0,1-1 0,-1 1 0,1 0 0,-1-1 0,1 1 0,-1-1 0,0 1 0,1-2 0,2 0-257,-1 0 0,0 0 0,1 0 0,-1 0 0,0 0 0,-1-1 0,1 1 0,0-1 0,2-4 0,12-46-9804,-10 21-1459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19026,'0'0'13261,"80"23"-12909,-31-23-224,3 0-128,-2 0-416,-5 0-1859,-9 0-2049,-15 0-1505,-10 0-2467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17905,'0'0'8008,"62"-11"-7176,-16 1-95,9 0-641,7-3-897,5 0-2562,0-3-2402,6-2-6727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13 13036,'-16'7'6033,"-12"4"-4865,-1 3 1,1 0 0,1 2 0,-28 21-1,46-30-722,-1 1-1,1 0 1,1 1-1,0 0 1,0 0-1,-13 21 1,19-25-271,-1 0 0,1 0 0,0 0 0,0 0 0,0 1 0,1-1 0,-1 1 0,2-1 0,-1 1 0,0-1 0,1 1-1,0 0 1,1-1 0,-1 1 0,1-1 0,1 7 0,0-6-148,1-1 0,0 0 0,-1 0 0,1 0 0,1-1 0,-1 1 0,1-1 0,0 1 0,0-1 0,0 0-1,0-1 1,1 1 0,0-1 0,0 0 0,0 0 0,0 0 0,0-1 0,0 1 0,1-1 0,-1-1 0,1 1 0,-1-1 0,10 1 0,-1 1 16,1-1 1,0-1 0,-1 0 0,1-1 0,0-1 0,-1 0 0,1-1-1,19-5 1,-25 4-22,0-1 0,0 0 0,-1-1 0,1 0 0,-1 0-1,0-1 1,-1 0 0,1 0 0,-1-1 0,0 0 0,-1 0-1,0 0 1,0-1 0,0 0 0,-1 0 0,0-1 0,-1 0-1,0 1 1,0-2 0,-1 1 0,0 0 0,-1 0 0,0-1-1,0 0 1,-1 1 0,0-1 0,-1 0 0,0 1 0,-1-1-1,0 0 1,0 1 0,-4-13 0,3 17-143,0-1 1,0 1-1,-1 0 1,0 0-1,0 0 1,-1 0-1,1 0 1,-1 1-1,0-1 1,0 1-1,-1 0 1,1 0-1,-1 1 1,0-1-1,0 1 1,0 0-1,0 1 1,0-1-1,-8-2 1,0 1-588,0 0 0,-1 1 1,1 1-1,-1 0 0,0 1 1,0 0-1,-14 2 0,-3 1-7395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22101,'0'0'2819,"7"55"-641,1-22-961,-3 3-384,3-1-353,3 0-384,1-3-64,4-4-32,-1-4-576,1-2-1282,-2-4-801,-5-4-255,-7-5-866,-2-4-1633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4036,'0'0'20916,"54"-14"-18706,-12-4-673,8-2-224,6-6-416,-1-3-705,0 1-160,-5 0-1153,-13 3-2146,-9-1-3395,-15 2-5349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19410,'0'0'3123,"7"-9"-251,-3 4-2541,1-1 0,0 1-1,0 0 1,1 1 0,-1-1 0,1 1-1,0 0 1,0 0 0,0 1-1,1 0 1,-1 0 0,1 0-1,0 1 1,0 0 0,0 0 0,0 1-1,0 0 1,8 0 0,-9 0-271,1 1 0,0 0 0,0 0-1,0 1 1,-1 0 0,1 0 0,0 1 0,-1 0 0,1 0 0,-1 0 0,0 1 0,9 5 0,-12-6-49,0 0 0,0 0 0,-1 1 0,1-1 0,-1 1 0,0-1 1,0 1-1,0 0 0,0 0 0,0 0 0,-1 0 0,1 0 0,-1 0 0,0 1 0,0-1 0,0 0 0,0 1 0,-1-1 0,1 1 0,-1-1 1,0 1-1,0-1 0,0 1 0,0-1 0,-1 1 0,0 3 0,0-3-11,0 0 0,-1-1 0,1 0 0,0 1 0,-1-1 0,0 0 0,0 0 0,0 0 0,0 0 0,0 0 0,-1 0 0,1-1 0,-6 6 0,-44 26 0,22-16 0,29-13-401,12-2-607,24-2-1646,-31-1 2158,15 0-1751,1-1-1,-1-1 1,23-6-1,24-9-5695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 59 8296,'-13'-5'763,"-14"-6"-127,-1 1-1,0 1 0,0 2 0,-1 0 1,-47-3-1,62 10-560,0 0 1,0 2-1,0-1 0,1 1 1,-1 1-1,0 1 1,1 0-1,0 0 0,0 2 1,0-1-1,1 2 1,-20 12-1,14-5 125,1 0-1,1 0 1,0 2 0,1 0 0,1 1 0,0 0-1,-15 27 1,12-15 139,1 0 0,2 1 0,1 1 0,1 0 0,-12 51 0,19-64-290,2 0-1,0-1 1,1 1-1,1 0 1,1 0-1,0 0 1,1 0-1,1 0 1,1 0-1,1 0 1,11 32-1,-11-41-43,1 0-1,0 0 1,0 0 0,1-1 0,0 0-1,0 0 1,1-1 0,0 0-1,1 0 1,0 0 0,0-1-1,0 0 1,1-1 0,-1 0 0,1 0-1,0-1 1,1 0 0,-1-1-1,1 0 1,0 0 0,0-1-1,0 0 1,0-1 0,18 0 0,-5 0 102,0-2 0,0 0 0,0-2 1,0-1-1,0 0 0,-1-2 1,1 0-1,-1-2 0,38-19 1,-36 14 194,0-1 0,-1-1 0,-1-1 1,0-1-1,-1-1 0,-1-1 0,-1 0 1,26-36-1,-35 41-129,-1-1-1,0 0 1,0 0 0,-2-1 0,0 0-1,-1-1 1,0 0 0,-2 0 0,0 0-1,-1 0 1,0 0 0,-2-1 0,0 1-1,-2-25 1,1 35-167,-1 1-1,0-1 1,-1 1-1,1 0 1,-1 0-1,0 0 0,-1 0 1,0 0-1,0 0 1,0 1-1,0-1 1,-1 1-1,0 0 1,0 0-1,-1 0 1,1 1-1,-1-1 0,0 1 1,0 0-1,0 0 1,-1 1-1,0 0 1,1 0-1,-1 0 1,-7-2-1,-10-2-772,-1 0-1,0 2 1,0 0-1,-1 2 1,-30-1-1,-41 0-3961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79 7623,'0'0'15460,"8"-9"-13394,25-30-64,-33 39-1934,1-1 0,-1 1 0,1-1-1,-1 1 1,0-1 0,1 0 0,-1 1 0,0-1-1,1 1 1,-1-1 0,0 0 0,0 1 0,1-1 0,-1 0-1,0 1 1,0-1 0,0 0 0,0 0 0,0 1 0,0-1-1,0 0 1,0 1 0,0-1 0,-1 0 0,1 1-1,0-1 1,0 0 0,-1 1 0,1-1 0,0 1 0,-1-1-1,1 0 1,0 1 0,-1-1 0,1 1 0,-1-1 0,1 1-1,-1-1 1,1 1 0,-1-1 0,1 1 0,-1 0 0,0-1-1,1 1 1,-1 0 0,0 0 0,1-1 0,-1 1-1,0 0 1,1 0 0,-1 0 0,0 0 0,1 0 0,-1 0-1,-1 0 1,-40-3 348,40 3-317,-6 0-86,0 1 1,0 0-1,0 1 0,0-1 0,0 2 0,1-1 0,-1 1 0,1 0 0,0 1 0,0-1 0,0 2 0,0-1 0,0 1 0,1 0 0,0 0 0,0 0 0,-8 11 0,8-9-9,-1 1-1,2 0 1,-1 1-1,2-1 1,-1 1-1,1 0 0,0 0 1,0 0-1,1 0 1,1 1-1,0-1 1,0 1-1,-1 19 0,3-25-11,1-1 0,-1 0-1,1 0 1,0 1-1,0-1 1,0 0 0,0 0-1,0 0 1,1 0-1,-1 0 1,1 0-1,0 0 1,0-1 0,0 1-1,0-1 1,0 1-1,1-1 1,-1 0 0,1 0-1,0 0 1,-1 0-1,1 0 1,0 0 0,0-1-1,0 0 1,0 1-1,0-1 1,1 0 0,-1-1-1,0 1 1,6 0-1,7 1-855,0 0-1,0-1 1,0 0-1,0-2 1,22-2 0,15-11-4833,0-9-3399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17296,'0'0'15471,"-24"82"-15471,14-45 0,5-1-480,3-8-1987,2-5-2401,0-10-2692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13581,'0'0'15791,"33"51"-15183,13-47-415,7-4-129,4 0-513,-5 0-1985,-7-2-1442,-15-5-1857,-15 4-7656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0 491 20531,'0'0'9417,"15"-13"-7965,35-36-768,65-82-1,72-166-683,-183 300 0,-2 14 0,-2 19 0,-10 23 0,-35 113 0,30-128 0,2 1 0,3 0 0,1 1 0,-5 79 0,14-124-12,0 0 0,0-1 0,-1 1 0,1 0 0,0-1 0,0 1 0,0 0 0,0 0 0,0-1 0,0 1 0,0 0 0,0-1 0,0 1 0,0 0 1,0 0-1,1-1 0,-1 1 0,0 0 0,0-1 0,1 1 0,-1 0 0,0-1 0,1 1 0,-1-1 0,1 1 0,-1 0 0,1-1 0,-1 1 0,1-1 0,-1 1 0,1-1 0,-1 0 0,1 1 0,0-1 0,-1 0 0,1 1 0,0-1 0,-1 0 0,1 0 0,0 1 0,0-1 0,-1 0 0,1 0 0,0 0 1,-1 0-1,1 0 0,0 0 0,0 0 0,-1 0 0,1 0 0,0-1 0,-1 1 0,1 0 0,0 0 0,-1-1 0,1 1 0,0 0 0,-1-1 0,2 0 0,1-1-398,0 0 1,1 0-1,-1 0 0,0-1 0,-1 0 1,1 1-1,0-1 0,-1 0 1,5-7-1,5-18-8292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10954,'0'0'14830,"52"46"-13612,-11-45-290,8-1-607,6 0-225,0 0-352,-4 0-2563,-6 0-2050,-13 0-3683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18033,'0'0'1826,"9"0"533,-1 0-1904,0 1 0,1 0-1,-1 0 1,0 0-1,-1 1 1,1 0 0,0 1-1,9 4 1,-14-6-420,-1 0-1,0 1 1,1-1 0,-1 1-1,0-1 1,0 1-1,0 0 1,0 0 0,0 0-1,-1 0 1,1 0 0,-1 0-1,1 1 1,-1-1-1,0 0 1,1 1 0,-1-1-1,0 1 1,-1-1 0,1 1-1,0 0 1,-1-1-1,0 1 1,1 0 0,-1-1-1,0 1 1,-1 0 0,1-1-1,0 1 1,-1 0-1,1-1 1,-1 1 0,-2 5-1,-3 4-14,-1 0-1,-1 0 0,0-1 1,-1 0-1,0-1 1,0 1-1,-1-2 0,-20 16 1,5-3-237,20-16-460,-19 14-929,8-12-7802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16592,'0'0'10922,"57"0"-9385,-13 0-576,10 0-672,7 0-225,2 0-32,-1-4-449,-5 0-1152,-13 3-897,-16 0-1762,-20 1-2243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5445,'0'0'15183,"50"20"-12909,-3-20-641,11 0-512,5-4-704,0-3-353,-2-3-449,-8 0-2337,-8-3-5702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20 18514,'0'0'2941,"-13"-4"-480,-7-1-1844,0 1-1,-1 1 1,1 1 0,-1 1-1,1 0 1,-32 4 0,45-2-469,-1 0-1,1 1 1,0 0 0,0 0 0,0 0 0,0 1 0,0 0 0,0 1 0,1 0 0,-9 5 0,11-5-126,1-1 0,-1 1-1,1-1 1,0 1 0,0 0 0,1 0 0,-1 0 0,1 1-1,-1-1 1,1 1 0,1-1 0,-1 1 0,1 0-1,-1-1 1,2 1 0,-1 0 0,0 8 0,1-11-12,0 1 1,0-1-1,0 0 1,0 1 0,1-1-1,-1 0 1,1 1-1,-1-1 1,1 0 0,0 0-1,0 0 1,0 1-1,0-1 1,0 0-1,1 0 1,-1-1 0,1 1-1,-1 0 1,4 2-1,-1 0 13,1-1-1,-1 0 0,1 0 1,0-1-1,0 1 0,0-1 0,1 0 1,5 1-1,11 3 39,1-2 0,1-1 0,24 0 0,-40-2-55,114 2-1904,-42-5-5942,-52 0 1205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13837,'0'0'3267,"74"0"-288,-16 0-1281,8-2-321,7-5-192,3 2-416,-6 1-609,-6 2-128,-15 2-641,-13 0-960,-10 0-65,-18 6-2113,-8-1-3812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12075,'0'0'13293,"-59"35"-11756,18-5-223,-11 10-385,-4 4-417,0 2-352,7-5-96,8-3-32,10-11 0,12-5-384,9-16-1121,7-6-962,3-7-447,0-20-3332,0-12-7079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15951,'0'0'5093,"45"53"-3620,-21-25-512,4 1 64,8 3-128,4 0-577,3-4-352,2-4-2947,1-8-7014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 48 5958,'-16'-6'4569,"-11"-3"-3770,0 0 0,-1 2 0,-32-5 0,46 10-553,-1 0-1,0 1 1,0 1 0,0 1 0,1 0-1,-1 0 1,0 2 0,1 0 0,-22 7 0,12 1-17,1 1 0,0 1 0,0 1 0,1 0 1,1 2-1,1 1 0,0 1 0,1 0 0,1 2 1,1 0-1,0 1 0,2 0 0,-24 44 1,22-31 128,0 0 0,3 2 0,1 0 0,1 0 1,2 1-1,2 0 0,1 1 0,-3 75 0,10-95-355,0 0-1,0-1 0,2 1 0,0-1 1,2 1-1,-1-1 0,2 0 0,0 0 1,2-1-1,-1 1 0,2-1 1,0-1-1,1 1 0,1-2 0,0 1 1,1-1-1,0-1 0,1 0 0,0 0 1,2-2-1,-1 1 0,1-2 0,1 0 1,0 0-1,26 12 0,-16-11 385,1-1-1,0-1 0,1-2 1,0 0-1,0-2 1,1 0-1,-1-2 0,1-2 1,0 0-1,0-2 1,-1 0-1,1-2 1,-1-2-1,1 0 0,-1-2 1,-1-1-1,1-1 1,-2-1-1,1-1 0,-1-1 1,-1-1-1,0-2 1,-1 0-1,-1-2 1,25-23-1,-25 18-372,-1-1 0,-2-1 0,0-1 0,-1-1 0,-2-1 0,-1 0 0,-1-1 0,20-55 0,-23 45-158,-1 0-1,-1-1 0,-3 0 1,-1 0-1,-1-1 0,-4-61 1,-1 83-31,0 0 0,-2-1 0,0 1 0,-1 0 0,-1 0 0,0 1 0,-16-33 0,16 41 107,0 0 1,0 1 0,-1 0 0,0 0 0,-1 0 0,0 1 0,0 0 0,0 0 0,-1 1-1,0 0 1,0 0 0,-1 1 0,1 0 0,-1 0 0,0 1 0,-13-4 0,3 3-253,0 1 1,0 0-1,-1 1 1,1 2-1,-1 0 1,1 1-1,-1 0 1,-36 7-1,27-1-1060,-46 15-1,-22 18-5068,45-11-4831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18097,'0'-9'5349,"0"24"-5445,3 10 352,1 12 1,2 4-97,0 5-96,2 3-32,-3-4-64,3-3-705,0-6-993,-4-9-1376,-4-8-1603,0-7-3555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3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19090,'0'0'13677,"17"-41"-18065,-16 31-1986,-1-1-4516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8232,'0'0'10100,"12"-7"-8221,-5 3-1613,-1 0-92,0 0 0,1 1 0,0 0-1,-1 0 1,1 0 0,0 1 0,0 0 0,1 0 0,-1 1-1,15-1 1,4 1 354,1 0-137,1 2 0,26 3 0,-47-3-370,0 0 1,0 0-1,0 1 1,0 0-1,0 1 1,0-1 0,-1 1-1,0 1 1,1-1-1,-1 1 1,0 0-1,9 9 1,-13-11 15,0 0 0,0 0 1,0 0-1,-1 0 1,1 0-1,-1 1 0,0-1 1,1 1-1,-1-1 0,0 1 1,0-1-1,-1 1 0,1 0 1,0-1-1,-1 1 0,0 0 1,0 0-1,1-1 1,-2 1-1,1 4 0,-1-2 146,-1 0 0,1 0 0,-1 0 0,0 0 0,-1 0 0,1-1-1,-1 1 1,0-1 0,-7 9 0,-4 2 568,-2 0 0,0 0 0,0-2 0,-20 13 0,24-18-606,-1 0-1,-1 0 0,0-2 0,0 1 0,0-2 0,0 0 0,-1-1 1,0 0-1,0-1 0,0 0 0,-28 0 0,60-6-6279,10-5 1219,-5 1-689,12-2-5274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17168,'0'0'6679,"1"9"-4944,6 179 3053,-7-186-4762,-1-1 0,1 1-1,0-1 1,0 1 0,0-1-1,1 1 1,-1-1 0,0 1 0,0-1-1,1 1 1,-1-1 0,1 1-1,-1-1 1,1 0 0,0 1 0,0-1-1,-1 0 1,1 1 0,0-1-1,0 0 1,0 0 0,0 0 0,0 0-1,1 0 1,-1 0 0,0 0-1,0 0 1,1 0 0,-1-1 0,1 1-1,-1 0 1,0-1 0,1 1-1,-1-1 1,1 0 0,-1 0 0,1 1-1,-1-1 1,1 0 0,0 0 0,-1 0-1,1 0 1,-1-1 0,1 1-1,-1 0 1,1-1 0,1 0 0,5-2 119,0 0 0,0 0 0,-1-1 1,1-1-1,-1 1 0,0-1 1,8-7-1,7-7-352,-1-1-1,22-27 1,-36 38 50,0 1 1,-1-1-1,0 0 0,-1 0 1,0-1-1,0 0 0,-1 0 1,0 0-1,2-14 0,-6 24-57,1-1-1,-1 1 1,0-1-1,0 1 1,0-1-1,0 1 0,0-1 1,0 1-1,0-1 1,0 1-1,0-1 1,-1 1-1,1-1 1,0 1-1,0-1 1,0 1-1,0-1 1,-1 1-1,1-1 0,0 1 1,-1 0-1,1-1 1,0 1-1,-1-1 1,1 1-1,0 0 1,-1-1-1,1 1 1,-1 0-1,1 0 1,0-1-1,-1 1 0,1 0 1,-1 0-1,1-1 1,-1 1-1,1 0 1,-1 0-1,1 0 1,-1 0-1,1 0 1,-1 0-1,0 0 1,1 0-1,-1 0 0,1 0 1,-1 0-1,1 0 1,-1 0-1,1 1 1,-1-1-1,-2 0-507,-16 0-6287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6790,'0'0'6791,"-9"54"-2915,9-31-1122,4-3-352,13-3-576,7-6-481,7-3-384,4-4-640,-1-4-1250,-2 0-5670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76 8136,'0'0'8594,"3"-8"-5956,11-27 31,-14 34-2534,0 0 1,1 0-1,-1 0 0,0 0 1,0 0-1,0 0 0,0 0 1,0 0-1,0 0 1,0-1-1,-1 1 0,1 0 1,0 0-1,0 0 0,-1 0 1,1 0-1,-1 0 1,1 0-1,-1 0 0,0 0 1,1 0-1,-1 1 0,0-1 1,1 0-1,-1 0 1,0 1-1,0-1 0,0 0 1,0 1-1,0-1 0,1 0 1,-1 1-1,0-1 1,0 1-1,-1 0 0,1-1 1,0 1-1,0 0 0,0 0 1,0 0-1,0 0 1,0 0-1,0 0 0,-2 0 1,-46-1 1167,49 2-1294,-8 0 42,1 1 0,0 0-1,1 0 1,-1 1 0,0 0 0,1 0-1,-1 1 1,1-1 0,0 1 0,0 1-1,0-1 1,1 1 0,0 0-1,0 1 1,0-1 0,-6 10 0,5-6-25,0-1 0,0 1 1,1 1-1,0-1 1,1 1-1,0 0 1,0 0-1,1 0 0,1 0 1,-3 20-1,5-28-23,0 0 0,0 0-1,0 0 1,0 0-1,0 0 1,1 0 0,-1 0-1,1 0 1,-1 0 0,1 0-1,0 0 1,0-1-1,0 1 1,0 0 0,0 0-1,0-1 1,0 1-1,1-1 1,-1 1 0,0-1-1,3 2 1,0 0 11,-1-1 0,1 0-1,0 0 1,0-1 0,0 1 0,0-1 0,0 0 0,0 0 0,8 1-1,1-1 27,-1-1 0,1 0 0,0 0 0,-1-1 0,1-1 0,15-4-1,-18 3-17,-1-1 0,0 0 0,0 0-1,0-1 1,0 0 0,14-11 0,-20 14-13,0 0 0,0-1 1,0 1-1,0-1 0,-1 0 0,1 0 1,-1 0-1,0 0 0,0 0 0,0 0 1,0-1-1,0 1 0,-1-1 0,1 1 1,-1-1-1,0 0 0,0 1 1,-1-1-1,1 0 0,-1-6 0,-1 8-9,0 1-1,0 0 0,0-1 0,0 1 0,0 0 1,0-1-1,-1 1 0,1 0 0,0 0 0,-1 0 1,1 0-1,-1 0 0,1 1 0,-1-1 1,0 0-1,1 1 0,-1-1 0,0 1 0,1-1 1,-1 1-1,0 0 0,0 0 0,1 0 0,-1 0 1,0 0-1,1 0 0,-1 0 0,-3 1 1,-3-1 1,1 1 0,-1 0 0,0 0 0,1 1 0,-12 3 0,15-3 24,0 0 0,0 0 0,0 0 0,1 1 0,-1-1 0,1 1 0,0 0 0,0 0 0,0 0-1,0 1 1,0-1 0,1 0 0,-1 1 0,1 0 0,0 0 0,0 0 0,0 0 0,1 0 0,0 0 0,-1 0 0,1 0-1,1 0 1,-2 7 0,3-10-17,-1 0 0,1-1 0,-1 1-1,1 0 1,-1-1 0,1 1 0,-1 0-1,1-1 1,-1 1 0,1 0 0,0-1-1,-1 1 1,1-1 0,0 1 0,0-1-1,0 1 1,-1-1 0,1 0 0,0 0 0,0 1-1,0-1 1,0 0 0,-1 0 0,1 0-1,0 0 1,0 0 0,0 0 0,0 0-1,1 0 1,31-1 114,-29 0-92,16-2-45,0-1 1,-1-1 0,0-1 0,0-1 0,26-12 0,-26 10-515,0 1 0,1 0 1,0 2-1,37-8 1,-56 14 513,-1 0 1,1 0 0,-1 0-1,1 0 1,-1 0-1,1 0 1,-1 0-1,1 0 1,-1 0 0,0 0-1,1 0 1,-1 1-1,1-1 1,-1 0 0,1 0-1,-1 0 1,1 0-1,-1 1 1,0-1 0,1 0-1,-1 1 1,0-1-1,1 0 1,-1 1-1,0-1 1,1 0 0,-1 1-1,0-1 1,1 0-1,-1 1 1,0-1 0,0 1-1,0-1 1,1 1-1,-1-1 1,0 0 0,0 1-1,0-1 1,0 1-1,0-1 1,0 1 0,-6 28 69,-19 24 724,15-38-582,7-11-175,0 0 0,1 0 0,-1 0 0,1 0 0,0 0 0,0 0 0,0 1 0,1-1 0,-3 9 0,6-13-308,0 0 0,-1 0-1,1 0 1,-1-1 0,1 1 0,-1 0 0,1-1 0,-1 0 0,1 1 0,-1-1 0,0 0 0,1 0 0,-1 1 0,0-1 0,0 0-1,2-2 1,14-20-5607,0-7-3369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15983,'0'0'2611,"-6"13"-6,-6 9-1627,-7 15 1620,-16 43-1,32-71-2426,-1 0 0,1 0 0,1 0 1,0 1-1,0-1 0,1 1 0,0 0 0,1-1 0,0 1 0,0 0 0,3 12 0,-3-20-169,1 0 1,0-1-1,0 1 0,0-1 0,0 1 1,0-1-1,0 1 0,0-1 0,0 0 0,0 0 1,1 1-1,-1-1 0,0 0 0,1 0 1,-1 0-1,1 0 0,-1 0 0,1-1 0,0 1 1,-1 0-1,1-1 0,0 1 0,-1-1 1,1 0-1,0 0 0,0 1 0,0-1 0,-1 0 1,1 0-1,0-1 0,0 1 0,1-1 1,3 1-7,-1-1 1,1 0-1,-1-1 1,1 1 0,-1-1-1,0 0 1,0 0-1,9-6 1,1-3-260,-1 0 0,-1-1 1,0-1-1,21-26 0,-2-16-2756,-30 49 1860,1 0 1,-1 0-1,-1 0 0,1 0 1,-1 0-1,0-1 0,0-6 1,-1 0-4683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13132,'0'0'8649,"-7"59"-6119,7-41-384,10-2-448,8-2-769,2-2-545,10-1-224,2-5-1697,-1-3-6087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74 16367,'0'0'4608,"0"-10"-1624,3-52 1607,-7 61-2706,-4 9-1557,-5 13-534,5 2 198,0 1 0,2 0 0,1 0 0,1 0 0,0 1 0,2-1 0,2 40 0,0-61 8,0 0-1,0 0 1,0 0 0,1 0 0,-1 0-1,1 0 1,0 0 0,0-1 0,0 1-1,0 0 1,0 0 0,1-1 0,-1 1-1,1-1 1,0 1 0,-1-1 0,1 0-1,0 1 1,1-1 0,-1 0 0,0-1-1,0 1 1,4 2 0,-3-3 23,0 0 1,1 0-1,-1 0 1,1 0-1,-1 0 1,1-1-1,0 1 1,-1-1 0,1 0-1,0 0 1,-1-1-1,1 1 1,-1-1-1,1 0 1,-1 0-1,1 0 1,-1 0-1,1 0 1,4-3-1,11-9 125,1 0 1,-2-2-1,0 0 0,-1 0 0,0-2 0,-2 0 0,0-1 0,0 0 1,-2-1-1,0-1 0,13-30 0,-32 119-116,2-44-32,2 0 0,0 1 0,2-1 0,1 0 0,5 32 0,-5-51 0,0-1 0,1 1 0,-1-1 0,1 1 0,1-1 0,-1 0 0,1 0 0,0 0 0,0 0 0,0 0 0,1-1 0,6 8 0,-6-9 0,-1-1 0,1 0 0,0 1 0,-1-2 0,1 1 0,0 0 0,0-1 0,0 0 0,0 0 0,0 0 0,1 0 0,-1-1 0,0 1 0,0-1 0,0 0 0,1-1 0,-1 1 0,0-1 0,7-1 0,-2-1 0,-1 0 0,0-1 0,0 0 0,0 0 0,0-1 0,-1 0 0,1 0 0,-1 0 0,-1-1 0,1 0 0,-1-1 0,0 1 0,9-14 0,-2 1 0,0 0 0,-2 0 0,0-2 0,10-25 0,-17 32 0,0 1 0,-1-1 0,0 0 0,-1 0 0,-1 0 0,0 0 0,-2-22 0,1 35 0,0-1 0,0 1 0,0-1 0,0 1 0,0 0 0,-1-1 0,1 1 0,0-1 0,-1 1 0,1 0 0,-1-1 0,1 1 0,-1 0 0,0-1 0,0 1 0,1 0 0,-1 0 0,0 0 0,0 0 0,-2-2 0,2 3 0,0-1 0,0 1 0,0 0 0,0-1 0,0 1 0,0 0 0,-1 0 0,1 0 0,0 0 0,0 0 0,0 0 0,0 0 0,-1 0 0,1 0 0,0 1 0,0-1 0,0 0 0,0 1 0,-2 0 0,-1 1 0,-1 1 0,1-1 0,-1 1 0,1 0 0,0 1 0,0-1 0,1 1 0,-1-1 0,-5 9 0,-3 8-2474,6 2-3572,5-16-1801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99 5830,'0'0'2541,"4"-10"-454,14-27 708,-12 8 2021,-5 28-4472,-1 0 0,0 1 0,0-1-1,0 0 1,0 0 0,-1 1 0,1-1 0,0 0-1,0 1 1,0-1 0,0 0 0,-1 0 0,1 1-1,0-1 1,-1 0 0,1 1 0,0-1 0,-1 1-1,1-1 1,-1 0 0,1 1 0,-1-1 0,0 1-1,1-1 1,-1 1 0,1 0 0,-2-1 0,-2 0-210,0 0 0,0 0 1,-1 0-1,1 1 0,0 0 1,-1 0-1,1 0 0,0 0 1,-1 1-1,1 0 0,0 0 1,0 0-1,-1 0 0,1 0 1,0 1-1,0 0 0,1 0 1,-1 0-1,0 0 1,1 1-1,-1 0 0,1-1 1,-4 5-1,-2 1 97,1 0 0,0 0 0,1 1-1,-1 0 1,2 1 0,-1 0 0,-7 16 0,13-24-231,0 0 0,0 0 0,0 0 0,0 0 0,1 1 0,-1-1 0,1 0 0,0 0 0,-1 0 0,1 1 0,0-1 0,0 0 0,0 1 0,1 1 0,-1-3 0,1 0 0,-1 0 0,0-1 0,1 1 0,-1 0 0,1-1 0,-1 1 0,1 0 0,-1-1 0,1 1 0,-1-1 0,1 1 0,0-1 0,-1 1 0,1-1 0,0 1 0,0-1 0,-1 0 0,1 1 0,0-1 0,0 0 0,-1 0 0,1 1 0,0-1 0,1 0 0,2 0 0,0 0 0,-1-1 0,1 1 0,0-1 0,-1 0 0,1 0 0,-1 0 0,1-1 0,-1 1 0,0-1 0,1 0 0,-1 0 0,0 0 0,0 0 0,4-4 0,39-45 0,-51 63 0,1 0 0,1 0 0,0 0 0,0 0 0,1 1 0,1-1 0,0 0 0,1 21 0,0-32 0,0 1 0,1 0 0,-1 0 0,0 0 0,1 0 0,0-1 0,-1 1 0,1 0 0,0 0 0,0-1 0,0 1 0,0-1 0,0 1 0,0-1 0,0 1 0,1-1 0,-1 0 0,0 1 0,1-1 0,-1 0 0,1 0 0,-1 0 0,1 0 0,0 0 0,0-1 0,-1 1 0,1 0 0,0-1 0,0 1 0,-1-1 0,1 0 0,0 0 0,0 1 0,0-1 0,0 0 0,0-1 0,0 1 0,2-1 0,4 1 0,0-1 0,0-1 0,0 1 0,0-1 0,-1-1 0,1 0 0,13-6 0,86-69 0,-107 77 0,0 1 0,1 0 0,-1 0 0,0 0 0,1-1 0,-1 1 0,0 0 0,1 0 0,-1 0 0,0 0 0,1 0 0,-1-1 0,1 1 0,-1 0 0,0 0 0,1 0 0,-1 0 0,0 0 0,1 0 0,-1 0 0,0 0 0,1 0 0,-1 1 0,1-1 0,-1 0 0,0 0 0,1 0 0,-1 0 0,0 0 0,1 1 0,-1-1 0,0 0 0,1 0 0,-1 1 0,0-1 0,0 0 0,1 0 0,-1 1 0,0-1 0,0 0 0,0 1 0,1-1 0,3 20 0,-6-8 0,1-28 0,1-124 0,1 140 0,1 0 0,-1 0 0,1 0 0,0 0 0,-1 0 0,1 0 0,-1 0 0,1 0 0,-1 0 0,1 1 0,-1-1 0,1 1 0,-1-1 0,1 1 0,-1 0 0,0 0 0,1-1 0,1 3 0,-2-3 0,14 6-1408,0 0 1,0-1-1,1-1 1,0-1-1,27 3 1,-10-4-5875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16560,'0'0'8808,"-9"6"-6139,3-2-2487,0 1-1,0 0 1,0 0-1,1 0 1,0 0-1,0 1 1,0 0-1,1 0 1,0 0-1,0 0 1,0 1-1,1 0 1,0-1-1,1 1 1,-1 1-1,1-1 1,-2 14-1,3-16-136,0 0 0,0 0-1,1 0 1,0 0 0,0 0-1,0 0 1,0 0 0,1 0-1,0 0 1,1 6 0,0-9-41,-1-1 0,0 1 1,0-1-1,1 1 0,-1-1 1,1 0-1,0 1 0,-1-1 1,1 0-1,0 0 0,0 0 1,0 0-1,-1-1 0,1 1 1,0 0-1,0-1 0,0 1 1,0-1-1,0 0 0,0 1 1,0-1-1,0 0 1,1-1-1,-1 1 0,0 0 1,3-1-1,3-1 2,1 0 0,-1-1 0,-1 1 0,1-1 0,0-1-1,-1 0 1,1 0 0,-1 0 0,0-1 0,0 0 0,-1-1 0,0 1 0,7-9 0,-8 8-5,1 1 0,0-1 1,0 1-1,0 0 0,1 0 0,-1 1 1,1 0-1,0 0 0,1 1 0,-1-1 0,0 2 1,1-1-1,0 1 0,14-2 0,-21 4 8,0 0 0,0 0 0,0 1 0,0-1 1,0 0-1,0 1 0,0-1 0,0 1 0,0-1 0,0 1 0,0 0 0,0-1 0,0 1 0,0 0 0,-1 0 0,1-1 0,0 1 0,-1 0 0,1 0 0,0 0 0,-1 0 0,1 0 0,-1 0 0,1 0 1,-1 0-1,0 0 0,1 2 0,7 38 379,-5-19-277,-2-19-111,0 0 0,0 0 0,1 0 0,-1 0 0,0 0 0,1 0 0,0 0 0,0-1 0,0 1 0,0-1 0,0 1 0,0-1 0,1 0 0,-1 0 0,1 0 0,-1 0 0,1 0 0,0-1 0,0 1 0,0-1 0,0 0 0,0 1 0,0-1 0,0-1 0,0 1 0,0 0 0,1-1 0,3 0 0,10 1 0,1-2 0,-1 0 0,1-1 0,22-6 0,28-2 0,-66 10 0,0 0 0,0 1 0,0-1 0,0 1 0,0-1 0,-1 1 0,1 0 0,0 0 0,-1 0 0,1 0 0,-1 0 0,1 0 0,-1 0 0,1 1 0,-1-1 0,0 0 0,1 1 0,-1-1 0,0 1 0,0-1 0,0 1 0,0 0 0,0 0 0,-1-1 0,1 1 0,-1 0 0,1 0 0,-1 0 0,1-1 0,-1 1 0,0 3 0,0-3 0,1 0 0,-1 1 0,0-1 0,1 0 0,0 0 0,-1 0 0,1 0 0,0 1 0,0-1 0,0 0 0,1 0 0,-1 0 0,0-1 0,1 1 0,-1 0 0,1-1 0,0 1 0,-1 0 0,1-1 0,0 0 0,0 1 0,0-1 0,0 0 0,0 0 0,0 0 0,0 0 0,0-1 0,4 2 0,1-2 0,0 0 0,-1 0 0,1 0 0,0-1 0,0 0 0,-1-1 0,1 1 0,-1-1 0,1 0 0,6-4 0,59-37 0,-63 36 0,1 0 0,0 1 0,0-1 0,1 2 0,0 0 0,0 0 0,1 1 0,-1 0 0,21-3 0,-31 6 5,0 1 1,0 0-1,0 0 0,0 0 1,0 0-1,0 0 0,0 0 1,0 1-1,0-1 0,0 0 1,-1 0-1,1 1 0,0-1 1,0 0-1,0 1 0,0-1 1,0 1-1,0-1 1,-1 1-1,1 0 0,0-1 1,-1 1-1,1 0 0,0 0 1,-1-1-1,1 1 0,-1 0 1,2 1-1,4 30 65,-6-29-151,0 0 0,0-1-1,1 1 1,-1 0 0,0-1 0,1 1 0,0-1-1,0 1 1,0 0 0,0-1 0,0 0 0,0 1-1,0-1 1,4 5 0,0-6-6394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50 16015,'1'-2'411,"-1"0"-1,0 0 0,0 1 1,0-1-1,0 0 0,-1 0 1,1 0-1,0 0 0,-1 0 1,1 1-1,-1-1 1,0 0-1,1 0 0,-1 1 1,0-1-1,0 1 0,0-1 1,0 1-1,0-1 0,-1 1 1,1-1-1,0 1 1,-3-2-1,0 2-124,0-1 0,0 1 1,-1 0-1,1 0 0,0 0 0,-1 1 0,1 0 0,-1-1 1,-6 2-1,2 0-129,1 1 0,-1 0 0,1 0 1,0 0-1,0 1 0,0 1 0,0-1 0,0 1 1,1 0-1,0 1 0,0 0 0,0 0 0,-10 11 1,2-3 148,2 1 1,0 1 0,0 0 0,2 1-1,-11 17 1,19-27-307,0-1 0,0 1 0,0 0 0,1 0 0,0 0 0,0 0 0,0 0 0,1 0 0,0 1 0,0-1 0,1 1 0,0-1 0,1 10 0,-1-13 0,1 0 0,0 0 0,0 1 0,1-1 0,-1 0 0,1 0 0,-1 0 0,1-1 0,0 1 0,0 0 0,0 0 0,1-1 0,-1 0 0,1 1 0,-1-1 0,1 0 0,0 0 0,0 0 0,0-1 0,0 1 0,0-1 0,0 1 0,0-1 0,0 0 0,0 0 0,6 0 0,10 3-835,1-1 0,-1-1 0,32 0 0,-26-3-1445,0-1 0,0-2 0,0 0 1,40-12-1,-15-3-9598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68 178 15054,'0'0'1815,"-2"-11"150,2 9-1911,-2-10 866,0-1 1,1 1-1,0 0 0,1-1 1,2-15-1,-2 25-742,1-1-1,0 1 1,-1-1-1,1 1 1,0 0 0,1-1-1,-1 1 1,1 0-1,-1 0 1,1 0 0,0 0-1,0 0 1,1 0-1,-1 0 1,0 1-1,1-1 1,0 1 0,-1 0-1,1 0 1,0 0-1,0 0 1,0 0 0,1 1-1,-1-1 1,0 1-1,0 0 1,4-1-1,-4 1-149,-1 1-1,0-1 0,1 1 0,-1 0 1,0-1-1,1 1 0,-1 0 0,0 0 1,1 1-1,-1-1 0,0 0 0,1 1 0,-1 0 1,0-1-1,0 1 0,1 0 0,-1 0 1,0 0-1,0 0 0,3 3 0,-2-1-14,-1 0-1,1 0 1,-1 0-1,0 0 1,0 0-1,0 0 1,-1 0-1,1 0 1,-1 1-1,0-1 1,0 1-1,1 4 1,0 3 4,-1 0 1,0-1-1,-1 1 1,0 0-1,0-1 1,-1 1-1,-1-1 1,-4 19-1,-3-7 26,-2 0 0,1-1 0,-2 0 0,-1-1 1,-26 31-1,25-34 120,1 0 1,0 1 0,1 1-1,2 0 1,-1 1-1,-13 38 1,23-55-153,1 0-1,-1 0 1,0 0-1,1 1 1,0-1-1,0 0 1,0 0 0,0 0-1,0 1 1,0-1-1,2 4 1,-2-6-8,1 1 0,0-1 0,-1 0 0,1 1 0,0-1 0,0 0 0,0 0 0,0 0 1,0 1-1,0-1 0,0 0 0,0 0 0,0 0 0,0-1 0,0 1 0,1 0 0,-1 0 0,2 0 0,3 0-93,-1 0 0,1 0 0,0 0 0,0-1-1,-1 1 1,1-2 0,0 1 0,0-1 0,0 1 0,-1-2-1,9-1 1,1-2-751,-1 0 1,0 0-1,0-1 0,16-10 1,50-38-9136,-40 24 581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29 17296,'0'0'14959,"-11"5"-14490,5-2-467,1-1 0,0 1 0,0-1 0,1 2 0,-1-1 0,0 0 1,1 1-1,0 0 0,0 0 0,0 0 0,0 1 0,1-1 0,0 1 0,-1 0 0,2-1 0,-1 2 0,1-1 0,-1 0 0,1 0 0,-1 7 0,2-6-2,-1 0 0,1 0 0,1 1 0,-1-1 0,1 0 0,0 1 0,1-1 0,0 8 0,0-12 0,0 0 0,-1 0 0,1 0 0,0 0 0,0-1 0,0 1 0,1 0 0,-1-1 0,0 1 0,0-1 0,1 1 0,-1-1 0,1 0 0,-1 0 0,1 1 0,0-1 0,-1 0 0,1 0 0,0-1 0,0 1 0,0 0 0,0-1 0,0 1 0,0-1 0,0 1 0,-1-1 0,1 0 0,4 0 0,1 0 0,-1 0 0,1-1 0,-1 1 0,0-1 0,1-1 0,-1 1 0,0-1 0,0 0 0,0-1 0,0 1 0,0-1 0,-1 0 0,1-1 0,-1 1 0,0-1 0,0 0 0,0 0 0,-1-1 0,1 0 0,4-5 0,-4 3 0,0 0 0,0 0 0,-1 0 0,0-1 0,0 1 0,-1-1 0,0 0 0,0 0 0,-1 0 0,0 0 0,-1 0 0,1-1 0,-2 1 0,1-17 0,-2 23-81,1 1 0,-1-1 0,0 0 1,0 1-1,0-1 0,0 1 0,0-1 0,0 1 0,0-1 0,0 1 1,0 0-1,-1-1 0,1 1 0,-1 0 0,1 0 0,-1 0 0,1 0 1,-1 0-1,1 0 0,-1 1 0,0-1 0,0 0 0,1 1 0,-1 0 0,0-1 1,0 1-1,0 0 0,0 0 0,1 0 0,-1 0 0,0 0 0,0 0 1,-3 1-1,3-1-111,0 0 0,0 0 0,0 0 0,0 1 0,0-1 0,0 1 0,0-1 0,0 1 0,0-1 0,0 1 0,1 0-1,-1 0 1,0 0 0,0 0 0,1 0 0,-1 1 0,1-1 0,-1 0 0,1 1 0,-1-1 0,1 1 0,0 0 0,0-1 0,0 1 0,0 0 0,0 0 0,0-1 0,0 1 0,0 0 0,1 0 0,-1 0 0,0 3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19763,'9'-6'2797,"18"-9"-1871,1 2-1,1 1 1,0 1 0,0 1-1,1 1 1,0 2 0,0 2-1,1 0 1,45 0 0,-74 4-896,1 1 1,0 0 0,0 0 0,0 0-1,0 1 1,0-1 0,-1 1-1,1-1 1,0 1 0,0 0 0,-1 0-1,1 0 1,0 0 0,-1 1-1,1-1 1,-1 1 0,0 0-1,1-1 1,1 3 0,-3-2-19,0 1 0,0-1 0,-1 0 1,1 0-1,-1 1 0,0-1 0,1 0 0,-1 1 0,0-1 1,0 0-1,-1 1 0,1-1 0,0 0 0,-1 0 0,1 1 0,-1-1 1,0 0-1,0 0 0,0 0 0,0 1 0,0-1 0,0 0 1,-1-1-1,-2 4 0,-9 14-2,-2 0 0,0-1 0,-25 22 0,26-27-11,0 1-1,1 0 1,1 1 0,0 0 0,1 1 0,-14 24 0,24-39 1,1 0 0,-1 1 0,0-1 0,0 1 0,1-1 0,-1 1 0,1-1 0,-1 1 0,1-1 0,0 1 0,-1-1 0,1 1 0,0 0 0,0-1 0,0 1 0,0 0 0,0-1 0,1 1 0,-1-1 0,0 1 0,1-1 0,-1 1 0,1-1 0,0 1 0,-1-1 0,1 1 0,0-1 0,0 0 0,0 1 0,0-1 0,0 0 0,0 0 0,0 0 0,0 0 0,3 2 0,3 0 0,0 0 0,0-1 0,0 1 0,0-2 0,0 1 0,12 0 0,10 4 0,-19-4-216,27 8-3083,-34-10 2700,-1 1 1,0 0-1,1 0 1,-1 1-1,0-1 0,1 0 1,-1 1-1,0-1 1,0 1-1,0 0 0,2 2 1,0 9-12022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21268,'0'0'11499,"56"9"-11499,-19-26 0,-4-2-3075,-6-7-8392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4933,'0'0'1633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11 296 20435,'0'0'7848,"-11"-82"-7336,27 44-256,0-6-191,2 3-97,2 5-289,-5 9-1280,-3 8-1666,-5 11-1122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14734,'0'0'12278,"3"10"-10767,-1 6-1301,0 0 0,-1 1 0,-1-1 0,0 0 0,-5 25 0,-19 92 875,12-70-3935,6-15-4471,6-73 1833,0-8-3315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11883,'0'0'17457,"66"-13"-17201,-41 15-160,1-2 0,-3 0-32,1-2-256,-1-7-641,-5 0-896,-4 0-1154,-5 0-1473,-5 4-2082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71 15471,'0'0'15246,"49"-29"-15150,-24 10-96,-3 6-833,-3 5-960,-4 7-1571,-12 1-1056,-3 4-1153,0 13-6598</inkml:trace>
  <inkml:trace contextRef="#ctx0" brushRef="#br0" timeOffset="1">0 260 16207,'0'0'9001,"63"-34"-8585,-32 13-384,-3-3-2178,1 1-1377,-8 5-2114,-3 3-4837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11082,'0'0'7437,"0"8"-4485,0-4-2521,4 44 2896,-4-47-3272,0 0-1,0-1 1,1 1 0,-1 0 0,0 0 0,1 0 0,-1-1 0,1 1 0,-1 0 0,0 0 0,1-1-1,0 1 1,-1 0 0,1-1 0,-1 1 0,1-1 0,0 1 0,0-1 0,-1 1 0,1-1 0,1 1 0,-1-1-53,0 0 1,0 0-1,1 0 1,-1 0 0,0-1-1,1 1 1,-1 0 0,0-1-1,0 1 1,0 0-1,1-1 1,-1 0 0,0 1-1,0-1 1,0 0 0,0 1-1,0-1 1,0 0-1,1-2 1,14-13 157,-15 14-158,1 0 0,0-1-1,-1 1 1,1 0-1,0 0 1,0 0 0,1 1-1,-1-1 1,0 0-1,0 1 1,1 0 0,-1-1-1,1 1 1,-1 0-1,1 0 1,0 0-1,-1 1 1,1-1 0,4 0-1,-5 2 9,-1 0 1,1 0-1,-1 0 0,0 0 0,1 0 0,-1 0 1,0 0-1,0 1 0,0-1 0,0 0 0,0 1 1,0-1-1,0 0 0,-1 1 0,1 0 1,0-1-1,-1 1 0,0-1 0,1 1 0,-1-1 1,0 1-1,1 0 0,-1-1 0,0 1 0,0 0 1,-1 2-1,1-2 35,0 0 1,0-1 0,0 1-1,0 0 1,1 0-1,-1 0 1,0-1 0,1 1-1,-1 0 1,1 0-1,0-1 1,0 1 0,-1 0-1,1-1 1,0 1-1,0-1 1,1 1 0,-1-1-1,0 0 1,3 3-1,-3-4-30,0 0 0,0-1 0,0 1 0,0 0 0,0-1 0,0 1 0,0 0 0,0-1 0,-1 1 0,1-1 0,0 0 0,0 1 0,0-1 0,-1 0 0,1 1-1,0-1 1,-1 0 0,1 0 0,0 0 0,-1 1 0,1-1 0,-1 0 0,0 0 0,1 0 0,-1 0 0,1-1 0,12-33 175,-11 28-170,1-4-77,1-1 0,1 1 0,0 0 0,0 0-1,1 1 1,10-14 0,-16 24 43,0 1 0,0-1-1,0 0 1,0 1 0,0-1 0,0 1 0,0-1-1,0 1 1,0-1 0,0 0 0,0 1-1,0-1 1,0 1 0,0-1 0,1 1 0,-1-1-1,0 0 1,0 1 0,0-1 0,1 0 0,-1 1-1,0-1 1,0 0 0,1 1 0,-1-1 0,0 0-1,1 1 1,-1-1 0,0 0 0,1 0 0,-1 1-1,1-1 1,-1 0 0,0 0 0,1 0 0,-1 0-1,1 0 1,-1 1 0,0-1 0,1 0-1,-1 0 1,1 0 0,-1 0 0,1 0 0,-1 0-1,1 0 1,-1-1 0,0 1 0,1 0 0,-1 0-1,1 0 1,-1 0 0,0 0 0,1-1 0,-1 1-1,0 0 1,1 0 0,-1-1 0,1 1 0,-1 0-1,0 0 1,0-1 0,1 1 0,-1 0 0,0-1-1,0 1 1,1-1 0,-1 0 0,1 44 112,-2-34-86,2 8 59,-1-11-76,1 0-1,-1 0 0,0 0 1,-1 1-1,1-1 1,-1 0-1,-1 0 1,1 0-1,-4 10 1,-1-48-12124,5 2-69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20980,'0'0'8840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3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6278,'0'0'10170,"7"9"-9391,-3-3-687,0-1-1,1 1 1,0-1 0,0 1-1,0-2 1,1 1 0,0-1 0,0 1-1,0-1 1,0-1 0,1 0-1,-1 1 1,1-2 0,0 1-1,0-1 1,8 2 0,48 7-17,0-3 0,0-2 0,110-5 0,67 5 30,57 32-32,171 11 1317,250-68 1109,278 15-1914,-132 8-242,49-59-207,287-8-10,-1197 63-126,1449-63 64,-1285 47-63,1008-68 3,-785 80 16,541-26-8,-644 6 27,917-58-19,-448 61 11,353-13 24,-1041 31 4,276-6 1406,-256 12-791,165 24 0,-218-21-231,-1-1 0,44-1 0,-111 4-2326,12-1-708,-22 0-5069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21 18802,'0'0'2584,"-11"-1"165,7 0-2580,0 0 0,0 1 0,0 0 0,-1 0 0,1 0 1,0 0-1,0 0 0,0 1 0,0 0 0,0 0 0,0 0 0,0 1 0,0-1 0,0 1 1,1 0-1,-1 0 0,1 0 0,-1 0 0,1 1 0,0-1 0,0 1 0,0 0 0,0 0 1,0 0-1,1 0 0,-1 1 0,-2 4 0,-2 5-35,0 0 1,0 1-1,1-1 0,1 2 0,0-1 1,1 1-1,1-1 0,0 1 1,1 0-1,0 0 0,1 0 0,3 26 1,-2-38-115,0-1 0,0 1 0,1-1 0,-1 1 0,1-1 0,-1 0 0,1 1 0,0-1 0,0 0 0,0 0 0,0 1 0,1-1-1,-1 0 1,1 0 0,-1 0 0,1-1 0,-1 1 0,1 0 0,0 0 0,0-1 0,3 2 0,-2-1 36,1-1 0,0 0 0,-1 1 0,1-2 0,0 1 0,-1 0 0,1-1 0,0 1 0,0-1 0,0 0 0,-1-1 0,7 0 0,1-1 54,0-1-1,0 0 0,-1 0 1,1-1-1,-1-1 0,0 0 0,-1 0 1,17-12-1,-16 9-109,-1-1 0,0 0 0,0 0 0,-1-1 0,0-1 0,0 1 0,-1-1 0,10-23 0,-14 28 0,0-2 0,0 1 0,-1 0 0,0 0 0,-1-1 0,0 1 0,0-1 0,0 1 0,-1-1 0,0 1 0,-1-1 0,1 1 0,-1-1 0,-1 1 0,0-1 0,-4-11 0,5 17-80,0 0 0,0-1 0,0 1 1,0 0-1,-1 0 0,1 0 0,-1 0 0,1 0 0,-1 0 1,0 0-1,0 1 0,0-1 0,0 0 0,0 1 0,0 0 0,0-1 1,-1 1-1,1 0 0,0 0 0,-1 0 0,1 1 0,-1-1 1,1 1-1,-1-1 0,1 1 0,-1 0 0,1 0 0,-1 0 0,1 0 1,-1 0-1,1 1 0,-1-1 0,1 1 0,-5 1 0,3-1-132,1 0 0,0 1 0,0-1 0,0 1 0,0-1 0,1 1 0,-1 0 0,0 0 0,1 0 0,-1 1 0,1-1 0,0 1 0,0-1 0,0 1 0,0 0 0,0 0-1,0 0 1,1 0 0,0 0 0,-1 0 0,1 0 0,0 0 0,1 0 0,-1 1 0,0-1 0,1 4 0,1-2-6381,5-5-2477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8456,'0'0'9006,"-3"10"-4709,-4 18-2083,1 0 0,-4 51 0,9-65-2035,0 1-1,1-1 1,1 0-1,0 0 0,1 0 1,1 1-1,0-2 1,7 19-1,-10-31-175,0 0 0,0 0-1,1 0 1,-1 0 0,0 0 0,1 0-1,-1 0 1,1 0 0,-1-1 0,1 1 0,-1 0-1,1 0 1,0-1 0,-1 1 0,1 0-1,0-1 1,0 1 0,0 0 0,-1-1-1,1 1 1,0-1 0,0 0 0,0 1 0,0-1-1,0 0 1,0 1 0,0-1 0,0 0-1,2 0 1,-2 0 48,1-1 1,0 0-1,0 0 0,-1 0 1,1 0-1,0 0 0,-1 0 1,1 0-1,-1-1 0,0 1 1,1 0-1,-1-1 0,0 1 0,2-3 1,6-10 369,-1 0 0,11-27 0,-17 36-482,22-50 61,23-84 0,-47 147-7870,0 8 392,-5-2-2894</inkml:trace>
  <inkml:trace contextRef="#ctx0" brushRef="#br0" timeOffset="1">132 186 609,'0'0'23638,"-3"59"-21844,11-50-353,2-1-832,3-2-449,1-3-256,3-3-1570,-1 0-1185,1-2-1473,-1-12-2210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18065,'0'0'10986,"-5"8"-10745,-14 26-161,19-34-79,0 1 1,-1-1-1,1 1 1,0 0-1,0-1 0,-1 1 1,1 0-1,0-1 1,0 1-1,0 0 1,0-1-1,0 1 1,0 0-1,0-1 1,0 1-1,0 0 0,0-1 1,0 1-1,0 0 1,1-1-1,-1 1 1,0 0-1,0-1 1,1 1-1,-1-1 0,0 1 1,1-1-1,-1 1 1,1-1-1,-1 1 1,1-1-1,-1 1 1,1-1-1,-1 1 1,1-1-1,-1 0 0,1 1 1,0-1-1,-1 0 1,1 1-1,-1-1 1,1 0-1,0 0 1,-1 0-1,1 0 0,0 1 1,-1-1-1,1 0 1,0 0-1,-1 0 1,1-1-1,1 1 1,33 0 5,-34-1 21,32-8-127,-29 7 47,0 1 0,1-1 0,-1 1 0,0 0 0,0 0 0,1 0 0,-1 1 0,1 0 0,5 0 0,-9 0 75,0 1 0,1 0 0,-1-1 0,0 1 0,0 0 0,0 0 0,0 0 0,0 0 0,-1 0 0,1 0 0,0 0 0,0 1 0,-1-1 0,1 0 0,0 0 0,-1 0 0,1 1 0,-1-1 0,0 0 0,1 1 0,-1-1 0,0 2 0,11 21 668,-10-24-687,0 1-1,0-1 0,0 0 1,0 0-1,0 0 0,0 0 1,0 1-1,0-1 0,0 0 1,0-1-1,0 1 0,0 0 1,0 0-1,0 0 0,-1-1 1,1 1-1,0 0 0,0-1 1,0 1-1,0 0 0,0-1 1,0 0-1,-1 1 0,1-1 1,0 1-1,-1-1 0,1 0 1,0 1-1,-1-1 0,2-1 1,21-23 230,-20 21-238,0 0 1,0 0-1,0 0 1,1 0 0,0 1-1,-1-1 1,1 1-1,1 0 1,-1 0 0,0 1-1,1-1 1,-1 1-1,1 0 1,0 0 0,0 1-1,7-3 1,-10 5 8,-1 0 0,1 0 0,-1 0 0,0 0 0,1 0 0,-1 1 0,0-1 0,0 0 0,1 1 0,-1-1 0,0 0 0,0 1 0,-1-1 0,1 1 0,0 0 0,0-1 0,-1 1 0,1 0 0,-1-1 0,1 1 1,-1 0-1,0 0 0,0-1 0,0 4 0,1-2 10,-1 0 0,1 0 1,0 0-1,0 0 1,0 0-1,0 0 0,1 0 1,-1 0-1,4 4 1,8-5-123,8-18-216,-20 14 121,48-43-4340,-47 43 4087,0 0 1,1 0-1,-1 0 0,0 1 0,1 0 0,0-1 0,-1 1 0,1 0 0,0 0 1,-1 0-1,1 0 0,0 1 0,0-1 0,0 1 0,0 0 0,0 0 1,0 0-1,-1 0 0,1 0 0,4 1 0,-6 0 346,-1 0 1,1 0-1,0-1 0,-1 1 0,1 0 1,0 0-1,-1 0 0,1 0 0,-1 0 0,0 0 1,1 0-1,-1 0 0,0 0 0,1 0 1,-1 0-1,0 0 0,0 0 0,0 0 1,0 0-1,0 0 0,0 0 0,0 0 1,-1 2-1,2 12-5491,1-13 2631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 16335,'0'0'4394,"-2"11"-1276,-2 3-2305,0 1 509,0 0 0,2 1 0,-3 22 0,22-57-1263,-4-5-615,18-25-2767,-30 46 3080,1 1 1,1-1 0,-1 0 0,0 1-1,1 0 1,-1 0 0,1 0 0,-1 0-1,1 0 1,0 0 0,0 0 0,0 1-1,4-2 1,-7 4 243,1-1 1,0 0-1,0 1 0,0-1 1,0 1-1,-1-1 0,1 1 0,0 0 1,-1-1-1,1 1 0,0 0 0,-1-1 1,1 1-1,-1 0 0,1 0 1,-1 0-1,1-1 0,-1 1 0,1 0 1,-1 0-1,0 0 0,0 0 0,1 0 1,-1 0-1,0 0 0,0 0 1,0 0-1,0 0 0,0 0 0,0-1 1,0 1-1,-1 2 0,1 46 1279,0-38-813,-1 3 245,4 12 1801,-1-27-2477,-1 1 1,0 0 0,1-1 0,-1 1 0,1-1-1,-1 0 1,0 1 0,0-1 0,1 0 0,-1 0-1,0 0 1,0 0 0,0 0 0,0 0 0,0 0-1,0 0 1,0 0 0,-1 0 0,2-2 0,16-18 30,32-32-1456,-46 49 1184,1 0-1,-1 0 1,1 1 0,0-1 0,0 1 0,0 0-1,0 1 1,1-1 0,8-1 0,-14 3 220,1 1-1,-1 0 1,0 0 0,1 0 0,-1 0 0,1 0 0,-1 1 0,1-1 0,-1 0-1,1 0 1,-1 0 0,1 0 0,-1 0 0,1 1 0,-1-1 0,0 0-1,1 0 1,-1 1 0,1-1 0,-1 0 0,0 1 0,1-1 0,-1 0-1,0 1 1,0-1 0,1 1 0,-1-1 0,0 0 0,0 1 0,1-1-1,-1 1 1,0-1 0,0 1 0,5 25 1376,-8 26 749,-1-2-1196,27-56-5113,-11-7-529,3-5-2370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8264,'0'0'20334,"8"4"-20254,26 10-11,-37-13-59,1 0 1,-1-1-1,1 1 0,0 1 0,-1-1 1,1 0-1,0 0 0,0 1 1,0-1-1,0 1 0,0 0 0,0 0 1,0 0-1,0 0 0,1 0 0,-1 0 1,1 0-1,0 0 0,-1 1 0,1-1 1,0 0-1,0 1 0,0-1 0,1 1 1,-1-1-1,0 4 0,-1 1 156,1 0 0,-1 0 0,1 0 1,0 0-1,1 0 0,0 0 0,0 0 0,0 0 0,3 8 0,-3-14-150,0 0 0,1-1-1,0 1 1,-1 0 0,1-1 0,-1 1 0,1-1-1,0 1 1,-1-1 0,1 1 0,0-1 0,-1 0-1,1 1 1,0-1 0,0 0 0,0 1 0,-1-1-1,1 0 1,0 0 0,0 0 0,0 0 0,-1 0-1,1 0 1,0 0 0,0 0 0,0 0 0,0 0-1,-1 0 1,1-1 0,0 1 0,0 0 0,-1 0-1,1-1 1,0 1 0,1-2 0,27-13 269,8-25-249,-28 29-450,1 1-1,0 0 0,19-15 0,-29 25 408,1 0 1,-1-1-1,0 1 0,1 0 0,-1-1 0,1 1 0,-1 0 1,0 0-1,1-1 0,-1 1 0,1 0 0,-1 0 0,1 0 1,-1 0-1,1 0 0,-1 0 0,1 0 0,-1 0 0,1 0 1,-1 0-1,1 0 0,-1 0 0,1 0 0,-1 0 0,1 0 0,-1 0 1,1 1-1,-1-1 0,0 0 0,1 0 0,-1 0 0,1 1 1,-1-1-1,0 0 0,1 1 0,6 21 485,-7 40 1142,0-47-1272,0-7-250,0 0 1,1 0 0,0 0 0,4 17 0,-5-24-96,0 0-1,0 0 1,1 0 0,-1 0 0,0 0 0,1 0 0,-1-1 0,1 1 0,-1 0 0,1 0 0,0 0 0,-1 0 0,1-1 0,0 1 0,-1 0 0,1 0 0,0-1 0,0 1 0,0-1 0,0 1 0,0-1 0,0 1 0,0-1 0,-1 1 0,1-1 0,0 0 0,1 0 0,-1 1 0,0-1 0,0 0 0,0 0 0,0 0 0,0 0 0,0 0 0,0 0-1,0-1 1,0 1 0,0 0 0,0 0 0,0-1 0,0 1 0,0 0 0,0-1 0,0 1 0,-1-1 0,1 0 0,0 1 0,0-1 0,0 0 0,-1 1 0,1-1 0,1-2 0,1 1-385,0-1 0,1-1 0,-2 1 0,1 0 0,0-1 0,-1 1 0,1-1 0,2-7 0,5-14-7198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15663,'0'0'16335,"-11"62"-15886,4-19-129,-2 7-320,0 2 0,1 0 0,2-3 0,3-6 0,3-8-865,0-11-1729,3-8-1730,6-11-1250,2-5-3811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16912,'0'0'13901,"-9"54"-13004,4-16-417,2 5-415,-1 0-33,4-4-32,0-4-737,0-10-640,0-7-1186,7-11-352,-1-7-896,-4-21-13550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11371,'0'0'4276,"4"-9"-1009,-2 5-2995,0-1-1,0 0 1,1 1 0,-1 0-1,1-1 1,0 1 0,1 0-1,-1 1 1,0-1 0,1 0-1,0 1 1,0 0 0,0 0-1,0 0 1,1 0 0,-1 1-1,1 0 1,0 0 0,-1 0-1,1 0 1,0 1-1,0 0 1,0 0 0,0 0-1,0 1 1,9-1 0,-10 1-182,0 0 0,0 0 0,-1 0-1,1 0 1,0 1 0,0 0 0,-1-1 0,1 1 0,0 1 0,-1-1 0,1 0 0,-1 1 0,0 0 0,6 3 0,-7-3 2,0 0 0,0 1-1,0 0 1,-1-1 0,1 1 0,-1 0 0,1-1 0,-1 1 0,0 0 0,0 0 0,0 0 0,0 0 0,0 0 0,-1 1 0,0-1 0,1 0 0,-1 0 0,-1 4 0,1 2 57,0-1 0,-1 1-1,0-1 1,0 1 0,-1-1 0,0 0 0,-1 0-1,0 0 1,0 0 0,0 0 0,-1 0-1,-1-1 1,1 0 0,-1 0 0,0 0 0,-1 0-1,1-1 1,-1 0 0,-1 0 0,1-1-1,-1 0 1,-8 6 0,20-15-1911,10-5-5055,5-4-619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18417,'0'0'4623,"-5"13"-346,1-6-3475,-26 61 2377,28-63-3074,1 0 0,-1 0 0,1-1 0,0 1 0,0 0-1,0 0 1,1 0 0,0 0 0,0 1 0,0-1 0,1 0 0,-1 0 0,3 8 0,-3-13-105,0 1 0,1-1 0,-1 0 0,0 1 0,0-1 0,0 0 0,1 1 0,-1-1 0,0 0 0,0 0 0,1 1 0,-1-1 0,0 0 0,0 0 0,1 0 0,-1 1 0,0-1 0,1 0 0,-1 0 0,0 0 0,1 0 0,-1 0 0,0 0 0,1 0 0,-1 1 0,0-1 0,1 0 0,-1 0 0,1 0 0,-1 0 0,0-1 0,1 1 0,-1 0 0,0 0 0,1 0 0,-1 0 0,0 0 0,1 0 0,-1 0 0,0-1 0,1 1 0,-1 0 0,0 0 0,0 0 0,1-1 0,-1 1 0,0 0 0,0-1 0,1 1 0,-1 0 0,0 0 0,0-1 0,0 1 0,0 0 0,1-1 0,-1 1 0,0-1 0,11-18 0,-8 9-17,0 0 1,-1 0-1,0 0 1,0-1-1,-1 1 0,0 0 1,-1-1-1,-2-17 1,2 27 18,0 1 1,0-1 0,0 1-1,0-1 1,0 1 0,0-1-1,0 1 1,0-1 0,0 1-1,0 0 1,0-1 0,0 1 0,0-1-1,-1 1 1,1-1 0,0 1-1,0 0 1,-1-1 0,1 1-1,0-1 1,0 1 0,-1 0-1,1-1 1,0 1 0,-1 0 0,1 0-1,-1-1 1,1 1 0,0 0-1,-1 0 1,1-1 0,-1 1-1,1 0 1,-1 0 0,1 0-1,0 0 1,-1 0 0,1 0-1,-1 0 1,1 0 0,-1 0 0,1 0-1,-1 0 1,1 0 0,-1 0-1,1 0 1,-1 0 0,0 0-1,0 8-62,14 1-54,-6-7-367,-1-1 1,1 1 0,-1-1-1,1-1 1,-1 1 0,1-1-1,-1 0 1,1 0 0,10-3-1,-9 2-1187,-1-1-1,1-1 1,-1 1 0,1-1-1,-1-1 1,0 1 0,10-8-1,-5 4-3210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8168,'0'0'13372,"-7"9"-12389,1-1-652,0 1 0,1 0 1,-1 0-1,2 0 0,-1 1 1,1 0-1,1 0 1,0 0-1,0 0 0,1 0 1,1 0-1,-1 1 0,1 10 1,1-20-310,1 1 1,-1-1-1,1 0 0,-1 0 1,1 1-1,-1-1 1,1 0-1,0 0 0,0 0 1,-1 0-1,1 0 1,0 0-1,0 0 0,0 0 1,0 0-1,0 0 1,0 0-1,1-1 0,-1 1 1,0-1-1,0 1 1,0 0-1,1-1 1,-1 0-1,0 1 0,1-1 1,-1 0-1,0 0 1,0 0-1,1 1 0,-1-2 1,0 1-1,1 0 1,-1 0-1,3-1 0,0 1 19,0 0-1,1-1 0,-1 1 0,0-1 1,1 0-1,-1-1 0,0 1 0,0-1 0,0 0 1,5-3-1,-5 2 90,-1 0 0,1-1 0,-1 1 0,0-1 0,0 0 0,0 0 0,-1 0 0,1-1 0,-1 1 0,0-1 0,0 1 0,-1-1 0,1 0 0,-1 0 0,0 1 0,1-9 0,-2 11-75,0 0 0,0 0 0,0 0 0,-1 0 0,1-1 0,0 1 0,-1 0 0,0 0 0,1 0 0,-1 0 0,0 0 0,0 0 0,0 0 0,0 0 0,0 1 0,-1-1 0,1 0 0,0 1 0,-1-1 0,1 0 1,-1 1-1,0 0 0,1-1 0,-1 1 0,0 0 0,0 0 0,0 0 0,0 0 0,0 0 0,0 1 0,0-1 0,0 1 0,0-1 0,0 1 0,-1 0 0,1 0 0,0 0 0,-4 0 0,3 0-323,1 0 0,-1 0 0,0 0 0,0 1 1,0-1-1,0 1 0,1-1 0,-1 1 0,0 0 0,-4 3 0,6-3 112,0-1-1,0 1 1,0 0 0,0-1-1,1 1 1,-1 0 0,0 0-1,1-1 1,-1 1-1,0 0 1,1 0 0,-1 0-1,1 0 1,0 0-1,-1 0 1,1 0 0,0 0-1,-1 0 1,1 0 0,0 0-1,0 0 1,0 0-1,0 0 1,0 0 0,0 1-1,0-1 1,1 0-1,-1 0 1,0 0 0,0 0-1,1 0 1,-1 0 0,1 1-1,6 4-5379,9-2-1388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94 13389,'0'0'7970,"-12"1"-3208,2 0-4236,0 0 0,1 1 0,-1 1 0,1-1 0,-1 1 0,1 1 0,-16 8 0,21-10-410,-1 1 0,1-1 0,0 1 0,0 0 0,1 1 0,-1-1 0,1 0 1,-1 1-1,1 0 0,0 0 0,0 0 0,1 0 0,-1 1 0,1-1 0,0 0 0,0 1 1,0 0-1,1-1 0,0 1 0,-1 9 0,1-13-116,1 0 0,0 0 0,0 0 0,0 0 0,0 0 0,-1 0 0,2 0 0,-1 0 0,0 0 0,0 0 0,0 0 0,0 0 0,1 0 0,-1-1 0,0 1 0,1 0 0,-1 0 0,1 0 0,-1 0 0,1 0 0,-1 0 0,1-1 0,0 1 0,-1 0 0,1-1 0,0 1 0,0 0 0,-1-1 0,1 1 0,0-1 0,0 1 0,0-1 0,0 1 0,0-1 0,0 0 0,0 1 0,-1-1 0,1 0 0,0 0 0,0 0 0,0 0 0,0 0 0,0 0 0,0 0 0,2 0 0,1-1 0,0 0 0,-1 1 0,1-1 0,0-1 0,-1 1 0,1-1 0,-1 1 0,0-1 0,1 0 0,-1 0 0,4-4 0,4-5 0,-1 0 0,0-1 0,-1 0 0,0 0 0,-1-1 0,-1 0 0,0-1 0,0 0 0,-2 0 0,0 0 0,0-1 0,-1 1 0,-1-1 0,2-20 0,-28 84 0,15-22 0,1-1 0,2 1 0,1 0 0,0 1 0,2 49 0,2-74 0,0 0 0,0 0 0,1 0 0,-1-1 0,1 1 0,-1 0 0,1 0 0,0 0 0,0 0 0,0-1 0,1 1 0,2 4 0,-3-6 0,0 0 0,0 0 0,0 0 0,0 0 0,0 0 0,0-1 0,0 1 0,0 0 0,1-1 0,-1 1 0,0 0 0,1-1 0,-1 1 0,0-1 0,1 0 0,-1 0 0,0 1 0,1-1 0,1 0 0,1-1 0,-1 1 0,0-1 0,0 0 0,1 0 0,-1 0 0,0-1 0,0 1 0,0-1 0,0 0 0,-1 1 0,1-1 0,0-1 0,-1 1 0,1 0 0,-1-1 0,0 1 0,0-1 0,0 1 0,0-1 0,2-4 0,1-1 0,-1 0 0,0 0 0,-1 0 0,0-1 0,0 1 0,-1-1 0,3-17 0,-12 60 0,5-27 0,-1 0 0,2 0 0,-1 0 0,1 0 0,0 1 0,0-1 0,1 0 0,0 0 0,1 1 0,-1-1 0,1 0 0,3 10 0,-4-17 0,0 1 0,1 0 0,-1-1 0,1 1 0,-1 0 0,1-1 0,-1 1 0,1-1 0,-1 1 0,1 0 0,-1-1 0,1 0 0,0 1 0,-1-1 0,1 1 0,0-1 0,-1 0 0,1 1 0,0-1 0,0 0 0,-1 0 0,1 0 0,0 1 0,0-1 0,-1 0 0,1 0 0,0 0 0,0 0 0,0 0 0,-1-1 0,1 1 0,0 0 0,0 0 0,-1 0 0,1-1 0,0 1 0,-1 0 0,1-1 0,0 1 0,-1-1 0,1 1 0,0 0 0,-1-1 0,1 0 0,-1 1 0,2-2 0,24-27 0,-18 15 0,0-1 0,9-27 0,-6 16 0,-9 54 0,-2-27 0,0 0 0,0 1 0,1-1 0,-1 0 0,0 0 0,1 1 0,-1-1 0,1 0 0,0 0 0,-1 0 0,1 0 0,0 0 0,-1 1 0,1-1 0,0 0 0,0-1 0,0 1 0,0 0 0,0 0 0,0 0 0,0-1 0,0 1 0,1 0 0,1 0 0,-1 0-209,1-1-1,0 0 1,-1 1-1,1-1 1,-1 0-1,1 0 1,-1-1-1,1 1 1,-1-1-1,1 1 1,-1-1-1,1 0 1,-1 1-1,0-1 1,1-1 0,-1 1-1,0 0 1,0-1-1,1 1 1,2-4-1,17-19-8075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85 110 17649,'0'0'3064,"2"-11"-181,-2 6-2608,1 1 0,0-1 0,-1 1 0,2 0 0,-1-1 0,0 1 0,1 0 0,0 0 0,0 0 0,0 0 0,0 0 0,1 1 0,-1-1 0,1 1 0,0-1 0,0 1 0,0 0 0,1 0 0,-1 0 0,1 1 0,-1-1 0,1 1 0,0 0 0,0 0 0,0 0 0,0 0 0,1 1 0,-1 0 0,0 0 0,1 0 0,-1 0 0,8 0 0,-9 1-272,0-1 0,0 1-1,0 0 1,0 0 0,0 1 0,0-1 0,0 0 0,0 1 0,0 0 0,0 0-1,-1 0 1,1 0 0,0 0 0,-1 0 0,1 1 0,0 0 0,-1-1-1,0 1 1,1 0 0,-1 0 0,0 0 0,0 0 0,0 0 0,0 1-1,-1-1 1,1 1 0,-1-1 0,1 1 0,-1-1 0,0 1 0,0 0-1,0 0 1,0 0 0,0 0 0,-1-1 0,1 1 0,-1 0 0,0 0-1,0 0 1,0 0 0,-1 4 0,0 5-5,-1-1-1,0 1 1,0-1-1,-1 1 1,-1-1 0,0 0-1,-1 0 1,0-1-1,-8 14 1,-17 17 2,-59 64 0,-4 4 0,92-108 0,0-1 0,0 1 0,0 0 0,0 0 0,0 0 0,1 0 0,-1 0 0,0 1 0,0-1 0,1 0 0,-1 0 0,1 0 0,-1 1 0,1-1 0,-1 0 0,1 1 0,0-1 0,0 0 0,0 0 0,0 1 0,0-1 0,0 1 0,0-1 0,0 0 0,0 0 0,0 1 0,1-1 0,0 2 0,0-2 0,1 0 0,-1-1 0,1 1 0,0 0 0,0-1 0,-1 1 0,1-1 0,0 1 0,0-1 0,-1 0 0,1 0 0,0 0 0,0 0 0,0 0 0,0 0 0,-1 0 0,3-1 0,14-2 0,-1-1 0,0-1 0,17-6 0,50-26-2442,-63 26-982,37-26 1,-28 14-6730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10858,'0'0'21135,"2"15"-20446,1 180-589,-5-100-115,2-94 15,0 1 0,0-1 0,0 0 0,0 0 0,0 0 0,0 0 0,0 0 0,0 1 0,0-1 0,1 0 0,-1 0 0,0 0 0,1 0 0,-1 0 0,1 0 0,-1 0 0,1 0 0,0 0 0,-1 0 0,1 0 0,0 0 0,-1-1 0,1 1 0,2 1 0,-2-2 0,0 1 0,1-1 0,-1 0 0,0 0 0,0 0 0,1 0 0,-1 0 0,0 0 0,0-1 0,1 1 0,-1 0 0,0-1 0,0 1 0,1-1 0,-1 1 0,0-1 0,0 1 0,1-2 0,6-3 0,-1 0 0,0-1 0,0 0 0,0 0 0,5-8 0,65-88 0,-70 91 0,0 0 0,-1 0 0,0-1 0,-1 0 0,0 0 0,-1 0 0,5-24 0,-9 27-3634,0 9 3336,0 0-1,0-1 1,0 1-1,-1 0 0,1 0 1,0 0-1,0-1 1,0 1-1,-1 0 0,1 0 1,0 0-1,0 0 1,0 0-1,-1-1 0,1 1 1,0 0-1,0 0 0,-1 0 1,1 0-1,0 0 1,0 0-1,-1 0 0,1 0 1,0 0-1,0 0 1,-1 0-1,1 0 0,0 0 1,0 0-1,-1 0 0,1 0 1,0 0-1,0 0 1,-1 0-1,1 0 0,0 0 1,0 1-1,0-1 1,-1 0-1,1 0 0,0 1 1,-9 3-12739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13613,'0'0'9993,"-6"50"-7174,7-39-929,11-2-417,5-5-288,-2-1-608,0-2-417,0-1-256,-1 0-1313,-1 0-769,2-7-961,-2-11-961,-2-5-2659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15471,'0'0'12774,"-4"12"-12026,-4 22-323,2 0 0,1 1 1,1-1-1,2 1 0,3 40 1,-1-74-426,0 0 0,0 0 1,0 0-1,0 0 0,0 0 1,0 0-1,0 0 1,1 0-1,-1 0 0,0 0 1,0 0-1,1 0 0,-1 0 1,1 0-1,-1 0 1,1 0-1,-1-1 0,1 1 1,0 0-1,0 1 0,0-2 5,0 0 0,-1 0 0,1-1-1,-1 1 1,1 0 0,0 0 0,-1 0 0,1-1-1,-1 1 1,1 0 0,-1 0 0,1-1-1,-1 1 1,1 0 0,-1-1 0,1 1-1,-1-1 1,0 1 0,1 0 0,-1-1-1,1 1 1,-1-1 0,1 0 0,19-39 262,-14 14-212,-5 19-43,0 1-1,1-1 0,0 1 0,0 0 0,0 0 0,1-1 0,5-8 0,7 48-53,-14-30 47,0 0 1,0-1-1,1 1 1,-1-1-1,0 0 1,1 1-1,0-1 1,-1 0-1,1 0 1,0 0-1,0 0 1,0 0-1,1 0 1,-1-1-1,0 1 1,0-1-1,1 1 1,-1-1-1,1 0 1,0 0-1,-1 0 1,1 0-1,0-1 1,-1 1-1,4 0 1,-2-2 9,-1 1 1,0-1-1,0 0 1,1 0-1,-1 0 1,0-1 0,0 1-1,0-1 1,0 0-1,0 1 1,0-1-1,-1-1 1,1 1-1,-1 0 1,1-1 0,-1 1-1,0-1 1,0 0-1,0 1 1,2-5-1,1-2 51,0-1-1,0 0 1,6-20-1,-16 99-65,3-49 0,0 0 0,1 0 0,3 25 0,-2-45 0,0 0 1,0 1-1,0-1 1,0 0-1,1 0 1,-1 0-1,0 0 1,0 0-1,0 1 1,0-1-1,1 0 0,-1 0 1,0 0-1,0 0 1,0 0-1,1 0 1,-1 0-1,0 0 1,0 0-1,0 0 1,1 0-1,-1 0 0,0 0 1,0 0-1,1 0 1,-1 0-1,0 0 1,0 0-1,0 0 1,1 0-1,-1 0 1,0 0-1,0 0 0,0-1 1,0 1-1,1 0 1,-1 0-1,0 0 1,0 0-1,0 0 1,0-1-1,1 1 0,-1 0 1,0 0-1,0 0 1,0 0-1,0-1 1,0 1-1,0 0 1,0 0-1,0 0 1,0-1-1,10-10-120,12-47-5154,-10-6-7330,-9 24-1548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17072,'0'0'12204,"19"58"-19603,-1-44-1538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8936,'0'0'11409,"-3"9"-7635,-1 2-2787,-1-1 265,1-1 0,1 1 0,-1 1 0,2-1 0,-3 13 0,6-23-1245,1 0 0,-1 1 1,0-1-1,0 0 1,0 0-1,0 0 1,0 0-1,0 0 1,0 0-1,0 0 1,0 0-1,0-1 1,0 1-1,0 0 1,0-1-1,0 1 1,0 0-1,0-1 1,1 0-1,41-29-282,-38 25 204,0 0 0,1 1 1,0-1-1,-1 1 1,2 1-1,-1-1 0,0 1 1,1 0-1,-1 1 0,1-1 1,0 1-1,0 0 1,0 1-1,9-1 0,-15 3 66,0-1 1,0 1-1,0-1 0,0 1 0,-1 0 0,1 0 0,0-1 0,0 1 0,0 0 0,-1 0 0,1 0 1,0 0-1,-1 0 0,1 0 0,-1 0 0,1 0 0,-1 0 0,0 0 0,1 0 0,-1 0 0,0 0 0,0 1 1,0-1-1,0 0 0,0 0 0,0 0 0,0 2 0,0 44 1053,-1-35-715,1-6-288,3 27 23,4-25-80,8-17 2,5-15 9,-17 19-41,1 0 1,-1 1 0,1-1 0,-1 1-1,1 0 1,1 0 0,-1 0-1,0 1 1,1-1 0,0 1 0,0 0-1,0 0 1,0 1 0,0 0-1,9-3 1,-13 5-58,0 0-1,0 0 1,0 0 0,0 1-1,0-1 1,0 0 0,0 1 0,0-1-1,0 0 1,-1 1 0,1-1-1,0 1 1,0 0 0,0-1-1,-1 1 1,1-1 0,0 1-1,-1 0 1,1 0 0,-1 0-1,1-1 1,-1 1 0,1 0-1,-1 0 1,1 0 0,-1 0-1,0 0 1,1 0 0,-1 0 0,0-1-1,0 1 1,0 0 0,0 0-1,0 0 1,0 2 0,0 38-3337,-1-36 2007,-1 11-4972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0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591 201 10410,'1'-12'1970,"-1"-1"-1388,1-1 1,-2 1 0,0-1-1,0 1 1,-8-27 0,8 36-465,0 0 0,0 0 0,-1 0 0,0 1 0,0-1 0,0 1 0,0-1 0,-1 1 0,1 0 0,-1-1 0,0 1 0,0 1 0,0-1 0,0 0 0,-1 1 0,1 0 0,-1-1 0,1 1 0,-1 1 0,0-1 0,0 0 0,1 1 0,-1 0 0,0 0 0,-1 0 0,1 0 0,0 1 0,-5 0 0,1 0-92,0 1 0,1 0-1,-1 1 1,0 0 0,0 0-1,1 1 1,-1 0 0,1 0-1,0 0 1,0 1 0,0 1-1,0-1 1,1 1 0,0 0-1,0 0 1,-7 8 0,-12 14-12,1 1 1,-25 38 0,14-15 202,3 1 1,1 2-1,4 1 1,1 1-1,4 1 1,1 2-1,4 0 1,1 0 0,4 2-1,2 0 1,-3 105-1,12-141-149,2 0 0,1 1-1,2-1 1,0 0 0,1 0 0,2-1-1,0 0 1,2 0 0,0 0-1,23 39 1,-24-50-73,1 0-1,0-1 1,1 0-1,0-1 1,1 0-1,0-1 1,1 0-1,0 0 1,1-1-1,-1-1 1,2 0-1,-1-1 1,1 0-1,0-1 1,1-1-1,-1 0 1,1-1-1,30 4 1,-23-6 51,0-1 0,-1-1 0,1-1 0,0-1-1,-1-1 1,1-1 0,-1 0 0,0-2 0,0-1 0,-1 0 0,0-1 0,0-2 0,-1 0 0,0-1 0,-1 0 0,0-2 0,29-26 0,-9 2 526,0-2 1,-3-1 0,-1-2 0,-3-1 0,-1-2 0,27-53-1,-34 54-195,-2-1 1,-1-1-1,-3 0 0,-2-2 0,-1 0 0,9-73 0,-20 94-274,-1 1 1,-2-1-1,0 0 0,-2 0 0,-10-47 1,8 56-78,-1 0 1,-1 0 0,-1 1 0,-1 0 0,0 0 0,-1 0 0,-1 1 0,0 1 0,-14-16 0,7 13-183,0 0 0,-2 1-1,0 1 1,-1 1 0,0 1 0,-1 0 0,-1 2-1,0 0 1,0 2 0,-38-12 0,39 15-527,0 1 1,0 2-1,0 0 1,-1 1-1,0 1 0,1 1 1,-1 1-1,0 1 1,0 1-1,1 0 1,-1 2-1,-27 8 1,-18 18-5292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0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881 91 9545,'-60'-10'516,"-1"2"0,1 3 0,-1 2 0,-69 6 0,105-1-242,-1 1 0,1 1 0,0 1-1,0 2 1,1 0 0,0 2 0,0 0-1,1 2 1,0 0 0,0 2 0,2 0-1,-30 24 1,36-23-129,1 1 0,1 1 0,0 0 0,1 0 0,1 2 0,0-1 0,1 1 0,1 1 0,1 0 0,1 0 0,0 0 0,-3 22 0,-1 12 120,3 0-1,2 1 0,1 75 0,6-74-377,3 0 0,2 0 0,3-1 0,1 0 0,4 0 0,1-1 0,3-1 0,2-1 0,2-1 1,3 0-1,1-2 0,3-1 0,1-1 0,3-2 0,2-1 0,1-2 0,2-1 0,2-2 0,63 47 0,-83-71 164,1 0 0,0-2 0,1 0 0,1-1-1,0-2 1,0 0 0,48 11 0,-58-18 81,0 0 0,0-1-1,0 0 1,0-1 0,0 0 0,-1-1 0,1-1 0,0 0 0,0-1-1,-1 0 1,1-1 0,-1 0 0,0-1 0,0-1 0,-1 0-1,21-14 1,-5-2 259,-1-1-1,-1-2 0,0-1 1,-3-1-1,0 0 0,-2-2 1,0 0-1,-2-2 0,19-43 1,0-14 325,-3-2 1,27-113 0,-34 93-425,20-173 1,-41 214-325,-3-1 1,-3-1 0,-14-118-1,10 165-85,-1 1-1,0-1 0,-2 1 1,-1 0-1,-17-35 0,20 48-9,0 1 0,0 0-1,-2 0 1,1 0 0,-1 1-1,0 0 1,0 0 0,-1 1-1,0 0 1,-1 0 0,0 1-1,0 0 1,0 1 0,-17-8-1,10 8-274,0 1 0,0 1-1,-1 0 1,1 1 0,-1 1-1,1 0 1,-1 2 0,1 0-1,-1 0 1,-28 7 0,-67 26-3236,105-31 3395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3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4246 446 13325,'-10'-2'1089,"-20"-6"-854,0-1-1,0-2 1,1-1 0,0-1 0,-31-20 0,7-3 192,-2 3-1,-1 2 1,-2 3-1,-1 2 1,0 3-1,-2 2 1,-1 4-1,0 1 1,-65-6-1,-249-12 1797,34 3-1985,16 4-341,-1 14 0,-350 32 0,466-11 218,-164 15 49,323-16-129,0 3-1,1 1 0,0 3 1,1 2-1,-54 26 0,70-27-11,2 2-1,0 1 0,2 2 0,0 1 0,-52 46 0,69-53-31,0 1 1,0 0-1,1 1 0,1 0 1,1 0-1,0 1 1,2 1-1,-1 0 1,2 0-1,1 0 1,0 1-1,-5 33 1,5-17-6,2 2 1,2-1-1,1 0 0,2 1 1,2-1-1,7 39 1,-4-48 29,1 0 0,1 0-1,2 0 1,0-1 0,2 0 0,1-1 0,1-1 0,24 33 0,-6-19-19,1-1-1,2-1 1,1-2 0,2-2-1,1-2 1,2-1-1,1-2 1,54 26 0,54 18 59,173 56-1,-292-116-35,131 46-27,3-7 0,1-7 0,2-8 0,2-7 0,269 10 0,-264-37 74,1-7 1,285-46-1,-256 15-58,327-104 0,-448 110-7,-2-4 0,97-55 0,-126 58-1,-2-2 0,-1-2-1,-1-3 1,46-47-1,-65 55 50,-2-2 0,-1 0 0,-2-2 0,-1 0 0,-2-2 0,-2-1 0,-1 0 0,22-66 0,-33 78-1,-1-1 0,-1 1 0,-2-1 0,-1-1 0,0 1 0,-3-34 0,-1 41-26,-2 0-1,0 0 1,-1 0 0,-1 1-1,0 0 1,-2 0 0,0 0-1,-2 1 1,-11-22 0,1 12 26,0-1-1,-2 2 1,0 1 0,-2 1-1,-1 1 1,-1 0 0,-45-31 0,33 31 49,-1 1 1,-1 2 0,-1 1-1,-1 3 1,-51-16-1,0 10-34,-2 3-1,0 4 0,-2 5 0,-173 1 0,-417 64-3713,482-31 232,-32 0-3896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17521,'0'0'8103,"-6"58"-5444,6-30-673,0 6-545,7-2-576,3 0-673,2-3-192,4-4 0,-2-5 0,4-6 0,0-6 0,2-7-993,1-1-1185,2-11-2146,-2-10-1634,0-7-2882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15535,'0'0'11050,"-21"67"-7943,4-29-1249,-5 10-641,-2 4-1217,3 6 0,0-3 0,6-4 0,9-8 0,6-9 0,0-9-1602,9-13-2465,5-8-1827,3-4-3875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22133,'0'0'7084,"-3"11"-6422,-10 21 288,0 0 0,-27 45 1,38-74-939,0-1-10,0 1 0,1 0 1,-1 0-1,1-1 0,0 1 1,0 0-1,0 0 0,0 0 0,0 0 1,0 6-1,31-7-2,7-5 0,-27 2 0,1 0 0,-1 0 0,0 1 0,1 0 0,-1 1 0,20 4 0,-28-5 0,0 1 0,-1 0 0,1-1 0,0 1 0,0 0 0,-1 0 0,1 1 0,-1-1 0,1 0 0,-1 0 0,1 1 0,-1-1 0,0 1 0,0-1 0,0 1 0,0-1 0,2 3 0,-2 0 0,0-1 0,-1 1 0,1-1 0,0 1 0,-1-1 0,0 1 0,0-1 0,0 1 0,0-1 0,0 1 0,-1 0 0,-1 5 0,-1-1 0,-1 1 0,1-1 0,-2 0 0,1 0 0,-1 0 0,0 0 0,-1-1 0,0 0 0,0 0 0,0 0 0,-1-1 0,-13 10 0,8-7 0,0-1 0,0 0 0,-1 0 0,0-1 0,-1-1 0,1 0 0,-18 4 0,29-9-48,1 0-1,-1-1 1,1 1-1,0-1 1,-1 0-1,1 1 1,-1-1-1,1 0 1,-1 0-1,1 0 1,-1 0-1,1 0 1,0 0-1,-1-1 1,1 1-1,-1 0 1,1-1 0,-1 1-1,1-1 1,0 1-1,-1-1 1,1 0-1,0 1 1,0-1-1,-1 0 1,1 0-1,0 0 1,0 0-1,0 0 1,0 0-1,0 0 1,0-2 0,-1-2-444,1 0 0,-1 0 1,2 0-1,-1 0 1,0-1-1,1 1 0,1-9 1,-1 4-298,0-24-5152,0-4-1464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25496,'0'0'7271,"54"7"-14862,-38-9-2851</inkml:trace>
  <inkml:trace contextRef="#ctx0" brushRef="#br0" timeOffset="1">52 133 17713,'0'0'15054,"-16"19"-15054,19-25-3491,1-7-7528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7495,'0'0'19757,"-2"12"-18481,-2 11-1253,-19 113 2682,18-93-4522,3-10-3290,2-54-1064,0-7-5007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17585,'0'0'9673,"68"-10"-7335,-33 5-993,2 3-256,1-2-608,2-1-321,-4 0-64,-3 3-96,-7 0-737,-7 2-1120,-7 0-1218,-9 0-1185,-3 8-1666,-8 1-6149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17457,'0'0'14061,"68"20"-12812,-31-26-1249,4-2 0,0-1 0,-6 5-961,-6 3-1826,-7 1-2209,-7 0-1474</inkml:trace>
  <inkml:trace contextRef="#ctx0" brushRef="#br0" timeOffset="1">57 127 15535,'0'0'14253,"84"20"-14221,-43-31-2370,-4-3-2563,-2 0-2177,-4-2-7913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14638,'0'0'16042,"9"3"-15829,-5-1-229,1-1 0,1 1-1,-1-1 1,0-1 0,0 1-1,0-1 1,0 0 0,1 0-1,-1 0 1,0-1 0,0 0-1,0 0 1,0 0 0,0-1-1,0 1 1,5-3 0,-4 1-51,0 1 0,0-1 0,0 2 0,1-1 0,-1 1-1,1 0 1,-1 0 0,7 0 0,-12 2 75,0 0 0,-1-1 0,1 1-1,0 0 1,-1 0 0,1-1-1,-1 1 1,1 0 0,-1 0-1,1 0 1,-1 0 0,1 0 0,-1 0-1,0-1 1,0 1 0,1 0-1,-1 0 1,0 0 0,0 0 0,0 0-1,0 0 1,0 0 0,-1 2-1,1 32 879,0-28-585,0-6-308,1 0-1,-1 0 0,1 1 1,-1-1-1,1 0 0,0 0 1,0-1-1,-1 1 0,1 0 0,0 0 1,0 0-1,0 0 0,0-1 1,0 1-1,0 0 0,0-1 1,0 1-1,0-1 0,0 1 1,1-1-1,-1 0 0,0 1 1,0-1-1,0 0 0,1 0 0,-1 0 1,0 0-1,0 0 0,0 0 1,1 0-1,-1 0 0,2-1 1,44-5-4341,4-20-7744,-23 9 220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70 155 10378,'0'0'10965,"-9"5"-10570,-29 21-230,36-25-121,0 1-1,0-1 0,0 1 0,1 0 0,-1 0 0,1 0 0,0 0 0,-1 0 0,1 0 0,0 0 1,0 0-1,0 1 0,0-1 0,1 0 0,-1 1 0,0-1 0,1 0 0,0 1 0,0-1 1,0 1-1,0-1 0,0 5 0,0-6 1,1 1 0,-1 0 1,1-1-1,-1 1 0,1-1 0,-1 1 0,1-1 1,0 1-1,-1-1 0,1 1 0,0-1 1,0 0-1,0 0 0,0 1 0,0-1 1,1 0-1,-1 0 0,0 0 0,1 0 0,-1 0 1,0 0-1,1-1 0,-1 1 0,1 0 1,-1-1-1,1 1 0,-1-1 0,4 1 1,4-1 6,1-1 0,-1 1 1,0-2-1,0 1 0,1-1 1,-1-1-1,0 0 0,-1 0 1,1-1-1,0 0 1,-1 0-1,0-1 0,0 0 1,-1 0-1,1-1 0,-1 0 1,0-1-1,0 1 1,6-10-1,-5 7-24,0-1 0,0-1 0,-1 1-1,-1-1 1,1-1 0,-2 1 0,0-1 0,0 0 0,-1 0 0,0 0 0,-1 0 0,-1-1 0,2-23 0,-4 36-16,0 0 0,0-1 0,0 1 0,0 0 0,0 0 0,0 0 0,0-1 0,0 1 0,0 0 0,0 0 0,0 0 0,-1-1 0,1 1 0,0 0 0,0 0 0,0 0 0,0 0 0,0-1 0,0 1 0,-1 0 0,1 0 0,0 0 0,0 0 1,0 0-1,0 0 0,-1-1 0,1 1 0,0 0 0,0 0 0,0 0 0,-1 0 0,1 0 0,0 0 0,0 0 0,0 0 0,-1 0 0,1 0 0,0 0 0,0 0 0,0 0 0,-1 0 0,1 0 0,0 0 0,0 0 0,0 0 0,-1 0 0,1 0 0,0 1 1,0-1-1,0 0 0,-1 0 0,1 0 0,0 0 0,0 0 0,0 0 0,0 1 0,0-1 0,-1 0 0,1 0 0,0 0 0,0 0 0,0 1 0,0-1 0,0 0 0,0 0 0,0 0 0,0 1 0,0-1 0,-12 13 429,2 0 247,1 1 0,0 0 0,1 0 0,-8 21-1,13-28-574,1 1 0,-1-1 0,1 1 0,0 0 0,1 0 0,0-1 0,0 1 0,1 0 0,0 0 0,0 0 0,2 9 0,-2-15-222,1-1 0,0 1 1,-1-1-1,1 1 1,0-1-1,0 1 1,0-1-1,0 0 0,0 1 1,0-1-1,0 0 1,0 0-1,0 0 1,1 0-1,-1 0 1,0 0-1,1 0 0,-1 0 1,1 0-1,-1-1 1,1 1-1,-1-1 1,1 1-1,3 0 0,42 2-7072,-41-3 5754,29 0-7476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16560,'0'0'4233,"-10"7"-475,6-5-3203,-5 4 404,0-1 0,0 2 0,0-1 0,-8 10 0,15-15-860,0 1-1,1 0 1,-1-1 0,1 1 0,-1 0 0,1 0 0,-1 0-1,1 0 1,0 0 0,0 1 0,0-1 0,0 0 0,0 1-1,1-1 1,-1 0 0,1 1 0,-1-1 0,1 1 0,0-1-1,0 0 1,0 1 0,0-1 0,1 1 0,-1-1 0,1 1 0,-1-1-1,1 0 1,1 4 0,0-3-99,1-1 0,-1 0 0,0 1 0,1-1 0,0 0 0,-1 0 0,1 0 0,0-1 0,0 1 0,0-1 0,0 1 0,0-1 0,0 0 0,1 0 0,-1 0 0,0-1 0,0 1 0,1-1 0,-1 0 0,0 0 0,1 0 0,-1 0 0,5-1 0,-5 1 0,1 0 0,-1-1 0,0 1 0,1-1 0,-1 0 0,1 1 0,-1-2 0,0 1 0,0 0 0,0-1 0,0 1 0,0-1 0,0 0 0,0 0 0,0 0 0,0 0 0,-1-1 0,0 1 0,1-1 0,-1 1 0,0-1 0,3-4 0,-4 3 0,0 1 0,0-1 0,0 0 0,0 0 0,0 0 0,-1 0 0,0 0 0,0 0 0,0 0 0,0 0 0,0 1 0,-1-1 0,0 0 0,-2-7 0,2 9 0,0 0 0,0 1 0,0-1 0,0 0 0,-1 0 0,1 1 0,0-1 0,-1 1 0,1-1 0,-1 1 0,0 0 0,1-1 0,-1 1 0,0 0 0,0 0 0,0 0 0,0 1 0,0-1 0,0 0 0,0 1 0,0-1 0,0 1 0,0 0 0,0-1 0,0 1 0,0 0 0,-4 1 0,5-1-134,0 0 1,1 0-1,-1 1 0,1-1 0,-1 0 1,1 1-1,-1-1 0,1 0 0,-1 1 1,1-1-1,-1 1 0,1-1 1,-1 0-1,1 1 0,0-1 0,-1 1 1,1-1-1,0 1 0,-1-1 0,1 1 1,0 0-1,0-1 0,0 1 1,0-1-1,-1 1 0,1 0 0,0-1 1,0 1-1,0-1 0,0 1 0,0 0 1,0-1-1,0 1 0,1-1 1,-1 1-1,0 0 0,0-1 0,0 1 1,1 0-1,3 7-7585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 14029,'0'0'15252,"-8"-3"-12978,3 1-2174,0 0 1,-1 1-1,1-1 0,-1 1 0,1 1 1,-1-1-1,1 1 0,-1 0 0,-6 1 0,10-1-94,0 1 0,0-1 0,0 0 0,0 1 0,0 0 0,0-1 0,1 1 0,-1 0 0,0 0 0,0 0 0,1 0 0,-1 0 0,0 1 0,1-1 0,0 0 0,-1 1 0,1-1 0,0 1 0,-1-1 0,1 1 0,0 0 0,0 0 0,0-1 0,0 1 0,1 0 0,-1 0 0,1 0 0,-1 0 0,1 0 0,-1 0 0,1 0 0,0 0 0,0 0 0,0 3 0,0-4-6,0-1 0,0 1 0,0 0 0,0 0 0,0 0 0,1-1 0,-1 1 0,0 0 0,0 0 0,1 0 0,-1-1 0,0 1 0,1 0 0,-1 0 0,1-1 0,-1 1 0,1-1 0,-1 1 0,1 0 0,-1-1 0,1 1 0,0-1 0,-1 1 0,1-1 0,0 1 0,-1-1 0,1 0 0,1 1 0,29 0 0,-23-3 0,-1 1 0,1-2 0,-1 1 0,0-1 0,13-7 0,-19 9-7,0 1-1,0-1 1,0 0-1,-1 1 1,1-1 0,0 1-1,0-1 1,0 1-1,0 0 1,0-1 0,0 1-1,0 0 1,0-1-1,0 1 1,0 0 0,0 0-1,0 0 1,0 0-1,0 0 1,0 0 0,0 0-1,0 1 1,0-1-1,0 0 1,0 0 0,0 1-1,0-1 1,0 1-1,0-1 1,1 1 0,0 1-34,-1 0 1,1 0 0,-1 1 0,1-1-1,-1 0 1,0 0 0,0 1 0,0-1-1,0 0 1,0 1 0,-1-1 0,1 4 0,2 13-273,-1 0 1,-2 32 0,0-41 277,0-7 35,1 30 438,-9 58-1,7-83-366,0 1-1,-1 0 1,-1-1 0,0 1 0,0-1-1,0 0 1,-1 0 0,0 0 0,-1 0-1,1-1 1,-12 13 0,15-19-71,-1 0 0,1 0 0,0 0 0,-1 0 0,0 0 0,1 0 0,-1-1 0,0 1 0,1 0 0,-1-1 0,0 1 0,0-1 0,1 0 0,-1 0 0,0 0 0,0 0 0,0 0 0,1 0 0,-1 0 0,0 0 0,0-1 0,1 1 0,-1-1 0,0 1 0,0-1 0,1 0 0,-1 1 0,1-1 0,-1 0 0,1 0 0,-1 0 0,1 0 0,-1-1 0,-1-2 0,-8-5 0,1-1 0,1 0 0,-12-16 0,15 18 0,-2-1 0,0 0 0,1 0 0,1-1 0,-1 0 0,2 0 0,-1 0 0,1-1 0,1 0 0,0 0 0,-2-12 0,5 22-74,1-1 0,0 0 0,1 0 0,-1 1 0,0-1 0,0 1 0,1-1 0,-1 0 0,1 1 0,0-1 0,-1 1 0,1-1 0,0 1 0,0-1 0,0 1 0,0 0 0,0-1 0,0 1 0,0 0 0,0 0 0,1 0 0,-1 0 1,0 0-1,1 0 0,-1 0 0,2-1 0,48-16-4501,-34 12 2616,29-9-4981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46 21172,'0'0'10170,"6"-6"-8878,18-18-1159,-24 24-133,0 0 0,1 0 0,-1-1 0,0 1 0,0 0 0,0-1 0,1 1 1,-1 0-1,0 0 0,0-1 0,0 1 0,0 0 0,0-1 0,0 1 0,0-1 0,1 1 0,-1 0 0,0-1 0,0 1 0,0 0 0,-1-1 0,1 1 0,0 0 1,0-1-1,0 1 0,0 0 0,0-1 0,0 1 0,0 0 0,0-1 0,-1 1 0,1 0 0,0-1 0,0 1 0,-1 0 0,1 0 0,0-1 0,0 1 0,-1 0 1,1 0-1,0-1 0,0 1 0,-1 0 0,1 0 0,0 0 0,-1 0 0,1-1 0,0 1 0,-1 0 0,1 0 0,0 0 0,-1 0 0,1 0 0,-1 0 0,1 0 1,0 0-1,-1 0 0,1 0 0,0 0 0,-1 0 0,1 0 0,0 0 0,-1 1 0,1-1 0,-1 0 0,-25 3-20,25-1 8,0 0 1,0-1-1,-1 1 0,1 0 1,0 0-1,1 0 0,-1 0 1,0-1-1,0 1 1,1 0-1,0 0 0,-1 1 1,1-1-1,0 0 0,0 0 1,0 2-1,0-3 18,0 1 1,0-1-1,0 0 0,0 0 0,0 0 0,0 0 1,0 0-1,0 1 0,1-1 0,-1 0 0,0 0 1,1 0-1,-1 0 0,1 0 0,-1 0 0,1 0 1,0 0-1,-1 0 0,1 0 0,0-1 1,0 1-1,-1 0 0,1 0 0,0-1 0,0 1 1,0 0-1,0-1 0,0 1 0,0-1 0,2 1 1,7 0-5,0-1 0,0-1 0,0 0 0,-1 0 0,1-1 0,0 0 0,-1-1 0,1 0 0,-1 0 0,0-1 0,0 0 0,10-7 0,-7 5-3,-1 0 1,1 1-1,0 1 0,0-1 0,1 2 1,17-3-1,-29 6 1,0 0 0,0 0 0,0 0 0,0 0 0,0 1 0,0-1 0,0 0 0,0 1 0,0-1 0,0 1 0,0-1 0,-1 1 0,1-1 0,0 1 0,0 0 0,0-1 0,-1 1 0,1 0 0,0 0 0,-1 0 0,1-1 0,0 1 0,-1 0 0,1 0 0,-1 0 0,0 0 0,1 0 0,-1 0 0,0 0 0,1 0 0,-1 0 0,0 0 0,0 0 0,0 0 0,0 0 0,0 2 0,-2 53 0,0-34 0,3-21 0,-1-1 0,1 1 0,-1-1 0,0 1 0,1-1 0,-1 1 0,1-1 0,-1 0 0,1 1 0,0-1 0,-1 0 0,1 1 0,-1-1 0,1 0 0,-1 0 0,1 0 0,0 0 0,-1 0 0,1 1 0,-1-1 0,1 0 0,0 0 0,-1 0 0,1 0 0,0-1 0,-1 1 0,1 0 0,-1 0 0,1 0 0,0 0 0,-1-1 0,1 1 0,-1 0 0,1-1 0,24-8 0,55-50-5758,-45 31 567,-17 15-5192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10378,'0'0'8002,"11"-1"-5680,17-1-1084,71-9 3219,-91 10-4188,0-1 1,0 0-1,0 0 1,-1-1-1,1 0 1,-1 0-1,0 0 1,0-1-1,0-1 1,9-6-1,-15 11-241,-1-1 0,1 1-1,0-1 1,-1 1 0,1-1 0,-1 1-1,1-1 1,-1 0 0,1 1 0,-1-1-1,1 0 1,-1 0 0,1 1 0,-1-1-1,0 0 1,1 0 0,-1 1 0,0-1-1,0 0 1,0 0 0,0 0 0,0 0-1,0 1 1,0-1 0,0-1-1,0 1 34,-1 0-1,0 1 1,1-1 0,-1 0-1,0 1 1,1-1-1,-1 1 1,0-1-1,0 1 1,1-1-1,-1 1 1,0 0-1,0-1 1,0 1-1,0 0 1,0 0-1,0-1 1,-1 1-1,-45 0 1475,40 2-1535,0 0 0,1 0 0,-1 0 0,1 1 0,0 0 0,0 0 0,0 0 0,0 1 0,-10 8 0,13-9 0,-1 0 0,1-1 0,0 1 0,1 1 0,-1-1 0,0 0 0,1 1 0,0-1 0,0 1 0,0-1 0,0 1 0,1 0 0,-1 0 0,1 0 0,0 0 0,0 0 0,0 6 0,1-8-4,0-1-1,1 1 1,-1 0-1,1-1 1,-1 1-1,1-1 1,0 1-1,0-1 1,0 1 0,0-1-1,0 1 1,0-1-1,0 0 1,0 0-1,0 1 1,0-1-1,1 0 1,-1 0 0,0 0-1,1 0 1,-1-1-1,1 1 1,-1 0-1,1-1 1,0 1-1,-1-1 1,1 1-1,-1-1 1,3 1 0,53 6-1935,-57-7 1924,45 0-5713,4-2-2953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13229,'0'0'9288,"48"-60"-4835,-30 46-1347,3 5-1024,-1 4-1473,2 3-609,3 2 0,-1 0 0,1 2 0,-4 8 0,-2-5-3107,-7 0-4676,1-5-12813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4644,'0'0'11334,"2"-8"-5980,9-24-1548,-4 28-982,-3 15-1805,0 14-116,-2 52 151,-2-51-688,1 0-1,1 1 1,1-1 0,10 39 0,-13-63-366,1 1 0,0 0 0,0-1 0,0 1 0,0-1 0,1 1 0,-1-1 0,1 1 0,-1-1 0,1 0 0,0 0 0,0 0 0,0 0 0,0 0 0,5 3 0,-6-4 0,1-1 0,0 1 0,0 0 0,0-1 0,0 1 0,0-1 0,0 0 0,0 0 0,0 0 0,0 0 0,0 0 0,0 0 0,0 0 0,0-1 0,0 1 0,0-1 0,2 0 0,3-2 0,0-1 0,0 0 0,-1 0 0,1 0 0,-1-1 0,0 0 0,-1 0 0,1-1 0,8-10 0,15-25 0,42-77 0,-46 72 0,42-58 0,-67 104-16,0-1 0,0 1 0,0 0 0,0 0 0,0 0 0,0-1-1,0 1 1,1 0 0,-1 0 0,0-1 0,0 1 0,0 0 0,0 0 0,0 0 0,1 0 0,-1-1 0,0 1 0,0 0-1,0 0 1,1 0 0,-1 0 0,0 0 0,0-1 0,0 1 0,1 0 0,-1 0 0,0 0 0,0 0 0,1 0 0,-1 0 0,0 0-1,0 0 1,1 0 0,-1 0 0,0 0 0,0 0 0,1 0 0,-1 0 0,0 0 0,0 0 0,1 0 0,-1 1 0,0-1-1,0 0 1,1 0 0,2 15-2055,-5 22-5176,-3-14-3226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71 9225,'0'0'18054,"9"-6"-15865,27-20-956,-35 25-1185,0 1 1,0-1-1,0 0 0,0 1 1,0-1-1,0 0 0,0 0 1,-1 0-1,1 0 0,0 0 1,-1 0-1,1 0 0,0 0 1,-1 0-1,1 0 0,-1 0 1,0-1-1,1 1 0,-1 0 1,0 0-1,0-2 0,0 2-37,0 0 0,-1 1-1,1-1 1,-1 1-1,0-1 1,1 0 0,-1 1-1,1-1 1,-1 1-1,0-1 1,1 1-1,-1 0 1,0-1 0,0 1-1,1 0 1,-1-1-1,0 1 1,0 0 0,1 0-1,-1 0 1,0 0-1,-1 0 1,-4-1-18,1 1-1,0 0 1,-1 0 0,1 0 0,-1 1 0,1 0-1,-6 1 1,4 2 53,1-1 0,0 1 0,0 0 0,0 0-1,1 0 1,-1 1 0,1 0 0,0 0 0,0 0 0,1 1 0,0-1-1,0 1 1,0 0 0,0 1 0,1-1 0,-4 12 0,7-17-45,0-1 0,0 1 0,-1 0 0,1-1 1,0 1-1,1-1 0,-1 1 0,0 0 0,0-1 1,0 1-1,0 0 0,0-1 0,1 1 1,-1-1-1,0 1 0,1-1 0,-1 1 0,0-1 1,1 1-1,-1-1 0,0 1 0,1-1 0,-1 1 1,1-1-1,-1 0 0,1 1 0,-1-1 0,1 0 1,-1 1-1,2-1 0,24 5 8,29-12-18,2-12-382,-47 15 267,1 0-1,-1 0 1,1 1 0,-1 1 0,1 0-1,0 0 1,0 1 0,0 0 0,15 1-1,-26 0 159,-1 0 1,1 0-1,-1 0 0,1 0 0,0 0 0,-1 0 0,1 1 0,0-1 0,-1 0 0,1 0 0,0 0 0,-1 0 0,1 1 0,0-1 0,-1 0 0,1 0 0,0 1 0,-1-1 0,1 0 0,0 0 0,0 1 0,-1-1 0,1 0 0,0 1 0,0-1 0,0 0 0,0 1 0,-1-1 0,1 0 0,0 1 0,0-1 0,0 1 1,0-1-1,0 0 0,0 1 0,0-1 0,0 0 0,0 1 0,0-1 0,0 1 0,0-1 0,0 0 0,0 1 0,1-1 0,-1 0 0,0 1 0,0-1 0,-5-6-34,0 0 0,0 0 0,0-1 0,1 0 0,0 0 0,1 0 0,-1-1 0,1 1 0,-4-16 0,7 22 0,0 1 0,0 0 0,1-1 0,-1 1 0,0 0 0,0 0 0,0-1 0,0 1 0,0 0 0,0-1 0,1 1 0,-1 0 0,0 0 0,0-1 0,0 1 0,1 0 0,-1 0 0,0-1 0,1 1 0,-1 0 0,0 0 0,0 0 0,1 0 0,-1-1 0,0 1 0,1 0 0,-1 0 0,0 0 0,1 0 0,-1 0 0,0 0 0,1 0 0,-1 0 0,0 0 0,0 0 0,1 0 0,-1 0 0,0 0 0,1 0 0,-1 0 0,0 0 0,1 1 0,-1-1 0,0 0 0,1 0 0,15 5 0,-16-5 0,34 11-1794,-19-7-712,0 0-1,0 0 1,20 1 0,-2-5-3324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47 206 14990,'0'0'13837,"-39"66"-12235,35-41-193,1 1-480,3-3-929,0-3 0,0-5 0,7-5 0,2-3-480,1-7-1282,-4 0-897,1-11-2401,1-15-4550</inkml:trace>
  <inkml:trace contextRef="#ctx0" brushRef="#br0" timeOffset="1">27 1 18834,'0'0'12460,"-9"66"-11916,23-45-448,7 1-256,-1 2-2338,6 2-3588,3-3-3972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49 15983,'0'0'5947,"-10"0"-1361,1-1-4006,0 1-1,0 1 1,0 0 0,-1 0 0,1 1-1,-13 3 1,19-4-495,0 0-1,0 0 0,-1 1 1,1-1-1,1 1 0,-1-1 1,0 1-1,0 0 0,1 0 1,-1 0-1,1 1 0,-1-1 1,1 0-1,0 1 0,0 0 1,0-1-1,0 1 0,1 0 1,-1 0-1,1 0 0,0 0 1,-1 0-1,1 0 0,1 0 1,-2 5-1,2-7-84,0 0 0,0 0 0,0-1 0,0 1 0,0 0 0,0 0 0,0 0 0,0-1 0,1 1 0,-1 0 0,0 0 0,0-1 0,1 1 0,-1 0 0,1-1 0,-1 1 0,0 0 0,1-1 0,-1 1 0,1-1 0,-1 1 0,1 0 0,0-1 0,-1 1 0,1-1 0,0 0 0,-1 1 0,1-1 0,1 1 0,29 3 0,-24-5 0,0 0 0,0 0 0,0 0 0,0-1 0,0 0 0,12-6 0,-8 0-133,-1 0-1,0-1 1,0 0 0,-1 0-1,0-1 1,10-15 0,24-26-327,-47 88 465,-5-6 259,4-19-103,1 0-1,1 1 1,0 0-1,1 0 1,0 0-1,0 17 1,2-28-277,0-1 0,1 0-1,-1 1 1,0-1 0,1 0 0,-1 0-1,1 1 1,0-1 0,-1 0 0,1 0-1,0 0 1,-1 0 0,1 1 0,0-1-1,0-1 1,0 1 0,0 0 0,0 0-1,0 0 1,0 0 0,1-1 0,-1 1-1,0 0 1,0-1 0,0 1 0,1-1-1,-1 0 1,0 1 0,3-1 0,-2 1-332,1-1 0,0 1 1,-1-1-1,1 0 1,0 0-1,-1-1 0,1 1 1,0 0-1,-1-1 0,1 1 1,-1-1-1,1 0 1,-1 0-1,5-2 0,11-14-6678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21685,'0'0'7511,"-5"12"-4928,-4 12-2442,2 1 1,0 1-1,2-1 0,0 1 0,2 0 0,0 45 0,3-70-177,1 0-1,-1 0 1,0 0 0,0 1 0,1-1-1,-1 0 1,0 0 0,1 0-1,-1 0 1,1 0 0,-1 0 0,1 0-1,0 0 1,0 0 0,-1 0-1,1 0 1,0 0 0,0 0 0,0 0-1,0-1 1,0 1 0,0 0-1,0-1 1,0 1 0,0-1 0,0 1-1,0-1 1,0 0 0,1 1-1,-1-1 1,0 0 0,0 0 0,0 0-1,1 1 1,-1-2 0,0 1-1,0 0 1,0 0 0,2 0 0,8-2-585,0 0 1,0-1-1,18-6 0,5-1-228,-34 10 871,1 0 0,0 0-1,0 0 1,-1 0 0,1 0 0,0 0 0,0 0 0,-1 0 0,1 1-1,0-1 1,-1 0 0,1 0 0,0 1 0,-1-1 0,1 0 0,0 1 0,-1-1-1,1 1 1,0-1 0,-1 1 0,1-1 0,-1 1 0,1-1 0,-1 1 0,0-1-1,1 1 1,-1 0 0,1-1 0,-1 1 0,0 0 0,0-1 0,1 2-1,-3 30 1576,0-24-1253,0-1 0,-1 0-1,0 0 1,0 0 0,-1 0 0,-7 10-1,9-14-358,0-1-1,-1 0 1,1 0 0,0 0-1,-1 0 1,1 0-1,-1 0 1,0-1 0,0 1-1,1-1 1,-1 0-1,0 0 1,0 0 0,0 0-1,0 0 1,0-1-1,-1 0 1,1 1-1,0-1 1,0 0 0,0 0-1,0-1 1,0 1-1,0-1 1,0 1 0,0-1-1,0 0 1,0 0-1,0 0 1,0-1 0,0 1-1,0-1 1,1 1-1,-1-1 1,1 0-1,-1 0 1,1 0 0,0-1-1,0 1 1,0 0-1,0-1 1,0 1 0,1-1-1,-1 0 1,1 0-1,-1 1 1,1-1 0,0 0-1,0 0 1,0 0-1,1 0 1,-1 0-1,1 0 1,-1-1 0,1 1-1,0 0 1,1 0-1,-1 0 1,0 0 0,1 0-1,0-4 1,0 5-669,0 1 1,0-1 0,0 0-1,0 0 1,0 1 0,0-1 0,0 0-1,0 1 1,1-1 0,-1 1-1,0 0 1,1-1 0,0 1-1,-1 0 1,1 0 0,0 0-1,1-1 1,19-8-10602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20692,'0'0'10217,"-48"67"-8359,29-30-1858,2 7 0,4 1 0,2 1 0,9-5 0,2-3 0,0-7 0,13-6 0,5-8 0,1-10 0,2-7-4484,0 0-5734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21268,'0'0'9529,"9"4"-7826,8 1-1676,0 0-1,0-1 1,1-1 0,-1 0 0,1-2-1,-1 0 1,1 0 0,0-2-1,17-3 1,-33 4-27,1-1 0,-1 0 0,0-1 0,0 1 0,0 0 0,0-1 0,0 1 0,0-1 0,-1 1 0,1-1 0,0 0 0,-1 0 0,1 0 0,-1 0 0,0 0 0,0 0 0,0 0 0,0 0 0,0-1 0,1-3 0,-1 5 0,-1-1 0,0 1 0,1 0 0,-1-1 0,0 1 0,0-1 0,0 1 0,0 0 0,0-1 0,0 1 0,0 0 0,0-1 0,-1 1 0,1 0 0,0-1 0,-1 1 0,1 0 0,-1-1 0,1 1 0,-1 0 0,0 0 0,0 0 0,0 0 0,1-1 0,-1 1 0,0 0 0,0 1 0,0-1 0,0 0 0,-1 0 0,1 0 0,0 1 0,0-1 0,0 0 0,-1 1 0,-1-1 0,-5-1 0,-1 0 0,1 1 0,-1 1 0,1-1 0,-1 1 0,1 1 0,0 0 0,-1 0 0,1 0 0,0 1 0,-1 0 0,1 1 0,0 0 0,1 0 0,-1 1 0,0 0 0,1 0 0,0 1 0,-12 9 0,12-8 0,1-1 0,-1 1 0,1 1 0,0-1 0,0 1 0,1 0 0,0 1 0,0-1 0,1 1 0,0 0 0,0 0 0,1 1 0,0-1 0,1 0 0,0 1 0,0 0 0,0 0 0,0 15 0,3-20 11,0 1-1,0-1 1,0 0-1,0 0 1,0 1-1,1-1 1,0 0 0,0 0-1,0-1 1,0 1-1,1 0 1,-1-1 0,1 1-1,0-1 1,0 0-1,0 0 1,1 0-1,-1 0 1,1 0 0,-1-1-1,1 0 1,0 0-1,0 0 1,0 0 0,0 0-1,0-1 1,9 2-1,8 2-306,-1 0 0,1-2-1,0-1 1,33 1 0,1-4-8678,-1-6-13378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46 6758,'0'0'13357,"-55"-26"-10795,52 25-640,3 0-352,6 0-737,18 0-417,16-1 128,19-1-31,17-2-385,9 1-64,6 3-801,-3 1-2113,-8 0-834,-13 0-1312,-10-1-6792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15535,'0'0'9577,"52"6"-7816,-6-6-351,13 0-930,9 0-384,2 0-64,2 0-1665,-10 0-2275,-9 0-1825,-15 0-11019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0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5701,'0'0'13469,"9"-1"-12716,624-24 1644,-1159 21 176,793-17-2337,-1-1-648,-287 35-453,-10 1 492,0-1 0,-38 8-1,34-12-1877,-70 9 1,18-14-4482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 9993,'0'0'18802,"5"-10"-18076,30-44 49,2 2-1,73-81 1,-39 50-382,84-116 136,-155 247-529,-14 38 0,-4-1 0,-52 150 0,26-97 0,41-112 0,3-26 0,0 0 0,1 0 0,-1 0 0,0 0 0,1 1 0,-1-1 0,0 0 0,1 0 0,-1 0 0,0 0 0,1 0 0,-1 0 0,0 0 0,1 0 0,-1-1 0,0 1 0,1 0 0,-1 0 0,0 0 0,1 0 0,-1 0 0,0 0 0,1-1 0,-1 1 0,0 0 0,0 0 0,1 0 0,-1-1 0,0 1 0,0 0 0,0 0 0,1-1 0,-1 1 0,0 0 0,0-1 0,30-39 0,-18 20-388,62-109-10760,-59 96 3594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4612,'0'0'14286,"0"50"-12236,-3-20-865,-5 4 96,4 2-224,1 5-672,2-1-289,1-7-32,0-1-32,1-6-160,4-7-193,-4-4-704,-1-7-929,0-3-1665,-9-3-5061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31 479 17232,'0'0'7591,"74"19"-4932,-36-19-961,9 0-481,-1-4-416,1-9-481,-2-3-224,-11-1-288,-8-3-1730,-13-1-1858,-13-4-2209,-7-1-6888</inkml:trace>
  <inkml:trace contextRef="#ctx0" brushRef="#br0" timeOffset="1">0 0 20884,'0'0'3811,"66"47"-1697,-20-42-704,8-2-1090,6-2-320,1-1-2530,-5 0-2403,-5 0-3267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14638,'0'0'5925,"-15"84"-3010,15-48-1602,0-7-608,10-8-545,8-7-704,3-10-2275,-1-4-1441,-2-12-3683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19667,'0'0'3389,"-12"1"-484,6 0-2671,-1 0 1,1 0 0,0 0 0,-1 1 0,1 0 0,0 1 0,0-1 0,0 1 0,1 0-1,-1 1 1,1-1 0,-1 1 0,1 0 0,0 0 0,0 1 0,-6 8 0,2-1-78,2 1 1,-1 0 0,2 0 0,0 1 0,1-1 0,0 1-1,1 1 1,0-1 0,1 0 0,1 1 0,0 0-1,1 0 1,1-1 0,0 1 0,4 21 0,-3-31-151,0-1 1,1 1 0,-1-1-1,1 1 1,1-1 0,-1 0 0,1 0-1,-1 0 1,1 0 0,0 0-1,0 0 1,1-1 0,-1 0-1,1 0 1,0 0 0,0 0-1,0 0 1,0-1 0,0 1-1,0-1 1,1 0 0,-1-1 0,1 1-1,9 1 1,-11-2-6,0 0 1,0-1-1,0 1 1,0-1-1,0 0 0,0 0 1,0 0-1,0 0 1,0-1-1,0 1 0,0-1 1,0 0-1,0 0 1,0 0-1,-1 0 0,1 0 1,0 0-1,0-1 1,-1 0-1,1 1 0,-1-1 1,0 0-1,1 0 1,-1 0-1,0 0 0,0-1 1,0 1-1,0-1 1,-1 1-1,1-1 0,-1 0 1,1 1-1,-1-1 1,0 0-1,0 0 0,-1 0 1,1 0-1,0 0 1,-1-4-1,1 6-2,-1 0 0,0-1 0,0 1 0,0 0 0,0-1 0,0 1 0,0 0 0,0 0 0,0-1 0,0 1 0,-1 0 0,1 0 0,0 0 0,-1-1 0,1 1 0,-1 0 0,0 0 0,1 0 0,-1 0 0,0 0 0,1 0 0,-1 0 0,0 0 0,0 0 0,0 0 0,0 1 0,-1-2 0,-1 1 0,1 0 0,-1 0 0,0 0 0,1 1 0,-1-1 0,0 1 0,0-1 0,1 1 0,-1 0 0,0 0 0,0 0 0,-2 1 0,-2 0 0,1 0 0,0 0 0,0 1 0,0 0 0,0 0 0,0 0 0,0 1 0,0 0 0,1 0 0,-10 7 0,-3 17 0,17-26 0,1 0 0,0 0 0,0-1 0,-1 1 0,1 0 0,0 0 0,0 0 0,0 0 0,0-1 0,0 1 0,0 0 0,0 0 0,1 0 0,-1 0 0,0-1 0,0 1 0,1 0 0,-1 0 0,0 0 0,2 1 0,0-1 0,0 1 0,0-1 0,0 1 0,0-1 0,0 0 0,1 0 0,-1 0 0,1 0 0,-1 0 0,1 0 0,-1-1 0,1 1 0,-1-1 0,1 0 0,-1 0 0,1 0 0,4-1 0,2 0-243,0 0 0,0-1 0,-1 0 1,1-1-1,-1 0 0,1 0 0,-1-1 0,0 0 0,0 0 0,-1-1 0,0 0 1,10-9-1,-6 6-132,1 0 1,-1 1 0,1 0 0,16-6-1,-28 13 367,0-1 0,1 1 1,-1 0-1,0 0 0,1 0 0,-1 0 0,0 0 0,1 0 0,-1 0 0,1 0 1,-1 0-1,0 0 0,1 0 0,-1 0 0,0 0 0,1 0 0,-1 0 0,1 0 1,-1 1-1,0-1 0,1 0 0,-1 0 0,0 0 0,1 1 0,-1-1 0,0 0 1,0 0-1,1 1 0,-1-1 0,0 0 0,0 0 0,1 1 0,-1-1 0,0 0 1,0 1-1,0-1 0,1 1 0,2 19-96,-8 25 336,1-28-26,-2 9 219,1 1-1,-2 49 0,7-75-477,0 0 0,0 0 0,0-1 0,0 1-1,0 0 1,1 0 0,-1 0 0,0-1 0,0 1 0,1 0-1,-1 0 1,1-1 0,-1 1 0,0 0 0,1 0 0,-1-1-1,1 1 1,0-1 0,-1 1 0,1-1 0,-1 1 0,1-1-1,0 1 1,-1-1 0,1 1 0,0-1 0,0 0 0,-1 1-1,1-1 1,0 0 0,0 0 0,0 1 0,0-1 0,2 0-659,-1 0 0,1 0 0,-1 0 0,1 0 0,-1 0 0,1 0 0,-1-1 0,0 0 0,1 1 0,-1-1 0,3-1 0,18-13-9495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20692,'0'0'7270,"-42"66"-5091,32-43-450,5-4-1120,5-1-513,0-4-577,5-10-2562,9-4-2626,1 0-6086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26 10410,'0'0'21620,"-10"-6"-21438,4 2-165,4 3-14,0-1 1,0 1-1,0-1 1,0 1-1,0 0 1,-1-1-1,1 1 1,0 0-1,-1 1 1,1-1-1,-1 0 1,1 1-1,-1-1 1,1 1 0,-1 0-1,1 0 1,-1 0-1,1 0 1,-1 0-1,1 0 1,-1 1-1,1-1 1,0 1-1,-1 0 1,1 0-1,-1 0 1,1 0 0,0 0-1,-4 3 1,-7 7 43,0 1 0,1 1 0,0 0 1,-16 23-1,25-30-35,-1-1 0,1 1 1,0-1-1,0 1 0,1 0 0,-1 0 1,1 1-1,1-1 0,-1 0 0,1 1 1,0-1-1,1 1 0,-1-1 0,1 1 1,2 10-1,-2-15-142,1 1 1,0-1-1,0 0 1,0 0-1,0 0 1,0 0-1,0 0 0,1 0 1,-1 0-1,1-1 1,-1 1-1,1 0 1,0-1-1,0 1 0,-1-1 1,1 0-1,0 0 1,0 1-1,0-1 1,1 0-1,-1-1 0,0 1 1,0 0-1,0-1 1,1 1-1,2-1 1,7 2-1751,0-1 1,0 0 0,20-2 0,-29 1 1539,30-4-9157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16560,'0'0'5557,"-8"5"-3838,1-1-1104,1 0 1,-1 1-1,1 0 0,-10 10 1,15-14-528,0 0 0,0 0 0,0 0 0,0 0 0,0 0 0,0 0 0,1 0 0,-1 0 0,0 0 0,1 0 0,-1 0 0,0 0 0,1 1 0,0-1 0,-1 0 1,1 0-1,0 1 0,0-1 0,0 0 0,-1 1 0,1-1 0,1 0 0,-1 1 0,0-1 0,0 0 0,0 0 0,1 1 0,-1-1 0,0 0 0,1 0 0,0 1 0,-1-1 0,1 0 0,-1 0 0,1 0 0,0 0 0,0 0 0,0 0 0,0 0 1,0 0-1,0 0 0,0-1 0,0 1 0,0 0 0,0-1 0,0 1 0,2 0 0,3 2-40,1 0 0,0-1 0,-1 0 1,1 0-1,0-1 0,0 1 0,0-2 0,0 1 1,0-1-1,11-1 0,-16 2-34,0-1 1,1 0-1,-1-1 1,0 1-1,1 0 1,-1-1-1,0 1 1,0-1-1,0 0 0,1 0 1,-1 0-1,0 0 1,0 0-1,0 0 1,0 0-1,-1-1 0,1 1 1,0-1-1,-1 1 1,1-1-1,0 0 1,-1 1-1,0-1 1,1 0-1,-1 0 0,0 0 1,0 0-1,0 0 1,0-1-1,-1 1 1,1 0-1,-1 0 1,1 0-1,-1-4 0,0 5-5,0 1-1,0-1 0,0 0 1,0 1-1,0-1 0,-1 0 0,1 0 1,0 1-1,-1-1 0,1 1 1,0-1-1,-1 0 0,1 1 1,-1-1-1,1 1 0,-1-1 0,1 1 1,-1-1-1,0 1 0,1-1 1,-1 1-1,1-1 0,-1 1 0,0 0 1,1 0-1,-1-1 0,-1 1 1,-29-4 179,27 4-174,0 0 1,-1 1-1,1-1 0,0 1 1,-1 0-1,1 0 0,0 0 1,0 1-1,0-1 0,0 1 1,-5 3-1,9-5-26,0 0-1,-1 0 1,1 0 0,0 1 0,0-1-1,-1 0 1,1 0 0,0 0-1,0 0 1,-1 1 0,1-1 0,0 0-1,0 0 1,0 0 0,-1 1 0,1-1-1,0 0 1,0 0 0,0 1-1,0-1 1,0 0 0,-1 1 0,1-1-1,0 0 1,0 0 0,0 1-1,0-1 1,0 0 0,0 1 0,0-1-1,0 0 1,0 0 0,0 1 0,0-1-1,0 0 1,0 1 0,1-1-1,-1 0 1,0 0 0,0 1 0,0-1-1,0 0 1,0 1 0,0-1-1,1 0 1,-1 0 0,0 0 0,0 1-1,0-1 1,1 0 0,-1 0-1,0 0 1,0 1 0,1-1 0,-1 0-1,0 0 1,1 0 0,-1 0 0,0 0-1,22 1-3336,-17-1 1493,19 0-7609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19795,'0'0'12972,"0"63"-12972,0-41 0,0 0 0,0-2-384,0-6-3524,2-2-5317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7175,'0'0'23499,"-9"0"-22372,2 1-1072,1-1 0,-1 2 1,0-1-1,1 1 0,-1 0 0,1 0 1,0 1-1,0-1 0,-1 2 0,2-1 1,-1 1-1,0-1 0,1 1 1,0 1-1,0-1 0,-6 8 0,1-1-51,1 0 0,0 1 0,1 0 0,1 0 0,0 1 0,0-1 0,-5 19 0,10-26-5,1-1 1,0 1-1,0 0 0,0 0 0,0 0 0,1 0 1,0 0-1,0 0 0,0 0 0,2 9 1,-1-11-2,0 0 1,0 0-1,1 0 1,-1 0-1,1-1 1,-1 1-1,1 0 1,0-1-1,0 1 1,0-1-1,0 0 0,1 0 1,-1 0-1,0 0 1,1 0-1,0 0 1,-1 0-1,6 1 1,2 2-323,1-2-1,0 1 1,0-2-1,0 1 1,0-1-1,1-1 1,18 0 0,44-4-7646,-26-4-2061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19410,'0'0'7335,"10"4"-7436,-4-3-105,0 1 0,0-1 0,0 0 0,0 0 0,0 0 0,0-1 0,0 0 0,0 0 0,0 0 0,0-1 0,0 0 0,0 0 0,0-1 0,0 0 0,-1 0 0,1 0 0,-1-1 0,1 1 0,-1-1 0,0 0 0,0-1 0,0 0 1,8-8-1,-10 13 3334,-4 10-944,-10 28 341,-5 21 426,17-23-2631,-1-36-333,1 0-1,-1 1 0,1-1 1,0 0-1,-1 1 0,1-1 1,0 0-1,0 0 0,0 0 1,0 0-1,0 0 0,0 0 1,0 0-1,0 0 0,0 0 1,1 0-1,-1-1 0,0 1 0,0 0 1,1-1-1,-1 1 0,2 0 1,6 4-3747,-7 2-6910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16912,'0'0'15647,"2"14"-15455,-1 0-190,0 1-1,-1 0 1,-1 0-1,0-1 1,-1 1 0,-1-1-1,0 1 1,-1-1-1,-6 16 1,-39 70-2,32-69 0,1 2 0,-12 36 0,28-68 0,-1 0 0,1 0 0,0 0 0,-1 0 0,1 0 0,0 0 0,-1 0 0,1 0 0,0 0 0,0 0 0,0 0 0,0 0 0,0 0 0,0 1 0,1-1 0,-1 0 0,0 0 0,0 0 0,1 0 0,-1 0 0,1 0 0,-1 0 0,1 0 0,-1 0 0,1 0 0,0-1 0,-1 1 0,1 0 0,0 0 0,1 1 0,0-1 0,1 0 0,0 0 0,-1 0 0,1-1 0,-1 1 0,1-1 0,0 0 0,-1 1 0,1-1 0,0 0 0,0 0 0,2-1 0,11-2 0,-1 0 0,0 0 0,22-9 0,-20 5-132,67-29-3297,-76 32 2636,-1-1 0,0 1 0,0-1 0,0 0 0,0-1 0,-1 0 0,0 0 0,8-10 0,0-11-10097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21044,'0'0'9064,"-20"64"-7174,20-43-1121,0 2-769,8-5 0,5-1-416,2-5-1378,-3-3-1793,-3-5-2595</inkml:trace>
  <inkml:trace contextRef="#ctx0" brushRef="#br0" timeOffset="1">0 182 17264,'0'0'12396,"70"34"-14382,-49-34-6438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7143,'0'0'23094,"-20"71"-21845,13-42-352,-1 6-513,4-2-384,2-2 0,2-7 0,0-6-865,2-7-832,2-11-866,1 0-1953,-2-22-2979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18610,'0'0'9481,"75"0"-7271,-34 0-641,5 0-672,5 1-897,2-1 0,-6 0 0,-6 0-320,-11 0-2019,-15 0-1696</inkml:trace>
  <inkml:trace contextRef="#ctx0" brushRef="#br0" timeOffset="1">39 150 17264,'0'0'13229,"62"20"-12204,-20-22-833,4-1-160,0 3-32,-7 0-1377,-10 0-3460,-14 6-3202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19635,'0'0'12235,"86"19"-12043,-26-28-160,5 2-576,0 0-1826,1 1-3236,-9-3-3618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21044,'0'0'4004,"-49"19"-609,15 6-1185,-2 5-480,-3 3-1346,4 2-384,5-3 0,6-1 0,9-8 0,6-5 0,6-9-961,3-24-10474,6-11 5061</inkml:trace>
  <inkml:trace contextRef="#ctx0" brushRef="#br0" timeOffset="1">26 24 17008,'0'0'8840,"18"58"-6469,-3-35-1090,10 5-640,7-3-385,4-2-160,3-4-1730,0-6-4419,0-6-11084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 18129,'-8'-1'4137,"1"0"-3458,-51 0 4721,55 1-5230,-1 0 0,1 1 0,-1 0 0,1 0 0,0 0 0,-1 0 0,1 0 0,0 1 0,0-1 0,0 1 0,0 0 0,0 0 0,0 0 0,1 1 0,-1-1 0,-3 4 0,2 0-111,0 0 1,0 0-1,0 1 0,1-1 1,0 1-1,0 0 1,1 0-1,0 0 0,0 0 1,0 0-1,1 0 1,0 0-1,1 0 0,0 1 1,0-1-1,0 0 0,3 14 1,-2-18-47,0 1-1,0 0 1,1 0 0,-1-1-1,1 1 1,0-1 0,0 0-1,0 1 1,0-1 0,1 0-1,-1 0 1,1 0 0,0 0-1,0-1 1,0 1 0,0-1-1,0 0 1,0 0 0,1 0-1,-1 0 1,1-1 0,-1 1-1,1-1 1,0 0 0,0 0 0,-1 0-1,1 0 1,0-1 0,0 0-1,0 1 1,0-2 0,0 1-1,6-1 1,-5 0-11,-1 0-1,0-1 1,1 1 0,-1-1-1,0 0 1,0 0 0,0 0-1,-1-1 1,1 1 0,0-1-1,-1 0 1,0 0 0,1 0-1,-1 0 1,-1-1 0,1 1-1,0-1 1,-1 0 0,0 0-1,0 0 1,0 0 0,0 0-1,1-5 1,2-4-3,-1 0 0,0 0 0,-1-1-1,0 1 1,-1-1 0,0-16 0,-2 27-30,0 0-1,0 0 1,-1 0-1,1 0 1,-1 0-1,0 0 1,0 0-1,0 0 1,0 0-1,0 0 1,0 0-1,-1 0 1,0 1-1,-2-4 1,4 5 3,-1 0 1,0 0 0,-1 1 0,1-1 0,0 0-1,0 0 1,0 1 0,0-1 0,-1 1 0,1-1 0,0 1-1,0 0 1,-1-1 0,1 1 0,0 0 0,-1 0-1,1 0 1,0 0 0,-1 0 0,1 0 0,0 0 0,0 0-1,-1 1 1,1-1 0,0 0 0,-1 1 0,1-1-1,0 1 1,0 0 0,0-1 0,0 1 0,0 0 0,-1 0-1,1-1 1,0 1 0,1 0 0,-2 2 0,-1-1-340,1 1 0,-1-1 0,1 1 0,0 0 0,0 0 0,0 0 0,0 0 0,1 0 0,-3 5 0,-2 19-8471,6-10-5784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22 18770,'0'0'12006,"-12"-4"-11125,-38-13-502,46 17-377,1 0 0,-1-1 1,1 2-1,-1-1 0,1 0 1,-1 0-1,1 1 0,-1 0 1,1 0-1,0 0 0,-1 0 1,1 0-1,0 1 0,0 0 0,0-1 1,0 1-1,0 0 0,0 0 1,1 1-1,-4 3 0,4-5-63,0 1-1,0 0 1,0-1-1,1 1 0,-1 0 1,0 0-1,1 0 0,0 0 1,-1 1-1,1-1 1,0 0-1,0 0 0,0 1 1,1-1-1,-1 1 0,1-1 1,-1 1-1,1-1 1,0 1-1,0-1 0,0 1 1,0-1-1,0 1 0,0-1 1,2 5-1,0-6-93,0 0 0,1 1 0,-1-1 0,1 0 0,-1 0 0,1-1 0,-1 1 0,1 0 0,0-1 0,-1 0 0,1 1 0,0-1 0,-1 0 0,6-1-1,8 1-1105,-11 1 1081,-1 0 0,1 0 0,-1 1 0,1-1 0,-1 1 0,0 0 0,1 0 0,-1 0-1,0 1 1,0-1 0,-1 1 0,1 0 0,-1 0 0,1 0 0,4 6 0,-2-1 69,-1 0-1,0 0 1,0 1-1,-1-1 1,0 1-1,-1 0 1,4 11-1,-1 8 291,-1 1 0,-1-1 0,-1 1 0,-1 32 0,-3-49 227,0 0-1,0 0 0,-1-1 1,-1 1-1,0-1 1,0 0-1,-1 1 0,-1-2 1,0 1-1,-7 10 0,10-16-246,-1-1 0,1 0 0,-1 0 0,0 0 0,0 0 0,-1 0 0,1-1 0,-1 0 0,0 0-1,0 0 1,0 0 0,0 0 0,0-1 0,-1 1 0,1-1 0,-1-1 0,1 1 0,-1 0 0,0-1 0,0 0-1,0 0 1,0-1 0,1 1 0,-1-1 0,0 0 0,-7-1 0,8-1-159,0 1 0,1-1 0,-1 1 0,1-1 0,0 0 0,0-1 0,0 1 0,0 0 0,0-1 0,0 0 0,0 1 0,1-1 0,-1 0 0,1-1 0,0 1 0,0 0 0,0-1 0,1 1 0,-1-1 0,1 1 0,0-1 0,0 0 0,-1-3 0,-2-9 0,1-1 0,0 1 0,-1-33 0,3 41-431,1 0 0,0 0 0,0 0 1,0 0-1,1 1 0,1-1 0,-1 0 0,1 0 0,1 0 0,-1 1 1,1 0-1,1-1 0,-1 1 0,1 0 0,0 0 0,1 1 1,0-1-1,0 1 0,0 0 0,1 1 0,-1-1 0,1 1 0,14-9 1,13-7-5106,1 0-2739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89 135 19635,'0'0'12539,"7"-10"-12389,-3 4-146,0 1-18,0 0 0,-1 0 0,0 0 0,1-1 0,-2 1 0,1-1 1,-1 0-1,0 1 0,0-1 0,0 0 0,-1 0 0,0-1 0,0 1 0,-1 0 0,1-9 0,-2 14 1,1 0 0,0 0 0,-1 0 0,1 0-1,-1 0 1,1 0 0,-1 0 0,1 1 0,-1-1 0,0 0 0,1 0 0,-1 0-1,0 1 1,0-1 0,1 0 0,-1 1 0,0-1 0,0 0 0,0 1 0,0-1 0,0 1-1,0 0 1,0-1 0,0 1 0,0 0 0,0-1 0,0 1 0,0 0 0,0 0-1,0 0 1,0 0 0,0 0 0,0 0 0,-1 0 0,1 1 0,0-1 0,0 0-1,0 0 1,0 1 0,0-1 0,0 1 0,1-1 0,-2 2 0,-3-1-10,1 1 0,-1 0 0,1 1 0,0-1-1,0 1 1,0 0 0,0 0 0,-3 4 0,0 1 31,1-1-1,1 1 0,0 0 0,0 1 1,0-1-1,1 1 0,0 0 0,1 0 0,0 0 1,1 1-1,0-1 0,0 1 0,-1 13 1,3-22-7,0 0 1,1 0 0,-1 0 0,0 0-1,0 0 1,0 0 0,0 0 0,1 0-1,-1 0 1,1-1 0,-1 1 0,0 0-1,1 0 1,-1 0 0,1-1 0,0 1-1,-1 0 1,1-1 0,0 1 0,-1 0-1,1-1 1,0 1 0,0-1 0,-1 1-1,1-1 1,1 1 0,30 4 91,-23-6-87,-1 0 0,1 0 0,-1-1 0,1 0 0,13-5 0,-8-1-207,0 0 0,0-1 0,-1 0-1,18-18 1,28-19-10,-58 46 212,-1 0-1,1 0 1,-1 0 0,0 0 0,1 0 0,-1-1 0,1 1-1,-1 0 1,1 0 0,-1 0 0,1 0 0,-1 0 0,0 1 0,1-1-1,-1 0 1,1 0 0,-1 0 0,1 0 0,-1 0 0,0 1-1,1-1 1,-1 0 0,1 0 0,-1 1 0,0-1 0,1 0-1,-1 0 1,0 1 0,1-1 0,-1 0 0,0 1 0,0-1-1,1 1 1,-1-1 0,0 0 0,0 1 0,0-1 0,0 1 0,1-1-1,-1 1 1,0-1 0,0 0 0,0 1 0,0-1 0,0 1-1,0-1 1,0 1 0,0-1 0,0 1 0,0-1 0,0 0-1,-1 1 1,1 0 0,0 37 164,0-28-39,-1 11 43,0-14-8,1 1 0,0-1 1,0 0-1,1 0 0,-1 0 1,5 13-1,-5-18-141,1-1 0,0 0-1,0 1 1,-1-1 0,1 0 0,0 0 0,0 0-1,1 1 1,-1-1 0,0 0 0,0 0-1,0-1 1,1 1 0,-1 0 0,0 0 0,1-1-1,-1 1 1,1 0 0,-1-1 0,1 0 0,-1 1-1,1-1 1,-1 0 0,1 0 0,-1 0-1,1 0 1,-1 0 0,1 0 0,0 0 0,-1 0-1,1 0 1,-1-1 0,1 1 0,-1-1 0,0 1-1,1-1 1,1-1 0,6-2-20,0 0 0,-1-1 0,0 0 0,0-1 0,0 1 0,-1-1 0,0-1 0,0 1 0,10-14 0,-10 12 0,0 0 0,1 0 0,-1 1 0,1 0 0,1 1 0,-1 0 0,17-9 0,-24 21 0,1 0 0,-2 0 0,1 0 0,-1 0 0,0 9 0,-10 77-4100,20-91-5434,1-8 1003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66 18225,'0'0'13512,"11"4"-13000,-6-2-474,1 0 0,0 0 1,-1-1-1,1 0 0,0 0 0,-1 0 0,1-1 0,8 0 0,-11 0-31,0 0 0,-1-1 0,1 0 0,0 0 0,0 0 0,-1 0 0,1 0 0,-1 0 0,1-1 0,-1 1 0,1-1 0,-1 0 0,0 0 0,0 0 0,0 0 0,0 0 0,0 0 0,0 0 0,-1-1 0,1 1 0,-1 0 0,1-1 0,-1 0 0,2-4 0,-3 6-7,1 0 0,-1 1 0,1-1 0,-1 0 0,1 0 0,-1 0 0,0 0 0,0 0 0,1 0 0,-1 0 0,0 0 0,0 0 0,0 0 0,0 0 0,0 0 0,0 0 0,0 0 0,0 0 0,-1 0 0,1 0 0,0 0 0,0 0 0,-1 1 0,1-1 0,-1 0 0,1 0 0,-1 0 0,1 0 0,-2-1 0,0 1 0,1 1 0,-1-1 0,0 0 0,0 1 0,1 0 0,-1-1 0,0 1 0,0 0 0,1 0 0,-1 0 0,0 0 0,0 0 0,1 0 0,-1 1 0,-2 0 0,-3 0 0,0 1 0,1 0 0,-1 1 0,1-1 0,-1 1 0,1 1 0,-11 6 0,10-3 0,0 0 0,1 0 0,0 1 0,0 0 0,1 0 0,0 0 0,1 1 0,-1-1 0,1 1 0,1 0 0,0 0 0,0 1 0,1-1 0,0 0 0,1 1 0,0 0 0,0-1 0,1 1 0,0 0 0,2 10 0,-1-18-53,0 0 0,0 1 0,0-1 0,0 0 0,0 0 0,1 0 0,-1 0 0,0 0 0,1 0 0,0 0 0,-1 0 0,1 0 0,0-1 0,0 1 0,0-1 0,0 1 0,0-1 0,1 0 0,-1 0 0,0 0 0,0 0 1,5 1-1,2 0-651,0 0 1,1-1 0,-1 0-1,17 0 1,14-1-5869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18097,'0'0'6769,"2"13"-3918,0 118-436,-4-85-1536,3 1-1,13 90 0,-13-131-878,0 0 0,1 1 0,0-1 0,1 0 0,-1 0 0,1-1 0,0 1 0,5 6 0,-7-11 0,0 0 0,0 1 0,1-1 0,-1 0 0,0 0 0,1 0 0,-1 0 0,1 0 0,-1 0 0,1-1 0,-1 1 0,1 0 0,0-1 0,-1 1 0,1-1 0,0 1 0,-1-1 0,1 0 0,0 0 0,-1 0 0,1 0 0,0 0 0,0 0 0,-1 0 0,1-1 0,0 1 0,-1-1 0,1 1 0,0-1 0,-1 0 0,1 1 0,-1-1 0,1 0 0,-1 0 0,0 0 0,3-2 0,10-10 0,0-1 0,-2 0 0,0-1 0,0 0 0,-1-1 0,-1 0 0,15-34 0,-12 27 0,9-19 0,-1-2 0,-2 0 0,25-88 0,-44 146-2752,1 19-8717,-1-30 9979,1 8-14413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22870,'0'0'6662,"-27"68"-4292,24-32-1505,3 3-865,0 0 0,0 2 0,0-4 0,6-7 0,0-3 0,-1-7 0,-2-3 0,-2-7-1569,-1-5-1827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127 139 12043,'0'0'20185,"1"-7"-19699,-1 6-483,0-1 0,0 1 1,0-1-1,0 0 0,0 1 1,0-1-1,0 1 0,-1-1 1,1 1-1,0-1 0,-1 0 1,0 1-1,1 0 0,-1-1 1,0 1-1,1-1 0,-1 1 1,0 0-1,-2-3 0,1 4-3,1-1-1,-1 1 1,1-1 0,-1 1-1,1 0 1,-1 0-1,1-1 1,-1 1-1,1 0 1,-1 0-1,0 0 1,1 1-1,-1-1 1,1 0-1,-1 1 1,1-1 0,-1 1-1,1-1 1,-1 1-1,1 0 1,0-1-1,-1 1 1,1 0-1,0 0 1,0 0-1,0 0 1,-1 0-1,0 2 1,-5 3 0,-1 0 0,1 1 0,0 0 0,1 0 0,0 1 0,-8 12 0,11-16 0,1 1 0,-1-1 0,1 1 0,0 0 0,1 0 0,-1-1 0,1 1 0,0 0 0,0 0 0,0 0 0,1 0 0,-1 1 0,2-1 0,-1 6 0,1-10 0,-1 0 0,1 0 0,0 1 0,0-1 0,-1 0 0,1 0 0,0-1 0,0 1 0,0 0 0,0 0 0,0 0 0,0-1 0,0 1 0,0 0 0,0-1 0,0 1 0,1-1 0,-1 1 0,0-1 0,0 0 0,0 1 0,1-1 0,-1 0 0,0 0 0,0 0 0,1 0 0,-1 0 0,0 0 0,1 0 0,-1 0 0,1-1 0,44-8 0,12-20 0,-49 23 0,0 1 0,0 0 0,0 0 0,1 1 0,-1 0 0,1 1 0,0 0 0,0 1 0,0 0 0,18-1 0,-25-53 0,-3-35 0,43 119-609,-36-24 546,2 0 0,-1-1-1,0-1 1,0 1-1,1-1 1,0-1-1,-1 1 1,1-2-1,0 1 1,0-1-1,-1 0 1,1-1-1,16-3 1,-20 3 95,0 0 1,0-1-1,1 1 0,-1-1 1,0 0-1,0-1 0,-1 1 1,1-1-1,0 0 0,-1 0 1,0 0-1,0-1 1,0 0-1,0 0 0,0 0 1,-1 0-1,1 0 0,-1-1 1,0 1-1,-1-1 0,1 0 1,-1 0-1,2-6 0,-29 64 347,17-40-294,1 1 1,0 0-1,-5 18 1,8-15-86,0 1 0,1 0 0,1 0 0,-1 19 0,3-36-1,0-1 0,0 0 0,0 1 0,0-1 0,0 0 0,0 1 0,0-1 0,0 0 0,0 1 0,0-1 0,0 0 0,0 1 0,0-1 0,0 0 0,0 1 0,0-1 0,0 0 0,0 1 0,0-1 0,0 0 0,0 1 0,1-1 0,-1 0 0,0 0 0,0 1 0,0-1 0,1 0 0,-1 0 0,0 1 0,0-1 0,1 0 0,-1 0-1,0 0 1,0 1 0,1-1 0,-1 0 0,0 0 0,1 0 0,-1 0 0,0 0 0,1 0 0,-1 1 0,1-1 0,13-12-264,11-24-1710,-12 0-2931,0-7-2637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20788,'0'0'10249,"-20"54"-9256,20-43-768,0 0-258,4-1-1760,7-1-3172,2 1-3491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36 9801,'0'0'14195,"-9"0"-10666,4-1-3292,0 0 1,-1 1-1,1 0 1,0 0-1,-1 1 1,1 0 0,0-1-1,-1 2 1,1-1-1,0 1 1,0 0-1,0 0 1,0 0 0,0 0-1,1 1 1,-1 0-1,1 0 1,0 0-1,-1 1 1,2-1-1,-6 6 1,-32 44-218,39-51-20,1 0 0,-1 0-1,1 0 1,0 1 0,0-1 0,-1 1 0,2-1 0,-1 1-1,0-1 1,0 1 0,1-1 0,-1 1 0,1 0 0,0-1-1,0 1 1,0-1 0,0 1 0,1 0 0,-1-1 0,0 1-1,1-1 1,0 1 0,1 3 0,0-5 0,-1 1 0,1-1 0,0 0 0,-1 0 0,1 0 0,0 0 0,0 0 0,0 0 0,0 0 0,0-1 0,0 1 0,0-1 0,0 0 0,0 1 0,0-1 0,0 0 0,0 0 0,0 0 0,1 0 0,-1-1 0,0 1 0,2-1 0,3 0 0,-1-1 0,1 0 0,-1 0 0,1 0 0,10-6 0,0-4 0,0-1 0,-2-1 0,0 0 0,0-1 0,17-24 0,26-41 0,-64 92 0,-12 23 0,-18 47 0,32-70 0,1-1 0,0 0 0,1 1 0,0-1 0,0 1 0,1 0 0,1-1 0,1 24 0,0-34-62,-1 0 1,0 0-1,0 0 1,0 0-1,1 0 0,-1 0 1,1-1-1,-1 1 1,1 0-1,-1 0 0,1 0 1,-1 0-1,1-1 1,0 1-1,-1 0 0,1 0 1,0-1-1,0 1 1,0-1-1,-1 1 0,1 0 1,0-1-1,0 0 1,0 1-1,0-1 0,0 0 1,0 1-1,0-1 1,0 0-1,0 0 0,0 0 1,0 0-1,0 0 1,0 0-1,0 0 0,0 0 1,1 0-1,1-1-334,0 1 1,0-1-1,0 0 0,0 0 1,0 0-1,-1 0 1,1 0-1,0-1 0,-1 1 1,1-1-1,-1 0 0,3-1 1,19-27-6780,0-9-3214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18321,'0'0'4757,"-7"9"-716,-9 14-2817,1 1 1,-20 41-1,30-53-1005,0 1 1,1-1-1,0 1 1,1 0-1,0 0 1,2 0-1,-1 0 1,1 25-1,1-36-230,0 0-1,0 0 1,0 0 0,1-1 0,-1 1-1,0 0 1,1 0 0,-1-1 0,1 1-1,0 0 1,0-1 0,-1 1-1,1-1 1,0 1 0,0-1 0,0 1-1,1-1 1,-1 1 0,0-1 0,0 0-1,1 0 1,-1 0 0,1 0-1,-1 0 1,1 0 0,-1 0 0,1 0-1,2 0 1,3 1-103,0-1 0,1 0 0,-1-1 0,1 1 0,13-3 0,-14 2 26,1-1-1,-1 1 1,0 0 0,0 1-1,1 0 1,10 3 0,-16-4 88,0 1 0,0 0 1,0 0-1,0 0 0,0 0 0,-1 1 0,1-1 1,-1 1-1,1-1 0,-1 1 0,1-1 1,-1 1-1,0-1 0,0 1 0,0 0 0,0 0 1,0 0-1,0 0 0,0 0 0,-1 0 1,1 0-1,-1 0 0,1 0 0,-1 0 0,0 0 1,0 0-1,0 4 0,0 0 55,-1 0 1,0-1-1,0 1 1,-1 0-1,1-1 0,-1 1 1,-1-1-1,1 1 0,-1-1 1,0 0-1,0 0 0,0 0 1,-1 0-1,1-1 0,-1 1 1,0-1-1,-1 0 0,-8 6 1,9-6-28,-1-1 1,0 1-1,0-1 1,0 0 0,0 0-1,0-1 1,-1 1-1,0-1 1,1-1-1,-1 1 1,0-1-1,0 0 1,1 0 0,-1 0-1,0-1 1,0 0-1,0 0 1,0-1-1,-6 0 1,9-1-160,-1 1 0,1-1 0,-1 0 1,1 0-1,0 0 0,0 0 0,0 0 0,0-1 0,1 1 1,-1-1-1,1 0 0,-1 0 0,1 0 0,0 0 0,0 0 1,0 0-1,0-1 0,1 1 0,0-1 0,-1 1 0,1-1 0,0 0 1,1 1-1,-1-1 0,0-4 0,1 4-165,-1 0-1,1 0 0,0-1 1,0 1-1,1 0 1,-1 0-1,1 0 1,0 0-1,0 0 0,0 0 1,0 0-1,1 1 1,0-1-1,0 0 1,0 1-1,0-1 0,0 1 1,1-1-1,-1 1 1,1 0-1,0 0 1,6-4-1,14-7-6937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16720,'0'0'16047,"-31"58"-16047,13-21 0,-2 7 0,3 2 0,4-2 0,6-3 0,4-4 0,3-8 0,0-9 0,8-10-2178,7-9-3267,6-1-4901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19731,'0'0'12379,"10"3"-11802,-1-1-565,1 0 1,-1 0-1,1-1 1,0 0-1,-1-1 1,1 0 0,16-2-1,-23 1-13,0 1 1,0-1-1,0 0 1,0 0-1,0 0 0,0 0 1,0 0-1,-1-1 1,1 1-1,0-1 1,-1 0-1,0 0 0,1 0 1,-1 0-1,0 0 1,0 0-1,0-1 0,0 1 1,0 0-1,-1-1 1,1 0-1,-1 0 0,1 1 1,-1-1-1,0 0 1,0 0-1,-1 0 0,1 0 1,0 0-1,-1 0 1,0 0-1,0 0 1,0-4-1,0 6 1,0 1 0,0-1 0,0 1 0,0 0 0,0-1 0,0 1 0,0-1 0,0 1 0,0 0 0,0-1 0,0 1 0,-1 0 0,1-1 0,0 1 0,0-1 0,0 1 0,-1 0 0,1-1 0,0 1 0,0 0 0,-1 0 0,1-1 0,0 1 0,-1 0 0,1 0 0,0-1 0,-1 1 0,1 0 0,0 0 0,-1 0 0,1 0 0,-1-1 0,1 1 0,0 0 0,-1 0 0,1 0 0,-1 0 0,-20 5 0,-16 18 0,-4 27 0,39-48 0,0 0 0,1 0 0,-1 0 0,1 0 0,0 1 0,0-1 0,0 0 0,0 1 0,0-1 0,0 1 0,1-1 0,-1 1 0,1 0 0,0-1 0,-1 1 0,1 0 0,1-1 0,-1 1 0,0-1 0,1 1 0,1 5 0,1-7 0,0 0 0,1 0 0,-1 0 0,0-1 0,1 1 0,-1-1 0,1 0 0,-1 0 0,1 0 0,-1 0 0,1-1 0,5 0 0,-7 0 0,23-3-297,45-15 1,-51 13 139,-1 1 0,2 0 0,-1 1 1,34-2-1,-52 7 173,0-1 0,0 0 0,0 1 1,-1-1-1,1 1 0,0-1 1,0 1-1,-1-1 0,1 1 0,0 0 1,-1-1-1,1 1 0,0 0 0,-1-1 1,1 1-1,-1 0 0,1 0 0,-1-1 1,0 1-1,1 0 0,-1 0 1,0 0-1,0 0 0,1 0 0,-1-1 1,0 1-1,0 0 0,0 0 0,0 0 1,0 0-1,0 0 0,0 0 0,-1 0 1,1-1-1,-1 3 0,-6 43 680,4-33-600,3-12-96,0-1 0,0 1 0,-1 0 0,1 0 0,0 0 0,0 0 0,0-1 0,0 1 0,0 0 0,0 0 0,1 0 0,-1 0 0,0 0 0,0-1 0,0 1 0,1 0 0,-1 0 0,0 0 0,1-1 0,-1 1 0,1 0 0,-1-1 0,1 1 0,-1 0 0,1-1 0,0 1 0,-1-1 0,1 1 0,0-1 0,-1 1 0,2 0 0,0-1 0,0 1 0,0-1 0,1 0 0,-1 1 0,0-1 0,0 0 0,1 0 0,-1-1 0,0 1 0,0 0 0,4-2 0,6-2 0,1 0 0,-2-1 0,16-9 0,0-2-102,-14 8-9,0 1 0,0 0 0,1 0 0,17-5 0,-30 12 113,-1 0 0,0 0 0,0 0 0,0 0 0,1 0 0,-1 0 0,0 0 0,0 0 0,1 0 0,-1 0 0,0 0 0,0 0 0,0 0 0,1 0-1,-1 0 1,0 0 0,0 1 0,0-1 0,1 0 0,-1 0 0,0 0 0,0 0 0,0 0 0,0 1 0,1-1 0,-1 0 0,0 0 0,0 0 0,0 0-1,0 1 1,0-1 0,0 0 0,0 0 0,0 0 0,0 1 0,1-1 0,-1 0 0,0 0 0,0 1 0,0-1 0,0 0 0,0 0 0,0 0 0,0 1 0,-1-1-1,-1 18 227,-7 15 112,-1-11-640,-2 3-3516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13389,'0'0'4073,"-10"1"-827,-1 0-2789,1 2 1,-1-1 0,0 1 0,1 1-1,0 0 1,0 0 0,0 1 0,1 1-1,-1-1 1,1 2 0,-12 10 0,-1 1 332,1 0 0,0 2 0,2 1 0,-33 44 0,47-58-717,0 1 0,0 0 0,1-1 0,0 2 1,0-1-1,1 0 0,0 1 0,1-1 0,0 1 0,0 0 1,0 0-1,1 0 0,1 0 0,0 0 0,0 0 0,1 0 0,-1 0 1,2 0-1,4 15 0,-3-18-65,1 1 0,-1-1-1,2 0 1,-1 0 0,1 0 0,0-1 0,0 1 0,0-1 0,1 0-1,0-1 1,0 0 0,0 0 0,1 0 0,-1 0 0,1-1 0,0 0-1,0-1 1,10 3 0,8 2-616,0-1-1,0-1 1,1-1-1,25 0 1,31-2-4882,-28-4-1096,3-3-5639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15567,'0'0'13677,"-15"55"-13165,9-15-320,3 0-128,3 2-64,0 0 64,1-5-512,6-2-705,3-3-1281,-4-9-481,-3-7-448,-3-11-513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11691,'-1'-8'3459,"1"1"-3210,-1 2 632,0-1 0,1 1 0,0-1 0,0 0 0,0 1-1,1-1 1,1-8 0,-1 12-642,0-1 1,1 1-1,-1-1 0,0 1 1,1 0-1,0 0 0,-1 0 1,1 0-1,0 0 0,0 0 1,0 0-1,0 0 0,0 1 1,1-1-1,-1 1 0,0 0 1,1 0-1,-1 0 1,1 0-1,-1 0 0,5-1 1,15-3-95,0 0 0,1 2 1,-1 1-1,1 0 1,-1 2-1,1 0 1,-1 2-1,1 0 1,-1 2-1,0 0 1,32 12-1,-51-16-148,0 1-1,0 0 1,-1 0-1,1 1 1,-1-1-1,1 1 0,-1-1 1,1 1-1,-1 0 1,0 0-1,0 0 1,0 0-1,0 0 1,0 0-1,0 0 1,-1 1-1,1-1 1,-1 1-1,1-1 1,-1 1-1,0 0 0,0 0 1,0-1-1,-1 1 1,1 0-1,0 3 1,-2-2 70,1 0-1,-1 0 1,0-1 0,0 1 0,0 0 0,0 0 0,-1-1-1,1 1 1,-1-1 0,0 0 0,0 1 0,0-1 0,-1 0-1,1 0 1,-1 0 0,0-1 0,0 1 0,-5 3 0,-7 6 373,0-1 1,-1-1 0,-33 16 0,41-23-743,1 0 0,-1-1 0,1 0 1,-1 0-1,0 0 0,0-1 0,-8 0 0,17-16-11197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56 5669,'0'0'19272,"-3"-9"-17900,2 7-1315,1-1 1,-1 1-1,0-1 0,0 1 0,0 0 1,0 0-1,0-1 0,-1 1 1,1 0-1,-1 0 0,0 0 1,1 0-1,-1 0 0,0 1 0,0-1 1,0 0-1,0 1 0,0 0 1,-1-1-1,1 1 0,0 0 1,-1 0-1,1 0 0,0 1 1,-1-1-1,1 0 0,-1 1 0,1 0 1,-1-1-1,0 1 0,1 0 1,-1 0-1,1 1 0,-1-1 1,1 0-1,-1 1 0,1 0 0,-1-1 1,1 1-1,0 0 0,-1 0 1,1 1-1,0-1 0,0 0 1,0 1-1,-1-1 0,2 1 1,-5 3-1,-1 2-55,0 0-1,0 0 1,1 1 0,0 0-1,0 0 1,1 0 0,0 1-1,1 0 1,-1 0 0,2 0-1,-1 0 1,1 1 0,1-1-1,0 1 1,0 0 0,1 0 0,0-1-1,1 21 1,0-29 3,1 1 0,-1 0 0,1-1 1,-1 1-1,1-1 0,0 1 0,-1-1 0,1 1 0,0-1 1,0 0-1,0 0 0,0 1 0,0-1 0,1 0 1,-1 0-1,0 0 0,0 0 0,1 0 0,-1 0 0,1 0 1,-1-1-1,1 1 0,-1 0 0,1-1 0,-1 1 0,1-1 1,-1 0-1,1 1 0,0-1 0,-1 0 0,1 0 0,0 0 1,-1 0-1,1-1 0,-1 1 0,3-1 0,3 1 33,0-1 1,-1-1-1,1 1 0,0-1 0,-1 0 0,0 0 0,11-6 0,-1-2 8,-2-1-1,1 0 1,-1-1-1,-1 0 0,0-1 1,-1-1-1,16-22 0,-24 47-564,-3-7 520,-1 0-1,1-1 0,0 1 1,0 0-1,0-1 1,1 1-1,-1-1 1,1 0-1,0 1 0,0-1 1,0 0-1,0 0 1,1 0-1,-1 0 1,4 3-1,4-4 19,-1 0 1,0 0-1,0-1 0,0 0 1,1 0-1,-1-1 1,1-1-1,-1 1 0,0-2 1,12-2-1,38-2-147,-58 7 120,0 0 0,0 0 0,0 0 0,0 0 0,0 0-1,0 0 1,-1 1 0,1-1 0,0 0 0,-1 0 0,1 1 0,-1-1-1,1 0 1,-1 1 0,0-1 0,1 3 0,7 17 737,-2-24-189,2-15 59,-2-2-405,-1 0 0,-2-1 0,0 1 0,-1-1 0,-1-30 0,1 53-439,-1-1 0,0 0 0,0 1-1,1-1 1,-1 0 0,1 0 0,-1 0 0,1 0 0,0 0 0,-1 0 0,1 0 0,0 0 0,-1-1 0,1 1 0,0-1 0,0 1 0,0-1 0,0 0 0,-1 0-1,1 1 1,0-1 0,0-1 0,3 1 0,0 0-741,1 1 0,0-2 0,0 1 0,-1 0 0,1-1-1,0 0 1,-1 0 0,1-1 0,7-3 0,3-5-8735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19474,'0'0'13293,"9"5"-13293,-9 3-4228,0-1-4740</inkml:trace>
  <inkml:trace contextRef="#ctx0" brushRef="#br0" timeOffset="1">21 210 20852,'0'0'11915,"8"14"-15086,-1-19-2979,-4-4-3619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73 11403,'0'0'7068,"1"-10"-4111,3-28-218,-4 37-2626,0 0 0,0 1 1,0-1-1,1 0 0,-1 0 0,0 0 0,-1 0 1,1 0-1,0 1 0,0-1 0,0 0 1,0 0-1,-1 0 0,1 0 0,0 1 0,-1-1 1,1 0-1,0 0 0,-1 1 0,1-1 1,-1 0-1,0 1 0,1-1 0,-1 0 0,1 1 1,-1-1-1,0 1 0,1-1 0,-1 1 1,0 0-1,0-1 0,0 1 0,1-1 0,-1 1 1,0 0-1,0 0 0,0 0 0,1-1 1,-1 1-1,0 0 0,0 0 0,0 0 0,0 0 1,0 0-1,1 1 0,-1-1 0,-1 0 1,-2 1-85,0 0 1,1 0-1,-1 0 1,0 0 0,1 0-1,-1 1 1,1 0 0,-5 3-1,1 0-9,1 0 1,-1 1-1,1-1 0,1 2 0,-1-1 0,1 1 0,0-1 1,1 1-1,0 1 0,0-1 0,0 1 0,1-1 0,0 1 1,0 0-1,1 0 0,0 0 0,-1 16 0,3-23-16,0 0-1,1 0 1,-1 0 0,0 0-1,1 0 1,-1 0-1,1 0 1,-1 0-1,1 0 1,0 0 0,-1 0-1,1 0 1,0 0-1,-1 0 1,1 0-1,0-1 1,0 1 0,0 0-1,0-1 1,0 1-1,0-1 1,0 1 0,0-1-1,0 1 1,0-1-1,0 1 1,0-1-1,0 0 1,0 0 0,0 0-1,1 0 1,-1 0-1,0 0 1,0 0-1,0 0 1,0 0 0,0 0-1,0 0 1,2-1-1,3 0 13,-1 0-1,0 0 1,0 0-1,0 0 1,0-1-1,0 0 1,9-5-1,-5 0-40,0 0 1,-1-1-1,0 0 0,0-1 0,-1 0 0,0 0 1,0 0-1,-1-1 0,0 0 0,-1 0 1,0-1-1,-1 1 0,5-19 0,-30 75 135,16-38-43,0 1 0,1 0 0,0 0 1,0 0-1,-3 14 0,6-21-35,1-1 1,-1 1 0,1 0-1,0 0 1,-1-1 0,1 1-1,0 0 1,0 0 0,0 0-1,0 0 1,1-1 0,-1 1-1,0 0 1,1 0 0,-1 0 0,1-1-1,0 1 1,-1 0 0,1-1-1,0 1 1,0 0 0,0-1-1,0 0 1,0 1 0,1-1-1,-1 1 1,0-1 0,1 0-1,-1 0 1,3 2 0,0-2-8,0 0 0,0 0 0,0-1 0,0 0 0,0 1 0,0-1 0,0 0 0,0-1 0,0 1 0,0-1 0,0 0 0,0 0 0,-1 0 0,6-2 0,7-4-196,0-1 1,0-1 0,-1 0 0,22-17-1,-22 15-362,-1 1 0,1 0-1,1 1 1,22-9 0,-38 20 469,1-1 0,-1 1 1,1-1-1,-1 1 0,0-1 1,0 1-1,0-1 0,0 1 1,0-1-1,0 1 0,0-1 1,0 1-1,-1 1 0,-15 37 133,13-33 119,0-1 0,0 1-1,0 0 1,1 0 0,0 0-1,-1 13 1,3-19-158,0-1 0,1 1 0,-1-1 0,0 1 0,1-1 1,-1 1-1,0-1 0,1 1 0,-1-1 0,1 1 0,-1-1 0,1 1 1,-1-1-1,1 0 0,-1 1 0,1-1 0,-1 0 0,1 1 0,0-1 1,-1 0-1,1 0 0,-1 0 0,1 0 0,0 1 0,-1-1 0,1 0 0,0 0 1,-1 0-1,1 0 0,-1 0 0,1-1 0,0 1 0,-1 0 0,1 0 1,0 0-1,-1 0 0,1-1 0,-1 1 0,1 0 0,-1-1 0,1 1 1,-1 0-1,2-1 0,28-12 229,30-24-168,-30 18-543,1 1 0,53-23 0,-84 41 452,0 0 0,0-1 0,0 1 0,0 0 0,0 0 0,1 0 0,-1 0-1,0 0 1,0 0 0,0 0 0,1 0 0,-1-1 0,0 1 0,0 0 0,0 0 0,0 0 0,1 0 0,-1 0 0,0 0-1,0 0 1,0 0 0,1 0 0,-1 0 0,0 0 0,0 0 0,0 0 0,1 0 0,-1 1 0,0-1 0,0 0-1,0 0 1,0 0 0,1 0 0,-1 0 0,0 0 0,0 0 0,0 0 0,0 1 0,1-1 0,-1 0 0,0 0 0,0 0-1,0 0 1,0 1 0,0-1 0,0 0 0,0 0 0,0 0 0,0 0 0,0 1 0,1-1 0,-1 0 0,0 0 0,0 0-1,0 1 1,0-1 0,0 0 0,0 0 0,0 0 0,0 1 0,-1-1 0,1 0 0,-8 20 359,-19 18 536,12-15-233,13-14-73,13-11 248,67-49-708,-62 39-372,-1 1-1,2 0 1,-1 2 0,1-1 0,33-11 0,-50 21 214,1 0-1,-1 0 1,1 0-1,-1-1 1,1 1-1,0 0 1,-1 0-1,1 0 1,-1 0-1,1 0 0,-1 0 1,1 0-1,0 0 1,-1 0-1,1 0 1,-1 0-1,1 0 1,-1 1-1,1-1 1,-1 0-1,1 0 1,-1 0-1,1 1 1,-1-1-1,1 0 0,-1 1 1,1-1-1,-1 0 1,1 1-1,-1 0 1,2 19-268,-22 39 563,11-31-249,9-28-141,-3 21 566,6-13-1481,5-9-3546,4-11-2883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13 147 7623,'-13'15'16153,"29"-26"-12223,28-27-3716,-32 26-89,32-35 350,-41 45-455,0-1-1,-1-1 1,0 1-1,0 0 1,0-1-1,0 1 1,0-1-1,-1 1 1,1-1-1,-1 0 1,0 0-1,1-5 1,-3 8-25,1 1 1,0 0-1,-1-1 1,1 1-1,-1 0 1,1 0-1,-1 0 0,1-1 1,-1 1-1,1 0 1,-1 0-1,1 0 1,-1 0-1,1 0 1,-1 0-1,1 0 0,-1 0 1,1 0-1,-1 0 1,0 0-1,1 0 1,-1 0-1,1 0 1,-1 1-1,1-1 1,0 0-1,-1 0 0,1 1 1,-1-1-1,1 0 1,-1 0-1,1 1 1,-1 0-1,-19 10-214,10-1 239,0 0-1,1 1 1,1 0-1,-1 1 1,2 0-1,-1 0 0,2 1 1,0-1-1,0 2 1,1-1-1,1 0 1,0 1-1,1 0 1,0 0-1,1 0 1,0 25-1,2-37-12,0 1 0,0-1 0,0 0 0,1 0-1,-1 1 1,0-1 0,1 0 0,0 0 0,-1 1 0,1-1 0,0 0-1,0 0 1,0 0 0,0 0 0,1 0 0,-1 0 0,0-1 0,1 1 0,0 0-1,-1-1 1,1 1 0,0-1 0,2 2 0,-1-2 12,1 1 0,-1-1 0,1 0 0,-1 0 1,1-1-1,0 1 0,-1-1 0,1 0 0,0 0 0,-1 0 0,1 0 1,0 0-1,3-2 0,6-1-79,0-1 0,0 0 0,0 0-1,-1-2 1,0 1 0,0-2 0,11-7 0,-4 0-1407,-1-1 0,-1 0-1,0-2 1,-1 0 0,-1 0-1,20-30 1,4-17-5094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11082,'-7'10'3326,"0"0"-2406,0 0 1,0 1-1,1 0 0,1 0 0,0 0 0,0 1 0,1 0 0,1 0 1,0 0-1,-2 22 0,5-11-620,1-1 1,1 1 0,6 22-1,-3-20-238,-2 0 0,1 26 0,-12-17 162,8-33-200,-1 0 1,1 0-1,-1 1 0,0-1 1,1 0-1,-1 0 0,0 0 1,0 0-1,0-1 0,0 1 1,0 0-1,0 0 0,0 0 1,0-1-1,0 1 0,0 0 1,0-1-1,0 1 1,0-1-1,-1 0 0,1 1 1,0-1-1,0 0 0,-2 1 1,1-43 220,2 14-587,1 19 246,0-1 1,-1 1-1,0 0 1,-1-1-1,0 1 1,0 0-1,-1-1 1,0 1-1,-4-9 1,-1 9 196,5 14 113,7 17 122,-2-17-308,2-1 0,-1 1-1,1-1 1,-1 0 0,1-1 0,0 1-1,0-1 1,1 0 0,-1 0 0,1-1-1,-1 0 1,1 0 0,0 0-1,0 0 1,0-1 0,0 0 0,0 0-1,0-1 1,0 0 0,8 0 0,-2 0 57,0-1 0,0 0 1,0-1-1,0 0 0,0-1 1,0 0-1,0-1 1,-1 0-1,13-7 0,-15 6 127,0 0 0,0-1 0,-1-1 0,14-12 0,-20 16-147,1 0-1,-1 0 0,1 0 0,-1 0 0,0-1 1,0 1-1,0-1 0,-1 1 0,1-1 0,-1 0 1,0 1-1,0-1 0,0 0 0,-1 0 0,1-6 1,-1 10-61,0 0 1,-1-1 0,1 1 0,-1-1 0,1 1-1,-1-1 1,1 1 0,0 0 0,-1-1 0,1 1-1,-1 0 1,0 0 0,1-1 0,-1 1 0,1 0 0,-1 0-1,1 0 1,-1 0 0,0 0 0,1 0 0,-1 0-1,1 0 1,-1 0 0,1 0 0,-1 0 0,0 0-1,1 0 1,-1 0 0,1 0 0,-1 1 0,1-1-1,-1 0 1,1 0 0,-1 1 0,1-1 0,-2 1-1,-22 9 43,-36 40 32,56-46-44,1 0 0,-1 0-1,0 0 1,1 1 0,0-1 0,0 1-1,0 0 1,1 0 0,0 0 0,0 0 0,-3 10-1,5-13-30,1-1-1,-1 0 0,0 1 1,1-1-1,-1 0 0,1 0 0,-1 1 1,1-1-1,-1 0 0,1 0 1,0 0-1,-1 0 0,1 0 1,0 0-1,0 0 0,0 0 1,0 0-1,0 0 0,0-1 0,0 1 1,0 0-1,1-1 0,-1 1 1,0 0-1,0-1 0,0 0 1,1 1-1,-1-1 0,0 0 1,1 1-1,-1-1 0,2 0 1,54 7 12,-43-6-67,64 8-712,96 7 688,-174-16 828,-13-26 1377,3 9-2106,-5-10-19,-1 1 1,-2 0 0,0 1 0,-38-39 0,57 61 11,8 2-1,9 3-182,75 12-3698,1-9-3964,-56-5 1428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9929,'0'0'11852,"-2"63"-8745,14-30-385,4 5-1152,1 4-577,-1 5-417,0 6-95,-14 7-129,-2 9-96,-18 7 673,-15 5-929,-11 2 0,-8-7 0,-3-10-352,1-17-4485,3-20-5381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1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5990,'0'0'13879,"11"2"-13740,14 1-49,1-1 0,0 0 1,-1-2-1,46-6 0,115-26-16,-23 3-17,88 7 454,305 14-1,-338 10-469,-20-3-5,582 15 25,-675-2-6,0 4 0,131 37 0,-213-47 422,-37-5 1098,-13-2-1267,-433 17 140,213-5-416,-1-11 0,-265-34 0,-583-104-448,1021 132-123,72 8-309,8 2 533,11 5-1,13-2 68,1 0 1,-1-2 0,60 4-1,97-10 209,-111-1 22,532-21 424,-249 7-104,296-19-170,75-2-67,-4 41-922,-602 5-1771,-30-1-2876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95 6502,'-12'-1'2269,"6"1"-1718,-46-4 307,48 3-523,1 1 0,0-1 0,-1 1 0,1-1-1,-1 0 1,1 0 0,0-1 0,-1 1-1,1-1 1,0 0 0,0 1 0,0-1 0,-3-4-1,5 6-251,1-1-1,0 1 0,0-1 0,0 1 1,-1-1-1,1 1 0,0-1 0,0 1 0,0-1 1,0 1-1,0-1 0,0 1 0,0-1 1,0 1-1,0-1 0,0 1 0,0-1 0,0 1 1,1 0-1,-1-1 0,0 1 0,0-1 1,0 1-1,1-1 0,-1 1 0,0 0 0,1-1 1,-1 1-1,0-1 0,1 1 0,-1 0 1,0-1-1,1 1 0,-1 0 0,0 0 0,1-1 1,-1 1-1,1 0 0,-1 0 0,1 0 1,-1-1-1,1 1 0,-1 0 0,1 0 0,-1 0 1,1 0-1,-1 0 0,1 0 0,0 0 1,28-6-80,-26 6 233,594-35 4509,-501 33-4568,1350-5 533,-467 6 176,-54 13-353,-757-9 402,-203-7 3115,-35 0-8030,67 4-77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3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412 3587,'14'-54'2777,"9"-51"-150,-22 96-2438,0-1 0,0 0 0,-1 0 1,0 0-1,-1 0 0,0 0 0,-1 0 0,-3-12 0,2 15 202,-1 0 1,0 0-1,0 0 1,0 0 0,-1 0-1,0 1 1,0 0-1,-1 0 1,0 1-1,0-1 1,0 1-1,0 0 1,-1 1-1,0 0 1,0 0 0,0 0-1,0 1 1,-1 0-1,-9-2 1,-13-4-133,0 1 0,0 2 0,-52-3 0,-32 1-593,-1 4-1,-123 14 1,170-3 544,0 3 0,1 3 1,0 3-1,-118 45 0,139-41 122,1 3 1,1 1 0,1 2-1,2 2 1,0 2-1,2 1 1,2 3-1,0 0 1,-49 64-1,66-72-252,1 2-1,2 0 1,0 1 0,2 0-1,2 1 1,-17 54-1,23-60-80,2 0 1,0 1-1,2 0 0,1 0 1,1 0-1,1 0 1,1 0-1,1 0 0,9 38 1,-4-38 62,0-1 0,2 0 0,1 0 0,1-1 0,1 0 0,1-1 0,0-1 0,2 0 0,1-1 0,0 0 0,1-1 0,1-1 1,1-1-1,25 17 0,-12-11 36,0-2 1,2-1 0,1-2 0,0-1 0,2-2 0,-1-2-1,2-1 1,60 11 0,-22-11 175,0-4 0,1-4 1,0-2-1,0-5 0,0-2 0,0-4 0,-1-3 1,-1-3-1,0-4 0,115-45 0,-149 47 72,-1-2 0,0-1 0,-2-2 0,0-2 0,-2-2 0,35-31 0,-53 41-209,-1-2 0,0 1 0,-2-2-1,0 0 1,-1-1 0,-1-1 0,-1 0 0,0 0 0,-2-1 0,-1-1 0,-1 0 0,9-38-1,-10 27-132,-2-1 0,-2 0 0,-1 0 0,-2 0 0,-1 0 0,-2 1 0,-1-1 0,-1 0 0,-3 1 0,0 0 0,-3 1 0,0-1 0,-2 2 0,-2 0 0,-1 1 0,-1 0 1,-1 2-1,-2 0 0,-28-32 0,35 48-66,-1 1 1,0 0 0,-1 1 0,0 1 0,-1 0 0,0 1 0,0 1 0,-1 0 0,0 1 0,-1 1-1,1 1 1,-1 0 0,0 1 0,0 1 0,-1 1 0,-23 0 0,-7 3-1250,0 1 1,0 3-1,1 2 1,-94 26-1,-7 11-4417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4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3620 361 3299,'4'-39'5597,"-3"34"-4451,0-1 0,0 1 1,-1-1-1,1 1 0,-1-1 0,-1 1 1,0-8-1,0 11-1081,0 0 0,0 0 1,0-1-1,0 1 0,0 0 0,-1 0 1,1 0-1,-1 1 0,1-1 0,-1 0 1,0 0-1,1 1 0,-1-1 0,0 1 0,0 0 1,0 0-1,0-1 0,-1 1 0,1 0 1,0 1-1,-4-2 0,-164-44 54,44 15-35,16 5 521,-1 5 1,-163-9-1,209 24-654,-764-57 834,-94 52 106,849 15-771,0 4-1,1 4 1,1 2 0,-98 33-1,120-30-33,2 3-1,0 2 0,2 1 1,0 3-1,2 2 1,-81 65-1,116-85-44,0 1 1,1 0-1,0 0 0,0 1 1,1 0-1,0 0 0,0 1 1,2 0-1,-1 0 0,1 0 0,1 1 1,-6 21-1,4 0 105,2 1-1,2 1 0,1 43 1,1-70-144,-1 23 106,1 0 1,1 0-1,2-1 0,1 1 1,2-1-1,15 51 0,-8-48-56,1 1 0,2-2 0,1 0 0,2 0 0,1-2 0,33 39 0,-36-50 43,1-1-1,0-1 1,2-1-1,0 0 0,1-2 1,0 0-1,1-1 0,1-1 1,47 17-1,-9-11-20,2-1 0,1-4 1,-1-3-1,76 4 0,261-12 32,-356-3-92,800-52 79,-488 24-79,204-25 18,-435 35-11,-1-5 1,174-58-1,-270 72-26,0-1 0,0-1-1,-1-2 1,-1-1 0,-1-1 0,33-25-1,-51 35 13,-1 0 0,1-1 0,-1 0 0,0 0 0,0-1 0,-1 1 0,0-1-1,0 0 1,-1-1 0,6-15 0,-9 18 26,1-1 0,-1 1 0,0-1 1,-1 1-1,0-1 0,0 1 0,0-1 0,-1 1 0,0-1 0,0 1 0,-1-1 1,0 1-1,0 0 0,0 0 0,-1 0 0,0 0 0,-4-6 0,-5-7 84,-1 0 0,-1 2-1,-1 0 1,0 0 0,-1 1-1,-21-16 1,-119-78 178,114 82-259,-111-70-137,1 0-2868,55 29-3527,9 2-8051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14670,'0'0'4164,"-3"53"-2370,-10-13 31,-4 8-415,2 5-706,1 5-544,6 0-64,5-2-63,3-5-98,0-7-543,4-10-225,2-5 257,-5-8-225,-1-8-544,0-5-449,0-5-929,-8-3-352,-3 0-896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12236,'0'0'13105,"11"7"-10889,-10-7-2201,6 5 245,1-1 0,0 0 0,0 0 1,1-1-1,-1 0 0,1 0 0,-1-1 0,1 0 1,0 0-1,16 0 0,176-11 1389,-119 2-1595,147 9-1,-221-1-101,0 0-1,0 0 1,0 0-1,0 1 1,-1 1 0,1-1-1,-1 1 1,1 0-1,-1 1 1,0 0-1,8 6 1,-22-13-6978,-12-6 989,-1-6-3541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29 22197,'0'0'7719,"-10"-6"-6811,4 2-791,-25-11 166,30 15-275,0 0 0,-1-1 0,1 1 0,0 0-1,-1 0 1,1 0 0,0 0 0,-1 0 0,1 0-1,0 1 1,-1-1 0,1 0 0,0 1 0,-1-1 0,1 1-1,0-1 1,0 1 0,0-1 0,0 1 0,-1 0-1,1 0 1,0-1 0,0 1 0,0 0 0,0 0-1,1 0 1,-2 2 0,-10 14 105,2 0 0,0 1 0,1 1 0,0-1 0,-7 28 0,12-33-48,1-1-1,0 1 1,1 0-1,0 0 1,1 0 0,0 0-1,1 0 1,1 0-1,3 20 1,-3-31-65,0 1 0,0-1 0,0 1 0,0-1 0,1 0 0,-1 0 0,1 1 0,-1-1 0,1 0 0,0 0 0,0-1 0,0 1 0,0 0 0,0-1 0,0 1 0,0-1 0,1 1 0,-1-1 0,0 0 0,1 0 0,-1 0 0,1-1 0,-1 1 0,1 0 0,0-1 0,-1 0 0,1 1 0,-1-1 0,1 0 0,0-1 0,-1 1 0,4-1 0,3 0 0,-1 0 0,1 0 0,-1-1 0,1 0 0,-1-1 0,0 1 0,0-2 0,13-6 0,-6 0 0,1-2 0,-1 0 0,-1-1 0,0 0 0,-1-1 0,19-25 0,-27 33 0,0-1 0,-1 0 0,1 0 0,-2-1 0,1 1 0,-1-1 0,0 0 0,0 0 0,-1 0 0,0 0 0,-1 0 0,0-1 0,0 1 0,0 0 0,-1 0 0,-1-1 0,-1-13 0,1 19 4,0 1 0,0-1-1,0 0 1,-1 1 0,1-1 0,-1 1-1,1-1 1,-1 1 0,0-1 0,0 1 0,0 0-1,0 0 1,-1 0 0,1 1 0,0-1 0,-1 0-1,1 1 1,-1-1 0,0 1 0,1 0-1,-1 0 1,0 0 0,0 0 0,1 1 0,-1-1-1,0 1 1,0-1 0,0 1 0,0 0-1,0 0 1,0 1 0,0-1 0,0 0 0,0 1-1,-2 1 1,-2-1-49,1 0-1,-1 1 1,1 0 0,0 0-1,0 0 1,0 1-1,0 0 1,1 0 0,-1 1-1,1 0 1,0-1 0,0 2-1,0-1 1,-8 10-1,-2 18-4136,16-11-6119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14670,'0'0'10677,"9"-8"-9524,40-36-853,-2-3 0,-2-2 0,-3-2 0,70-108 0,-111 158-310,-1 1 0,0-1 0,0 1 1,0-1-1,1 1 0,-1-1 0,0 1 1,0-1-1,1 1 0,-1-1 0,0 1 0,1 0 1,-1-1-1,0 1 0,1 0 0,-1-1 1,1 1-1,-1 0 0,1-1 0,-1 1 1,0 0-1,1 0 0,-1 0 0,1-1 0,-1 1 1,1 0-1,0 0 0,-1 0 0,1 0 1,6 14-167,-1 47 114,-3-28 182,0-12 70,1-1 0,1 1 1,14 34-1,-17-50-297,0-1-1,0 1 1,0-1 0,1 0-1,-1 1 1,1-1 0,0 0-1,1-1 1,-1 1-1,1 0 1,-1-1 0,1 0-1,0 0 1,1 0 0,-1-1-1,0 1 1,1-1-1,-1 0 1,1 0 0,0 0-1,-1-1 1,6 1-1,19 0-5561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298 185 6086,'9'-9'1703,"-1"0"-1153,50-59 3438,-54 63-3373,-1 1 0,1-1-1,-1 0 1,-1 0-1,1-1 1,-1 1 0,0-1-1,0 1 1,0-1-1,-1 1 1,0-1 0,0 0-1,0-11 1,-1 16-481,-1 0 0,1 0 1,-1 1-1,1-1 0,-1 0 1,1 1-1,-1-1 0,0 0 1,1 1-1,-1-1 0,0 1 1,1-1-1,-1 1 0,0-1 1,0 1-1,1-1 0,-1 1 0,0 0 1,0 0-1,0-1 0,0 1 1,0 0-1,1 0 0,-1 0 1,0 0-1,0 0 0,0 0 1,0 0-1,0 0 0,-1 0 1,-30 5 1365,15 0-1117,0 1 1,1 0-1,0 2 1,0 0-1,1 1 0,-28 20 1,17-9 25,1 2 1,-39 44 0,51-51-228,1 0 1,1 2-1,1-1 1,1 1-1,0 1 1,-9 26-1,15-37-114,1 0 1,0 0-1,1 0 1,0 0-1,0 0 0,1 1 1,0-1-1,0 0 0,1 9 1,0-12-54,0-1 1,0 1 0,0-1-1,0 1 1,1-1 0,0 0-1,-1 1 1,1-1 0,0 0-1,1 0 1,-1 0-1,0-1 1,1 1 0,-1-1-1,1 1 1,0-1 0,0 0-1,6 4 1,1-2-16,-1 0 0,0-1 0,1 0 0,0-1 0,-1 0 0,1 0 0,0-1 0,0 0 0,0-1 0,0 0 0,0-1 0,11-1 0,-3-1 0,-1 0 0,1-2 0,-1 0 0,0 0 0,30-16 0,-40 18 0,-2 1 0,-1 0 0,0-1 0,1 1 0,-1-1 0,0 0 0,-1 0 0,1 0 0,4-6 0,-35 14 0,-54 33 0,69-38 0,15-5 0,8-9 0,0 1 0,1 0 0,0 0 0,1 1 0,1 1 0,0 0 0,0 1 0,19-10 0,-32 19 0,0 0 0,0 0 0,1 1 0,-1-1 0,0 1 0,0-1 0,0 1 0,1-1 0,-1 1 0,0 0 0,1-1 0,-1 1 0,0 0 0,1 0 0,-1 0 0,0 0 0,1 0 0,-1 0 0,0 1 0,1-1 0,-1 0 0,0 1 0,0-1 0,1 1 0,-1-1 0,0 1 0,0-1 0,0 1 0,0 0 0,1 0 0,-1 0 0,0-1 0,-1 1 0,1 0 0,0 0 0,0 1 0,0-1 0,0 0 0,-1 0 0,1 0 0,-1 0 0,1 1 0,-1-1 0,1 0 0,-1 0 0,0 1 0,1-1 0,-1 0 0,0 1 0,0 0 0,1 11 0,0 0 0,0 0 0,-2 0 0,-1 15 0,1-18 0,-9 42 0,0 13 0,13-63-525,3-10-943,4-11-3655,-5-2-1918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13805,'0'0'8093,"8"-4"-5093,-6 3-2825,0-1-1,1 1 1,-1 0-1,0 0 1,0 0-1,0 1 1,0-1 0,1 1-1,-1-1 1,0 1-1,1-1 1,-1 1-1,5 1 1,-6 0-58,1 0 0,-1 0 1,0 0-1,1 0 0,-1 1 0,0-1 1,0 1-1,0-1 0,0 1 1,0-1-1,0 1 0,0 0 1,-1-1-1,1 1 0,0 0 0,-1 0 1,0-1-1,1 1 0,-1 0 1,0 0-1,0 0 0,0 0 1,0-1-1,0 1 0,-1 2 0,0 27 172,-1-1 0,-2 0 0,-1-1 0,-1 1 0,-19 53 0,13-45-75,2-1 0,-9 65 0,19-101-289,-1 0-1,1 0 1,0 1-1,0-1 1,0 0-1,0 0 1,0 1-1,0-1 1,0 0 0,0 0-1,1 1 1,-1-1-1,0 0 1,1 0-1,-1 0 1,1 1-1,-1-1 1,1 0-1,0 0 1,-1 0 0,1 0-1,1 1 1,-1-1-133,0-1 0,1 1 0,-1-1 1,0 0-1,0 0 0,0 0 0,0 1 0,0-1 1,1 0-1,-1 0 0,0-1 0,0 1 1,0 0-1,0 0 0,0 0 0,0-1 0,0 1 1,1-1-1,0 0 0,4-2-1116,0-1-1,0 1 1,0-1 0,0 0 0,-1-1-1,9-8 1,9-14-6160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79 12300,'0'0'16805,"-4"8"-15465,0-2-1158,-6 17 273,10-22-442,0-1 0,0 1-1,1 0 1,-1-1 0,0 1 0,0-1 0,0 1-1,1 0 1,-1-1 0,0 1 0,0-1 0,1 1-1,-1-1 1,1 1 0,-1-1 0,0 1 0,1-1-1,-1 1 1,1-1 0,-1 0 0,1 1-1,-1-1 1,1 0 0,0 1 0,-1-1 0,1 0-1,-1 0 1,1 1 0,0-1 0,-1 0 0,1 0-1,-1 0 1,1 0 0,0 0 0,-1 0-1,1 0 1,0 0 0,-1 0 0,1 0 0,0 0-1,0-1 1,17 1 38,-1 0 1,1-1-1,-1-1 0,1-1 0,-1 0 1,0-2-1,0 0 0,0 0 0,-1-2 1,0 0-1,0-1 0,0 0 0,-1-1 1,13-12-1,-26 20-43,0-1-1,0 0 1,0 0-1,0 0 1,-1 0-1,1 0 1,-1 0 0,1 0-1,-1-1 1,0 1-1,0 0 1,1-5 0,-6-4 31,-17 9-60,13 4 29,1 0 0,-1 1 0,0 0 0,1 0 0,-1 0 0,1 1 0,0 1 0,0-1 0,1 1 0,0 0 0,-1 0-1,1 1 1,1 0 0,-6 7 0,5-6 3,0 0 0,1 0 0,0 1 0,0 0 0,1 0 0,0 0 0,0 0 0,1 1 0,0 0 0,0 0 0,1 0 0,-2 12 0,4-20-11,0 1 0,0 0 0,0-1 0,0 1 0,1-1 0,-1 1 0,0 0 0,1-1 0,-1 1 0,1-1 0,-1 1 0,1-1 0,0 0 0,-1 1 0,1-1 0,0 1 0,0-1 0,0 0 0,0 0 0,0 0 0,1 0 0,-1 0 0,0 0 0,0 0 0,1 0 0,2 1 0,0 0 0,0-1 0,1 1 0,-1-1 0,1 0 0,0-1 0,-1 1 0,1-1 0,0 0 0,6-1 0,4 0 0,0-1 0,0-1 0,0-1 0,28-10 0,-14-1 0,0 0 0,-2-2 0,0-1 0,-1-1 0,35-33 0,-61 52 0,0 0 0,0 0 0,0 0 0,0 0 0,0 0 0,0 0 0,0 1 0,0-1 0,0 0 0,0 0 0,0 0 0,0 0 0,1 0 0,-1 0 0,0 0 0,0 0 0,0 0 0,0 0 0,0 1 0,0-1 0,0 0 0,0 0 0,0 0 0,0 0 0,0 0 0,0 0 0,0 0 0,0 0 0,0 0 0,1 0 0,-1 0 0,0 0 0,0 0 0,0 0 0,0 0 0,0 0 0,0 0 0,0 0 0,0 0 0,0 0 0,0 0 0,1 0 0,-1 0 0,0 0 0,0 0 0,0 0 0,0 0 0,0 0 0,0 0 0,0 0 0,0 0 0,0 0 0,0 0 0,1 0 0,-1 0 0,0 0 0,0 0 0,0 0 0,0 0 0,0 0 0,0 0 0,0 0 0,0-1 0,0 1 0,0 0 0,-2 13 0,-6 13 0,4-16 0,0 1 0,1 0 0,0-1 0,1 1 0,-2 12 0,4-21 0,0 0 0,-1 0 0,1 0 0,0 0 0,0 0 0,0 0 0,1 0 0,-1 1 0,0-1 0,1 0 0,-1 0 0,1 0 0,0 0 0,0-1 0,0 1 0,0 0 0,0 0 0,0 0 0,0-1 0,0 1 0,1 0 0,-1-1 0,1 0 0,-1 1 0,1-1 0,0 0 0,-1 1 0,1-1 0,0 0 0,0 0 0,0-1 0,0 1 0,3 1 0,0-1-156,0 0 1,0 0-1,0 0 0,0 0 0,0-1 1,0 0-1,0 0 0,0 0 1,-1-1-1,1 0 0,0 0 1,0 0-1,0 0 0,0-1 0,-1 0 1,1 0-1,-1 0 0,1 0 1,-1-1-1,7-5 0,-7 3-273,0 0 1,0 0-1,-1 0 0,0 0 0,0-1 0,0 1 1,0-1-1,-1 0 0,0 1 0,-1-1 0,1 0 1,-1 0-1,0 0 0,0 0 0,-1-1 0,0-9 1,0-27-8744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15727,'0'0'16624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217 303 13965,'0'0'11254,"-9"-6"-8777,8 5-2394,-2-2 36,0 0 0,0 1-1,0 0 1,-1 0 0,1 0 0,0 0-1,-1 0 1,0 0 0,1 1 0,-1 0-1,0 0 1,0 0 0,1 0 0,-1 1-1,0-1 1,0 1 0,0 0 0,0 0-1,0 0 1,0 1 0,0-1 0,0 1-1,1 0 1,-1 0 0,-7 4 0,4-1-82,0 0 1,0 1 0,0-1 0,0 2-1,1-1 1,0 1 0,0 0 0,1 0-1,-1 1 1,1 0 0,0-1 0,1 2-1,0-1 1,0 0 0,1 1 0,0 0 0,0 0-1,1 0 1,0 0 0,0 0 0,1 1-1,0-1 1,0 0 0,1 1 0,0-1-1,1 11 1,1-16-32,-1 0-1,0 1 1,1-1-1,0 0 1,-1 0 0,1 0-1,0 0 1,1-1-1,-1 1 1,0 0-1,1-1 1,0 0 0,-1 1-1,1-1 1,0 0-1,0 0 1,0-1-1,0 1 1,1-1-1,-1 1 1,0-1 0,1 0-1,-1 0 1,0-1-1,1 1 1,6 0-1,2 0-13,-1-1 0,0 0 0,1 0 0,-1-1 0,0 0 0,1-1 0,13-4 0,-7-1-184,0-1 1,0-1 0,-1 0 0,0-1 0,0-1 0,-1 0 0,-1-1-1,0-1 1,-1-1 0,0 0 0,-1-1 0,-1 0 0,0-1-1,12-20 1,-13 16 18,0 0-1,-1 0 0,0-1 1,-2 0-1,-1 0 0,-1-1 1,0 0-1,-2 0 0,0-1 1,-2 1-1,0-1 0,-2-23 1,0 45 178,0 1-1,0-1 1,0 0 0,0 0 0,0 1 0,0-1-1,0 0 1,0 0 0,0 1 0,0-1 0,0 0-1,-1 1 1,1-1 0,0 0 0,0 1 0,-1-1-1,1 0 1,0 1 0,-1-1 0,1 1 0,-1-1-1,1 0 1,-1 1 0,1-1 0,-1 1 0,1 0 0,-1-1-1,1 1 1,-1-1 0,0 1 0,1 0 0,-1-1-1,0 1 1,1 0 0,-1 0 0,0-1 0,1 1-1,-1 0 1,0 0 0,0 0 0,1 0 0,-1 0-1,0 0 1,1 0 0,-1 0 0,0 0 0,0 1-1,1-1 1,-1 0 0,0 0 0,1 1 0,-1-1-1,0 0 1,1 1 0,-1-1 0,1 0 0,-1 1 0,1-1-1,-2 2 1,-33 31 598,11-2 235,-26 44 0,44-64-603,0 0-1,1 0 0,0 1 1,0 0-1,1-1 0,1 2 1,0-1-1,-1 16 0,4-26-228,0-1 0,0 1 0,1 0 0,-1-1 1,1 1-1,-1 0 0,1-1 0,0 1 0,-1-1 0,1 1 0,0-1 0,0 1 0,0-1 0,0 0 0,0 0 0,0 1 0,1-1 0,-1 0 0,0 0 1,1 0-1,-1 0 0,1 0 0,-1 0 0,1-1 0,-1 1 0,1 0 0,-1-1 0,1 1 0,0-1 0,-1 0 0,1 1 0,0-1 0,-1 0 0,1 0 1,0 0-1,2-1 0,12 2-136,1-1-1,29-5 1,-33 3-136,8 0-61,-11 0 167,0 0 1,0 2-1,1-1 0,-1 1 0,15 2 0,-23-2 175,0 1-1,0-1 1,0 1 0,0 0 0,0-1 0,0 1 0,0 0-1,0 0 1,-1 0 0,1 1 0,0-1 0,0 0 0,-1 1-1,1-1 1,-1 1 0,0-1 0,1 1 0,-1 0 0,0 0-1,0-1 1,0 1 0,0 0 0,0 0 0,0 0-1,-1 0 1,1 0 0,0 0 0,-1 0 0,0 0 0,0 1-1,1 2 1,-1 7 300,-1 0 0,0 0-1,0 0 1,-5 19 0,-4 36 599,10-67-951,0 0 0,0 0 0,0 1 1,0-1-1,0 0 0,0 1 0,0-1 0,0 0 0,0 0 0,0 1 0,0-1 1,0 0-1,0 1 0,0-1 0,0 0 0,0 0 0,1 1 0,-1-1 1,0 0-1,0 0 0,0 1 0,0-1 0,1 0 0,-1 0 0,0 0 1,0 1-1,0-1 0,1 0 0,-1 0 0,0 0 0,0 0 0,1 1 0,-1-1 1,0 0-1,0 0 0,1 0 0,10-7-5443,1-13-4972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84 8520,'0'0'21306,"-11"-6"-20143,-36-16-527,44 22-629,0 0-1,0 0 1,0 0 0,0 0 0,0 0 0,0 1 0,0-1 0,0 1 0,0 0 0,0-1 0,0 2 0,0-1 0,0 0 0,0 0 0,1 1 0,-1 0 0,1-1-1,-1 1 1,1 0 0,0 0 0,-1 1 0,1-1 0,0 0 0,1 1 0,-1-1 0,0 1 0,1 0 0,-1-1 0,-1 5 0,3-6-247,29-1-1613,-25 0 1786,0 0 1,0 1-1,1-1 1,-1 1-1,0 0 0,0 0 1,0 0-1,-1 1 0,1-1 1,0 1-1,0 0 0,-1 0 1,1 0-1,-1 1 0,0-1 1,6 6-1,-4-2 28,0 0 1,0 1-1,-1 0 0,1 0 1,-2 0-1,1 0 0,-1 0 1,3 10-1,1 6 44,-2 0 0,0 0-1,-2 1 1,2 46 0,-5-51 316,-1 0 1,0 0-1,-2 0 1,0 0-1,-1 0 0,-7 21 1,10-36-250,-1 1 0,1-1 0,-1 1 0,0-1 0,-1 0 0,1 0 0,-1 0 0,0 0 0,0 0 1,0-1-1,0 1 0,0-1 0,-1 0 0,0 0 0,1 0 0,-1 0 0,-1-1 0,1 1 0,0-1 0,0 0 0,-1 0 0,1-1 0,-1 1 1,1-1-1,-1 0 0,0 0 0,0-1 0,1 0 0,-1 1 0,-5-2 0,5 0-72,1 0 0,-1 0 0,1-1 0,-1 0 0,1 1 0,0-2 0,0 1 0,0 0 0,0-1 0,0 0 0,1 0 0,-1 0 0,1 0 0,-1-1 0,1 1 0,0-1 0,1 0 0,-1 0 0,1 0 0,-1 0 0,1 0 0,0 0 0,1-1 0,-1 1 0,1-1 0,-1-6 0,0 5 0,0-1 0,1 1 0,0-1 0,0 0 0,1 1 0,-1-1 0,2 0 0,-1 1 0,1-1 0,0 0 0,0 1 0,1-1 0,-1 1 0,2-1 0,-1 1 0,1 0 0,6-12 0,3 5-152,0 1 1,0 0-1,1 1 0,1 1 1,0 0-1,0 0 1,24-11-1,120-45-2146,-69 31 1239,-83 33 896,15-6-172,1-1 1,-2-1-1,1-1 1,-1-1-1,-1 0 0,0-2 1,23-20-1,-40 32 406,-1 1-1,1-1 1,0 0-1,-1 1 1,0-1-1,1 0 1,-1 0-1,0 0 1,0 0-1,0-1 1,0 1-1,0 0 1,-1 0-1,1 0 1,0-1-1,-1 1 1,0 0-1,0-1 1,0-2-1,0 4 30,-1 0 0,1-1 0,-1 1-1,0 0 1,1 0 0,-1 0 0,0-1 0,0 1-1,0 0 1,0 0 0,0 0 0,0 0-1,0 1 1,-1-1 0,1 0 0,0 0-1,0 1 1,-1-1 0,1 0 0,0 1 0,-1 0-1,-1-1 1,-5-1 155,1 1 1,0 0-1,-1 0 0,1 1 0,0 0 1,-1 1-1,1-1 0,0 1 1,-1 1-1,-10 3 0,12-3-217,0 0-1,0 1 0,0 0 1,0 0-1,1 1 0,-1-1 1,1 1-1,0 0 0,0 1 1,1-1-1,-1 1 1,1 0-1,0 0 0,0 1 1,1-1-1,-1 1 0,1-1 1,0 1-1,1 0 1,0 0-1,0 1 0,0-1 1,-1 9-1,3-13-35,0 0 0,1 0 1,-1 0-1,1 0 0,-1 0 0,1-1 0,0 1 1,0 0-1,0 0 0,0 0 0,0-1 0,0 1 0,0 0 1,1-1-1,-1 1 0,0-1 0,1 0 0,0 1 1,-1-1-1,1 0 0,0 0 0,-1 0 0,1 0 1,0 0-1,0 0 0,0-1 0,0 1 0,0-1 1,0 1-1,0-1 0,0 0 0,0 0 0,3 0 1,13 2-62,0 0 0,33-4 0,-30 2-154,43-7-3125,-22-4-3392,9-8-9216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 7431,'0'0'21951,"-2"12"-20808,-4 14-796,-1 0 1,-13 31-1,11-37-197,1 1 0,2 0 0,0 1 0,1-1 0,0 1 0,2 0 0,0 29 0,3-49-150,0 0 0,1-1 0,-1 1 0,0 0 0,1 0 0,0-1 0,-1 1 0,1 0 0,0-1 0,0 1 0,0 0 0,0-1 0,0 1 0,0-1 0,1 0 0,-1 1 0,0-1 0,1 0 0,-1 0 0,1 0 0,-1 0 0,1 0 0,0 0 0,-1 0 0,1-1 0,0 1 0,-1-1 0,1 1 0,0-1 0,0 1 0,0-1 0,0 0 0,-1 0 0,1 0 0,0 0 0,0 0 0,0-1 0,3 0 0,2 0 0,1 0 0,-1-1 0,0 0 0,1 0 0,-1-1 0,0 1 0,0-2 0,7-4 0,7-7 0,-2 0 0,0-2 0,-1 0 0,-1-1 0,0 0 0,-2-2 0,0 0 0,-1-1 0,-1 0 0,-1-1 0,18-46 0,-67 138 0,31-53 0,1 0 0,-6 29 0,10-42 0,1 1 0,0 0 0,0-1 0,0 1 0,0-1 0,0 1 0,2 4 0,-2-7 0,1-1 0,-1 0 0,1 1 0,-1-1 0,1 0 0,-1 0 0,1 0 0,0 1 0,0-1 0,-1 0 0,1 0 0,0 0 0,0 0 0,0 0 0,0 0 0,0-1 0,0 1 0,1 0 0,-1 0 0,0-1 0,0 1 0,3 0 0,5 1 0,-1-1 0,1-1 0,0 0 0,0 0 0,-1 0 0,1-1 0,0-1 0,-1 1 0,1-1 0,-1-1 0,0 1 0,0-2 0,0 1 0,0-1 0,0 0 0,-1-1 0,1 1 0,-1-1 0,0-1 0,9-9 0,-7 7 0,1-2 0,-1 1 0,0-1 0,-1 0 0,0-1 0,-1 1 0,0-2 0,-1 1 0,0-1 0,-1 0 0,0 0 0,-1 0 0,3-16 0,-6 14 0,-4 11 0,-9 21 0,-10 34 0,19-45 0,1 1 0,1-1 0,-1 1 0,1-1 0,0 1 0,1 14 0,0-20 0,0-1 0,1 1 0,-1-1 0,0 1 0,1-1 0,0 1 0,-1-1 0,1 0 0,0 1 0,-1-1 0,1 0 0,0 0 0,0 1 0,0-1 0,0 0 0,0 0 0,0 0 0,1 0 0,-1 0 0,0-1 0,0 1 0,1 0 0,-1 0 0,0-1 0,1 1 0,-1-1 0,1 1 0,-1-1 0,1 0 0,-1 0 0,1 1 0,-1-1 0,1 0 0,-1 0 0,1-1 0,-1 1 0,1 0 0,-1 0 0,3-1 0,6-2 0,0 1 0,0-2 0,0 1 0,0-1 0,-1-1 0,0 1 0,0-2 0,0 1 0,0-1 0,-1-1 0,0 0 0,0 0 0,8-10 0,8-10 0,-1-1 0,27-45 0,-51 76 0,-40 97 0,34-84 0,2 0 0,0 1 0,1 0 0,0 0 0,2 0 0,-2 23 0,5-39 0,-1 1 0,0-1 0,0 0 0,1 0 0,-1 1 0,0-1 0,1 0 0,-1 0 0,1 0 0,0 0 0,-1 0 0,1 0 0,0 0 0,-1 0 0,1 0 0,0 0 0,0 0 0,0 0 0,0 0 0,0-1 0,0 1 0,0 0 0,0-1 0,1 1 0,-1-1 0,0 1 0,0-1 0,0 0 0,0 1 0,1-1 0,-1 0 0,0 0 0,0 0 0,1 0 0,-1 0 0,0 0 0,2-1 0,0 1 0,0 0 0,0 0 0,-1-1 0,1 0 0,0 1 0,-1-1 0,1 0 0,-1 0 0,1-1 0,-1 1 0,1 0 0,-1-1 0,0 0 0,0 1 0,0-1 0,3-3 0,11-29-3647,-9-4-5438,-6 6-4128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19058,'0'0'11691,"35"62"-30941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91 415 9737,'0'0'14702,"-8"7"-12823,5-4-1756,-9 7 488,0 2 1,1 0-1,-11 15 1,19-24-513,1 0-1,0 0 1,0 0-1,0 1 1,0-1 0,0 0-1,1 1 1,-1 0-1,1-1 1,0 1 0,0 0-1,1 0 1,-1 0-1,1-1 1,-1 1 0,1 0-1,1 0 1,-1 0-1,0 0 1,1-1 0,0 1-1,1 4 1,0-6-83,0 1 0,0-1 0,1 1 1,-1-1-1,1 0 0,-1 0 0,1 0 0,0 0 1,0-1-1,-1 1 0,1-1 0,0 1 0,1-1 0,-1 0 1,0 0-1,0-1 0,0 1 0,1-1 0,-1 1 1,0-1-1,4 0 0,7 0 22,-1 0-1,0-1 1,0 0 0,16-4-1,-15 1-26,-1-1-1,1 0 1,-1-1 0,0 0-1,-1-1 1,1-1-1,-1 0 1,-1 0 0,0-1-1,0-1 1,0 0-1,-1-1 1,-1 1 0,0-2-1,-1 1 1,0-1-1,0-1 1,-1 0 0,6-15-1,-1-2-38,-1 0 0,-1-1 1,-1 0-1,-2 0 0,-1-1 0,-2 0 0,1-49 1,-5 71-21,0 0 0,-1 0 0,0 1 0,0-1 0,-4-10 0,5 19 42,0-1-1,-1 1 0,1 0 0,-1 0 0,1 0 0,0 0 1,-1-1-1,0 1 0,1 0 0,-1 0 0,0 0 0,0 0 1,1 0-1,-1 0 0,0 0 0,0 1 0,0-1 1,0 0-1,0 0 0,0 1 0,0-1 0,0 1 0,-1-1 1,1 1-1,0-1 0,0 1 0,0 0 0,-1-1 0,1 1 1,0 0-1,0 0 0,-1 0 0,1 0 0,0 0 1,0 0-1,-1 0 0,1 1 0,0-1 0,0 0 0,-1 1 1,1-1-1,0 1 0,0-1 0,0 1 0,0 0 1,0-1-1,0 1 0,0 0 0,0 0 0,-2 1 0,-5 6 72,-1-1 1,1 1-1,1 1 0,0 0 0,0 0 0,0 0 0,1 1 0,1-1 0,0 2 0,-7 17 0,4-5 129,0-1-1,2 1 0,0 1 0,-2 27 0,7-44-190,0 0-1,1 0 1,0 0 0,0 0-1,1 0 1,-1 0 0,2 0-1,-1 0 1,1 0 0,0-1-1,0 1 1,1 0 0,-1-1-1,6 8 1,-5-10-3,1 0-1,0 0 1,0 0-1,0-1 1,0 0 0,0 0-1,1 0 1,-1 0-1,1 0 1,0-1 0,0 0-1,-1 0 1,2-1-1,-1 1 1,0-1 0,0 0-1,0 0 1,1-1-1,6 1 1,0-1 0,1 0 0,-1-1 0,0 0 0,0-1 0,0 0 0,0-1 0,0 0 0,0-1 0,-1 0 0,0-1 0,13-7 0,-8 2 0,-1 0 0,1-2 0,-2 1 0,0-2 0,0 0 0,19-25 0,-10 7 0,-2-1 0,-1-1 0,-2-1 0,-1 0 0,-1-1 0,16-58 0,-60 132 0,10-5 0,1 1 0,2 1 0,-19 69 0,28-81 0,2 1 0,0 1 0,1-1 0,2 0 0,0 1 0,6 48 0,-2-62 0,-1-1 0,2 0 0,-1 0 0,2 0 0,10 19 0,-14-27 0,1 1 0,0-1 0,0 0 0,0 0 0,0 0 0,0 0 0,1 0 0,0 0 0,-1 0 0,1-1 0,0 1 0,0-1 0,0 0 0,1 0 0,-1 0 0,0-1 0,1 1 0,0-1 0,-1 1 0,1-1 0,4 0 0,-7-1 0,-1-1 0,1 1 0,0-1 0,0 1 0,0-1 0,-1 0 0,1 0 0,0 1 0,-1-1 0,1 0 0,0 0 0,-1 0 0,1 1 0,-1-1 0,1 0 0,-1 0 0,0 0 0,1 0 0,-1 0 0,0 0 0,0 0 0,0 0 0,0 0 0,0 0 0,0 0 0,0 0 0,0 0 0,0-1 0,-1-41 0,1 36 0,-2-8-99,0 1-1,-1 0 1,-1 0-1,0 0 1,-1 1-1,0 0 1,-1-1 0,-1 2-1,0-1 1,0 1-1,-11-13 1,5 9 12,0 0 0,-1 0 0,0 1 0,-2 1-1,1 1 1,-2 0 0,-19-12 0,20 16 1615,27 16-1117,30 16-1005,-15-13-2173,0 0-1,0-2 0,37 7 0,-8-6-3937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21172,'0'0'3486,"-11"1"-347,1 1-2846,-1 0-1,1 1 1,0 0-1,0 1 1,1 0-1,-1 0 1,1 1-1,0 0 1,0 1-1,1 0 1,-1 1-1,1-1 1,1 1 0,-9 10-1,-1 2-213,1 0-1,1 1 1,0 1-1,2 1 1,-13 26-1,21-38-70,0 0 0,1 1 0,1 0 0,-1 0 0,2 0 0,0 0 0,0 0 0,1 0-1,0 1 1,1-1 0,0 0 0,1 1 0,3 21 0,-3-30-8,0 0 0,0 0 0,1 0 0,-1 0 0,1 0 0,-1 0 0,1 0 0,0-1 0,0 1 0,0 0 0,0-1 0,0 0 0,1 1 0,-1-1 0,1 0 0,0 0 0,-1 0 0,1-1 0,3 2 0,0-1 0,0 0 0,0 0 0,0-1 0,1 1 0,-1-2 0,0 1 0,0-1 0,1 1 0,8-3 0,2 0 0,-1 0 0,-1-2 0,1 0 0,0-1 0,-1-1 0,29-14 0,-15 3 0,-1-1 0,0-1 0,35-34 0,-54 45 0,0 0 0,-1-1 0,0 0 0,-1 0 0,0-1 0,0 0 0,-1 0 0,-1 0 0,0-1 0,0 0 0,-1 0 0,0 0 0,3-15 0,-7 23 0,1 0 0,-1-1 0,0 1 0,0 0 0,0-1 0,-1 1 0,1 0 0,-1-1 0,0 1 0,0 0 0,0 0 0,0 0 0,0 0 0,-1 0 0,1 0 0,-1 0 0,0 0 0,-3-4 0,0 3 0,1 0 0,-1 0 0,0 0 0,0 1 0,0 0 0,0 0 0,0 0 0,-1 0 0,-9-2 0,-8-1 0,-1 1 0,0 0 0,-48-1 0,-57 4 0,113 5-1307,27 0-5164,16-3-6411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15 8392,'0'0'19512,"-11"-4"-17259,5 1-2076,-1 1 0,0 0 1,1 1-1,-1 0 0,0 0 1,0 0-1,0 1 0,0 0 1,-11 2-1,13-2-139,1 1 0,0 0 0,0 0 0,0 0 0,0 1 0,0 0 0,0-1 0,0 1 1,1 0-1,-1 1 0,1-1 0,-1 1 0,1 0 0,0-1 0,0 1 0,0 1 0,1-1 0,-1 0 0,1 1 0,-1-1 0,-1 5 0,3-6-39,1-1 1,-1 1-1,0-1 0,1 1 1,0-1-1,-1 1 0,1 0 1,0-1-1,0 1 0,0-1 1,0 1-1,0 0 0,0-1 1,0 1-1,0-1 0,1 1 1,-1-1-1,1 1 0,-1-1 1,1 1-1,0-1 0,-1 1 1,1-1-1,0 0 0,0 1 1,0-1-1,0 0 0,0 0 1,0 1-1,1-1 0,-1 0 1,0 0-1,0-1 0,1 1 1,-1 0-1,1 0 1,2 1-1,7 2-49,0 1-1,1-1 1,-1-1 0,14 3 0,-10-3-90,17 4-664,-19-4 570,1-1-1,-1 2 0,0 0 1,0 0-1,0 1 1,0 1-1,11 7 1,-23-13 268,-1 1 0,1-1 0,-1 0 0,1 1 0,-1-1 0,1 0 0,-1 1 0,0-1 0,1 1 0,-1-1 0,1 0 0,-1 1 0,0-1 0,1 1 0,-1-1 0,0 1 0,0-1 1,1 1-1,-1 0 0,0-1 0,0 1 0,0-1 0,0 1 0,0-1 0,0 1 0,0 0 0,0-1 0,0 1 0,0-1 0,0 1 0,0-1 0,0 1 0,0 0 0,-1-1 0,1 1 0,0-1 0,0 1 0,-1-1 0,1 1 0,0-1 0,-1 1 1,1-1-1,0 1 0,-1-1 0,1 0 0,-1 1 0,1-1 0,0 0 0,-1 1 0,1-1 0,-1 0 0,1 1 0,-1-1 0,0 0 0,0 0 0,-33 13 1039,-11-1-1023,-1-3 0,-86 8 0,108-17-2437,0 0 1,-24-4-1,1-7-14156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18898,'0'0'9929,"-6"14"-9000,-1 3-690,1 1-1,0 0 1,2 0-1,0 1 1,-2 23 0,5-36-212,1-1 1,-1 1 0,1-1 0,0 1 0,1 0 0,0-1 0,-1 1 0,2-1 0,-1 1 0,1-1-1,-1 0 1,2 0 0,-1 0 0,0 0 0,1 0 0,0 0 0,0 0 0,1-1 0,-1 0-1,1 1 1,0-1 0,0-1 0,0 1 0,0 0 0,9 4 0,48 15 182,-49-19-202,0-1 0,-1 2 0,0-1 1,0 2-1,0-1 0,17 13 1,-25-15-9,-1 0 1,1-1-1,-1 1 1,0 0-1,0 0 1,0 0-1,0 0 1,-1 1 0,1-1-1,-1 0 1,1 1-1,-1-1 1,-1 1-1,1 0 1,0-1-1,-1 1 1,0-1-1,0 1 1,0 0-1,0-1 1,0 1 0,-1 0-1,1-1 1,-1 1-1,0-1 1,0 1-1,-3 4 1,1 0 16,0-1 0,-1-1 0,1 1-1,-2 0 1,1-1 0,-1 0 0,1 0 0,-2 0 0,1 0 0,-1-1 0,0 0 0,0 0 0,0-1 0,0 0 0,-1 0 0,0 0 0,0-1-1,-13 5 1,14-6-5,-1 0 0,0 0 0,0-1 0,1 1 0,-1-1 0,0-1 0,0 0-1,0 0 1,0 0 0,0-1 0,0 0 0,0 0 0,0 0 0,1-1 0,-1 0 0,1-1-1,-1 1 1,1-1 0,0-1 0,-11-6 0,7 1-12,0 0 0,0 0 0,1-1 0,-8-11 0,13 17 0,1-1 0,0 1 0,0-1 0,1 0 0,-1 0 0,1-1 0,0 1 0,0 0 0,1-1 0,0 1 0,0-1 0,-1-6 0,3 11-23,-1 0 0,1 0 0,0 0 0,0 0 0,-1 0 0,1 0 0,0 0 0,0 1 0,0-1 0,0 0 1,0 1-1,0-1 0,0 0 0,0 1 0,0 0 0,0-1 0,0 1 0,0-1 0,0 1 0,0 0 0,1 0 0,-1 0 0,0 0 0,0 0 0,0 0 0,0 0 0,1 0 0,0 0 0,45 2-2384,-41-2 1615,36 4-4941,4-1-2638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76 315 16271,'0'0'7165,"9"-8"-4795,4-1-1745,0 0-121,-1-1 0,1 0 0,-1 0-1,11-15 1,-22 24-456,0 1-1,0-1 1,0 0 0,0 0-1,-1 0 1,1 0-1,0 0 1,0 0 0,-1 0-1,1 0 1,-1 0 0,1 0-1,-1-1 1,0 1-1,1 0 1,-1 0 0,0 0-1,0-1 1,1 1-1,-1 0 1,0 0 0,0 0-1,-1-1 1,1 1 0,0 0-1,0 0 1,-1-1-1,1 1 1,0 0 0,-1 0-1,1 0 1,-1 0 0,0 0-1,1 0 1,-1 0-1,0 0 1,1 0 0,-1 0-1,0 0 1,0 0 0,0 0-1,0 1 1,0-1-1,0 0 1,0 1 0,0-1-1,0 1 1,-1-1 0,1 1-1,-1-1 1,-3 0 50,1 0 0,0 0 0,-1 0 0,1 0 0,-1 1 0,1 0 0,0 0 0,-1 0 0,1 1 0,-1-1 0,1 1 0,0 0 0,-7 3 0,6-1-97,-1 0 1,1 0-1,0 1 0,0 0 1,0 0-1,0 1 0,1 0 1,-1-1-1,1 1 0,1 1 1,-1-1-1,1 0 0,0 1 1,-4 8-1,3-4-2,0 0 1,0 1-1,1 0 1,1 0-1,-1-1 1,2 1-1,-1 17 1,2-27-3,0 1 0,0-1 0,0 1 0,0-1-1,0 1 1,0-1 0,1 0 0,-1 1 0,0-1 0,1 1 0,-1-1 0,1 0 0,0 0-1,-1 1 1,1-1 0,0 0 0,0 0 0,0 0 0,0 0 0,0 1 0,0-1-1,0-1 1,0 1 0,0 0 0,1 0 0,0 0 0,1 0-25,1 0 0,-1 0 0,0 0 0,0-1 0,1 1 0,-1-1 0,0 0 0,1 0 0,-1 0 0,0-1 0,4 0 0,5-2-295,1 0 1,-1 0 0,0-2-1,-1 1 1,14-9 0,9-8-10974,-16 10-550</inkml:trace>
  <inkml:trace contextRef="#ctx0" brushRef="#br0" timeOffset="1">440 230 10794,'0'0'14713,"-11"-3"-13512,4 2-1013,5 0-132,-1 0 0,0 0 0,0 0 0,0 1 0,0 0 0,0-1 0,0 1 1,0 0-1,0 0 0,0 0 0,0 1 0,0-1 0,1 1 0,-1 0 0,0 0 1,0 0-1,0 0 0,1 0 0,-1 0 0,0 1 0,1-1 0,-1 1 1,1 0-1,-3 2 0,-1 3 237,-1 0 1,1 0 0,1 1-1,-1-1 1,1 1-1,1 1 1,-1-1 0,2 1-1,-1-1 1,1 1-1,0 0 1,1 0 0,0 1-1,-1 9 1,3-18-292,1 0 0,-1 0 0,0 0 0,1 0 0,-1-1 0,1 1 0,-1 0 0,1 0 0,-1 0-1,1 0 1,-1-1 0,1 1 0,0 0 0,0-1 0,-1 1 0,1 0 0,0-1 0,0 1 0,0-1 0,-1 1 0,1-1 0,0 0 0,0 1 0,0-1 0,0 0 0,0 1 0,0-1 0,0 0 0,0 0 0,0 0-1,0 0 1,0 0 0,0 0 0,0 0 0,0-1 0,0 1 0,0 0 0,0 0 0,0-1 0,0 1 0,6-2-5,-1 1 1,0 0-1,0-1 0,1-1 1,8-3-1,-1-4 3,0 0 0,-1 0 0,0-1 0,-1-1 0,0 0 0,-1-1 0,0 0 0,-1-1 0,-1 0 0,10-17 0,-7 7 0,0 0 0,-2 0 0,-1-1 0,-1 0 0,10-47 0,-15 45 0,-3 27 0,-1 0 0,1 0 0,0 1 0,0-1 0,0 0 0,-1 0 0,1 0 0,0 1 0,0-1 0,-1 0 0,1 0 0,0 0 0,0 0 0,-1 0 0,1 1 0,0-1 0,-1 0 0,1 0 0,0 0 0,-1 0 0,1 0 0,0 0 0,0 0 0,-1 0 0,1 0 0,0 0 0,-1 0 0,1 0 0,0 0 0,-1-1 0,1 1 0,0 0 0,0 0 0,-1 0 0,1 0 0,0 0 0,-1-1 0,1 1 0,0 0 0,0 0 0,0 0 0,-1-1 0,1 1 0,0 0 0,0 0 0,0-1 0,0 1 0,-1 0 0,1 0 0,0-1 0,0 1 0,0 0 0,0-1 0,0 1 0,0-1 0,0 1 0,-13 21 0,1 0 0,0 1 0,2 0 0,1 0 0,1 1 0,0 1 0,2-1 0,1 1 0,1 0 0,1 0 0,0 44 0,3-66-150,0 0 1,-1 0-1,2 0 0,-1 0 1,0 0-1,0-1 0,1 1 0,-1 0 1,1 0-1,-1 0 0,1-1 1,0 1-1,0 0 0,0-1 1,0 1-1,0 0 0,0-1 0,0 1 1,0-1-1,1 0 0,-1 1 1,1-1-1,1 1 0,0 0-542,0-1-1,0 0 0,1 0 0,-1 0 0,0-1 1,1 1-1,-1-1 0,0 1 0,1-1 1,-1 0-1,0-1 0,6 0 0,6-2-12460</inkml:trace>
  <inkml:trace contextRef="#ctx0" brushRef="#br0" timeOffset="2">676 212 18738,'0'0'11333,"-9"7"-9614,8-7-1708,-4 4 39,1 0 1,-1 0 0,0 0 0,1 0 0,0 1 0,0 0 0,0 0-1,0 0 1,1 0 0,0 0 0,0 1 0,1-1 0,-1 1 0,1 0 0,0 0-1,1 0 1,-1 0 0,0 9 0,2-13-51,0 0 0,-1 0 0,1-1 0,0 1 0,0 0 0,1 0 0,-1 0 0,0 0 0,1 0 0,-1 0 0,1 0 0,-1 0 0,1-1 0,0 1 0,0 0 0,0 0 0,0-1 0,0 1 0,0-1 0,0 1 0,1-1 0,-1 1 0,0-1 0,1 0 0,-1 0 0,1 0 0,3 2 0,0-1 0,1-1 0,-1 1 0,1-1 0,-1-1 0,1 1 0,-1-1 0,1 0 0,0 0 0,5-2 0,-5 1 0,0 0 0,0-1 0,0 0 0,0 0 0,0 0 0,-1-1 0,1 0 0,-1 0 0,1 0 0,-1-1 0,0 1 0,5-6 0,20-14 0,-27 66 0,-3-42 0,1 0 0,-1 0 0,1 0 0,-1 1 0,1-1 0,0 0 0,0 0 0,-1 0 0,1 0 0,0 0 0,0 0 0,0-1 0,0 1 0,0 0 0,0 0 0,0-1 0,0 1 0,1 0 0,-1-1 0,0 1 0,0-1 0,0 0 0,1 1 0,-1-1 0,0 0 0,1 0 0,-1 0 0,0 0 0,0 0 0,1 0 0,-1 0 0,2 0 0,48-3 0,-51 3 0,72-16 0,-55 12 0,0-1 0,1 2 0,32-2 0,-50 5 0,1 0 1,-1 0-1,0 0 1,1 0-1,-1 0 1,0 0-1,1 0 1,-1 0-1,0 0 1,1 0-1,-1 1 1,0-1-1,1 0 1,-1 0-1,0 0 1,0 0-1,1 1 1,-1-1-1,0 0 1,0 0-1,1 1 1,-1-1-1,0 0 1,0 0-1,0 1 1,1-1-1,-1 0 1,0 1-1,0-1 1,0 0-1,0 1 1,0-1-1,0 0 1,0 1-1,1-1 1,-1 0-1,0 1 1,0-1-1,0 0 1,0 1-1,-1-1 1,1 0-1,0 1 1,0-1-1,0 0 1,0 1-1,0-1 1,0 1-1,0 11-163,0-12 93,1 0 0,-1 1 0,0-1 0,0 0 0,1 0 0,-1 0-1,0 0 1,0 0 0,1 1 0,-1-1 0,0 0 0,1 0 0,-1 0 0,0 0 0,1 0 0,-1 0-1,0 0 1,1 0 0,-1 0 0,0 0 0,0 0 0,1 0 0,-1 0 0,0-1 0,1 1 0,-1 0-1,0 0 1,1 0 0,-1 0 0,0 0 0,0-1 0,1 1 0,-1 0 0,0 0 0,0 0-1,0-1 1,1 1 0,-1 0 0,0 0 0,0-1 0,11-8-2752,14-23-8741,-15 13-187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 12716,'0'0'20051,"-32"-3"-22261,46 11-1666,1 0-2946,5-3-6343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13036,'0'0'6369,"-1"9"-3438,-6 109 3667,7-93-6276,1-1-1,1 1 1,7 28 0,-7-43-193,0 0 0,0-1 1,-1 1-1,0 0 0,-1 0 1,0 0-1,-1 0 0,0 0 0,-4 18 1,3-24-82,1 0 0,-1 0 0,1-1 1,-1 1-1,-1 0 0,1-1 0,0 1 0,-1-1 1,0 0-1,0 0 0,0 0 0,0 0 0,0 0 1,0-1-1,-1 1 0,0-1 0,1 0 0,-1 0 1,0-1-1,0 1 0,0-1 0,0 1 0,0-1 1,0 0-1,-6 0 0,9-1-48,0 0 1,0 1-1,0-1 0,-1 0 1,1 0-1,0 0 1,0 0-1,0 0 0,0 0 1,0 0-1,0 0 0,0-1 1,0 1-1,0 0 0,0-1 1,0 1-1,0-1 0,0 1 1,0-1-1,0 1 0,0-1 1,0 0-1,0 1 1,1-1-1,-1 0 0,0 0 1,0-1-1,0 0 1,0 0-1,1 1 1,-1-1 0,1 0 0,-1-1-1,1 1 1,0 0 0,0 0-1,0 0 1,0 0 0,0 0 0,0 0-1,2-3 1,0-3-15,0 0-1,1 0 1,0 0 0,1 0 0,-1 0-1,7-8 1,14-13-526,1 2 1,1 1-1,49-38 0,-47 42 517,-1-2-1,-1 0 1,42-52-1,-63 68 656,-7 9-207,-13 20-5,2 7-266,13-28-148,0 1 0,0-1-1,0 1 1,0-1-1,0 0 1,0 1 0,0-1-1,0 1 1,0-1-1,0 1 1,0-1 0,0 1-1,0-1 1,0 1 0,0-1-1,0 0 1,1 1-1,-1-1 1,0 1 0,0-1-1,0 0 1,1 1-1,-1-1 1,0 1 0,1-1-1,-1 0 1,0 0 0,1 1-1,-1-1 1,0 0-1,1 1 1,-1-1 0,1 0-1,-1 0 1,1 0 0,-1 0-1,0 1 1,1-1-1,-1 0 1,1 0 0,-1 0-1,1 0 1,-1 0-1,1 0 1,-1 0 0,1 0-1,4-1-16,1 1-1,-1-1 0,0 0 1,0 0-1,0 0 0,0-1 0,0 0 1,0 0-1,0 0 0,-1-1 1,1 1-1,-1-1 0,1 0 1,-1-1-1,0 1 0,4-5 1,35-23-191,-41 77 213,-2-10 116,2 1 1,1 0 0,2-1 0,1 0 0,19 58-1,-9-33-66,-13-48-61,0 0 0,-1 0 0,0 0 0,-1 0 0,0 1 0,-1-1 0,-2 17 0,1-26 0,1-1 0,-1 1 0,0 0 0,-1-1 0,1 1 0,0-1 0,-1 0 0,0 1 0,0-1 0,0 0 0,0 0 0,0 0 0,-1-1 0,1 1 0,-1 0 0,1-1 0,-1 0 0,0 1 0,0-1 0,0 0 0,-1-1 0,1 1 0,0 0 0,-1-1 0,1 0 0,-1 0 0,1 0 0,-1 0 0,0-1 0,-4 1 0,5 0 0,0-1 0,0 0 0,1 0 0,-1 0 0,0-1 0,0 1 0,0-1 0,1 1 0,-1-1 0,0 0 0,1 0 0,-1 0 0,1 0 0,-1-1 0,1 1 0,-1-1 0,1 1 0,0-1 0,0 0 0,0 0 0,0 0 0,0 0 0,0 0 0,1 0 0,-1-1 0,1 1 0,-1 0 0,1-1 0,0 1 0,0-1 0,0 0 0,0 1 0,0-1 0,0-4 0,-2-10 0,0 0 0,2 0 0,0 0 0,1-24 0,0 36 0,0-5 0,1 0 0,0-1 0,1 1 0,0 0 0,0 0 0,1 0 0,1 0 0,0 0 0,0 1 0,0-1 0,1 1 0,1 0 0,0 1 0,0-1 0,0 1 0,1 0 0,0 1 0,11-9 0,3 0 0,1 1 0,1 1 0,0 1 0,1 1 0,48-17 0,-31 11-106,-16 2-2713,3-8-6684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1 17809,'0'0'3203,"-73"83"-1986,27-32 64,-8 14 257,-11 8-706,1-1-511,4-2-193,1-5-32,13-12-64,9-17 32,19-9-96,12-16-865,28-22-5477,13-32-1697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17649,'0'0'865,"-69"78"800,35-28 129,3 6-193,5 1-384,10 1-928,9-3-161,7-6-64,7-4-32,14-6 32,2-8 0,1-4-256,2-4-1506,-5-7-960,-5-6-193,-7-8-1057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15951,'0'0'8381,"10"0"-6833,20 0-928,-1-1-1,0-1 0,51-11 0,-19-8-464,96-47-1,-49 19-126,-102 46-42,0 0 1,0 1 0,1 0-1,-1 0 1,1 1 0,-1 0-1,12-1 1,-17 2 2,-1 1 0,1-1-1,0 0 1,0 0 0,-1 1 0,1-1 0,0 0 0,-1 1-1,1-1 1,0 1 0,-1-1 0,1 1 0,-1-1-1,1 1 1,-1 0 0,1-1 0,-1 1 0,1 0-1,-1-1 1,0 1 0,1 0 0,-1-1 0,0 1 0,0 0-1,1 0 1,-1-1 0,0 1 0,0 0 0,0 0-1,0-1 1,0 1 0,0 1 0,-2 33-107,2-28 125,-3 11 98,-1 0 1,0 0 0,-7 19 0,5-20 307,1 0 0,0 1 1,-2 27-1,7-45-384,-1 1-1,1 0 1,0-1-1,0 1 1,0 0-1,0-1 1,0 1-1,0 0 1,0-1-1,0 1 1,0 0-1,1-1 0,-1 1 1,0-1-1,0 1 1,1 0-1,-1-1 1,0 1-1,1-1 1,-1 1-1,0 0 1,1-1-1,-1 1 1,1-1-1,-1 0 1,1 1-1,-1-1 1,1 1-1,-1-1 1,1 0-1,-1 1 1,1-1-1,0 0 1,-1 1-1,2-1 0,0 0 9,1 0 0,-1 0 0,1 0 0,-1-1 0,0 1 0,1-1-1,-1 1 1,0-1 0,1 0 0,2-1 0,54-33 120,-58 34-143,53-38-286,-33 22-179,1 1 0,0 1-1,46-22 1,-68 36 444,0 1 1,1 0-1,-1 0 0,0-1 0,1 1 1,-1 0-1,1 0 0,-1 0 0,0 0 1,1 0-1,-1-1 0,1 1 0,-1 0 1,0 0-1,1 0 0,-1 0 0,1 0 1,-1 0-1,1 0 0,-1 0 0,0 0 1,1 1-1,-1-1 0,1 0 0,-1 0 1,0 0-1,1 0 0,-1 1 0,0-1 1,1 0-1,-1 0 0,0 1 0,1-1 0,-1 0 1,0 0-1,1 1 0,-1-1 0,0 0 1,1 1-1,-3 20-85,-18 27 140,19-45-44,-1 2-58,-17 39 248,18-42-251,0 1-1,0-1 1,1 0 0,-1 0 0,1 0 0,-1 1-1,1-1 1,0 0 0,0 1 0,0-1 0,0 0 0,0 1-1,1-1 1,-1 0 0,1 0 0,1 5 0,-1-7-79,0 1 0,0 0 0,0 0 0,0-1 0,0 1 0,0-1 0,0 1 0,0-1 0,0 1 0,0-1 0,0 0 1,0 0-1,1 1 0,-1-1 0,0 0 0,0 0 0,0 0 0,0 0 0,1 0 0,-1 0 0,0-1 0,0 1 0,0 0 0,0-1 0,0 1 1,2-1-1,29-15-3124,-17 5 145,-1-1-1,21-22 0,-3-2-3728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13004,'0'0'5584,"-9"11"-3625,-3 4-1277,0 0-1,1 1 1,1 0-1,1 1 0,-8 18 1,14-29-564,0 1-1,1-1 1,0 0 0,1 1-1,-1-1 1,1 1 0,0 0 0,1-1-1,0 1 1,0 0 0,0-1 0,1 1-1,0 0 1,0-1 0,0 1-1,1-1 1,0 1 0,1-1 0,-1 0-1,1 0 1,5 7 0,-5-8-108,13 17-323,-1 1 0,0 1 1,-2 1-1,17 43 0,-28-62 420,0 0 0,0 0 0,0 0 0,-1 0 0,0 1 0,-1-1 0,1 1 0,-1-1 0,-1 0 0,1 1 0,-1-1 0,0 0 0,0 1 0,-1-1 0,0 0 0,0 0 0,0 0 0,-1 0 0,0 0 0,0-1 0,0 1 0,-1-1-1,0 0 1,0 0 0,0 0 0,-7 5 0,4-4 47,0-1 0,0 0 0,0 0 0,0-1 0,-1 1 0,0-2 0,1 1 0,-1-1 0,-1 0 0,1-1 0,0 0 0,-1 0 0,1-1 0,-1 0 0,-11-1 0,15 0-98,1 0 0,-1-1 1,1 0-1,0 0 0,-1 0 0,1 0 1,0-1-1,0 1 0,0-1 0,0 0 0,0-1 1,0 1-1,1-1 0,-1 1 0,1-1 1,-1 0-1,1-1 0,0 1 0,0 0 1,1-1-1,-1 0 0,1 1 0,0-1 0,0 0 1,0 0-1,0 0 0,1 0 0,-1-1 1,1 1-1,-1-7 0,1 4-143,-1 0-1,2 0 1,-1 0 0,1 0 0,0 0-1,0 0 1,1 0 0,0 0-1,0 0 1,1 0 0,0 0 0,0 0-1,0 0 1,1 1 0,0 0-1,0-1 1,1 1 0,0 0 0,5-6-1,6-4-219,0 2 0,0 0 0,2 0 1,0 2-1,24-14 0,9-6 255,-15 12 118,-1-1 1,-1-2-1,0-2 1,-2-1-1,53-56 1,-82 79-24,1 0 0,-1 0 0,1 0 1,-1 0-1,0 0 0,0 0 0,0-1 1,-1 1-1,1 0 0,-1-1 1,0 0-1,0 1 0,0-1 0,0 0 1,-1 1-1,0-1 0,1 0 0,-2-4 1,1 7-30,-1 1 0,1-1 1,-1 0-1,0 1 1,0-1-1,1 1 0,-1-1 1,0 1-1,0-1 1,1 1-1,-1-1 0,0 1 1,0 0-1,0 0 0,0-1 1,0 1-1,0 0 1,1 0-1,-1 0 0,0 0 1,0 0-1,0 0 1,0 0-1,0 0 0,0 0 1,0 1-1,0-1 0,1 0 1,-1 1-1,0-1 1,-1 1-1,-26 12 54,19-7-11,1 1-1,1 0 0,-1 0 1,1 1-1,1 0 0,-1 0 1,1 1-1,1-1 0,-8 16 1,9-17 20,1 0 0,0 1 0,1-1 1,-1 1-1,2-1 0,-1 1 0,1 0 0,0 0 1,0-1-1,1 1 0,0 0 0,0 0 0,3 10 0,-2-14-74,1-1-1,-1 0 1,1 0-1,0 0 0,0-1 1,0 1-1,0 0 1,1-1-1,-1 1 1,1-1-1,-1 0 0,1 0 1,0 0-1,0 0 1,0 0-1,0-1 0,0 1 1,0-1-1,0 0 1,1 0-1,-1 0 0,0 0 1,1-1-1,-1 1 1,7-1-1,3 2-460,1-2 0,0 0 0,-1 0 0,1-1 0,16-4 0,-17 1-800,0 0-1,0-1 1,0-1 0,-1 0-1,0-1 1,0 0-1,-1-1 1,0 0 0,0-1-1,18-19 1,15-25-7882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10570,'0'0'7570,"-10"7"-3855,-1 2-2936,1 1 0,0 1 0,0 0 0,1 1 0,0-1 0,1 2 0,0-1 0,1 1 0,1 0 0,0 0 0,-7 25 0,9-25-661,1 1 1,0 0 0,2-1-1,-1 1 1,1 0 0,1 0-1,1 0 1,0 0 0,3 13-1,-4-23-106,1 1 1,0-1-1,1 1 0,-1-1 0,1 0 0,-1 0 1,1 1-1,0-1 0,1-1 0,-1 1 0,1 0 1,0-1-1,0 1 0,0-1 0,0 0 0,0 0 0,1 0 1,-1 0-1,1 0 0,0-1 0,0 0 0,0 0 1,0 0-1,0 0 0,1-1 0,-1 1 0,0-1 0,1 0 1,-1-1-1,9 1 0,122-14-1758,-134 13 1784,0 1-1,0-1 1,0 1-1,0-1 1,0 1-1,0 0 1,0 0-1,0 0 1,-1-1-1,1 1 1,0 0-1,-1 0 1,1 0-1,0 0 1,-1 0-1,1 0 1,-1 0-1,1 0 1,-1 1-1,0-1 1,0 0-1,1 0 1,-1 0-1,0 0 1,0 0-1,0 1 1,0-1-1,0 0 1,0 0-1,-1 2 1,-4 42 513,2-36-547,0 0-1,-1 0 1,0 0 0,0-1-1,-1 1 1,-1-1-1,1 0 1,-1-1 0,0 1-1,-13 10 1,15-14-4,0 0-1,0-1 1,-1 0-1,1 0 1,-1 0 0,1-1-1,-1 1 1,0-1 0,0 0-1,0-1 1,0 1-1,-1-1 1,1 0 0,0 0-1,0-1 1,-1 1 0,1-1-1,0 0 1,-1-1-1,-9-1 1,11 0-151,0 0 1,0 0-1,0 0 1,0-1-1,0 0 1,1 1-1,-1-1 1,1-1-1,0 1 0,0 0 1,0-1-1,0 1 1,1-1-1,-1 0 1,-1-5-1,2 5-103,0 1-1,0-1 1,0 0 0,1 0-1,-1 1 1,1-1-1,0 0 1,0 0 0,1-1-1,-1 1 1,1 0-1,0 0 1,0 0 0,0 0-1,1 0 1,-1 0-1,2-5 1,-1 7-241,0 1 1,1 0-1,-1-1 0,0 1 1,0 0-1,1 0 0,-1-1 1,1 1-1,-1 0 0,1 1 0,0-1 1,-1 0-1,1 0 0,0 1 1,-1-1-1,1 1 0,0-1 1,0 1-1,0 0 0,2 0 1,25-3-6249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3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7207,'0'0'7559,"6"1"-6091,19 3-942,0-1 0,-1-1 1,36-1-1,26 1-138,138 14 31,291-15 0,836-17 2056,-791 21-2441,561 53 890,11-10-790,0-75 2486,-1084 26-2527,-5 0 125,64-9 0,-158 10-331,-5-7-3655,14-3-1528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2:13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12908,'0'0'6278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134 394 12043,'0'0'10159,"4"-9"-6475,-4 8-3631,1-1 208,0-1 1,0 0 0,0 1-1,0-1 1,0 0-1,-1 0 1,1 0 0,-1 0-1,0-5 1,0 8-214,0-1 1,0 1-1,-1-1 1,1 1-1,0-1 1,0 1-1,-1-1 0,1 1 1,0-1-1,-1 1 1,1-1-1,0 1 1,-1-1-1,1 1 1,-1 0-1,1-1 1,-1 1-1,1 0 1,-1-1-1,1 1 1,-1 0-1,1 0 0,-1-1 1,0 1-1,-27 2 588,22 0-551,0 1-1,-1 0 0,1 0 1,0 0-1,1 1 1,-1 0-1,0 0 1,1 1-1,0-1 1,0 1-1,1 0 1,-1 0-1,1 1 1,0-1-1,0 1 0,1 0 1,0 0-1,0 1 1,0-1-1,1 0 1,0 1-1,0 0 1,0-1-1,1 1 1,0 0-1,1 0 1,0 13-1,1-17-84,0-1 0,1 1 0,-1-1 0,1 1 0,-1-1 0,1 1 0,0-1 0,0 0 0,0 0 0,0 0 0,1 0 0,-1 0 0,0 0 0,1-1 0,0 1 0,-1-1 0,1 1 0,0-1 0,-1 0 0,1 0 0,0-1 0,0 1 0,0 0 0,0-1 0,0 0 0,4 0 0,5 2 0,1-2 0,0 0 0,0 0 0,23-4 0,-26 1 0,-1 0 0,1-1 0,-1 0 0,1 0 0,-1-1 0,0 0 0,-1-1 0,1 0 0,-1 0 0,-1-1 0,1 0 0,-1 0 0,8-11 0,-7 9 0,-1-1 0,0 0 0,0 0 0,-1 0 0,0-1 0,-1 0 0,-1 0 0,0-1 0,0 1 0,4-23 0,-9 34 0,1 0 0,0 0 0,0 0 0,0 0 0,0 0 0,-1 0 0,1 0 0,0 0 0,0 0 0,0 0 0,-1 0 0,1 0 0,0 0 0,0 0 0,0 0 0,-1 0 0,1 0 0,0 0 0,0 0 0,0 0 0,0 0 0,-1 0 0,1 0 0,0 0 0,0-1 0,0 1 0,0 0 0,-1 0 0,1 0 0,0 0 0,0 0 0,0 0 0,0-1 0,0 1 0,0 0 0,-1 0 0,1 0 0,0 0 0,0-1 0,0 1 0,0 0 0,0 0 0,0 0 0,0-1 0,0 1 0,0 0 0,0 0 0,0 0 0,0 0 0,0-1 0,0 1 0,0 0 0,0 0 0,0 0 0,0-1 0,0 1 0,0 0 0,0 0 0,1 0 0,-1 0 0,0-1 0,0 1 0,0 0 0,0 0 0,-8 9 0,7-8 0,0 0 0,0 1 0,0 0 0,1-1 0,-1 1 0,0-1 0,1 1 0,-1 0 0,1-1 0,0 1 0,-1 0 0,1 0 0,0 0 0,0-1 0,0 1 0,0 0 0,0 0 0,1-1 0,-1 1 0,1 0 0,0 2 0,0-2 0,0-1 0,0 0 0,0 0 0,0 0 0,1 0 0,-1 0 0,0 0 0,0-1 0,1 1 0,-1 0 0,0 0 0,1-1 0,-1 1 0,1-1 0,-1 0 0,1 1 0,-1-1 0,1 0 0,1 0 0,4 0 0,1 0 0,-1 0 0,0-1 0,0 0 0,1 0 0,-1-1 0,0 0 0,13-6 0,1-3-3,0-2 0,-1 0-1,-1-1 1,-1 0 0,0-2 0,0 0 0,-2-2-1,0 1 1,-1-2 0,-1 0 0,0-1 0,-2 0-1,0-1 1,16-42 0,-25 56-110,-1-1 0,0 0 0,-1 1 0,0-1 0,1-12 0,-2 20 105,0-1 0,0 1-1,0 0 1,0 0 0,0 0 0,0-1 0,0 1 0,0 0-1,0 0 1,0 0 0,0-1 0,0 1 0,0 0 0,0 0-1,0 0 1,0-1 0,0 1 0,0 0 0,0 0 0,0 0-1,0 0 1,0-1 0,-1 1 0,1 0 0,0 0-1,0 0 1,0 0 0,0-1 0,0 1 0,0 0 0,-1 0-1,1 0 1,0 0 0,0 0 0,0 0 0,0-1 0,-1 1-1,1 0 1,0 0 0,0 0 0,0 0 0,-1 0 0,1 0-1,0 0 1,0 0 0,-1 0 0,-9 8-100,-6 15 136,5-2 40,1 1 0,1 0 1,1 1-1,1-1 0,1 2 1,0-1-1,2 0 0,-1 26 1,4-30-17,1-1 0,0 1 1,1 0-1,1-1 0,1 0 1,0 1-1,2-1 0,0 0 0,1-1 1,15 31-1,-20-43-52,1-1 0,1 0 0,-1-1 0,0 1 0,1 0 0,0-1 0,0 1 0,0-1 0,0 0 0,0 0 0,1 0 0,0 0 0,3 1 0,-6-4 0,-1 0 0,0 0 0,1 0 0,-1 0 0,0 0 0,1 0 0,-1 0 0,0 0 0,0 0 0,1 0 0,-1-1 0,0 1 0,1 0 0,-1 0 0,0 0 0,0-1 0,1 1 0,-1 0 0,0 0 0,0-1 0,1 1 0,-1 0 0,0 0 0,0-1 0,0 1 0,0 0 0,0-1 0,1 1 0,-1 0 0,0-1 0,0 1 0,0 0 0,0-1 0,0 1 0,0 0 0,0-1 0,0 1 0,0 0 0,0-1 0,0 1 0,0 0 0,0-1 0,-1 1 0,1 0 0,0-1 0,-2-19 0,-1 10-75,-1 1 0,1 0 0,-2 0 0,1 0 0,-1 0 0,-1 1 0,0 0 0,0 0 0,-8-8 0,-67-64-1058,80 79 1121,-45-37-194,-65-41 0,99 72 458,4-3 218,15 5 122,25 4 335,-26 1-861,132 2-615,115-6-5543,-189-6-4563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15535,'0'0'7623,"51"30"-4836,3-24-65,20-2-1441,14-3-800,9-1-321,-1 0-64,-6 0-64,-13 0-833,-21 0-2017,-23 0-1571,-23 0-351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7911,'0'0'18738,"57"41"-17264,9-41-674,13 0-511,4 0-225,4-2-64,-1-7-1634,-5-7-4099,-7 0-8649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9769,'2'-12'-758,"4"-8"523,0 1 0,1 0 1,0 1-1,2-1 0,19-30 0,-4 15 568,28-47 2626,-29 25 4917,-29 63-974,-26 49-5845,14-15-594,2 2 0,2 0 1,1 1-1,3 0 0,1 0 0,3 1 0,-2 75 0,8-120-479,0 0 0,0 0 0,0 1 0,-1-1 0,1 0 0,0 0 0,0 1 1,0-1-1,0 0 0,0 0 0,0 0 0,0 1 0,0-1 0,0 0 0,0 0 0,0 1 0,1-1 0,-1 0 0,0 0 0,0 1 0,0-1 0,0 0 0,0 0 0,0 0 0,0 1 0,1-1 1,-1 0-1,0 0 0,0 0 0,0 1 0,0-1 0,1 0 0,-1 0 0,0 0 0,0 0 0,0 0 0,1 0 0,-1 1 0,0-1 0,0 0 0,1 0 0,-1 0 0,0 0 0,0 0 0,1 0 0,-1 0 1,0 0-1,1 0 0,7-10-1071,-2-9 143,-1-1 0,-1 0 0,-1 0 0,-1 0 0,0-28 1,0 9-110,18-212-2011,-15 274 8630,24 87-2852,-21-87-2196,1 0 1,1-1 0,21 36-1,-25-49-477,0 0-1,1 0 1,0 0-1,0-1 1,1 0-1,0-1 0,0 1 1,1-1-1,0-1 1,14 8-1,-21-12-30,0-1 1,1 0-1,-1 0 0,0-1 0,1 1 0,-1 0 1,1-1-1,-1 1 0,1-1 0,-1 0 0,1 0 0,-1 0 1,1 0-1,-1 0 0,1 0 0,-1-1 0,1 1 0,-1-1 1,1 0-1,3-2 0,-2 1 9,-1 0 0,0-1-1,0 0 1,0 1 0,-1-1 0,1 0 0,-1 0 0,1 0 0,-1-1-1,0 1 1,0-1 0,1-3 0,3-10 45,0-1 0,-1 1 0,-1-1 1,3-30-1,-3 14-27,-1-61 0,-3 88-15,0-1 1,-1 1 0,1-1 0,-2 1 0,1 0 0,-1-1-1,0 1 1,-1 0 0,0 0 0,0 0 0,0 1 0,-1-1-1,0 1 1,-9-11 0,13 16-19,0 0 0,-1 1 0,1-1 0,-1 1 0,1-1 0,0 1 0,-1-1 0,1 1 0,-1-1 0,0 1 1,1 0-1,-1-1 0,1 1 0,-1 0 0,0-1 0,1 1 0,-1 0 0,1 0 0,-1 0 0,0-1 0,1 1 0,-1 0 0,0 0 0,0 0 0,1 0 0,-1 0 0,0 0 0,0 17 71,14 24-1213,3-17-5316,-8-18 694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 18610,'0'0'5802,"-10"-3"-3773,4 2-1748,-3-2 103,-1 0 1,1 1-1,0 0 0,-19 0 1,25 2-364,0 0 0,0 0 1,0 0-1,0 1 1,0-1-1,0 1 1,1 0-1,-1 0 1,0 0-1,0 0 0,1 0 1,-1 1-1,1-1 1,-1 1-1,1 0 1,0-1-1,-1 1 1,1 0-1,0 1 0,0-1 1,0 0-1,1 0 1,-3 4-1,1 0 77,0-1 0,1 0 0,0 1 0,0-1 0,0 1 0,0 0 0,1-1 0,0 1 0,0 0 0,1 0 0,0 9 0,0-12-68,0-1 1,1 0-1,-1 0 0,1 0 1,0 1-1,-1-1 0,1 0 1,0 0-1,0 0 0,1 0 1,-1 0-1,0-1 0,1 1 1,-1 0-1,1 0 0,-1-1 1,1 1-1,0-1 0,0 0 0,-1 1 1,1-1-1,0 0 0,0 0 1,0 0-1,1 0 0,-1-1 1,0 1-1,0 0 0,0-1 1,0 0-1,5 1 0,0 0-29,1-1 0,-1 0 0,0 0 0,0 0 0,1-1 0,-1 0 0,0 0 0,0-1 0,0 0 0,0 0 0,-1-1 0,1 0 0,0 0 0,-1-1 0,0 1 0,0-1 0,0-1 0,0 1 0,-1-1 0,0 0 0,0 0 0,0-1 1,0 1-1,-1-1 0,0 0 0,0 0 0,-1-1 0,1 1 0,-1-1 0,-1 1 0,1-1 0,-1 0 0,-1 0 0,1 0 0,-1 0 0,0-13 0,-1 20-12,0 0 1,0 1 0,0-1 0,0 0-1,0 0 1,0 0 0,0 0-1,0 0 1,0 1 0,0-1 0,0 0-1,0 0 1,0 0 0,0 0-1,0 0 1,0 0 0,-1 1 0,1-1-1,0 0 1,0 0 0,0 0 0,0 0-1,0 0 1,0 0 0,-1 0-1,1 0 1,0 0 0,0 0 0,0 0-1,0 0 1,0 0 0,-1 0-1,1 1 1,0-1 0,0 0 0,0 0-1,0 0 1,0-1 0,-1 1-1,1 0 1,0 0 0,0 0 0,0 0-1,0 0 1,0 0 0,-1 0 0,1 0-1,0 0 1,0 0 0,0 0-1,0 0 1,0 0 0,0 0 0,-1-1-1,1 1 1,0 0 0,0 0-1,0 0 1,0 0 0,0 0 0,0-1-1,-8 14-40,5-4 76,0 0 0,1 0 0,0 0 0,1 0 0,0 0 0,0 0 0,2 17 0,-1-22-143,1-1 0,-1 1 0,1-1-1,0 0 1,0 1 0,0-1-1,1 0 1,-1 0 0,1 1 0,2 2-1,-3-4-188,1 0 1,0-1-1,-1 1 0,1-1 0,0 1 0,-1-1 0,1 0 0,0 0 0,0 0 0,0 0 0,0 0 0,0 0 1,0 0-1,1-1 0,-1 1 0,0-1 0,3 1 0,2 0-1188,1 0 1,-1-1-1,1 0 0,-1-1 0,15-2 1,10-11-5110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116 248 9417,'0'0'8338,"-10"9"-5700,8-6-2541,-14 12 1054,1 1 1,0 1-1,-14 23 0,25-34-744,0 1 0,0 0 0,1 0 0,0 0 0,0 0 0,-2 13 0,4-17-294,1 0 0,-1 1 1,1-1-1,0 0 0,0 1 0,0-1 0,1 0 1,-1 1-1,1-1 0,0 0 0,0 0 0,0 0 0,0 1 1,0-1-1,1 0 0,2 4 0,-1-4-88,1 1-1,0-1 0,0 0 0,0 0 0,0 0 1,1 0-1,-1-1 0,1 0 0,-1 0 1,1 0-1,0 0 0,0-1 0,0 1 1,0-2-1,0 1 0,0 0 0,0-1 1,10 0-1,-4 0-3,0-1-1,-1 0 1,1 0-1,0-1 1,-1 0-1,1-1 1,-1 0 0,12-6-1,-9 2-55,-2-1 0,1 0-1,-1-1 1,0 0 0,0-1 0,-1 0 0,-1-1-1,0 0 1,0 0 0,-1-1 0,0 0-1,-1 0 1,-1-1 0,7-18 0,-6 13-40,-1 0 0,-1 0 0,-1-1 1,0 1-1,-1-1 0,-1 0 1,-1 0-1,-1 0 0,-1-1 0,-3-22 1,3 38 65,1 0 1,-1 0 0,0 0 0,-1 0-1,1 1 1,0-1 0,-1 1 0,0-1-1,0 1 1,0 0 0,-1-1-1,1 1 1,-1 0 0,1 0 0,-1 1-1,0-1 1,0 1 0,0-1 0,0 1-1,-1 0 1,1 0 0,-1 0 0,1 1-1,-1-1 1,0 1 0,1 0 0,-1 0-1,0 0 1,0 0 0,0 1 0,0 0-1,0 0 1,0 0 0,0 0 0,0 0-1,-7 2 1,0 0 73,0 0 0,0 1 0,0 0 0,1 1 0,-1 0 0,1 0 0,0 1 0,0 1 1,0 0-1,1 0 0,-17 14 0,23-17-42,1 0 1,-1-1 0,1 1-1,-1 0 1,1 1-1,0-1 1,0 0 0,0 1-1,0-1 1,1 1-1,0 0 1,-2 7 0,3-10-37,0 1 0,0 0 0,0 0 0,0 0 0,0 0 0,1-1 0,-1 1 0,1 0 0,-1 0 0,1-1 0,0 1 0,0 0 0,0-1 0,0 1 0,0-1 0,0 1 0,0-1 0,0 0 0,1 1 0,-1-1 0,0 0 0,1 0 0,-1 0 0,1 0 0,0 0 0,-1 0 0,1 0 0,3 1 0,33 14-966,-19-8 252,-1 0-1,0 1 1,33 22 0,-46-27 725,-1-1 0,0 1 0,-1-1 0,1 1 0,0 0 0,-1 0 0,0 1 0,0-1 0,0 1 0,-1 0 0,1-1 0,-1 1 0,0 0 0,-1 0-1,1 0 1,-1 1 0,0-1 0,0 0 0,-1 10 0,0-5 70,-1-1 0,0 1 0,-1-1 0,0 1 0,-1-1 0,-4 10 0,-4 17-3635,10-28-1931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12075,'0'0'13074,"-10"11"-11584,8-9-1408,-5 5 234,1 1 1,-1 0-1,1 1 0,0-1 1,1 1-1,0 0 0,1 1 1,0-1-1,-5 15 0,-16 93 405,5 0 0,5 1-1,0 181 1,41-346-721,-9-13 0,17-117 0,-4 17 0,-30 160 0,0-1 0,0 0 0,0 0 0,0 1 0,0-1 0,1 0 0,-1 0 0,0 1 0,0-1 0,1 0 0,-1 1 0,0-1 0,1 0 0,-1 1 0,1-1 0,-1 0 0,1 1 0,-1-1 0,1 1 0,-1-1 0,1 1 0,0-1 0,0 0 0,10 11 0,5 27 0,-7-8 0,-2 1 0,-2 0 0,3 32 0,-8-61 0,0-1 0,-1 1 0,1-1 0,0 1 0,0-1 0,0 1 0,0-1 0,0 1 0,0 0 0,1-1 0,-1 1 0,0-1 0,0 1 0,0-1 0,0 1 0,1-1 0,-1 1 0,0-1 0,0 0 0,1 1 0,-1-1 0,0 1 0,1-1 0,-1 0 0,0 1 0,1-1 0,-1 1 0,1-1 0,-1 0 0,1 0 0,-1 1 0,1-1 0,-1 0 0,1 0 0,13-12 0,9-28 0,-14 9 0,-1 0 0,-1 0 0,-2-1 0,3-51 0,-6 87-151,1 0 0,-1 0 1,1-1-1,0 1 0,1-1 0,-1 0 0,0 0 1,1 0-1,0-1 0,0 1 0,-1-1 0,1 0 0,1 0 1,-1 0-1,7 2 0,2 0-838,-1 0 1,1-1-1,0-1 0,17 1 1,13-2-5039,-1-1-1922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156 128 14157,'0'0'3326,"-12"2"-331,5-1-2604,0 1 0,0-1-1,-1 1 1,1 1 0,1-1 0,-1 1-1,0 1 1,1-1 0,-1 1 0,1 0 0,0 0-1,1 1 1,-1 0 0,1 0 0,0 0-1,0 1 1,0 0 0,1 0 0,0 0-1,0 0 1,0 1 0,1-1 0,0 1 0,-2 7-1,4-12-361,0 0-1,1 0 1,-1 0-1,1 1 0,-1-1 1,1 0-1,0 0 1,0 0-1,-1 1 0,2-1 1,-1 0-1,0 0 1,0 1-1,1-1 0,-1 0 1,1 0-1,0 0 1,0 0-1,0 0 0,0 0 1,0 0-1,0 0 1,0 0-1,0 0 0,1-1 1,-1 1-1,1 0 1,0-1-1,2 3 0,0-2-5,0-1 0,0 1 0,1-1 0,-1 0 0,0 0 0,1 0 0,-1-1 0,0 0 0,1 1 0,-1-2-1,0 1 1,1 0 0,-1-1 0,9-2 0,-5 0-43,1 0 0,-1-1 0,1 0 0,-1 0 1,0-1-1,-1 0 0,1-1 0,-1 1 0,0-2 0,0 1 0,-1-1 0,10-13 0,-8 11-11,-1-1 1,-1 0-1,1 0 0,-2 0 1,0-1-1,0 0 0,-1 0 1,0-1-1,3-17 0,-6 29 33,-1 0 0,0 0-1,0 0 1,0-1 0,0 1 0,0 0-1,0 0 1,0 0 0,1 0 0,-1 0-1,0 0 1,0 0 0,0-1 0,0 1-1,0 0 1,0 0 0,0 0 0,0 0-1,0 0 1,0-1 0,0 1-1,0 0 1,0 0 0,0 0 0,0 0-1,0 0 1,0-1 0,0 1 0,0 0-1,0 0 1,0 0 0,0 0 0,0 0-1,0-1 1,0 1 0,0 0 0,0 0-1,0 0 1,-1 0 0,1 0-1,0 0 1,0 0 0,0-1 0,0 1-1,0 0 1,0 0 0,0 0 0,-1 0-1,1 0 1,0 0 0,0 0 0,0 0-1,0 0 1,0 0 0,-1 0 0,1 0-1,0 0 1,0 0 0,0 0 0,0 0-1,0 0 1,-1 0 0,1 0-1,0 0 1,0 0 0,0 0 0,-10 11 268,-8 23 261,16-29-511,1 1 0,-1 0 0,1 0 0,0 0 0,1 0 0,-1 0 0,1 0 0,1 0 0,-1 0 0,1 0 0,0 0 0,0 0 0,0-1 0,1 1-1,0 0 1,5 9 0,-5-12-166,0 0 0,0 0 0,1 0 0,-1-1 0,1 1 0,0-1 0,0 1 0,0-1 0,0 0 0,0 0 0,0 0 0,1-1-1,-1 1 1,0-1 0,1 1 0,-1-1 0,1 0 0,0-1 0,-1 1 0,1-1 0,0 1 0,-1-1 0,1 0 0,0-1 0,0 1 0,-1 0 0,1-1-1,5-2 1,-2 1-321,0-1-1,0 0 0,0 0 0,0 0 1,-1-1-1,0 0 0,0-1 0,0 1 0,0-1 1,0 0-1,-1-1 0,0 1 0,0-1 1,-1 0-1,5-8 0,7-11-1564,-2-1 0,17-39 0,-16 24-1463,-13 14 4646,-6 26 3520,-13 8-2845,11-1-1265,-1 0 0,1 0 0,0 0 0,0 0 0,1 1 0,-1 0 0,2 0 0,-5 9 0,6-12-346,0 1-1,1-1 1,0 1 0,0 0-1,1-1 1,-1 1-1,1 0 1,0 0-1,0 0 1,0 0 0,1 0-1,0 0 1,0 1-1,0-1 1,2 8 0,-1-11-233,1 0 0,-1-1 0,0 1 0,1 0 1,0 0-1,-1-1 0,1 1 0,0-1 0,0 1 1,0-1-1,0 0 0,0 0 0,0 0 0,0 0 1,0 0-1,0 0 0,0 0 0,1-1 0,-1 1 1,0-1-1,0 0 0,1 0 0,-1 0 0,0 0 1,1 0-1,2-1 0,5 1-499,0-1 0,-1 0 0,1-1 0,-1 0 0,11-3 0,12-12-1312,-28 14 1784,0 0 1,1 1-1,0-1 1,-1 1-1,1 0 1,0 0 0,0 0-1,0 1 1,1-1-1,-1 1 1,0 1-1,8-1 1,-12 5 301,0 1 0,0-1 1,0 1-1,-1-1 0,0 1 0,0-1 0,0 1 1,-1 4-1,1-3 92,-1 62 1182,0-8-73,12 111 0,-7-150-1063,-2-1 1,0 1 0,-1 0-1,-1 0 1,-5 39 0,4-54-307,-1 0 0,1-1 0,-1 1 0,0 0 1,0-1-1,0 0 0,-1 1 0,0-1 0,0 0 0,0 0 1,-1 0-1,0-1 0,0 1 0,0-1 0,0 0 0,-1 0 1,1-1-1,-1 1 0,0-1 0,0 0 0,0 0 0,-1-1 1,1 1-1,-1-1 0,-6 2 0,9-3-89,0 0 0,0-1 0,-1 1 0,1-1 0,0 1 0,0-1 0,0 0 0,-1 0 0,1 0 0,0-1 0,0 1 0,0-1 0,-1 1 0,1-1 0,0 0 0,0-1 0,0 1 0,0 0 0,0-1 0,-4-3 0,3 2 0,1-1 0,0 0 0,0 1 0,0-1 0,0 0 0,1 0 0,0-1 0,0 1 0,0 0 0,0-1 0,1 1 0,-3-10 0,2 1 0,0 0 0,1 0 0,1 0 0,0 0 0,0 0 0,1 0 0,1 0 0,0 0 0,8-23 0,-5 24 0,2 0 0,-1 0 0,2 0 0,-1 0 0,2 1 0,0 1 0,0 0 0,0 0 0,2 0 0,-1 1 0,24-14 0,11-6 0,85-37 0,-104 54 0,28-14 0,6-1 0,0-2 0,-2-4 0,75-54 0,-125 81 0,-1-1 0,0 0 0,-1 0 0,0 0 0,8-13 0,-13 19 0,0 0 0,0 0 0,0 0 0,-1 0 0,1 0 0,0 0 0,-1-1 0,1 1 0,-1 0 0,1 0 0,-1-1 0,1 1 0,-1 0 0,0-1 0,0 1 0,0 0 0,0-1 0,0 1 0,0 0 0,0-1 0,0 1 0,0 0 0,-1-1 0,1 1 0,0 0 0,-1 0 0,1-1 0,-1 1 0,0 0 0,1 0 0,-1 0 0,0 0 0,0 0 0,0 0 0,1 0 0,-1 0 0,0 0 0,0 0 0,-1 0 0,1 0 0,0 1 0,0-1 0,0 0 0,0 1 0,-1-1 0,1 1 0,-2-1 0,-9-2 0,-1 1 0,0 0 0,1 1 0,-1 1 0,0 0 0,0 0 0,1 2 0,-1-1 0,1 2 0,-1-1 0,1 2 0,0 0 0,0 0 0,-19 10 0,23-10 0,1 1 0,-1-1 0,1 1 0,0 1 0,1-1 0,-1 1 0,1 0 0,0 0 0,1 1 0,-7 9 0,9-11 0,1 0 0,-1 0 0,1 1 0,0-1 0,0 1 0,1-1 0,-1 1 0,1 0 0,0 0 0,1 0 0,0-1 0,0 1 0,0 0 0,0 0 0,1 0 0,1 6 0,1-3-16,0-1 0,1 0-1,0-1 1,0 1 0,1-1 0,0 1-1,0-1 1,0-1 0,1 1 0,0-1-1,0 0 1,1 0 0,0-1 0,0 0-1,0 0 1,0 0 0,13 4 0,1 1-264,0 0 1,0-2-1,1-1 0,0 0 1,35 4-1,29-4-4466,6-6-5098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22261,'0'31'-384,"0"9"224,-5 14 320,0 10 480,5 2 609,0 6-544,13 0-513,10-1-1281,-2-4-3715,-1-9-4581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20083,'0'0'12684,"62"13"-15439,-23-32-5893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2:42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668 195 15471,'0'0'1462,"-10"2"-778,1 1-672,0 0 1,1 1-1,-1-1 0,1 2 1,0-1-1,0 1 1,0 0-1,1 1 1,0 0-1,0 0 1,0 0-1,1 1 1,0 0-1,-8 11 1,-39 71 0,-51 111 0,53-96-61,-18 37-30,-93 271 0,136-327 257,5 0-1,3 1 1,4 1-1,-4 161 1,18-190-74,2-1 1,3 1-1,2-1 1,3 0-1,2-1 0,3 0 1,31 76-1,-20-73-73,3-2-1,3 0 0,2-2 0,62 77 1,-40-66 60,4-3 0,127 106 0,-74-85 69,4-5 1,3-5-1,3-5 0,138 54 0,-88-54 159,342 86 1,197-20-71,117-56-174,5-51-16,-637-23-57,1415-4 646,-889-8-438,-502 4-59,312-45 1,-419 29-87,-1-5 0,-1-4 0,-1-6 0,161-73 0,-209 78-16,-2-4 0,102-70 1,-133 79-23,-1-1 0,-1-1 0,-1-1 0,-1-2 0,-1 0 0,33-54 0,-9 3 11,-2-2 0,-5-3 0,-3-1 0,-4-1 1,37-146-1,-59 177-62,36-191 605,-46 217-398,-1 1-1,-1 0 0,-1-1 0,-2 1 0,-1 0 0,-11-45 1,-4 12-167,-2 1 0,-4 0 1,-1 2-1,-4 1 0,-2 1 1,-2 2-1,-3 1 0,-2 2 1,-2 1-1,-3 3 0,-1 1 1,-3 2-1,-1 2 0,-2 3 1,-97-60-1,21 28-38,-2 7 0,-4 4 0,-1 7 0,-162-43 0,-573-93-7,-8 51 97,12 3 6,-639-83 64,439 133-120,-2 71 132,455 75 258,10 57-2761,549-106-114,-68 6 0,54-15-2136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5926,'0'0'6966,"10"2"-6117,6 2-190,1-2 1,0 0-1,32-2 0,-23 1-382,1 1 0,-1 2-1,44 10 1,-40-7-89,1-2 0,39 3 0,81-9 705,170-25-1,-106 6-462,-177 17-397,865-42 265,-508 55-162,369-17 27,-560-13 129,548-31 463,3 81-494,315-6 214,-907-40-42,205-46 0,26-4 565,-393 66-992,1-1-1,0 1 1,0 0 0,-1 0 0,1 0 0,0 0 0,0 0 0,-1 0 0,1 0 0,0 1 0,-1-1 0,1 1 0,0-1 0,-1 1 0,1 0 0,0-1 0,1 2 0,-2-1-86,-1 1-1,0-1 1,0 0 0,1 0 0,-1 0-1,0 0 1,0 0 0,0 0-1,0 0 1,0 0 0,0 0 0,0 0-1,-1 0 1,1 0 0,0 0 0,-1 0-1,1 0 1,0 0 0,-1 0 0,1 0-1,-1 0 1,0 0 0,1 0 0,-1 0-1,0 0 1,1-1 0,-1 1-1,0 0 1,0-1 0,-1 2 0,-24 21-4527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13677,'0'0'10826,"93"15"-9769,-31-37 128,16-1-256,12-5-673,9 1-192,2 7-64,-3 9-416,-13 11-1121,-14 0-994,-19 16-1633,-10 0-4067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 11691,'0'0'7837,"-9"-1"-4207,-7 0-3048,0 0 1,0 1-1,1 1 1,-1 0-1,0 1 1,1 1-1,-1 0 1,-22 9-1,16-3-348,2 0 0,-1 1 0,2 2 0,-1 0-1,-28 24 1,42-31-181,1 0 0,0 0-1,1 0 1,-1 0 0,1 1 0,0 0-1,0 0 1,1 0 0,0 0-1,0 1 1,0-1 0,1 1 0,0 0-1,0 0 1,1-1 0,0 1 0,0 0-1,0 0 1,1 0 0,0 0 0,1 0-1,1 11 1,-1-14-40,0-1 0,0 1 0,0 0-1,1-1 1,-1 1 0,1-1 0,0 1 0,0-1 0,0 0-1,0 0 1,1 0 0,-1 0 0,1 0 0,0 0 0,5 3-1,-2-2-85,1 1-1,1-1 0,-1-1 1,0 0-1,1 0 0,15 4 0,55 5-2555,-11-9-3506,-13-3-720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20 9289,'0'0'5231,"-7"2"-5113,-6 3-196,13-5 83,0 1 0,-1-1 0,1 0-1,0 0 1,0 0 0,0 1 0,0-1 0,0 0-1,0 0 1,-1 0 0,1 1 0,0-1 0,0 0-1,0 0 1,-1 0 0,1 0 0,0 0 0,0 1-1,0-1 1,-1 0 0,1 0 0,0 0 0,0 0-1,-1 0 1,1 0 0,0 0 0,0 0 0,0 0-1,-1 0 1,1 0 0,0 0 0,0 0 0,-1 0-1,1 0 1,0 0 0,0 0 0,-1 0 0,1 0-1,0-1 1,0 1 0,0 0 0,-1 0 0,1 0-1,0 0 1,0 0 0,0-1 0,-1 1 0,1 0-1,0 0 1,0 0 0,0 0 0,0-1 0,0 1-1,0-2 1759,4-13 8328,0 5-5834,-1 11-3185,0 17-537,-3-3-491,0-7-24,1 1 1,0-1-1,0 0 0,0 1 0,1-1 0,4 10 1,-6-16-20,1 0 0,0 0 1,0-1-1,0 1 0,1-1 1,-1 1-1,0-1 0,0 1 1,1-1-1,-1 0 0,1 1 1,0-1-1,-1 0 0,1 0 1,0 0-1,-1 0 0,1-1 1,0 1-1,0 0 0,0-1 1,0 1-1,0-1 0,0 0 1,0 0-1,0 1 1,-1-1-1,1-1 0,0 1 1,0 0-1,0 0 0,0-1 1,4 0-1,0-2-63,1 1 0,-1-1 1,1 0-1,-1 0 0,0 0 0,0-1 1,0 0-1,-1-1 0,0 1 0,7-8 1,46-56-899,-70 89 896,1 0 0,-12 32 1,4-9 793,9-22-554,-37 90 486,43-98-625,0-1 1,1 1-1,0-1 1,1 1-1,0 0 1,1 21-1,1-34-64,0 0 1,0-1-1,0 1 0,0-1 0,0 1 1,1 0-1,-1-1 0,0 1 1,0-1-1,0 1 0,1-1 0,-1 1 1,0-1-1,0 1 0,1-1 1,-1 1-1,0-1 0,1 1 1,-1-1-1,1 1 0,-1-1 0,1 0 1,-1 1-1,1-1 0,-1 0 1,1 1-1,-1-1 0,1 0 0,-1 0 1,1 1-1,-1-1 0,1 0 1,0 0-1,-1 0 0,1 0 1,0 0-1,16-5-3549,0-12-5537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21813,'0'0'3491,"63"4"-1569,-18-4-737,7 0-224,5-3-513,2-3-352,-1 1-96,-4 2-640,-8 3-962,-13 0-1761,-14 1-1858,-12 12-2626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17168,'0'0'11531,"55"14"-10442,-4-14-576,12-7-385,9-5-192,6-8-2691,1-5-4868,1-2-7880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5605,'0'0'21082,"14"4"-19198,-10-3-1763,1 0-3,1 1-1,-1-1 1,1 0-1,-1 0 1,1 0-1,0-1 1,-1 0-1,1 0 1,0-1-1,-1 1 1,1-1-1,-1 0 1,1-1-1,-1 1 1,0-1 0,1 0-1,-1 0 1,0-1-1,5-3 1,84-64-512,-2-4 1,100-105 0,-191 178 378,3-3-28,-1 0 0,1 1 0,0-1 1,0 1-1,1 0 0,-1 0 0,7-3 0,-11 8 37,1-1 0,-1 1 0,1-1 0,-1 1 0,1-1 0,-1 1 0,0 0 0,0-1 0,1 1 0,-1-1 0,0 1 0,-1 0 0,1-1 0,0 1 0,-1 1 0,-5 27 381,-2-1 1,-1-1-1,-19 41 0,15-38-40,1 1-1,-11 46 0,21-70-303,1 1 1,-1 0 0,2 0-1,-1 0 1,2 13-1,-1-20-114,0-1 0,0 0 0,1 1 0,-1-1 0,1 0 0,-1 1 1,1-1-1,-1 0 0,1 0 0,0 1 0,-1-1 0,1 0 0,0 0 0,0 0 0,0 0 0,0 0 0,2 1 0,-2-1-176,1-1 0,-1 1 0,1 0 0,-1-1 0,1 0 0,0 1 0,-1-1 0,1 0 0,0 0 0,-1 0 0,1 0 0,0 0 0,-1-1 0,1 1 0,0 0 0,-1-1 0,1 1 0,2-2 0,22-14-7764,4-11-7112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19667,'0'0'10249,"57"32"-9800,-12-32-289,9-1-448,6-11-3588,4-3-4740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 6887,'0'0'21647,"-11"-2"-20382,1 1-1135,-1 1 0,1-1 0,-1 2-1,1 0 1,-1 0 0,1 1 0,0 0 0,-1 1 0,1 0 0,1 0 0,-1 1 0,0 1 0,1-1-1,-13 10 1,11-7-117,0 1 0,1 0-1,0 1 1,0 0 0,-9 12-1,17-18-26,0-1 0,-1 1-1,1 0 1,0 0 0,0 0-1,1 0 1,-1 0 0,1 0-1,-1 1 1,1-1-1,0 0 1,0 1 0,1-1-1,-1 1 1,1-1 0,0 1-1,0 0 1,0-1 0,0 1-1,0-1 1,1 1 0,-1-1-1,1 1 1,2 3-1,-2-4-49,1-1 0,0 0 0,0 0 0,0 0-1,0 0 1,0 0 0,0 0 0,1-1-1,-1 1 1,0-1 0,1 1 0,-1-1-1,5 2 1,43 12-753,-30-9 382,-13-4 302,0 1 0,0-1-1,-1 2 1,1-1 0,-1 0-1,0 1 1,0 1 0,0-1 0,7 8-1,-11-11 135,-1 1 0,0 0 0,1-1 0,-1 1-1,0 0 1,0 0 0,0 0 0,0 0 0,-1 0 0,1 0-1,-1 0 1,1 1 0,-1-1 0,0 0 0,1 0-1,-1 0 1,0 0 0,0 0 0,-1 1 0,1-1 0,0 0-1,-1 0 1,1 0 0,-1 0 0,0 0 0,0 0-1,0 0 1,0 0 0,0 0 0,0 0 0,0 0-1,-1-1 1,1 1 0,0 0 0,-1-1 0,-2 2 0,-2 4 212,-1-1 1,0 0 0,-1 0 0,1 0 0,-1-1-1,0 0 1,0-1 0,-1 0 0,0 0 0,1-1-1,-1 0 1,0 0 0,-1-1 0,1 0 0,0-1-1,-1 0 1,1 0 0,0-1 0,-13-2 0,21 2-235,1 0 1,-1 0 0,1 0-1,-1 0 1,1-1-1,-1 1 1,0 0 0,1 0-1,0-1 1,-1 1 0,1 0-1,-1-1 1,1 1 0,-1 0-1,1-1 1,0 1 0,-1-1-1,1 1 1,0-1 0,-1 1-1,1-1 1,0 1 0,0-1-1,-1 1 1,1-1 0,0 1-1,0-1 1,0 0-1,0 1 1,0-1 0,0 1-1,0-1 1,0 1 0,0-1-1,0 1 1,0-1 0,0 0-1,0 1 1,0-1 0,1 1-1,-1-1 1,0 1 0,0-1-1,1 1 1,-1-1 0,0 1-1,1-1 1,-1 1 0,0-1-1,1 1 1,-1 0 0,1-1-1,0 1 1,23-23-2997,50-10-6219,-28 16 1640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39 18866,'0'0'11029,"-6"8"-9097,-22 27-1115,28-35-814,-1 0 0,1 0 0,0 1 0,-1-1 0,1 0-1,0 1 1,-1-1 0,1 0 0,0 1 0,0-1 0,0 0 0,-1 1-1,1-1 1,0 0 0,0 1 0,0-1 0,0 1 0,-1-1 0,1 0-1,0 1 1,0-1 0,0 1 0,0-1 0,0 0 0,0 1 0,0-1-1,0 1 1,1-1 0,-1 1 0,0-1 0,0 0 0,0 1 0,0-1-1,0 0 1,1 1 0,-1-1 0,0 1 0,1-1 0,17 2 25,22-11-136,-22 0-877,-1-1 0,22-15-1,-23 15-457,-1 0 0,1 1 0,17-7 0,-33 16 1448,1 1 0,-1-1-1,0 0 1,1 1 0,-1-1 0,0 1 0,0-1-1,1 0 1,-1 1 0,0-1 0,0 1 0,0-1-1,0 1 1,1-1 0,-1 1 0,0-1-1,0 1 1,0-1 0,0 1 0,0-1 0,0 1-1,0-1 1,-1 0 0,1 1 0,0-1 0,0 1-1,0-1 1,0 1 0,-1-1 0,1 1 0,0-1-1,-1 1 1,-4 20 771,-57 103 1941,47-99-1978,2 0-1,0 2 0,1-1 0,2 2 1,1-1-1,-10 47 0,19-73-787,0-1 0,0 1-1,0 0 1,-1 0 0,1-1 0,0 1 0,0 0 0,0 0-1,0-1 1,0 1 0,0 0 0,1 0 0,-1-1 0,0 1-1,0 0 1,0 0 0,1-1 0,-1 1 0,0 0 0,1-1-1,-1 1 1,1 0 0,-1-1 0,1 1 0,-1-1 0,1 1-1,-1 0 1,1-1 0,-1 0 0,2 2 0,16-4-4224,5-10-5593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07:45:19.1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15150,'0'0'9134,"10"-2"-7943,97-29 1211,-75 19-2290,1 2 0,0 1 0,0 2 1,57-6-1,-88 13-93,0 0 1,0 0 0,0 0-1,1 0 1,-1 0-1,0 1 1,0-1 0,0 0-1,0 1 1,0 0 0,0-1-1,0 1 1,0 0 0,0 0-1,0 0 1,0 1 0,0-1-1,-1 0 1,1 1 0,0-1-1,-1 1 1,1-1 0,-1 1-1,0 0 1,1-1 0,-1 1-1,0 0 1,0 0-1,0 0 1,0 0 0,-1 0-1,1 0 1,-1 0 0,1 1-1,-1-1 1,1 3 0,9 24 470,-9-27-475,0-1 1,0 1-1,0 0 1,0-1-1,1 1 0,-1-1 1,0 1-1,1-1 1,-1 0-1,1 0 1,0 0-1,-1 0 1,1 0-1,0 0 1,0 0-1,-1 0 1,1 0-1,0-1 1,0 1-1,0-1 0,0 0 1,0 1-1,0-1 1,0 0-1,0 0 1,0 0-1,0-1 1,0 1-1,0 0 1,0-1-1,0 1 1,-1-1-1,5-1 0,1-1-76,0 1 0,0-2 0,0 1 0,0-1 0,-1 0 0,1 0 0,7-7 0,-13 9-365,20-18 157,-12 9-1656,-9 2-3713,-3 9 1137,-9 0-2503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13421,'0'0'9102,"9"-1"-8296,41-2 622,-1 2 0,1 2 0,56 9 0,-89-8-1462,0 0-1,0 0 1,0-2 0,25-2-1,-34 1-765,0 0-1,-1-1 0,1 0 1,0 0-1,-1-1 0,14-6 1,17-16-7891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50 13100,'0'-3'463,"0"1"-1,0 0 1,0 0-1,0 0 1,0 0 0,0 0-1,-1 0 1,1 0-1,-1-1 1,0 1-1,1 0 1,-1 1-1,0-1 1,0 0-1,0 0 1,0 0-1,-1 0 1,1 1-1,-2-3 1,0 3-266,1 0 0,-1 0 1,1 0-1,-1 0 0,1 0 0,-1 1 1,0-1-1,0 1 0,1 0 0,-1-1 1,0 2-1,1-1 0,-1 0 0,0 0 1,-4 2-1,-2 0-150,1 1 0,0 0-1,0 0 1,0 1 0,0 0 0,1 1 0,0-1 0,0 1-1,0 1 1,0-1 0,1 1 0,0 1 0,0-1 0,1 1 0,-6 8-1,1-2 144,1 1 0,1-1 0,1 2 0,0-1 0,0 1 0,2 0 0,-6 20 0,9-26-39,1-1 1,-1 0 0,2 0-1,-1 1 1,1-1 0,0 1 0,3 12-1,-3-18-127,1 0 0,0 0 0,0-1 1,0 1-1,0 0 0,1-1 0,-1 1 0,1-1 0,-1 1 0,1-1 0,0 0 0,0 1 0,0-1 0,0 0 0,0-1 0,1 1 0,-1 0 0,1-1 0,-1 1 0,1-1 0,-1 1 1,1-1-1,0 0 0,3 1 0,5 0-1,1 0-1,-1 0 1,1-1 0,-1-1 0,1 0 0,-1 0 0,1-1-1,-1-1 1,0 0 0,1 0 0,-1-1 0,0 0 0,-1-1-1,20-10 1,-23 11-7,0-1 1,0 0-1,0 0 0,-1-1 0,1 0 0,-1 0 1,0-1-1,-1 1 0,0-1 0,1-1 1,-2 1-1,1-1 0,-1 0 0,0 0 0,0 0 1,-1 0-1,0 0 0,0-1 0,-1 0 1,0 1-1,2-16 0,-4 18-4,1-1 0,-1 1 0,0-1 0,0 1 0,-1-1 1,0 1-1,0 0 0,0-1 0,0 1 0,-1 0 0,-3-8 0,3 11-16,0 0-1,1 0 1,-1 0-1,0 0 0,0 0 1,0 1-1,-1-1 1,1 0-1,0 1 1,-1 0-1,1 0 1,-1-1-1,1 2 1,-1-1-1,1 0 1,-1 0-1,0 1 1,1-1-1,-1 1 1,0 0-1,1 0 1,-1 0-1,0 0 1,-4 1-1,3 0-3,0 0 0,0 0 1,1 0-1,-1 0 0,1 0 0,-1 1 1,1 0-1,-1 0 0,1 0 0,0 0 1,0 0-1,0 0 0,0 1 0,0 0 1,1-1-1,-1 1 0,1 0 0,0 0 1,0 0-1,0 1 0,0-1 0,0 1 1,1-1-1,-1 1 0,-1 6 0,2-6-235,0 0 0,0 1-1,1-1 1,-1 0 0,1 1-1,0-1 1,0 0 0,1 1-1,-1-1 1,2 5 0,-1-6-327,0 0 0,0 0 1,0 0-1,1 0 0,-1 0 0,1 0 1,-1-1-1,1 1 0,0-1 1,0 1-1,0-1 0,1 0 0,-1 1 1,4 2-1,20 9-7982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18353,'0'0'2531,"-29"82"544,13-37-385,2 0-896,5-4-929,9-8-737,0-8-288,17-15-2627,5-10-928,8-8-2852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72 20628,'-10'0'2840,"-2"-1"-1820,-2 0-380,0 1 0,0 0 0,0 1 0,-14 2 1,26-2-613,-1-1 1,1 0 0,0 1 0,0-1 0,-1 1 0,1 0-1,0 0 1,0 0 0,0 0 0,-1 0 0,1 0 0,0 0 0,1 1-1,-1-1 1,0 1 0,0-1 0,1 1 0,-1 0 0,1 0-1,-1 0 1,1 0 0,0 0 0,-1 0 0,1 0 0,1 0 0,-1 0-1,0 0 1,0 1 0,1-1 0,-1 0 0,1 1 0,-1 4-1,2-5-29,-1 1 0,1-1 0,0 0 0,0 1 0,0-1-1,0 0 1,0 1 0,0-1 0,1 0 0,-1 0 0,1 0-1,-1 0 1,1 0 0,0-1 0,0 1 0,0 0 0,0-1-1,2 2 1,49 28-7,-32-21-84,-21-9 88,19 9-538,-2 0 0,1 2-1,-1 0 1,27 25 0,-40-33 490,-1-1-1,0 1 1,1 0 0,-2 0 0,1 1-1,0-1 1,-1 1 0,0-1 0,0 1-1,0 0 1,0 0 0,-1-1 0,0 1-1,0 0 1,0 1 0,0-1 0,-1 0-1,0 0 1,0 0 0,-1 0 0,1 0-1,-1 0 1,0 0 0,0 0 0,-4 7-1,1-3 189,-1 0-1,0-1 1,0 0-1,-1 0 0,0 0 1,-1-1-1,0 0 1,0 0-1,0-1 0,-1 0 1,0 0-1,0-1 1,-17 9-1,17-10 478,-1 0 0,0 0 1,0-1-1,0 0 0,0-1 1,0 0-1,-1 0 0,-14 0 0,23-2-591,-1 0-1,1 0 0,-1 0 1,0 0-1,1 0 0,-1-1 1,1 1-1,-1-1 0,0 1 0,1-1 1,-1 0-1,1 1 0,0-1 1,-1 0-1,1 0 0,0 0 1,-1 0-1,1 0 0,0 0 0,0 0 1,0-1-1,0 1 0,-2-3 1,2 1 0,-1 0 1,1 0-1,0-1 1,1 1 0,-1 0-1,0-1 1,1 1-1,0-1 1,0 1-1,0-1 1,0-3 0,1 0-11,0-1 1,0 0-1,1 1 1,0-1-1,1 1 1,0-1-1,0 1 1,0 0-1,8-12 1,4 4-29,1 0 0,1 1 1,0 0-1,1 2 0,0 0 0,1 1 0,39-17 1,-35 18 0,-1-1 1,0-1-1,-1-1 1,0-1-1,28-25 0,-46 37 20,0-1-1,-1 1 1,0 0-1,1-1 1,-1 0-1,0 1 0,0-1 1,-1 0-1,1 0 1,0 0-1,-1 0 0,0-1 1,0 1-1,0 0 1,0 0-1,0-1 1,-1 1-1,0-1 0,1 1 1,-1 0-1,-1-1 1,1 1-1,0-1 0,-1 1 1,0-4-1,-2 2 2,1 1 1,-1-1-1,1 1 0,-1 0 0,0 0 0,-1 0 0,1 0 1,-1 0-1,0 1 0,0 0 0,0-1 0,0 2 0,0-1 1,-1 0-1,-8-3 0,-5-2-6,-1 1 0,0 1 0,0 1 0,-1 0 0,0 1 0,0 2 0,-35-2 0,54 4-61,-1 0 1,1 0-1,0 0 1,0 0-1,-1 0 1,1 0-1,0 1 1,-1-1-1,1 0 0,0 1 1,0-1-1,0 1 1,-1-1-1,1 1 1,-2 1-1,3-2-18,0 1 1,-1-1-1,1 0 0,0 1 0,0-1 0,0 1 1,0-1-1,0 0 0,0 1 0,0-1 0,0 1 1,0-1-1,0 0 0,0 1 0,0-1 1,0 1-1,0-1 0,0 1 0,0-1 0,0 0 1,1 1-1,-1-1 0,0 1 0,0-1 0,1 0 1,-1 1-1,0-1 0,0 0 0,1 1 1,-1-1-1,3 3-573,-1-1 0,1 1 0,0-1 1,0 0-1,0 0 0,0 0 0,0 0 0,1-1 0,5 3 1,22 5-6268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16 18097,'0'0'4783,"-13"-3"-1313,-5-1-3024,1 1-1,-1 0 1,0 2-1,1 0 1,-1 1-1,0 0 1,1 2-1,-1 0 1,0 1-1,-20 6 1,25-3-209,1-1 1,-1 2 0,-17 11-1,27-16-207,0 0 0,0 1-1,0-1 1,1 1 0,-1-1 0,1 1 0,0 0-1,-1 0 1,1 0 0,0 0 0,1 0 0,-1 0-1,1 1 1,-1-1 0,1 0 0,0 1-1,0 0 1,0 4 0,1-6-30,0-1 0,0 1 1,1 0-1,-1-1 0,1 1 0,-1-1 0,1 1 1,0-1-1,-1 1 0,1-1 0,0 1 0,0-1 1,0 0-1,0 1 0,0-1 0,1 0 0,-1 0 1,0 0-1,1 0 0,-1 0 0,0 0 0,1 0 1,-1-1-1,1 1 0,-1 0 0,1-1 0,-1 1 0,1-1 1,0 1-1,-1-1 0,1 0 0,3 0 0,65 4-18,-58-4 3,5 0-367,-1-1 0,1-1-1,-1 0 1,1-1 0,-1-1-1,0 0 1,20-9 0,-28 9 288,-1 1-1,0-1 1,1 0 0,-1-1 0,0 0-1,-1 0 1,0 0 0,1-1 0,-2 0-1,1 0 1,-1-1 0,0 1 0,0-1 0,0 0-1,-1-1 1,5-10 0,-8 9 431,-6 9 308,-9 15-26,8-4-453,0 1-1,1 0 1,1 0-1,0 1 1,0-1-1,1 1 1,1 0-1,0 0 1,0 24-1,2-29-81,1 1 1,-1-1-1,2 1 0,-1-1 0,1 0 0,0 1 0,1-1 1,-1 0-1,2 0 0,-1-1 0,1 1 0,0-1 0,1 0 1,0 0-1,0 0 0,7 7 0,46 26-84,-49-36 0,0 2 0,-1-1 0,1 1 0,-1 0 0,0 1 0,10 11 0,-18-18 0,1 1 0,-1 0 0,1 0 0,-1-1 0,1 1 0,-1 0 0,0 0 0,1 0 0,-1 0 0,0-1 0,0 1 0,1 0 0,-1 0 0,0 0 0,0 0 0,0 0 0,0 0 0,0 0 0,0 0 0,-1-1 0,1 1 0,0 0 0,0 0 0,-1 0 0,1 0 0,0-1 0,-1 1 0,1 0 0,-1 0 0,1 0 0,-1-1 0,1 1 0,-1 0 0,0-1 0,1 1 0,-1-1 0,0 1 0,1 0 0,-1-1 0,0 0 0,0 1 0,1-1 0,-1 1 0,0-1 0,0 0 0,0 0 0,-1 1 0,-51 13 0,44-13 0,-31 6 0,-66 4 0,86-10 0,1-1 0,0-1 0,0-1 0,-1 0 0,-28-8 0,43 8-133,1 1 0,0-1 0,0 1 0,0-1-1,0-1 1,0 1 0,-4-3 0,7 4-161,0 0-1,0 0 1,0-1 0,0 1-1,0 0 1,0 0-1,0 0 1,1-1 0,-1 1-1,0-1 1,1 1 0,-1 0-1,1-1 1,0 1 0,-1-1-1,1 1 1,0-1 0,0 1-1,0-1 1,0 1-1,0-1 1,0 1 0,0-1-1,1-2 1,6-14-16458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8808,'0'0'7084,"9"-4"-5653,-6 3-1357,-1 0 0,1 0 0,0 0 0,-1 0-1,1 0 1,0 1 0,-1-1 0,1 1 0,0 0 0,0-1 0,0 1 0,0 1-1,-1-1 1,1 0 0,0 1 0,0-1 0,-1 1 0,1 0 0,0 0 0,-1 0-1,1 0 1,-1 0 0,1 1 0,-1-1 0,0 1 0,1 0 0,-1 0 0,0 0-1,0 0 1,2 3 0,16 12 189,1 0 0,0-1 0,0-2-1,2 0 1,0-1 0,0-1 0,1-2-1,1 0 1,0-1 0,0-2 0,38 7-1,-10-6-61,1-2 1,-1-2-1,1-2 0,88-10 0,-68-4-97,-1-2 0,98-34 0,-108 27 97,0 4 0,1 2 0,105-10 0,-107 25-24,72 9 1,-76-4 493,79-3 0,-130-2-643,0-1-1,0-1 1,-1 0-1,1 0 1,-1 0-1,1 0 1,-1-1-1,1 0 1,-1-1 0,-1 1-1,8-6 1,28-15 842,-13 21-21,2 1-1459,-30 1 419,1 1 1,0 0 0,-1-1-1,1 1 1,-1-1 0,1 1-1,0 0 1,-1-1 0,1 1-1,-1-1 1,0 1-1,1-1 1,-1 0 0,1 1-1,-1-1 1,0 1 0,1-1-1,-1 0 1,0 1 0,0-1-1,1 0 1,-1 1 0,0-1-1,0 0 1,0 0 0,0 1-1,0-1 1,0 0-1,0 1 1,0-1 0,0 0-1,0 0 1,-1 1 0,1-1-1,0-1 1,-5-9-7753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9513,'0'0'11947,"12"-7"-11109,-3 0-638,-6 4-152,0 0 0,0 1-1,1 0 1,-1-1 0,1 1-1,-1 1 1,1-1-1,0 0 1,0 1 0,0 0-1,0 0 1,0 0 0,0 0-1,0 1 1,0-1 0,0 1-1,0 0 1,5 1-1,70 12 281,-23-3-273,99 5 0,-55-18 50,148-23-1,-212 21-99,-8 0-4,1 2 1,-1 0-1,0 2 1,1 1-1,0 2 0,-1 0 1,0 2-1,0 1 1,0 1-1,30 12 1,-32-7 34,19 8 22,1-1-1,80 18 1,-112-33-46,0-1 0,0 0 1,0-1-1,0 0 1,0-1-1,0-1 1,0-1-1,0 0 0,0 0 1,-1-1-1,1-1 1,-1-1-1,1 1 0,11-8 1,25-20 42,-39 23-28,1 1-1,0 1 0,23-11 0,-34 18-3,-1-1 0,1 1 0,0-1 0,0 1 0,-1 0 0,1 0 0,0-1 0,0 1 1,0 0-1,0 0 0,-1 0 0,1 0 0,0 0 0,0 0 0,0 0 0,0 0 0,-1 0 0,1 0 0,0 1 0,0-1 0,0 0 0,-1 0 0,1 1 1,0-1-1,0 1 0,-1-1 0,1 0 0,0 1 0,-1-1 0,1 1 0,0 0 0,-1-1 0,1 1 0,-1 0 0,1-1 0,-1 1 0,1 0 0,-1-1 1,0 1-1,1 0 0,-1 0 0,0 0 0,1-1 0,-1 1 0,0 0 0,0 0 0,0 0 0,0 0 0,0-1 0,0 1 0,0 0 0,0 1 0,-11-9-7918,-10-9-3139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1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1637 181 7111,'-16'-6'5434,"-62"-24"-3658,-231-74 238,267 92-1832,-1 3 1,0 1-1,-1 2 1,1 2-1,-68 2 1,84 6-88,0 0-1,0 2 1,0 1 0,1 1 0,0 2 0,1 0 0,-41 23-1,-8 11 98,-75 59 0,93-62 156,1 2 0,3 2 0,-71 79-1,106-105-83,1 2 0,1 0 0,2 0 0,0 1-1,0 1 1,2 0 0,1 1 0,2 0 0,0 0-1,1 1 1,1 0 0,-4 47 0,9-46-236,1 0 0,2 0 0,1 1 0,0-2 0,2 1 0,1 0 0,1-1 0,2 0 0,0-1 1,1 0-1,2 0 0,0-1 0,2-1 0,0 0 0,1-1 0,2 0 0,0-1 0,1-1 0,0-1 0,2 0 0,0-2 0,1 0 1,1-2-1,0 0 0,1-1 0,47 18 0,-24-14-8,1-3 0,0-2 1,1-1-1,1-3 0,-1-2 1,1-2-1,0-3 0,0-1 0,55-8 1,-28-2 77,-1-3 1,-1-4 0,0-3 0,-1-3-1,80-37 1,-104 38 63,-1-2 0,0-1 0,-2-3 0,-2-2-1,70-59 1,-99 75 9,-1 0-1,-1 0 0,0-1 0,-1-1 1,-1 0-1,0-1 0,-1 0 1,-1 0-1,0-1 0,-2 0 1,0-1-1,-1 0 0,-1 0 0,0 0 1,-2-1-1,0 1 0,-1-1 1,-2-33-1,-3 25-99,-1 1-1,-2-1 1,-1 1 0,-1 0 0,-1 0-1,-1 1 1,-1 0 0,-2 1 0,-22-34-1,8 19-41,-1 2-1,-2 0 0,-2 2 0,-63-55 1,71 71-36,0 2 0,-1 0 0,-1 2 0,-1 0 0,0 2-1,-1 1 1,-41-13 0,53 21-226,-1 1 0,0 0 0,0 1-1,0 1 1,-1 1 0,1 0 0,0 1-1,-1 1 1,1 1 0,0 0-1,0 1 1,0 1 0,0 1 0,-24 10-1,12 0-1383,1 1-1,1 1 1,1 1-1,-25 22 1,-20 21-4538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4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180 216 9929,'-14'2'385,"-12"0"269,-87 9-1394,87-7 9426,229-19-4814,-66 2-2091,157-10-1111,404-85 0,-649 97-682,39-9 98,1 3 0,178-10 0,-255 29-459,-17 2-450,-20 2-1270,-18-3-4094,-12-2-6871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7027 646 17296,'-288'-111'901,"207"85"-2203,-137-25 0,-438-22-386,-8 45 2918,339 17-451,315 10-730,-949-27 2264,0 61-2540,942-32 195,-538 53-375,-2 32 949,394-50 17,-213 75-1,268-70-119,2 5-1,-182 107 1,230-115-366,2 1-1,2 3 1,2 3 0,1 2-1,3 2 1,2 1 0,-73 105 0,90-109-75,2 0 1,2 2-1,2 1 1,2 1-1,2 0 1,3 2-1,2 0 1,2 1 0,2 0-1,-4 80 1,12-82 107,2-1 0,2 0 0,2 0 1,2 0-1,2 0 0,3-1 0,2 0 1,2-1-1,38 84 0,-23-75-26,3-1 1,3-1-1,1-2 0,3-2 1,49 49-1,-25-37-51,3-3 0,3-3 1,85 54-1,-2-20-53,3-7-1,4-7 1,203 69 0,747 192-15,-873-286 29,2-11 0,435 18-1,-413-62 284,-1-11 0,485-91 0,-343 15 148,425-157 0,-551 148-451,369-188 1,-498 208-133,-3-5 1,-5-7-1,252-215 1,-321 240 177,-3-2 0,-3-3 0,-4-2 0,68-108-1,-99 135 224,-3-1 0,-2-1-1,-2-2 1,-3 0 0,-1-1 0,-3-1-1,-2 0 1,-2-1 0,4-60-1,-12 70-143,-1 0 0,-3 0-1,-1 0 1,-3 0-1,-1 0 1,-2 1 0,-2 0-1,-2 0 1,-1 2 0,-31-64-1,19 55-83,-3 2-1,-2 1 1,-2 1-1,-1 2 1,-3 2-1,-1 0 1,-57-46-1,33 38 2,-2 3 1,-3 3-1,-1 3 0,-108-48 0,45 35 18,-232-63 0,-134 8 48,-695-60-615,392 127-3543,537 44-704,11 16-4205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4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7260 3844,'9'-4'966,"1"-1"1,-1-1 0,0 1 0,-1-1 0,0-1-1,0 0 1,0 0 0,-1 0 0,13-16-1,-5 4-674,2 1-1,1 0 1,0 1-1,1 2 1,0 0-1,43-25 1,-3 10-106,84-30 0,-94 36-163,0-2 1,-2-2-1,-1-1 0,75-65 0,-33 26-16,-56 43 1,15-11-34,1 1 0,2 3 0,95-47 0,-39 33 581,196-120 0,-40 13 968,42-29-1284,29-32-133,-89 58-110,-116 63-92,143-132 0,-99 77 127,618-417 167,-550 410-199,185-127 66,304-252-65,0 23 251,224-98 31,-448 299-158,18-12 700,390-256-575,-378 200-392,-25-31 88,-408 318 443,3 4 0,200-123 0,-304 209-417,18-14 150,-18 15-282,-1-1 0,0 0 0,0 1 0,0-1 0,0 0-1,0 0 1,0 1 0,0-1 0,0 0 0,0 0 0,0 1 0,0-1 0,0 0 0,-1 0 0,1 1 0,0-1 0,0 0-1,-1 1 1,1-1 0,-1 0 0,1 1 0,0-1 0,-1 1 0,1-1 0,-1 1 0,0-1 0,1 1 0,-1-1-1,0 0 1,-14-14-10254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285 514 5157,'36'-84'1980,"17"-45"3047,-47 112-3945,-2 0 1,0 0-1,-1-1 0,-1 1 0,1-35 1,-3 51-996,0-1 1,0 0 0,0 0 0,0 0 0,0 1 0,0-1 0,-1 0-1,1 0 1,0 1 0,-1-1 0,0 0 0,1 1 0,-1-1-1,0 0 1,0 1 0,0-1 0,0 1 0,0-1 0,0 1-1,0 0 1,0-1 0,-1 1 0,1 0 0,-1 0 0,1 0-1,0 0 1,-1 0 0,0 0 0,1 0 0,-1 1 0,0-1-1,1 1 1,-1-1 0,0 1 0,0-1 0,1 1 0,-1 0-1,0 0 1,0 0 0,-1 0 0,-3 1-35,1 0 0,0 0 0,0 0 1,0 1-1,0 0 0,0 0 0,1 0 0,-1 0 0,0 1 0,1 0 1,0 0-1,0 0 0,-5 5 0,-15 17-10,2 2-1,1 0 1,1 1-1,1 2 1,1 0-1,2 0 1,-19 51-1,14-21 8,1 1 0,4 1 0,-11 78-1,17-68-36,3 0 0,4 79-1,3-122-52,2 1 0,2-1 0,0 0 0,2 0 0,1-1 0,2 0-1,23 54 1,-28-75 21,0 1 0,0-1 0,1 0-1,0 0 1,1 0 0,0-1 0,0 0 0,0 0-1,0 0 1,1-1 0,0 0 0,0 0-1,15 6 1,-15-8 84,-1-1-1,0 0 1,1-1-1,-1 1 0,1-1 1,-1-1-1,1 1 1,0-1-1,-1 0 1,1-1-1,0 1 1,-1-1-1,1-1 1,-1 1-1,1-1 1,-1 0-1,0-1 0,10-4 1,-1-3 350,0 0-1,-1-1 1,0 0 0,0-1 0,-1-1 0,-1 0-1,0-1 1,-1 0 0,0-1 0,15-28 0,1-7 505,-3-1 1,20-64-1,-11 11-715,-5-2-1,-5 0 1,-5-2 0,-4 0-1,0-142 1,-14 229-204,2-1 3,-2 1 0,-1-1-1,-1 1 1,-8-42 0,9 58-8,-1 1 1,1 0-1,-1 0 1,0-1-1,0 1 1,0 0 0,-1 0-1,1 1 1,-1-1-1,0 0 1,0 1-1,0 0 1,0 0 0,-1 0-1,1 0 1,-1 0-1,0 1 1,0-1-1,0 1 1,0 0-1,0 0 1,-1 1 0,1-1-1,0 1 1,-1 0-1,1 0 1,-1 0-1,-8 1 1,6 0-209,0 0 0,0 0 0,0 1 0,-1 0 0,1 0 0,0 1 1,1 0-1,-1 0 0,0 1 0,1 0 0,-1 0 0,1 0 0,-7 6 0,4-3-1281,1 1 0,0 0 0,0 0 1,-12 16-1,0 4-6830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58 178 5573,'0'-13'5211,"0"-110"763,0 88-2389,0 29 2353,-19 265-4530,4-103-1236,-9 252 1157,43 622 1,-13-959-1192,26 258 49,-18-228 123,33 118-1,-38-193-76,-8-26-228,-1 0 1,0 0-1,0 0 0,0 0 1,0 0-1,1 0 0,-1 0 1,0 0-1,0 0 0,0 0 0,0 0 1,1 0-1,-1 0 0,0 0 1,0 0-1,0 0 0,0 0 1,1 0-1,-1 0 0,0 0 0,0 0 1,0 0-1,0-1 0,0 1 1,0 0-1,1 0 0,-1 0 1,0 0-1,0 0 0,0 0 1,0-1-1,0 1 0,0 0 0,0 0 1,0 0-1,0 0 0,0-1 1,0 1-1,1 0 0,-1 0 1,0 0-1,0 0 0,0-1 0,0 1 1,0 0-1,0 0 0,-1 0 1,1 0-1,0-1 0,0 1 1,0 0-1,0 0 0,0 0 0,0 0 1,0 0-1,0-1 0,0 1 1,0 0-1,0 0 0,-1 0 1,0-55 291,0 37-542,-2-43-2395,-2 22-2354,0-8-6152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12780,'0'0'5077,"12"1"-3444,336 9 5910,-223-12-7028,128 15 1,-113 4-404,633 53 155,-536-65 308,624 47 3174,-800-47-3749,-47-5 0,0 1 0,1 0 0,-1 1 0,0 1 0,0 0 0,0 0 0,20 10 0,-27-9 186,-12-5-112,-14-8-3169,-6-9-7491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 0 8584,'0'0'14777,"-11"13"-12733,-183 164 1394,130-124-2130,3 2 0,-86 100 0,146-154-1356,-1 0 0,1 1-1,-1 0 1,1-1 0,0 1 0,0 0 0,0-1-1,0 1 1,0 0 0,0 0 0,0 0-1,1 0 1,-2 3 0,3-5-31,0 1-1,0-1 0,0 0 1,0 0-1,0 0 1,0-1-1,-1 1 1,1 0-1,0 0 1,0 0-1,0-1 1,0 1-1,-1 0 1,1-1-1,0 1 1,0 0-1,0-1 1,-1 1-1,1-1 1,1-1-1,53-38-4115,28-47-6524,-39 38 784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15182,'0'0'15444,"5"13"-14750,1 12-540,-1 0 0,-1 0 0,-1 1-1,0 25 1,-4 6-365,0-13 447,4 46-1,-1-75-1135,0-1-1,2 1 1,7 25-1,-10-39-34,-1 0-119,-11-1-10522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4292,'0'0'23735,"57"45"-22038,-6-45 129,12 0-737,3-1-961,-2-10-128,-5 1 0,-7 1 0,-8 3 0,-8 2-1537,-11 0-2371,-7-2-3811,-6-1-11083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57 14221,'0'0'10635,"4"-9"-7838,13-25-464,-17 34-2294,0-1 0,0 1-1,0-1 1,0 1 0,0-1 0,0 1 0,0-1 0,0 1 0,-1-1 0,1 1 0,0-1 0,0 1 0,0-1 0,-1 1 0,1-1-1,0 1 1,0-1 0,-1 1 0,1-1 0,0 1 0,-1 0 0,1-1 0,-1 1 0,1 0 0,0-1 0,-1 1 0,1 0-1,-1 0 1,1-1 0,-1 1 0,1 0 0,-1 0 0,1 0 0,-1-1 0,1 1 0,-1 0 0,1 0 0,-1 0 0,1 0 0,-1 0-1,1 0 1,-1 0 0,1 0 0,-1 1 0,1-1 0,-1 0 0,1 0 0,-2 1 0,-26 1 835,14 3-874,0-1 0,1 2 0,0-1 0,0 2 0,1 0 0,0 0 0,-14 12 0,-7 7 0,-34 35 0,52-46 0,2-1 0,0 2 0,-16 23 0,25-32 0,-1 1 0,1-1 0,1 1 0,0 0 0,0 0 0,0 1 0,1-1 0,0 1 0,0-1 0,0 13 0,3-19 0,-1 1 0,1-1 0,-1 1 0,1-1 0,0 0 0,-1 1 0,1-1 0,1 0 0,-1 0 0,0 1 0,0-1 0,1 0 0,-1 0 0,1 0 0,0 0 0,0-1 0,-1 1 0,1 0 0,0-1 0,0 0 0,1 1 0,-1-1 0,0 0 0,0 0 0,1 0 0,-1 0 0,0 0 0,1-1 0,-1 1 0,1-1 0,-1 1 0,4-1 0,13 3 0,1-2 0,-1 0 0,23-1 0,-23-1 0,12 0-335,-1-1 0,0-1 0,0-1-1,0-2 1,-1-1 0,0-2 0,0-1 0,30-14 0,-21 2-7699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247 122 5157,'9'-8'929,"66"-50"2999,-59 47-458,-1 1 0,2 0 0,32-13 1,-49 23-3332,0 0 0,0 0 0,0-1 0,1 1 0,-1 0 0,0 0 0,0 0 0,0 0 0,1 0 0,-1 0 0,0 0 0,0 0-1,0 0 1,0 0 0,1 0 0,-1 0 0,0 0 0,0 0 0,0 0 0,1 0 0,-1 0 0,0 0 0,0 0 0,0 0 0,1 0 0,-1 0 0,0 0 0,0 0 0,0 0 0,1 0 0,-1 0 0,0 0 0,0 1 0,0-1 0,0 0 0,0 0 0,1 0 0,-1 0 0,0 0 0,0 1 0,0-1 0,0 0 0,0 0 0,0 0 0,1 1 0,-5 10 1403,-12 13-1256,-141 136 418,19-22-768,115-112 47,0 2 0,1 1-1,-22 40 1,43-68-107,1-1 0,-1 1 0,0 0 0,1 0 0,-1 0 0,0 0 0,1-1 0,-1 1 0,1 0 0,0 0 0,-1 0 0,1 0 0,0 0 0,-1 1 0,1-1 0,0 0 0,0 0 0,0 0 0,0 0 0,0 0 0,0 0 0,0 0 0,0 0 0,1 0 0,-1 2 0,2-3-173,0-1-1,-1 1 1,1-1 0,-1 1-1,1-1 1,-1 0-1,1 0 1,-1 0-1,1 0 1,-1 0 0,0 0-1,1 0 1,-1 0-1,0 0 1,0 0 0,2-3-1,25-34-4432,7-12-2007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17232,'0'0'2061,"-1"10"453,-5 31-417,2-8 261,-2 61-1,6-84-2259,0 1-1,1-1 1,1 0-1,0 0 1,0 0 0,1 0-1,0-1 1,0 1-1,1-1 1,10 16-1,13 14-297,-15-22-57,0 0 0,-1 1 1,10 21-1,-18-32-904,-1 1 1,0-1-1,0 1 1,0-1-1,-1 1 1,0 0-1,0 9 1,-1-6-4536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4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73 4420,'0'0'1345,"-28"-54"-2754,48 36-993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16143,'0'0'8809,"54"36"-7080,-7-36-127,10 0-641,7-15-609,6 2-224,-3 3-192,-2 4-1826,-14 4-2722,-8 2-1954,-7 0-7271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 1 17649,'-15'8'1647,"-1"1"-1,2 1 1,-15 12 0,-70 71 861,55-49-1065,-148 155 1071,191-199-2508,-22 19-12,23-19-58,-1 0 0,1 0 1,0 1-1,-1-1 1,1 0-1,-1 0 0,1 0 1,-1 0-1,1 0 1,0 0-1,-1 0 1,1 0-1,-1 0 0,1-1 1,-1 1-1,1 0 1,0 0-1,-1 0 0,1 0 1,-1-1-1,1 1 1,0 0-1,-1 0 1,1-1-1,0 1 0,-1 0 1,1 0-1,0-1 1,-1 1-1,1-1 0,0 1 1,0 0-1,0-1 1,-1 1-1,1 0 1,0-1-1,0 1 0,0-1 1,0 1-1,0-1 1,0 1-1,0 0 0,-1-1 1,1 1-1,0-1 1,1 1-1,-1-1 1,0 1-1,0 0 0,0-1 1,0 1-1,0-1 1,0 1-1,0-1 0,1 1 1,-1-1-1,5-55-9662,1 19 1953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15503,'0'0'10281,"42"50"-8263,-10-29-320,11-1-385,8 3-512,6 3-449,6 2-256,3-1-256,-8-4-2883,-5 4-5957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 16752,'0'0'1217,"-61"56"-544,19-18 384,-6 8-289,2 0 161,-1 1-64,9-4 0,4-8-257,8-6-415,9-10-33,6-6 96,6-8-96,5-10-608,13-17-2339,7-14-2786,6-8-4485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16207,'0'0'4463,"0"11"-2375,-2 55 815,3 84 510,0-131-3324,1 0 0,1-1-1,1 1 1,1 0 0,12 32 0,-14-43-205,15 38-628,-13-13-5843,-5-33 6402,0 1 1,-1-1-1,1 0 1,0 1-1,0-1 1,0 0-1,0 0 1,-1 1-1,1-1 1,0 0-1,0 0 1,-1 1-1,1-1 1,0 0-1,-1 0 1,1 0-1,0 1 1,0-1-1,-1 0 1,1 0-1,0 0 1,-1 0-1,1 0 1,0 0-1,-1 0 1,1 0-1,-1 0 1,1 0-1,0 0 1,-1 0-1,1 0 0,0 0 1,-1 0-1,1 0 1,0 0-1,-1 0 1,-2-1-1344,-12 1-5711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12588,'0'0'14670,"91"47"-13966,-42-47-415,6 0-193,-3 0-128,-3 0-2018,-5-4-3075,-7-2-4004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1048 0 20692,'0'0'3037,"-8"0"-715,-5 2-1983,-1 0-1,1 1 0,-1 0 0,1 1 1,0 0-1,1 2 0,-1-1 0,1 1 1,0 1-1,0 0 0,-10 9 0,7-6-202,2 1 1,0 0-1,0 0 0,1 1 0,0 1 1,1 0-1,1 1 0,-18 29 0,27-41-110,-1 1 0,1-1 0,0 0 0,-1 1-1,1 0 1,0-1 0,1 1 0,-1 0 0,0-1-1,1 1 1,0 0 0,-1 0 0,1 0 0,0-1 0,1 1-1,-1 0 1,0 0 0,1-1 0,0 1 0,-1 0-1,1-1 1,0 1 0,0 0 0,1-1 0,0 3-1,2-2-13,-1 0 0,1-1 0,-1 1 0,1-1-1,0 0 1,-1 0 0,1 0 0,0-1-1,0 0 1,0 1 0,1-1 0,-1-1-1,0 1 1,0 0 0,9-1 0,135 1-2566,-99-5-2495,-1-3-4821,-31 3-1137</inkml:trace>
  <inkml:trace contextRef="#ctx0" brushRef="#br0" timeOffset="1">1 524 14542,'0'0'8290,"12"8"-5845,-5-3-2112,1 0 0,0-1 0,1 1 0,-1-2 0,1 1 0,-1-1 0,1 0 1,0-1-1,0 0 0,0 0 0,1-1 0,11 0 0,374-14 2253,2 0-3379,-308 12-338,40 0-3333,-46 6-3703,-66-3 2284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13933,'0'0'10768,"-4"11"-9300,-6 10-1231,0-1 0,-2 0 0,0 0-1,-1-2 1,-15 19 0,-92 96-197,89-100 36,6-5-60,16-16-3,-1-1-1,0-1 1,0 0-1,-1 0 1,-20 14-1,30-24-83,1-1 1,0 1-1,-1 0 1,1 0-1,0-1 0,0 1 1,-1 0-1,1 0 1,0-1-1,0 1 0,0 0 1,-1-1-1,1 1 0,0 0 1,0 0-1,0-1 1,0 1-1,0-1 0,-1 1 1,1 0-1,0-1 1,0 1-1,0 0 0,0-1 1,0 1-1,0 0 1,0-1-1,0 1 0,0-1 1,1 1-1,-1 0 1,0-1-1,0 1 0,0 0 1,0-1-1,0 1 1,1 0-1,-1 0 0,0-1 1,5-20-1895,14-18-2492,9-9-1282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9993,'0'0'9919,"1"9"-8339,0 10-729,-1-1-1,-1 1 0,-1 0 0,-1-1 1,-7 28-1,4-15 227,-5 54-1,10-66-842,1 0 1,1 0-1,7 37 0,-6-49-543,0 1 0,1 0 0,0-1 0,0 0 0,5 8 0,-6-11-582,1 0 0,0 0 0,0 0 0,0-1 0,0 1 0,1-1-1,-1 0 1,1 0 0,5 4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18161,'0'0'8520,"72"5"-6662,-23-5-801,7 0-609,4-6-351,0-5-97,-3 5-801,-5-2-2178,-8 0-2402,-3 0-2306</inkml:trace>
  <inkml:trace contextRef="#ctx0" brushRef="#br0" timeOffset="1">905 0 4068,'0'0'15695,"-53"30"-12492,14-1-449,-3 10-1408,-1 6-129,1 1-224,6 3-225,6-7-543,5-2-129,8-10-32,7-9-64,4-8-321,1-12-832,2-1-832,2-15-1539,-1-14-1729,2-6-2082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4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2686 485 13164,'-2'-9'1154,"0"2"-944,-1-1 1,0 1 0,0 0 0,0 0 0,-1 1 0,0-1 0,0 1-1,-1 0 1,1 0 0,-1 0 0,-1 0 0,1 1 0,-13-9 0,-15-8-148,-2 2 1,0 1-1,-64-24 1,-122-28-90,163 53 75,-514-129 1079,490 132-906,-1 4 0,0 4 0,0 3 1,-1 4-1,-89 12 0,119-4-202,1 3 0,0 2 0,0 2 0,2 3 0,0 1 0,1 4 0,1 1-1,-83 56 1,93-53-29,1 3 0,1 1 0,2 1 0,2 2 0,1 2 0,1 1 0,2 1 0,2 1 0,1 2 0,-25 56 0,42-77 11,0 0-1,2 1 0,1 0 1,0 1-1,2-1 0,0 1 1,2 0-1,-1 32 0,4-37 43,1-1-1,0 1 1,1-1-1,1 0 1,0 0-1,1 0 1,1 0-1,0-1 1,1 0-1,1-1 1,17 25-1,-2-9 26,1-1 1,1-1-1,1-1 0,1-2 0,2-1 0,0-1 0,40 23 1,-23-20-15,1-2 1,1-1 0,1-3 0,78 20 0,-22-16-7,1-6 0,1-3 0,0-6 0,156-6 1,-160-8 197,-1-5 1,0-4 0,-1-5 0,-1-4 0,0-4 0,-2-5 0,-2-4 0,107-56 0,-159 70 285,0-3 0,-1-2 1,72-59-1,-102 75-392,-1-1 0,0 0 0,-1 0 0,0-1 0,-1 0 0,0-1 0,-1-1 0,-1 1-1,0-1 1,-1-1 0,-1 1 0,0-1 0,-1 0 0,-1 0 0,3-21 0,-5 20-115,-2 0 0,0 0 0,0 0 0,-2 1 0,0-1 0,-1 0 0,-1 1 0,0 0 0,-2 0 1,1 0-1,-2 0 0,-13-23 0,8 21-18,-1-1 0,0 2 1,-2 0-1,0 0 0,-1 2 1,-1 0-1,0 0 0,-1 2 1,-21-13-1,-4 1 63,-2 3 1,-1 1 0,0 3-1,-1 1 1,-1 2 0,-96-15-1,-79 4-1103,4 16-5062,175 8-488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15086,'0'0'11339,"51"30"-9321,-22-10-545,4 3-480,4 0-480,6 5-385,1-1-64,0 0-1505,-4-4-3588,-2-6-2402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15471,'0'0'11306,"92"22"-10313,-39-22-416,6 0-449,-1 0-64,-2 0-1409,-13 0-1602,-11 0-1665,-20 4-2691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15791,'0'0'5349,"60"4"-2915,-17-4-1217,7-4-416,3-2-448,-2 2-321,-6 4-449,-11 0-2081,-13 1-3204,-9 6-6597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18289,'0'0'9257,"27"50"-9321,-15-43-2787,0-3-4163</inkml:trace>
  <inkml:trace contextRef="#ctx0" brushRef="#br0" timeOffset="1">52 272 15983,'0'0'10954,"29"4"-20018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14414,'0'0'8050,"-11"1"-6545,-6 1-935,0 1 0,0 1 0,1 1-1,-30 12 1,42-16-547,-1 1 1,0 0-1,1 0 0,-1 1 1,1-1-1,0 1 1,0 0-1,0 0 0,0 0 1,0 1-1,1-1 0,-1 1 1,1 0-1,0 0 0,0 0 1,1 0-1,-1 1 0,1-1 1,0 1-1,0-1 1,0 1-1,1 0 0,0 0 1,-1 6-1,2-9-23,0 0 0,1 0-1,-1 0 1,1 0 0,0 0 0,0 0 0,0-1 0,0 1-1,0 0 1,0-1 0,0 1 0,0 0 0,1-1 0,-1 1 0,1-1-1,-1 0 1,1 0 0,-1 1 0,1-1 0,0 0 0,-1 0-1,1 0 1,0-1 0,0 1 0,3 0 0,57 16-216,-49-15 62,19 4-277,-5-2-44,45 15 0,-66-18 455,-1 1 1,0 0-1,0 1 0,0-1 1,0 1-1,0 0 0,0 0 1,-1 0-1,1 1 0,-1 0 1,0-1-1,0 2 0,0-1 1,4 7-1,-6-8 51,-1 0 0,0 0 0,0 0 1,0 1-1,0-1 0,-1 0 0,1 0 0,-1 1 1,0-1-1,0 0 0,0 0 0,0 1 0,0-1 0,-1 0 1,0 0-1,1 1 0,-1-1 0,0 0 0,-1 0 0,1 0 1,0 0-1,-1 0 0,0-1 0,0 1 0,0 0 0,0-1 1,0 1-1,0-1 0,-1 0 0,1 0 0,-1 1 0,-4 2 1,-6 3 418,1 1 1,-1-2-1,0 0 1,-1 0-1,-26 8 1,28-10-190,1-1 0,-1-1 0,0 0 0,-1-1 0,1 0 0,0-1 0,-1 0 0,1-1 0,-1 0 0,-18-4 1,28 3-315,1 0 0,0 0 0,0-1 0,1 1 0,-1 0 0,0-1-1,0 0 1,1 1 0,-1-1 0,1 0 0,-1 0 0,1 0 0,0 0 0,0 0 0,0 0 0,0 0 0,0 0 0,0-1 0,0 1 0,1 0 0,-1 0 0,1-1 0,0 1 0,0 0 0,0-1 0,0 1 0,0-3 0,1-6-1004,-1 0 0,2 0 0,-1 1 0,7-18 1,12-24-5121,9-5-2711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7399,'0'0'13415,"0"11"-10858,5 133 3053,-4 207-3696,-1-294-581,-2-348-2844,2 296 1505,0 0 1,0 0-1,0 0 0,0 0 0,1 0 0,-1 1 1,1-2-1,1 1 0,-1 0 0,1 0 1,0 0-1,0 0 0,0-1 0,1 1 0,-1-1 1,1 0-1,0 0 0,0 0 0,1 0 1,-1 0-1,1-1 0,0 0 0,0 1 1,0-1-1,0-1 0,0 1 0,1-1 0,0 1 1,-1-1-1,1 0 0,0-1 0,0 1 1,0-1-1,0 0 0,0-1 0,6 1 1,0 0 14,0 0 0,-1-1 0,1 0 0,0-1 0,-1-1 1,1 1-1,-1-2 0,1 1 0,-1-1 0,0-1 0,0 0 1,13-8-1,-17 9 1,-1 0 0,0-1-1,0 1 1,0-1 0,-1-1 0,1 1 0,-1-1 0,0 1 0,-1-1 0,1 0 0,-1-1 0,0 1-1,0-1 1,0 1 0,-1-1 0,0 0 0,0 0 0,-1 0 0,1 0 0,-1 0 0,0 0 0,-1-10 0,0 16-6,0-1 0,0 1 0,0 0 0,0 0 0,0-1 1,0 1-1,0 0 0,0 0 0,0-1 0,0 1 1,0 0-1,0 0 0,0 0 0,0-1 0,0 1 0,-1 0 1,1 0-1,0 0 0,0 0 0,0-1 0,0 1 1,-1 0-1,1 0 0,0 0 0,0 0 0,0 0 0,0-1 1,-1 1-1,1 0 0,0 0 0,0 0 0,-1 0 1,1 0-1,0 0 0,0 0 0,0 0 0,-1 0 0,1 0 1,0 0-1,0 0 0,-1 0 0,1 0 0,0 0 1,0 0-1,0 0 0,-1 0 0,1 0 0,0 0 1,0 0-1,0 0 0,-1 1 0,1-1 0,0 0 0,0 0 1,0 0-1,-1 0 0,1 0 0,0 1 0,-13 11 107,8-1 23,0 0 0,0 1 0,1-1 0,1 1 0,-4 23 0,6-27-71,-1-1 0,2 0-1,-1 1 1,1-1 0,0 0 0,1 0 0,0 1 0,0-1 0,1 0 0,-1 0 0,5 11 0,-4-15-63,0-1 0,-1 1 0,1-1 0,0 1 0,0-1 0,0 0 0,0 0 0,1 0 0,-1 0 0,1 0 0,-1 0 0,1-1 0,-1 1 0,1-1 0,0 1 0,0-1 0,0 0 0,0-1 0,0 1 0,0 0 0,0-1 0,0 1 0,0-1 0,0 0 0,0 0 0,0 0 0,0-1 0,0 1 0,0-1 0,0 0 0,0 1 0,0-1 0,5-3 0,2 0 0,0-1 0,0 0 0,-1 0 0,1-1 0,-1 0 0,-1-1 0,1 0 0,8-10 0,-1-2 0,-1-1 0,-1-1 0,-1 0 0,14-30 0,-35 96 0,4-31 10,-14 54-10,17-63-58,0 0-1,0 0 0,1 1 1,-1-1-1,1 0 0,1 1 1,-1-1-1,1 0 0,0 0 0,2 7 1,-3-11-155,1 0 1,0 0-1,-1-1 0,1 1 1,-1 0-1,1 0 1,0-1-1,0 1 1,-1-1-1,1 1 0,0 0 1,0-1-1,0 0 1,0 1-1,-1-1 0,1 1 1,0-1-1,0 0 1,2 1-1,-2-1-271,0 0 1,1 0-1,-1 0 0,0 0 0,0 0 0,0 0 1,1 0-1,-1 0 0,0 0 0,0 0 1,0-1-1,0 1 0,1 0 0,-1-1 0,0 1 1,1-2-1,9-14-7737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18257,'0'0'6855,"-5"57"-6695,19-37-256,5-1-2947,9-2-4516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18225,'0'0'3796,"-11"8"-1042,-3 0-2122,10-5-483,-1 0-1,0 0 0,0 0 1,1 0-1,0 1 0,0 0 1,0 0-1,0 0 0,1 0 1,-5 7-1,3 1-1193,13-15-726,23-20-1483,-23 16 3062,-5 10 310,-1-1 1,0 1-1,0 0 1,0 0-1,0 0 0,0 0 1,0 0-1,-1 0 0,0 0 1,1 0-1,-1 1 1,0-1-1,0 5 0,2 1 125,5 14 60,-1 1-1,-2 0 1,0 0-1,-2 1 1,2 26-1,-5-24 815,0-1 0,-1 1 0,-2-1 0,-9 41-1,10-61-951,-20 64 1484,21-68-1611,0 1 0,0-1 0,0 1 0,0-1 1,-1 1-1,1-1 0,-1 0 0,1 0 0,-1 0 0,0 0 0,0 0 0,0 0 1,0 0-1,0-1 0,0 1 0,-1-1 0,1 1 0,0-1 0,-1 0 1,1 0-1,-1 0 0,-4 1 0,5-2-38,1-1 0,-1 1 0,0-1 0,0 1 0,1-1 0,-1 1 0,0-1 0,1 0 0,-1 0 0,0 0 0,1 0 0,-1 0 0,1-1 0,0 1 0,-1 0 0,1 0 0,0-1 0,0 1 0,0-1 0,0 1 0,-1-4 0,-20-41 0,19 37 0,-5-11-357,1 0-1,1 0 1,-7-37 0,12 50 157,0 0 0,1 0 0,0 1 0,0-1 0,0 0 0,1 0 0,0 0 0,0 1 0,1-1 0,0 1 0,0-1 0,0 1 0,1-1 1,0 1-1,7-11 0,44-40-9265,-21 24 2162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17489,'0'0'9182,"-3"10"-7095,-10 32-550,13-40-1490,-1 0 0,1 0 0,0 1 0,0-1 0,0 0 0,0 0 0,0 0 0,0 0 0,0 0 0,1 0 0,-1 0 0,1 0 0,-1 0 0,1-1 0,0 1 0,0 0 0,0 0 0,0 0 0,0-1 0,0 1 0,1 0 0,-1-1 0,0 1 0,1-1 0,-1 0 0,1 1 0,0-1 0,-1 0 0,1 0 0,0 0 0,0 0 0,0 0 0,0-1 0,-1 1 0,5 0 0,4 2-35,-1 0 0,1-1-1,0-1 1,0 0-1,13 0 1,-13-2-56,-1 0 1,1-1-1,-1 0 0,1 0 1,-1-1-1,0 0 0,0 0 1,-1-1-1,12-7 1,-10 6-87,1-1 1,0 2-1,0-1 1,21-4-1,-31 9 124,-1 0-1,1 0 0,-1 0 0,1 0 1,-1 0-1,1 1 0,-1-1 0,1 0 1,-1 0-1,1 0 0,-1 1 1,1-1-1,-1 0 0,1 1 0,-1-1 1,1 0-1,-1 1 0,0-1 0,1 0 1,-1 1-1,0-1 0,1 1 0,-1-1 1,0 1-1,1-1 0,-1 1 0,0-1 1,0 1-1,0-1 0,0 1 1,1-1-1,-1 1 0,0 0 0,5 30 29,4 9 297,-7-38-306,1 1-1,-1-1 1,1 1-1,0-1 1,0 0-1,-1 0 1,1 0-1,1-1 1,-1 1-1,0-1 1,0 0-1,0 1 1,1-1-1,-1-1 1,1 1-1,-1-1 1,1 1-1,-1-1 1,1 0-1,-1 0 1,1 0-1,-1-1 1,0 1-1,1-1 1,-1 0-1,1 0 0,3-2 1,7-1-1074,0-1 0,-1-1 0,1 0 0,-1-1 0,14-10 0,6-8-4800,0-1-2329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12812,'0'0'2675,"-9"11"-81,7-8-2541,-7 6 536,2 1 0,0 0-1,0 1 1,-7 14 0,12-20-485,0-1 0,1 1 1,-1 0-1,1 0 0,0-1 0,0 1 1,0 0-1,1 0 0,0 0 1,0 0-1,0 0 0,1 0 1,-1 0-1,1 0 0,0 0 0,1 0 1,1 6-1,40 65-651,-30-54-365,-1 0-1,16 36 1,-26-52 1034,1 1 1,-2 0-1,1 0 1,-1-1-1,0 1 1,0 0-1,0 0 1,-1 1-1,0-1 1,-1 0-1,0 0 1,0 0-1,-3 11 1,2-14 167,0 1 0,0-1 1,0 0-1,0 0 1,-1 0-1,0 0 1,0 0-1,0 0 0,0-1 1,0 0-1,-1 1 1,0-1-1,1 0 1,-1-1-1,0 1 0,0-1 1,-1 0-1,1 0 1,0 0-1,-8 2 1,8-3-109,1 0 0,-1-1 0,1 1 0,0-1 0,-1 0 1,1 0-1,-1 0 0,1 0 0,-1-1 0,1 1 0,-1-1 0,1 0 1,0 0-1,0 0 0,-1-1 0,1 1 0,0-1 0,0 1 0,0-1 1,0 0-1,1 0 0,-1-1 0,1 1 0,-1 0 0,1-1 1,0 0-1,-1 1 0,-1-6 0,-1 0-190,1 0 1,0 0-1,1-1 0,0 1 1,0-1-1,1 0 1,0 0-1,0 0 0,1 0 1,0 0-1,1 0 0,0 0 1,2-10-1,-2 13-21,1-1 0,1 1 0,-1-1-1,1 1 1,1 0 0,-1 0 0,1 0-1,0 0 1,0 0 0,0 1 0,1-1 0,0 1-1,0 0 1,1 0 0,-1 0 0,1 1-1,0 0 1,9-7 0,82-38-5759,-61 32-200,13-6-8960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5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4323 431 6054,'-223'-91'4977,"-7"13"-3986,-237-51-1119,283 83 1184,-201-22 0,293 57-548,0 5-1,0 4 1,0 4-1,-121 18 1,84 3-183,1 6 0,1 5 0,2 6 0,1 5 0,3 6 0,2 5 0,3 5 1,2 5-1,-174 133 0,215-137-135,2 4 1,4 3-1,2 2 1,4 3 0,3 3-1,3 2 1,-55 108-1,58-83-244,4 1 1,6 3-1,4 1 0,4 2 0,-31 194 0,55-236 68,3 1 0,3 0 1,2 0-1,12 98 0,-5-128 0,3 0-1,0-1 1,3 0 0,1 0 0,2-1-1,2-1 1,1 0 0,2-2-1,24 35 1,-12-28-8,2-2 0,2-1 0,1-2 0,2-1 0,2-2 0,1-2 0,1-2 0,2-2 0,75 37 0,-31-25 38,2-3-1,1-5 1,2-4-1,122 22 1,-81-29 63,0-5 1,1-6-1,0-5 1,167-17 0,-133-7-14,-2-7 0,324-95 1,-260 41-97,-3-11 0,-5-10 0,-4-9 0,388-264 0,-420 241 28,197-182-1,-306 242-3,-4-2 0,-3-4 0,-4-3-1,102-163 1,-145 203 26,-3-1 0,-1 0 0,-2-1 0,-2-2 0,-2 1 0,16-92 0,-26 108 34,-2 0 0,-1 0 0,0 0-1,-3 0 1,0 1 0,-2-1-1,-1 0 1,-1 1 0,-2 0 0,0 0-1,-2 1 1,-22-43 0,14 39 65,-2 0-1,-1 2 1,-1 0-1,-1 1 1,-2 1 0,-49-41-1,34 37-29,-1 2-1,-2 2 0,-1 1 0,-62-26 0,22 19-62,-1 5-1,-1 2 0,-1 5 0,0 4 1,-112-8-1,25 14-115,-1 8-1,0 8 1,1 7 0,-209 43 0,-146 70-1936,17 43-3786,387-121 141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77 261 10570,'0'0'2856,"10"-9"940,33-31-214,-41 39-3213,0-1 0,-1 0 0,1 0 0,0 0 0,-1 0 0,1 0 0,-1 0 0,0 0 0,0-1 0,0 1 0,0 0 0,1-5 0,-2 7-260,0-1 0,0 0 0,0 1 1,0-1-1,0 1 0,0-1 0,-1 0 0,1 1 1,0-1-1,0 1 0,0-1 0,-1 1 0,1-1 1,0 1-1,-1-1 0,1 1 0,0-1 1,-1 1-1,1-1 0,-1 1 0,1-1 0,-1 1 1,1 0-1,-1-1 0,1 1 0,-1 0 1,1-1-1,-1 1 0,1 0 0,-2 0 0,-1-1-16,0 0 0,0 1-1,0 0 1,0-1-1,-1 1 1,1 1 0,0-1-1,0 0 1,0 1-1,0-1 1,0 1 0,-1 0-1,1 0 1,-4 3-1,1-1-88,0 0 0,0 1 0,0 0 0,0 1 0,1-1 0,-1 1 0,1 0 0,1 0 0,-1 1 0,1-1 0,0 1 0,0 0 0,0 0-1,1 1 1,0-1 0,0 1 0,1-1 0,-3 11 0,5-16-5,0-1 0,0 1 0,0-1 0,0 1-1,0-1 1,0 1 0,0-1 0,0 1 0,1 0 0,-1-1-1,0 1 1,0-1 0,0 1 0,1-1 0,-1 1 0,0-1-1,1 1 1,-1-1 0,0 0 0,1 1 0,-1-1 0,0 1 0,1-1-1,-1 0 1,1 1 0,-1-1 0,1 0 0,-1 1 0,1-1-1,-1 0 1,1 0 0,23 1 30,22-17 86,-25 3-122,-2 0 0,0-1 0,-1-1 0,0-1 0,-1 0 0,-1-1 0,0-1 0,-2-1 0,0 0 0,-1 0 0,-1-2 0,19-42 0,-25 45 139,-16 41-127,-16 47 93,21-54-22,0 0 0,2 0 0,0 0 0,1 1 0,0-1 0,1 21 0,1-34-62,0 0 0,0 0-1,1 1 1,-1-1 0,1 0-1,-1 0 1,1 0 0,0 0-1,0 0 1,1 0 0,-1-1-1,0 1 1,1 0-1,0-1 1,0 1 0,0-1-1,0 1 1,0-1 0,0 0-1,0 0 1,1 0 0,-1 0-1,1 0 1,0 0 0,-1-1-1,1 1 1,0-1 0,0 0-1,0 0 1,0 0 0,0 0-1,0-1 1,0 1 0,0-1-1,0 0 1,1 0-1,-1 0 1,0 0 0,4-1-1,-4 1-1,1-1-1,-1 0 1,0 0-1,0 0 0,1-1 1,-1 1-1,0-1 0,0 0 1,0 0-1,-1 0 0,1 0 1,0 0-1,-1-1 1,1 1-1,-1-1 0,0 1 1,0-1-1,0 0 0,0 0 1,0 0-1,-1 0 1,1 0-1,-1-1 0,2-5 1,1-2 9,-1-1 0,0 0 0,-1 0 0,0 0 0,0-22 0,-2 34-21,0 0-1,0 0 0,0 0 0,1 0 0,-1 0 1,0 0-1,0 0 0,0-1 0,0 1 0,0 0 1,0 0-1,0 0 0,0 0 0,0 0 1,0 0-1,0-1 0,0 1 0,0 0 0,0 0 1,0 0-1,-1 0 0,1 0 0,0 0 0,0 0 1,0-1-1,0 1 0,0 0 0,0 0 0,0 0 1,0 0-1,0 0 0,0 0 0,0 0 0,0 0 1,-1 0-1,1 0 0,0 0 0,0-1 0,0 1 1,0 0-1,0 0 0,0 0 0,0 0 0,-1 0 1,1 0-1,0 0 0,0 0 0,0 0 0,0 0 1,0 0-1,0 0 0,-1 0 0,1 0 0,0 0 1,0 0-1,0 0 0,0 0 0,0 0 0,0 1 1,-1-1-1,-7 8-45,-6 13-4,11-15 68,0 0 0,1 0-1,0 0 1,0 1-1,1-1 1,-1 0-1,2 1 1,-1 0 0,0-1-1,2 12 1,-1-15-11,1-1 1,0 1-1,0-1 1,0 0-1,0 0 1,0 0-1,0 0 1,0 1-1,1-1 1,-1-1-1,1 1 0,-1 0 1,1 0-1,0-1 1,0 1-1,-1-1 1,1 1-1,0-1 1,1 0-1,-1 1 1,0-1-1,0-1 1,0 1-1,1 0 1,-1 0-1,0-1 0,1 1 1,-1-1-1,1 0 1,-1 0-1,4 0 1,20 2-209,1-1 0,36-5 1,-56 4 174,0-1 0,0 0 1,0 0-1,0-1 0,0 0 1,0-1-1,0 1 1,-1-1-1,1 0 0,-1-1 1,0 0-1,0 0 0,10-9 1,-14 11 47,-1 0-1,1 0 1,-1-1 0,0 1-1,0 0 1,0-1 0,0 1 0,0-1-1,-1 1 1,1-1 0,-1 0 0,1 1-1,-1-1 1,0 0 0,0 1 0,0-1-1,-1 1 1,1-1 0,0 0 0,-1 1-1,0-1 1,0 1 0,0-1-1,0 1 1,0-1 0,0 1 0,-2-3-1,-5-8 134,0 0 0,-1 1 0,-16-16 0,18 19-134,-39-42-21,50 53-423,0 0 1,0 0-1,0 0 0,1 0 0,-1-1 1,0 1-1,9 0 0,42 8-9189,-5-6-5837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74 5765,'1'-4'1392,"0"-1"0,0 0 0,0 0 0,-1 0 0,0 0 0,0 1 0,0-1-1,0 0 1,-2-5 0,2 8-1198,-1 1 1,0 0-1,0-1 0,0 1 1,0 0-1,0 0 0,0 0 1,0 0-1,0 0 0,-1 0 0,1 0 1,0 0-1,-1 0 0,1 0 1,-1 1-1,1-1 0,0 0 1,-1 1-1,1 0 0,-1-1 0,0 1 1,1 0-1,-1 0 0,1 0 1,-1 0-1,1 0 0,-1 0 1,0 0-1,1 0 0,-1 1 1,-1-1-1,-4 2-63,-1 0-1,0 0 1,1 0 0,0 1-1,-1 0 1,1 1 0,0-1-1,1 1 1,-1 1 0,1-1 0,0 1-1,0 0 1,-5 6 0,-8 8-15,2 1 0,-23 32 0,26-31 55,1 0-1,1 1 1,-18 45-1,25-54-118,1 1-1,0 0 0,1 0 0,1 0 0,0 0 0,1 0 0,0 0 0,2 20 0,0-30-44,-1 1-1,1-1 1,0 1-1,1-1 1,-1 0-1,1 1 1,0-1-1,0 0 1,0 0-1,1 0 0,-1-1 1,1 1-1,0-1 1,0 1-1,0-1 1,0 0-1,7 5 1,-3-4 2,0 1 0,1-1 0,-1-1-1,1 0 1,0 0 0,0 0 0,0-1 0,0 0 0,12 1 0,-9-2-29,0 0 1,0 0-1,0-1 0,0-1 0,0 0 0,0 0 1,0-1-1,0-1 0,0 0 0,0 0 1,-1-1-1,0 0 0,1-1 0,16-11 1,-25 15 22,0-1 0,0 0 1,0 1-1,0-1 0,-1 0 1,1 0-1,-1 0 1,0 0-1,1-1 0,-1 1 1,0 0-1,0 0 0,0-1 1,-1 1-1,1-1 1,0 1-1,-1-1 0,0 1 1,1-5-1,-2 6 19,1-1 1,0 0-1,-1 1 0,1-1 1,-1 0-1,1 1 0,-1-1 1,0 1-1,0-1 0,0 1 1,0 0-1,0-1 0,0 1 1,0 0-1,0-1 1,0 1-1,-1 0 0,1 0 1,0 0-1,-1 0 0,1 1 1,-1-1-1,1 0 0,-1 0 1,1 1-1,-1-1 0,0 1 1,-2-1-1,-9-1 143,0 0 0,0 0 1,0 2-1,-1-1 0,-23 4 1,33-3-117,0 0 0,1 1 1,-1-1-1,0 1 1,0 0-1,0 0 0,1 0 1,-1 0-1,1 1 0,-1 0 1,1 0-1,-1 0 1,1 0-1,0 0 0,0 0 1,0 1-1,0 0 0,1-1 1,-1 1-1,1 0 1,-1 0-1,1 0 0,0 1 1,-1 3-1,2-7-45,1 0-1,0 1 1,0-1 0,0 0-1,0 1 1,0-1 0,0 0-1,0 0 1,0 1 0,0-1 0,0 0-1,0 1 1,0-1 0,0 0-1,0 0 1,0 1 0,0-1-1,1 0 1,-1 1 0,0-1-1,0 0 1,0 0 0,0 1-1,0-1 1,1 0 0,-1 0 0,0 0-1,0 1 1,0-1 0,1 0-1,-1 0 1,0 0 0,0 0-1,1 1 1,-1-1 0,0 0-1,1 0 1,-1 0 0,17 1 55,17-9 42,-18 0-68,0 0 0,0-1 0,0-1-1,25-21 1,-22 16-80,40-23 0,-59 38 44,1-1 0,-1 1 0,0 0 0,1 0 0,-1-1 0,1 1 0,-1 0 0,1 0 0,-1 0 0,1-1 0,-1 1 0,1 0 0,-1 0 0,1 0 0,-1 0 0,1 0 0,-1 0 0,1 0 0,-1 0 0,1 0 0,-1 1 0,1-1 0,-1 0 0,1 0 0,-1 0 0,1 1 0,-1-1 1,1 0-1,-1 0 0,0 1 0,1-1 0,-1 0 0,1 1 0,4 19-27,-9 26 139,-16 28 51,14-59-130,2 0 1,-1 0-1,2 1 0,0-1 1,0 20-1,2-34-54,1-1 0,0 0 1,0 0-1,0 0 0,0 1 0,0-1 0,0 0 1,0 0-1,0 1 0,0-1 0,0 0 0,0 0 1,1 1-1,-1-1 0,0 0 0,0 0 0,0 1 0,0-1 1,0 0-1,0 0 0,0 0 0,1 1 0,-1-1 1,0 0-1,0 0 0,0 0 0,0 0 0,1 0 1,-1 1-1,0-1 0,0 0 0,0 0 0,1 0 1,-1 0-1,0 0 0,0 0 0,1 0 0,-1 0 1,0 0-1,0 0 0,1 0 0,-1 0 0,13-5-2613,8-15-4875,-9 2-1526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16 152 11243,'0'0'16741,"10"3"-15423,-7-1-1268,1-1-1,-1 0 0,1 0 0,-1 0 0,1-1 1,0 1-1,-1-1 0,1 0 0,0 1 0,-1-2 0,1 1 1,0 0-1,-1-1 0,1 0 0,0 0 0,-1 0 1,1 0-1,-1 0 0,0-1 0,1 0 0,-1 0 1,0 0-1,0 0 0,0 0 0,0 0 0,0-1 1,4-5-1,-1 2-31,-1-1 0,0 0-1,0 0 1,0 0 0,5-13 0,-8 17-1,-1 0 0,1-1 0,-1 1 0,0-1 0,0 1 0,-1-1 0,1 0 0,-1 1 0,1-1 0,-1 0 0,0 1 0,-1-1 0,1 1 0,-1-1 0,-1-6 0,1 9-3,1 0 0,-1 0 1,1 1-1,-1-1 0,0 0 0,0 0 1,1 0-1,-1 1 0,0-1 0,0 0 1,0 1-1,0-1 0,0 1 1,0-1-1,0 1 0,0-1 0,0 1 1,0 0-1,0-1 0,0 1 1,0 0-1,0 0 0,-1 0 0,1 0 1,0 0-1,0 0 0,0 0 0,0 0 1,0 0-1,0 1 0,0-1 1,0 0-1,0 1 0,0-1 0,0 1 1,0-1-1,0 1 0,0 0 1,0-1-1,-1 2 0,-4 1 9,1 1 0,0-1 1,0 1-1,0 0 0,1 0 0,-5 5 0,-2 4 42,1 1 0,1 0 0,0 1 0,1 0 0,1 0-1,0 0 1,1 1 0,0 0 0,2 1 0,0-1 0,1 1 0,-2 19 0,5-35-63,0 0 0,0 0 0,1 1 0,-1-1 0,0 0 0,0 0 1,1 0-1,-1 0 0,1 0 0,-1 1 0,1-1 0,-1 0 0,1 0 1,0 0-1,-1 0 0,1 0 0,0-1 0,0 1 0,0 0 0,0 0 1,0 0-1,0-1 0,0 1 0,0 0 0,0-1 0,0 1 1,0-1-1,0 1 0,0-1 0,0 0 0,1 1 0,-1-1 0,0 0 1,0 0-1,0 0 0,1 0 0,-1 0 0,0 0 0,0 0 0,0 0 1,1-1-1,-1 1 0,0 0 0,0-1 0,2 0 0,7-2 2,-1 0 0,0 0 0,0-1-1,11-6 1,21-15-37,-30 18 11,1-1 0,-1 1 0,1 1 0,0 0 0,1 1 0,20-6 0,-32 11 17,0 0-1,0 0 1,-1 0 0,1 0-1,0 0 1,0 0-1,-1 0 1,1 0 0,0 0-1,0 0 1,-1 0-1,1 0 1,0 1-1,0-1 1,-1 0 0,1 1-1,0-1 1,-1 0-1,1 1 1,-1-1 0,1 1-1,0-1 1,-1 1-1,1-1 1,-1 1 0,1 0-1,-1-1 1,1 1-1,-1-1 1,0 1 0,1 0-1,-1 1 1,4 34-19,-16 37 242,11-71-202,28-60 139,-22 28-110,4-56-1,-3 43-512,-3 47-391,0 0 1,1 0-1,-1 0 0,1 0 1,0-1-1,0 1 1,1-1-1,-1 0 0,0-1 1,1 1-1,0-1 0,0 0 1,0 0-1,0 0 0,0-1 1,0 1-1,0-1 1,6 0-1,23 3-8264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15663,'0'0'3865,"-9"3"-497,2 1-2958,-1 0-1,1 1 1,0 0-1,0 0 1,1 0-1,-1 1 1,1 0-1,0 0 0,1 0 1,0 1-1,0 0 1,0 0-1,1 1 1,0-1-1,0 1 1,1 0-1,0 0 1,0 0-1,-3 15 0,6-20-376,-1 0 0,0-1-1,1 1 1,0 0-1,0-1 1,0 1 0,0 0-1,0-1 1,0 1-1,1 0 1,-1-1-1,1 1 1,0 0 0,0-1-1,0 1 1,0-1-1,0 1 1,0-1 0,1 0-1,-1 0 1,4 4-1,-3-5-34,0 0-1,0 0 1,-1 0-1,1 0 1,1 0 0,-1-1-1,0 1 1,0-1-1,0 1 1,0-1-1,0 0 1,0 0-1,0 0 1,1 0 0,-1 0-1,0-1 1,0 1-1,0 0 1,0-1-1,0 0 1,0 1-1,0-1 1,0 0 0,0 0-1,0 0 1,0 0-1,-1-1 1,3-1-1,3-3-26,0 0 0,-1 0-1,0-1 1,0 0 0,-1 0-1,0-1 1,0 1-1,-1-1 1,1 0 0,-2 0-1,1-1 1,-1 1 0,-1-1-1,0 1 1,0-1 0,0 0-1,-1 0 1,0 0-1,-1-9 1,-16 46-19,12-21 6,0 0-1,0 0 1,1 1 0,0-1-1,1 1 1,0 0 0,0 0-1,1 0 1,0 0 0,0 0-1,1 0 1,0 0 0,2 16 0,-2-23-185,1 0 1,-1-1 0,1 1 0,-1 0 0,1 0 0,0-1 0,-1 1-1,1 0 1,0-1 0,0 1 0,-1-1 0,1 1 0,0-1 0,0 1 0,0-1-1,0 1 1,0-1 0,0 0 0,-1 0 0,1 1 0,0-1 0,0 0-1,0 0 1,0 0 0,2 0 0,25-3-6760,2-8-306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135 193 12684,'-9'10'4014,"4"-5"-3708,-65 74 4571,63-71-4283,1 0 0,1 1 0,0 0 1,0-1-1,0 2 0,1-1 1,1 0-1,-1 1 0,-2 15 1,6-24-575,0 0 0,-1 0 0,1 0 0,0 0 1,0 0-1,0 0 0,0 0 0,0 1 1,1-1-1,-1 0 0,0 0 0,0 0 0,1 0 1,-1 0-1,0 0 0,1 0 0,-1 0 0,1 0 1,0 0-1,-1 0 0,1-1 0,0 1 0,-1 0 1,1 0-1,0 0 0,0-1 0,1 2 1,0-2-18,0 1 0,0 0 0,0-1 0,0 1 0,0-1 0,0 0 0,1 0 0,-1 0 0,0 0 1,0 0-1,0 0 0,5-1 0,1-1-63,0 0 0,0-1 0,-1 0 0,1 0 0,0-1 0,9-6 0,0-4-89,-1 0-1,0-2 0,0 0 0,-2 0 0,0-2 0,-1 1 0,16-30 0,63-142 528,-88 180-363,6-20 262,-8 20 209,-11 20 849,-14 28-710,1 1-1,-24 63 0,39-85-447,1 1 0,1 0 0,1 0-1,0 0 1,2 0 0,0 1 0,1-1 0,3 32 0,-3-50-246,1 0-1,0 0 1,0 0-1,0-1 1,1 1-1,-1 0 1,0 0 0,0 0-1,0 0 1,1 0-1,-1 0 1,0-1-1,1 1 1,-1 0 0,1 0-1,-1 0 1,1-1-1,-1 1 1,1 0 0,-1-1-1,1 1 1,0-1-1,-1 1 1,1 0-1,0-1 1,0 1 0,0-1-1,-1 0 1,1 1-1,0-1 1,0 0-1,0 1 1,0-1 0,-1 0-1,1 0 1,0 0-1,0 0 1,0 0-1,0 0 1,0 0 0,0 0-1,0 0 1,0 0-1,-1 0 1,1-1-1,0 1 1,0 0 0,0-1-1,0 1 1,0-1-1,3-1-785,0 0 0,0 0 0,-1-1 0,1 1-1,-1-1 1,1 0 0,-1 1 0,5-8 0,10-16-8664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59 18033,'0'0'7543,"-3"9"-4815,-13 31-1217,15-39-1487,1-1 0,0 0 0,0 1 0,0-1 0,0 0 0,-1 1 0,1-1 0,0 1 0,0-1 0,0 0 0,0 1 0,0-1 0,0 1 0,0-1 0,0 0 0,0 1 0,0-1 0,0 0 0,0 1 0,1-1 0,-1 1 0,0-1 0,0 0 0,0 1 0,0-1 0,1 0 0,-1 1 0,0-1 0,0 0 0,1 1 0,-1-1 0,0 0 0,0 0 0,1 1 0,-1-1 0,0 0 0,1 0 0,18 1 250,16-12-211,-30 8-75,-1 0-1,0-1 0,0 1 1,0-1-1,0 0 1,0 0-1,-1 0 1,0 0-1,0-1 1,0 1-1,0-1 1,-1 0-1,0 0 0,0 0 1,0 0-1,-1 0 1,1 0-1,-1-1 1,1-9-1,-2 15 17,-1-1-1,1 0 1,0 1-1,0-1 1,0 1-1,0-1 1,0 1-1,-1-1 1,1 1-1,0-1 1,0 1-1,-1-1 1,1 1-1,-1-1 1,1 1-1,0-1 1,-1 1-1,1-1 0,-1 1 1,1 0-1,-1-1 1,1 1-1,-1 0 1,1 0-1,-1-1 1,1 1-1,-1 0 1,1 0-1,-1 0 1,1-1-1,-1 1 1,0 0-1,1 0 1,-1 0-1,1 0 1,-1 0-1,0 0 1,1 0-1,-1 1 1,1-1-1,-1 0 1,1 0-1,-1 0 1,0 1-1,1-1 1,-1 0-1,1 0 1,-1 1-1,1-1 1,0 0-1,-1 1 1,0 0-1,-30 19 207,23-12-92,1 1-1,0 0 1,0 0-1,0 1 0,1 0 1,1 0-1,0 0 1,0 1-1,1-1 1,0 1-1,1 0 1,-3 21-1,5-31-116,1 0 0,0 0 0,0 0 0,0 1 0,0-1 1,0 0-1,1 0 0,-1 0 0,0 0 0,0 0 0,1 0 0,-1 0 0,1 0 0,-1 0 1,1 0-1,-1 0 0,1 0 0,0 0 0,-1-1 0,1 1 0,0 0 0,-1 0 0,1-1 0,0 1 1,0 0-1,0-1 0,0 1 0,2 0 0,0 0 0,0 0-1,0-1 1,0 1 0,0-1 0,0 0-1,0 0 1,1 0 0,-1 0 0,0 0-1,4-2 1,7-1-3,-1-1 0,1-1 0,19-9 0,-15 6-11,-1-2-43,0 2 0,0 0 0,1 1 0,0 0 0,1 2-1,-1 0 1,1 1 0,21-1 0,-39 5 63,0 0 1,0 1-1,-1-1 0,1 1 1,0 0-1,-1-1 0,1 1 0,0-1 1,-1 1-1,1 0 0,0 0 1,-1-1-1,1 1 0,-1 0 0,0 0 1,1 0-1,-1-1 0,0 1 1,1 0-1,-1 0 0,0 0 0,0 0 1,0 0-1,0 0 0,0 0 1,0 0-1,0-1 0,0 1 0,0 0 1,0 0-1,0 0 0,-1 0 1,1 0-1,-1 1 0,-7 35 256,5-32-263,1 1 0,1-1 0,-1 0 0,1 1 0,0-1 0,0 0 0,0 1 0,1 10 0,0-15 0,0 0 0,0-1 0,1 1 0,-1 0 0,0 0 0,1 0 0,-1 0 0,1 0 0,-1-1 0,1 1 0,-1 0 0,1 0 0,0-1 0,-1 1 0,1-1 0,0 1 0,0 0 0,-1-1 0,1 1 0,2 0 0,30 3 0,-21-6 7,0-1 0,0 1 1,0-2-1,-1 0 0,0 0 0,12-6 1,-13 5-40,0 0 0,0 1 1,0 0-1,1 1 0,0 0 0,-1 1 1,17-1-1,-26 3-53,-1 1 0,1-1 0,-1 1 0,1-1 0,-1 1 0,0-1 0,1 1 0,-1 0 0,0-1 0,1 1-1,-1 0 1,0 0 0,0-1 0,1 1 0,-1 0 0,0-1 0,0 1 0,0 0 0,0 0 0,0-1 0,0 1 0,0 0 0,0 0 0,0-1 0,-1 1 0,1 0 0,0-1 0,-1 2-1,-4 22-2230,-2-10-3241,1-4-5328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9865,'0'0'14478,"57"-6"-12236,-18 1 32,8-2-1313,7 3-448,9 0-385,0 0-288,-4 2-1922,-6-1-1634,-15 2-4323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19474,'0'0'6951,"62"9"-5606,-4-9-640,14 0-513,14-1-256,-1-7-2851,3-2-4452,-5-2-8071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20 20948,'0'0'3614,"-9"-3"-529,-9-1-2790,0 0 0,0 1 0,-1 0 0,1 2 0,0 0 0,-1 1 0,1 1 0,-1 1 0,1 0 0,-31 9 0,37-9-185,-1 2 0,1 0 1,0 0-1,0 1 0,0 1 1,1 0-1,0 0 0,0 1 1,0 1-1,1 0 0,0 0 1,1 1-1,0 0 0,0 1 0,1-1 1,-13 22-1,18-27-110,1 0 0,0-1 0,0 1 0,1 0 0,-1 0 0,1 0 0,0 0 0,0 1 0,0-1 0,1 0 0,-1 0 0,1 1 0,0-1 0,0 0 0,1 1 0,-1-1 0,1 0 0,0 0 0,0 0 0,0 0 0,1 0 0,-1 0 0,1 0 0,0 0 0,0 0 0,0-1 0,1 1 0,-1-1 0,1 1 0,0-1 0,0 0 0,0 0 0,1 0 0,-1-1 0,1 1 0,-1-1 0,1 0 0,0 0 0,0 0 0,7 2 0,7 2-573,0 0 0,0-2 0,37 5 0,-6-6-3585,73-3 1,-71-4-4390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31 19603,'0'0'10858,"-12"53"-9545,30-39-640,9-5-353,6-5-320,7-4 0,4 0-192,0-4-1282,-3-10-1152,-3-4-897,-5 0-2115,-11-5-3074</inkml:trace>
  <inkml:trace contextRef="#ctx0" brushRef="#br0" timeOffset="1">367 0 14414,'0'0'3875,"-48"44"-864,19-16 993,3 1-481,0 3-1281,2 5-800,0 4-1186,2 3-256,2 4 0,1 1 0,4 2 0,0-2 0,2-8-2114,0-8-2787,2-14-4451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3239 46 1922,'-141'-22'10288,"0"8"-6045,27 7-3995,0 4 0,0 6 1,-203 32-1,-490 142-108,560-104 153,-285 123 0,458-165 187,2 4 0,2 2 1,1 4-1,-110 85 0,154-104-315,0 1 0,1 2 0,2 0 0,1 2 1,-32 50-1,41-55-152,1 0 1,1 1-1,0 0 0,2 0 1,1 1-1,1-1 1,1 2-1,-3 45 1,7-43-45,2 0 1,0 0 0,2 0 0,1 0 0,1 0-1,1-1 1,1 0 0,14 32 0,-3-18-71,2-1 1,1-1-1,2 0 1,39 46-1,-16-28 25,2-3-1,3-1 0,2-3 0,2-2 0,2-2 0,2-3 1,1-3-1,3-2 0,89 38 0,-60-38 134,1-4 0,2-4 1,1-5-1,1-3 0,1-5 0,129 5 0,-28-16-76,0-9-1,378-57 1,-303 9-75,403-132 1,-522 132 79,163-79 0,-259 102 53,-1-3 0,-1-2 1,-2-3-1,-2-2 0,79-74 1,-114 96 56,-2-2-1,0 0 1,-1 0 0,0-2 0,-2 0 0,-1 0-1,0-1 1,15-44 0,-22 50 29,-1 0 1,-1 0-1,0 0 1,-1-1-1,-1 1 1,0-1-1,-1 1 1,-1-1-1,-1 1 0,0-1 1,-1 1-1,-1 0 1,0 0-1,-9-20 1,-3 2 47,-1 1 1,-2 1-1,-1 0 0,-1 2 1,-2 0-1,-1 1 1,-32-29-1,3 8-41,-3 3 0,-106-69 0,59 55-17,-2 4 1,-3 6 0,-2 4 0,-2 5 0,-199-48 0,89 45-74,-3 9 0,-244-8 1,260 35-14,-229 20 0,318 0-514,2 5-1,0 5 0,-162 52 0,1 34-3124,96-23-1855,-42 30-8148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11627,'0'0'9486,"11"2"-9176,23 8 54,49 19 1,-53-16 34,1-2-1,0-1 1,0-1 0,40 4 0,-22-10-336,0-2 0,0-2 0,1-3 1,50-10-1,190-53 40,53-9 812,-124 56 13,270 11-1,-353 9-849,-78 1-67,1 3 0,-1 3 1,-1 2-1,66 19 0,-42-4 24,-1 5-1,93 46 1,-140-58 95,-1-3 0,2 0 1,0-2-1,45 9 0,-84-19-257,0 0 0,0 1 1,0 0-1,1 0 0,-1 0 0,1 0 0,0 1 0,-7 7 1,-3 0-2160,-15 11-5332,-1-2-8408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4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162 162 6086,'-15'2'7062,"-30"4"-5900,-49 5 3475,87-10-3542,12-1-218,60-5-160,1248-82 997,585 1-2061,-972 82 721,-652 41 81,-121-13-996,-129-22-1621,-14-4-3208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1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1230 229 4164,'-2'-8'5408,"0"2"-5348,-1-1 0,0 0 0,0 1 0,-1 0 0,0 0 0,0 0 0,0 0 0,-1 1 0,1 0 0,-1 0-1,-1 0 1,1 0 0,-1 1 0,0 0 0,0 0 0,-10-5 0,-19-10 61,-1 1 0,-1 1-1,-1 3 1,0 1-1,-1 2 1,0 1 0,0 2-1,-1 2 1,-55-2-1,67 7-68,0 2-1,0 0 0,0 2 1,0 1-1,0 2 0,0 0 0,1 2 1,0 1-1,1 1 0,0 1 0,1 1 1,0 2-1,1 0 0,-25 20 1,24-13 163,2 1 0,0 0 1,2 2-1,1 1 0,0 0 1,2 2-1,1 0 0,1 1 1,2 0-1,0 1 0,-12 42 1,15-31-18,1 0 1,2 0 0,1 1-1,3-1 1,1 1 0,2 0-1,2 0 1,9 60 0,-5-72-383,1 1 0,2-1 0,1-1 0,1 1 0,1-2 0,1 1 0,2-2 0,1 1 0,1-2 0,26 33 0,-31-45 193,0 0 1,1 0 0,1-2-1,0 1 1,1-1 0,0-1-1,0-1 1,1 0 0,0-1-1,0 0 1,1-1 0,0-1-1,1-1 1,-1 0-1,1-1 1,0 0 0,0-2-1,0 0 1,24-1 0,-16-3 579,1-1 0,-1-2 0,0-1 1,0 0-1,-1-2 0,1-1 0,43-23 0,-3-4 522,87-66-1,-92 58-779,-2-2 0,90-93 0,-130 119-296,-1 1 0,-1-2 1,-1 0-1,0-1 0,-2-1 0,0 0 0,-2-1 0,0 0 0,-2 0 1,-1-1-1,7-33 0,-13 48-21,-1-1 1,-1 1-1,1-1 1,-1 1-1,-1-1 1,0 0-1,-1 1 1,0-1-1,0 1 1,-1 0-1,-1 0 1,1 0-1,-2 0 1,-9-16-1,6 14-91,-1 1-1,0 0 1,-1 0-1,0 1 1,-1 0-1,0 1 1,-1 0-1,1 1 1,-2 0-1,-16-7 1,-12-4-1210,-58-17 1,-3-2-2291,44 8-1052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145 131 12876,'-134'2'8088,"124"-5"-5430,22-5-1532,26-6-506,99-16 763,191-17-1,146 17-960,954 39-389,-807 6 62,-587-14-40,-4-1 339,48 6 1,-69-3-275,-7-12-13047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432 115 6566,'-16'-5'1089,"-28"-8"31,-121-29-781,149 39 273,0 0-1,-1 1 0,1 1 1,-1 0-1,1 1 0,-1 1 1,1 1-1,-21 4 0,34-5-277,1-1-132,0 1-1,0-1 0,0 1 0,-1 0 0,1-1 1,0 1-1,0 0 0,0 0 0,0 0 1,0 1-1,1-1 0,-1 0 0,0 1 0,0-1 1,1 1-1,-1-1 0,-1 3 0,34-2-67,54-3 328,-40-2-139,1 3 0,0 2-1,0 2 1,58 12 0,-24 5-185,0-3-1,1-4 1,122 5-1,921-19 349,-922-1-243,223-30 0,97-18 356,-400 45-553,-1 5 0,159 22-1,-266-21-620,49 6 2786,-55-9-1185,-8-2-59,-30-10 294,-13 2-1195,0 2 0,0 1 0,0 2 0,-64 1 0,16-1-70,-118-12-412,-406-19-70,-99 87 412,156-3 122,432-43-27,-1-6 0,-178-25 0,250 18 56,-54-8-663,-185-7 1,292 24 581,-11 0-16,-1 1 0,1 0 0,-19 4 1,30-5 8,0 0 1,0 1-1,0-1 1,0 1 0,-1 0-1,1 0 1,0 0-1,1 0 1,-1 0 0,0 0-1,0 0 1,0 0 0,1 1-1,-1-1 1,0 1-1,1-1 1,-1 1 0,1 0-1,0-1 1,0 1 0,0 0-1,-1 0 1,2 0-1,-1 0 1,0 0 0,0 0-1,1 0 1,-2 4 0,3-5-4,-1 1 1,0-1 0,1 1 0,-1-1-1,1 1 1,0-1 0,-1 1 0,1-1 0,0 0-1,0 0 1,-1 1 0,1-1 0,0 0 0,1 0-1,-1 0 1,0 0 0,0 0 0,0 0 0,0 0-1,1 0 1,-1-1 0,0 1 0,1 0 0,-1-1-1,1 1 1,-1-1 0,1 0 0,1 1 0,52 9-220,-46-9 192,94 8-298,146-8 1,-176-3-282,464-26-9347,-323 11 4047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34 208 13421,'-8'5'371,"5"-3"-145,1 0-1,-1-1 1,1 1-1,0 0 1,-1 0-1,1 0 1,0 0-1,0 1 1,-2 2-1,4-4-141,0 0-1,0 0 1,0 0-1,0 1 1,0-1-1,0 0 1,0 0-1,0 0 1,0 0-1,0 0 1,1 0-1,-1 0 0,0 0 1,1 0-1,-1 0 1,1 0-1,-1 0 1,1 0-1,0 0 1,-1-1-1,1 1 1,0 0-1,0 0 1,-1-1-1,1 1 1,0 0-1,0-1 0,0 1 1,0-1-1,0 1 1,0-1-1,1 1 1,6 4 133,0-1 0,0 0 1,0-1-1,0 0 0,1 0 0,0 0 1,-1-1-1,16 1 0,77 1 307,-79-4-377,700-58 1241,-629 47-1302,375-49 49,316-35 2252,1 42 990,-238 55-2331,-406 7-913,261 49 1,-372-51-144,-19-3-25,0-1-1,0-1 1,1 0-1,-1-1 1,1 0-1,-1 0 1,16-2-1,-27 0-105,1 1 0,0-1 0,0 0 0,-1 0 0,1 0 0,0 1 0,-1-1 0,1 0 0,-1 0 0,1 0 0,-1 0 0,0 0 0,1 0 0,-1 0 0,0 0 0,0 0 0,1 0 0,-1 0 0,0 0 0,0 0 1,0 0-1,0 0 0,-1 0 0,1 0 0,0 0 0,0 0 0,-1-2 0,-7-32-7160,-12-12-8100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3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12716,'0'0'11275,"15"1"-10485,568-18 1201,1155-46-1286,-210 101 1067,-1343-32-1222,-185-6-540,0 0 1,0 0 0,0 0-1,-1 0 1,1 0-1,0 0 1,0-1-1,0 1 1,0 0-1,0 0 1,0 0 0,0 0-1,0-1 1,0 1-1,0 0 1,-1 0-1,1 0 1,0 0-1,0-1 1,0 1 0,0 0-1,0 0 1,0 0-1,0-1 1,0 1-1,0 0 1,1 0-1,-1 0 1,0 0 0,0-1-1,0 1 1,0 0-1,0 0 1,0 0-1,0 0 1,0-1 0,0 1-1,1 0 1,-1 0-1,0 0 1,0 0-1,0 0 1,0 0-1,0-1 1,1 1 0,-1 0-1,0 0 1,0 0-1,0 0 1,0 0-1,1 0 1,-1 0-1,0 0 1,0 0 0,0 0-1,0 0 1,1 0-1,-1 0 1,0 0-1,0 0 1,0 0-1,1 0 1,-1 0 0,0 0-1,0 0 1,0 0-1,1 0 1,-14-8 531,1 6-1309,1 1-1,-1 0 1,0 0 0,0 1 0,0 1 0,1 0-1,-13 3 1,-8 0-2144,9-3-4269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72 123 3299,'0'0'6049,"-10"3"-4747,-2 3-600,-12 3-215,-2-6 10432,39-3-7930,269-19 663,-75 2-3567,494-10 135,346-20-104,-846 27-25,-282 20 759,16-3-4407,60 0-366,5-5-2862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0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214 126 1986,'-9'0'1217,"-12"0"-928,1-2 0,-33-7-1,8-3 3901,-16-1 4595,56 13-4500,38 3-2874,56 4-511,146-8 1,92-27-919,-90 5 102,1010-13 78,-863 33-92,-216-3-25,132 3-222,-292 6-201,-15 2 228,-18 3 30,-101 7-1722,-195-1 0,163-11 1728,-242 12 117,-527 11 2217,888-25-1924,0-1 0,0-3 0,0 0 0,0-3 1,1-1-1,-56-18 0,149 24-55,859 19 4,-357-13-184,230 6 26,-1192-15 86,-362 6-189,494 11 21,-143 4-1610,223-17-2088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5:0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2868 13837,'16'-9'5862,"645"-355"-4085,-309 174-1969,1221-647 3057,43 82-247,-549 321-1669,-573 236-1135,-493 197 180,49-24 67,-49 24-47,-1 1 1,1 0-1,-1-1 1,1 0-1,0 1 1,-1-1-1,1 1 1,-1-1-1,1 0 0,-1 1 1,1-1-1,-1 0 1,0 0-1,1 1 1,-1-1-1,0 0 1,0 0-1,0 1 1,1-1-1,-1 0 1,0-1-1,-1 1 17,1 0 0,-1 0-1,1 0 1,-1 0 0,1 0 0,-1 0-1,0 0 1,0 0 0,0 0-1,1 0 1,-1 0 0,0 1 0,0-1-1,0 0 1,0 1 0,0-1-1,0 1 1,0-1 0,-3 0 0,-7-3-138,0 0 0,-1 0 1,0 1-1,0 1 1,0 0-1,0 0 0,-21 1 1,0 2-3442,-54 9 0,19 1-3536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264 214 9993,'-14'0'4704,"-71"3"-3555,-16-1-4725,38-1 4887,80 14 451,-4-8-1541,0 0 1,1-1 0,0-1 0,0 0-1,0-1 1,0-1 0,1 0 0,-1-1 0,1 0-1,0-1 1,-1-1 0,26-3 0,15-4-261,-1-2 1,56-18 0,-57 13 248,-2 3 145,1 3-1,0 1 0,61 2 0,159 14 321,-35 0 223,439-68 71,-210 9-887,278 46 599,-263 10-6,-324-15-515,164-31-1,113-8-61,-354 45-38,-1 3 0,1 4 0,81 14 0,-59 1-11,62 12 610,323 21 0,-16-76 373,-301 9-948,226 10 1,-118 44-16,-4 1-21,-203-38-34,1-3 0,-1-3-1,1-3 1,-1-4 0,-1-2 0,73-24-1,-106 26-35,18-6 322,1 1 0,0 4 1,0 1-1,91-4 0,-146 15-293,0 0 0,0 0 0,0 0 1,0 0-1,0 0 0,0 0 0,0 0 0,0 0 0,0 1 0,0-1 1,0 0-1,0 0 0,0 1 0,0-1 0,0 1 0,0-1 0,0 1 0,-1-1 1,1 1-1,1 1 0,-2-2-26,1 1 0,-1 0 0,0-1 0,0 1 1,0 0-1,0-1 0,0 1 0,0-1 0,0 1 0,-1 0 1,1-1-1,0 1 0,0-1 0,0 1 0,-1 0 0,1-1 1,0 1-1,0-1 0,-1 1 0,1-1 0,-1 1 0,1-1 1,-1 2-1,-2 1-431,0 0 1,-1 0 0,1 0 0,0-1 0,-1 1-1,0-1 1,1 0 0,-8 4 0,-37 6-6993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25208,'0'0'4612,"34"69"-3331,-13-38-352,3 0-352,4-2-417,4-2-160,4-4 0,1-7 0,-2-5 0,-2-7 0,-8-1-128,-4-3-897,-6 0-897,-1-11-1793,-8-7-2884,3-7-8103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23542,'0'0'4260,"-56"75"-1473,28-23-609,0 11-2178,-4 4 0,2 1 0,3-2 0,4-4 0,4-7 0,6-6 0,3-11 0,6-7 0,3-8-1505,1-9-2019,0-10-2273,5-4-2980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3716,'0'0'27578,"-3"58"-26105,-7-16-1473,-5 7 0,-3 0 0,3-5 0,0-1 0,5-9 0,2-7 0,5-6-256,3-10-3107,0-7-1794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17713,'0'0'13751,"15"-5"-13185,17-2-382,0 0 1,1 3-1,62-2 0,-70 5-184,1 2 0,-1 0 0,0 2 0,0 0 0,35 11 0,-55-13 0,0 1 0,0 0 0,0 0 0,0 1 0,0-1 0,-1 1 0,1 0 0,-1 0 0,0 0 0,0 1 0,0-1 0,0 1 0,0 0 0,-1 0 0,0 1 0,0-1 0,0 1 0,-1-1 0,1 1 0,-1 0 0,0 0 0,0 0 0,-1 0 0,1 0 0,-1 1 0,-1-1 0,1 0 0,-1 0 0,1 1 0,-2-1 0,1 0 0,-2 9 0,0-3 0,-1-1 0,0 1 0,-1-1 0,-1 0 0,1 0 0,-1-1 0,-1 1 0,0-1 0,0 0 0,-1-1 0,0 0 0,0 0 0,-1 0 0,0-1 0,-16 11 0,1 0 0,-2-2 0,0-1 0,-1-1 0,-44 18 0,57-28 0,0 0 0,0 0 0,0-1 0,0-1 0,0 0 0,-1 0 0,1-2 0,-25-1 0,35 1 0,-1-1 0,1 1 0,0-1 0,0 0 0,0 0 0,-1 0 0,1 0 0,0 0 0,1-1 0,-1 1 0,0-1 0,0 0 0,1 0 0,-1 0 0,1 0 0,-1 0 0,1-1 0,0 1 0,0-1 0,0 1 0,0-1 0,0 0 0,1 0 0,-1 0 0,1 0 0,0 0 0,0 0 0,0 0 0,0 0 0,1 0 0,-1-1 0,1 1 0,0 0 0,0 0 0,0-1 0,0 1 0,0 0 0,1 0 0,-1-1 0,3-5 0,-1 2-414,0 0 0,0 1 0,0-1 0,1 0 0,5-8 0,12-15-8152,12-8-12863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19571,'0'0'7943,"84"13"-5957,-34-12-609,11-1-480,6 0-577,4 0-256,-1 0-160,-8 2-1409,-13 4-1410,-16 3-2466,-15-1-2018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9417,'0'0'16463,"80"28"-14477,-18-28-736,9 0-642,7-5-512,-2-2-288,-6 0-2595,-11 2-5028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21 12940,'0'0'15284,"-10"-4"-14291,4 1-923,-1 0 0,1 1 0,-1-1 0,0 2 0,0-1 0,0 1 0,0 0 0,0 0 0,0 1 0,0 0 0,0 0 0,0 1 0,0 0 0,0 0 0,0 1 0,0 0 0,-8 3 0,1 0 81,0 1 1,1 1 0,0 0-1,0 1 1,0 1 0,1 0-1,-19 18 1,27-23-103,0 0 0,0 1 0,0 0 0,0 0 0,1 0 0,0 0 0,0 0 0,0 1 0,1-1 0,0 1-1,0 0 1,0 0 0,1 0 0,0 0 0,0 0 0,0 0 0,1 0 0,0 0 0,0 0 0,0 0 0,3 12 0,-1-14-57,0 0 1,0 0-1,0-1 1,0 1-1,1-1 0,-1 1 1,1-1-1,0 0 0,0 0 1,0 0-1,0 0 1,1 0-1,-1-1 0,1 0 1,-1 1-1,1-1 0,0-1 1,0 1-1,0 0 1,0-1-1,0 0 0,0 0 1,7 1-1,13 2-429,-1-1 0,44 0 0,-63-3 340,63-1-3944,5-4-3716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17168,'0'0'7912,"-58"46"-5574,45-19-801,4 5-351,6 2-642,3 0-256,0-2-224,12-4-192,2-2-1409,4-7-994,-6-2-1312,-4-8-1987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15599,'0'0'12780,"87"-2"-11371,-29 2-704,11 0-545,6-2-128,3-7-1185,-3 0-4228,-8-3-4581</inkml:trace>
  <inkml:trace contextRef="#ctx0" brushRef="#br0" timeOffset="1">909 1 20019,'0'0'6886,"-11"55"-5732,11-32-930,7 3-160,2 0-1922,0 2-3139,-5-5-2754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25:1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 16720,'-12'-2'1676,"-37"-6"-966,48 8-647,-1-1 0,1 1 0,0 0 0,-1 0 0,1-1 0,0 1 0,-1 0 0,1 0 0,0 0-1,-1 1 1,1-1 0,0 0 0,0 0 0,-1 1 0,1-1 0,0 1 0,0-1 0,-1 1 0,1 0 0,0-1 0,-1 2 0,1-1-34,1 0 0,0 0 0,-1 0 0,1-1 0,0 1 0,0 0 1,0 0-1,0 0 0,0 0 0,0 0 0,0 0 0,0 0 0,0 0 0,0 0 0,0 0 1,1 0-1,-1 0 0,0-1 0,1 1 0,-1 0 0,1 1 0,31 43 119,362 332 367,-297-290-480,404 348 776,278 189 4511,232 38-2729,55-91-2255,-791-428-252,-242-126-42,92 49 484,143 52-1,-265-117-955,0 0-1,-1 0 0,1-1 1,0 1-1,0-1 0,-1 1 0,1-1 1,0 0-1,0 0 0,0 0 1,0-1-1,3 0 0,10-6-6986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14221,'0'0'11820,"83"-37"-10315,-35 24-736,4-2-321,3 2-256,-1-1-160,-5 0-576,-5 3-2243,-11-1-1729,-12 1-2851</inkml:trace>
  <inkml:trace contextRef="#ctx0" brushRef="#br0" timeOffset="1">68 52 16944,'0'0'12268,"54"-21"-11532,-8 17-383,11 2-257,3-3-64,3 1-769,-5-3-3107,2-2-3683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19282,'0'0'8616,"-41"48"-7238,27-15-161,0 3-641,5 2-351,7 1-129,2-6-609,2-4-1825,14-7-2018,-5-10-897,-4-7-2915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13357,'0'0'9128,"75"-10"-7590,-24 10-513,6 0-705,8 0-256,5 0-288,0 0-2723,1-4-4324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19891,'-15'5'2098,"-8"2"-1062,0 1 1,1 1-1,1 1 0,-25 15 1,39-21-856,0 0 0,0 1 0,1 0 0,0 0 0,0 1 0,0-1 0,0 1 0,1 1 0,0-1 0,0 1 0,1 0 0,0 0 0,0 0 0,1 1 0,-1-1 0,2 1 0,-1 0 0,-1 11 0,3-10-184,0-1 0,1 0 0,0 0 0,1 0-1,0 0 1,0 0 0,1 0 0,0 0 0,0-1 0,1 1 0,0 0-1,0-1 1,1 0 0,0 0 0,7 11 0,-8-14-23,1 0 0,-1 0 0,1-1 0,0 1 0,0-1 0,0 0 0,0 0 0,1 0 0,-1-1 0,1 1 0,0-1 0,-1 0 0,1-1 0,0 1 0,0-1 0,0 0 0,1 0 0,-1-1 0,0 1 0,0-1 0,0 0 0,0 0 0,1-1 0,-1 0 0,9-2 0,-12 3 61,0-1 0,-1 0 0,1 1 0,0-1 0,-1 0 0,1 0 0,0 0 0,-1 0 0,1 0-1,-1 0 1,1 0 0,-1-1 0,0 1 0,0-1 0,1 1 0,-1-1 0,0 1 0,0-1 0,0 1 0,-1-1 0,1 0-1,0 0 1,-1 1 0,1-1 0,-1 0 0,1 0 0,-1 0 0,0 0 0,0 1 0,0-1 0,0 0 0,0 0 0,0 0 0,-1 0-1,1 0 1,0 1 0,-1-1 0,0 0 0,1 0 0,-1 1 0,0-1 0,0 0 0,0 1 0,0-1 0,0 1 0,0-1-1,0 1 1,-1-1 0,1 1 0,-1 0 0,1 0 0,-1 0 0,1 0 0,-1 0 0,1 0 0,-1 0 0,0 0 0,0 1-1,1-1 1,-4 0 0,-22-3 296,13 2-43,28 2-154,101-5-2387,-100 3 1904,0 0 1,0-1-1,-1 0 0,1-1 0,23-11 1,-43 19 709,1 0 0,-1 0 0,1 0 1,0 0-1,0 1 0,-5 8 1,-4 4 429,-3 2-383,-27 41 1,38-52-388,1 0-1,0 0 1,0 0 0,1 0 0,0 1 0,1-1 0,0 1-1,0 0 1,0 9 0,2-16-85,0 0-1,0 0 1,0-1 0,0 1 0,0 0-1,0 0 1,0-1 0,1 1 0,-1 0-1,1-1 1,0 1 0,-1 0 0,1-1-1,0 1 1,0-1 0,0 1-1,0-1 1,0 1 0,0-1 0,0 0-1,1 0 1,-1 1 0,0-1 0,1 0-1,1 1 1,1 0-598,0-1-1,1 1 0,-1 0 1,0-1-1,1 0 1,-1 0-1,1-1 1,7 1-1,16-1-9800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17521,'0'0'9833,"67"25"-7879,-31-13-449,11-2-480,7-3-544,8-1-353,3-5-385,2-1-832,-7 0-768,-10 0-1603,-18 0-768,-18 3-993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10442,'0'0'13292,"79"21"-11242,-15-21-672,14 0-578,5 0-479,12-6-257,1-4-2466,-5-4-6279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52 6758,'0'0'15866,"-1"-8"-12289,1 6-3440,0 0 0,0 0 1,0 0-1,0 0 0,-1 0 0,1 1 1,-1-1-1,1 0 0,-1 0 0,0 0 0,0 1 1,1-1-1,-1 1 0,0-1 0,-1 0 1,1 1-1,0 0 0,0-1 0,-1 1 1,1 0-1,0-1 0,-1 1 0,-1-1 1,0 1-69,-1 0 0,1 1 1,0-1-1,0 1 1,0 0-1,-1 0 0,1 0 1,0 0-1,0 0 1,0 1-1,-1-1 0,1 1 1,0 0-1,0 0 1,0 0-1,0 0 0,-5 4 1,-10 4 51,1 1 1,0 0-1,0 1 1,1 1 0,-24 23-1,33-28-55,0 0 0,1 0 0,0 0 1,0 1-1,0 0 0,1 0 0,0 1 0,1-1 0,0 1 0,0 0 0,1 0 0,0 0 1,-3 18-1,6-24-68,0 0 0,0 0 0,1 0 0,-1 0 1,1 0-1,0 0 0,-1 0 0,1 0 0,1-1 1,-1 1-1,0 0 0,1 0 0,-1-1 0,1 1 1,0-1-1,0 0 0,0 1 0,0-1 0,0 0 0,0 0 1,1 0-1,-1-1 0,1 1 0,-1-1 0,1 1 1,0-1-1,0 0 0,0 0 0,-1 0 0,1 0 1,5 1-1,10 2-715,0-1 0,0 0 0,34 0 1,-51-3 657,56 1-4554,0-1-3053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13293,'0'0'10303,"-8"1"-7383,1 0-2468,0 0-1,0 1 1,1 0 0,-1 0 0,1 0-1,-1 1 1,1 0 0,-11 8 0,14-10-374,0 1 0,1 0 1,-1 0-1,1 0 0,-1 1 1,1-1-1,0 1 0,0-1 0,0 1 1,1 0-1,-1-1 0,0 1 1,1 0-1,0 0 0,0 0 1,0 0-1,0 0 0,0 1 0,1-1 1,-1 0-1,1 0 0,0 1 1,0-1-1,0 0 0,1 4 1,-1-5-77,1 0 1,0 0 0,0-1 0,0 1 0,0 0 0,0-1 0,0 1-1,0-1 1,1 1 0,-1-1 0,1 1 0,-1-1 0,1 0 0,-1 0 0,1 0-1,0 0 1,-1 0 0,1 0 0,0 0 0,0-1 0,0 1 0,0-1-1,-1 1 1,1-1 0,0 1 0,0-1 0,3 0 0,60 0 63,-54 0-63,-4-1-3,0 0 0,0 0 0,0 0 0,0-1 0,0 0 0,-1-1 0,1 1 0,-1-1 0,0-1 0,1 1 0,6-6 0,-11 7 0,1 0 0,0 0 0,-1 0 0,1-1 0,-1 1 0,0-1 0,0 1 0,0-1 0,0 0 0,0 0 0,0 0 0,-1 0 0,0 0 0,1 0 0,-1 0 0,0 0 0,-1-1 0,1 1 0,0 0 0,-1-1 0,0 1 0,0 0 0,0-1 0,0 1 0,-1-5 0,0 6 0,0 0 0,0 0 0,0 1 0,0-1 0,0 0 0,0 0 0,0 0 0,-1 1 0,1-1 0,-1 0 0,1 1 0,-1 0 0,1-1 0,-1 1 0,0 0 0,0 0 0,0 0 0,0 0 0,0 0 0,0 0 0,0 1 0,0-1 0,0 0 0,-4 1 0,-54-4 0,59 4 0,-14 3-1589,9 8-5038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15375,'0'0'9545,"-45"52"-7143,34-25-993,2 7-384,2-1-480,7-1-257,0-5-192,5-4-96,9-8-1281,5-3-1538,1-6-512,-8-5-1442,-7-1-3074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17264,'0'0'9225,"68"-46"-8168,-19 33-512,11 2-417,5-1-96,7 3-961,-3 0-3651,-7 1-5350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7527,'0'0'1740,"13"0"-42,558-22 8237,650 9-7344,-1 80-2386,-973-51 15,936 17 218,0-53 1085,-769 10 34,120 5-1157,-4 39-298,-529-34-104,69 10-83,0-4 0,118-4 1,-180-2-247,0-1 0,-1-1 1,1 0-1,-1 0 0,0 0 1,0-1-1,0 0 0,11-6 1,24-26-4755,-11-1-2234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2:2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5381,'0'0'23361,"9"3"-22774,15 5-223,1-2 0,0-1 0,0-1 0,26 1 0,117 0 61,-141-4-417,78-1-1369,-104 0 1069,0 0 1,-1 0-1,1 0 1,0 0-1,0 0 1,-1-1 0,1 1-1,0 0 1,-1 0-1,1 0 1,0-1-1,-1 1 1,1 0-1,0-1 1,-1 1 0,1-1-1,0 1 1,-1 0-1,1-1 1,-1 1-1,1-1 1,-1 0-1,1 1 1,-1-1 0,0 1-1,1-1 1,-1 0-1,0 1 1,1-1-1,-1 0 1,0-1-1,4-14-12114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 14157,'0'0'7880,"-51"-1"-4837,17 1-641,-3 8-672,-4 11-289,0 6-512,2 4-289,6 1-351,10 2-225,10-3-64,12 1-64,1-7 32,18-4-96,14-5-385,7-4-736,6-6-1281,3-4-2275,-3 0-2498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 9449,'0'0'20969,"-2"9"-19714,-6 27-519,8-36-729,0 1 0,0-1-1,0 1 1,0 0-1,0-1 1,0 1-1,0 0 1,0-1 0,0 1-1,0-1 1,1 1-1,-1 0 1,0-1 0,0 1-1,1-1 1,-1 1-1,0-1 1,1 1-1,-1-1 1,1 1 0,-1-1-1,1 0 1,-1 1-1,1-1 1,-1 1 0,1-1-1,-1 0 1,1 0-1,-1 1 1,1-1-1,-1 0 1,1 0 0,0 1-1,-1-1 1,1 0-1,0 0 1,-1 0 0,1 0-1,-1 0 1,1 0-1,0 0 1,-1 0 0,1 0-1,0-1 1,0 1-1,28-4 49,-21 1-261,1-1 0,0 1 0,-1-2 0,0 1 0,0-1 0,10-8 0,24-14-589,-62 62 470,3-14 711,-51 73 751,63-85-1076,-1 0 0,2 0 0,-1 0-1,2 1 1,-1-1 0,1 1 0,0 0 0,-2 19 0,5-27-159,0-1 1,0 1 0,0 0-1,0 0 1,0-1-1,0 1 1,0 0-1,0-1 1,1 1 0,-1 0-1,1 0 1,-1-1-1,1 1 1,0-1 0,1 3-1,16 4-4888,3-7-3801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22229,'0'0'10538,"57"6"-26457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22389,'0'0'8040,"-3"53"-7175,6-31-705,3-3-128,5-5 0,6-4-32,4-10-224,5 0-385,4-11-768,3-10-1506,-1-7-1409,-3 0-1153,-5 0-2242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12748,'0'0'9641,"-35"57"-6310,12-19-512,-4 7-769,-2 1-192,1 2-1538,3-2-320,5-4 0,8-7 0,6-6 0,6-5 0,0-2 0,0 1 0,2 0-2370,1-1-1826,-2-3-2691,0-6-10313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14318,'0'0'14637,"-24"61"-14284,14-23-225,3 6-96,6-1-32,1-3-577,3-7-1537,9-8-1121,1-10-544,-4-7-1378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19506,'0'0'8168,"84"-18"-7207,-41 17-384,7 1-449,3 0-160,2-1-1185,-1-2-2371,-3-4-2145,-3-3-5542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 21877,'0'0'6053,"-59"73"-4867,44-37-514,4 3-319,5 0-257,6 0-96,0-2-481,2-4-1473,9-5-1473,-3-4-1281,-4-5-2083</inkml:trace>
  <inkml:trace contextRef="#ctx0" brushRef="#br0" timeOffset="1">0 389 16848,'0'0'13100,"67"-12"-12171,-20 2-64,7-3-352,2 0-417,-3-1-128,-9-1-257,-8 0-1376,-6-1-1122,-12-1-1505,-13-1-1025,-5-1-3139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21012,'0'0'8488,"57"0"-6919,-8 0-512,8 0-800,4 0-193,3 0-417,2 0-2209,-4-1-2339,-5-2 994,-6-1-6087</inkml:trace>
  <inkml:trace contextRef="#ctx0" brushRef="#br0" timeOffset="1">877 30 20948,'0'0'5029,"-5"52"-2435,-2-26-864,0 5-641,1 2-769,0 2-256,1-2-352,5 0-1057,0-6-802,0-5-1504,0-5-673,0-10-128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19955,'0'0'6150,"81"-4"-4997,-35 2-769,5 1-352,8-3-1377,1 0-3908,-1-3 897,1-4-8232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0 18898,'0'0'5856,"-10"6"-5354,-6 4-448,1 2 0,0 0 0,1 1 0,0 0 0,1 1 0,0 1 0,1 0-1,-16 26 1,-79 150 422,82-143-115,-26 76 1,45-109-351,2 1 1,0-1-1,0 1 1,2 0-1,0 0 1,0 0-1,2 0 1,0 0-1,4 27 1,-3-38-73,0 0 1,1 0-1,0 0 0,0 0 1,1 0-1,0-1 1,-1 1-1,1-1 0,1 1 1,-1-1-1,1 0 1,-1-1-1,1 1 0,0 0 1,1-1-1,-1 0 0,0 0 1,1 0-1,0-1 1,0 0-1,0 1 0,0-2 1,0 1-1,7 1 1,4 1-805,0-1 0,0-1 0,0-1 0,0 0 0,0-1 0,31-3 0,20-11-4623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1730,'-12'0'16896,"0"0"-16123,1 0 1,-1 1 0,1 0-1,-1 1 1,1 0 0,0 1-1,0 0 1,0 1 0,0 0-1,1 1 1,0 0 0,-1 0 0,-13 12-1,15-10-629,1 1 0,1 1 0,-1-1 0,2 1 0,-1 0 0,1 1 0,0-1-1,1 1 1,0 1 0,1-1 0,0 1 0,1-1 0,0 1 0,0 0 0,1 0 0,1 0 0,0 0-1,0 1 1,1-1 0,1 0 0,0 0 0,3 17 0,-2-23-144,1 0 0,-1 0 0,1 0 0,0-1 0,0 1 0,0-1 0,1 1 0,-1-1 0,1 0 0,0 0 0,0-1 0,1 1 0,-1-1 0,1 0 0,0 0 0,0-1 0,-1 1 0,2-1 0,-1 0 0,0 0 0,8 1 0,1 0 0,-1 0 0,1 0 0,0-2 0,1 1 0,-1-2 0,0 0 0,18-3 0,-28 3 0,-1-1 0,0 0 0,1 0 0,-1 0 0,0 0 0,0-1 0,0 1 0,0-1 0,0 0 0,0 0 0,0 0 0,-1 0 0,1 0 0,-1 0 0,1-1 0,-1 0 0,0 1 0,0-1 0,0 0 0,2-5 0,-3 7 0,-1-1 0,0 1 0,1 0 0,-1 0 0,0-1 0,1 1 0,-1 0 0,0-1 0,0 1 0,0-1 0,0 1 0,-1 0 0,1-1 0,0 1 0,0 0 0,-1-1 0,1 1 0,-1 0 0,1 0 0,-2-2 0,0 1 0,1 0 0,-1 1 0,1-1 0,-1 1 0,0-1 0,0 1 0,0 0 0,0 0 0,0 0 0,0 0 0,0 0 0,0 0 0,-1 0 0,1 1 0,0-1 0,-3 1 0,-69-6 0,68 6 0,1 0 0,0 1 0,-1-1 0,1 1 0,-1 0 0,1 1 0,0-1 0,0 1 0,0 0 0,0 0 0,-6 4 0,11-6 0,-1 0 0,1 0 0,-1 0 0,1 1 0,0-1 0,-1 0 0,1 0 0,0 0 0,-1 1 0,1-1 0,0 0 0,-1 1 0,1-1 0,0 0 0,-1 0 0,1 1 0,0-1 0,0 1 0,-1-1 0,1 0 0,0 1 0,0-1 0,0 1 0,0-1 0,0 0 0,0 1 0,-1-1 0,1 1 0,0-1 0,0 1 0,0-1 0,0 0 0,0 1 0,1-1 0,-1 1 0,0-1 0,0 0 0,0 1 0,0 0 0,19 5 0,32-6 0,-49 0 0,15-2 0,0-1 0,0-1 0,0 0 0,0-1 0,29-14 0,-25 10 0,0 1 0,35-8 0,-55 17 0,0-1 0,-1 0 0,1 1 0,-1-1 0,1 0 0,-1 1 0,1-1 0,-1 1 0,0-1 0,1 0 0,-1 1 0,1-1 0,-1 1 0,0 0 0,1-1 0,-1 1 0,0-1 0,0 1 0,0-1 0,1 1 0,-1 0 0,0-1 0,0 1 0,0-1 0,0 1 0,0 0 0,0-1 0,0 1 0,0 0 0,0-1 0,0 1 0,0-1 0,-1 1 0,1 0 0,0-1 0,-1 2 0,-4 26 0,-14 24 0,13-40 0,1 1 0,0 0 0,1 1 0,1-1 0,0 0 0,1 1 0,0 0 0,1 15 0,1-28-44,0 0 0,0 0 1,0 0-1,0 0 0,0 0 0,0 0 0,0 0 1,0 0-1,1 0 0,-1 0 0,0 0 0,1 0 1,-1-1-1,1 1 0,-1 0 0,1 0 0,-1 0 1,1 0-1,0 0 0,-1-1 0,1 1 0,0 0 0,0-1 1,-1 1-1,1-1 0,0 1 0,0 0 0,0-1 1,0 0-1,0 1 0,0-1 0,0 0 0,1 1 1,20 0-7404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25 9097,'0'0'16655,"-8"-7"-15405,6 5-1195,-1 1 1,1-1-1,-1 0 1,1 1-1,-1-1 1,0 1 0,1 0-1,-1 0 1,0 0-1,0 0 1,0 0-1,0 1 1,0-1-1,0 1 1,-5 0 0,3 1-21,1 0-1,-1 0 1,0 1 0,1 0 0,-1 0 0,1 0 0,0 0 0,-1 1 0,1 0 0,0 0 0,-6 6-1,0-1 12,1 1-1,1 0 0,0 0 0,0 0 0,-12 22 0,17-26-22,0 1 0,0 0-1,1 0 1,-1 0-1,2 0 1,-1 0 0,1 0-1,-1 0 1,2 1-1,-1-1 1,1 0-1,0 1 1,1 8 0,0-12-44,0 1 0,1-1 0,-1 1 1,1-1-1,0 0 0,0 1 0,0-1 1,0 0-1,0 0 0,1-1 0,-1 1 0,1 0 1,0-1-1,0 1 0,0-1 0,0 0 1,0 0-1,0 0 0,1-1 0,-1 1 1,1-1-1,-1 0 0,1 0 0,-1 0 1,7 1-1,9 1-1300,1 0 0,-1-1 0,30-1-1,2-4-4987,0-11-5233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18033,'-9'6'4351,"-2"2"-3262,0 1 0,1-1-1,0 2 1,-14 15 0,22-22-910,0-1-1,0 1 0,1-1 1,-1 1-1,1 0 1,0 0-1,-1-1 1,1 1-1,0 0 0,1 0 1,-1 0-1,0 0 1,1 5-1,0-6-156,0 0-1,1-1 1,-1 1 0,1 0-1,-1 0 1,1 0-1,0 0 1,0-1 0,0 1-1,0 0 1,0-1-1,0 1 1,1-1 0,-1 1-1,0-1 1,1 0 0,-1 1-1,1-1 1,0 0-1,-1 0 1,1 0 0,0 0-1,0 0 1,2 0 0,8 4-8,1 0 0,1-1 0,-1-1 1,0 0-1,1-1 0,0-1 1,-1 0-1,16-1 0,-20 0-54,0 0-1,0-1 0,0 0 0,0-1 1,0 1-1,0-2 0,0 0 1,0 0-1,-1 0 0,0-1 1,1 0-1,14-10 0,-22 13 54,0 1 1,0-1-1,-1 0 0,1 1 0,0-1 0,0 0 0,0 1 1,-1-1-1,1 0 0,0 0 0,-1 0 0,1 1 0,0-1 1,-1 0-1,0 0 0,1 0 0,-1 0 0,1 0 0,-1 0 1,0 0-1,0 0 0,1 0 0,-1 0 0,0 0 1,0 0-1,0-1 0,0 1 0,-1-2 0,0 2 34,0 0-1,0 0 0,0 0 1,-1 0-1,1 0 0,0 0 1,-1 1-1,1-1 1,0 0-1,-1 1 0,1-1 1,-1 1-1,0-1 0,1 1 1,-1 0-1,-1-1 1,-10 0 235,-1 0 1,1 0-1,-17 3 1,27-2-283,-1 0 0,0 1 0,1-1 0,-1 1 0,0 0 0,1 0 0,-1 1 0,1-1 0,0 1 0,-1-1 0,1 1 0,0 0 0,0 0 0,0 1 0,0-1 0,1 0 0,-1 1 0,0 0 0,1 0 0,-3 4 0,5-7-5,0 0 0,0 1 0,-1-1-1,1 0 1,0 1 0,0-1 0,0 0 0,0 0 0,0 1 0,0-1-1,0 0 1,0 1 0,1-1 0,-1 0 0,0 0 0,0 1 0,0-1-1,0 0 1,0 1 0,0-1 0,0 0 0,1 0 0,-1 1-1,0-1 1,0 0 0,0 0 0,1 0 0,-1 1 0,0-1 0,0 0-1,1 0 1,-1 0 0,0 0 0,0 0 0,1 1 0,-1-1 0,0 0-1,0 0 1,1 0 0,18 2-767,17-8-3402,-3-8-3742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24599,'0'0'8168,"-39"59"-8168,39-45 0,0 0 0,14-6 0,5-4-4805,0-3-5124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18706,'0'0'14061,"-2"34"-14573,22-38-3012,1-8-4740</inkml:trace>
  <inkml:trace contextRef="#ctx0" brushRef="#br0" timeOffset="1">466 5 21428,'0'0'9321,"64"-3"-8168,-25 3-544,6-1-481,1 0-128,-5 1-1345,-7 0-2627,-11 0-2562,-11 2-2851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15118,'0'0'13966,"81"32"-13454,-32-32-320,1 0-192,0-9-2754,-4-2-5478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17136,'0'0'10522,"-8"11"-9102,0 1-1159,-39 61 961,44-67-1169,-1 0-1,1 0 1,1 1-1,-1-1 1,1 1 0,0 0-1,1-1 1,-1 1-1,2 0 1,-1 0 0,1 8-1,0-14-50,0 0 0,0-1 0,1 1 0,-1 0 0,0 0 0,1-1-1,-1 1 1,1 0 0,-1-1 0,1 1 0,-1 0 0,1-1 0,0 1 0,-1-1 0,1 1-1,0-1 1,-1 1 0,1-1 0,0 0 0,-1 1 0,1-1 0,0 0 0,0 0 0,0 1-1,-1-1 1,1 0 0,0 0 0,0 0 0,1 0 0,29 0 92,-22 0-63,58-9-92,-54 7-5,0-1-1,0 2 1,0 0-1,0 0 1,0 1-1,0 1 1,15 2-1,-26-3 75,0 1 1,0 0-1,-1-1 0,1 1 1,0 0-1,-1 0 0,1 0 1,-1 0-1,1 0 0,-1 0 0,0 0 1,1 0-1,-1 1 0,0-1 1,0 1-1,0-1 0,0 1 1,0-1-1,0 1 0,0-1 1,0 1-1,-1 0 0,1 0 0,-1-1 1,1 1-1,-1 0 0,0 0 1,1-1-1,-1 1 0,0 0 1,0 0-1,-1 0 0,1 0 1,0-1-1,0 1 0,-1 0 0,1 0 1,-1-1-1,0 1 0,-1 3 1,0 1 146,-1 0 1,0 0-1,0 0 1,0 0-1,-1-1 0,0 1 1,0-1-1,0 0 1,-9 9-1,1-6-149,1-1-1,-1 0 0,-1 0 1,1-1-1,-1-1 0,0 0 1,0-1-1,-1 0 0,1-1 1,-1 0-1,0-2 0,1 1 1,-1-2-1,0 1 0,0-2 1,-17-2-1,28 2-288,-1 0 0,1 0 0,-1-1 1,1 1-1,-1-1 0,1 1 0,0-1 0,0 0 0,0-1 0,0 1 0,0 0 1,0-1-1,1 0 0,-1 1 0,1-1 0,0 0 0,-1 0 0,2 0 1,-4-7-1,1 2-1098,1 0 0,0-1 0,1 1 0,0-1 1,1 0-1,-1 1 0,1-12 0,0-16-11479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14350,'0'0'4836,"57"-20"-1441,-22 14-480,5 1-865,5 1-641,-1 3-576,1 1-673,-1 0-640,-1 0-3300,-1 0-3491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 18321,'0'0'4009,"-10"10"-838,-2 2-2368,1 1-1,0 0 0,1 0 0,1 1 1,-13 25-1,19-34-629,1 1 0,0-1 0,0 1 0,0 0 0,1 0 0,0 0 0,0 0 0,1 0 0,-1 11 0,2-13-169,-1 0 1,1-1-1,0 1 0,0-1 1,0 1-1,1-1 0,-1 0 0,1 1 1,0-1-1,0 0 0,0 0 0,0 0 1,0 0-1,1-1 0,-1 1 1,1 0-1,0-1 0,3 3 0,3 0 12,0-1 0,0 0 0,0 0 0,0-1 0,1 0 0,-1 0 1,1-1-1,0-1 0,-1 1 0,1-2 0,0 1 0,0-1 0,0-1 0,0 0 0,0 0 0,-1-1 0,1 0 0,-1-1 0,1 0 0,17-8 0,-20 7 1,1 0 1,-1 0-1,0 0 1,0-1-1,-1 0 1,1 0-1,-1 0 1,-1-1-1,1 0 1,-1 0-1,8-11 1,-11 12-13,1 0 0,0-1 1,-1 1-1,0 0 0,0-1 0,-1 0 0,0 1 1,0-1-1,0 0 0,0 0 0,-1 0 1,0 0-1,0 0 0,-1 1 0,0-1 1,0 0-1,-2-7 0,2 9 2,-1 0 0,0 0 0,0 0 1,0 0-1,0 0 0,-1 0 0,0 0 0,1 1 0,-1-1 1,0 1-1,-1 0 0,1 0 0,-1 0 0,1 1 0,-1-1 0,0 1 1,0 0-1,0 0 0,0 0 0,0 0 0,0 1 0,-1 0 0,-4-1 1,-10-2-192,-1 1 0,1 1 0,-36 1 0,49 1 59,-2-1-4786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12755 2723,'-7'9'2557,"-22"27"-2028,-2 0 1,-39 35 0,-1-18 5712,66-49-5608,0 0 1,1 0-1,-1 1 0,1-1 1,0 1-1,0 0 0,0 0 1,1 1-1,-5 7 0,-22 30 4127,57-53-821,234-276-2350,-239 264-1580,1 0-1,0 2 1,2 0-1,1 2 1,0 1-1,36-18 1,10-8-2,-55 31 5,0-1 0,-1-1 0,-1 0 0,17-20 0,25-24 18,37-42 62,-82 86-90,81-90-40,-41 32 141,-41 54-107,1 0 1,25-27-1,63-47 8,21-24 86,-66 54-5,3 2-1,77-61 0,207-188 48,-70 57-36,13-2-90,-74 64-3,84-99 6,-28 26 6,378-393 6,540-553 47,-638 729-51,-74 69-4,768-790 632,-1073 1024-603,805-857 48,-468 496-71,662-739 56,-360 347-55,-79 140-21,-423 470 0,75-55 423,108-120 211,-477 482-706,30-40-1794,-39 50 1536,0-1 0,0 1-1,-1-1 1,1 0 0,-1 0 0,0 1-1,0-1 1,0 0 0,-1 0 0,1 0-1,-1 0 1,0 0 0,0 0-1,-1-6 1,-2-9-9338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19538,'0'0'7207,"-21"66"-6598,10-28-321,0 5-224,4 0 0,0-6-96,6-5-672,1-8-289,0-8-609,0-13-1056,5-3-1026,-2-12-2498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18481,'0'0'14286,"12"60"-14286,6-38 0,6 0 0,7-7 0,8-4 0,5-5 0,4-6 0,-1 0 0,-3-6-3075,-6-10-2786,-5-5-2179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19250,'0'0'7495,"-67"81"-4548,31-32-769,-5 7-1281,-1 4-897,2 2 0,4-3 0,8-9 0,10-8 0,8-10 0,7-9 0,3-12 0,10-11-1505,9-4-3012,4-17-2850,3-7-6790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15118,'0'0'16880,"-13"73"-16111,-1-39-769,0 3 0,1-1 0,5-4 0,4-3 0,4-6 0,0-7 0,4-7-384,3-7-2980,-3-2-1953,-4-11-2754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20 15727,'0'0'12524,"13"-4"-11467,14-1-777,-1 1 0,1 1 1,0 1-1,0 1 0,0 1 0,0 2 1,35 6-1,-50-6-283,1 1 0,-1 1 0,0 0-1,-1 0 1,1 1 0,18 11 0,-28-15 28,1 1-1,-1 0 0,0-1 0,0 1 1,1 0-1,-1 1 0,-1-1 1,1 0-1,0 0 0,0 1 1,-1-1-1,1 1 0,-1-1 1,0 1-1,0 0 0,0 0 1,0-1-1,0 1 0,-1 0 1,1 0-1,-1 0 0,0 0 1,0 0-1,0 0 0,0 0 1,0-1-1,-1 1 0,1 0 1,-1 0-1,0 0 0,0 0 1,0-1-1,0 1 0,0 0 1,-2 2-1,-4 5 10,1 0 1,-2 0-1,1 0 1,-1-1-1,-1 0 0,0-1 1,0 0-1,-14 10 1,-10 5-9,-43 22 1,62-38-27,-1 0 0,1-1 0,-1 0 0,0-1 0,0-1 0,-1 0 0,0-1 0,-24 1 0,36-4 0,0 0 0,0 0 0,0-1 0,0 1 0,0-1 0,0 0 0,0 0 0,0 0 0,1-1 0,-1 1 0,0-1 0,1 0 0,-1 0 0,1 0 0,0 0 0,-3-3 0,3 1 0,0 1 0,1-1 0,0 0 0,0 1 0,0-1 0,0 0 0,1 0 0,-1 0 0,1 0 0,0-1 0,0 1 0,1 0 0,-1 0 0,1-1 0,0 1 0,0 0 0,0-1 0,2-4 0,-2 8-106,0 0 0,0 0 0,0 0 1,1 0-1,-1 1 0,0-1 0,1 0 0,-1 0 0,0 0 0,1 0 1,0 1-1,-1-1 0,1 0 0,-1 0 0,1 1 0,0-1 0,-1 0 1,1 1-1,0-1 0,0 1 0,-1-1 0,1 1 0,0-1 0,0 1 1,0 0-1,0-1 0,1 1 0,29-4-7394,-22 4 4351,19-2-10688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22549,'0'0'8211,"14"0"-6476,437-5-2536,-449 5 622,33 3-2738,-34-3 2784,-1 0-1,1 0 1,-1 0-1,1 0 1,-1 0 0,1 0-1,0 1 1,-1-1-1,1 0 1,-1 0-1,1 0 1,-1 1-1,1-1 1,-1 0-1,0 1 1,1-1-1,-1 0 1,1 1-1,-1-1 1,0 0-1,1 1 1,-1-1 0,0 1-1,1-1 1,-1 1-1,0-1 1,1 1-1,-1-1 1,0 1-1,0-1 1,0 1-1,0-1 1,0 1-1,0-1 1,1 1-1,-1-1 1,0 1-1,0 0 1,-1-1 0,1 1-1,0-1 1,0 1-1,0-1 1,0 1-1,0-1 1,-1 1-1,1-1 1,0 1-1,0-1 1,-1 1-1,1-1 1,0 1-1,-1-1 1,1 1-1,-16 10-3506,-9-1-1453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7623,'0'0'20756,"60"38"-18898,-11-38-545,8 0-641,3 0-511,1 0-97,-4 0-737,-11 0-2562,-7 0-2851,-5 0-1185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15855,'0'0'16912,"26"55"-16912,8-50 0,5-4 0,4-1 0,3 0 0,-5 0-2178,-1-6-2883,-4-5-1185,-3-6-2818</inkml:trace>
  <inkml:trace contextRef="#ctx0" brushRef="#br0" timeOffset="1">445 1 18161,'0'0'4805,"-54"47"-1154,21-11-256,0 1-768,1 4-2499,5 0-128,8-1 0,1-1 0,4-4 0,7 4 0,-1-1 0,-3-1 0,-2-1-2466,-2-4-7207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0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2848 361 5637,'0'0'6988,"1"-11"-5456,0 7-1373,0 0-1,0 0 0,-1 0 1,1 0-1,-1 0 0,0 0 1,-1 0-1,1 0 0,-1 0 1,0 0-1,0 0 0,0 0 0,0 0 1,0 1-1,-1-1 0,0 0 1,0 1-1,0-1 0,0 1 1,-1 0-1,1 0 0,-1 0 1,0 0-1,1 0 0,-2 0 0,1 1 1,0-1-1,-7-3 0,-14-8 267,0 0 0,0 2 0,-1 1 1,-51-15-1,-113-19-556,102 27 266,-61-16 164,-2 6 0,-234-12 0,254 38 66,1 6-1,-1 6 0,-226 45 1,250-30 46,2 5 0,-136 57 1,193-66-130,2 1 0,0 3 0,2 1 0,0 3 1,2 1-1,2 2 0,-46 47 0,75-68-246,0 0 1,2 1-1,-1 0 1,1 1-1,1 0 1,0 0-1,1 0 1,1 1-1,-5 18 1,7-24-23,1 1 0,1 0 0,0 0 0,0 0 0,1-1 0,0 1 0,0 0 0,1 0 0,0 0 0,0 0 0,1 0 0,1-1 0,-1 1 0,1-1 0,1 0 0,6 12 0,7 5 24,1-1 1,1-1-1,2 0 0,0-2 0,1 0 1,1-2-1,1 0 0,1-2 1,0-1-1,1 0 0,50 20 0,11-1-112,2-5-1,136 30 0,-61-22-30,914 184-185,-717-180 282,-270-37 151,180-13 0,-214 0 57,0-2 0,-1-3 0,0-2 0,-1-3 1,-1-2-1,-1-2 0,-1-3 0,-1-2 0,-1-2 1,-2-2-1,-1-3 0,-1-1 0,60-61 0,-87 76-180,-2-2 0,0 1 0,-1-2 0,-1 0 0,-1-1 0,-1-1 0,-1 0 0,-2 0 0,14-49 0,-20 60-21,-1-1 0,-1 1 0,0 0 0,-1-1-1,-1 1 1,0-1 0,-1 1 0,-1-1 0,0 1 0,0 0 0,-2 0 0,0 0-1,0 0 1,-1 1 0,-1-1 0,0 1 0,-1 1 0,-1-1 0,0 1 0,-12-14-1,-6-2-15,-2 2-1,0 1 0,-2 2 1,0 0-1,-2 2 0,0 2 1,-47-21-1,5 7-99,-2 4 1,-109-27-1,-4 19-5611,112 26-1244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11243,'0'0'11915,"76"2"-9801,-15-2 0,16 0-705,15-1-736,11-5-385,11-2-160,3 4-128,-5-4 64,-5 3-416,-10 0-1410,-15-1-1665,-17-3-1442,-19-5-1857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14734,'0'0'12727,"11"-8"-11852,-4 3-815,1 1 0,-1-1 0,1 1 0,0 1 0,0-1 0,0 1 0,1 1 0,-1 0 0,0 0 0,1 0 0,0 1 0,10 0 0,-15 1-52,164 8 142,-152-6-147,0 0 0,0 1 0,0 1 1,-1 1-1,0 0 0,0 1 0,0 1 0,19 11 0,-32-17-3,0 1 1,0-1-1,0 1 0,0-1 0,0 1 0,0 0 0,0 0 0,0 0 0,-1 0 0,1 0 0,-1 0 0,1 1 0,-1-1 0,0 1 0,0-1 1,0 0-1,0 1 0,-1 0 0,1-1 0,-1 1 0,1-1 0,-1 1 0,0 0 0,0-1 0,0 1 0,0 0 0,-1-1 0,1 1 1,-1-1-1,1 1 0,-1-1 0,0 1 0,0-1 0,0 1 0,0-1 0,-1 0 0,-2 5 0,-6 7 140,-1 1-1,-1-1 0,0-1 1,-21 18-1,14-13 26,-109 119-324,81-73-5671,32-39-2717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13741,'0'0'10186,"72"-8"-8713,-35 6 64,10-1-159,3-2-674,0 0-543,-2-3-97,-4 3-257,-12 1-1024,-10 4-865,-14 0-768,-26 0-10187</inkml:trace>
  <inkml:trace contextRef="#ctx0" brushRef="#br0" timeOffset="1">18 212 15503,'0'0'7975,"84"-2"-4996,-38-7-737,4-4-1505,-2 2-577,-3 3-96,-11 7-769,-9 1-1793,-12 0-1986,-13 10-2659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54 11499,'0'0'7041,"10"-8"-3758,3-3-2342,-8 5-263,1 1-1,0 0 1,1 0 0,-1 1 0,10-6 0,-16 14 2086,-8 14-2544,-38 38 357,-105 97 1,0 0-548,138-135-1224,21-19-2686,27-26-2171,11-17-2613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20019,'0'0'4089,"-8"13"-2274,-53 98 1180,53-94-2704,1 0 0,0 0 0,1 1 0,1-1 0,-5 35 0,9-43-290,1 0 0,-1 0 0,1 0 0,1 0-1,0 1 1,0-1 0,1 0 0,0 0 0,3 9 0,-2-12-336,0 0 0,0-1 0,1 1 0,0-1 0,-1 0 0,2 0 0,-1 0 0,7 6 0,-6-2-6904,-16-11 3809,-20-11 412,27 10 2793,-60-51 1123,34 23 3944,6-2 4200,25 33-8936,-1-1-1,0 1 1,0 0-1,0-1 1,0 1-1,1-1 1,-1 1-1,0-1 1,1 1-1,-1 0 1,0-1-1,1 1 1,-1 0-1,0-1 1,1 1-1,-1 0 1,0-1 0,1 1-1,-1 0 1,1 0-1,-1-1 1,1 1-1,-1 0 1,1 0-1,-1 0 1,1 0-1,-1 0 1,1 0-1,-1 0 1,1 0-1,-1 0 1,1 0-1,-1 0 1,1 0-1,25-3-242,-22 2 404,98-9-66,9-1-3894,-38 1-8014,-49 5 833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9929,'0'0'19854,"-2"9"-19053,-5 28 355,-3 3-931,3 0-1,1 1 1,0 75 0,5-115-306,1 0-1,0 0 1,0 1 0,0-1-1,0 0 1,0 0-1,0 0 1,1 0 0,-1 0-1,0 0 1,0 1 0,1-1-1,-1 0 1,1 0 0,-1 0-1,1 0 1,-1 0 0,1 0-1,0 0 1,0-1 0,-1 1-1,1 0 1,0 0 0,0 0-1,0-1 1,0 1 0,0 0-1,0-1 1,0 1 0,0-1-1,0 1 1,0-1 0,0 0-1,0 1 1,0-1 0,0 0-1,0 0 1,2 0 0,-1 0-220,0 0-1,0-1 1,0 0 0,0 1 0,1-1 0,-1 0 0,0 0 0,-1 0-1,1-1 1,0 1 0,0 0 0,0-1 0,-1 1 0,1-1 0,-1 1 0,1-1-1,-1 0 1,2-3 0,15-27-4717,-2-7-1730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15631,'0'0'9064,"-24"69"-6918,12-30-320,-2-2-320,9 3-546,5-3-543,0-7-225,3-5-128,11-6 64,1-10-32,0-5-512,-2-4-513,-2 0-865,-4-13-2209,-2-8-2724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17008,'0'0'5664,"10"3"-3651,0 1-1797,0-2 0,0 1 0,0-1 0,0-1 0,1 1 0,-1-2 0,1 0 0,-1 0 0,0-1 0,1 0 0,-1 0 0,0-1 0,0-1 0,14-5 0,-18 6-154,59-29 99,-61 30-61,-1-1-1,0 0 0,1-1 0,-1 1 0,0-1 0,0 1 0,0-1 1,-1 0-1,1 0 0,-1 0 0,1 0 0,-1 0 0,0-1 1,0 1-1,1-5 0,-3 7-41,0 1 1,0-1-1,0 0 1,0 1-1,0-1 1,-1 0-1,1 1 1,0-1-1,0 0 1,-1 1-1,1-1 1,0 0-1,-1 1 0,1-1 1,-1 1-1,1-1 1,0 1-1,-1-1 1,0 1-1,1-1 1,-1 1-1,1 0 1,-1-1-1,1 1 1,-1 0-1,0-1 1,1 1-1,-1 0 1,0 0-1,1 0 1,-1-1-1,0 1 1,1 0-1,-1 0 0,0 0 1,1 0-1,-1 0 1,0 0-1,1 0 1,-1 0-1,0 1 1,0-1-1,-33 3 161,25 0-199,1 0 0,-1 0-1,1 1 1,-1 0 0,1 0 0,1 1-1,-1 0 1,1 1 0,-10 8 0,12-10-14,1 1 1,-1-1 0,1 1 0,0 0-1,1 0 1,-1 0 0,1 0 0,0 1-1,0-1 1,1 1 0,0 0 0,0 0-1,0 0 1,-1 9 0,3-13-7,0-1 0,0 1 0,0 0 0,1 0 0,-1 0 0,1-1 0,-1 1 0,1 0 0,0-1 0,0 1 0,0-1 0,0 1 0,0-1 0,0 1 0,0-1 0,0 1 0,0-1 0,1 0 0,-1 0 0,1 0 0,-1 0 0,1 0 0,-1 0 0,1 0 0,-1 0 0,1 0 0,0-1 0,0 1 0,-1-1 0,1 1 0,0-1 0,0 0 0,-1 0 0,4 0 0,11 2 0,-1 0 0,1-2 0,16-1 0,-13 0 0,0 2-235,24-2-2255,-2-6-3572,-15-5-6868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12780,'0'0'15615,"4"12"-15252,2 9-295,-1 0 0,-1 1 0,3 33 0,-7-53 2,-1 0-1,1 1 1,0-1-1,1 0 1,-1 0-1,0 1 1,0-1-1,1 0 1,-1 0-1,1 0 1,0 0-1,0 0 1,0 0-1,0 0 1,0 0-1,0 0 1,0 0-1,1 0 1,-1-1-1,1 1 1,-1 0-1,1-1 1,0 1-1,-1-1 1,1 0-1,4 2 1,-4-3 23,1 1 0,0-1 0,0-1 0,0 1 0,0 0 0,0-1 0,0 1 0,0-1 0,0 0 0,-1 0 0,1 0 0,0-1 0,-1 1 0,1 0 0,0-1 0,-1 0 0,0 1 0,1-1 0,2-4 0,69-70-93,-26 25 0,-49 89 0,-5-15 0,-3 22 0,9-45 0,0 1 0,0-1 0,0 0 0,0 0 0,0 0 0,0 0 0,0 0 0,0 1 0,0-1 0,0 0 0,0 0 0,0 0 0,0 0 0,0 0 0,0 1 0,0-1 0,1 0 0,-1 0 0,0 0 0,0 0 0,0 0 0,0 0 0,0 0 0,0 0 0,1 1 0,-1-1 0,0 0 0,0 0 0,0 0 0,0 0 0,0 0 0,1 0 0,-1 0 0,0 0 0,0 0 0,0 0 0,0 0 0,1 0 0,-1 0 0,0 0 0,0 0 0,0 0 0,0 0 0,0 0 0,1 0 0,-1 0 0,0-1 0,0 1 0,0 0 0,13-6 0,8-10 0,6-11 0,-21 19 0,0 1 0,1 0 0,0 0 0,0 1 0,0 0 0,1 0 0,0 0 0,0 1 0,14-6 0,-21 11 0,0 0 0,0 1 0,-1-1 0,1 0 0,0 1 0,-1-1 0,1 0 0,0 1 0,-1-1 0,1 1 0,0-1 0,-1 1 0,1-1 0,-1 1 0,1 0 0,-1-1 0,1 1 0,-1 0 0,0-1 0,1 1 0,-1 0 0,0-1 0,1 1 0,-1 0 0,0 0 0,0-1 0,0 1 0,0 0 0,0 0 0,0 0 0,0-1 0,0 1 0,0 0 0,0 0 0,0 1 0,-1 40 0,1-33 0,-7 65 0,7-74-11,0 0 1,0 0-1,0 1 0,0-1 1,0 0-1,0 1 1,0-1-1,0 0 0,1 0 1,-1 0-1,0 1 0,0-1 1,0 0-1,1 0 1,-1 0-1,0 1 0,0-1 1,0 0-1,1 0 0,-1 0 1,0 0-1,0 0 0,1 1 1,-1-1-1,0 0 1,1 0-1,-1 0 0,0 0 1,0 0-1,1 0 0,-1 0 1,0 0-1,0 0 1,1 0-1,-1 0 0,0 0 1,1 0-1,-1 0 0,0 0 1,0-1-1,1 1 1,-1 0-1,0 0 0,0 0 1,1 0-1,-1 0 0,0-1 1,0 1-1,0 0 0,1 0 1,-1 0-1,0-1 1,0 1-1,0 0 0,0 0 1,1-1-1,12-9-2917,8-10-3868,5-4-4719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43 18802,'0'0'5274,"-10"4"-1505,-31 17-1810,39-21-1928,1 1 0,0-1 0,0 1 0,-1-1 0,1 1 0,0 0 0,0 0 0,0-1 0,0 1-1,0 0 1,0 0 0,0 0 0,0 0 0,1 0 0,-1 0 0,0 0 0,1 1 0,-1-1 0,0 2 0,1-3-25,0 1 0,0 0 0,1-1 0,-1 1 1,0-1-1,1 1 0,-1 0 0,1-1 0,-1 1 0,1-1 0,-1 1 1,1-1-1,-1 0 0,1 1 0,-1-1 0,1 1 0,0-1 1,-1 0-1,1 0 0,-1 1 0,1-1 0,0 0 0,-1 0 1,2 0-1,43 6 316,-41-7-264,-1 1 1,1-1 0,-1 0-1,1-1 1,-1 1 0,0-1 0,0 1-1,0-1 1,0 0 0,0 0 0,0 0-1,0-1 1,0 1 0,-1-1-1,1 0 1,3-5 0,-4 6-21,-1 0 0,1 0-1,0 0 1,-1 0 0,1-1 0,-1 1 0,0-1 0,0 1-1,0-1 1,0 1 0,0-1 0,-1 0 0,1 1 0,-1-1-1,1 0 1,-1 0 0,0 1 0,0-1 0,-1 0 0,1 1-1,0-1 1,-2-4 0,1 7-38,1-1 0,-1 1 0,0-1 0,1 1 0,-1-1 0,0 1 0,0 0 0,1-1 0,-1 1 0,0 0 0,0 0 0,0-1 0,0 1 0,1 0 0,-1 0 0,0 0 0,0 0 0,0 0 0,0 0 0,0 0 0,1 1 0,-1-1 0,0 0 0,0 0 0,0 1 0,1-1 0,-1 0 0,0 1 0,0-1 0,1 1 0,-1-1 0,0 1 0,0 0 0,-24 17 0,20-12-99,1-1 0,0 1 0,0 0-1,0 0 1,1 0 0,-3 7 0,5-12 56,1 0-1,-1 0 1,1 0 0,-1 0-1,1 0 1,0 0 0,0 0-1,-1 0 1,1 0 0,0 0-1,0 0 1,0 0-1,0 0 1,0 0 0,0 0-1,0 0 1,1 0 0,-1 0-1,0 0 1,0 0 0,1 0-1,-1 0 1,1 0 0,-1 0-1,1 0 1,-1 0 0,1 0-1,0 0 1,-1-1 0,1 1-1,0 0 1,-1 0 0,1-1-1,0 1 1,0-1-1,0 1 1,0-1 0,0 1-1,0-1 1,0 1 0,0-1-1,0 0 1,0 1 0,0-1-1,0 0 1,0 0 0,0 0-1,0 0 1,1 0 0,6 1-1514,-1-1 1,1 0 0,-1 0 0,0-1 0,11-2 0,14-9-6713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114 167 12716,'0'0'5007,"-11"5"-1937,6-3-2740,-52 30 1885,54-30-2071,0 0-1,0 1 0,0-1 1,0 1-1,0 0 0,0 0 0,1 0 1,0 0-1,-1 0 0,1 1 1,0-1-1,1 1 0,-1-1 1,0 1-1,1 0 0,0 0 1,-1 4-1,2-7-163,1-1-1,-1 1 1,0-1 0,0 1-1,1 0 1,-1-1 0,0 1-1,1-1 1,-1 1 0,1-1-1,-1 1 1,1-1 0,-1 1-1,1-1 1,-1 1 0,1-1-1,-1 0 1,1 1 0,-1-1 0,1 0-1,0 1 1,-1-1 0,1 0-1,0 0 1,-1 0 0,1 0-1,0 0 1,-1 1 0,1-1-1,0 0 1,-1 0 0,2-1-1,33 3-974,-14-2 221,-17 2 739,0 0 1,1 0-1,-1 0 0,0 0 0,0 1 1,0 0-1,0-1 0,-1 2 0,1-1 1,-1 0-1,0 1 0,0-1 0,0 1 1,0 0-1,-1 0 0,1 0 0,-1 0 1,0 1-1,0-1 0,-1 1 0,1-1 1,1 9-1,2 7 632,-1 0 1,-1 1 0,0 38-1,-3-49-191,0 0-1,-1 0 0,0 0 1,-1 0-1,0 0 1,0 0-1,-1-1 1,-1 1-1,-5 10 1,6-14-196,0-1 0,0 0-1,0 0 1,-1 0 0,0 0 0,0-1 0,-1 1 0,1-1 0,-1 0 0,0 0 0,0-1 0,0 0 0,0 0 0,-1 0-1,1 0 1,-10 3 0,14-6-208,0 1-1,0-1 1,0 1 0,0-1-1,0 0 1,0 1 0,0-1-1,0 0 1,0 0-1,0 0 1,0 1 0,-1-1-1,1 0 1,0 0-1,0-1 1,0 1 0,0 0-1,0 0 1,0 0-1,0-1 1,0 1 0,0-1-1,0 1 1,0 0 0,0-1-1,0 0 1,1 1-1,-1-1 1,0 0 0,0 1-1,0-1 1,1 0-1,-1 0 1,0 0 0,1 1-1,-1-1 1,1 0-1,-1 0 1,1 0 0,-1 0-1,1 0 1,0 0 0,-1 0-1,1 0 1,0 0-1,0 0 1,0 0 0,0 0-1,0-1 1,0 1-1,0 0 1,0 0 0,0 0-1,0 0 1,1 0-1,-1 0 1,1-1 0,1-6-5,0-1 0,0 1 1,1 0-1,0 0 0,0 1 1,5-9-1,36-50 3,80-91 0,-82 108 0,-1-2 0,-4-1 0,43-76 0,-77 121 0,0 3 0,-1 1 0,0-1 0,0 0 0,0 0 0,-1 1 0,0-1 0,1 0 0,-1 0 0,0-1 0,-1 1 0,1 0 0,-1 0 0,0-7 0,-1 11 0,-1 0 0,1 0 0,-1 0 0,1 0 0,0 0 0,-1 0 0,1 0 0,-1 1 0,1-1 0,0 1 0,-1-1 0,1 1 0,0-1 0,-1 1 0,1-1 0,0 1 0,-2 1 0,-8 7 0,1-1 0,0 2 0,0 0 0,1 0 0,0 0 0,0 1 0,1 1 0,1-1 0,0 1 0,1 1 0,0-1 0,1 1 0,0 0 0,1 0 0,0 0 0,1 1 0,-2 24 0,5-35 0,-1 0 0,1 0 0,0 0 0,1 0 0,-1 0 0,0 0 0,1 0 0,0 0 0,-1 0 0,1 0 0,1 0 0,-1 0 0,0 0 0,1-1 0,-1 1 0,1 0 0,0-1 0,0 1 0,2 2 0,-1-4 0,0 1 0,0-1 0,-1 1 0,1-1 0,0 0 0,0 0 0,0-1 0,0 1 0,0 0 0,1-1 0,-1 0 0,0 0 0,0 0 0,0 0 0,0 0 0,0-1 0,0 1 0,0-1 0,5-2 0,0 0 0,0 0 0,0-1 0,-1 0 0,0 0 0,0-1 0,0 0 0,0-1 0,-1 1 0,0-1 0,0 0 0,0 0 0,-1-1 0,7-11 0,32-35 0,-50 63 0,1 0 0,-1 0 0,2 0 0,-1 1 0,1 0 0,-4 20 0,7-28 0,0 0 0,0 0 0,1 1 0,-1-1 0,1 0 0,0 0 0,0 0 0,0 0 0,0 0 0,1 0 0,-1 0 0,1 1 0,0-1 0,0 0 0,0-1 0,2 6 0,-2-7 0,1 0 0,-1 0 0,0 0 0,1 0 0,-1 0 0,1 0 0,-1 0 0,1 0 0,-1-1 0,1 1 0,-1-1 0,1 1 0,0-1 0,-1 1 0,1-1 0,0 0 0,-1 0 0,1 0 0,0 0 0,0 0 0,-1 0 0,1-1 0,0 1 0,-1 0 0,1-1 0,0 1 0,-1-1 0,1 0 0,-1 1 0,1-1 0,-1 0 0,2-1 0,1 0-401,-1 0 0,0-1 0,0 1 0,0-1 0,0 1 0,-1-1 0,1 0 0,-1 0 0,1 0 0,-1 0 0,0 0 0,0-1 0,0 1 1,-1-1-1,2-3 0,1-4-2382,-1 0 0,0 0 0,2-22 0,-2-2-8113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17617,'0'0'11338,"57"41"-35520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57 293 17040,'0'0'7276,"-7"9"-5215,5-7-2022,-5 7 359,0 0 0,0 1 0,1 0 0,-6 14 0,11-22-378,0-1 0,0 1-1,0 0 1,0 0 0,0 0 0,1 0-1,-1 0 1,1-1 0,-1 1 0,1 0-1,0 0 1,0 0 0,0 1-1,0-1 1,0 0 0,0 0 0,0 0-1,1 0 1,-1 0 0,1-1 0,-1 1-1,1 0 1,0 0 0,0 0 0,0 0-1,0-1 1,0 1 0,0 0 0,0-1-1,1 1 1,-1-1 0,1 1-1,-1-1 1,1 0 0,-1 0 0,1 1-1,0-1 1,0 0 0,2 0 0,4 2-13,1 0-1,0-1 1,1-1 0,-1 1 0,0-2 0,0 1 0,1-1 0,-1 0 0,0-1 0,1 0 0,-1-1 0,0 0 0,0 0-1,0-1 1,13-6 0,1-1 204,-1-1-1,-1-1 1,1-1 0,31-26-1,-36 25 24,0-1-1,-1-1 0,-1-1 1,-1 0-1,20-29 0,-28 37-165,-1 0-1,0 0 0,0-1 0,-1 1 0,0-1 0,-1 0 1,0 0-1,-1 0 0,0-1 0,0 1 0,-1 0 0,-1-1 1,1 1-1,-3-12 0,2 19-67,0 1 0,-1-1 0,1 1 0,-1-1 0,0 1 0,0-1 0,0 1 0,0 0 0,0-1 0,0 1 0,-1 0 0,1 0 0,-1 0 0,1 0 0,-1 0 0,0 0 0,0 1 0,0-1 0,0 0 0,0 1 0,-4-2 0,2 1 0,0 1 0,-1-1 0,1 1 0,0 0 0,-1 1 0,0-1 0,1 1 0,-1 0 0,1 0 0,-1 0 0,-5 2 0,-4 0 0,1 1 0,0 1 0,0 0 0,0 1 0,1 0 0,-1 1 0,-14 10 0,16-9 0,0 2 0,0-1 0,-16 19 0,24-24 0,1 0 0,-1-1 0,1 1 0,0 0 0,0 0 0,0 0 0,0 0 0,1 1 0,0-1 0,-1 0 0,1 1 0,0-1 0,0 1 0,1-1 0,-1 1 0,1 0 0,0-1 0,0 1 0,1 6 0,-1-9 0,1 1 0,0 0 0,0-1 0,0 1 0,0-1 0,0 0 0,0 1 0,1-1 0,-1 0 0,0 0 0,1 0 0,-1 0 0,1 0 0,-1 0 0,1 0 0,-1 0 0,1-1 0,0 1 0,1 0 0,41 11 0,-28-8 0,4 1 0,0 1 0,0 1 0,0 1 0,25 14 0,-40-19 0,0 0 0,0 1 0,0-1 0,-1 1 0,1 0 0,-1 0 0,0 0 0,0 1 0,-1-1 0,0 1 0,1 0 0,-1 0 0,-1 0 0,1 0 0,-1 1 0,0-1 0,0 1 0,0-1 0,-1 1 0,1 10 0,-3 93-1436,10-115-8205,4-11-358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13549,'0'0'12812,"87"-16"-10602,-41-4-1441,11 0-641,0-2-96,2 4-1281,-4 0-1634,-9 0-2050,-5 0-2658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46 18770,'0'0'13597,"10"7"-13250,37 23-294,-45-29-53,-1-1 0,0 1 0,1 0 0,-1-1 0,1 1 0,-1-1 0,1 1 0,-1-1 0,1 0 0,0 0 0,-1 1 0,1-1 0,-1 0 0,1 0 0,-1-1 0,1 1 0,-1 0 0,1-1 0,0 1 0,-1 0 0,1-1 0,-1 0 0,0 1 0,1-1 0,-1 0 0,0 0 0,1 0 0,-1 0 0,0 0 0,0 0 0,0 0 0,1 0 0,-1 0 0,-1 0 0,3-3 0,-2 1 0,1 0 0,-1 0 0,0 0 0,0 0 0,0 0 0,0 0 0,0 0 0,-1 0 0,1 0 0,-1 0 0,0 0 0,0 0 0,0 0 0,-2-7 0,2 9 0,-1 0 0,0 0 0,1 0 0,-1 0 0,0 0 0,0 0 0,0 0 0,0 0 0,0 0 0,0 0 0,0 0 0,-1 0 0,1 1 0,0-1 0,0 1 0,-1-1 0,1 1 0,0-1 0,0 1 0,-1 0 0,1-1 0,-1 1 0,1 0 0,0 0 0,-1 0 0,1 0 0,0 0 0,-1 0 0,1 1 0,-1-1 0,1 0 0,0 1 0,0-1 0,-2 1 0,-3 1 0,1-1 0,0 1 0,0 0 0,-1 0 0,1 1 0,0-1 0,-5 5 0,4-3 0,1 1 0,0-1 0,0 1 0,0 0 0,0 0 0,1 1 0,0-1 0,0 1 0,0 0 0,1 0 0,0 0 0,0 1 0,0-1 0,1 1 0,0-1 0,0 1 0,0 9 0,2-15 0,0 0 0,0 0 0,0 0 0,0 0 0,0-1 0,1 1 0,-1 0 0,0 0 0,1 0 0,-1 0 0,1-1 0,-1 1 0,1 0 0,-1 0 0,1-1 0,0 1 0,-1 0 0,1-1 0,0 1 0,-1-1 0,1 1 0,0-1 0,0 1 0,-1-1 0,1 0 0,1 1 0,32 6 0,33-12 0,6-17 0,-60 17 0,0 0 0,0 1 0,0 1 0,1 0 0,22-2 0,-35 10 0,1-1 0,-1 1 0,-1-1 0,1 1 0,0 0 0,-1-1 0,0 1 0,0 0 0,-2 6 0,2-9 0,-2 18 0,2-16 0,-1 0 0,1 1 0,0-1 0,0 0 0,0 1 0,0-1 0,2 7 0,-1-10 0,-1 0 0,1 0 0,0 0 0,-1 0 0,1 0 0,0 0 0,0 0 0,0 0 0,0 0 0,0 0 0,0 0 0,0 0 0,0-1 0,0 1 0,0 0 0,1-1 0,-1 1 0,0-1 0,0 1 0,0-1 0,1 0 0,-1 1 0,0-1 0,1 0 0,-1 0 0,0 0 0,1 0 0,-1 0 0,2-1 0,8 1-558,-1-1 0,1 0 0,0-1-1,20-5 1,-28 6 8,1 0-1,0-1 1,-1 1-1,1-1 1,-1 1-1,0-1 1,0 0-1,1 0 1,-1-1-1,0 1 1,-1-1-1,1 1 1,0-1-1,-1 0 1,0 0-1,1 0 1,2-6-1,-3-4-17562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15310,'0'0'10699,"66"-62"-6920,-18 43-2209,9 5-641,13 5-801,4 3-385,4-2-2497,1-1-6951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65 10570,'0'0'6849,"-2"-8"-3470,1 5-3250,1 0-1,-1 0 0,0 0 0,0 1 1,0-1-1,-1 0 0,1 1 0,-1-1 1,1 1-1,-1-1 0,0 1 0,0 0 1,0-1-1,0 1 0,0 0 0,-1 0 1,1 1-1,-1-1 0,1 0 1,-1 1-1,0 0 0,1-1 0,-1 1 1,0 0-1,0 1 0,0-1 0,0 0 1,0 1-1,0 0 0,0-1 0,0 1 1,0 0-1,1 1 0,-1-1 0,0 0 1,0 1-1,0 0 0,-4 1 0,-2 1-109,0 1-1,0 0 1,1 0-1,-1 1 1,1 0-1,0 1 1,0 0-1,0 0 1,1 0-1,0 1 1,0 0-1,1 1 1,-11 16-1,5-6 92,0 2-1,1-1 1,1 2-1,-14 42 1,19-48-27,1 0 0,0 0 1,2 1-1,0 0 1,0-1-1,2 1 1,1 18-1,-1-30-77,0-1 0,1 1 0,-1 0 1,1 0-1,0 0 0,0-1 0,1 1 0,-1-1 0,1 1 0,0-1 0,-1 1 0,2-1 1,-1 0-1,0 0 0,1 0 0,-1 0 0,1 0 0,0-1 0,0 1 0,0-1 0,0 0 1,0 0-1,1 0 0,-1 0 0,0 0 0,1-1 0,0 0 0,-1 1 0,1-1 1,0-1-1,0 1 0,-1 0 0,7-1 0,1 0 47,-1 0 1,0 0-1,0-2 1,0 1-1,0-1 1,14-4-1,-21 5 19,0 0 0,0 0-1,0 0 1,0 0-1,0-1 1,-1 1 0,1-1-1,0 0 1,-1 1 0,1-1-1,-1 0 1,0-1 0,1 1-1,-1 0 1,0-1-1,0 1 1,-1-1 0,1 0-1,0 1 1,-1-1 0,0 0-1,0 0 1,0 0 0,0 0-1,1-3 1,-2 5-42,0-1 0,0 1-1,-1 0 1,1-1 0,0 1 0,0 0 0,-1 0 0,1 0 0,-1-1 0,1 1-1,-1 0 1,1 0 0,-1 0 0,0 0 0,0 0 0,1 0 0,-1 0 0,0 0-1,0 0 1,0 0 0,0 1 0,0-1 0,0 0 0,0 1 0,-1-1 0,1 1-1,0-1 1,0 1 0,0-1 0,0 1 0,-1 0 0,1-1 0,0 1 0,-2 0 0,-45-1 114,54-1-162,0-1-1,0 0 1,0 0 0,0 0-1,-1 0 1,1-1 0,9-9-1,-9 8 23,0-1-1,0 1 0,1 0 1,0 1-1,0-1 0,0 2 1,1-1-1,-1 1 0,1 0 1,0 0-1,15-2 0,-21 5-10,-1 0-1,0 1 1,0-1-1,1 1 1,-1-1-1,0 1 1,0 0-1,0-1 0,0 1 1,0 0-1,1 0 1,-1 0-1,-1 0 1,1 0-1,0 0 1,0 0-1,0 0 0,-1 0 1,1 1-1,0-1 1,-1 0-1,1 0 1,-1 1-1,1-1 0,-1 0 1,0 1-1,0-1 1,1 0-1,-1 1 1,0 1-1,3 50 34,-3-46-10,-7 195 369,11-196-1459,4-12-25,7-13-1496,-1-16-3677,0-10-5547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7527,'0'0'15631,"-18"76"-11787,8-42-1859,4 3-671,3 0-353,3-3-577,0-6-320,8-6 0,2-4-128,2-4-737,-3-5 97,2-2-129,-4-3-1281,1-2-1378,0-2-1536,-1 0-6471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18674,'0'0'9395,"10"4"-8631,-1-1-606,0 0 1,1-1-1,-1 0 1,1 0-1,0-1 1,0 0-1,11-1 1,-15-1-132,0 1 0,-1-1 0,1 0 0,-1 0 1,0-1-1,1 0 0,-1 0 0,0 0 0,0 0 0,0-1 0,0 0 1,-1 0-1,1 0 0,-1 0 0,1-1 0,5-7 0,-7 8 57,-1 0-1,0 0 0,0 0 1,0 0-1,0-1 0,0 1 1,-1-1-1,1 1 0,-1-1 1,0 0-1,0 1 0,-1-1 1,1 0-1,-1 0 0,0 1 1,0-1-1,0-7 0,0 11-74,0-1 0,0 1-1,0 0 1,-1-1 0,1 1-1,0-1 1,0 1 0,0 0 0,0-1-1,0 1 1,0 0 0,-1-1-1,1 1 1,0 0 0,0-1-1,-1 1 1,1 0 0,0 0-1,0-1 1,-1 1 0,1 0 0,0 0-1,-1-1 1,1 1 0,0 0-1,-1 0 1,1 0 0,0 0-1,-1 0 1,1-1 0,-1 1-1,1 0 1,0 0 0,-1 0 0,0 0-1,-15 6-34,-12 16-175,21-13 210,-1 0 1,2 0-1,-1 1 1,1 0-1,1 0 1,0 0-1,0 1 1,1-1 0,1 1-1,-1 1 1,2-1-1,0 0 1,-1 15-1,3-25-1,0 0-1,1-1 1,-1 1-1,1 0 1,-1 0-1,1-1 1,-1 1-1,1 0 1,-1-1-1,1 1 1,0-1 0,-1 1-1,1 0 1,0-1-1,0 0 1,-1 1-1,1-1 1,0 1-1,0-1 1,0 0-1,-1 0 1,1 1-1,0-1 1,0 0-1,0 0 1,0 0-1,0 0 1,0 0-1,0 0 1,-1 0-1,1 0 1,0 0 0,0-1-1,0 1 1,1-1-1,36-9 208,-30 5-215,0-1 0,0 0 0,0 0 0,0 0 0,-1-1 0,0 0 0,10-14 0,36-60 0,-50 75 0,0 12-7,0 16-6,-2 24 17,-2-28 8,1-12-11,0 0 0,-1 0 0,2-1 1,-1 1-1,1 0 0,1 6 0,-2-11-1,1 0-1,0 1 1,-1-1 0,1 0 0,0 0 0,-1 0 0,1 1 0,0-1 0,0 0-1,0 0 1,0 0 0,0 0 0,0-1 0,0 1 0,0 0 0,1 0 0,-1-1-1,0 1 1,0 0 0,1-1 0,-1 1 0,0-1 0,1 0 0,-1 1 0,0-1-1,1 0 1,-1 0 0,0 0 0,4 0 0,37-5-1873,-40 4 1507,1 0-1,-1 0 1,1 0 0,-1 0-1,1 0 1,-1-1 0,1 1-1,-1-1 1,0 0 0,0 0-1,0 0 1,0 0-1,0 0 1,0 0 0,-1 0-1,1 0 1,-1-1 0,1 1-1,-1-1 1,2-4 0,3-11-8806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21460,'0'0'9513,"59"60"-25015,-46-46 1921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71 258 2659,'0'0'24092,"-10"10"-23900,9-8-199,-5 3 111,1 1 0,-1 0 0,1-1-1,1 1 1,-1 1 0,1-1-1,1 1 1,-1 0 0,1 0-1,0 0 1,0 0 0,1 0-1,0 1 1,0-1 0,1 1-1,-1 14 1,2-21-92,0 0 0,1 0 0,-1 0 0,0 0-1,0 0 1,1 0 0,-1 0 0,0 0 0,1 0 0,-1 0 0,1 0-1,0-1 1,-1 1 0,1 0 0,0 0 0,-1 0 0,1-1-1,0 1 1,0 0 0,0-1 0,-1 1 0,1-1 0,0 1 0,2 0-1,30 3 423,-25-5-279,-1 0 0,1 0 0,-1-1 0,0 0 0,1 0 0,12-7 0,-5-1-58,0 0-1,-1-1 1,0-1-1,-1 0 1,-1-1 0,0 0-1,0-1 1,-2 0-1,0-1 1,0 0-1,-1-1 1,-1 0-1,-1 0 1,0-1 0,-1 0-1,-1 0 1,0 0-1,-2-1 1,0 0-1,-1 0 1,0 1-1,-2-25 1,0 41-108,0-1 0,0 1 1,0-1-1,-1 1 0,1-1 0,0 1 1,-1-1-1,1 1 0,-1-1 0,0 1 1,1-1-1,-1 1 0,0 0 0,0-1 1,0 1-1,0 0 0,0 0 0,0 0 1,0 0-1,0 0 0,0 0 0,-1 0 1,1 0-1,0 0 0,-1 1 0,1-1 1,0 0-1,-1 1 0,1-1 0,-1 1 1,1 0-1,-1-1 0,1 1 0,-1 0 1,0 0-1,1 0 0,-1 0 0,1 0 1,-1 0-1,1 1 0,-1-1 0,1 0 1,-1 1-1,1-1 0,-1 1 0,1-1 1,0 1-1,-2 1 0,-6 2 19,0 0-1,1 0 0,0 1 1,0 0-1,0 0 0,-9 9 1,10-6 50,0-1 0,0 1 0,1 0 0,-9 14-1,14-21-50,0 1-1,0-1 0,0 1 0,0-1 1,1 1-1,-1-1 0,0 1 0,1-1 0,-1 1 1,1 0-1,-1-1 0,1 1 0,0 0 0,-1 0 1,1-1-1,0 1 0,0 0 0,1-1 1,-1 1-1,0 0 0,0 0 0,1-1 0,-1 1 1,1 0-1,0-1 0,-1 1 0,1-1 0,0 1 1,0-1-1,0 1 0,0-1 0,0 0 1,0 1-1,2 0 0,7 5-62,1-1 1,-2 1-1,1 0 1,-1 1-1,0 1 1,0-1-1,-1 1 1,-1 0-1,1 1 1,-1 0-1,-1 0 1,0 1-1,0-1 1,-1 1-1,-1 1 1,0-1-1,0 1 1,-1-1-1,3 25 1,-6-31-516,4 19-530,3-14-5550,-2-10-2718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75 11499,'0'0'12769,"-9"-6"-10884,-29-21-540,37 26-1297,-1 0 0,0 0 0,0 0 1,0 1-1,0-1 0,-1 1 0,1-1 0,0 1 0,0 0 0,0 0 1,0 0-1,0 0 0,0 0 0,-1 0 0,1 1 0,0-1 0,0 1 1,0-1-1,0 1 0,0 0 0,0 0 0,0 0 0,0 0 0,1 0 1,-1 0-1,0 1 0,1-1 0,-1 0 0,1 1 0,-1 0 1,1-1-1,-1 1 0,-1 3 0,0 0-92,-1-1 0,1 1 0,1 0 0,-1 0 0,1 0 0,0 0 0,0 0 0,0 0 0,1 1 0,-2 9 0,3-15 36,0 0-1,0 0 1,0 0 0,0 0-1,0 1 1,0-1 0,0 0-1,0 0 1,0 0 0,0 0-1,0 0 1,0 1-1,0-1 1,0 0 0,0 0-1,0 0 1,0 0 0,1 0-1,-1 1 1,0-1 0,0 0-1,0 0 1,0 0 0,0 0-1,0 0 1,1 0 0,-1 0-1,0 0 1,0 0-1,0 0 1,0 1 0,0-1-1,1 0 1,-1 0 0,0 0-1,0 0 1,0 0 0,0 0-1,0 0 1,1 0 0,-1 0-1,0 0 1,0 0-1,0 0 1,0 0 0,1 0-1,-1-1 1,0 1 0,0 0-1,0 0 1,0 0 0,13-7 42,7-10 131,-19 16-231,0 0-1,1 0 1,-1-1-1,0 1 1,0 0-1,1 0 1,-1 0-1,0 1 1,1-1-1,-1 0 1,1 0-1,-1 1 1,1-1-1,0 1 1,-1-1-1,1 1 1,0 0-1,-1 0 1,1-1-1,1 1 1,-1 1 14,-1-1 0,0 1 0,0 0 0,0-1 1,0 1-1,0 0 0,0 0 0,0-1 0,0 1 0,0 0 1,0 0-1,0 0 0,0 0 0,-1 0 0,1 0 1,0 1-1,-1-1 0,1 0 0,0 2 0,2 9-52,0 0 0,-1-1 0,0 1 0,1 17-1,-3-24 176,1 6-66,4 35 1009,-3 1 1,-1 0-1,-2-1 1,-13 82-1,12-121-850,-1 0 0,1 1 0,-1-1 0,0-1-1,-1 1 1,0 0 0,-6 8 0,9-14-146,0 0 0,1 0 0,-1 0 0,0 0 0,0 0 0,0 0 0,0 0 0,0 0 0,0 0 0,-1 0 0,1 0 0,0-1 0,0 1 0,-1 0 0,1-1 0,0 1 0,-1-1 0,1 0 0,0 1 0,-1-1 0,1 0 0,-1 0 0,1 0 0,0 0 0,-1 0 0,1 0 0,-1 0 0,1 0 0,0-1 0,-1 1 0,1-1 0,0 1 0,-1-1 0,1 1 0,0-1 0,-1 0 0,1 1 0,0-1 0,0 0 0,0 0 0,0 0 0,0 0 0,0 0 0,0 0 0,0 0 0,-1-3 0,-1 0-18,0 0 0,0-1 0,0 0 0,1 1 0,0-1 0,0 0 0,0-1 0,0 1 0,1 0 0,0 0 0,0-1 0,1 1 0,-1 0 0,1-1 0,0 1 0,0 0 0,1-1 0,2-9 0,-1 6 0,1 0 0,0 1 0,0-1 0,1 0 0,0 1 0,0 0 0,1 0 0,0 0 0,1 1 0,6-8 0,24-20-628,60-47 0,-69 63 332,-2-1 0,0-1 1,-2-2-1,0 0 0,-2-2 1,24-34-1,-43 56 441,1-1 0,-1 0 0,-1 0 0,1 0 0,0 0 0,-1 0 0,0 0 0,0 0 0,0-1 0,0 1 0,-1 0 0,0-8 0,0 12-125,0-1 0,-1 1 0,1-1 1,0 1-1,-1-1 0,1 1 1,0-1-1,-1 1 0,1 0 0,-1-1 1,1 1-1,-1 0 0,1-1 0,-1 1 1,1 0-1,-1 0 0,1-1 1,-1 1-1,1 0 0,-1 0 0,1 0 1,-1 0-1,1 0 0,-1 0 1,1 0-1,-1 0 0,0 0 0,1 0 1,-1 0-1,1 0 0,-1 0 0,0 0 1,-20 5 84,12 2-110,-1 1 1,1 0-1,0 0 1,1 1-1,0 0 1,0 0-1,1 1 1,0 0-1,1 0 1,0 1-1,0 0 1,-7 22-1,13-32 12,-1 0 0,0 0-1,1 1 1,-1-1 0,1 0 0,-1 0-1,1 1 1,0-1 0,-1 0 0,1 1 0,0-1-1,0 0 1,0 1 0,0-1 0,0 0 0,0 0-1,1 1 1,-1-1 0,0 0 0,0 1-1,1-1 1,-1 0 0,1 0 0,0 1 0,-1-1-1,1 0 1,0 0 0,-1 0 0,1 0 0,0 0-1,0 0 1,0 0 0,1 1 0,3-1 16,-1 0 0,0 0 0,0-1 0,0 1 1,1-1-1,-1 0 0,0 0 0,0 0 0,1-1 1,4-1-1,2 0-449,1-1 0,0 0 0,-1-1-1,0 0 1,0-1 0,0 0 0,11-7 0,8-9-4398,-4-3-3727,-8 6-2452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66 13741,'0'0'15844,"-9"7"-14402,8-6-1363,-42 41 982,42-41-1041,-1 1 0,1 0 0,-1 0 0,1-1 0,0 1 0,0 0 0,0 0 0,0 0 0,0 0 0,0 1 0,1-1 0,-1 0 0,1 0 0,-1 0 0,1 0 0,0 1 0,0-1 0,0 0 0,0 0 0,0 1 0,0-1 0,1 0 0,-1 0 0,1 0 0,0 0 0,-1 0 0,1 1 0,0-1 0,2 3 0,-1-3-20,0-1 0,0 1 0,1 0 0,-1-1 0,0 0 0,0 0 0,1 1 0,-1-1 0,1-1 0,-1 1 0,1 0 0,0-1 0,-1 1 0,1-1 0,-1 1 0,1-1 0,0 0 0,-1-1 0,1 1 0,0 0 0,-1-1 0,1 1 0,-1-1 0,1 0 0,2-1 0,3 0 0,-1-1 0,1 0 0,-1 0 0,0-1 0,0 0 0,0 0 0,7-6 0,-1-4 0,1 0 0,-2 0 0,0-1 0,-1-1 0,16-28 0,-46 109 0,16-56 0,1-5 0,0 1 0,1-1 0,0 1 0,-1-1 0,1 1 0,1 0 0,-1 0 0,1-1 0,0 1 0,0 0 0,1 9 0,0-14 0,-1 1 0,1 0 0,0-1 0,-1 1 0,1 0 0,0-1 0,0 1 0,-1-1 0,1 0 0,0 1 0,0-1 0,0 1 0,0-1 0,-1 0 0,1 0 0,0 1 0,0-1 0,0 0 0,0 0 0,0 0 0,0 0 0,0 0 0,0 0 0,0 0 0,-1-1 0,1 1 0,0 0 0,0 0 0,0-1 0,1 0 0,27-11 0,-9-5 0,0 0 0,-1-1 0,-1-1 0,16-23 0,-31 68 0,-4-3 0,0-17 0,0 1 0,1-1 0,-1 0 0,1 0 0,1 0 0,1 9 0,-2-13 0,1-1 0,-1 0 0,1 0 0,0 0 0,-1-1 0,1 1 0,0 0 0,-1 0 0,1 0 0,0 0 0,0-1 0,0 1 0,0 0 0,0-1 0,0 1 0,0-1 0,0 1 0,0-1 0,0 1 0,0-1 0,0 0 0,0 1 0,0-1 0,0 0 0,0 0 0,0 0 0,1 0 0,-1 0 0,0 0 0,0 0 0,0 0 0,0 0 0,0-1 0,0 1 0,0 0 0,1-1 0,-1 1 0,0-1 0,0 1 0,0-1 0,1 0 0,4-3 0,0 1 0,-1-1 0,1 0 0,-1 0 0,1 0 0,-1-1 0,-1 0 0,1 0 0,-1 0 0,1-1 0,5-10 0,34-70 0,-39 72 0,-6 17 0,-3 9 0,1-1 0,1 0 0,-3 20 0,5-31 0,0 1 0,1-1 0,-1 0 0,0 1 0,0-1 0,0 0 0,1 1 0,-1-1 0,0 0 0,0 0 0,1 1 0,-1-1 0,0 0 0,1 0 0,-1 1 0,0-1 0,1 0 0,-1 0 0,0 0 0,1 0 0,-1 1 0,1-1 0,-1 0 0,0 0 0,1 0 0,-1 0 0,1 0 0,-1 0 0,0 0 0,1 0 0,-1 0 0,0 0 0,1 0 0,-1-1 0,1 1 0,-1 0 0,0 0 0,1 0 0,-1 0 0,0-1 0,1 1 0,-1 0 0,0 0 0,1 0 0,-1-1 0,0 1 0,1 0 0,-1-1 0,0 1 0,0 0 0,1-1 0,16-11 0,12-22 0,0 3 0,-29 31 0,0 0 0,0 0 0,0 0 0,0 0 0,0 0 0,0 0 0,-1 0 0,1 0 0,0 1 0,0-1 0,0 0 0,0 0 0,0 0 0,0 0 0,0 0 0,0 0 0,0 0 0,0 0 0,0 1 0,0-1 0,0 0 0,0 0 0,0 0 0,0 0 0,0 0 0,0 0 0,0 0 0,0 1 0,0-1 0,0 0 0,0 0 0,1 0 0,-1 0 0,0 0 0,0 0 0,0 0 0,0 0 0,0 0 0,0 0 0,0 0 0,0 1 0,0-1 0,0 0 0,0 0 0,1 0 0,-1 0 0,0 0 0,0 0 0,0 0 0,0 0 0,0 0 0,0 0 0,0 0 0,0 0 0,1 0 0,-1 0 0,0 0 0,0 0 0,-12 27 0,11-26 0,-6 11-20,0 1 1,1 0-1,1 0 0,0 0 0,0 1 0,1-1 1,1 1-1,1 0 0,-2 28 0,4-42-254,1 1 0,-1-1 0,1 0 0,-1 1-1,1-1 1,-1 0 0,1 1 0,-1-1-1,1 0 1,0 1 0,-1-1 0,1 0 0,-1 0-1,1 0 1,0 0 0,-1 0 0,1 0-1,0 0 1,-1 0 0,1 0 0,0 0 0,-1 0-1,1 0 1,0 0 0,-1 0 0,1-1-1,-1 1 1,1 0 0,0 0 0,-1-1 0,1 1-1,-1 0 1,1-1 0,-1 1 0,1-1-1,-1 1 1,1-2 0,13-13-7557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17328,'0'0'13005,"14"56"-34241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4965,'0'0'19122,"-16"64"-16336,-8-30-1120,-4 3-833,-1 5-449,1-3-288,0-4-32,6-4-32,5-8-448,4-10-737,5-8-865,4-5-833,1-1-320,0-21-3235</inkml:trace>
  <inkml:trace contextRef="#ctx0" brushRef="#br0" timeOffset="1">1 114 8936,'0'0'16272,"74"8"-15151,-39 2-320,1 2-417,3 1-256,1 1-961,-3 0-3202,-1-3-2275,1-3-3780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118 308 9353,'0'0'16928,"-11"0"-15711,8-1-1170,0 0 0,-1 1 1,1 0-1,0 0 0,0 0 0,-1 0 0,1 0 1,0 1-1,0-1 0,0 1 0,-1 0 1,1 0-1,0 0 0,0 0 0,0 1 0,0-1 1,1 1-1,-1 0 0,0 0 0,1 0 0,-1 0 1,1 0-1,0 0 0,-1 1 0,1-1 1,0 1-1,0 0 0,1-1 0,-1 1 0,1 0 1,-2 4-1,-1 1 30,1 1 1,0-1-1,1 1 0,0-1 1,0 1-1,1 0 1,0 8-1,0-15-66,1 0 0,0 0 0,0 0 0,0 0 0,0 0 0,0 0 0,1 0 0,-1 0 0,1 0 0,-1 0 0,1 0 0,0 0 0,-1 0 0,1 0 0,0-1 0,0 1 0,1 0 0,-1-1 0,0 1 0,0 0-1,1-1 1,-1 0 0,1 1 0,-1-1 0,1 0 0,0 0 0,0 0 0,-1 0 0,1 0 0,0 0 0,0 0 0,0-1 0,0 1 0,0-1 0,2 1 0,4-1 55,-1 0 0,1-1 0,0 0 0,-1 0 0,1-1-1,-1 0 1,1 0 0,-1 0 0,0-1 0,0 0 0,0-1 0,0 0 0,-1 0-1,1 0 1,-1-1 0,0 0 0,0 0 0,6-8 0,7-6 283,-2-2 0,0-1 0,27-44 0,-32 48-340,-1-1-1,-1 0 1,-1-1 0,-1 0 0,-1 0-1,0-1 1,-2 0 0,0 0 0,-1 0-1,1-23 1,-5 43-9,0-1 0,0 1 0,0 0 0,0 0 0,0 0 0,0-1 0,0 1 0,0 0 0,-1 0 0,1 0 0,0 0 0,-1-1 0,1 1 0,-1 0 0,1 0 0,-1 0 0,1 0 0,-1 0 0,0 0 0,1 0 0,-1 0 0,0 0 0,0 1 0,0-1 0,0 0 0,0 0 0,0 1 0,0-1 0,0 1 0,0-1 0,0 1 0,0-1 0,0 1 0,-1-1 0,1 1 0,0 0 0,0 0 0,0 0 0,0 0 0,-1-1 0,1 2 0,0-1 0,0 0 0,0 0 0,-1 0 0,1 0 0,0 1 0,-2 0 0,-3 1 0,0 0 0,0 0 0,0 1 0,0 0 0,0 0 0,1 1 0,-10 6 0,6-1 4,-1 0-1,1 0 1,0 1-1,1 0 1,-8 13-1,13-18-10,0 0-1,0 0 0,1 0 1,-1 1-1,1-1 1,1 1-1,-1-1 0,1 1 1,0 0-1,0 0 0,0 0 1,1-1-1,1 12 1,-1-14-92,1 0 0,0 0 0,1 0 0,-1 0 0,0 0 0,1 0 0,-1-1 0,1 1 0,0-1 0,0 1 0,0-1 0,0 0 0,1 1 0,-1-1 0,1 0 1,3 2-1,52 28-2835,-19-11-565,-33-16 2678,0 0-1,0-1 0,0 2 0,-1-1 1,10 12-1,-13-14 765,0 0 0,0 1-1,0-1 1,-1 0 0,1 1 0,-1-1 0,0 1-1,1 5 1,-2-9 64,0 0 0,0 1 1,0-1-1,0 0 0,0 0 0,0 1 0,0-1 0,0 0 0,0 0 1,0 0-1,0 1 0,0-1 0,0 0 0,1 0 0,-1 0 0,0 1 1,0-1-1,0 0 0,0 0 0,0 0 0,0 0 0,1 1 0,-1-1 1,0 0-1,0 0 0,0 0 0,0 0 0,1 0 0,-1 1 0,0-1 1,0 0-1,0 0 0,1 0 0,-1 0 0,0 0 0,0 0 0,1 0 1,-1 0-1,0 0 0,0 0 0,1 0 0,9-7-644,7-18-2037,-16 23 2306,35-54-7389,-3-2 5023,5-14 4226,16-36 5744,-22 44-2847,-34 68-4140,-98 214 8083,90-190-7898,1 0 1,2 0-1,1 1 1,1 0-1,1 0 1,0 33-1,4-61-422,-1-1 0,1 0 0,0 1 0,0-1 0,0 0 0,0 1 0,0-1 0,-1 0 0,1 1 0,0-1 1,0 1-1,0-1 0,0 0 0,0 1 0,0-1 0,0 1 0,0-1 0,1 0 0,-1 1 0,0-1 0,0 0 0,0 1 0,0-1 0,0 1 0,0-1 0,1 0 0,-1 1 0,0-1 0,0 0 0,1 0 0,-1 1 0,0-1 0,0 0 0,1 0 1,-1 1-1,0-1 0,1 0 0,-1 0 0,0 0 0,1 1 0,-1-1 0,1 0 0,-1 0 0,0 0 0,1 0 0,-1 0 0,0 0 0,1 0 0,-1 0 0,1 0 0,-1 0 0,0 0 0,1 0 0,-1 0 0,1 0 0,-1 0 0,0 0 1,1 0-1,-1-1 0,0 1 0,1 0 0,-1 0 0,1-1 0,16-20 616,-10-1-796,0 0-1,-2-1 1,-1 1 0,-1-1 0,0 0 0,-2-1 0,-2-28-1,0 49 150,-1 12 31,-2 18 54,4-24-64,1 0 0,-1 1-1,1-1 1,0 0 0,0 1 0,0-1-1,0 0 1,1 0 0,-1 0 0,1 0-1,0 0 1,0 0 0,0-1-1,0 1 1,0 0 0,0-1 0,1 0-1,0 1 1,-1-1 0,1 0 0,0-1-1,0 1 1,0 0 0,0-1 0,0 1-1,0-1 1,0 0 0,1 0 0,-1-1-1,0 1 1,1 0 0,3-1-1,-1 1 5,1 0-1,0 0 1,0-1-1,0 0 1,0-1-1,0 1 0,0-1 1,0-1-1,0 1 1,0-1-1,0 0 1,-1-1-1,1 1 0,-1-1 1,6-4-1,-6 3 57,0-1 1,-1 1-1,1-1 0,-1 0 0,0 0 0,-1 0 0,1-1 0,-1 1 0,0-1 0,0 0 1,-1-1-1,0 1 0,0 0 0,-1-1 0,1 0 0,-1 0 0,-1 1 0,1-1 1,-1 0-1,-1 0 0,1-9 0,-1 15-55,-1 0 0,1 0 0,-1 0 0,1 0 1,-1 0-1,1 1 0,-1-1 0,0 0 0,0 0 0,1 0 0,-1 1 1,0-1-1,0 0 0,0 1 0,1-1 0,-1 1 0,0-1 0,0 1 1,0-1-1,0 1 0,0 0 0,0-1 0,0 1 0,0 0 0,0 0 1,0 0-1,-1 0 0,1 0 0,0 0 0,0 0 0,0 0 0,0 0 1,0 0-1,-1 1 0,-3-1 32,1 1 0,-1 0-1,1 0 1,-1 0 0,1 1 0,-1-1 0,-4 3-1,2 1-11,0 0 0,1 1 0,-1 0 0,1 0 0,0 0 0,1 0 0,-1 1 0,1 0 0,1 0 0,-1 1 0,1-1 0,0 1 0,1 0 0,0 0-1,0 0 1,1 0 0,0 1 0,0-1 0,1 1 0,0-1 0,1 13 0,0-19-35,0 0 0,1 0 0,-1 0 0,1 0 0,0 0 0,-1-1-1,1 1 1,0 0 0,0 0 0,0-1 0,0 1 0,1 0 0,-1-1 0,0 1 0,1-1 0,-1 1 0,1-1 0,-1 0 0,1 0 0,2 1 0,1 1-82,0-1 0,0 0 0,0 0 1,0 0-1,0-1 0,1 0 0,7 1 0,-2-1-452,1 0 0,-1-1-1,0-1 1,0 1 0,0-2-1,0 0 1,12-3 0,3-9-8037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25752,'0'0'6086,"-5"59"-5766,-4-18 289,4 4-609,-2 1 0,1 2 0,5-5 0,1 0 0,0-6-1505,0-4-3652,1-7-4965</inkml:trace>
  <inkml:trace contextRef="#ctx0" brushRef="#br0" timeOffset="1">30 617 20820,'0'0'5829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11915,'0'0'10442,"-1"52"-8008,-8-21 481,1 4-993,1 1-673,2 2-416,5-4-417,0-2-352,3-7-224,9-6-1922,3-8-2114,-6-6-1665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16752,'0'0'9897,"64"3"-7847,-19-3-576,6-4-193,6-2-384,-1-2-481,-4-1-416,-3 1 0,-11 0-320,-11 0-1346,-11-3-1185,-9-4-2017,-7-1-3012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19987,'0'0'8872,"54"-21"-7783,-10 17 96,8 1-416,7 0-513,3 2-192,1 1-320,-5 0-2178,-5 0-2723,-9 0-4036</inkml:trace>
  <inkml:trace contextRef="#ctx0" brushRef="#br0" timeOffset="1">804 61 16400,'0'0'16367,"16"45"-19634,5-45-4741,0-2-11210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17008,'0'0'15759,"3"40"-16079,19-55-2531,4-4-4740,7-4-11115</inkml:trace>
  <inkml:trace contextRef="#ctx0" brushRef="#br0" timeOffset="1">565 18 21268,'0'0'10250,"58"-13"-10250,-28 9-449,0 3-1536,-1 1-1795,-6 0-1377,-6 0-512,-8 0-1858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14990,'0'0'14318,"66"19"-13197,-15-20-417,5-8-447,2 0-193,-5 2-64,-4 3-1057,-12 4-1378,-4 0-159,-4 0-5958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17905,'0'0'7410,"9"-7"-5825,30-25-1177,0-2-1,41-46 1,-55 52-1156,-1-2 1,-1 0 0,35-65-1,-61 103 600,-54 117-190,50-106-721,1-1-1,1 1 0,1 0 1,0 0-1,-1 39 0,8-38-4540,12-12-3566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43 10890,'0'0'14083,"-11"2"-12167,6 0-1733,0-1-102,0 0 0,1 0 0,-1 0 1,1 1-1,0 0 0,-1 0 1,1 0-1,0 0 0,0 1 1,0-1-1,1 1 0,-1 0 0,1 0 1,-1 0-1,1 1 0,-4 5 1,-2 3-8,0 1 0,2 0 0,-1 0 1,1 0-1,1 1 0,1 0 0,0 0 1,1 0-1,0 1 0,-2 23 0,6-37-72,0 0-1,0-1 1,0 1-1,0 0 0,1 0 1,-1 0-1,0 0 1,1 0-1,-1 0 0,0-1 1,1 1-1,-1 0 1,1 0-1,0-1 0,-1 1 1,1 0-1,0-1 0,-1 1 1,1 0-1,0-1 1,-1 1-1,1-1 0,0 1 1,0-1-1,0 0 1,0 1-1,-1-1 0,1 0 1,0 0-1,0 1 1,0-1-1,0 0 0,0 0 1,0 0-1,0 0 1,0 0-1,0 0 0,0 0 1,-1-1-1,1 1 1,0 0-1,0 0 0,0-1 1,1 1-1,3-2 22,1 1 0,-1-1 0,1 0 0,-1 0 0,1-1 1,5-3-1,1-3-2,0 1 1,-1-1 0,-1-1-1,0 0 1,0-1-1,-1 0 1,0 0 0,0-1-1,-2 0 1,1 0 0,-2-1-1,0 0 1,0 0 0,-1-1-1,-1 0 1,0 0 0,3-24-1,-7 37-6,1 0 0,-1 0 0,0 0 1,0 0-1,0 1 0,0-1 0,0 0 0,0 0 0,0 0 0,0 0 0,0 0 0,0 0 0,-1 0 0,1 0 0,0 0 0,-1 0 1,1 0-1,0 0 0,-1 1 0,1-1 0,-1 0 0,1 0 0,-1 1 0,0-1 0,1 0 0,-1 0 0,0 1 0,0-1 0,1 1 0,-1-1 1,0 1-1,0-1 0,0 1 0,0-1 0,0 1 0,1 0 0,-1 0 0,0-1 0,0 1 0,0 0 0,0 0 0,0 0 0,0 0 1,0 0-1,0 0 0,0 0 0,0 0 0,0 0 0,0 1 0,0-1 0,0 0 0,1 1 0,-1-1 0,-1 1 0,-3 1-14,-1 0-1,1 1 1,0 0-1,0 0 1,1 0-1,-1 0 1,-7 8-1,4-2-48,1 0 0,0 0 0,1 0-1,0 1 1,-9 17 0,13-21-394,0 0 1,0-1-1,0 2 0,1-1 1,-1 0-1,2 0 0,-1 8 1,0-14 294,1 1 0,0-1 0,0 0 1,0 1-1,0-1 0,0 0 0,0 1 1,1-1-1,-1 0 0,0 1 0,0-1 0,0 1 1,0-1-1,0 0 0,0 1 0,1-1 0,-1 0 1,0 0-1,0 1 0,0-1 0,1 0 1,-1 1-1,0-1 0,0 0 0,1 0 0,-1 0 1,0 1-1,1-1 0,-1 0 0,0 0 1,1 0-1,-1 0 0,0 1 0,1-1 0,-1 0 1,0 0-1,1 0 0,-1 0 0,0 0 0,1 0 1,-1 0-1,0 0 0,1 0 0,-1 0 1,1 0-1,-1 0 0,0-1 0,1 1 0,-1 0 1,1 0-1,1 0-631,17-3-6322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18546,'0'0'3603,"-13"6"-496,-1 0-2419,0 1 0,0 1 1,1 1-1,0 0 0,-22 21 0,28-25-544,2 1-1,-1 0 1,1 1 0,0-1-1,0 1 1,0 0 0,1 0-1,0 1 1,1-1 0,0 1-1,0 0 1,0 0-1,1 0 1,0 0 0,0 10-1,1-16-141,1 0 0,0 0 0,0 0 0,0-1-1,1 1 1,-1 0 0,0 0 0,1 0 0,-1 0 0,1-1-1,-1 1 1,1 0 0,0-1 0,0 1 0,0 0 0,0-1-1,0 1 1,0-1 0,0 1 0,1-1 0,-1 0 0,0 0-1,4 3 1,-2-3-7,0 1-1,1-1 1,0 1-1,-1-1 1,1 0-1,0-1 1,-1 1-1,1-1 1,0 1-1,0-1 1,4 0-1,3-1 0,0 0 0,0-1 1,-1 0-1,1-1 0,-1 0 0,1 0 0,14-8 0,-7 0 123,-1 0 0,0-2 0,0 0 0,20-21-1,-30 28-68,-1-1-1,1-1 1,-1 1-1,-1-1 0,1 0 1,-1-1-1,-1 1 0,0-1 1,0 0-1,0 0 1,3-15-1,-7 23-47,0 0 0,0 0 0,1 0 0,-1 0 0,0 0 0,0 1 0,0-1 0,0 0 0,0 0 0,0 0 0,-1 0 0,1 0 0,0 1 0,0-1 0,0 0 0,-1 0 0,1 0 0,-1 1 0,1-1 0,0 0 0,-1 0 0,1 1 0,-1-1 0,0 0 0,1 1 0,-1-1 0,0 1 0,1-1 0,-1 0 0,0 1 0,-2-1 0,1 0 0,0 1 0,0 0 0,0-1 0,0 1 0,0 0 0,0 0 0,-1 0 0,1 0 0,0 1 0,0-1 0,-2 1 0,-6 2 0,0 0 0,0 0 0,1 1 0,-13 8 0,-34 29 0,67-52-4901,-5 5-784,21-20-11179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18898,'0'0'8584,"72"-3"-6918,-32 1-738,6 2-735,1 0-161,-3-3-1346,-7-3-3650,-3-5-5927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 18930,'-10'-1'1938,"5"1"-1697,-2-1 89,1 0 0,0 0 0,-1 1 0,1 0 0,-1 0 0,1 0 0,0 1-1,-1 0 1,1 0 0,0 1 0,0 0 0,0 0 0,0 0 0,0 1 0,-8 5 0,4 0-205,2 1 1,-1 1 0,1-1 0,0 1 0,1 0 0,1 1-1,-1 0 1,2 0 0,-1 0 0,2 1 0,-5 13-1,4-9-92,1 1-1,1-1 0,0 1 0,1-1 0,1 1 0,1 0 0,3 29 1,-3-42-14,1 0 0,1 0 0,-1 0 1,1 0-1,-1-1 0,1 1 0,0-1 0,0 1 1,1-1-1,-1 0 0,1 1 0,-1-1 0,1-1 1,0 1-1,0 0 0,0-1 0,1 1 1,-1-1-1,1 0 0,-1 0 0,1-1 0,0 1 1,-1-1-1,1 1 0,0-1 0,0-1 0,0 1 1,5 0-1,-5 0 26,1 0 0,0-1 0,-1 0 0,1 0 0,0 0 0,-1-1 0,1 1 0,0-1 0,-1 0 0,1 0 0,-1-1 0,0 1 0,1-1 0,-1 0-1,0 0 1,0-1 0,0 1 0,0-1 0,0 0 0,-1 0 0,1 0 0,-1 0 0,0-1 0,4-4 0,-6 7-24,-1 0 1,1 0-1,0 0 0,-1 1 0,1-1 1,-1 0-1,1 0 0,-1 0 0,1 0 1,-1 0-1,0 0 0,0 0 0,1 0 1,-1-1-1,0 1 0,0 0 0,0 0 1,0 0-1,0 0 0,0 0 1,-1 0-1,1 0 0,0 0 0,0 0 1,-1 0-1,1 0 0,-1 0 0,1 0 1,-1 0-1,1 0 0,-1 0 0,1 0 1,-1 0-1,0 1 0,0-1 0,1 0 1,-1 1-1,0-1 0,0 0 0,0 1 1,0-1-1,0 1 0,0-1 0,0 1 1,0-1-1,0 1 0,0 0 0,0 0 1,0-1-1,0 1 0,0 0 0,0 0 1,0 0-1,0 0 0,0 0 0,0 0 1,0 1-1,-1-1 0,0 1 0,0-1 9,0-1-1,0 1 0,0 1 1,0-1-1,0 0 1,0 0-1,1 1 0,-1-1 1,0 1-1,0 0 1,0-1-1,1 1 0,-1 0 1,0 0-1,1 0 0,-1 0 1,1 0-1,-1 1 1,1-1-1,0 0 0,-1 1 1,1-1-1,0 1 1,0-1-1,0 1 0,0-1 1,0 1-1,0 0 0,1-1 1,-1 1-1,1 0 1,-1 0-1,1 0 0,-1 0 1,1 2-1,1-3-14,0-1 0,0 1 0,0 0 0,0-1 0,0 1 0,0-1 0,0 1 0,0-1 0,0 0 0,0 1 0,0-1 0,0 0-1,0 0 1,0 0 0,1 0 0,-1 0 0,0 0 0,0 0 0,0 0 0,2-1 0,26-2 109,-10-3-104,-1 0 1,0-2-1,0 0 1,0-1-1,-2-1 1,17-12-1,31-17-3,-63 38-18,-1 1 0,0 0 0,1-1 0,-1 1 0,0 0 0,1-1-1,-1 1 1,0 0 0,1 0 0,-1 0 0,1-1 0,-1 1 0,1 0 0,-1 0 0,0 0 0,1 0 0,-1 0 0,1 0 0,-1 0 0,1 0-1,-1 0 1,1 0 0,-1 0 0,1 0 0,-1 0 0,0 0 0,1 0 0,-1 1 0,1-1 0,-1 0 0,1 0 0,-1 0 0,0 1-1,1-1 1,-1 0 0,0 1 0,1-1 0,-1 0 0,0 0 0,1 1 0,-1 0 0,-1 24-98,-18 32-46,19-55 146,-4 7-67,0 0-50,0 0-1,0 1 0,1 0 1,0-1-1,1 1 0,0 0 0,1 1 1,0 11-1,1-21-23,0-1 0,0 1 0,0-1 0,0 1 0,0-1 0,0 1-1,1-1 1,-1 1 0,0-1 0,0 1 0,1-1 0,-1 1 0,0-1 0,1 1 0,-1-1 0,1 0 0,-1 1 0,0-1-1,1 0 1,-1 1 0,1-1 0,-1 0 0,1 1 0,-1-1 0,1 0 0,-1 0 0,1 0 0,-1 0 0,1 1 0,-1-1 0,1 0-1,-1 0 1,1 0 0,0 0 0,-1 0 0,1 0 0,-1 0 0,1-1 0,22-8-7140,-2-12-2275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24311,'0'0'8456,"-13"50"-8456,13-37 0,3-4-256,7-5-3940,1-1-4292</inkml:trace>
  <inkml:trace contextRef="#ctx0" brushRef="#br0" timeOffset="1">46 227 19218,'0'0'13549,"12"33"-13549,3-42-3331,1-5-6823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16303,'0'0'12300,"86"5"-11179,-32-8-448,6-10-417,5-1-224,-5 3-384,-10-2-2563,-14 4-2979,-18 4-2401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17457,'0'0'9096,"85"-1"-7687,-35-11-608,4-3-609,1 2-192,-4 0-1889,1 0-4293,-9 0-6983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18578,'0'0'1911,"14"-7"160,4-1-1332,1 0-1,0 1 1,0 1 0,0 1 0,1 1-1,0 0 1,28 0 0,-42 3-624,0 1 1,0 0-1,-1 1 1,1 0-1,0 0 1,0 0 0,0 0-1,5 3 1,-9-3-87,-1 0 1,1 0-1,-1 0 1,1 1-1,-1-1 1,0 0-1,1 1 1,-1-1-1,0 1 0,0-1 1,0 1-1,0 0 1,-1-1-1,1 1 1,0 0-1,-1-1 1,1 1-1,-1 0 1,1 0-1,-1 0 1,0 0-1,0-1 1,0 1-1,0 0 1,0 0-1,0 0 1,-1 0-1,1 0 0,0-1 1,-2 3-1,-1 6 82,0-1-1,-1 0 1,-1 0-1,1 0 1,-2 0-1,1-1 1,-1 0-1,0 0 1,-1 0-1,1-1 1,-2 0-1,-12 10 1,11-10-11,0 1 1,1 1 0,0 0 0,0 0 0,1 0 0,0 1-1,0 0 1,-7 16 0,14-25-102,-1 0-1,1 0 1,0 0 0,-1 0 0,1-1-1,0 1 1,0 0 0,0 0-1,0 0 1,0 0 0,0 0-1,0 0 1,0 0 0,0-1 0,0 1-1,0 0 1,0 0 0,1 0-1,-1 0 1,0 0 0,1-1 0,-1 1-1,1 0 1,-1 0 0,1-1-1,-1 1 1,1 0 0,-1-1-1,1 1 1,0 0 0,-1-1 0,1 1-1,1 0 1,2 1-24,-1-1 0,1 0-1,-1 0 1,1 0 0,0 0 0,-1-1-1,1 1 1,0-1 0,3 0 0,10 0-438,-1-2 1,1 0-1,19-5 1,10-9-4198,3-8-2852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46 19603,'-12'4'4591,"-8"5"-3529,1 0 0,0 1 1,1 1-1,-18 13 0,31-20-899,-1 0 0,1 0 1,0 0-1,0 0 0,1 1 0,-1 0 0,1 0 0,0 0 0,0 1 0,1-1 0,0 1 0,0 0 0,0 0 0,1 0 1,-1 0-1,1 0 0,1 0 0,-1 1 0,0 12 0,2-17-163,0 0 0,1 0 0,-1-1 0,0 1 0,1 0 0,0 0 0,-1-1 0,1 1 0,0 0 0,0 0 0,0-1 0,0 1 0,0-1 0,0 1 0,0-1 0,1 0 0,-1 1 0,0-1 0,1 0 0,1 1 0,1 1 0,1-1 0,-1 0 0,1 0 0,-1 0 0,1-1 0,0 1 0,8 0 0,3 0 0,-1-1 0,1-1 0,32-3 0,-41 2 0,0 0 0,0-1 0,0 0 0,0-1 0,-1 1 0,1-1 0,-1 0 0,1-1 0,-1 0 0,0 0 0,0 0 0,-1-1 0,1 1 0,-1-1 0,0-1 0,0 1 0,-1-1 0,0 0 0,0 0 0,5-10 0,-7 12 0,1-1 0,-1 0 0,-1 0 0,1-1 0,-1 1 0,0 0 0,0 0 0,0-1 0,-1 1 0,0 0 0,0-1 0,0 1 0,-1 0 0,0-1 0,0 1 0,0 0 0,0 0 0,-1 0 0,0 0 0,0 0 0,0 0 0,-1 0 0,0 1 0,0-1 0,0 1 0,0 0 0,-8-8 0,-1 3 16,11 8-208,-1 0 0,0 0 0,1 0-1,-1 0 1,1 0 0,-1-1 0,1 1 0,0-1-1,-1 1 1,1-1 0,0 1 0,0-1 0,0 0-1,-1-3 1,1-5-7095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85 12460,'0'0'4505,"5"-8"-1088,-5 7-3258,18-38 3119,-17 38-3150,-1 0 0,1 0 0,-1 0-1,0 0 1,1 0 0,-1 0 0,0 0 0,1 0-1,-1 0 1,0 0 0,0 0 0,0 0-1,0 0 1,0 0 0,0 0 0,0 0-1,0 0 1,-1 0 0,1 0 0,0 1 0,0-1-1,-1 0 1,1 0 0,-1 0 0,1 0-1,-1 0 1,1 0 0,-1 0 0,1 1-1,-1-1 1,0 0 0,0 1 0,1-1 0,-1 0-1,0 1 1,0-1 0,0 1 0,1-1-1,-1 1 1,0-1 0,0 1 0,0 0-1,-2-1 1,-9 1-15,0 0 0,1 1 0,-1 0-1,0 1 1,1 0 0,-1 1 0,1 0 0,0 1 0,0 0-1,0 1 1,0 0 0,1 1 0,0 0 0,0 0 0,-17 16-1,19-16-85,1 0-1,0 1 1,0 0-1,1 0 0,0 1 1,0 0-1,1 0 0,0 0 1,0 0-1,1 1 1,0 0-1,0 0 0,1 0 1,0 0-1,1 1 1,0-1-1,0 1 0,1 0 1,0 16-1,2-22-17,-1-1-1,1 0 1,0 0-1,0 1 1,0-1-1,1 0 1,-1 0 0,1 0-1,-1-1 1,1 1-1,0 0 1,0 0-1,0-1 1,0 1 0,1-1-1,-1 0 1,1 0-1,-1 0 1,1 0-1,0 0 1,0-1-1,0 1 1,0-1 0,0 1-1,0-1 1,0 0-1,0-1 1,7 2-1,7 1-112,1-1-1,0-1 0,0 0 1,19-3-1,-24 2-143,7-1-753,0-1-1,-1-1 1,24-7-1,22-14-9731,-40 10-814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11915,'0'0'10202,"-2"9"-7431,1-8-2688,-1 9 577,0-1 0,1 1 1,0 0-1,0-1 0,1 1 0,1 10 0,0-18-560,-1 1-1,1-1 0,-1 1 0,1-1 0,0 1 1,0-1-1,0 1 0,0-1 0,0 0 0,1 1 1,-1-1-1,1 0 0,-1 0 0,1 0 0,0 0 1,0-1-1,0 1 0,0 0 0,0-1 0,0 1 1,1-1-1,-1 0 0,0 1 0,1-1 1,-1-1-1,1 1 0,-1 0 0,1 0 0,-1-1 1,1 0-1,3 1 0,2 0-650,1-1 0,0 0 0,-1 0 0,1-1 1,10-2-1,-11 1-415,1 0 1,-1-1-1,0 0 1,1 0-1,-1-1 1,-1 0-1,1 0 1,-1-1-1,0 0 1,0 0-1,0-1 1,0 1-1,-1-2 1,9-11 0,-12 15 2714,-10 15 1213,-29 47 3377,5 23-2954,29-76-3328,0 1 1,1-1-1,0 1 0,0-1 1,0 1-1,1 0 0,0-1 1,1 1-1,-1 0 0,1-1 1,2 7-1,6-3-2186,3-9-3317,1-3-4046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19987,'0'0'10858,"-5"54"-10666,10-47-192,9-5-2306,1-2-4100,-3 0-7399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19699,'0'0'11499,"-2"34"-16336,18-45-6053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10410,'0'0'15150,"-9"49"-14285,0-17-96,0 6-193,4 2-223,-2 1-225,7-2-64,0-1-224,0-6-1826,0-4-1089,0-5-1281,-6-4-2339</inkml:trace>
  <inkml:trace contextRef="#ctx0" brushRef="#br0" timeOffset="1">1 383 13645,'0'0'6342,"64"-34"-4068,-23 20-672,9 4-257,7 0-352,3 1-385,-1 0-447,-7 0-97,-5 1-961,-13-1-2050,-14-1-416,-17-3-1954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17873,'0'0'8808,"57"19"-7430,-18-19-642,7 0-383,7-3-289,0-6-32,-6 0-1602,-8 0-2818,-8-1-513,-14 4-2690</inkml:trace>
  <inkml:trace contextRef="#ctx0" brushRef="#br0" timeOffset="1">54 192 17553,'0'0'8872,"69"-1"-7495,-29-9-384,7 1-512,-1 1-257,2 1-128,-6 3-608,-3 0-3396,0-3-6214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95 11307,'0'0'6198,"0"-10"-3785,0 7-2324,0 1 77,0-1 1,1 1-1,-1-1 1,-1 1 0,1-1-1,0 1 1,-1-1-1,1 1 1,-1-1 0,0 1-1,1 0 1,-1-1 0,0 1-1,-1 0 1,1 0-1,0-1 1,-1 1 0,1 0-1,-1 0 1,0 1-1,1-1 1,-1 0 0,0 0-1,0 1 1,0-1-1,0 1 1,-1 0 0,1 0-1,0 0 1,0 0-1,-1 0 1,1 0 0,-1 0-1,-4 0 1,-4-1 70,0 1 1,-1 0 0,1 1 0,0 0-1,-1 1 1,1 0 0,0 0-1,0 2 1,0-1 0,0 1-1,0 1 1,1 0 0,-1 0-1,-13 9 1,16-8-129,1 0-1,0 0 1,1 1 0,-1 0-1,1 0 1,0 0 0,1 1-1,-1 0 1,1 0 0,1 0-1,-1 1 1,1-1 0,1 1-1,-1 0 1,1 0 0,1 1 0,0-1-1,0 0 1,-1 14 0,2-18-90,1 0 0,-1 0 1,1 0-1,1 1 1,-1-1-1,0 0 1,1 0-1,0 0 1,0 0-1,0 0 0,1-1 1,-1 1-1,1 0 1,0 0-1,0-1 1,0 1-1,0-1 0,1 0 1,0 0-1,-1 0 1,1 0-1,0 0 1,0 0-1,1-1 1,-1 1-1,0-1 0,1 0 1,0 0-1,-1 0 1,1-1-1,0 1 1,0-1-1,0 0 1,0 0-1,0 0 0,5-1 1,1 2 14,1-1-1,-1-1 1,1 0-1,-1 0 1,1-1 0,-1 0-1,1-1 1,-1 0 0,0-1-1,0 0 1,0-1 0,0 0-1,13-7 1,-13 4-34,1-1 0,-2 0 0,1 0 0,-1-1 0,-1 0 0,1-1 0,-2 0 0,1 0 0,6-13 0,-11 18 0,0-1 0,0 1 0,-1 0 0,1-1 0,-1 0 0,-1 0 0,1 0 0,-1 0 0,0 0 0,0 0 0,-1 0 0,0 0 0,0 0 0,0 0 0,-1 0 0,0 0 0,0 0 0,0 0 0,-1 0 0,0 1 0,-3-8 0,3 10-49,-1 0 0,1-1 0,-1 1-1,0 0 1,0 1 0,0-1 0,0 0 0,-1 1 0,1 0 0,0 0 0,-1 0-1,0 0 1,0 0 0,1 1 0,-1-1 0,0 1 0,0 0 0,0 1 0,0-1-1,-7 0 1,8 1-34,1 0-1,-1 0 0,1 0 0,-1 0 0,1 0 1,-1 1-1,1-1 0,-1 1 0,1-1 0,-1 1 1,1 0-1,-1 0 0,1 0 0,0 0 0,0 1 0,0-1 1,0 1-1,0-1 0,0 1 0,0 0 0,0-1 1,0 1-1,1 0 0,-1 0 0,1 1 0,-1-1 1,1 0-1,0 0 0,0 1 0,0-1 0,0 0 1,0 1-1,0 3 0,1 41-10902,5-26 869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11819,'0'0'15118,"15"67"-12587,-15-30-737,-9 1-417,1 3-1249,2-3-128,3-4 0,3-3 0,0-8 0,3-6 0,6-6-1730,2-11-1216,-1-1-2692,2-20-7654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72 17072,'0'0'10389,"-10"-6"-8702,-31-19-577,40 25-1075,-1-1 1,0 1-1,1-1 1,-1 1-1,0-1 1,0 1-1,1 0 1,-1 0-1,0 0 0,0 0 1,1 0-1,-1 0 1,0 1-1,1-1 1,-1 0-1,0 1 1,0-1-1,1 1 0,-1 0 1,1 0-1,-1-1 1,1 1-1,-1 0 1,1 0-1,0 1 1,-1-1-1,1 0 0,0 0 1,0 1-1,-2 1 1,-1 2-32,0 1 1,0-1 0,1 1-1,-1 0 1,-3 11-1,6-13-2,-1 0-1,1 1 0,0-1 0,0 1 0,0-1 0,0 1 1,1 0-1,0-1 0,0 1 0,0-1 0,1 1 1,0 0-1,-1-1 0,2 1 0,-1-1 0,0 0 0,1 1 1,0-1-1,0 0 0,0 0 0,0 0 0,4 4 1,5 5 24,1 0 0,0-1 0,1 0 1,25 16-1,-24-18-43,-1 1 1,0 0-1,0 1 0,11 14 0,-23-25 15,1 1-1,-1 0 1,0-1-1,0 1 1,0 0-1,0 0 1,0 0-1,0 0 1,-1 0-1,1 0 1,0 0-1,-1 0 1,0 0-1,1 0 1,-1 0-1,0 0 1,0 0-1,0 0 1,-1 1-1,1-1 1,0 0-1,-2 3 1,1-2-3,-1 0 1,0 0-1,0 0 1,0 0-1,0-1 1,-1 1-1,1-1 1,-1 1-1,1-1 1,-1 0-1,0 0 1,-4 3-1,-10 4-12,0-1-1,-1-1 1,-35 10-1,45-14 17,-18 4 64,0-1 1,-1-1-1,0-1 0,1-1 0,-46-2 0,70-1-36,0 0-1,0 0 1,0 0-1,0 0 0,0-1 1,0 1-1,0-1 1,0 1-1,0-1 0,1 0 1,-1 1-1,0-1 1,0 0-1,1 0 0,-1-1 1,0 1-1,1 0 1,-1 0-1,1-1 1,-1 1-1,1-1 0,0 1 1,-2-4-1,3 3-9,-1 1 1,1-1-1,0 0 0,0 0 0,0 0 0,0 0 1,0 1-1,0-1 0,1 0 0,-1 0 0,0 1 1,1-1-1,0 0 0,-1 0 0,1 1 1,0-1-1,0 1 0,0-1 0,0 0 0,0 1 1,0 0-1,0-1 0,1 1 0,-1 0 0,0 0 1,1-1-1,1 0 0,13-10-17,-1 1 0,2 0 0,0 1 0,0 1 0,24-9 0,98-29 0,-108 39 0,0-1 0,0-2 0,-1 0 0,-1-3 0,0 0 0,43-29 0,-69 40 0,1 1 0,-1-1 0,0 1 0,0-1 0,-1 0 0,1 0 0,0 0 0,-1-1 0,0 1 0,0 0 0,0-1 0,0 0 0,0 1 0,-1-1 0,0 0 0,1 0 0,-1 0 0,-1 0 0,2-6 0,-3 6 0,0 0 0,1 1 0,-1-1 0,-1 1 0,1-1 0,0 1 0,-1 0 0,0-1 0,1 1 0,-1 0 0,-1 0 0,1 0 0,0 0 0,-1 1 0,1-1 0,-1 1 0,0-1 0,0 1 0,0 0 0,0 0 0,-4-2 0,-10-6-371,0 1 0,0 0 1,-1 1-1,0 1 0,0 0 0,-1 2 1,0 0-1,0 1 0,0 1 0,-22-1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1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12684,'0'0'9961,"51"18"-8295,-10-18-609,11 0-737,5 0-224,3 0-224,-2-6-1313,-7 1-1378,-13 2-1569,-14 3-3940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11755,'0'0'12844,"59"-2"-11146,-9-7-705,12 1-769,2-1-128,1 4-224,-4 1-2082,-8 2-4164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16784,'0'0'8968,"78"13"-7334,-27-13-673,11 0-673,5 0-192,1-5-64,-6 1-352,-5 4-641,-11 0-512,-12 0-1186,-14 0-320,-9 5-640,-11 1-994,-10 2-3650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13901,'0'0'11563,"70"35"-9257,-13-35-864,7 0-770,9-2-512,3-4-96,-4 2-992,-6 0-3300,-5-2-4068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15791,'0'0'13132,"2"10"-12336,7 59 213,-3-68-956,-1 0 0,0 0 0,1 0-1,-1-1 1,0 1 0,1-2 0,6 0 0,-6 1-17,-1 0-40,0 0 0,-1 1-1,1-1 1,0 1 0,-1 0 0,1 0 0,-1 1 0,1-1-1,-1 1 1,0 0 0,1 0 0,-1 1 0,0-1 0,-1 1 0,1 0-1,0 0 1,-1 0 0,1 0 0,-1 1 0,4 5 0,-5-6 29,0 0 0,-1 1 1,1-1-1,-1 1 1,0-1-1,1 1 0,-2 0 1,1-1-1,0 1 0,-1 0 1,1-1-1,-1 1 1,0 0-1,-1 0 0,1-1 1,0 1-1,-1 0 0,0-1 1,0 1-1,0 0 1,0-1-1,-1 1 0,0-1 1,1 0-1,-1 1 0,-3 2 1,-1 2 33,0 0 1,-1-1-1,1 0 1,-2-1-1,1 0 1,-1 0-1,0 0 1,0-1-1,-12 6 1,16-9-42,0 0 1,-1 0-1,1 0 1,-1 0-1,0-1 1,0 0-1,1 0 0,-1 0 1,0 0-1,0-1 1,0 0-1,0 0 1,0 0-1,0-1 0,0 1 1,1-1-1,-1-1 1,0 1-1,0 0 1,-5-4-1,7 3-155,1 0 0,-1 0 0,1 0-1,0 0 1,0 0 0,0-1 0,0 1 0,0 0 0,1-1 0,-1 0-1,1 1 1,0-1 0,0 0 0,-1 0 0,2 0 0,-1 0-1,0-4 1,-4-54-5527,5 57 5165,0-34-7108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10186,'0'0'15855,"58"-30"-14030,-37 26-1056,5 2-673,5 0-96,9 1-993,3 1-1761,6-1-1731,4-3-3170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19250,'0'0'2306,"57"-10"-608,-10 5 736,13 0-1024,6 1-706,5 2-608,-3 2-128,-7 0-2146,-8 0-2370,-13 0-4356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13581,'0'0'4810,"-9"7"-1159,-13 9-1900,0 1-1,1 1 0,-29 33 1,45-46-1649,1 0 0,-1 1 0,1-1 1,0 1-1,0 0 0,1 0 1,0 0-1,0 1 0,0-1 0,1 1 1,0 0-1,1 0 0,-1-1 0,1 1 1,0 0-1,1 0 0,0 0 1,0 0-1,0 0 0,1 0 0,2 11 1,-1-14-98,0-1 1,0 1 0,0-1 0,0 0 0,1 0-1,-1 0 1,1 0 0,0 0 0,0-1 0,0 1-1,0-1 1,0 0 0,1 0 0,-1 0-1,1 0 1,-1 0 0,1-1 0,0 0 0,-1 1-1,1-1 1,0-1 0,0 1 0,0-1 0,8 1-1,-4-1 17,0 1 0,0-1 0,0-1-1,0 0 1,0 0 0,-1 0 0,1-1-1,0 0 1,0 0 0,-1-1 0,10-5-1,-10 3 14,0 1-1,-1-2 0,0 1 1,0-1-1,0 0 1,0 0-1,-1 0 0,0-1 1,-1 0-1,1 0 0,-1 0 1,-1 0-1,1-1 0,-1 1 1,3-14-1,-5 16-17,0 1 1,-1 0-1,1-1 0,-1 1 0,0-1 1,0 1-1,0-1 0,-1 1 1,0 0-1,0-1 0,0 1 0,0 0 1,0-1-1,-1 1 0,0 0 0,0 0 1,0 0-1,0 1 0,-1-1 0,0 0 1,1 1-1,-1 0 0,-1-1 0,1 1 1,0 0-1,-1 1 0,1-1 0,-1 1 1,-7-4-1,3 2-21,1 1-1,-2-1 1,1 2-1,0-1 1,-1 1-1,1 1 1,-1-1-1,1 1 1,-1 1 0,0 0-1,-15 1 1,21 2-2803,12 2 341,14 2-2020,6-6-2459,7-1-4325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17104,'0'0'7527,"-11"66"-4548,5-36-769,5 3-672,1 0-674,0-3-511,1-1-257,9-1 0,4-6-1057,-5-4-416,4-7-161,-7-6-1537,-4-5-512,-2-11-8296</inkml:trace>
  <inkml:trace contextRef="#ctx0" brushRef="#br0" timeOffset="1">1 167 3876,'0'0'26008,"84"-37"-25976,-19 33-64,5-6-2466,2-2-4741,1-4-7879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50 14638,'0'0'7490,"-9"-7"-5019,4 2-2192,-1 1 0,0 1 0,0-1 0,0 1 0,0 0 0,-1 0 0,1 1 0,-1-1 0,1 1-1,-10-1 1,13 3-197,-1 0-1,1-1 0,0 1 0,-1 1 0,1-1 1,0 0-1,0 1 0,-1 0 0,1-1 0,0 1 0,0 0 1,0 1-1,0-1 0,0 1 0,0-1 0,0 1 1,0 0-1,1 0 0,-1 0 0,1 0 0,0 1 1,-1-1-1,1 1 0,0-1 0,0 1 0,0 0 1,1 0-1,-1 0 0,0 3 0,0-4-68,1 0-1,0 1 1,-1-1-1,1 0 1,1 1-1,-1-1 1,0 1-1,1-1 1,-1 1-1,1 0 1,-1-1-1,1 1 1,0 0-1,0-1 0,1 1 1,-1-1-1,0 1 1,1 0-1,0-1 1,0 1-1,-1-1 1,3 4-1,-1-3 26,1-1-1,-1 0 0,0 0 0,1-1 0,-1 1 0,1 0 0,-1-1 1,1 0-1,0 1 0,0-1 0,-1 0 0,1-1 0,0 1 1,0 0-1,0-1 0,0 0 0,0 1 0,0-1 0,5-1 0,3 0 72,1 0 0,-1 0-1,0-2 1,0 1-1,0-1 1,-1-1-1,1 0 1,18-10-1,-23 11-67,0-1 0,0 1 0,0-1 1,-1 0-1,0 0 0,1-1 0,-2 0 0,1 0 0,0 0 0,-1 0 0,0-1 0,0 1 0,-1-1 0,0 0 0,5-12 0,-7 17-41,-1 1 0,0-1 0,0 1 0,1-1 0,-1 1 0,0-1 0,0 1 0,0-1 0,0 1 0,0-1 0,0 1 0,0-1 0,0 1 0,0-1 0,0 1 0,0-1 0,0 1 0,0-1 0,0 1 0,0 0 0,0-1 0,-1 1 0,1-1 0,0 1 0,0-1 0,-1 1 0,1-1 0,0 1 0,0 0 0,-1-1 0,1 1 0,-1 0 0,1-1 0,0 1 0,-1 0 0,1-1 0,-1 1 0,-21 4 0,-20 23 0,35-19-111,1 0 0,-1 1 0,2 0 0,-8 15 0,11-21 0,1 1 0,-1-1 0,1 1 0,0-1 0,0 1 0,0-1 0,1 1 0,-1-1 1,1 1-1,0 0 0,0-1 0,0 1 0,0 0 0,1-1 0,-1 1 0,1-1 0,1 5 0,-1-7-342,0 1 0,1-1 0,-1 1-1,0-1 1,1 0 0,-1 0 0,0 1-1,1-1 1,0 0 0,-1 0 0,1-1 0,-1 1-1,1 0 1,0 0 0,0-1 0,-1 1-1,1-1 1,0 0 0,3 1 0,21 0-6861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11659,'0'0'12492,"-57"73"-8232,42-48-1634,4-1-896,9-3-1730,2-2 0,8-5 0,14-4 0,4-1-2338,3-6-2787,-3-3-2915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21 18514,'-11'3'2856,"-4"2"-1723,0 1 0,0 0 1,-25 15-1,36-18-985,0-1 1,0 1-1,0 0 0,0 0 1,0 0-1,1 0 0,-1 1 1,1 0-1,0-1 0,0 1 1,0 0-1,1 1 1,-1-1-1,1 0 0,0 1 1,0-1-1,1 1 0,-1 0 1,0 8-1,2-11-142,0 0-1,0 0 1,1-1-1,-1 1 1,1 0 0,-1-1-1,1 1 1,0 0-1,0-1 1,0 1 0,-1-1-1,2 1 1,-1-1-1,0 1 1,0-1 0,0 0-1,1 1 1,-1-1-1,0 0 1,1 0 0,-1 0-1,1 0 1,0-1 0,1 2-1,50 18 96,-36-15-80,37 12-77,-38-13-54,0 0 0,0 2-1,0 0 1,0 0 0,-1 2-1,28 17 1,-42-24 104,0 0 0,0-1 0,0 1 0,0 0 0,0 0 0,0 0 0,0 0-1,0 0 1,0 1 0,0-1 0,-1 0 0,1 0 0,-1 0 0,1 1 0,-1-1 0,1 0 0,-1 1 0,0-1-1,1 0 1,-1 1 0,0-1 0,0 1 0,0-1 0,0 0 0,0 3 0,-1-2 13,0 0-1,0 0 1,-1 0 0,1 0-1,0 0 1,-1 0 0,1 0-1,-1 0 1,0-1-1,1 1 1,-1-1 0,0 1-1,-3 1 1,-6 3 200,-1 0 1,1 0-1,-1-1 0,-16 4 1,9-4 446,-1-1 0,-25 3 0,40-6-545,-1-1 0,1 1 0,0-1 1,0 0-1,-1 0 0,1-1 0,0 0 1,0 0-1,0 0 0,0 0 0,0-1 1,0 0-1,-9-5 0,12 6-109,1 1 0,0-1 0,0 0 0,-1 0 0,1-1 0,0 1 0,0 0 0,0 0 0,0 0 0,1-1 0,-1 1 0,0 0 0,0-1 0,1 1 0,-1-1 0,1 1 0,-1-1 0,1 1 0,0-1 0,0 1 0,-1-1 0,1 1 0,0-4 0,1 3 0,0 0 0,0 0 0,0-1 0,0 1 0,0 0 0,0 0 0,1 0 0,-1 0 0,1 0 0,-1 0 0,1 1 0,0-1 0,3-2 0,6-4 0,1 0 0,1 1 0,25-12 0,-36 18 0,25-10 0,-1 0 0,1-1 0,47-30 0,-69 39 0,-1 1 0,1-1 0,-1-1 0,0 1 0,0-1 0,0 1 0,-1-1 0,1 0 0,-1 0 0,0-1 0,0 1 0,-1-1 0,1 0 0,-1 1 0,0-1 0,0 0 0,-1 0 0,1 0 0,-1 0 0,0-1 0,-1 1 0,1-10 0,-2 11-90,0 0 0,0 1 0,-1-1-1,0 0 1,1 1 0,-1-1 0,0 1 0,-1 0 0,1 0 0,-1 0-1,1 0 1,-1 0 0,0 0 0,0 1 0,0-1 0,0 1 0,-1 0-1,1 0 1,0 0 0,-1 0 0,0 0 0,1 1 0,-7-2 0,-3-1-1028,0 0 1,0 1 0,-1 1 0,1 0-1,-22-1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17681,'0'0'8808,"11"67"-6662,-11-39-608,0 0-770,0 4-511,0-6-161,2-2-96,6-7-513,2-6-1345,0-4-1601,-4-7-993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12940,'0'0'13581,"68"-23"-11467,-27 17-897,6 0-416,2 3-449,0 0-320,-3 2-480,-7 1-2979,-5 0-4453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1 413 6566,'6'-9'7986,"96"-143"-212,38-100-685,-157 333-6123,4-42-878,1-6-62,2 0 1,1 0-1,2 1 0,1 0 0,1 1 1,1 36-1,4-70-44,0 0 1,0 1-1,0-1 1,0 0-1,0 0 1,1 1-1,-1-1 0,0 0 1,1 0-1,-1 0 1,1 1-1,-1-1 1,1 0-1,0 0 1,-1 0-1,1 0 0,0 0 1,0 0-1,0 0 1,0-1-1,0 1 1,0 0-1,0 0 0,0-1 1,0 1-1,0 0 1,0-1-1,0 1 1,0-1-1,1 0 1,-1 1-1,0-1 0,0 0 1,1 0-1,-1 0 1,0 1-1,0-1 1,1-1-1,-1 1 0,3 0 1,1-1-268,0 0 1,0 0-1,0-1 0,0 0 1,0 1-1,-1-2 1,1 1-1,-1 0 1,6-4-1,0-3-1659,0 1 0,-1-2 0,1 1 0,-2-1 0,14-20 0,9-22-11333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16784,'-7'11'2915,"-2"3"-2013,-34 59 4012,39-65-4539,0 0 0,1 0 0,0 0 1,0 0-1,1 0 0,0 1 0,1-1 0,-1 14 0,2-20-381,1 0 0,-1-1 0,1 1 0,0-1 0,0 1 0,-1-1-1,1 1 1,0-1 0,0 1 0,1-1 0,-1 0 0,0 1 0,0-1 0,1 0 0,-1 0-1,1 0 1,-1 0 0,1 0 0,-1-1 0,1 1 0,-1 0 0,1-1 0,0 1-1,-1-1 1,1 1 0,0-1 0,-1 0 0,1 0 0,0 0 0,0 0 0,-1 0-1,1 0 1,2-1 0,4 1-44,0 0 0,1 0-1,-1-1 1,0-1-1,0 1 1,11-5 0,-10 2 65,1-1 1,-1-1-1,0 0 1,-1 0-1,1-1 1,-1 0 0,0 0-1,-1-1 1,0 1-1,8-12 1,-11 13 115,1-1 0,-1 1 0,0-1 0,-1 0-1,1 0 1,-1 0 0,-1 0 0,1-1 0,-1 1 0,-1-1 0,1 0 0,-1 1 0,0-1 0,-1-14 0,-1 20-82,0 0 0,0 0 0,-1 0-1,1 1 1,0-1 0,-1 0 0,1 1-1,-1-1 1,1 1 0,-1 0 0,1-1 0,-1 1-1,0 0 1,0 0 0,0 0 0,0 0 0,0 0-1,0 0 1,0 1 0,0-1 0,0 1 0,0-1-1,0 1 1,0 0 0,-1 0 0,1 0 0,0 0-1,-4 1 1,-6-1-5,0 0 0,0 1 0,-23 5 0,30-5-46,-1 0-1,1 1 1,-1 0 0,1 0-1,-1 1 1,1 0 0,0 0-1,0 0 1,1 0 0,-1 1-1,1-1 1,-1 1 0,1 0-1,0 1 1,-6 7 0,10-11-32,0-1 1,0 0 0,0 1 0,0-1 0,1 0 0,-1 1 0,0-1 0,0 0-1,0 1 1,0-1 0,0 0 0,0 1 0,1-1 0,-1 0 0,0 0 0,0 1-1,0-1 1,1 0 0,-1 0 0,0 1 0,0-1 0,1 0 0,-1 0-1,0 1 1,0-1 0,1 0 0,-1 0 0,0 0 0,1 0 0,-1 0 0,0 0-1,1 1 1,-1-1 0,0 0 0,1 0 0,-1 0 0,0 0 0,1 0-1,-1 0 1,0 0 0,1 0 0,-1-1 0,1 1 0,21 0-1243,-19-1 924,11-1-1518,0 0 0,0-2 0,0 1-1,-1-2 1,18-7 0,-20 7-84,32-13-8136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 17008,'-11'8'3993,"10"-8"-3946,-18 14 2178,0 1-1,-30 30 1,44-40-2060,0 0 0,1 1 0,-1 0-1,1 0 1,0 0 0,0 0 0,1 0 0,0 1 0,0 0-1,1-1 1,0 1 0,0 0 0,0 0 0,1 1 0,-1 12-1,2-18-161,0-1 0,0 1 0,0 0 0,1-1 0,-1 1-1,0 0 1,1-1 0,0 1 0,-1-1 0,1 1 0,0-1-1,0 1 1,-1-1 0,1 0 0,0 1 0,1-1-1,-1 0 1,0 0 0,0 1 0,0-1 0,1 0 0,1 1-1,0-1 6,0 1-1,1-1 1,-1 0-1,0 0 1,1 0-1,-1-1 1,1 1-1,-1-1 1,1 0-1,4 0 1,0 0 60,0-1 1,1 0-1,-1-1 1,0 1-1,0-2 0,0 1 1,-1-1-1,15-7 1,-11 2 64,-1 1 1,0-2-1,0 1 1,-1-2-1,0 1 1,12-16-1,-18 21-101,0 0 1,-1 0-1,1 0 0,-1 0 0,0 0 1,0-1-1,0 1 0,0-1 0,-1 1 1,0-1-1,0 0 0,0 0 1,-1 1-1,1-1 0,-1 0 0,0 0 1,0 1-1,-1-1 0,0 0 0,0 0 1,-1-5-1,0 7-32,1 1 0,-1-1 0,0 1 0,0 0 0,0 0 0,0-1 0,0 1 0,0 1 0,0-1 0,-1 0 0,1 0 0,-1 1 0,1-1 0,-1 1 0,0 0 0,0 0 0,1 0 0,-1 0 0,0 1 0,0-1 0,-4 0 0,-66-1 0,64 2 0,5 0-138,1 1 0,0-1 0,-1 1 0,1-1 0,0 1 0,0 0 0,0 1 0,0-1 0,0 1 0,0-1 0,0 1 0,0 0 0,1 0 0,-1 0 0,1 0 0,-3 3 0,4-4 22,0 0 1,0 0-1,1 0 1,-1 0-1,1 0 0,-1 0 1,0 0-1,1 0 1,0 0-1,-1 1 1,1-1-1,0 0 0,0 0 1,-1 0-1,1 1 1,0-1-1,0 0 1,0 0-1,0 0 1,1 1-1,-1-1 0,0 0 1,0 0-1,1 0 1,-1 1-1,1-1 1,-1 0-1,1 0 0,0 0 1,-1 0-1,1 0 1,0 0-1,0 0 1,-1 0-1,1 0 1,0-1-1,0 1 0,0 0 1,0 0-1,0-1 1,0 1-1,0-1 1,2 1-1,19 12-6941,6 1-4079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36 9865,'-4'10'6833,"1"-2"-5619,0-2-568,0 1 1,0 0-1,1-1 0,0 1 1,1 0-1,-1 1 0,1-1 0,0 0 1,1 14-1,1-20-601,-1 0-1,1 0 1,-1 0-1,1 0 1,0-1 0,0 1-1,0 0 1,-1 0-1,1 0 1,0-1 0,0 1-1,0 0 1,0-1-1,0 1 1,0-1 0,0 1-1,0-1 1,1 1-1,-1-1 1,0 0 0,0 0-1,0 1 1,0-1-1,0 0 1,1 0-1,1 0 1,34-3 1063,-14-4-943,0-1 0,-1-1 1,0-1-1,-1-1 1,0-1-1,-1 0 1,31-26-1,-13 11 113,-38 27-249,0 0 1,1-1-1,-1 1 1,0 0-1,0 0 1,0 0-1,0-1 0,1 1 1,-1 0-1,0 0 1,0 0-1,0 0 0,1 0 1,-1 0-1,0 0 1,0-1-1,0 1 0,1 0 1,-1 0-1,0 0 1,0 0-1,1 0 0,-1 0 1,0 0-1,0 0 1,0 0-1,1 0 0,-1 0 1,0 0-1,0 0 1,1 0-1,-1 1 0,0-1 1,0 0-1,0 0 1,1 0-1,-1 0 0,0 0 1,0 0-1,0 0 1,1 1-1,-1-1 0,0 0 1,-1 14 621,-13 30-272,8-29-124,6-14-248,-1 0 0,0 0 0,1 0 0,0 0 0,-1 0 0,1 0 1,0 0-1,-1 1 0,1-1 0,0 0 0,0 0 0,0 0 1,0 0-1,0 1 0,0-1 0,0 0 0,0 0 0,1 0 1,-1 0-1,0 0 0,1 0 0,-1 1 0,1-1 0,-1 0 1,1 0-1,-1 0 0,1 0 0,0-1 0,0 1 0,-1 0 0,1 0 1,1 1-1,1-2 24,-1 0 1,1 1-1,-1-1 1,1 0-1,-1 0 1,1 0-1,-1-1 1,0 1-1,1 0 1,-1-1-1,1 0 1,-1 0-1,0 0 1,3-1-1,15-7 126,-1-1 0,26-18 0,-18 8-161,-20 13-59,0 1 0,0 1 0,1 0 0,0 0 0,0 0 0,0 1 0,1 0 0,17-5 0,-26 9 47,0 1-1,1-1 1,-1 0 0,0 1-1,1-1 1,-1 0-1,0 1 1,1-1 0,-1 0-1,0 1 1,0-1 0,1 0-1,-1 1 1,0-1-1,0 1 1,0-1 0,0 1-1,1-1 1,-1 0-1,0 1 1,0-1 0,0 1-1,0-1 1,0 1 0,0-1-1,0 1 1,0-1-1,0 1 1,-1-1 0,1 0-1,0 1 1,0-1-1,0 1 1,-4 17-62,-5 11-162,5-21 323,2 0 0,-1 0 1,1 0-1,0 0 0,1 0 1,-1 10-1,2-16-220,0 0 1,0-1 0,0 1-1,1-1 1,-1 1-1,1-1 1,-1 1-1,1-1 1,0 1-1,-1-1 1,1 0 0,0 1-1,0-1 1,0 0-1,0 0 1,0 1-1,0-1 1,1 0-1,-1 0 1,0 0 0,0-1-1,1 1 1,-1 0-1,1 0 1,-1-1-1,1 1 1,-1-1-1,1 1 1,-1-1 0,1 1-1,-1-1 1,1 0-1,-1 0 1,1 0-1,0 0 1,-1 0-1,4-1 1,22 0-6190,3-5-3385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9705,'0'0'21706,"-3"9"-20526,-4 16-1050,0 0 0,-5 45 0,11-59-378,0 1 0,1-1-1,0 1 1,0 0 0,1-1-1,1 1 1,0-1 0,1 0 0,5 17-1,-1-20-2058</inkml:trace>
  <inkml:trace contextRef="#ctx0" brushRef="#br0" timeOffset="1">1 116 12908,'0'0'16688,"78"-43"-15951,-32 33-545,6 2-224,2 4-1217,-5 3-2755,2 1-160,-6 0-6758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16239,'0'0'4058,"8"-3"-487,1 1-2829,1 0 0,-1 0 0,0 1-1,0 0 1,1 1 0,-1 0 0,18 2 0,-24-2-678,0 1-1,0 0 1,-1-1 0,1 1-1,0 0 1,-1 0 0,1 1-1,-1-1 1,1 0 0,-1 1-1,0 0 1,1-1-1,-1 1 1,0 0 0,0 0-1,0 0 1,0 1 0,-1-1-1,1 0 1,-1 1 0,1-1-1,-1 1 1,0-1 0,0 1-1,0-1 1,0 1 0,0 0-1,-1 0 1,1 0-1,-1-1 1,0 1 0,0 0-1,0 0 1,0 0 0,-1 3-1,1-2-47,-1 0 0,0 0-1,0 0 1,-1 0 0,1 0-1,-1 0 1,1 0-1,-1-1 1,-1 1 0,1 0-1,0-1 1,-1 0 0,0 0-1,1 0 1,-7 5-1,-59 41 293,17-14-193,51-35-115,-1 0 0,1 0 0,0 0 0,0 0 0,-1 0 0,1 0 0,0 0 0,0 1 0,0-1 0,-1 0 0,1 0 0,0 0 0,0 0 0,0 1 0,0-1 0,-1 0 0,1 0 0,0 0 0,0 1 0,0-1 0,0 0 0,0 0 0,0 1 0,0-1 0,0 0 0,0 0 0,0 0 0,-1 1 0,1-1 0,0 0 0,0 0 0,0 1 0,1-1 0,-1 0 0,0 0 0,0 1 0,0-1 0,0 0 0,0 0 0,0 1 0,0-1 0,0 0 0,0 0 0,1 0 0,-1 1 0,0-1 0,0 0 0,0 0 0,0 0 0,1 0 0,-1 1 0,0-1 0,0 0 0,0 0 0,1 0 0,21 4 0,29-8 0,63-22-3121,56-33-8679,-115 37-1722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40 17521,'0'0'4361,"-10"6"-549,0 0-3251,1 0-1,0 1 1,0 0 0,0 1 0,1 0 0,-12 14 0,17-17-507,-1 0 0,1 0 0,0 0 0,0 0 0,1 1 1,0-1-1,0 1 0,0-1 0,0 1 0,1 0 0,0 0 0,0 0 1,1 0-1,-1 0 0,1 0 0,1-1 0,0 8 0,-1-11-37,1 0 0,-1 1 0,1-1 0,0 0-1,0 1 1,0-1 0,0 0 0,0 0 0,0 0-1,1 0 1,-1 0 0,1 0 0,-1 0 0,1 0-1,0 0 1,-1-1 0,1 1 0,0-1 0,0 1-1,4 1 1,-2-1 58,1-1-1,0 1 1,0-1-1,0 0 1,0 0 0,0 0-1,-1-1 1,2 1-1,7-2 1,-3 0 32,0 0 1,0-1-1,0 0 0,0 0 1,0-1-1,0-1 1,-1 1-1,0-2 1,14-7-1,-10 2-107,0-1 0,-1 0 0,0 0 0,-1-1 0,11-15 0,-18 22 0,-1-1 0,1 0 0,-1 1 0,0-1 0,0 0 0,0-1 0,-1 1 0,0 0 0,0-1 0,-1 1 0,1-1 0,-2 0 0,1 1 0,-1-1 0,0-7 0,0 12 3,-1 1 1,1-1-1,-1 0 0,1 0 1,-1 0-1,0 0 0,1 1 1,-1-1-1,0 0 0,0 1 1,0-1-1,-1 1 0,1-1 1,0 1-1,0 0 0,-1-1 1,1 1-1,-1 0 0,1 0 1,-1 0-1,-3-2 0,0 1 6,1 1-1,-1-1 0,0 1 0,0 0 0,0 0 0,0 0 0,-1 1 1,-5 0-1,-1 0-113,0 1 0,1 1 0,-1 0 0,0 0 1,1 1-1,-20 8 0,0 4-3968,7-2-5136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7815,'0'0'22742,"8"64"-21525,1-45-865,4-1-256,4-6-31,1-4-226,1-6-735,2-2-418,-2 0-1216,-1-10-961,-1-7-737,-5-6-577,-2 0-1985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9897,'0'0'12588,"-39"69"-10185,24-33-161,1 4-481,-1 0-608,4-1-416,-1 0-481,9-2-192,-1-1-320,2-7-2562,1-2-3236,-1-4-5253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21076,'0'0'6598,"11"-6"-5642,8-9-799,0-1-1,-1 0 1,-1-1 0,0-1 0,-1-1-1,-1 0 1,20-35 0,-3-1 155,48-112 1,-78 165 39,-1 7-142,0 22-68,-6 36 72,-5-6 59,2-20-176,2 0 0,2 0 1,0 50-1,3-86-98,1 0-1,0 1 1,0-1-1,1 1 1,-1-1-1,0 1 1,0-1-1,1 1 1,-1-1 0,1 0-1,-1 1 1,1-1-1,-1 0 1,1 1-1,0-1 1,0 0-1,0 0 1,0 0 0,-1 0-1,2 0 1,0 2-1,-1-3-37,0 0 0,1 1-1,-1-1 1,0 0 0,0 0-1,1 1 1,-1-1 0,0 0 0,0 0-1,1-1 1,-1 1 0,0 0-1,0 0 1,0-1 0,1 1-1,-1 0 1,0-1 0,0 1 0,2-2-1,3-1-467,-1-1 0,1 1 0,-1-1 0,0-1 0,0 1 0,0-1 0,7-10 0,35-63-8985,-28 34 2531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14798,'0'0'14237,"9"-3"-13521,210-97 63,-219 99-776,1 1-1,0-1 1,-1 1-1,1-1 1,0 1-1,-1 0 1,1-1-1,0 1 1,0 0-1,-1 0 1,1-1-1,0 1 1,0 0-1,-1 0 1,1 0-1,0 0 1,0 0-1,-1 0 0,1 0 1,0 0-1,0 0 1,0 1-1,-1-1 1,1 0-1,0 0 1,0 1-1,-1-1 1,1 0-1,0 1 1,-1-1-1,1 1 1,0-1-1,-1 1 1,1-1-1,-1 1 1,1-1-1,-1 1 1,1 0-1,-1-1 1,1 1-1,-1 0 1,0-1-1,1 1 1,-1 0-1,0 0 1,0-1-1,1 1 1,-1 0-1,0 0 1,0-1-1,0 1 1,0 0-1,0 0 1,0 0-1,0-1 1,0 1-1,0 0 1,-1 0-1,1-1 1,0 1-1,0 0 0,-1 0 1,-17 61 924,15-52-617,-8 17-190,2 1 1,1 0-1,1 0 1,2 0-1,1 0 1,-2 58-1,6-86-251,0 1 0,0 0 0,0-1 1,1 1-1,-1 0 0,0 0 0,0-1 0,0 1 0,1-1 0,-1 1 1,0 0-1,0-1 0,1 1 0,-1 0 0,1-1 0,-1 1 1,1-1-1,-1 1 0,1-1 0,-1 1 0,1-1 0,-1 0 0,1 1 1,-1-1-1,1 1 0,0-1 0,-1 0 0,1 0 0,0 1 0,-1-1 1,1 0-1,0 0 0,-1 0 0,1 0 0,0 0 0,-1 0 0,1 0 1,0 0-1,0 0 0,-1 0 0,1 0 0,0 0 0,1-1 1,-2 1-127,1-1 1,0 1-1,0-1 1,-1 1-1,1-1 1,0 1 0,-1-1-1,1 1 1,-1-1-1,1 0 1,-1 1-1,1-1 1,-1 0-1,1 1 1,-1-1 0,0 0-1,1 0 1,-1 0-1,0 1 1,1-1-1,-1 0 1,0 0 0,0 0-1,0 0 1,0 1-1,0-1 1,0 0-1,0 0 1,0 0 0,0 0-1,-1 0 1,1 1-1,0-1 1,0 0-1,-1 0 1,1 0 0,0 1-1,-1-1 1,1 0-1,-1 1 1,0-2-1,-15-16-12010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11371,'0'0'19794,"49"-3"-18448,-8 3-1090,9-5-256,1-2 0,4-2 0,-3-1-2723,-2-5-2818,-8-1-577,-6-5-4291</inkml:trace>
  <inkml:trace contextRef="#ctx0" brushRef="#br0" timeOffset="1">551 86 16848,'0'0'8152,"-8"10"-5424,-9 11-1704,0 1 0,-24 43 0,37-57-893,0 0 0,0 0 0,0 1 0,1-1 1,0 1-1,1 0 0,0 0 0,0 0 0,1 0 0,0 0 0,1 0 1,0 0-1,0 0 0,2 11 0,-1-17-131,0-1 0,-1 0 0,1 1 0,0-1 0,1 0 0,-1 0 0,0 0 0,1 0 0,-1 0 0,1 0 0,-1 0 0,1-1 0,0 1 0,0 0 0,0-1 0,0 1 0,0-1 0,0 0 0,3 1 0,0 0 0,0 0 0,1 0 0,-1-1 0,0 0 0,1 0 0,-1-1 0,1 1 0,7-2 0,-3 1 0,0-1 0,-1-1 0,1 1 0,-1-2 0,1 1 0,-1-1 0,0-1 0,0 1 0,12-9 0,-14 8 0,-1-1 0,0 0 0,0-1 0,-1 1 0,0-1 0,0 0 0,0-1 0,0 1 0,-1-1 0,0 0 0,-1 0 0,0 0 0,0 0 0,0-1 0,-1 1 0,0-1 0,0 0 0,-1 0 0,0 1 0,-1-1 0,1 0 0,-1 0 0,-1 0 0,0 0 0,0 0 0,0 1 0,-1-1 0,0 0 0,-1 1 0,1 0 0,-2-1 0,1 1 0,-1 0 0,0 0 0,0 1 0,-1-1 0,-7-7 0,3 4-249,-11-14-2737,19 22 2499,0 0 1,0 1 0,1-1 0,-1 0 0,0 0 0,1 0 0,-1 0-1,1 0 1,0-1 0,-1 1 0,1 0 0,0 0 0,1-3 0,4-20-12791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18449,'0'0'9930,"2"75"-9290,-2-36-383,-2 2-193,2 3-32,0-7-128,6-2-865,6-8-1089,-1-8-769,-1-9-160,-5-7-864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18001,'0'0'10218,"69"-7"-9001,-22 7-545,5 0-447,5 0-161,3-1-449,-3-3-1953,-6 0-2082,-7-3-2819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55 175 13965,'0'0'9353,"-2"10"-8195,-19 115 707,5 1 0,0 174 0,17-309-1521,1 0 0,-1 1 0,2-1 0,-1 1 0,7-15 0,5-17 288,5-40-632,-3-1 0,-4-1 0,-3 0 0,-3-98 0,-12 124 0,6 55 0,0-1 0,-1 1 0,1 0 0,0 0 0,-1 0 0,1 0 0,-1 0 0,1 0 0,-1 0 0,0 0 0,1 0 0,-1 0 0,0 0 0,0 0 0,1 0 0,-1 0 0,-1 0 0,1 1 0,0 0 0,0 0 0,0 0 0,0 0 0,0 0 0,0 0 0,1 1 0,-1-1 0,0 0 0,0 1 0,0-1 0,0 0 0,1 1 0,-1-1 0,0 1 0,0-1 0,1 1 0,-1 0 0,1-1 0,-1 1 0,0 0 0,1-1 0,-1 1 0,1 0 0,-1 0 0,1 0 0,-1 1 0,-3 5 0,0 1 0,1-1 0,0 1 0,0 0 0,0 1 0,1-1 0,-2 16 0,-3 65 0,7-79 0,-1-4 0,1 0 0,0 0 0,0 0 0,1 0 0,0 0 0,0 0 0,0 0 0,1 0 0,0-1 0,0 1 0,0 0 0,0-1 0,5 7 0,-5-9 0,1-1 0,-1 0 0,1 1 0,-1-1 0,1 0 0,0 0 0,0 0 0,-1-1 0,2 1 0,-1-1 0,0 1 0,0-1 0,0 0 0,0 0 0,1-1 0,-1 1 0,0-1 0,1 1 0,-1-1 0,1 0 0,-1 0 0,0-1 0,1 1 0,-1-1 0,4 0 0,3-2 0,1-1 0,-1 0 0,0 0 0,0-1 0,-1 0 0,1-1 0,-1 0 0,0-1 0,0 1 0,-1-2 0,0 1 0,-1-1 0,1 0 0,5-10 0,8-10 0,-1-2 0,-1 0 0,14-33 0,10-41 0,-43 104 0,0 1 0,0-1 0,0 0 0,0 0 0,0 0 0,1 0 0,-1 0 0,0 0 0,0 0 0,0 0 0,0 0 0,0 0 0,0 0 0,0 0 0,0 0 0,0 0 0,1 0 0,-1 0 0,0 0 0,0 0 0,0 0 0,0 0 0,0 0 0,0 0 0,0 0 0,0 0 0,0 0 0,1 0 0,-1 0 0,0 0 0,0 0 0,0 0 0,0 0 0,0 0 0,0 0 0,0-1 0,0 1 0,0 0 0,0 0 0,0 0 0,0 0 0,0 0 0,1 0 0,-1 0 0,0 0 0,0 0 0,0 0 0,0-1 0,0 1 0,0 0 0,0 0 0,0 0 0,0 12 0,-4 68 0,-16 94 0,8-92 0,-1 101 0,13-176 10,0-1 0,0 0-1,1 0 1,0 1 0,0-1 0,0 0 0,1 0 0,0 0-1,0 0 1,5 9 0,-5-13-29,-1 0 1,1 0-1,0 0 1,0 0-1,-1 0 0,1-1 1,0 1-1,1-1 0,-1 1 1,0-1-1,0 0 0,1 0 1,-1 0-1,1 0 1,-1 0-1,1 0 0,-1-1 1,1 1-1,-1-1 0,1 0 1,0 0-1,-1 0 0,1 0 1,-1 0-1,1 0 0,-1-1 1,1 1-1,3-2 1,-3 1-328,0 0 1,-1 0 0,1 0 0,0 0-1,-1 0 1,1-1 0,-1 1 0,1-1-1,2-2 1,17-22-6559,1-9-5369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 11979,'0'0'12748,"60"39"-9545,-29-14-1153,3 4-512,-9 10-801,-8 5-225,-13 7-512,-4 10 0,-28 11 0,-24 13 0,-15 8 0,-18 16 0,-9 0 0,-1-10-897,11-16-7367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56 14157,'0'0'3860,"0"-8"-502,0 5-3001,-1 0 1,1 0-1,0 1 0,-1-1 1,1 0-1,-1 0 1,0 0-1,0 0 0,0 1 1,0-1-1,-3-4 0,2 6-224,1 0-1,0 0 0,0 0 0,-1 0 1,1 0-1,0 1 0,-1-1 1,1 1-1,-1-1 0,1 1 0,-1-1 1,1 1-1,-1 0 0,1 0 0,-1 0 1,1 0-1,-1 0 0,0 0 1,1 0-1,-1 0 0,1 1 0,-1-1 1,1 0-1,-1 1 0,1-1 0,0 1 1,-1 0-1,1 0 0,0-1 1,-1 1-1,1 0 0,-2 2 0,-7 4 3,1-1-1,1 2 1,-1-1 0,1 1-1,0 0 1,1 1-1,0 0 1,0 0-1,1 0 1,0 1-1,1 0 1,0 0-1,1 1 1,0-1-1,0 1 1,1 0-1,0 0 1,1 0-1,-1 22 1,3-31-133,0 1 0,0-1 1,1 0-1,-1 1 0,0-1 0,1 1 0,0-1 0,0 0 1,-1 1-1,1-1 0,1 0 0,-1 0 0,0 0 1,0 0-1,1 0 0,-1 0 0,1 0 0,0 0 0,0-1 1,-1 1-1,4 1 0,0 0-1,-1-1 0,1 1 1,0-1-1,0 0 0,0-1 0,0 1 0,0-1 1,0 0-1,10 0 0,-5 0-2,0-1 0,0 0 0,-1-1 0,1 0 0,0-1 0,-1 0 0,0 0 0,1-1 0,-1 0 0,0-1 0,10-5 0,-13 4 1,1 0 0,-1-1 0,0 1 0,-1-2 0,1 1 0,-1 0 0,0-1 0,-1 0 0,1 0 0,-2-1 0,1 1 0,-1-1 0,0 1 0,0-1 0,-1 0 0,0 0 0,1-9 0,-3 13 0,1 0 0,-1 0 0,0-1 0,0 1 0,0 0 0,-1 0 0,1 0 0,-1 0 0,0 0 0,0-1 0,-1 2 0,1-1 0,-1 0 0,0 0 0,0 0 0,0 1 0,0-1 0,-1 1 0,1 0 0,-1-1 0,0 1 0,0 1 0,0-1 0,0 0 0,-1 1 0,1-1 0,-1 1 0,1 0 0,-1 0 0,0 1 0,0-1 0,0 1 0,0-1 0,-8 0 0,5 1-114,-1 0-1,1 0 1,-1 1-1,0 0 1,1 0 0,-13 3-1,18-3 60,1 0-1,0 0 1,0 0 0,-1 0-1,1 0 1,0 1 0,0-1-1,-1 1 1,1-1-1,0 1 1,0-1 0,0 1-1,0 0 1,0 0-1,0-1 1,0 1 0,0 0-1,0 0 1,0 0 0,0 0-1,0 0 1,0 0-1,1 0 1,-1 0 0,1 1-1,-1-1 1,1 0-1,-1 0 1,1 0 0,-1 1-1,1-1 1,0 0 0,0 1-1,0-1 1,0 0-1,0 0 1,0 1 0,0-1-1,0 0 1,0 1-1,1-1 1,-1 0 0,0 0-1,1 1 1,-1-1 0,1 0-1,0 2 1,1-2-672,-1 1 0,1 0 0,-1-1 0,1 1 0,-1-1 0,1 1 0,0-1 0,0 0 0,0 1 0,0-1-1,0 0 1,0-1 0,0 1 0,0 0 0,4 1 0,18 4-10862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20019,'0'0'6822,"-39"67"-3619,28-38-1281,1 3-1121,7-1-801,3-3 0,0-2 0,11-7-577,5-5-1312,1-8-450,-1-5-832,0-1-1601,-1-8-2371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49 20499,'0'0'3139,"-12"1"64,10-1-3109,-6 0 315,0 0-1,0 1 1,0 0-1,0 1 1,-13 4-1,19-5-341,0 0-1,-1 0 1,1 0-1,0 0 1,0 0 0,0 1-1,0-1 1,0 1-1,0 0 1,0-1 0,0 1-1,1 0 1,-1 0-1,1 0 1,-1 0 0,1 0-1,0 1 1,0-1-1,0 0 1,0 1 0,0-1-1,0 0 1,1 1-1,-1-1 1,1 1 0,0-1-1,0 5 1,0-5-83,0 1-1,1-1 1,-1 1-1,1-1 1,0 1 0,0-1-1,0 0 1,0 0-1,0 1 1,0-1 0,0 0-1,1 0 1,-1 0 0,1 0-1,0 0 1,0-1-1,0 1 1,-1 0 0,1-1-1,4 3 1,57 27-172,-8-3 175,-53-27 1,0 1-1,0-1 0,0 0 1,0 1-1,0-1 1,0 1-1,-1 0 0,1 0 1,-1-1-1,1 1 0,-1 0 1,0 0-1,0 0 1,0 1-1,0-1 0,0 0 1,0 0-1,0 0 0,-1 1 1,1-1-1,-1 0 0,0 1 1,0-1-1,0 3 1,-1-2 15,0 0 1,0 0-1,-1 0 1,1 0-1,-1 0 1,1-1-1,-1 1 1,0-1-1,0 1 1,-1-1-1,1 0 1,0 0 0,-1 0-1,1 0 1,-5 3-1,-7 3 229,0-1 0,-1 0 0,1-1-1,-1 0 1,-31 6 0,38-10-137,-1 0 0,0-1 0,1 0 0,-1-1 0,0 0 0,-9-1 0,17 1-89,-1-1 1,0 1-1,1 0 1,-1-1-1,1 1 0,0-1 1,-1 0-1,1 1 1,-1-1-1,1 0 1,0 0-1,-1 0 1,1 0-1,0 0 0,0 0 1,0 0-1,0 0 1,0 0-1,0-1 1,0 1-1,0 0 1,0-1-1,1 1 0,-1 0 1,1-1-1,-1 1 1,1-1-1,-1 1 1,1-1-1,0 1 1,0-1-1,0 0 0,0 1 1,0-1-1,0 1 1,0-1-1,0 1 1,0-1-1,1 1 1,0-3-1,0 1-6,0-1 0,1 0 0,0 1 0,-1-1 0,1 1 0,1-1 0,-1 1 0,0 0 0,1 0 0,0 0 0,-1 0 0,1 0 0,0 1 0,0-1 0,8-3 0,59-30 0,-48 26 0,2-2 0,1 1 0,-2-1 0,31-20 0,-49 29 0,-1 0 0,0 0 0,0 0 0,0-1 0,0 0 0,0 0 0,-1 0 0,1 0 0,-1 0 0,0-1 0,-1 1 0,1-1 0,-1 0 0,0 0 0,0 0 0,0 0 0,-1 0 0,1-5 0,-2 7 0,0 0 0,0 1 0,-1-1 0,0 1 0,1-1 0,-1 1 0,0-1 0,0 1 0,-1-1 0,1 1 0,0 0 0,-1 0 0,1-1 0,-1 1 0,0 0 0,0 1 0,0-1 0,0 0 0,0 0 0,0 1 0,0-1 0,0 1 0,-1 0 0,1 0 0,0 0 0,-1 0 0,1 0 0,-1 0 0,0 1 0,-2-1 0,-3-2 0,0 2 0,0-1 0,0 1 0,0 0 0,0 1 0,0 0 0,0 0 0,0 1 0,-10 2 0,17-3-119,0 1 0,0-1 1,0 1-1,0-1 0,1 1 0,-1 0 0,0-1 0,0 1 1,1 0-1,-1 0 0,0-1 0,1 1 0,-1 0 1,1 0-1,-1 0 0,1 0 0,0 0 0,-1 0 0,1 0 1,0 0-1,-1 0 0,1 0 0,0 0 0,0 0 0,0 0 1,0 0-1,0 0 0,0 0 0,0 0 0,1 0 1,-1 2-1,1 0-612,-1 1-1,1-1 1,0 0 0,0 1 0,0-1-1,0 0 1,1 0 0,2 5 0,13 10-5542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 12075,'0'0'20692,"-36"52"-20692,36-34 0,6-1 0,12-5 0,1-2 0,6-7 0,1-3-1634,-1 0-1184,1-5-289,-5-6-1506,5-3-1921,-4-2-5477</inkml:trace>
  <inkml:trace contextRef="#ctx0" brushRef="#br0" timeOffset="1">283 0 6854,'0'0'20756,"-65"64"-18065,44-33-962,2 6-992,2 3-737,4 2 0,5 3 0,3 3 0,2-1 0,3-3 0,0-10-3491,3-9-7079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6329 3171,'0'0'689,"-10"9"-385,7-6-204,-33 31 1427,33-32-1285,1 0 1,0 0 0,-1-1 0,1 1 0,-1-1 0,1 1-1,-1-1 1,0 0 0,1 0 0,-1 0 0,0 0 0,0 0-1,0-1 1,0 1 0,0-1 0,-3 0 0,-2-2 1555,-13-4 1852,20 6-3559,1 0 0,0 0 1,-1 0-1,1 0 0,-1 0 1,1 0-1,0 0 0,-1 0 0,1 0 1,-1 0-1,1 0 0,0 0 1,-1 0-1,1 0 0,0 0 1,-1 0-1,1 1 0,0-1 1,-1 0-1,1 0 0,0 0 0,-1 1 1,1-1-1,0 0 0,-1 0 1,1 1-1,0-1 0,0 0 1,-1 1-1,1-1 0,0 0 1,0 1-1,0-1 0,0 0 0,-1 1 1,1-1-1,0 0 0,0 1 1,0-1-1,0 1 0,0-1 1,0 1-1,2-2 224,1 1 0,-1-1 0,0 0 0,1 0 0,-1-1 0,0 1 0,0 0 0,0-1 0,0 1 0,2-4 0,13-11 212,0-1 1,0 2-1,2 0 1,0 2 0,20-12-1,263-156 443,10-5-771,-194 121-144,-4-5 1,164-132-1,-126 88 573,4 7 0,176-89 0,295-140-491,-62 34 212,-458 242-341,830-478 80,609-307-88,564-295 57,-2017 1088-55,1101-577-148,-692 372 105,-22 14 51,332-177 12,-628 309 28,-157 93-78,-1-2-1,0-1 1,-2-1 0,33-38 0,-52 52-1099,0 1-1,-1 0 1,0-1-1,5-12 1,5-13-7783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12332,'0'0'16816,"66"59"-16080,-43-50-351,4 1-257,-2-1-96,2-1-32,-1-2-609,-2-5-1152,1-1-1795,1-1-2113,-3-13-4965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11787,'0'0'10410,"-44"61"-6566,20-24-1218,-4 8-736,2 3-577,-2 4-416,9 1-897,4-6 0,11-4 0,4-9 0,0-8-1057,10-7-737,5-6-1024,-2-7-1667,0-3-1632,-4-3-6279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15695,'0'0'15310,"54"-32"-14573,-47 50-385,-2 3-224,1 6-63,-3 0-33,-2 2-545,-1-5-1217,1-2-1248,-1-5-1346,0-7-1282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12011,'0'0'13320,"3"-9"-11676,-3 7-1546,1-1 0,-1 1 0,1-1 0,0 0 0,0 1 0,0-1 0,0 1 0,1 0 0,-1-1 0,1 1 0,-1 0 0,4-4 0,-1 4 9,-1 1 0,0-1 0,1 0 0,-1 1 0,0 0 0,1-1-1,0 1 1,-1 1 0,1-1 0,0 0 0,-1 1 0,7 0 0,1-1 29,13-1-14,1 1-1,-1 2 0,1 0 1,44 8-1,-64-8-122,-1 0 0,1 0 0,-1 0 0,1 1-1,-1 0 1,0 0 0,1 0 0,-1 0 0,0 1-1,-1-1 1,1 1 0,0 0 0,-1 0 0,1 1 0,-1-1-1,0 1 1,0 0 0,0-1 0,-1 1 0,0 0 0,1 1-1,-1-1 1,-1 0 0,1 1 0,0-1 0,-1 1-1,0-1 1,0 1 0,-1 0 0,1-1 0,-1 1 0,0 5-1,-1-5 53,0-1 0,0 0 0,0 0 0,-1 1 0,0-1-1,1 0 1,-1 0 0,-1-1 0,1 1 0,0 0-1,-1-1 1,0 1 0,0-1 0,0 0 0,0 0 0,-1 0-1,1-1 1,-1 1 0,1-1 0,-1 0 0,0 1 0,0-2-1,-5 3 1,-3 1 121,-1 0 0,0 0 0,0-1 0,0-1 0,0 0 0,-19 1 0,20-4-172,0 0 0,0 0 0,1-1 0,-14-2 0,23 2 0,-1 1 0,1 0 0,0-1 0,0 1 0,0-1 0,0 0 0,0 0 0,0 0 0,0 0 0,0 0 0,0 0 0,0 0 0,1 0 0,-1-1 0,0 1 0,1-1 0,-1 0 0,1 1 0,-1-1 0,1 0 0,0 0 0,0 0 0,0 0 0,0 0 0,0 0 0,0 0 0,1 0 0,-1 0 0,0-3 0,2 4-211,-1 0-1,1-1 1,0 1-1,0 0 1,-1 0-1,1 0 1,0 1 0,0-1-1,0 0 1,0 0-1,0 0 1,0 1-1,0-1 1,0 0 0,1 1-1,-1-1 1,0 1-1,0-1 1,0 1 0,1 0-1,-1 0 1,0-1-1,0 1 1,1 0-1,-1 0 1,0 0 0,0 0-1,1 0 1,1 1-1,0-1-945,26-1-6942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18738,'0'0'11210,"68"2"-9736,-19-2-641,13-2-513,0-4-256,1 4-32,-7 0-961,-7 2-1890,-13 0-2177,-15 0-1571,-12 0-4963</inkml:trace>
  <inkml:trace contextRef="#ctx0" brushRef="#br0" timeOffset="1">114 80 10346,'0'0'14510,"57"33"-12941,-7-30-384,8-3-544,2 0-481,0 0-352,-5-9-2819,-7-6-4228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59 14542,'8'-28'3363,"-4"9"-673,0 7 2852,-4 19-4293,0 22-1089,0 12 481,-6 14-289,-9 8-224,-3 6-32,0-2 0,2-8-160,5-13-833,11-14-896,0-23-674,24-10-415,8-35 255,2-18-4099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4 6822,'-10'-1'5275,"1"1"-4634,-18-2 489,-1 2 0,0 0 0,-45 8 0,66-7-956,1 0 0,0 1 0,-1-1-1,1 1 1,0 0 0,0 1 0,0-1-1,0 1 1,1 1 0,-1-1 0,1 1-1,0 0 1,0 0 0,0 0 0,0 1-1,1-1 1,0 1 0,0 0 0,0 1-1,0-1 1,1 1 0,0 0 0,-2 6-1,4-10-111,1-1 1,-1 1-1,1 0 0,0 0 0,-1 0 0,1 0 0,0 0 1,0 0-1,1 0 0,-1 0 0,0 0 0,1 0 0,-1 0 1,1 0-1,-1 0 0,1 0 0,0-1 0,0 1 0,0 0 1,0 0-1,0-1 0,0 1 0,1-1 0,-1 1 0,0-1 1,1 0-1,-1 1 0,1-1 0,0 0 0,-1 0 0,1 0 1,0 0-1,0 0 0,-1 0 0,4 0 0,8 4 40,1 0 1,0-1-1,28 4 0,-22-4-176,45 4-3167,-21-6-3602,-15-2-2718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 16207,'0'0'7597,"-9"-2"-5515,5 1-1949,1 0 0,-1 1 0,1-1 0,-1 1-1,0-1 1,1 1 0,-1 0 0,1 0 0,-1 1 0,0-1 0,1 1 0,-1 0 0,1 0 0,-1 0 0,1 0 0,0 0 0,-1 1-1,1 0 1,0-1 0,0 1 0,0 0 0,0 1 0,1-1 0,-1 0 0,0 1 0,1 0 0,0 0 0,-1-1 0,-2 7 0,3-5-80,-1-1 1,1 1 0,0 0 0,1 0 0,-1 0 0,1 0 0,-1 0 0,1 0-1,0 0 1,1 0 0,-1 1 0,1-1 0,0 0 0,0 0 0,0 1 0,2 7-1,-1-9-39,0-1-1,0 1 0,1-1 0,-1 0 1,1 0-1,-1 1 0,1-1 0,0 0 1,0 0-1,0-1 0,0 1 0,0 0 1,0-1-1,1 1 0,-1-1 0,0 0 1,1 1-1,-1-1 0,1-1 0,-1 1 0,1 0 1,0 0-1,-1-1 0,1 0 0,0 1 1,-1-1-1,4 0 0,2 0 20,0 0-1,0 0 1,0-1-1,0 0 1,0 0-1,0-1 1,-1 0-1,1 0 1,0-1-1,10-5 1,-15 6-20,0 1 1,-1-1-1,1 0 0,-1 0 0,1 0 1,-1 0-1,0 0 0,0 0 0,0 0 1,0-1-1,0 1 0,-1-1 0,1 1 1,-1-1-1,1 0 0,-1 0 0,0 1 1,0-1-1,0 0 0,-1 0 0,1 0 1,-1 0-1,1 0 0,-1 0 0,0 0 1,0 0-1,-1 0 0,1 0 0,-1 0 1,-1-6-1,1 7-11,1 0 0,-1 0 0,0 0 0,0 1 0,0-1 0,-1 0 0,1 0 0,0 1 0,-1-1 0,1 1 0,-1-1 0,1 1 0,-1 0 0,0 0 0,0-1 0,0 1 0,1 0 0,-1 1 0,0-1 0,0 0 0,0 1 0,-3-1 0,0-1-75,-1 1 0,0 0 0,0 0 0,0 1 0,0 0 0,-9 1 0,15-1-219,0 0-1,0 1 0,0-1 0,0 0 1,0 1-1,0-1 0,0 1 0,1-1 1,-1 0-1,0 1 0,0-1 1,0 0-1,0 1 0,1-1 0,-1 0 1,0 0-1,0 1 0,1-1 0,-1 0 1,0 0-1,1 1 0,-1-1 0,0 0 1,1 0-1,-1 0 0,0 1 0,1-1 1,-1 0-1,0 0 0,1 0 0,-1 0 1,0 0-1,1 0 0,-1 0 0,1 0 1,-1 0-1,17 1-7944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16976,'0'0'8840,"-42"54"-7238,40-33-1186,2-1-320,2-1-544,11-1-1890,4-2-1474,-5-5-1569,-5-5-3619</inkml:trace>
  <inkml:trace contextRef="#ctx0" brushRef="#br0" timeOffset="1">1 53 17040,'0'0'9097,"60"-4"-8745,-20 4-256,10 0-64,3-4-1858,5-1-3170,0-6-5766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15567,'0'0'7687,"-63"53"-5061,50-30-768,3 1-1185,8 2-481,2-3-96,0 0-96,10 0-1153,3-5-1473,-6-2-1570,-6-4-1890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8968,'0'0'16720,"51"-1"-15438,-12 1-546,5-3-608,-3-2-32,-3-4-96,-3 0-1121,-9-5-1345,-8-2-2371,-9-4-2690</inkml:trace>
  <inkml:trace contextRef="#ctx0" brushRef="#br0" timeOffset="1">85 13 14414,'0'0'10474,"64"0"-9546,-25 0-671,8 0-161,2 0-1121,-6 0-3235,2 0-3075</inkml:trace>
  <inkml:trace contextRef="#ctx0" brushRef="#br0" timeOffset="2">532 0 13645,'0'0'8072,"-15"66"-6887,15-41-833,0 3-288,0 3-128,5-4-2402,0-2-2723,1-3-3748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13581,'0'0'9000,"69"-2"-8295,-30 2-545,4 0-64,3 0-864,4-2-1827,-1-3-3715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 19538,'-10'0'3540,"3"0"-3171,0-1 86,-1 1 0,0 0 0,1 0 0,-1 1 0,1 0 0,0 0 0,-1 1 0,1 0 1,0 0-1,0 1 0,0 0 0,0 0 0,0 0 0,1 1 0,-7 5 0,6-2-387,1-1 0,1 1 0,0 1 0,0-1-1,0 1 1,1 0 0,0 0 0,1 1 0,-1-1 0,2 1 0,-1-1 0,1 1 0,0 0 0,1 0 0,0 0 0,1 16 0,0-21-68,0 0 1,0 1-1,0-1 1,1 0-1,-1 0 1,1 0-1,0 0 1,1 0-1,-1 0 1,1 0 0,-1 0-1,1 0 1,0 0-1,1-1 1,-1 1-1,1-1 1,-1 0-1,1 0 1,0 0-1,0 0 1,0 0-1,1 0 1,-1-1-1,1 0 1,-1 1-1,1-1 1,0-1-1,0 1 1,0 0 0,0-1-1,0 0 1,0 0-1,0 0 1,0-1-1,1 1 1,6-1-1,-7 0-5,0 0 0,1-1-1,-1 1 1,0-1-1,0 0 1,0 0 0,1-1-1,5-2 1,-9 4 4,0-1-1,1 0 1,-1 1-1,0-1 1,0 0-1,0 0 1,0 0-1,0 1 1,-1-1 0,1 0-1,0 0 1,0 0-1,-1-1 1,1 1-1,0 0 1,-1 0-1,1 0 1,-1 0-1,1-1 1,-1 1 0,0 0-1,0 0 1,1-1-1,-1 1 1,0 0-1,0 0 1,0-1-1,0 1 1,0 0-1,-1-1 1,1 1 0,-1-3-1,0 3 23,-1-1 0,1 1 0,-1-1 0,1 1 0,-1-1 0,0 1 0,0 0 0,1 0 0,-1 0 0,0 0 0,0 0 0,0 0 0,0 0 0,0 1 0,0-1 0,0 1 0,0-1 0,0 1 0,-1 0 0,-2 0 0,-44 1 467,48-1-487,1 0-1,-1 0 1,1 1-1,-1-1 1,1 1-1,-1-1 1,1 0 0,-1 1-1,1-1 1,-1 1-1,1-1 1,0 1-1,0-1 1,-1 1 0,1-1-1,0 1 1,0 0-1,-1-1 1,1 1-1,0-1 1,0 1 0,0 0-1,0-1 1,0 1-1,0-1 1,0 1-1,0 0 1,0-1 0,0 1-1,0-1 1,0 1-1,0 0 1,1-1-1,-1 1 1,0-1 0,0 1-1,1-1 1,-1 1-1,0-1 1,1 1-1,-1-1 1,1 1 0,-1-1-1,1 1 1,-1-1-1,0 0 1,1 1-1,-1-1 1,1 0 0,0 1-1,-1-1 1,1 0-1,-1 0 1,1 1-1,1-1 1,10 2-133,0 0-1,0 0 1,1-2-1,-1 0 1,0 0-1,1-1 1,-1 0-1,0-1 1,0 0-1,23-9 1,-35 12 121,1-1 1,-1 1 0,0-1 0,1 1 0,-1-1-1,0 1 1,1-1 0,-1 1 0,0-1 0,0 1-1,0-1 1,1 1 0,-1-1 0,0 1-1,0 0 1,0-1 0,0 1 0,0-1 0,0 1-1,0 0 1,0-1 0,0 1 0,0-1 0,0 1-1,-1-1 1,1 1 0,0 0 0,-1 0 0,-3 21 188,-8 28-196,11-27-5270,1-12-5384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19250,'0'0'5926,"-50"71"-3780,41-38-801,4 0-288,5-1-480,3-5-385,14-3-192,5-6-1185,0-5-1218,-4-7-1312,-5-6-737,-7 0-1442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13869,'0'0'8008,"58"-8"-6695,-16 8-288,6 0-673,6 0-224,-1 0-672,-3 0-3620,1-1-8648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17809,'0'0'4516,"-48"-12"-1377,23 12-1185,0 0-801,-1 15-128,2 3-320,4 4-1,7 5-351,4 0-225,6 1-64,3 0-32,6-1-32,13-2-32,8-4-256,9-1-1090,3-8-2017,2-4-2499,-1-6-4708</inkml:trace>
  <inkml:trace contextRef="#ctx0" brushRef="#br0" timeOffset="1">316 220 13741,'0'0'7239,"61"20"-7175,-45-19-96,-3-1-609,-1 0-448,-1 0-1729,-1 0-1090,-2 0-2402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15375,'0'0'5856,"-4"13"-5168,-27 91 431,-27 108 1927,52-181-4377,2 1 0,-2 49-1,5-91 896,0 1-1,-1 0 1,0 0 0,-1 0-1,0 0 1,0 0-1,-1 1 1,-5-10-1,-1-1 1530,-2 0-1,-18-24 0,29 42-152,32 18 885,25-16-746,-44-2-1821,0-1 0,0-1 1,0 0-1,0 0 0,-1-1 0,0-1 1,1 0-1,-2 0 0,1-1 0,-1-1 1,16-11-1,-19 12 613,-1 0 0,1-1 1,-1 0-1,0 0 0,7-12 0,-21 44 9894,3-2-8801,1 1 0,-2 31 1,6-54-935,0 0 1,0 0-1,0 1 0,0-1 1,0 0-1,0 0 0,0 0 1,0 0-1,1 0 1,-1 0-1,0 0 0,1 0 1,-1 0-1,1 0 1,-1-1-1,1 1 0,-1 0 1,1 0-1,0 0 1,-1 0-1,1-1 0,0 1 1,0 0-1,0-1 1,-1 1-1,1 0 0,0-1 1,0 1-1,0-1 1,1 1-1,1-1 22,0 1-1,1-1 1,-1 0 0,0 0 0,0 0-1,0 0 1,0-1 0,0 1 0,0-1 0,4-1-1,7-3 156,-1 0 0,-1-1-1,22-13 1,6-12-20,-31 23-179,1 0 0,0 1 0,1-1 0,0 2 0,22-11 0,-33 17-19,1 1 0,0-1-1,-1 0 1,1 0 0,-1 0 0,1 1 0,0-1 0,-1 0 0,1 1-1,-1-1 1,1 1 0,-1-1 0,1 0 0,-1 1 0,1-1 0,-1 1-1,0-1 1,1 1 0,-1-1 0,0 1 0,1 0 0,-1-1 0,0 1-1,0-1 1,1 1 0,-1 0 0,0-1 0,0 1 0,0 0 0,0-1-1,0 1 1,0 0 0,0-1 0,0 1 0,0 0 0,0-1 0,0 1-1,-1 0 1,0 36 520,1-33-380,-8 63 880,8-67-1007,0 0 0,0 0 1,0 1-1,0-1 0,0 0 1,0 0-1,0 0 0,0 1 1,0-1-1,0 0 0,1 0 1,-1 0-1,0 0 0,0 1 1,0-1-1,0 0 0,0 0 1,0 0-1,1 0 0,-1 0 1,0 1-1,0-1 0,0 0 0,0 0 1,1 0-1,-1 0 0,0 0 1,0 0-1,0 0 0,1 0 1,-1 0-1,0 0 0,0 1 1,0-1-1,1 0 0,-1 0 1,0 0-1,0 0 0,0-1 1,1 1-1,-1 0 0,0 0 1,0 0-1,1 0 0,14-6 128,10-9-108,-20 11-123,42-32-3292,1 2-6875,-21 17-334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9545,'0'0'13773,"-55"49"-10794,41-28-417,2-1-544,3-1-801,6-2-736,3-3-385,3-2 0,9-6-865,1-2-1377,3-4-2466,-3 0-4645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13901,'0'0'18866,"73"-45"-20307,-42 36-3524,-8 1-4356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15855,'0'0'14478,"57"68"-13678,-43-46-543,2-3-161,2-2-128,3-5-705,5-7-832,-1-5-1763,-2-4-2177,2-16-5990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18321,'0'0'3748,"-65"73"640,37-33-1249,5 1-961,2-2-1185,7 0-993,7 4 0,4 0 0,3 6-1634,0-3-4515,3-4-6599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5157,'0'0'12556,"8"11"-10987,5 5-1043,0-1-1,1 0 0,1-1 0,0-1 1,1 0-1,0-1 0,1-1 1,0 0-1,23 9 0,-15-12-409,-1-2-1,1-1 1,0-1-1,0 0 1,0-2-1,1-2 1,-1 0-1,34-5 1,26-7-41,92-28 1,-87 19 14,-70 16-90,0 1 0,0 1 0,0 1 0,40 0 0,-59 2-7,0 0-1,1 1 1,-1-1-1,0 0 1,0 0-1,0 1 1,0-1 0,0 1-1,0-1 1,1 1-1,-1-1 1,0 1-1,-1 0 1,1-1-1,0 1 1,0 0-1,0 0 1,0 0-1,0 0 1,-1 0-1,1 0 1,0 0-1,-1 0 1,1 0-1,0 2 1,5 34 1129,-3-11-3041,7-5-4793,-5-17 899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12107,'0'0'12765,"11"-8"-11682,10-7-931,1 1 0,0 0 0,1 2 0,0 1-1,1 1 1,0 1 0,1 1 0,44-8 0,-62 15-172,0 0 1,-1 1-1,1 0 1,0 0-1,0 0 1,-1 1-1,1 0 1,0 0-1,10 4 1,-14-3 10,0 0 0,0 0 0,0 0 0,0 1 0,-1-1 0,1 1 0,-1 0 0,0-1 1,1 1-1,-1 0 0,0 0 0,-1 1 0,1-1 0,0 0 0,-1 0 0,0 1 0,0-1 0,0 1 0,0 3 0,1-3 34,-1 0 0,0 0 0,1-1 0,-1 1 0,1-1 0,0 1 0,0-1 0,0 0 0,1 0 0,-1 0 0,1 0 0,0 0 0,0 0 0,0-1 0,0 1 0,4 1 0,0 0 83,0-1-1,-1 0 0,2 0 0,-1-1 1,0 0-1,0 0 0,1-1 0,7 1 1,13-1 313,0-1 1,1-1 0,41-8-1,-64 8-396,344-73 503,-332 69-743,-16 2-415,-26-1-1773,-13-2-2415,18-6-4369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42 203 14446,'0'0'3288,"-8"7"-976,-26 22-439,35-29-1809,-1 0-1,0 0 1,0 0 0,0 0-1,1 0 1,-1 0-1,0 0 1,0 0-1,1 0 1,-1 0-1,0 1 1,0-1-1,1 0 1,-1 0-1,0 0 1,0 0-1,0 0 1,0 1 0,1-1-1,-1 0 1,0 0-1,0 0 1,0 1-1,0-1 1,0 0-1,1 0 1,-1 0-1,0 1 1,0-1-1,0 0 1,0 0-1,0 1 1,0-1 0,0 0-1,0 0 1,0 1-1,0-1 1,0 0-1,0 0 1,0 1-1,0-1 1,0 0-1,0 0 1,0 0-1,0 1 1,0-1-1,-1 0 1,1 0 0,0 1-1,0-1 1,0 0-1,0 0 1,0 0-1,-1 0 1,1 1-1,0-1 1,0 0-1,0 0 1,-1 0-1,1 0 1,0 1 0,18-4 1089,3-6-460,0-2 0,0 0 0,-1-1 0,-1-1-1,0-1 1,34-32 0,-50 43-615,30-26 197,-2-1 1,29-36 0,-60 66-276,0 0 0,0 0 0,0-1 0,0 1 0,1 0 0,-1 0 0,0 0 0,0 0 0,0 0 0,0 0 0,0-1 0,0 1 0,0 0 0,0 0 0,0 0 0,1 0 0,-1 0 0,0 0 0,0 0 0,0 0 0,0 0 0,0-1 0,1 1 0,-1 0 0,0 0 0,0 0 0,0 0 0,0 0 0,0 0 0,1 0 0,-1 0 0,0 0 0,0 0 0,0 0 0,0 0 0,0 0 0,1 0 0,-1 0 0,0 0 0,0 0 0,0 1 0,0-1 0,0 0 0,1 0 0,-1 0 0,0 0 0,0 0 0,0 0 0,0 0 0,0 0 0,0 1 0,0-1 0,1 0 0,2 13 0,-3 26 0,0-32 0,-2 45-44,0-35-96,1-1 1,1 1-1,0 0 0,4 20 1,-4-36-38,1 1 1,-1-1-1,0 1 1,1-1-1,0 1 0,-1-1 1,1 0-1,0 1 1,0-1-1,-1 0 0,1 1 1,0-1-1,0 0 1,1 0-1,-1 0 1,0 0-1,0 0 0,0 0 1,1 0-1,-1-1 1,0 1-1,1 0 0,-1-1 1,1 1-1,-1-1 1,1 1-1,-1-1 0,1 0 1,-1 0-1,1 1 1,-1-1-1,1 0 1,-1 0-1,1-1 0,-1 1 1,1 0-1,2-1 1,-1 0-557,1 0 0,-1 0 1,0 0-1,1 0 0,-1-1 0,0 1 1,0-1-1,0 0 0,0 0 1,0 0-1,0 0 0,-1-1 1,1 1-1,-1-1 0,3-3 1,9-20-10330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12844,'0'0'13976,"11"-5"-12994,38-20-739,58-39 0,-107 64-253,0 0 0,0-1 1,0 1-1,1 0 0,-1 0 0,0-1 0,0 1 1,1 0-1,-1 0 0,0 0 0,1-1 0,-1 1 1,0 0-1,1 0 0,-1 0 0,0 0 0,0 0 1,1 0-1,-1-1 0,0 1 0,1 0 0,-1 0 1,1 0-1,-1 0 0,0 0 0,1 0 0,-1 0 1,0 1-1,1-1 0,-1 0 0,0 0 0,0 0 1,1 0-1,-1 0 0,0 0 0,1 1 0,-1-1 1,1 0-1,-2 16-157,-12 20 177,10-28 13,-9 16 2,1 1 1,2 0 0,0 1 0,2-1 0,0 2 0,2-1 0,-2 36-1,7-62-161,0 0-1,0 0 0,0 0 0,0 0 1,0 0-1,1 0 0,-1 0 0,0 0 1,0 0-1,0 0 0,0 0 0,0 0 1,0 0-1,0 0 0,0 1 1,1-1-1,-1 0 0,0 0 0,0 0 1,0 0-1,0 0 0,1 1-1504,2-14-2982,-3-6-2232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13293,'0'0'12523,"60"1"-11754,-24-1-577,7 0-288,3 0-2466,1-6-3043,-1-4-3620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61 9737,'0'0'12663,"-10"1"-11142,7 0-1480,-3 0 199,-1 0 0,1 0 0,0 1 1,0-1-1,-1 2 0,-7 3 0,11-4-174,1-1 0,0 1-1,0-1 1,0 1 0,0 0-1,1 0 1,-1-1 0,0 1 0,1 1-1,-1-1 1,1 0 0,0 0-1,0 0 1,0 1 0,0-1 0,0 1-1,0-1 1,1 1 0,-1-1 0,1 1-1,0-1 1,-1 1 0,1 3-1,0 0 172,0 1 0,0-1 0,1 0 0,-1 0-1,1 0 1,1 0 0,-1 0 0,1 0 0,0 0-1,0-1 1,1 1 0,-1-1 0,5 6 0,-3-10 41,1 0 1,-1-1 0,1 0 0,0 0 0,-1 0 0,1 0 0,5-1 0,-5-1-279,0 1 0,0-1 0,1 1 0,-1-1 0,0-1 0,-1 1 0,1-1 0,0 0 0,-1 0 0,1 0 0,-1-1 0,0 1 0,0-1 0,-1 0 0,1 0 0,-1 0 0,0-1 0,4-5 0,-3 2 0,0 0 0,0 0 0,0 0 0,-1-1 0,0 1 0,-1-1 0,0 0 0,0 0 0,-1 0 0,0-10 0,-1 16-3,-1 1 1,1-1-1,-1 1 1,0-1-1,0 1 1,0-1-1,0 1 1,0 0-1,0 0 1,-1-1-1,1 1 1,-1 0-1,0 0 1,1 1-1,-1-1 1,0 0-1,0 0 1,0 1-1,0-1 1,0 1-1,-1 0 1,1 0-1,0 0 1,-1 0-1,1 0 1,-1 0-1,1 1 1,-1-1-1,1 1 1,-1-1-1,-2 1 1,0-1-100,0 0 1,-1 1 0,1-1-1,-1 1 1,1 1-1,0-1 1,-1 1-1,1-1 1,0 2 0,0-1-1,-1 0 1,1 1-1,0 0 1,-6 4-1,6-2-4958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76 249 16976,'0'0'10250,"-9"4"-9850,5-2-371,0-1 0,0 1-1,0 1 1,0-1 0,1 1-1,-1-1 1,0 1 0,1 0 0,0 0-1,0 1 1,0-1 0,0 1-1,0-1 1,1 1 0,0 0 0,-1 0-1,1 0 1,1 0 0,-1 0-1,1 1 1,-1-1 0,1 0 0,1 1-1,-1-1 1,0 1 0,1-1-1,0 1 1,1 6 0,-1-10-21,1 0 1,-1 0-1,1 0 1,-1 0 0,1 0-1,0 0 1,-1 0-1,1 0 1,0 0-1,0 0 1,-1-1-1,1 1 1,0 0-1,0-1 1,0 1-1,0 0 1,0-1-1,0 1 1,0-1-1,0 1 1,0-1-1,1 0 1,-1 0-1,0 1 1,0-1-1,0 0 1,0 0-1,0 0 1,0 0-1,1 0 1,-1 0-1,0-1 1,0 1 0,0 0-1,2-1 1,44-12 538,-34 6-386,-1-1-1,1-1 1,-1 0-1,-1 0 1,0-1-1,0-1 0,-1 0 1,0 0-1,-1-1 1,-1 0-1,11-19 1,-5 5 70,-2 0 0,0-1 0,-1-1-1,11-51 1,-16 50-172,-7 19-48,-7 19-43,-16 34 118,-19 49 0,36-73-59,0 0 1,2 1-1,0-1 0,1 1 1,-3 32-1,7-49-40,0 1-1,0-1 1,0 0 0,1 0 0,-1 1-1,1-1 1,0 0 0,0 0-1,0 0 1,0 0 0,0 0-1,1 0 1,-1 0 0,1 0 0,0-1-1,0 1 1,0 0 0,0-1-1,0 0 1,1 1 0,-1-1 0,1 0-1,-1 0 1,5 2 0,-2-2-141,0 0 0,0 0 0,0 0 0,0 0 0,0-1 0,1 0 0,-1 0 0,0-1 0,0 1 0,1-1 0,-1 0 0,0-1 0,1 1 0,8-3-1,-1-4-5968,-5-7-4073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10570,'0'0'12470,"11"-1"-10825,276 13 1654,-278-12-3259,0 0 0,0 0 0,0-1 0,0 0 0,0-1 0,0 0 0,-1 0 0,16-7-1,-15 5-56,1 1 0,-1 0 0,1 1 0,0-1 0,0 2 0,11-1 0,-21 2-63,1 0 0,0 0 1,-1 0-1,1 1 0,-1-1 0,1 0 1,-1 0-1,1 1 0,-1-1 0,1 0 0,-1 0 1,1 1-1,-1-1 0,1 1 0,-1-1 0,1 0 1,-1 1-1,0-1 0,1 1 0,-1-1 1,0 1-1,1-1 0,-1 1 0,0 0 0,0-1 1,1 1-1,-1-1 0,0 1 0,0-1 1,0 1-1,0 0 0,0-1 0,0 1 0,0-1 1,0 1-1,0 0 0,0-1 0,0 1 0,0-1 1,-1 1-1,1-1 0,0 2 0,-1 4-3061,1-2-3649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30 10442,'0'0'10164,"-11"-3"-8173,6 2-1848,-1 0 88,0-1-1,0 1 0,0 0 0,-1 0 1,1 1-1,0 0 0,0 0 1,0 0-1,0 1 0,-1 0 1,1 0-1,0 0 0,0 1 0,0 0 1,-5 3-1,2 0-104,0 1 0,1 0-1,-1 1 1,1 0 0,1 0 0,0 1-1,0 0 1,-7 10 0,11-13-51,0-1 0,0 1 0,1 0 0,0 0 0,0 0 0,0 0 0,0 0 0,1 1 0,0-1 0,0 0 0,0 1 0,1-1 0,0 0 0,0 1 0,0-1 0,1 1 0,2 8 0,-3-12-55,1 0 0,0 0 0,0 0 0,1-1-1,-1 1 1,0 0 0,0-1 0,1 1 0,-1-1 0,1 0-1,-1 1 1,1-1 0,0 0 0,0 0 0,-1 0-1,1 0 1,0 0 0,0-1 0,0 1 0,0 0 0,0-1-1,0 0 1,0 1 0,0-1 0,0 0 0,0 0-1,0 0 1,0 0 0,3-1 0,2 1 79,-1-1 1,0 0-1,1 0 1,-1 0-1,0-1 0,0 0 1,0 0-1,9-5 1,-6 1-43,0 0 1,0 0-1,0-1 1,-1 0-1,0-1 0,-1 0 1,0 0-1,0 0 1,0-1-1,-1 0 1,-1 0-1,1-1 1,-2 0-1,1 0 1,-1 0-1,-1 0 0,0-1 1,0 1-1,-1-1 1,1-13-1,-2 23-62,-1 0-1,0 1 1,0-1-1,0 1 1,0-1-1,0 0 1,0 1-1,0-1 1,0 0-1,0 1 1,0-1-1,0 0 1,0 1-1,-1-1 1,1 0-1,0 1 1,0-1-1,-1 1 1,1-1-1,0 0 1,-1 1-1,1-1 1,-1 1-1,1-1 1,0 1-1,-1-1 1,1 1-1,-1 0 1,1-1-1,-1 1 1,0 0-1,1-1 1,-1 1-1,1 0 1,-1-1-1,0 1 1,1 0-1,-1 0 1,0 0-1,1 0 1,-1 0-1,0 0 1,1 0-1,-1 0 1,1 0-1,-1 0 1,0 0-1,1 0 1,-1 0-1,0 0 1,1 1-1,-1-1 1,0 0-1,1 0 1,-2 1 0,-1 1-116,0 0 0,0 0 1,-1 0-1,1 0 0,0 0 1,1 1-1,-1-1 1,-4 5-1,4-2-379,0-1-1,1 1 1,-1-1-1,1 1 1,0 0 0,-3 10-1,4-13-348,1 1-1,-1-1 0,1 1 0,0-1 1,0 1-1,0-1 0,0 1 1,1-1-1,-1 1 0,1 3 0,6 4-6741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12396,'0'0'3299,"-16"55"-801,4-24-992,1-2 287,5-5-672,3-2-896,3-10-225,2-10-1378,14-2-511,1-10-354,2-16-3746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53 14382,'0'0'4046,"-10"-1"-603,0 0-2920,4 0-125,0 0 1,0 0-1,-1 1 1,1 0-1,0 0 1,-7 1-1,12-1-344,-1 0 0,1 1-1,-1-1 1,1 1 0,0-1-1,-1 1 1,1 0-1,0-1 1,-1 1 0,1 0-1,0 0 1,0 0 0,0 0-1,-1 0 1,1 0 0,0 0-1,0 1 1,1-1-1,-1 0 1,0 0 0,0 1-1,1-1 1,-1 1 0,1-1-1,-1 0 1,1 1-1,-1-1 1,1 1 0,0-1-1,0 1 1,0-1 0,0 1-1,0 1 1,0-1-30,1-1 0,-1 0 0,1 0 0,0 0 0,0 0 0,-1 0 0,1 0 0,0 0 0,0 0 0,0 0 0,0 0 0,0-1 0,0 1 0,0 0 0,0-1 0,0 1 1,0 0-1,3 0 0,30 14 167,-18-9-177,-1 1-218,0 1 1,-1 1-1,0 0 1,23 20-1,-35-27 141,1 1-1,0 0 0,-1-1 1,0 1-1,0 0 0,0 0 1,0 1-1,0-1 0,-1 0 1,1 1-1,-1-1 0,2 6 1,-3-7 77,0 0 1,0 1-1,0-1 1,0 0-1,-1 1 1,1-1-1,-1 0 0,1 1 1,-1-1-1,0 0 1,0 0-1,0 1 1,0-1-1,0 0 1,0 0-1,0 0 1,-1 0-1,1-1 1,-1 1-1,0 0 1,-2 2-1,-2 2 291,-1 0 0,0-1 0,0 0 1,-1 0-1,1 0 0,-1-1 0,0 0 0,0 0 0,-1-1 0,1 0 0,-1-1 1,0 0-1,1 0 0,-1-1 0,0 0 0,0 0 0,0-1 0,-16-2 1,23 2-293,1 0 1,-1-1-1,1 1 1,-1-1 0,1 0-1,-1 1 1,1-1 0,-1 0-1,1 0 1,0 0 0,0 0-1,-1 0 1,1 0 0,0 0-1,0 0 1,0 0 0,0-1-1,0 1 1,0 0-1,1-1 1,-1 1 0,0-1-1,1 1 1,-1 0 0,1-1-1,-1 0 1,1 1 0,0-1-1,0 1 1,0-1 0,-1 1-1,1-1 1,1 0 0,-1 1-1,0-1 1,0 1-1,1-1 1,-1 1 0,1-1-1,-1 1 1,2-3 0,0-2-42,0 1 1,0-1-1,1 1 1,0-1 0,0 1-1,0 0 1,1 0-1,-1 1 1,8-9-1,8 0-8,0 1 0,0 0-1,1 2 1,32-14 0,-32 16 58,0-1 1,0-1-1,0-1 1,25-20-1,-44 31-18,1-1 1,-1 0-1,0 0 0,1 0 1,-1 0-1,0-1 0,0 1 0,0 0 1,0 0-1,0-1 0,0 1 1,0-1-1,0 1 0,0-1 0,-1 1 1,1-1-1,-1 1 0,1-1 1,-1 0-1,1 1 0,-1-1 0,0 0 1,0 1-1,0-1 0,0-2 1,-1 2 7,0 0-1,0 1 1,0-1 0,-1 0 0,1 1 0,-1-1 0,1 0 0,-1 1 0,1 0 0,-1-1 0,0 1 0,1 0 0,-1 0 0,0 0 0,0 0 0,-3-1 0,-9-3 45,0 0-1,-1 2 1,1 0-1,-19-2 1,-14 3-473,58 2-19443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 19122,'0'0'2552,"-12"0"32,0-1-2055,-1 1 1,1 0 0,-1 1 0,1 0 0,0 1 0,0 0-1,0 1 1,0 0 0,0 1 0,0 1 0,-15 8 0,12-4-437,1 2 1,0 0-1,1 0 1,0 1-1,1 1 1,0 0-1,1 1 1,0 0-1,1 0 1,1 1 0,1 1-1,0-1 1,1 2-1,0-1 1,1 1-1,1-1 1,1 1-1,0 1 1,2-1-1,0 1 1,0-1-1,2 25 1,1-36-94,0 1 0,0-1 0,1 1 0,0-1 0,0 1 0,0-1 0,1 0 0,-1 0 0,2 0 0,-1-1 0,1 1 0,-1-1 0,2 1 0,-1-1 0,0 0 0,1-1 0,0 1 0,0-1 0,0 0 0,1 0 0,10 5 0,-7-5 0,1 1 0,-1-2 0,1 1 0,0-1 0,0-1 0,0 0 0,0 0 0,0-1 0,0 0 0,0-1 0,1 0 0,-1 0 0,17-4 0,-25 3 0,1 1 0,-1-1 0,0 1 0,0-1 0,1 0 0,-1 0 0,0 0 0,0 0 0,0 0 0,0 0 0,0-1 0,0 1 0,-1-1 0,1 1 0,0-1 0,-1 0 0,1 0 0,-1 0 0,0 0 0,1 0 0,-1 0 0,0 0 0,0 0 0,0 0 0,-1 0 0,1-1 0,0 1 0,-1 0 0,0-1 0,1 1 0,-1 0 0,0-1 0,0 1 0,0 0 0,-1-4 0,0 1 0,0 0 0,0 1 0,0-1 0,-1 1 0,1 0 0,-1-1 0,0 1 0,-1 0 0,1 0 0,-1 0 0,1 1 0,-1-1 0,0 1 0,-1-1 0,1 1 0,0 0 0,-5-3 0,-1 1 0,0 1 0,1 0 0,-1 1 0,-13-4 0,18 6 0,0 0 0,0 0 0,0 0 0,0 1 0,0-1 0,0 1 0,0 0 0,0 0 0,0 1 0,0-1 0,0 1 0,-8 2 0,12-3 0,1 0 0,-1 0 0,1 0 0,-1 0 0,0 1 0,1-1 0,-1 0 0,1 0 0,-1 0 0,0 1 0,1-1 0,-1 0 0,0 0 0,1 1 0,-1-1 0,0 0 0,0 1 0,1-1 0,-1 0 0,0 1 0,0-1 0,1 0 0,-1 1 0,0-1 0,0 1 0,0-1 0,0 0 0,0 1 0,0-1 0,0 1 0,0-1 0,0 0 0,0 1 0,0-1 0,0 1 0,0-1 0,0 1 0,0-1 0,0 0 0,0 1 0,0-1 0,0 1 0,-1-1 0,1 0 0,0 1 0,0-1 0,-1 0 0,1 1 0,0-1 0,0 0 0,-1 1 0,1-1 0,0 0 0,-1 0 0,1 1 0,0-1 0,-1 0 0,1 0 0,0 0 0,-1 0 0,1 1 0,-1-1 0,1 0 0,0 0 0,-2 0 0,37 7 0,-18-9 0,-1 0 0,0 0 0,0-2 0,0 0 0,-1-1 0,0 0 0,1-1 0,-2-1 0,1 0 0,16-12 0,51-23 0,-82 42 0,1 0 0,-1-1 0,1 1 0,-1 0 0,1 0 0,-1 0 0,1-1 0,-1 1 0,1 0 0,0 0 0,-1 0 0,1 0 0,-1 0 0,1 0 0,-1 0 0,1 0 0,-1 0 0,1 0 0,-1 1 0,1-1 0,0 0 0,-1 0 0,1 0 0,-1 1 0,0-1 0,1 0 0,-1 0 0,1 1 0,-1-1 0,1 1 0,0 0 0,3 19 0,-10 30 0,5-48 0,-17 69 0,12-51 0,0 1 0,2 1 0,0-1 0,-1 32 0,5-53-27,0 0 1,0 1-1,0-1 1,0 1-1,0-1 1,0 1-1,0-1 1,1 0-1,-1 1 1,0-1-1,0 0 1,0 1-1,0-1 1,1 0-1,-1 1 1,0-1-1,1 0 1,-1 1-1,0-1 1,0 0-1,1 1 1,-1-1-1,0 0 1,1 0-1,-1 0 1,1 1-1,-1-1 1,0 0-1,1 0 1,-1 0-1,0 0 1,1 0-1,-1 0 1,1 0-1,-1 0 1,1 0-1,-1 0 1,0 0-1,1 0 1,-1 0-1,1 0 1,-1 0-1,0 0 1,1 0-1,-1 0 1,1 0-1,-1-1 1,0 1-1,1 0 1,21-15-5712,-6-10-4976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24599,'0'0'3102,"-9"2"-529,2 0-2435,0 0 1,0 1-1,0 0 1,0 0-1,1 0 1,0 1-1,-1 0 1,1 1-1,1-1 1,-1 1-1,0 0 1,1 0-1,0 1 1,1-1-1,-1 1 1,1 0 0,-6 12-1,2-3-138,1 0 0,0 0 0,1 0 0,1 0 0,1 1 0,0 0 0,1 0 0,0 0 0,2 0 0,0 1 0,0-1 0,2 1 0,4 28 0,-4-40 0,1 0 0,0-1 0,0 1 0,1 0 0,-1-1 0,1 0 0,0 1 0,0-1 0,1-1 0,-1 1 0,1 0 0,0-1 0,0 1 0,0-1 0,0 0 0,1-1 0,-1 1 0,1-1 0,-1 0 0,1 0 0,0 0 0,0-1 0,0 1 0,0-1 0,0 0 0,0-1 0,0 1 0,0-1 0,7-1 0,-7 1 0,-1 0 0,0-1 0,0 1 0,1-1 0,-1 0 0,0 0 0,0 0 0,0-1 0,0 0 0,-1 1 0,1-1 0,0-1 0,-1 1 0,1 0 0,-1-1 0,0 0 0,0 0 0,0 0 0,0 0 0,0 0 0,-1-1 0,1 1 0,-1-1 0,0 1 0,0-1 0,0 0 0,-1 0 0,1 0 0,-1 0 0,0 0 0,0 0 0,-1-1 0,1 1 0,-1 0 0,0-7 0,0 9 0,0 1 0,0-1 0,0 0 0,-1 1 0,1-1 0,-1 1 0,1-1 0,-1 1 0,1-1 0,-1 1 0,0-1 0,0 1 0,0 0 0,0-1 0,0 1 0,0 0 0,0 0 0,0 0 0,0 0 0,0 0 0,-1 0 0,1 0 0,0 0 0,-3-1 0,0 0 0,-1 1 0,1 0 0,0-1 0,-1 2 0,1-1 0,-1 0 0,1 1 0,-1 0 0,-4 0 0,2 0 0,0 1 0,0 0 0,0 0 0,0 0 0,0 1 0,0 0 0,0 0 0,1 1 0,-1 0 0,1 0 0,-12 8 0,17-11 0,1 1 0,-1-1 0,0 0 0,1 1 0,-1-1 0,1 1 0,-1-1 0,1 1 0,-1-1 0,1 1 0,0-1 0,-1 1 0,1-1 0,-1 1 0,1 0 0,0-1 0,0 1 0,-1 0 0,1-1 0,0 1 0,0 0 0,0-1 0,0 1 0,0 0 0,0-1 0,0 1 0,0 0 0,0-1 0,0 1 0,0 1 0,20 2 0,32-16 0,-31 3 0,-1-2 0,-1 0 0,0-1 0,0-1 0,-2-1 0,27-24 0,-50 65 0,-13 9 0,9-18 0,1 1 0,-14 38 0,21-50 0,0 0 0,1 0 0,-1 0 0,2 1 0,-1-1 0,1 0 0,0 1 0,1-1 0,0 1 0,0-1 0,0 0 0,4 10 0,0-1-106,9 31-1564,-14-46 1446,1 0-1,-1 1 0,1-1 0,0 1 1,-1-1-1,1 0 0,0 1 0,0-1 1,-1 0-1,1 0 0,0 0 0,0 0 1,0 0-1,1 0 0,-1 0 0,0 0 1,0 0-1,0 0 0,1 0 0,-1-1 1,0 1-1,1-1 0,1 1 1,7-1-12434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20019,'0'0'12748,"50"46"-12748,-16-44 0,5-2 0,1 0 0,2-7-2466,0-11-7688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19346,'0'0'2435,"0"51"319,-9-15-223,-3 7-1122,2 0-704,2 1-577,6-2-160,2-6-2210,0-8-3107,0-11-4901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17553,'0'0'4116,"10"-8"-711,4-3-2807,0 2-1,0 0 0,1 0 1,0 2-1,0 0 0,1 0 1,0 1-1,20-4 0,-4 4-370,0 2-1,0 0 1,0 3-1,0 0 1,0 2-1,36 6 1,-62-6-228,0 1 1,0-1 0,0 1-1,-1 1 1,1-1 0,-1 1 0,1 0-1,-1 0 1,9 7 0,-12-9-4,0 1 0,-1-1 1,1 1-1,-1-1 1,0 1-1,1 0 1,-1-1-1,0 1 0,0 0 1,0 0-1,0 0 1,0 0-1,-1 0 1,1 0-1,0 0 0,-1 0 1,0 0-1,1 0 1,-1 0-1,0 1 1,0-1-1,0 0 0,0 0 1,-1 0-1,1 0 1,-1 0-1,1 0 1,-1 0-1,1 0 0,-1 0 1,-2 4-1,-2 2 21,0-1 0,-1 1 0,0-1-1,0 0 1,-1-1 0,0 1 0,-11 7-1,-61 38 324,45-32-152,-89 53-1,176-70-187,-45-3 0,0 0 0,0 1 0,0 0 0,0 0 0,-1 1 0,1 0 0,0 1 0,-1-1 0,0 1 0,9 5 0,-14-6 0,1-1 0,-1 1 0,0 0 0,0-1 0,0 1 0,0 0 0,0 0 0,-1 0 0,1 1 0,0-1 0,-1 0 0,0 1 0,0-1 0,1 0 0,-1 1 0,-1 0 0,1-1 0,0 1 0,-1-1 0,1 1 0,-1 0 0,0 0 0,0-1 0,0 1 0,0 0 0,0-1 0,-1 1 0,1 0 0,-1-1 0,1 1 0,-1 0 0,0-1 0,0 1 0,-2 2 0,0 0 0,-1 1 0,1-1 0,-1 0 0,0 0 0,0 0 0,0-1 0,-1 0 0,0 1 0,0-2 0,0 1 0,0 0 0,-1-1 0,1 0 0,-1-1 0,-11 5 0,8-4 0,-1 0 0,1 0 0,-1-1 0,1 0 0,-1-1 0,0 0 0,1-1 0,-1 0 0,-17-2 0,25 1-19,-1 0-1,0 0 1,1 0-1,-1 0 1,1 0-1,-1-1 1,1 1-1,0-1 1,0 0-1,-1 0 1,1 0-1,0 0 1,1 0-1,-1 0 1,0 0 0,1 0-1,-1-1 1,1 1-1,-1-1 1,1 1-1,0-1 1,0 0-1,1 1 1,-1-1-1,0 0 1,1 0-1,-1 1 1,1-6-1,0 3-143,0-1-1,0 1 0,0 0 0,0 0 0,1-1 0,0 1 0,0 0 0,0 0 0,1 0 0,0 0 1,0 0-1,0 1 0,0-1 0,1 0 0,3-4 0,22-17-5324,6 3-2237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75 19635,'0'0'4559,"9"1"-737,-8-1-3763,18 2 986,-1-1 0,35-2 0,-48 1-953,1-1-1,-1 0 1,0 0-1,0 0 1,0 0 0,0-1-1,0 0 1,0 0-1,0 0 1,-1-1-1,1 1 1,-1-1 0,1 0-1,-1-1 1,0 1-1,7-8 1,-11 10-92,1 0 0,0 1 0,-1-1 0,1 0 0,-1 1 0,1-1 0,-1 0 0,1 0 0,-1 1 0,0-1 0,1 0 0,-1 0 0,0 0 0,0 0 0,1 0 0,-1 1 0,0-1 0,0 0 0,0 0 0,0 0 0,0 0 0,0 0 0,-1 0 0,1 0 0,0 1 0,0-1 0,0 0 0,-2-1 0,1 1 0,0-1 0,0 1 0,0 1 0,-1-1 0,1 0 0,-1 0 0,1 0 0,-1 1 0,1-1 0,-1 1 0,1-1 0,-1 1 0,1 0 0,-3-1 0,-55 2 0,50 1 0,0 0 0,0 1 0,0 0 0,0 1 0,0 0 0,1 0 0,0 1 0,0 0 0,0 0 0,1 1 0,-13 11 0,14-11 0,1-1 0,-1 1 0,1 0 0,1 0 0,-1 1 0,1-1 0,0 1 0,1 0 0,-1 0 0,1 1 0,1-1 0,-1 0 0,1 1 0,-1 11 0,3-17 1,0-1-1,0 0 1,0 0-1,0 1 1,0-1-1,0 0 1,1 1 0,-1-1-1,1 0 1,-1 0-1,1 0 1,-1 1-1,1-1 1,-1 0 0,1 0-1,0 0 1,0 0-1,0 0 1,-1 0-1,1 0 1,0 0 0,0-1-1,1 2 1,2 0 1,-1-1 0,0 1 0,1 0 0,-1-1-1,1 0 1,0 0 0,-1 0 0,6 0 0,9 0-34,1 0 0,29-3 0,-35 1-31,4-1-965,0 0 1,0-1-1,26-8 0,-19 3-4793,42-21-1,-27 7-6290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3716,'0'0'22383,"10"8"-20728,-6-5-1527,-1 0-3,1 0 0,-1 0 0,1-1 0,0 1 0,0-1 0,0 1 0,0-1 0,0-1 0,0 1 0,1 0 0,-1-1 0,1 0 0,-1 0 0,1 0 0,0-1 0,-1 0 0,1 1 0,-1-2 0,1 1 0,0 0 0,6-3 0,0 0 26,-1-2 0,1 1 0,-1-1 1,-1-1-1,1 0 0,10-9 0,-16 13-115,-1 0 0,0-1 0,0 1 0,-1-1 0,1 0-1,0 1 1,-1-1 0,0-1 0,1 1 0,-1 0 0,-1 0-1,1-1 1,0 1 0,-1-1 0,0 0 0,0 1 0,0-1-1,0 0 1,0 1 0,-1-1 0,1-7 0,-2 10-30,1 0 0,-1 0 0,0 0 0,1 1 0,-1-1 0,0 0 0,1 0 0,-1 1 0,0-1 0,0 1 0,0-1 0,1 0 0,-1 1 0,0 0 0,0-1 0,0 1 0,0-1 0,0 1 0,0 0 0,0 0 0,0 0 0,0-1 0,0 1 0,0 0 0,0 0 0,0 0 0,0 1 0,0-1 0,0 0 0,0 0 0,0 0 0,0 1 0,0-1 0,0 1 0,-1 0 0,-36 14 66,30-8-78,0 1 1,1-1-1,0 1 1,0 0-1,1 1 0,0 0 1,0 0-1,1 0 0,0 1 1,1-1-1,0 1 1,0 0-1,1 1 0,1-1 1,-1 0-1,2 1 0,-1-1 1,1 13-1,1-21 2,0-1-1,0 0 0,0 1 0,1-1 1,-1 0-1,0 1 0,0-1 1,1 0-1,-1 1 0,1-1 1,-1 0-1,1 0 0,0 0 1,-1 1-1,1-1 0,0 0 0,0 0 1,0 0-1,0 0 0,0 0 1,0 0-1,0 0 0,0-1 1,2 2-1,0-1 1,0 0 0,-1 0 0,1 0 0,1 0 0,-1-1 0,0 1 0,0-1 0,0 0 0,0 0 0,5-1 0,2 0 23,0 0 0,-1-2 0,1 1 1,-1-1-1,0 0 0,13-8 1,1-2-9,-2-2 0,0 0 1,-1-2-1,0 0 1,-1-1-1,-1-1 0,-1-1 1,17-26-1,-16 19-6,-1 0-1,-2-1 0,-1-1 1,-1 0-1,-2-1 1,11-41-1,-19 61-4,-1 1 0,0-1 0,-1 1 0,0-1 0,0 0 0,-2-18 0,0 28-13,0 0 0,0 0 1,1 0-1,-1 0 0,0 0 0,0 0 0,0 0 1,0 0-1,0 0 0,1 0 0,-1 0 0,0 0 0,0 1 1,0-1-1,0 0 0,1 1 0,-1-1 0,0 0 1,0 1-1,1-1 0,-1 1 0,0-1 0,1 1 1,-2 1-1,-13 15-43,2 1 0,0 1 0,0 0 0,2 1 0,1 0 1,-10 26-1,9-23 25,-3 7 76,-4 7 159,-13 40 1,28-67-176,0 0 0,0 0-1,1-1 1,0 1 0,1 1 0,0-1 0,1 0-1,0 0 1,2 17 0,-1-25-195,0 0 1,0 0-1,0 0 1,0 0-1,1-1 1,-1 1-1,0 0 1,1-1-1,-1 1 1,1-1-1,-1 0 1,1 1-1,0-1 0,0 0 1,0 0-1,-1 0 1,1 0-1,0 0 1,0-1-1,0 1 1,1-1-1,-1 1 1,0-1-1,0 0 1,0 1-1,3-1 0,1 0-966,0 1-1,0-1 0,0 0 0,1-1 1,-1 0-1,0 1 0,0-2 0,7-1 0,5-8-13125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120 163 19346,'-10'5'3849,"-1"-1"-2816,-1 2 0,1-1-1,-1 2 1,-16 12-1,25-17-957,1 0-1,-1 0 0,0 0 1,1 1-1,0-1 0,-1 1 1,1 0-1,0-1 0,1 1 1,-1 0-1,0 0 0,1 0 0,-1 0 1,1 1-1,0-1 0,0 0 1,0 1-1,1-1 0,-1 0 1,1 1-1,0-1 0,0 1 1,0-1-1,0 0 0,1 1 0,1 5 1,-1-7-79,0 1 0,1-1 1,-1 0-1,1 0 0,-1 0 1,1 0-1,0 0 0,0 0 1,0 0-1,0 0 0,0-1 0,0 1 1,1-1-1,-1 0 0,0 0 1,1 0-1,-1 0 0,1 0 1,-1 0-1,1-1 0,0 1 1,-1-1-1,1 1 0,4-1 1,0 0-1,0 0 0,0 0 0,0 0 0,-1-1 0,1 0 0,0 0 0,-1 0 0,13-6 0,-8 1 110,-1 0 0,0-1 0,-1 0 0,1-1 0,-1 0 0,-1-1 0,0 0 0,0 0 0,-1-1 1,0 0-1,10-18 0,1-7 313,-1-1 0,14-45 0,-24 41-419,-12 31 0,-10 21 0,7 2 0,0-1 0,1 1 0,1 0 0,0 0 0,1 1 0,0 0 0,1 0 0,1 0 0,0 1 0,1-1 0,1 1 0,1-1 0,2 28 0,-2-40-38,0 0-1,0 0 1,1 0 0,0 0-1,-1 1 1,1-1-1,0 0 1,1 0 0,-1-1-1,0 1 1,1 0 0,0 0-1,0-1 1,0 1 0,0-1-1,0 1 1,0-1 0,0 0-1,1 0 1,-1 0-1,1 0 1,0 0 0,-1-1-1,1 1 1,0-1 0,6 3-1,11-2-5139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18129,'0'0'11179,"36"58"-9257,-31-30-385,0 4-1537,4-1 0,2-3 0,7-5 0,7-9 0,7-7 0,3-7 0,-2-2-2466,-2-16-1890,-2-10-2339,-8-1-5765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10954,'0'0'7335,"-47"69"-3427,17-24-737,-2 2-1249,1 2-289,3 1-95,2-4-513,14-6-705,6-7-256,6-5-1121,3-15-2594,17-11-3428,1-2-8296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23542,'0'0'9225,"90"3"-9225,-38-6 0,5-4 0,0-2 0,-3 2 0,-10 2-1057,-13 1-4516,-7 3-1954</inkml:trace>
  <inkml:trace contextRef="#ctx0" brushRef="#br0" timeOffset="1">68 159 18834,'0'0'2754,"61"1"642,-13-1-1699,1 0-800,3-5-320,-1 1-449,-4 0-256,-3-1-2819,-3-1-4196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19827,'0'0'12748,"21"55"-12556,-10-32-192,9 3 0,3-4 0,13-5 0,3-5 0,5-3 0,-3-5 0,-7-3-2659,-6-1-3362,-7-1-3108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8232,'0'0'10858,"-53"52"-6950,20-17 192,-2 6-961,3 3-929,3 1-1890,8-2-320,10-2 0,6-4 0,5-8 0,0-4 0,10-11-2659,4-8-2433,0-6-2948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18193,'0'0'11499,"15"56"-11435,-15-29-32,0-4-480,2-1-641,1-8-577,2-6-544,3-8-352,-1 0-417,-1-9-705,-3-8-3811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13100,'0'0'13992,"12"-7"-12470,-1 1-1241,1 0 1,-1 1 0,1 1 0,0-1-1,1 2 1,-1 0 0,0 0 0,15 0-1,-17 2-197,0 2-1,0-1 1,0 1-1,0 1 0,0 0 1,0 0-1,-1 1 0,1 0 1,-1 0-1,0 1 0,9 6 1,-14-8-73,-1 0-1,1 1 1,-1 0 0,1 0 0,-1 0 0,0 0-1,-1 0 1,1 0 0,0 1 0,-1 0-1,0-1 1,0 1 0,0 0 0,0 0 0,-1 0-1,1 0 1,-1 0 0,0 1 0,0-1 0,-1 0-1,1 0 1,-1 1 0,0-1 0,0 0 0,0 1-1,-1-1 1,0 0 0,-1 6 0,0-5-3,1 0 1,-2-1-1,1 1 1,0-1-1,-1 0 1,0 0 0,0 1-1,0-2 1,-1 1-1,1 0 1,-1-1-1,0 0 1,0 1-1,0-2 1,0 1 0,0 0-1,-1-1 1,1 0-1,-1 0 1,0 0-1,-7 2 1,-4 0 10,0 0 1,0 0-1,-1-1 0,0-1 1,-20-1-1,21 0-19,-25-1 0,39 0 0,0 0 0,0 0 0,0 0 0,0-1 0,0 1 0,1-1 0,-1 1 0,0-1 0,0 0 0,1 1 0,-1-1 0,0 0 0,1 0 0,-1 0 0,1-1 0,-3-1 0,4 2-47,0 1 1,0 0-1,0-1 1,0 1-1,0 0 1,0-1-1,0 1 0,0 0 1,0-1-1,0 1 1,0 0-1,0-1 1,0 1-1,0 0 0,0-1 1,0 1-1,1 0 1,-1 0-1,0-1 1,0 1-1,0 0 0,1-1 1,-1 1-1,0 0 1,0 0-1,1 0 1,-1-1-1,0 1 0,0 0 1,1 0-1,-1 0 1,0-1-1,1 1 1,-1 0-1,0 0 0,1 0 1,-1 0-1,1 0 1,17-7-4720,-14 6 2337,15-6-6785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596 131 5894,'-2'-10'4446,"1"5"-4085,0 0 0,0 1-1,-1-1 1,0 0 0,0 0-1,0 1 1,0 0-1,-1-1 1,1 1 0,-1 0-1,0 0 1,0 0-1,-1 1 1,1-1 0,-1 1-1,0-1 1,0 1 0,0 1-1,0-1 1,-1 0-1,1 1 1,-1 0 0,1 0-1,-1 0 1,0 1-1,1 0 1,-1 0 0,-8-1-1,-3 0-233,-1 1-1,1 1 1,0 1 0,0 0-1,-1 1 1,1 0-1,0 2 1,0 0 0,1 0-1,-1 2 1,1 0-1,0 1 1,1 0-1,0 1 1,0 1 0,0 0-1,1 1 1,1 0-1,-1 1 1,2 0-1,-1 1 1,-11 17 0,6-6-14,0 0 0,2 1 0,1 1 0,1 0 1,1 1-1,2 0 0,0 1 0,1 0 0,2 0 1,1 1-1,1 0 0,-1 32 0,4-15 160,2 1 0,2 0 0,2-1 0,20 88 0,-20-116-251,1-1-1,0 1 1,1-2-1,1 1 0,0-1 1,1 0-1,1 0 1,1-1-1,-1 0 1,2-1-1,0 0 1,1-1-1,0 0 0,1-1 1,0 0-1,24 15 1,-27-21 8,0 0 1,1 0 0,0-1-1,0-1 1,0 1 0,0-2-1,0 0 1,0 0 0,1-1-1,-1 0 1,1-1 0,-1 0-1,17-3 1,-12 0 150,0-1 0,-1-1-1,1 0 1,-1-1 0,0-1 0,0 0 0,-1-1 0,22-16-1,-11 5 187,-1-2-1,-1 0 0,-1-2 0,-1 0 0,-1-2 0,-1 0 0,-1-1 0,-1-1 0,16-37 0,-15 22-354,-2 0-1,-2-2 1,-2 0-1,-2 0 1,-2-1 0,-2 0-1,-2 0 1,-2 0-1,-1-1 1,-3 1-1,-10-62 1,10 93 1,-2 0 0,1 0 0,-2 0 0,0 0-1,0 1 1,-1-1 0,-1 1 0,-11-15 0,14 23-42,0-1 0,-1 1 0,1 0 0,-1 1 0,-1-1 0,1 1 0,-1 0 0,1 0 0,-1 1 0,0-1 0,-1 1 0,1 1 0,0-1 0,-1 1 0,1 0 0,-1 1 0,0 0 0,0 0 0,-10-1 0,-54 2-5390,48 0 1656,-24 0-7347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17360,'0'0'13234,"15"7"-11771,-9-4-1314,5 2-86,0 0-1,1-1 0,-1 0 1,1-1-1,0 0 0,0-1 0,0-1 1,15 1-1,25-4-336,-1-3 0,55-13 0,-56 9-509,0 1 0,55 0 0,-82 12-4314,-23-3 4899,1-1 1,-1 0-1,0 1 0,0-1 0,1 0 0,-1 1 0,0-1 0,0 0 1,1 1-1,-1-1 0,0 0 0,0 1 0,0-1 0,0 1 0,0-1 1,0 0-1,1 1 0,-1-1 0,0 1 0,0-1 0,0 0 0,0 1 1,-1-1-1,1 1 0,0-1 0,0 0 0,0 1 0,0-1 0,0 1 0,0-1 1,-1 0-1,1 1 0,0-1 0,0 0 0,0 1 0,-1-1 0,1 0 1,0 1-1,-1-1 0,1 0 0,0 0 0,-1 1 0,1-1 0,0 0 1,-1 0-1,1 0 0,0 1 0,-1-1 0,1 0 0,-1 0 0,-23 14-8989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22677,'0'0'8238,"-11"4"-7859,1 1-353,1-1 1,-1 1 0,1 0-1,0 1 1,0 0 0,0 1-1,1-1 1,0 2 0,-11 11 0,9-6 46,5-8-66,1 0-1,0 0 1,0 0 0,0 1-1,1-1 1,0 1 0,0 0-1,-4 11 1,7-16-16,0-1 0,1 0 0,-1 1 0,0-1 0,0 1 1,1-1-1,-1 0 0,0 1 0,1-1 0,-1 0 0,1 1 0,-1-1 0,0 0 0,1 0 0,-1 0 0,1 1 0,-1-1 1,1 0-1,-1 0 0,1 0 0,-1 0 0,1 0 0,-1 0 0,1 0 0,-1 0 0,0 0 0,1 0 0,-1 0 1,1 0-1,-1 0 0,2 0 0,18-2 0,0-3 38,0 0 0,32-13 0,-37 11-143,-1 2-1,1 0 0,1 1 1,-1 0-1,0 1 1,23-1-1,-37 4 112,-1 0 1,1 0-1,-1 0 0,1 0 1,0 0-1,-1 0 1,1 0-1,-1 0 0,1 0 1,0 0-1,-1 0 0,1 1 1,-1-1-1,1 0 1,-1 0-1,1 1 0,-1-1 1,1 0-1,-1 1 0,1-1 1,-1 1-1,1-1 0,-1 0 1,0 1-1,1-1 1,-1 1-1,1-1 0,-1 1 1,0 0-1,0-1 0,1 1 1,-1-1-1,0 1 1,0 0-1,-5 25 354,-25 21 757,21-38-920,-1 0 1,-1 0 0,1-1-1,-1 0 1,-16 8-1,24-15-333,1 1 0,-1-1 0,1 1 0,-1-1 0,0 0 0,1 0 0,-1 0 0,0-1 0,0 1 0,0-1 0,0 1 0,0-1 0,1 0 0,-1 0 0,0 0 0,0-1 0,0 1 0,0-1 0,0 1 0,0-1 0,1 0 0,-1 0 0,0 0 0,1-1 0,-1 1 0,1-1 0,-1 1 0,1-1 0,0 0 0,-4-3 0,-6-12-7819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19923,'0'0'11467,"81"34"-10090,-36-34-1377,6 0 0,6-6 0,2-1 0,-5-2-3651,-5-4-5318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71 16720,'0'0'2744,"0"-9"48,0 8-2758,1-1 135,-1 0-1,0 0 1,0-1-1,1 1 1,-1 0-1,0 0 1,-1 0-1,1 0 1,0 0-1,-1 0 1,1 0 0,-1 0-1,0 0 1,1 0-1,-1 0 1,0 0-1,0 0 1,-1 0-1,1 1 1,0-1-1,0 0 1,-1 1 0,1-1-1,-1 1 1,1-1-1,-1 1 1,0 0-1,0 0 1,1 0-1,-1 0 1,0 0-1,0 0 1,0 0-1,0 1 1,0-1 0,0 1-1,0-1 1,-1 1-1,1 0 1,0 0-1,0 0 1,-3 0-1,-1 1-70,0 0 0,1 1-1,-1-1 1,0 1 0,1 0-1,0 1 1,-1 0 0,1-1-1,0 2 1,0-1 0,1 0-1,-1 1 1,1 0 0,0 0 0,0 0-1,0 1 1,0-1 0,1 1-1,0 0 1,-5 9 0,0 0 64,0 1 0,1 0 0,0 1 1,1 0-1,1 0 0,-4 20 0,8-28-156,-1 0 0,2 0 0,-1 0 0,1 1 0,0-1 0,0 0 0,1 0 0,3 15 0,-3-20-7,1-1 1,-1 1-1,0 0 1,1 0 0,0 0-1,-1-1 1,1 1-1,0-1 1,0 0 0,1 1-1,-1-1 1,0 0-1,1 0 1,-1 0 0,1-1-1,0 1 1,0-1-1,-1 1 1,1-1-1,0 0 1,0 0 0,0 0-1,0-1 1,1 1-1,4 0 1,5 0 0,0-1 0,1 0 0,-1-1 0,0 0 0,0-1 0,0-1 0,0 0 0,0 0 0,-1-2 0,0 1 0,1-2 0,15-8 0,-10 3 0,-1 0 0,1-1 0,-2-1 0,0 0 0,0-2 0,-2 1 0,16-21 0,-26 30 0,0 0 0,0-1 0,-1 1 0,1-1 0,-1 0 0,-1 0 0,1 0 0,-1 0 0,0 0 0,-1-1 0,1 1 0,-1-1 0,0 1 0,-1-1 0,0-9 0,-1 13 0,1-1 0,-1 1 0,0 0 0,0 0 0,-1 0 0,1 0 0,-1 0 0,1 0 0,-1 0 0,0 0 0,0 0 0,-1 1 0,1-1 0,0 1 0,-1 0 0,1 0 0,-1 0 0,0 0 0,0 0 0,0 0 0,0 1 0,0-1 0,0 1 0,0 0 0,0 0 0,-1 0 0,1 0 0,0 1 0,-1-1 0,-5 1 0,9 0 0,-64-2 0,62 1 0,0 1 0,0 1 0,0-1 0,0 0 0,0 0 0,0 1 0,0-1 0,1 1 0,-1 0 0,0-1 0,0 1 0,1 0 0,-1 0 0,0 0 0,1 0 0,-1 0 0,1 1 0,-1-1 0,1 0 0,-1 1 0,1-1 0,0 1 0,0-1 0,0 1 0,0 0 0,0-1 0,0 1 0,0 0 0,0 3 0,1-4-135,0 0 0,1 0 0,-1-1 0,0 1 0,0 0 0,1 0 0,-1 0 0,1 0 0,-1 0 0,1 0 0,-1 0 0,1-1-1,0 1 1,-1 0 0,1 0 0,0-1 0,0 1 0,-1-1 0,1 1 0,0-1 0,0 1 0,0-1 0,0 1 0,0-1 0,0 1 0,0-1 0,0 0 0,0 0 0,0 0 0,-1 1 0,1-1 0,0 0 0,0 0 0,2-1 0,45 3-9466,-40-2 6968,28 0-10003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18930,'0'0'8248,"-1"9"-5168,-18 119-1277,11-87-1568,2 1 1,-2 50-1,8-85-206,-1-6-45,1 0 1,0 0-1,-1 0 1,1 1-1,0-1 1,0 0-1,0 0 1,0 0 0,0 0-1,0 1 1,0-1-1,0 0 1,1 0-1,-1 0 1,0 0-1,1 0 1,-1 1-1,1-1 1,-1 0-1,1 0 1,-1 0-1,1 0 1,0-1-1,0 1 1,1 1-1,-3-29-13853,-8 4 4121</inkml:trace>
  <inkml:trace contextRef="#ctx0" brushRef="#br0" timeOffset="1">0 173 17777,'0'0'14990,"82"-9"-14990,-37 6 0,3-1 0,3 4 0,0 0-609,-5 0-4067,-4 0-4389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6150,'0'0'24161,"10"5"-22789,-7-3-1330,1-1 0,-1 1-1,0-1 1,1 0 0,0 0-1,-1 0 1,1 0 0,0 0-1,-1-1 1,1 0 0,0 0-1,-1 0 1,1 0 0,0 0 0,-1-1-1,1 0 1,0 0 0,-1 0-1,1 0 1,-1 0 0,1-1-1,-1 1 1,0-1 0,1 0-1,2-2 1,43-29-42,-1-3 0,-1-1 0,-3-2 0,74-83 0,-139 181 0,20-57 0,-11 20 0,1 0 0,2 1 0,0 1 0,1-1 0,1 1 0,2 0 0,-5 45 0,10-69-17,0 1 0,0-1 0,0 0-1,0 1 1,0-1 0,0 0 0,0 1 0,0-1 0,0 0-1,0 0 1,0 1 0,0-1 0,0 0 0,0 1 0,1-1 0,-1 0-1,0 1 1,0-1 0,0 0 0,0 0 0,1 1 0,-1-1-1,0 0 1,0 0 0,1 0 0,-1 1 0,0-1 0,0 0-1,1 0 1,-1 0 0,0 0 0,1 1 0,-1-1 0,0 0 0,1 0-1,-1 0 1,0 0 0,1 0 0,-1 0 0,0 0 0,1 0-1,-1 0 1,0 0 0,1 0 0,-1 0 0,0 0 0,1 0 0,15-9-4322,-2-6-4560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23190,'0'0'9577,"60"-8"-9577,-48 5 0,-6 0 0,-3 2-1537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21588,'0'0'11179,"-4"53"-11179,8-38 0,8 0 0,3 0 0,2-3 0,4 2 0,3-6 0,-2 2 0,7-4 0,-3-5 0,0-1-1217,4-5-5061,2-13-2659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11691,'0'0'16560,"-59"36"-12941,26-3-2722,-4 5-897,-1 9 0,-4 4 0,6 0 0,5 0 0,7-4 0,4-2 0,3-6 0,8-3 0,1-3 0,1-2 0,-4-4-5125,1-5-3843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6366 545 7591,'0'0'6780,"-11"-9"-6289,-3-2-405,0 1 0,-1 0 1,0 1-1,-1 0 0,0 2 0,-34-12 0,-33-4 528,-1 3 0,-1 5 0,0 3 0,-138-2 0,-72 21 1306,-189-5-1609,162-44-1847,213 23 1493,-177-6-1,-227 50 1135,26 1-286,208-33-723,137 0-13,0 7-1,-204 24 1,-142 63 282,149-25-307,245-42 57,2 4 0,0 3 1,2 5-1,-142 70 0,-314 223 188,518-307-274,1 2-1,1 0 1,1 2-1,-36 40 1,49-48 178,1 2 1,1-1-1,0 1 1,0 1-1,2 0 1,0 0-1,1 1 1,1-1-1,-6 30 1,6-13-117,1 1 1,2-1 0,1 1-1,2 0 1,2 0 0,0-1 0,3 1-1,1-1 1,16 52 0,-13-58-266,1-1 1,1 0-1,2-1 0,0 0 1,2-1-1,1-1 1,1 0-1,1-1 1,1-1-1,0-1 1,43 35-1,110 66-11,14 11 249,-132-90 47,2-2 0,3-3 0,0-3 1,2-2-1,2-3 0,1-2 1,1-4-1,120 29 0,-56-29-185,178 8 0,135-19-252,75 6 109,-132 22 219,135 10-55,-412-47 15,1-5 0,195-26 0,419-133-1462,-364 72 1442,-225 57 121,191-72 0,-269 81-59,-2-3 0,-1-2 0,-2-3-1,0-1 1,-2-3 0,45-41 0,-30 15 306,-3-2 1,-3-4-1,-3-2 0,-3-2 0,63-112 1,-99 152-54,-1 0 0,-2-1 0,-1 0 0,-1-1 0,-2-1 1,-1 1-1,-2-1 0,-1-1 0,-2 1 0,0-41 0,-2-39-272,-4 0-1,-21-131 1,18 208-52,-2 0 0,-1 1 1,-2 1-1,-1 0 0,-2 0 0,-1 1 0,-2 1 1,-1 1-1,-1 0 0,-46-55 0,33 54-141,-1 0-1,-2 3 0,-1 0 0,-1 3 1,-1 1-1,-47-23 0,-86-30-2350,-4 15-3486,-9 7-7276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5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5157,'0'0'6443,"5"-9"-6208,-3 6 162,21-36-789,-4 19 1786,4 12 5071,-23 8-6388,0 0 1,0 0 0,-1 0-1,1 0 1,0 1 0,0-1-1,-1 0 1,1 0 0,0 0-1,0 1 1,0-1 0,-1 0 0,1 0-1,0 0 1,0 1 0,0-1-1,0 0 1,0 0 0,0 1-1,-1-1 1,1 0 0,0 1-1,0-1 1,0 0 0,0 0-1,0 1 1,0-1 0,0 0 0,0 1-1,0-1 1,0 0 0,0 0-1,0 1 1,0-1 0,1 0-1,-1 1 1,0-1 0,0 0-1,0 0 1,0 1 0,0-1-1,1 0 1,-1 0 0,0 0-1,0 1 1,0-1 0,0 0 0,1 0-1,-1 0 1,0 1 0,0-1-1,1 0 1,-1 0 0,0 0-1,0 0 1,1 0 0,-1 0-1,0 0 1,1 0 0,-1 1-1,0-1 1,0 0 0,1 0-1,-1 0 1,1-1 0,19 0 907,-18 0-642,-1 0-1,1 0 0,-1 0 1,1 1-1,0-1 1,-1 0-1,1 1 1,0-1-1,0 1 1,-1-1-1,1 1 1,0 0-1,0 0 0,-1 0 1,1 0-1,0 0 1,0 0-1,0 1 1,2 0-1,6-30-235,-34 92-107,18-31-653,10-23-424,9-19-732,2-17-5692,-1-10-7532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21044,'0'0'5066,"11"3"-2856,4 0-1800,-1 0-1,1-1 0,0-1 1,0 0-1,0-1 1,-1 0-1,1-2 1,0 1-1,14-5 1,31-9-360,0 2 0,1 3 1,0 2-1,1 3 0,-1 3 1,78 7-1,-128-4-97,2 2-641,0-2 0,0 1 0,0-2 0,0 0-1,0 0 1,0-1 0,0-1 0,24-6-1,-19-5-6747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17232,'-1'8'2306,"-16"95"83,9-66-1265,2 0 1,1 0-1,1 73 1,4-109-1114,0 0 0,0-1 0,0 1 0,1 0 0,-1 0 0,0-1 0,0 1 0,1 0 0,-1-1-1,0 1 1,1 0 0,-1-1 0,0 1 0,1-1 0,-1 1 0,1-1 0,-1 1 0,1-1 0,-1 1 0,1-1 0,0 1 0,-1-1 0,1 1 0,-1-1 0,1 0 0,0 0 0,-1 1 0,1-1 0,0 0-1,0 0 1,-1 0 0,1 0 0,0 1 0,0-1 0,-1 0 0,1 0 0,0-1 0,-1 1 0,1 0 0,0 0 0,0 0 0,-1 0 0,1-1 0,0 1 0,-1 0 0,1-1 0,0 1 0,-1 0-1,1-1 1,-1 1 0,1-1 0,-1 1 0,1-1 0,35-24 813,-33 22-790,0 0 0,1 1 0,0-1 0,-1 1 0,1-1 0,0 1 1,0 0-1,0 0 0,1 1 0,-1-1 0,0 1 0,1 0 0,-1 0 1,0 1-1,1-1 0,-1 1 0,9 0 0,-10 1-7,0 0 1,-1 0-1,1 0 0,-1 0 0,1 0 0,-1 1 1,1-1-1,-1 1 0,0-1 0,0 1 0,1 0 1,-1 0-1,-1 0 0,1 0 0,0 1 0,0-1 1,-1 0-1,1 1 0,-1-1 0,0 1 0,0-1 1,0 1-1,0 0 0,0-1 0,-1 1 1,1 0-1,-1 0 0,0-1 0,1 6 0,-1-1 80,0-1-1,0 1 0,0 0 0,0 0 1,-1 0-1,0 0 0,-1-1 0,0 1 1,0 0-1,0-1 0,-1 1 0,0-1 1,0 0-1,0 0 0,-1 0 0,0-1 1,-8 10-1,9-12-40,-1 1 0,0-1 0,0 1 0,-1-1 0,1 0 0,-1-1 0,0 1 0,1-1 0,-1 0 0,0 0 0,-1 0 0,1-1 0,0 0 0,0 0 0,0 0 0,-1 0 0,1-1 0,0 0 0,-1 0 0,1-1 0,0 1 0,-1-1 0,-7-3 0,9 2-116,0 0 1,-1 0-1,2-1 1,-1 1-1,0-1 1,0 0-1,-4-5 1,-2-11-636,10 19 649,0-1 1,0 1-1,0-1 0,0 0 1,0 1-1,0-1 0,0 1 1,0-1-1,1 1 0,-1-1 1,0 1-1,0-1 0,1 1 1,-1-1-1,0 1 0,1 0 1,-1-1-1,1 1 0,-1-1 1,0 1-1,1 0 0,-1-1 1,1 1-1,-1 0 0,1-1 1,-1 1-1,1 0 0,-1 0 1,1 0-1,-1-1 0,1 1 1,0 0-1,45-15-9034,-15 3 2365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2210,'0'0'25475,"9"-10"-24397,25-28-467,28-34-236,4 3 0,78-62-1,-142 128-369,0 1 0,1 0 0,0 0 0,-1 1 0,1-1 0,0 0 0,0 1 0,0 0 0,0 0 0,0 0 0,0 0 0,1 0 0,-1 0 0,6 0 0,-9 2 23,1 0-1,0-1 1,-1 1-1,1 0 1,-1-1-1,1 1 1,-1 0 0,1 0-1,-1 0 1,0-1-1,1 1 1,-1 0-1,0 0 1,0 0 0,0 0-1,1-1 1,-1 1-1,0 0 1,0 0-1,0 0 1,0 0 0,-1 1-1,1 29 643,-1-25-447,-2 24-101,-1-1 1,-2 1 0,0-1 0,-13 30 0,-4 24-70,17-62-53,-2 13 0,0-1 0,3 1 0,-3 49 0,7-83 1,1 1 1,0 0-1,0-1 0,0 1 0,0 0 1,0 0-1,0-1 0,0 1 0,0 0 1,0-1-1,0 1 0,1 0 0,-1 0 1,0-1-1,0 1 0,1 0 0,-1-1 1,0 1-1,1-1 0,-1 1 0,1 0 1,-1-1-1,0 1 0,1-1 0,0 1 1,-1-1-1,1 1 0,-1-1 0,1 0 1,0 1-1,-1-1 0,1 0 0,-1 1 1,1-1-1,0 0 0,0 0 0,-1 1 1,1-1-1,0 0 0,-1 0 0,1 0 1,0 0-1,0 0 0,-1 0 0,1 0 1,0 0-1,0-1 0,-1 1 0,2 0 1,1-1-111,1-1 1,-1 1 0,0-1 0,1 0 0,-1 0-1,0 0 1,0 0 0,0 0 0,2-3-1,25-31-4225,-1-9-3733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8456,'0'0'23868,"10"0"-23452,37-2-389,-17 0-27,1 1 0,-1 1 0,0 2 0,42 7 0,-70-8 0,-1-1 0,1 1 0,-1-1 0,1 1 0,-1 0 0,0 0 0,1 0 0,-1 0 0,0 0 0,1 0 0,-1 0 0,0 0 0,0 1 0,0-1 0,0 0 0,0 1 0,-1-1 0,1 1 0,0-1 0,0 1 0,0 1 0,0 1 0,0 1 0,-1-1 0,1 1 0,-1 0 0,0-1 0,0 1 0,-1 7 0,-2 6 0,-1 0 0,-11 31 0,14-46 0,-23 57 52,16-41-106,0 0 0,1 1 0,0 0 0,2 0 0,1 1 1,0-1-1,-1 25 0,5-48-1407,-1-1 0,1 1 0,-1-1-1,0 1 1,0-1 0,-1 1 0,1 0 0,-4-7 0,-32-41-8963,15 27 8671,-3 1 3541,-2-2 3995,3-2 3811,36 28-5651,16-3-3377,-22 1-100,29-3-644,54-14 1,-7-4-8709,-30 6-3419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59 18866,'0'0'5659,"-10"9"-1437,-1 0-3743,1 1-1,0 1 1,0 0-1,1 1 0,-9 14 1,15-21-411,0 1-1,0 0 1,0-1-1,1 1 1,-1 1-1,2-1 1,-1 0 0,1 0-1,-1 1 1,2-1-1,-1 1 1,1-1 0,0 1-1,0-1 1,1 1-1,2 10 1,-2-13-68,1-1 0,0 1 0,0-1 0,0 0 0,0 0 0,0 1 0,1-2 0,-1 1 0,1 0 0,0 0 0,0-1 0,0 1 0,0-1 0,0 0 0,0 0 0,1 0 0,-1-1 0,1 1 0,-1-1 0,1 0 0,0 0 0,0 0 0,-1 0 0,1 0 0,0-1 0,0 0 0,7 0 0,-4 0 0,1 0 0,-1-1 0,1 1 0,-1-1 0,0-1 0,1 1 0,-1-1 0,0-1 0,0 1 0,0-1 0,-1-1 0,1 1 0,10-8 0,-11 5 0,-1 1 0,0-1 0,0 1 0,-1-1 0,0-1 0,0 1 0,0 0 0,-1-1 0,0 0 0,0 0 0,-1 0 0,0 0 0,0 0 0,0-1 0,-1 1 0,0 0 0,-1-1 0,0 1 0,0-1 0,0 1 0,-3-12 0,2 13 0,-1-1 0,1 1 0,-2-1 0,1 1 0,0 0 0,-1 0 0,0 0 0,-1 1 0,0-1 0,1 1 0,-1-1 0,-1 1 0,1 1 0,-1-1 0,0 0 0,0 1 0,-1 0 0,1 1 0,-1-1 0,1 1 0,-1 0 0,0 0 0,-1 1 0,-8-3 0,-6 1-647,8 3-4423,1 1-10449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14606,'0'0'10709,"9"8"-9551,8 9-591,-1 2 1,-1 0-1,0 0 1,-1 2-1,-2-1 0,13 28 1,-11-15-359,-2 1 1,-1 0 0,-2 0-1,-1 1 1,5 68-1,-11-78-196,-2 0 1,-1 0-1,-1 0 0,-1-1 0,-1 1 0,-1-1 0,-1 0 0,-1 0 0,-13 29 0,11-33-598,0 2 784,-2-1 0,-15 25 0,-6-11-3862,29-33 2701,0 0 1,0 0-1,0 0 1,0 0-1,0-1 1,-1 1 0,1-1-1,0 0 1,-1 0-1,-5 1 1,-10-2-11488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13965,'0'0'16480,"-9"13"-15808,-3 4-488,1 1-1,0 0 0,1 1 1,1 0-1,1 0 0,1 1 0,1 0 1,-5 26-1,10-39-183,0-1 0,0 1 0,1-1 0,0 1 0,0 0 0,1-1 0,-1 1 0,2-1 0,1 8 0,-2-12 0,0 0 0,1 0 0,-1 0 0,0 0 0,1 0 0,0 0 0,-1-1 0,1 1 0,0-1 0,0 1 0,0-1 0,0 1 0,0-1 0,0 0 0,0 0 0,0 0 0,1 0 0,-1-1 0,0 1 0,1 0 0,-1-1 0,0 0 0,1 1 0,-1-1 0,1 0 0,-1 0 0,3-1 0,42-7-2362,-41 6 1555,0 0 0,0-1 0,0 0 0,0 0 0,0-1 0,-1 0 0,0 0 0,0 0 0,0 0 0,0-1 0,-1 0 0,1 0 0,-1 0 0,6-10 0,2-12-5866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13645,'0'0'7367,"-21"66"-4452,10-34-801,4 3-385,-1 0-448,4-3-384,4-9-512,0-6-289,1-11-64,14-6-352,2-13-737,1-11-1250,-3-9-1793,0-4-2210,-4-4-5989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91 12492,'0'0'16805,"-5"9"-16591,4-8-211,-3 6 16,1 1 1,-1-1 0,1 1-1,0 0 1,-2 9 0,5-15-17,-1 0 0,1 0-1,0 0 1,-1 0 0,1 0 0,0 0 0,0 1 0,1-1 0,-1 0 0,0 0 0,1 0 0,-1 0 0,1 0 0,0 0 0,-1 0 0,1 0 0,0 0 0,0 0 0,0-1 0,1 1 0,-1 0 0,0-1 0,1 1 0,-1-1 0,1 1 0,-1-1 0,1 1 0,0-1 0,-1 0 0,3 1 0,8 4 36,-5-3-28,0 0 1,-1 1-1,0 0 1,1 0 0,7 7-1,-12-8-5,0-1 0,0 1 0,-1-1 0,1 1 0,-1-1 0,1 1-1,-1 0 1,0 0 0,0 0 0,0 0 0,0 0 0,0 0 0,-1 0 0,1 0 0,-1 0-1,0 5 1,0-1 117,-1-1-1,1 0 1,-1 0-1,-1 0 1,1 0-1,-1 0 0,0 0 1,0 0-1,-1 0 1,1-1-1,-7 9 1,8-12-81,-1 1 1,1-1 0,-1 0-1,0-1 1,0 1 0,0 0-1,0 0 1,0-1 0,0 0-1,0 1 1,-1-1 0,1 0-1,0 0 1,-1 0 0,1 0-1,-1 0 1,1-1 0,-1 1-1,1-1 1,-1 1 0,0-1-1,1 0 1,-1 0 0,1-1-1,-1 1 1,0 0 0,1-1-1,-1 1 1,1-1 0,-1 0-1,-2-1 1,3 0-260,0 0 1,-1 1-1,1-1 0,0-1 1,0 1-1,0 0 1,0 0-1,0-1 0,1 1 1,-1-1-1,1 1 0,-1-1 1,1 0-1,0 0 1,0 0-1,0 1 0,1-1 1,-2-6-1,-5-56-8095,7 34-977</inkml:trace>
  <inkml:trace contextRef="#ctx0" brushRef="#br0" timeOffset="1">32 78 13036,'0'0'11884,"59"-37"-11212,-41 32-544,3-1-320,-1-2-2370,1-2-1890,0-1-2851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 14446,'0'0'13655,"-10"11"-12272,5-6-1304,-1 0 120,1 0-1,-1 1 0,1 0 0,0 0 0,1 0 1,-1 0-1,1 1 0,1 0 0,-1 0 1,1 0-1,0 0 0,1 1 0,0-1 1,0 1-1,-1 10 0,3-17-197,0 0 0,0 0 0,0 0 0,0 0 0,1 0-1,-1 0 1,0 0 0,0 0 0,1 0 0,-1-1 0,1 1 0,-1 0 0,1 0 0,-1 0 0,1 0 0,-1 0-1,1-1 1,0 1 0,0 0 0,-1-1 0,1 1 0,0 0 0,0-1 0,0 1 0,-1-1 0,1 1 0,0-1-1,0 0 1,0 1 0,0-1 0,0 0 0,0 1 0,0-1 0,0 0 0,0 0 0,0 0 0,0 0 0,0 0-1,0 0 1,0-1 0,0 1 0,0 0 0,2-1 0,1 0-2,1 0 0,0 0 0,-1 0 0,1-1 1,-1 0-1,1 0 0,-1 0 0,5-4 0,3-3 1,0-1 0,-1-1 0,12-13 0,-19 20 0,-1 0 0,0-1 0,0 1 0,0 0 0,-1-1 0,1 1 0,-1-1 0,0 0 0,0 0 0,-1 0 0,1 0 0,-1 0 0,0-6 0,-1 11 0,0-1 0,0 1 0,0-1 0,0 1 0,0-1 0,0 1 0,-1-1 0,1 1 0,0-1 0,0 1 0,-1-1 0,1 1 0,0-1 0,-1 1 0,1-1 0,0 1 0,-1 0 0,1-1 0,-1 1 0,1 0 0,0-1 0,-1 1 0,1 0 0,-1 0 0,1-1 0,-1 1 0,1 0 0,-1 0 0,0 0 0,0-1 0,-25 1 0,-25 12 0,16 3-1445,-21 10-8347,34-17-6805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5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27 5958,'0'0'19485,"0"-4"-18594,-1 3-834,1 0 0,0 0-1,0 0 1,-1 0 0,1 0-1,0 0 1,-1 0 0,1 0-1,-1 0 1,1 0 0,-1 1-1,0-1 1,1 0-1,-1 0 1,0 1 0,1-1-1,-1 0 1,0 1 0,0-1-1,0 0 1,0 1 0,0-1-1,0 1 1,0 0 0,-1-1-1,-34-1 461,21 4-503,1 1 0,-1 1-1,-17 7 1,-39 18-25,-124 70 0,158-76 89,1 1 0,2 1 0,0 2 0,-55 59 0,82-78 3,0 0 0,0 1 0,1-1-1,0 2 1,1-1 0,0 1 0,1-1 0,-1 1-1,2 0 1,0 1 0,0-1 0,1 1-1,0-1 1,0 1 0,1 21 0,2-18-60,1 1-1,1 0 1,0-1 0,1 1 0,1-1 0,0 0-1,0-1 1,2 1 0,0-1 0,16 24 0,-16-27 6,12 17-16,-1 0 0,-2 1 0,20 45 0,-33-64 29,1 1-1,-1 1 0,-1-1 0,0 0 0,-1 1 1,0-1-1,0 1 0,-1-1 0,0 1 1,-1-1-1,0 0 0,-1 1 0,0-1 1,-1 0-1,-3 11 0,-9 13 388,-2 0 0,-29 44 0,-8 17 91,53-94-520,0 0 0,0 0 0,1 1 0,-1-1 0,0 1 0,0-1 0,1 1 0,-1-1 0,1 1 1,0-1-1,-1 1 0,1-1 0,0 1 0,0 0 0,0-1 0,0 1 0,0-1 0,0 1 0,0 0 0,1-1 0,-1 1 0,1-1 0,-1 1 0,1-1 0,-1 1 0,1-1 0,0 1 0,0-1 1,0 0-1,-1 1 0,1-1 0,1 0 0,-1 0 0,0 0 0,0 0 0,2 2 0,4 0-29,0 0 0,0 0 0,1-1 0,-1 0 1,1 0-1,11 1 0,0 1-65,-3-1-17,-1 1-1,1 0 1,-1 1 0,0 1 0,-1 0 0,0 2 0,26 15 0,-34-18 115,0 0 0,0 1 1,0-1-1,-1 1 0,0 0 0,0 0 0,-1 1 1,1-1-1,-1 1 0,-1 0 0,0 0 1,0 1-1,0-1 0,0 0 0,-1 1 0,-1 0 1,2 15-1,-1 6 126,-3 0 1,0 1-1,-2-1 1,-1 0-1,-1 0 0,-1 0 1,-18 48-1,-96 189-1029,94-214 305,-8 11-91,12-22 984,-20 51 0,37-78-139,1-1-1,0 1 1,1 0-1,0 0 0,1 0 1,1 0-1,0 0 1,1 17-1,1-26-151,0 0 0,0 0 0,1 0 0,-1-1 0,1 1 0,0 0 0,0-1 0,1 0 0,-1 1 0,1-1 0,0 0 0,0 0 0,1 0 0,-1-1 0,1 1 0,-1-1 0,1 0 0,0 0 0,0 0-1,1-1 1,-1 1 0,1-1 0,-1 0 0,1 0 0,7 1 0,1 1-650,0 0-1,0-1 0,1-1 0,-1 0 0,1-1 0,0-1 1,-1 0-1,19-2 0,27-12-7117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9 6694,'0'0'9465,"-8"-2"-5813,-3 0-2947,1 0 0,-1 1 0,0 0 0,0 1 1,1 0-1,-1 0 0,0 1 0,1 1 0,-1 0 0,-19 6 0,10 3-375,0 0 0,1 2 0,1 0 0,-1 1-1,2 1 1,0 1 0,1 0 0,-26 35 0,31-37-159,1 1 1,1-1 0,0 2-1,1-1 1,1 1-1,0 0 1,1 1 0,1-1-1,1 1 1,0 0 0,1 0-1,-1 23 1,4-36-270,0 0 0,1-1 0,-1 1 0,1 0 0,0-1 0,0 1 0,0-1 0,1 1 0,-1-1 0,1 1 1,-1-1-1,1 0 0,1 0 0,-1 0 0,0 0 0,1 0 0,-1-1 0,1 1 0,0-1 0,0 1 0,0-1 0,0 0 0,0 0 0,0 0 0,0-1 0,1 1 0,-1-1 0,1 0 0,-1 0 0,1 0 1,0 0-1,6 0 0,12 2-1135,-1-1 0,1-1 1,0-1-1,28-4 0,10-5-5290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12908,'0'0'19571,"-21"64"-19283,10-33-288,0 1 0,3-1 0,5-8 0,3-5 0,0-8 0,0-7-1377,5-3-1154,3-12-1120,-5-13-577,-3-14-2563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9385,'0'0'8525,"-7"9"-6395,1-2-1538,0 0 1,1 0-1,0 1 0,1-1 0,-1 1 0,2 0 1,-1 1-1,1-1 0,0 1 0,1-1 0,0 1 0,0 0 1,0 10-1,1-13-385,1-1 0,0 1 1,0 0-1,0 0 0,1-1 1,-1 1-1,1 0 0,1-1 1,3 11-1,-4-14-193,1 0 0,0 0 1,-1 0-1,1 0 0,0 0 1,0 0-1,1-1 0,-1 1 1,0-1-1,0 1 0,1-1 1,-1 0-1,1 0 0,-1 0 1,1 0-1,0 0 0,-1-1 1,1 1-1,0-1 0,-1 0 0,1 0 1,4 0-1,-1 0 51,0 0 1,0 0-1,0-1 0,0 0 1,0 0-1,0 0 0,-1-1 1,1 0-1,-1 0 0,1 0 1,-1-1-1,0 0 0,1 0 0,-2 0 1,9-7-1,-9 7-20,-1 0 0,0 0 0,-1-1 0,1 1 0,0-1 0,-1 1 0,0-1 0,0 0 0,0 0 0,0 0 0,0 0-1,-1-1 1,0 1 0,0 0 0,0 0 0,-1-1 0,1 1 0,-1-1 0,0 1 0,0 0 0,-2-9 0,1 10-45,0 1 0,0-1 0,0 0 0,-1 1 0,1-1 0,-1 1 0,0 0 0,0-1 0,0 1 0,0 0 0,0 0 0,0 0 0,-1 1 0,1-1 0,0 1 0,-1-1 0,0 1 0,1 0 0,-1-1 0,0 1 0,1 1 0,-1-1 0,0 0 0,-5 0 0,-1 0 0,1-1 0,-1 1 0,1 1 0,-1 0 0,1 0 0,-1 1 0,-10 1 0,18-2-56,0 0 1,0 0-1,1 0 1,-1 0-1,0 1 0,0-1 1,1 0-1,-1 0 1,0 1-1,0-1 1,1 0-1,-1 1 0,0-1 1,1 0-1,-1 1 1,0-1-1,1 1 0,-1-1 1,1 1-1,-1 0 1,1-1-1,-1 1 1,1-1-1,-1 1 0,1 0 1,0-1-1,-1 1 1,1 0-1,0 0 0,0-1 1,-1 1-1,1 0 1,0 0-1,0-1 1,0 1-1,0 1 0,1-1-149,-1 0 0,1-1-1,-1 1 1,1 0-1,0 0 1,0-1 0,-1 1-1,1 0 1,0-1-1,0 1 1,0-1 0,0 1-1,0-1 1,0 1 0,0-1-1,0 0 1,0 0-1,0 1 1,0-1 0,0 0-1,0 0 1,0 0-1,0 0 1,0 0 0,0 0-1,0 0 1,0 0-1,2-1 1,27-6-8822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22838,'0'0'6566,"-44"53"-4324,33-29-1121,5 5-1121,2 3 0,4 1 0,0 0 0,0-1 0,0 0 0,1-3 0,2-6-1057,-2-7-1858,-1-7-1633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16912,'0'0'12139,"51"-14"-11178,-7 9-320,7 0-545,6 0 0,0 0-800,-2 0-2371,-7-1-3524,-2-1-8006</inkml:trace>
  <inkml:trace contextRef="#ctx0" brushRef="#br0" timeOffset="1">738 0 12524,'0'0'16912,"-49"73"-14446,34-45-1601,6 4-865,0 2 0,4 0 0,1 3 0,2-2 0,1 0 0,-1-5-961,-4-2-1249,0-11-2242,-7-6-1218,-5-6-4291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15310,'0'0'11820,"51"21"-9899,-12-21-735,5 0-578,7-9-416,0-3-160,-1 1-32,-2-1 0,-8-1-736,-8 3-417,-7-2-545,-8-3-896,-9-2-1763,-8-3-2817</inkml:trace>
  <inkml:trace contextRef="#ctx0" brushRef="#br0" timeOffset="1">98 1 20115,'0'0'10570,"74"19"-9641,-25-16-673,3 2-224,7-3-1281,1-1-2467,-1-1-2690,-2 0-6918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17040,'0'0'9641,"-49"68"-6854,35-42-321,3 1-1633,4 4-833,4 1 0,3 0 0,0 5 0,3-1 0,3-2 0,-5-5-929,-1-6-1761,0-6-962,0-10-416,-6-7-1505,-4 0-5445</inkml:trace>
  <inkml:trace contextRef="#ctx0" brushRef="#br0" timeOffset="1">1 249 13741,'0'0'14350,"39"-12"-14254,4 12-1378,10 0-2049,3-12-4740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21941,'-9'5'3432,"-1"1"-3096,1 0 0,0 1 1,0-1-1,0 2 0,1 0 0,0 0 0,0 0 0,1 1 0,0 0 0,1 0 0,0 1 0,0 0 0,1 0 0,0 0 0,1 1 1,0-1-1,1 1 0,0 0 0,0 0 0,1 1 0,0 11 0,2-10-336,1 1 0,1-1 0,0 0 0,0 0 0,1 0 0,1 0 0,0 0 0,1-1 0,0 0 0,1 0 0,1 0 0,8 12 0,-11-18 0,2 1 0,-1-1 0,1 1 0,0-2 0,0 1 0,0-1 0,1 0 0,0 0 0,0 0 0,1-1 0,-1 0 0,1-1 0,-1 0 0,1 0 0,0-1 0,0 1 0,1-2 0,-1 1 0,0-1 0,11 0 0,-18-1 0,1 0 0,0 0 0,-1 0 0,1 0 0,0 0 0,0 0 0,-1 0 0,1-1 0,0 1 0,-1 0 0,1-1 0,0 0 0,-1 1 0,1-1 0,-1 0 0,1 0 0,-1 0 0,1 0 0,-1 0 0,0 0 0,1 0 0,-1 0 0,0-1 0,0 1 0,0 0 0,0-1 0,0 1 0,0-1 0,0 1 0,-1-1 0,1 0 0,-1 1 0,1-1 0,-1 1 0,1-1 0,-1-2 0,0 1 0,0 0 0,-1 1 0,1-1 0,-1 0 0,0 1 0,0-1 0,0 0 0,0 1 0,0-1 0,0 1 0,-1-1 0,1 1 0,-1 0 0,0 0 0,1 0 0,-1 0 0,0 0 0,0 0 0,-1 0 0,1 0 0,0 1 0,0-1 0,-3 0 0,-16-7 0,1 0 0,-2 2 0,1 0 0,-1 2 0,1 0 0,-1 2 0,-29-2 0,102 6 0,0-3 0,0-2 0,-1-2 0,62-15 0,-111 21 0,0 0 0,-1-1 0,1 1 0,0 0 0,0-1 0,0 1 0,0 0 0,0 0 0,0 0 0,0 0 0,1 0 0,-1 0 0,0 0 0,0 0 0,0 1 0,-1-1 0,1 0 0,0 1 0,0-1 0,0 0 0,0 1 0,0-1 0,0 1 0,0 0 0,0-1 0,0 2 0,0-1 0,0 1 0,-1-1 0,1 1 0,0 0 0,-1-1 0,1 1 0,-1 0 0,0-1 0,0 1 0,0 0 0,0-1 0,0 1 0,0 0 0,0 2 0,-4 12 0,1 0 0,-13 29 0,9-24 0,0 2 158,1 0 1,-3 30-1,8-45-540,1-1 0,0 1 0,0 0 0,0 0 0,1 0 0,2 9 0,4-5-10615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13389,'-8'55'3107,"-2"-1"-1154,4 5-1312,4-1-929,-1-4-2082,3-7-3300</inkml:trace>
  <inkml:trace contextRef="#ctx0" brushRef="#br0" timeOffset="1">30 1019 12556,'-12'76'1185,"4"-2"-544,2-5-1346,2-5-3747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16816,'-17'70'1153,"-1"-4"-1089,6-2 384,2-1-480,3-5 0,1-2 32,4-4-800,-1-6-2019,1-3-2914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14638,'2'150'2586,"1"-35"-7789,-12 120-1,-34 104 14071,27-216-5349,7-69 192,-2 57 1,11-105-3764,0 0 1,1 0-1,0 0 1,0 0-1,0-1 1,0 1 0,1 0-1,0 0 1,0-1-1,5 8 1,2 7-1245,-8-19 1005,-1 4-1871,-7-7-3182,-16-9-6319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5349,'0'0'19955,"5"71"-19346,-8-34-257,1 0-192,2 7-96,0 2-32,0 3-224,0 1-1890,0 1-2562,2-1-3076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12748,'0'0'19763,"-24"-18"-20436,27 17-960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37 9385,'0'0'12460,"-51"-18"-12268,43 11 192,-1 0 33,-2 2 159,0 5 97,-4 0-449,-3 0-544,-6 0-673,-3 3-1313,-5-3-2531,-4 0-3267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 14350,'-68'15'2562,"-4"-2"-1281,3-2-1121,1-8-1441,0-3-3011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5077 74 22517,'-2'0'41,"-50"1"157,0-3 0,-99-15 1,56-3-6182,-125-10 0,63 29 5270,112 5 4194,-70 14-1,53-4-1776,-294 50 2727,308-60-5469,-83-5 0,94-2-384,1-1 0,0-3 1,-35-10-1,-23-13-5000</inkml:trace>
  <inkml:trace contextRef="#ctx0" brushRef="#br0" timeOffset="1">2290 105 17008,'-112'32'6246,"0"-4"-5573,5-11-97,7-13-512,3-4-2146,1-17-4292</inkml:trace>
  <inkml:trace contextRef="#ctx0" brushRef="#br0" timeOffset="2">693 32 7719,'-89'24'17457,"2"-3"-15631,1-8-129,7-7-1312,4-6-930,5-8-2210,1-19-1280,0-3-3300,0-1-7079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0 15855,'-81'29'5061,"1"5"-481,8 1-960,5-3-2147,14-12-832,8-9-129,7-11-320,5-13-416,6-15-1442,-3-8-2273,-6 1-2916,-2 4-10473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12043,'0'0'12396,"-6"9"-9561,2-4-2606,1 0 0,0 0-1,0 1 1,0-1 0,1 1 0,-1 0 0,1 0 0,1 0 0,-1 0 0,1 0 0,0 0-1,1 0 1,-1 1 0,1-1 0,1 0 0,-1 0 0,1 0 0,0 1 0,0-1-1,1 0 1,-1 0 0,2-1 0,2 8 0,4 6-925,2-1 0,0 0 0,0 0 0,2-2 0,0 1-1,24 21 1,-33-34 334,1 0 1,-1-1-1,1 1 0,0-1 0,1 0 0,-1 0 0,0-1 0,1 0 0,-1 0 0,1 0 0,11 2 0,-12-4 149,-1 0-1,0 0 0,1-1 0,-1 1 1,0-1-1,0 0 0,0 0 0,0-1 1,0 1-1,0-1 0,0 0 1,0 0-1,0 0 0,-1 0 0,1 0 1,-1-1-1,1 0 0,3-5 0,18-18-8033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16271,'0'0'7976,"-52"68"-4132,28-29-1026,-5 6-960,1 6-1858,-6 4 0,3 3 0,1-1 0,2 0 0,4-10 0,6-4 0,6-11 0,5-10 0,4-7 0,3-10-2274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19442,'0'0'9113,"-3"10"-6919,-5 11-1950,0 0 0,-2 0 0,-1-1 1,-18 27-1,-65 78 420,28-40-531,100-133-3551,21-39-7556,-33 45 1535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12716,'0'0'11168,"-7"11"-8942,0 1-1720,0 0-1,1 0 1,0 1-1,1 0 1,0 0-1,1 0 1,0 0-1,1 1 1,-1 19-1,3-28-423,1 0-1,0 0 0,0 0 1,1 0-1,0 0 0,-1 0 1,2 0-1,-1 0 0,0 0 1,1-1-1,0 1 0,0 0 1,1-1-1,-1 0 0,5 6 1,-4-7-88,0 0 1,0-1 0,1 1 0,-1 0-1,1-1 1,0 0 0,0 0 0,0 0-1,0-1 1,0 1 0,0-1 0,0 0-1,1 0 1,-1-1 0,0 1-1,0-1 1,1 0 0,3 0 0,-7 0-16,-1 0 1,0 0 0,0 0 0,1 0 0,-1 0 0,0 0 0,0 0-1,1 0 1,-1 0 0,0 0 0,0 0 0,0 0 0,1 0 0,-1 0-1,0 0 1,0 0 0,1 0 0,-1 0 0,0-1 0,0 1 0,0 0 0,1 0-1,-1 0 1,0 0 0,0-1 0,0 1 0,0 0 0,1 0 0,-1 0-1,0 0 1,0-1 0,0 1 0,0 0 0,0 0 0,0-1 0,0 1-1,0 0 1,0 0 0,0 0 0,0-1 0,1 1 0,-7-12-457,-14-9-5,-183-81 1008,177 91 320,26 11-839,0 0-1,0 0 1,0 0 0,0 0-1,0 0 1,1 0 0,-1 0-1,0 0 1,0 0-1,0-1 1,0 1 0,0 0-1,0 0 1,0 0 0,0 0-1,0 0 1,0 0-1,0 0 1,1 0 0,-1 0-1,0 0 1,0 0 0,0-1-1,0 1 1,0 0-1,0 0 1,0 0 0,0 0-1,0 0 1,0 0 0,0 0-1,0 0 1,0-1-1,0 1 1,0 0 0,0 0-1,0 0 1,0 0 0,0 0-1,0 0 1,0 0-1,0 0 1,0-1 0,0 1-1,0 0 1,0 0 0,0 0-1,-1 0 1,1 0-1,0 0 1,0 0 0,0 0-1,0 0 1,0 0 0,20-3 253,28 3-52,112 16-294,-31-1-2748,-81-12-6001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17649,'0'0'6085,"10"58"-3138,-4-22-320,-1 3-737,2 3-417,1-6-1377,5-9-96,1-4 0,4-10 0,3-9 0,2-4 0,4-10 0,3-12 0,-3-5-2114,0-5-2018,-6-1-1890,-3-1-2209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8552,'0'0'5851,"0"9"-966,-3 16-3790,0 0-1,-1 0 1,-2-1 0,-13 38 0,-48 106 5116,22-57-4417,-3 33-1794,54-182-4093,-1 0-3590,6 3-1521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20179,'0'0'5936,"0"11"-4729,-4 50-248,-2 0 0,-15 63 0,8-60-103,4 1 0,-3 74 0,12-136-939,0-1 0,0 0 1,1 1-1,-1-1 0,0 1 0,1-1 0,-1 0 0,1 1 1,0-1-1,0 0 0,0 1 0,0-1 0,0 0 1,0 0-1,1 0 0,-1 0 0,3 2 0,-3-3-20,0-1-1,0 1 1,1-1 0,-1 1-1,0-1 1,1 1 0,-1-1-1,1 1 1,-1-1-1,0 0 1,1 0 0,-1 0-1,1 0 1,-1 0-1,0 0 1,1 0 0,-1-1-1,1 1 1,-1 0-1,0-1 1,1 1 0,-1-1-1,0 1 1,1-1 0,-1 0-1,0 0 1,0 1-1,0-1 1,0 0 0,0 0-1,2-2 1,19-19-4643,0-6-2237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15439,'0'0'16388,"-1"16"-15581,0 2-785,-1 1 0,-1 0 0,-1-1 1,0 0-1,-9 22 0,-17 30-22,9-22 0,1 0 0,-15 64 0,72-186 0,51-182-3950,-82 367 6325,-5-89-2141,1 1 0,0-1 0,9 30 0,-9-44-185,0 0 0,0-1 0,1 1 0,0 0 1,1-1-1,0 0 0,0 0 0,0 0 0,1 0 0,0-1 1,0 0-1,10 9 0,7-5-49,-21-10 0,-1 0 0,1 0 0,-1 0 0,0 0 0,1 0 0,-1 0 0,1 0 0,-1 0 0,0-1 0,1 1 0,-1 0 0,0 0 0,1 0 0,-1-1 0,0 1 0,0 0 0,1-1 0,-1 1 0,0 0 0,1 0 0,-1-1 0,0 1 0,0 0 0,0-1 0,1 1 0,-1-1 0,0 1 0,0 0 0,0-1 0,0 1 0,0-1 0,0-1 0,0 0 0,0-1 0,0 1 0,-1 0 0,1 0 0,-1 0 0,1 0 0,-1 0 0,0 0 0,0 0 0,0 0 0,0 1 0,0-1 0,0 0 0,0 0 0,-1 1 0,1-1 0,-2-1 0,-12-10 0,-1 1 0,0 0 0,0 1 0,-1 1 0,-1 0 0,-18-6 0,-113-35 0,94 35 0,95 9 0,-29 6-1,413-27-4258,-390 28-2435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8872,'0'0'20922,"8"-2"-19865,-5 1-990,-1 0 1,0 1-1,0-1 1,0 1-1,1-1 1,-1 1-1,0 0 1,0 0-1,1 0 1,-1 0-1,0 0 1,0 1 0,0-1-1,5 2 1,-3 0 19,-1 1 0,1 0 0,-1 0 0,1 0 0,-1 0 0,0 0 1,0 0-1,0 1 0,2 5 0,1-1-223,0-1-1,1 1 1,-1-1 0,1-1 0,1 1-1,-1-1 1,1-1 0,0 1-1,1-1 1,-1-1 0,1 1-1,0-1 1,0-1 0,0 0 0,0 0-1,1-1 1,-1 0 0,1 0-1,0-1 1,-1-1 0,15 0 0,-15-1-612,-1 0 0,1-1 0,0 0 0,0 0 0,-1-1 0,11-5 0,-10 4-523,-1 0 0,0-1 0,0-1 0,0 1 0,-1-1 0,10-10 0,13-23-3195,-22 11 12998,-14 34-6976,-1 0-542,-23 32 2951,-36 61-1,26-29-2913,-36 87 0,74-154-1061,-2 4-34,1 1 1,-1 0-1,1 0 0,0 0 0,1 0 1,0 1-1,1-1 0,-1 1 1,1-1-1,1 1 0,1 16 1,-1-24-88,0 0 0,1 0 0,-1-1 0,1 1 0,0 0 0,-1 0 0,1 0 0,-1-1-1,1 1 1,0 0 0,0-1 0,-1 1 0,1-1 0,0 1 0,0-1 0,0 1 0,0-1 0,0 0 0,0 1 0,-1-1 0,1 0 0,0 0 0,0 1 0,0-1 0,0 0 0,0 0 0,0 0 0,0 0 0,0 0 0,0-1 0,0 1 0,0 0 0,0 0 0,0-1 0,0 1 0,1-1 0,34-15-6718,-3-11-4319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1 23478,'0'0'5349,"-10"8"-4180,-49 52-253,2 2 0,-76 107-1,119-150-891,23-32-273,123-168-4931,-118 158 4659,-10 14 508,-6 13 515,-10 18 121,-10 17 501,-17 45 0,34-70-841,0-1 1,1 1 0,1 0 0,0 1-1,1-1 1,0 1 0,1 22 0,1-34-273,0-1-1,1 1 1,-1 0 0,1 0 0,0 0 0,0-1 0,0 1 0,0-1 0,0 1 0,1-1-1,-1 1 1,1-1 0,0 0 0,0 1 0,-1-1 0,1 0 0,0 0 0,1 0 0,-1-1 0,0 1-1,1-1 1,-1 1 0,1-1 0,3 2 0,-1-1-8,0 0 1,0-1-1,0 0 1,0 1-1,0-2 1,1 1-1,-1-1 0,0 0 1,0 0-1,0 0 1,1-1-1,-1 1 1,5-3-1,-8 3-3,0-1 0,0 0 0,0 0 0,0 0 0,0 0 0,-1 0 0,1 0 0,0 0 0,-1 0 0,1-1 0,-1 1 0,1-1 0,-1 1 0,1-1 0,-1 0 0,0 1 0,0-1 0,0 0 0,0 0 0,0 0 0,-1 0 0,1 0 0,0 0 0,-1 0 0,0 0 0,1 0 0,-1 0 0,0 0 0,0 0 0,0 0 0,0 0 0,0 0 0,-1 0 0,1 0 0,-1 0 0,1 0 0,-1 0 0,-1-3 0,-1-3 0,0 1 0,0-1 0,0 1 0,-1 0 0,0 1 0,0-1 0,-1 1 0,-10-12 0,-3 4 0,-1 0 0,-1 2 0,0 0 0,0 2 0,-1 0 0,0 1 0,-1 1 0,0 1 0,0 1 0,-28-4 0,177 8 0,-83 4-1326,64 10 0,-78-7-487,0 2 1,0 1-1,-1 1 1,0 2-1,40 21 1,-46-21-11695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23158,'0'0'9609,"74"8"-9609,-44-7 0,-5 2-5958,-9 3-3394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18225,'0'0'14542,"-10"47"-14542,28-47 0,2 0 0,-4-8-2178,-3-1-6887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11819,'0'0'20948,"90"-7"-20948,-41-7 0,5 1 0,-4 4-1025,-14 4-1890,-8 5-1409,-17 0-1698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14734,'0'0'18033,"85"-47"-18033,-23 33 0,0 5 0,-7 2-1569,-9 1-4613,-5 3-6759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314 131 8680,'0'0'721,"7"-10"-326,39-48 1018,-5 13 3116,-40 44-4368,0 1 0,-1-1 0,1 1 0,-1 0 0,1-1 1,-1 1-1,1-1 0,-1 1 0,1-1 0,-1 0 1,0 1-1,1-1 0,-1 1 0,0-1 0,1 0 1,-1 1-1,0-1 0,0 0 0,0 1 0,0-1 0,0 0 1,1 1-1,-1-2 0,-14 0 2923,-23 13-1052,5 3-1470,1 1-1,1 2 1,1 1-1,-48 38 1,59-40-117,0 0 1,1 1 0,0 1 0,2 0 0,0 1-1,1 1 1,-18 35 0,28-48-383,1-1 0,1 1 0,-1-1 0,1 1 0,0 0 0,1 0 0,-1 0 0,1 0 0,1 0 0,-1 1 1,1-1-1,1 0 0,-1 0 0,3 10 0,-1-12-62,0 0 1,0-1-1,0 1 0,0-1 1,1 0-1,0 0 1,-1 0-1,2 0 0,-1 0 1,0-1-1,1 1 1,0-1-1,-1 0 1,1 0-1,1 0 0,-1 0 1,0-1-1,1 0 1,-1 0-1,1 0 1,6 1-1,5 2 19,0-1 1,0-1-1,1 0 1,0-1-1,25-1 1,-32-1-27,-1 0 1,0-1 0,0 0-1,1-1 1,-1 0 0,0 0-1,0-1 1,-1 0 0,1-1-1,-1 0 1,12-7 0,-18 10 6,0 0 0,0-1 0,0 0-1,0 0 1,0 1 0,0-1 0,-1 0 0,1 0 0,-1-1 0,1 1 0,1-4 0,-3 5 8,1 0 0,-1 0 0,0 0 0,0-1 0,0 1 0,0 0 0,0 0 0,0 0 0,0 0 0,0 0 0,0 0 0,0 0 0,0 0 0,-1 0-1,1-1 1,0 1 0,-1 0 0,1 0 0,-2-1 0,0-1 17,0 1 0,-1 0 0,1 0 0,-1-1-1,1 2 1,-1-1 0,0 0 0,0 0-1,0 1 1,0 0 0,0-1 0,0 1 0,0 0-1,0 1 1,-6-2 0,-7 0-16,0 0 0,1 1 0,-27 2 0,37-1-10,1 0-1,-1 1 1,0 0-1,0 0 1,0 0-1,1 0 1,-1 1-1,1 0 1,-1 0-1,1 0 1,0 1-1,-1-1 1,1 1-1,0 0 1,-5 6-1,8-9 1,1 0 0,0 0 0,0 0 0,0 0 0,0 0 0,-1 0 0,1 0 0,0 1 0,0-1 0,0 0 0,0 0 0,-1 0 0,1 0 0,0 0 0,0 1 0,0-1 0,0 0 0,0 0 0,0 0 0,0 1 0,0-1 0,0 0 0,-1 0 0,1 0 0,0 1 0,0-1 0,0 0 0,0 0 0,0 1 0,0-1 0,0 0 0,1 0 0,-1 0 0,0 1 0,0-1 0,0 0 0,0 0 0,0 0 0,0 1 0,0-1 0,0 0 0,0 0 0,0 0 0,1 0 0,-1 1 0,0-1 0,0 0 0,0 0 0,1 0 0,13 0 0,19-11 0,3-8 0,37-26 0,-50 29 0,0 2 0,1 0 0,0 1 0,49-17 0,-72 30 0,0-1 0,0 1 0,1 0 0,-1 0 0,0-1 0,0 1 0,0 0 0,0 0 0,0 0 0,0 0 0,1 0 0,-1 0 0,0 1 0,0-1 0,0 0 0,0 1 0,0-1 0,0 0 0,0 1 0,0-1 0,0 1 0,0 0 0,0-1 0,0 1 0,0 0 0,0 0 0,-1-1 0,1 1 0,1 2 0,-1 0 0,1 0 0,-1 0 0,0 0 0,0 1 0,0-1 0,0 0 0,-1 1 0,1-1 0,-1 1 0,0 3 0,0 13 0,-2-1 0,-6 33 0,7-49 0,-13 61 0,-7 41 0,24-103 55,6-10-1,5-9-601,11-45-8859,-12 24-417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20820,'0'0'9566,"10"-1"-8701,12-2-781,-1-1-1,0 0 1,0-2-1,0 0 1,-1-2 0,0 0-1,-1-1 1,1-1 0,-2-1-1,0 0 1,22-19 0,-38 29-72,0-1 0,-1 1 1,1 0-1,-1-1 0,1 0 1,-1 1-1,0-1 1,1 0-1,-1 0 0,0 0 1,0 1-1,0-1 0,-1 0 1,1 0-1,0-1 1,-1 1-1,1 0 0,-1 0 1,0 0-1,0 0 0,0-4 1,0 6-7,0-1 1,0 0-1,-1 1 0,1-1 1,0 1-1,-1-1 1,1 1-1,-1-1 0,1 1 1,0-1-1,-1 1 0,1 0 1,-1-1-1,1 1 1,-1-1-1,0 1 0,1 0 1,-1 0-1,1-1 1,-1 1-1,1 0 0,-1 0 1,0 0-1,1 0 1,-2-1-1,-27 8 68,20-2-74,0 1 0,0 0 0,1 0 0,-1 1 0,1 0 0,1 0 0,-1 1 0,-9 14 0,1-1 0,2 1 0,-17 32 0,25-43 0,0 0 0,1 1 0,0-1 0,1 1 0,0 0 0,1 0 0,1 1 0,0-1 0,-1 22 0,4-32-11,-1-1 0,1 1 0,-1-1 0,1 0 0,0 0 0,-1 1 0,1-1 0,0 0 0,0 0 0,0 0 0,0 0 0,0 0 0,0 0 0,0 0 0,1 0 0,-1 0 0,0 0 0,0-1 0,1 1 0,-1 0 0,1-1 0,-1 1 0,0-1 0,1 0 0,-1 1 0,1-1 0,-1 0 0,1 0 0,-1 0 0,1 0 0,2 0 0,3 0-379,1-1 0,-1 1 1,1-2-1,0 1 0,8-3 0,24-16-5492,-1-9-3162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17008,'-9'2'4911,"-7"2"-2942,0 0-1,0 2 0,-19 8 0,30-12-1678,-1 1 0,0 0-1,1 1 1,-1 0 0,1-1 0,0 1 0,-8 9-1,15-7-424,11-2-33,25-2-105,-22-1 262,-4 1-4,-1 0 0,0 1 0,-1 0 0,1 1-1,0 1 1,-1-1 0,0 2 0,18 11 0,-25-14 28,0-1-1,0 1 1,0-1 0,0 1-1,-1 0 1,1 0 0,-1 0-1,1 0 1,-1 1 0,0-1-1,-1 1 1,1-1 0,1 5-1,-3-6 39,1 1-1,-1 0 1,0-1-1,0 1 0,0 0 1,0 0-1,-1-1 1,1 1-1,-1 0 0,1-1 1,-1 1-1,0 0 1,0-1-1,0 1 0,0-1 1,-1 0-1,1 1 1,-1-1-1,1 0 0,-5 4 1,-1 0-36,0 1 0,0-2 0,-1 1 0,0-1 0,0 0 0,0-1 0,-1 0 0,0 0 0,1-1 0,-1 0 0,-16 3 0,21-5-16,-1-1-1,0 1 1,0-1-1,0 0 1,0 0-1,1 0 1,-1-1-1,0 1 1,0-1-1,1 0 1,-6-2-1,8 1 1,-1 1 0,1 0 1,0 0-1,-1-1 0,1 0 0,0 1 0,0-1 0,1 0 1,-1 0-1,0 0 0,0 0 0,1 0 0,-1 0 1,1-1-1,0 1 0,0 0 0,0-1 0,0 1 1,0-1-1,0 1 0,0-4 0,1 4-188,0 0 0,-1 1 0,1-1-1,0 0 1,0 1 0,0-1 0,0 0 0,1 1-1,-1-1 1,0 0 0,1 1 0,-1-1 0,1 1 0,0-1-1,-1 0 1,1 1 0,0 0 0,0-1 0,0 1 0,0-1-1,0 1 1,0 0 0,0 0 0,2-2 0,38-19-9053,-40 21 8879,34-12-10159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63" Type="http://schemas.openxmlformats.org/officeDocument/2006/relationships/customXml" Target="../ink/ink31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7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5.png"/><Relationship Id="rId53" Type="http://schemas.openxmlformats.org/officeDocument/2006/relationships/customXml" Target="../ink/ink26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22" Type="http://schemas.openxmlformats.org/officeDocument/2006/relationships/image" Target="../media/image10.png"/><Relationship Id="rId43" Type="http://schemas.openxmlformats.org/officeDocument/2006/relationships/customXml" Target="../ink/ink21.xml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39" Type="http://schemas.openxmlformats.org/officeDocument/2006/relationships/customXml" Target="../ink/ink69.xml"/><Relationship Id="rId80" Type="http://schemas.openxmlformats.org/officeDocument/2006/relationships/image" Target="../media/image39.png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55" Type="http://schemas.openxmlformats.org/officeDocument/2006/relationships/customXml" Target="../ink/ink77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3.png"/><Relationship Id="rId124" Type="http://schemas.openxmlformats.org/officeDocument/2006/relationships/image" Target="../media/image61.png"/><Relationship Id="rId129" Type="http://schemas.openxmlformats.org/officeDocument/2006/relationships/customXml" Target="../ink/ink64.xml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119" Type="http://schemas.openxmlformats.org/officeDocument/2006/relationships/customXml" Target="../ink/ink59.xml"/><Relationship Id="rId44" Type="http://schemas.openxmlformats.org/officeDocument/2006/relationships/image" Target="../media/image21.png"/><Relationship Id="rId60" Type="http://schemas.openxmlformats.org/officeDocument/2006/relationships/image" Target="../media/image29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7.png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97" Type="http://schemas.openxmlformats.org/officeDocument/2006/relationships/customXml" Target="../ink/ink48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66" Type="http://schemas.openxmlformats.org/officeDocument/2006/relationships/image" Target="../media/image32.png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7.png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56" Type="http://schemas.openxmlformats.org/officeDocument/2006/relationships/image" Target="../media/image27.png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105" Type="http://schemas.openxmlformats.org/officeDocument/2006/relationships/customXml" Target="../ink/ink52.xml"/><Relationship Id="rId126" Type="http://schemas.openxmlformats.org/officeDocument/2006/relationships/image" Target="../media/image62.png"/><Relationship Id="rId147" Type="http://schemas.openxmlformats.org/officeDocument/2006/relationships/customXml" Target="../ink/ink73.xml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93" Type="http://schemas.openxmlformats.org/officeDocument/2006/relationships/customXml" Target="../ink/ink46.xml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42" Type="http://schemas.openxmlformats.org/officeDocument/2006/relationships/image" Target="../media/image70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2.png"/><Relationship Id="rId67" Type="http://schemas.openxmlformats.org/officeDocument/2006/relationships/customXml" Target="../ink/ink33.xml"/><Relationship Id="rId116" Type="http://schemas.openxmlformats.org/officeDocument/2006/relationships/image" Target="../media/image57.png"/><Relationship Id="rId137" Type="http://schemas.openxmlformats.org/officeDocument/2006/relationships/customXml" Target="../ink/ink68.xml"/><Relationship Id="rId158" Type="http://schemas.openxmlformats.org/officeDocument/2006/relationships/image" Target="../media/image78.png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image" Target="../media/image30.png"/><Relationship Id="rId83" Type="http://schemas.openxmlformats.org/officeDocument/2006/relationships/customXml" Target="../ink/ink41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32" Type="http://schemas.openxmlformats.org/officeDocument/2006/relationships/image" Target="../media/image65.png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../media/image17.png"/><Relationship Id="rId57" Type="http://schemas.openxmlformats.org/officeDocument/2006/relationships/customXml" Target="../ink/ink28.xml"/><Relationship Id="rId106" Type="http://schemas.openxmlformats.org/officeDocument/2006/relationships/image" Target="../media/image52.png"/><Relationship Id="rId127" Type="http://schemas.openxmlformats.org/officeDocument/2006/relationships/customXml" Target="../ink/ink63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52" Type="http://schemas.openxmlformats.org/officeDocument/2006/relationships/image" Target="../media/image25.png"/><Relationship Id="rId73" Type="http://schemas.openxmlformats.org/officeDocument/2006/relationships/customXml" Target="../ink/ink36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0.png"/><Relationship Id="rId143" Type="http://schemas.openxmlformats.org/officeDocument/2006/relationships/customXml" Target="../ink/ink71.xml"/><Relationship Id="rId148" Type="http://schemas.openxmlformats.org/officeDocument/2006/relationships/image" Target="../media/image73.png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26" Type="http://schemas.openxmlformats.org/officeDocument/2006/relationships/image" Target="../media/image12.png"/><Relationship Id="rId47" Type="http://schemas.openxmlformats.org/officeDocument/2006/relationships/customXml" Target="../ink/ink23.xml"/><Relationship Id="rId68" Type="http://schemas.openxmlformats.org/officeDocument/2006/relationships/image" Target="../media/image33.png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33" Type="http://schemas.openxmlformats.org/officeDocument/2006/relationships/customXml" Target="../ink/ink66.xml"/><Relationship Id="rId154" Type="http://schemas.openxmlformats.org/officeDocument/2006/relationships/image" Target="../media/image76.png"/><Relationship Id="rId16" Type="http://schemas.openxmlformats.org/officeDocument/2006/relationships/image" Target="../media/image7.png"/><Relationship Id="rId37" Type="http://schemas.openxmlformats.org/officeDocument/2006/relationships/customXml" Target="../ink/ink18.xml"/><Relationship Id="rId58" Type="http://schemas.openxmlformats.org/officeDocument/2006/relationships/image" Target="../media/image28.png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23" Type="http://schemas.openxmlformats.org/officeDocument/2006/relationships/customXml" Target="../ink/ink61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27" Type="http://schemas.openxmlformats.org/officeDocument/2006/relationships/customXml" Target="../ink/ink13.xml"/><Relationship Id="rId48" Type="http://schemas.openxmlformats.org/officeDocument/2006/relationships/image" Target="../media/image2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58.xml"/><Relationship Id="rId671" Type="http://schemas.openxmlformats.org/officeDocument/2006/relationships/customXml" Target="../ink/ink1637.xml"/><Relationship Id="rId769" Type="http://schemas.openxmlformats.org/officeDocument/2006/relationships/customXml" Target="../ink/ink1686.xml"/><Relationship Id="rId21" Type="http://schemas.openxmlformats.org/officeDocument/2006/relationships/customXml" Target="../ink/ink1310.xml"/><Relationship Id="rId324" Type="http://schemas.openxmlformats.org/officeDocument/2006/relationships/image" Target="../media/image1378.png"/><Relationship Id="rId531" Type="http://schemas.openxmlformats.org/officeDocument/2006/relationships/image" Target="../media/image1479.png"/><Relationship Id="rId629" Type="http://schemas.openxmlformats.org/officeDocument/2006/relationships/customXml" Target="../ink/ink1616.xml"/><Relationship Id="rId170" Type="http://schemas.openxmlformats.org/officeDocument/2006/relationships/image" Target="../media/image1301.png"/><Relationship Id="rId836" Type="http://schemas.openxmlformats.org/officeDocument/2006/relationships/image" Target="../media/image1630.png"/><Relationship Id="rId268" Type="http://schemas.openxmlformats.org/officeDocument/2006/relationships/image" Target="../media/image1350.png"/><Relationship Id="rId475" Type="http://schemas.openxmlformats.org/officeDocument/2006/relationships/image" Target="../media/image1451.png"/><Relationship Id="rId682" Type="http://schemas.openxmlformats.org/officeDocument/2006/relationships/image" Target="../media/image1554.png"/><Relationship Id="rId903" Type="http://schemas.openxmlformats.org/officeDocument/2006/relationships/image" Target="../media/image1663.png"/><Relationship Id="rId32" Type="http://schemas.openxmlformats.org/officeDocument/2006/relationships/image" Target="../media/image1232.png"/><Relationship Id="rId128" Type="http://schemas.openxmlformats.org/officeDocument/2006/relationships/image" Target="../media/image1280.png"/><Relationship Id="rId335" Type="http://schemas.openxmlformats.org/officeDocument/2006/relationships/customXml" Target="../ink/ink1467.xml"/><Relationship Id="rId542" Type="http://schemas.openxmlformats.org/officeDocument/2006/relationships/customXml" Target="../ink/ink1572.xml"/><Relationship Id="rId181" Type="http://schemas.openxmlformats.org/officeDocument/2006/relationships/customXml" Target="../ink/ink1390.xml"/><Relationship Id="rId402" Type="http://schemas.openxmlformats.org/officeDocument/2006/relationships/image" Target="../media/image1416.png"/><Relationship Id="rId847" Type="http://schemas.openxmlformats.org/officeDocument/2006/relationships/customXml" Target="../ink/ink1725.xml"/><Relationship Id="rId279" Type="http://schemas.openxmlformats.org/officeDocument/2006/relationships/customXml" Target="../ink/ink1439.xml"/><Relationship Id="rId486" Type="http://schemas.openxmlformats.org/officeDocument/2006/relationships/customXml" Target="../ink/ink1544.xml"/><Relationship Id="rId693" Type="http://schemas.openxmlformats.org/officeDocument/2006/relationships/customXml" Target="../ink/ink1648.xml"/><Relationship Id="rId707" Type="http://schemas.openxmlformats.org/officeDocument/2006/relationships/customXml" Target="../ink/ink1655.xml"/><Relationship Id="rId914" Type="http://schemas.openxmlformats.org/officeDocument/2006/relationships/customXml" Target="../ink/ink1759.xml"/><Relationship Id="rId43" Type="http://schemas.openxmlformats.org/officeDocument/2006/relationships/customXml" Target="../ink/ink1321.xml"/><Relationship Id="rId139" Type="http://schemas.openxmlformats.org/officeDocument/2006/relationships/customXml" Target="../ink/ink1369.xml"/><Relationship Id="rId346" Type="http://schemas.openxmlformats.org/officeDocument/2006/relationships/image" Target="../media/image1389.png"/><Relationship Id="rId553" Type="http://schemas.openxmlformats.org/officeDocument/2006/relationships/image" Target="../media/image1490.png"/><Relationship Id="rId760" Type="http://schemas.openxmlformats.org/officeDocument/2006/relationships/image" Target="../media/image1593.png"/><Relationship Id="rId192" Type="http://schemas.openxmlformats.org/officeDocument/2006/relationships/image" Target="../media/image1312.png"/><Relationship Id="rId206" Type="http://schemas.openxmlformats.org/officeDocument/2006/relationships/image" Target="../media/image1319.png"/><Relationship Id="rId413" Type="http://schemas.openxmlformats.org/officeDocument/2006/relationships/customXml" Target="../ink/ink1506.xml"/><Relationship Id="rId858" Type="http://schemas.openxmlformats.org/officeDocument/2006/relationships/customXml" Target="../ink/ink1731.xml"/><Relationship Id="rId497" Type="http://schemas.openxmlformats.org/officeDocument/2006/relationships/image" Target="../media/image1462.png"/><Relationship Id="rId620" Type="http://schemas.openxmlformats.org/officeDocument/2006/relationships/image" Target="../media/image1523.png"/><Relationship Id="rId718" Type="http://schemas.openxmlformats.org/officeDocument/2006/relationships/image" Target="../media/image1572.png"/><Relationship Id="rId925" Type="http://schemas.openxmlformats.org/officeDocument/2006/relationships/image" Target="../media/image1674.png"/><Relationship Id="rId357" Type="http://schemas.openxmlformats.org/officeDocument/2006/relationships/customXml" Target="../ink/ink1478.xml"/><Relationship Id="rId54" Type="http://schemas.openxmlformats.org/officeDocument/2006/relationships/image" Target="../media/image1243.png"/><Relationship Id="rId217" Type="http://schemas.openxmlformats.org/officeDocument/2006/relationships/customXml" Target="../ink/ink1408.xml"/><Relationship Id="rId564" Type="http://schemas.openxmlformats.org/officeDocument/2006/relationships/image" Target="../media/image1495.png"/><Relationship Id="rId771" Type="http://schemas.openxmlformats.org/officeDocument/2006/relationships/customXml" Target="../ink/ink1687.xml"/><Relationship Id="rId869" Type="http://schemas.openxmlformats.org/officeDocument/2006/relationships/image" Target="../media/image1646.png"/><Relationship Id="rId424" Type="http://schemas.openxmlformats.org/officeDocument/2006/relationships/customXml" Target="../ink/ink1512.xml"/><Relationship Id="rId631" Type="http://schemas.openxmlformats.org/officeDocument/2006/relationships/customXml" Target="../ink/ink1617.xml"/><Relationship Id="rId729" Type="http://schemas.openxmlformats.org/officeDocument/2006/relationships/customXml" Target="../ink/ink1666.xml"/><Relationship Id="rId270" Type="http://schemas.openxmlformats.org/officeDocument/2006/relationships/image" Target="../media/image1351.png"/><Relationship Id="rId936" Type="http://schemas.openxmlformats.org/officeDocument/2006/relationships/customXml" Target="../ink/ink1770.xml"/><Relationship Id="rId65" Type="http://schemas.openxmlformats.org/officeDocument/2006/relationships/customXml" Target="../ink/ink1332.xml"/><Relationship Id="rId130" Type="http://schemas.openxmlformats.org/officeDocument/2006/relationships/image" Target="../media/image1281.png"/><Relationship Id="rId368" Type="http://schemas.openxmlformats.org/officeDocument/2006/relationships/image" Target="../media/image1400.png"/><Relationship Id="rId575" Type="http://schemas.openxmlformats.org/officeDocument/2006/relationships/customXml" Target="../ink/ink1589.xml"/><Relationship Id="rId782" Type="http://schemas.openxmlformats.org/officeDocument/2006/relationships/image" Target="../media/image1604.png"/><Relationship Id="rId228" Type="http://schemas.openxmlformats.org/officeDocument/2006/relationships/image" Target="../media/image1330.png"/><Relationship Id="rId435" Type="http://schemas.openxmlformats.org/officeDocument/2006/relationships/image" Target="../media/image1432.png"/><Relationship Id="rId642" Type="http://schemas.openxmlformats.org/officeDocument/2006/relationships/image" Target="../media/image1534.png"/><Relationship Id="rId281" Type="http://schemas.openxmlformats.org/officeDocument/2006/relationships/customXml" Target="../ink/ink1440.xml"/><Relationship Id="rId502" Type="http://schemas.openxmlformats.org/officeDocument/2006/relationships/customXml" Target="../ink/ink1552.xml"/><Relationship Id="rId947" Type="http://schemas.openxmlformats.org/officeDocument/2006/relationships/image" Target="../media/image1685.png"/><Relationship Id="rId76" Type="http://schemas.openxmlformats.org/officeDocument/2006/relationships/image" Target="../media/image1254.png"/><Relationship Id="rId141" Type="http://schemas.openxmlformats.org/officeDocument/2006/relationships/customXml" Target="../ink/ink1370.xml"/><Relationship Id="rId379" Type="http://schemas.openxmlformats.org/officeDocument/2006/relationships/customXml" Target="../ink/ink1489.xml"/><Relationship Id="rId586" Type="http://schemas.openxmlformats.org/officeDocument/2006/relationships/image" Target="../media/image1506.png"/><Relationship Id="rId793" Type="http://schemas.openxmlformats.org/officeDocument/2006/relationships/customXml" Target="../ink/ink1698.xml"/><Relationship Id="rId807" Type="http://schemas.openxmlformats.org/officeDocument/2006/relationships/customXml" Target="../ink/ink1705.xml"/><Relationship Id="rId7" Type="http://schemas.openxmlformats.org/officeDocument/2006/relationships/customXml" Target="../ink/ink1303.xml"/><Relationship Id="rId239" Type="http://schemas.openxmlformats.org/officeDocument/2006/relationships/customXml" Target="../ink/ink1419.xml"/><Relationship Id="rId446" Type="http://schemas.openxmlformats.org/officeDocument/2006/relationships/customXml" Target="../ink/ink1523.xml"/><Relationship Id="rId653" Type="http://schemas.openxmlformats.org/officeDocument/2006/relationships/customXml" Target="../ink/ink1628.xml"/><Relationship Id="rId292" Type="http://schemas.openxmlformats.org/officeDocument/2006/relationships/image" Target="../media/image1362.png"/><Relationship Id="rId306" Type="http://schemas.openxmlformats.org/officeDocument/2006/relationships/image" Target="../media/image1369.png"/><Relationship Id="rId860" Type="http://schemas.openxmlformats.org/officeDocument/2006/relationships/customXml" Target="../ink/ink1732.xml"/><Relationship Id="rId958" Type="http://schemas.openxmlformats.org/officeDocument/2006/relationships/customXml" Target="../ink/ink1781.xml"/><Relationship Id="rId87" Type="http://schemas.openxmlformats.org/officeDocument/2006/relationships/customXml" Target="../ink/ink1343.xml"/><Relationship Id="rId513" Type="http://schemas.openxmlformats.org/officeDocument/2006/relationships/image" Target="../media/image1470.png"/><Relationship Id="rId597" Type="http://schemas.openxmlformats.org/officeDocument/2006/relationships/customXml" Target="../ink/ink1600.xml"/><Relationship Id="rId720" Type="http://schemas.openxmlformats.org/officeDocument/2006/relationships/image" Target="../media/image1573.png"/><Relationship Id="rId818" Type="http://schemas.openxmlformats.org/officeDocument/2006/relationships/image" Target="../media/image1622.png"/><Relationship Id="rId152" Type="http://schemas.openxmlformats.org/officeDocument/2006/relationships/image" Target="../media/image1292.png"/><Relationship Id="rId457" Type="http://schemas.openxmlformats.org/officeDocument/2006/relationships/customXml" Target="../ink/ink1529.xml"/><Relationship Id="rId664" Type="http://schemas.openxmlformats.org/officeDocument/2006/relationships/image" Target="../media/image1545.png"/><Relationship Id="rId871" Type="http://schemas.openxmlformats.org/officeDocument/2006/relationships/image" Target="../media/image1647.png"/><Relationship Id="rId14" Type="http://schemas.openxmlformats.org/officeDocument/2006/relationships/image" Target="../media/image1223.png"/><Relationship Id="rId317" Type="http://schemas.openxmlformats.org/officeDocument/2006/relationships/customXml" Target="../ink/ink1458.xml"/><Relationship Id="rId524" Type="http://schemas.openxmlformats.org/officeDocument/2006/relationships/customXml" Target="../ink/ink1563.xml"/><Relationship Id="rId731" Type="http://schemas.openxmlformats.org/officeDocument/2006/relationships/customXml" Target="../ink/ink1667.xml"/><Relationship Id="rId98" Type="http://schemas.openxmlformats.org/officeDocument/2006/relationships/image" Target="../media/image1265.png"/><Relationship Id="rId163" Type="http://schemas.openxmlformats.org/officeDocument/2006/relationships/customXml" Target="../ink/ink1381.xml"/><Relationship Id="rId370" Type="http://schemas.openxmlformats.org/officeDocument/2006/relationships/image" Target="../media/image1401.png"/><Relationship Id="rId829" Type="http://schemas.openxmlformats.org/officeDocument/2006/relationships/customXml" Target="../ink/ink1716.xml"/><Relationship Id="rId230" Type="http://schemas.openxmlformats.org/officeDocument/2006/relationships/image" Target="../media/image1331.png"/><Relationship Id="rId468" Type="http://schemas.openxmlformats.org/officeDocument/2006/relationships/image" Target="../media/image1448.png"/><Relationship Id="rId675" Type="http://schemas.openxmlformats.org/officeDocument/2006/relationships/customXml" Target="../ink/ink1639.xml"/><Relationship Id="rId882" Type="http://schemas.openxmlformats.org/officeDocument/2006/relationships/customXml" Target="../ink/ink1743.xml"/><Relationship Id="rId25" Type="http://schemas.openxmlformats.org/officeDocument/2006/relationships/customXml" Target="../ink/ink1312.xml"/><Relationship Id="rId328" Type="http://schemas.openxmlformats.org/officeDocument/2006/relationships/image" Target="../media/image1380.png"/><Relationship Id="rId535" Type="http://schemas.openxmlformats.org/officeDocument/2006/relationships/image" Target="../media/image1481.png"/><Relationship Id="rId742" Type="http://schemas.openxmlformats.org/officeDocument/2006/relationships/image" Target="../media/image1584.png"/><Relationship Id="rId174" Type="http://schemas.openxmlformats.org/officeDocument/2006/relationships/image" Target="../media/image1303.png"/><Relationship Id="rId381" Type="http://schemas.openxmlformats.org/officeDocument/2006/relationships/customXml" Target="../ink/ink1490.xml"/><Relationship Id="rId602" Type="http://schemas.openxmlformats.org/officeDocument/2006/relationships/image" Target="../media/image1514.png"/><Relationship Id="rId241" Type="http://schemas.openxmlformats.org/officeDocument/2006/relationships/customXml" Target="../ink/ink1420.xml"/><Relationship Id="rId479" Type="http://schemas.openxmlformats.org/officeDocument/2006/relationships/image" Target="../media/image1453.png"/><Relationship Id="rId686" Type="http://schemas.openxmlformats.org/officeDocument/2006/relationships/image" Target="../media/image1556.png"/><Relationship Id="rId893" Type="http://schemas.openxmlformats.org/officeDocument/2006/relationships/image" Target="../media/image1658.png"/><Relationship Id="rId907" Type="http://schemas.openxmlformats.org/officeDocument/2006/relationships/image" Target="../media/image1665.png"/><Relationship Id="rId36" Type="http://schemas.openxmlformats.org/officeDocument/2006/relationships/image" Target="../media/image1234.png"/><Relationship Id="rId339" Type="http://schemas.openxmlformats.org/officeDocument/2006/relationships/customXml" Target="../ink/ink1469.xml"/><Relationship Id="rId546" Type="http://schemas.openxmlformats.org/officeDocument/2006/relationships/customXml" Target="../ink/ink1574.xml"/><Relationship Id="rId753" Type="http://schemas.openxmlformats.org/officeDocument/2006/relationships/customXml" Target="../ink/ink1678.xml"/><Relationship Id="rId101" Type="http://schemas.openxmlformats.org/officeDocument/2006/relationships/customXml" Target="../ink/ink1350.xml"/><Relationship Id="rId185" Type="http://schemas.openxmlformats.org/officeDocument/2006/relationships/customXml" Target="../ink/ink1392.xml"/><Relationship Id="rId406" Type="http://schemas.openxmlformats.org/officeDocument/2006/relationships/image" Target="../media/image1418.png"/><Relationship Id="rId960" Type="http://schemas.openxmlformats.org/officeDocument/2006/relationships/customXml" Target="../ink/ink1782.xml"/><Relationship Id="rId392" Type="http://schemas.openxmlformats.org/officeDocument/2006/relationships/image" Target="../media/image1412.png"/><Relationship Id="rId613" Type="http://schemas.openxmlformats.org/officeDocument/2006/relationships/customXml" Target="../ink/ink1608.xml"/><Relationship Id="rId697" Type="http://schemas.openxmlformats.org/officeDocument/2006/relationships/customXml" Target="../ink/ink1650.xml"/><Relationship Id="rId820" Type="http://schemas.openxmlformats.org/officeDocument/2006/relationships/image" Target="../media/image1623.png"/><Relationship Id="rId918" Type="http://schemas.openxmlformats.org/officeDocument/2006/relationships/customXml" Target="../ink/ink1761.xml"/><Relationship Id="rId252" Type="http://schemas.openxmlformats.org/officeDocument/2006/relationships/image" Target="../media/image1342.png"/><Relationship Id="rId47" Type="http://schemas.openxmlformats.org/officeDocument/2006/relationships/customXml" Target="../ink/ink1323.xml"/><Relationship Id="rId112" Type="http://schemas.openxmlformats.org/officeDocument/2006/relationships/image" Target="../media/image1272.png"/><Relationship Id="rId557" Type="http://schemas.openxmlformats.org/officeDocument/2006/relationships/customXml" Target="../ink/ink1580.xml"/><Relationship Id="rId764" Type="http://schemas.openxmlformats.org/officeDocument/2006/relationships/image" Target="../media/image1595.png"/><Relationship Id="rId196" Type="http://schemas.openxmlformats.org/officeDocument/2006/relationships/image" Target="../media/image1314.png"/><Relationship Id="rId417" Type="http://schemas.openxmlformats.org/officeDocument/2006/relationships/image" Target="../media/image1423.png"/><Relationship Id="rId624" Type="http://schemas.openxmlformats.org/officeDocument/2006/relationships/image" Target="../media/image1525.png"/><Relationship Id="rId831" Type="http://schemas.openxmlformats.org/officeDocument/2006/relationships/customXml" Target="../ink/ink1717.xml"/><Relationship Id="rId263" Type="http://schemas.openxmlformats.org/officeDocument/2006/relationships/customXml" Target="../ink/ink1431.xml"/><Relationship Id="rId470" Type="http://schemas.openxmlformats.org/officeDocument/2006/relationships/image" Target="../media/image1449.png"/><Relationship Id="rId929" Type="http://schemas.openxmlformats.org/officeDocument/2006/relationships/image" Target="../media/image1676.png"/><Relationship Id="rId58" Type="http://schemas.openxmlformats.org/officeDocument/2006/relationships/image" Target="../media/image1245.png"/><Relationship Id="rId123" Type="http://schemas.openxmlformats.org/officeDocument/2006/relationships/customXml" Target="../ink/ink1361.xml"/><Relationship Id="rId330" Type="http://schemas.openxmlformats.org/officeDocument/2006/relationships/image" Target="../media/image1381.png"/><Relationship Id="rId568" Type="http://schemas.openxmlformats.org/officeDocument/2006/relationships/image" Target="../media/image1497.png"/><Relationship Id="rId775" Type="http://schemas.openxmlformats.org/officeDocument/2006/relationships/customXml" Target="../ink/ink1689.xml"/><Relationship Id="rId428" Type="http://schemas.openxmlformats.org/officeDocument/2006/relationships/customXml" Target="../ink/ink1514.xml"/><Relationship Id="rId635" Type="http://schemas.openxmlformats.org/officeDocument/2006/relationships/customXml" Target="../ink/ink1619.xml"/><Relationship Id="rId842" Type="http://schemas.openxmlformats.org/officeDocument/2006/relationships/image" Target="../media/image1633.png"/><Relationship Id="rId274" Type="http://schemas.openxmlformats.org/officeDocument/2006/relationships/image" Target="../media/image1353.png"/><Relationship Id="rId481" Type="http://schemas.openxmlformats.org/officeDocument/2006/relationships/image" Target="../media/image1454.png"/><Relationship Id="rId702" Type="http://schemas.openxmlformats.org/officeDocument/2006/relationships/image" Target="../media/image1564.png"/><Relationship Id="rId69" Type="http://schemas.openxmlformats.org/officeDocument/2006/relationships/customXml" Target="../ink/ink1334.xml"/><Relationship Id="rId134" Type="http://schemas.openxmlformats.org/officeDocument/2006/relationships/image" Target="../media/image1283.png"/><Relationship Id="rId579" Type="http://schemas.openxmlformats.org/officeDocument/2006/relationships/customXml" Target="../ink/ink1591.xml"/><Relationship Id="rId786" Type="http://schemas.openxmlformats.org/officeDocument/2006/relationships/image" Target="../media/image1606.png"/><Relationship Id="rId341" Type="http://schemas.openxmlformats.org/officeDocument/2006/relationships/customXml" Target="../ink/ink1470.xml"/><Relationship Id="rId439" Type="http://schemas.openxmlformats.org/officeDocument/2006/relationships/image" Target="../media/image1434.png"/><Relationship Id="rId646" Type="http://schemas.openxmlformats.org/officeDocument/2006/relationships/image" Target="../media/image1536.png"/><Relationship Id="rId201" Type="http://schemas.openxmlformats.org/officeDocument/2006/relationships/customXml" Target="../ink/ink1400.xml"/><Relationship Id="rId285" Type="http://schemas.openxmlformats.org/officeDocument/2006/relationships/customXml" Target="../ink/ink1442.xml"/><Relationship Id="rId506" Type="http://schemas.openxmlformats.org/officeDocument/2006/relationships/customXml" Target="../ink/ink1554.xml"/><Relationship Id="rId853" Type="http://schemas.openxmlformats.org/officeDocument/2006/relationships/image" Target="../media/image1638.png"/><Relationship Id="rId492" Type="http://schemas.openxmlformats.org/officeDocument/2006/relationships/customXml" Target="../ink/ink1547.xml"/><Relationship Id="rId713" Type="http://schemas.openxmlformats.org/officeDocument/2006/relationships/customXml" Target="../ink/ink1658.xml"/><Relationship Id="rId797" Type="http://schemas.openxmlformats.org/officeDocument/2006/relationships/customXml" Target="../ink/ink1700.xml"/><Relationship Id="rId920" Type="http://schemas.openxmlformats.org/officeDocument/2006/relationships/customXml" Target="../ink/ink1762.xml"/><Relationship Id="rId145" Type="http://schemas.openxmlformats.org/officeDocument/2006/relationships/customXml" Target="../ink/ink1372.xml"/><Relationship Id="rId352" Type="http://schemas.openxmlformats.org/officeDocument/2006/relationships/image" Target="../media/image1392.png"/><Relationship Id="rId212" Type="http://schemas.openxmlformats.org/officeDocument/2006/relationships/image" Target="../media/image1322.png"/><Relationship Id="rId657" Type="http://schemas.openxmlformats.org/officeDocument/2006/relationships/customXml" Target="../ink/ink1630.xml"/><Relationship Id="rId864" Type="http://schemas.openxmlformats.org/officeDocument/2006/relationships/customXml" Target="../ink/ink1734.xml"/><Relationship Id="rId296" Type="http://schemas.openxmlformats.org/officeDocument/2006/relationships/image" Target="../media/image1364.png"/><Relationship Id="rId517" Type="http://schemas.openxmlformats.org/officeDocument/2006/relationships/image" Target="../media/image1472.png"/><Relationship Id="rId724" Type="http://schemas.openxmlformats.org/officeDocument/2006/relationships/image" Target="../media/image1575.png"/><Relationship Id="rId931" Type="http://schemas.openxmlformats.org/officeDocument/2006/relationships/image" Target="../media/image1677.png"/><Relationship Id="rId60" Type="http://schemas.openxmlformats.org/officeDocument/2006/relationships/image" Target="../media/image1246.png"/><Relationship Id="rId156" Type="http://schemas.openxmlformats.org/officeDocument/2006/relationships/image" Target="../media/image1294.png"/><Relationship Id="rId363" Type="http://schemas.openxmlformats.org/officeDocument/2006/relationships/customXml" Target="../ink/ink1481.xml"/><Relationship Id="rId570" Type="http://schemas.openxmlformats.org/officeDocument/2006/relationships/image" Target="../media/image1498.png"/><Relationship Id="rId223" Type="http://schemas.openxmlformats.org/officeDocument/2006/relationships/customXml" Target="../ink/ink1411.xml"/><Relationship Id="rId430" Type="http://schemas.openxmlformats.org/officeDocument/2006/relationships/customXml" Target="../ink/ink1515.xml"/><Relationship Id="rId668" Type="http://schemas.openxmlformats.org/officeDocument/2006/relationships/image" Target="../media/image1547.png"/><Relationship Id="rId875" Type="http://schemas.openxmlformats.org/officeDocument/2006/relationships/image" Target="../media/image1649.png"/><Relationship Id="rId18" Type="http://schemas.openxmlformats.org/officeDocument/2006/relationships/image" Target="../media/image1225.png"/><Relationship Id="rId528" Type="http://schemas.openxmlformats.org/officeDocument/2006/relationships/customXml" Target="../ink/ink1565.xml"/><Relationship Id="rId735" Type="http://schemas.openxmlformats.org/officeDocument/2006/relationships/customXml" Target="../ink/ink1669.xml"/><Relationship Id="rId942" Type="http://schemas.openxmlformats.org/officeDocument/2006/relationships/customXml" Target="../ink/ink1773.xml"/><Relationship Id="rId167" Type="http://schemas.openxmlformats.org/officeDocument/2006/relationships/customXml" Target="../ink/ink1383.xml"/><Relationship Id="rId374" Type="http://schemas.openxmlformats.org/officeDocument/2006/relationships/image" Target="../media/image1403.png"/><Relationship Id="rId581" Type="http://schemas.openxmlformats.org/officeDocument/2006/relationships/customXml" Target="../ink/ink1592.xml"/><Relationship Id="rId71" Type="http://schemas.openxmlformats.org/officeDocument/2006/relationships/customXml" Target="../ink/ink1335.xml"/><Relationship Id="rId234" Type="http://schemas.openxmlformats.org/officeDocument/2006/relationships/image" Target="../media/image1333.png"/><Relationship Id="rId679" Type="http://schemas.openxmlformats.org/officeDocument/2006/relationships/customXml" Target="../ink/ink1641.xml"/><Relationship Id="rId802" Type="http://schemas.openxmlformats.org/officeDocument/2006/relationships/image" Target="../media/image1614.png"/><Relationship Id="rId886" Type="http://schemas.openxmlformats.org/officeDocument/2006/relationships/customXml" Target="../ink/ink1745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314.xml"/><Relationship Id="rId441" Type="http://schemas.openxmlformats.org/officeDocument/2006/relationships/image" Target="../media/image1435.png"/><Relationship Id="rId539" Type="http://schemas.openxmlformats.org/officeDocument/2006/relationships/image" Target="../media/image1483.png"/><Relationship Id="rId746" Type="http://schemas.openxmlformats.org/officeDocument/2006/relationships/image" Target="../media/image1586.png"/><Relationship Id="rId178" Type="http://schemas.openxmlformats.org/officeDocument/2006/relationships/image" Target="../media/image1305.png"/><Relationship Id="rId301" Type="http://schemas.openxmlformats.org/officeDocument/2006/relationships/customXml" Target="../ink/ink1450.xml"/><Relationship Id="rId953" Type="http://schemas.openxmlformats.org/officeDocument/2006/relationships/image" Target="../media/image1688.png"/><Relationship Id="rId82" Type="http://schemas.openxmlformats.org/officeDocument/2006/relationships/image" Target="../media/image1257.png"/><Relationship Id="rId385" Type="http://schemas.openxmlformats.org/officeDocument/2006/relationships/customXml" Target="../ink/ink1492.xml"/><Relationship Id="rId592" Type="http://schemas.openxmlformats.org/officeDocument/2006/relationships/image" Target="../media/image1509.png"/><Relationship Id="rId606" Type="http://schemas.openxmlformats.org/officeDocument/2006/relationships/image" Target="../media/image1516.png"/><Relationship Id="rId813" Type="http://schemas.openxmlformats.org/officeDocument/2006/relationships/customXml" Target="../ink/ink1708.xml"/><Relationship Id="rId245" Type="http://schemas.openxmlformats.org/officeDocument/2006/relationships/customXml" Target="../ink/ink1422.xml"/><Relationship Id="rId452" Type="http://schemas.openxmlformats.org/officeDocument/2006/relationships/image" Target="../media/image1440.png"/><Relationship Id="rId897" Type="http://schemas.openxmlformats.org/officeDocument/2006/relationships/image" Target="../media/image1660.png"/><Relationship Id="rId105" Type="http://schemas.openxmlformats.org/officeDocument/2006/relationships/customXml" Target="../ink/ink1352.xml"/><Relationship Id="rId312" Type="http://schemas.openxmlformats.org/officeDocument/2006/relationships/image" Target="../media/image1372.png"/><Relationship Id="rId757" Type="http://schemas.openxmlformats.org/officeDocument/2006/relationships/customXml" Target="../ink/ink1680.xml"/><Relationship Id="rId93" Type="http://schemas.openxmlformats.org/officeDocument/2006/relationships/customXml" Target="../ink/ink1346.xml"/><Relationship Id="rId189" Type="http://schemas.openxmlformats.org/officeDocument/2006/relationships/customXml" Target="../ink/ink1394.xml"/><Relationship Id="rId396" Type="http://schemas.openxmlformats.org/officeDocument/2006/relationships/image" Target="../media/image72.png"/><Relationship Id="rId617" Type="http://schemas.openxmlformats.org/officeDocument/2006/relationships/customXml" Target="../ink/ink1610.xml"/><Relationship Id="rId824" Type="http://schemas.openxmlformats.org/officeDocument/2006/relationships/image" Target="../media/image1625.png"/><Relationship Id="rId256" Type="http://schemas.openxmlformats.org/officeDocument/2006/relationships/image" Target="../media/image1344.png"/><Relationship Id="rId463" Type="http://schemas.openxmlformats.org/officeDocument/2006/relationships/customXml" Target="../ink/ink1532.xml"/><Relationship Id="rId670" Type="http://schemas.openxmlformats.org/officeDocument/2006/relationships/image" Target="../media/image1548.png"/><Relationship Id="rId116" Type="http://schemas.openxmlformats.org/officeDocument/2006/relationships/image" Target="../media/image1274.png"/><Relationship Id="rId323" Type="http://schemas.openxmlformats.org/officeDocument/2006/relationships/customXml" Target="../ink/ink1461.xml"/><Relationship Id="rId530" Type="http://schemas.openxmlformats.org/officeDocument/2006/relationships/customXml" Target="../ink/ink1566.xml"/><Relationship Id="rId768" Type="http://schemas.openxmlformats.org/officeDocument/2006/relationships/image" Target="../media/image1597.png"/><Relationship Id="rId20" Type="http://schemas.openxmlformats.org/officeDocument/2006/relationships/image" Target="../media/image1226.png"/><Relationship Id="rId628" Type="http://schemas.openxmlformats.org/officeDocument/2006/relationships/image" Target="../media/image1527.png"/><Relationship Id="rId835" Type="http://schemas.openxmlformats.org/officeDocument/2006/relationships/customXml" Target="../ink/ink1719.xml"/><Relationship Id="rId267" Type="http://schemas.openxmlformats.org/officeDocument/2006/relationships/customXml" Target="../ink/ink1433.xml"/><Relationship Id="rId474" Type="http://schemas.openxmlformats.org/officeDocument/2006/relationships/customXml" Target="../ink/ink1538.xml"/><Relationship Id="rId127" Type="http://schemas.openxmlformats.org/officeDocument/2006/relationships/customXml" Target="../ink/ink1363.xml"/><Relationship Id="rId681" Type="http://schemas.openxmlformats.org/officeDocument/2006/relationships/customXml" Target="../ink/ink1642.xml"/><Relationship Id="rId779" Type="http://schemas.openxmlformats.org/officeDocument/2006/relationships/customXml" Target="../ink/ink1691.xml"/><Relationship Id="rId902" Type="http://schemas.openxmlformats.org/officeDocument/2006/relationships/customXml" Target="../ink/ink1753.xml"/><Relationship Id="rId31" Type="http://schemas.openxmlformats.org/officeDocument/2006/relationships/customXml" Target="../ink/ink1315.xml"/><Relationship Id="rId334" Type="http://schemas.openxmlformats.org/officeDocument/2006/relationships/image" Target="../media/image1383.png"/><Relationship Id="rId541" Type="http://schemas.openxmlformats.org/officeDocument/2006/relationships/image" Target="../media/image1484.png"/><Relationship Id="rId639" Type="http://schemas.openxmlformats.org/officeDocument/2006/relationships/customXml" Target="../ink/ink1621.xml"/><Relationship Id="rId180" Type="http://schemas.openxmlformats.org/officeDocument/2006/relationships/image" Target="../media/image1306.png"/><Relationship Id="rId278" Type="http://schemas.openxmlformats.org/officeDocument/2006/relationships/image" Target="../media/image1355.png"/><Relationship Id="rId401" Type="http://schemas.openxmlformats.org/officeDocument/2006/relationships/customXml" Target="../ink/ink1500.xml"/><Relationship Id="rId846" Type="http://schemas.openxmlformats.org/officeDocument/2006/relationships/image" Target="../media/image1635.png"/><Relationship Id="rId485" Type="http://schemas.openxmlformats.org/officeDocument/2006/relationships/image" Target="../media/image1456.png"/><Relationship Id="rId692" Type="http://schemas.openxmlformats.org/officeDocument/2006/relationships/image" Target="../media/image1559.png"/><Relationship Id="rId706" Type="http://schemas.openxmlformats.org/officeDocument/2006/relationships/image" Target="../media/image1566.png"/><Relationship Id="rId913" Type="http://schemas.openxmlformats.org/officeDocument/2006/relationships/image" Target="../media/image1668.png"/><Relationship Id="rId42" Type="http://schemas.openxmlformats.org/officeDocument/2006/relationships/image" Target="../media/image1237.png"/><Relationship Id="rId138" Type="http://schemas.openxmlformats.org/officeDocument/2006/relationships/image" Target="../media/image1285.png"/><Relationship Id="rId345" Type="http://schemas.openxmlformats.org/officeDocument/2006/relationships/customXml" Target="../ink/ink1472.xml"/><Relationship Id="rId552" Type="http://schemas.openxmlformats.org/officeDocument/2006/relationships/customXml" Target="../ink/ink1577.xml"/><Relationship Id="rId191" Type="http://schemas.openxmlformats.org/officeDocument/2006/relationships/customXml" Target="../ink/ink1395.xml"/><Relationship Id="rId205" Type="http://schemas.openxmlformats.org/officeDocument/2006/relationships/customXml" Target="../ink/ink1402.xml"/><Relationship Id="rId412" Type="http://schemas.openxmlformats.org/officeDocument/2006/relationships/image" Target="../media/image1421.png"/><Relationship Id="rId857" Type="http://schemas.openxmlformats.org/officeDocument/2006/relationships/image" Target="../media/image1640.png"/><Relationship Id="rId289" Type="http://schemas.openxmlformats.org/officeDocument/2006/relationships/customXml" Target="../ink/ink1444.xml"/><Relationship Id="rId496" Type="http://schemas.openxmlformats.org/officeDocument/2006/relationships/customXml" Target="../ink/ink1549.xml"/><Relationship Id="rId717" Type="http://schemas.openxmlformats.org/officeDocument/2006/relationships/customXml" Target="../ink/ink1660.xml"/><Relationship Id="rId924" Type="http://schemas.openxmlformats.org/officeDocument/2006/relationships/customXml" Target="../ink/ink1764.xml"/><Relationship Id="rId53" Type="http://schemas.openxmlformats.org/officeDocument/2006/relationships/customXml" Target="../ink/ink1326.xml"/><Relationship Id="rId149" Type="http://schemas.openxmlformats.org/officeDocument/2006/relationships/customXml" Target="../ink/ink1374.xml"/><Relationship Id="rId356" Type="http://schemas.openxmlformats.org/officeDocument/2006/relationships/image" Target="../media/image1394.png"/><Relationship Id="rId563" Type="http://schemas.openxmlformats.org/officeDocument/2006/relationships/customXml" Target="../ink/ink1583.xml"/><Relationship Id="rId770" Type="http://schemas.openxmlformats.org/officeDocument/2006/relationships/image" Target="../media/image1598.png"/><Relationship Id="rId216" Type="http://schemas.openxmlformats.org/officeDocument/2006/relationships/image" Target="../media/image1324.png"/><Relationship Id="rId423" Type="http://schemas.openxmlformats.org/officeDocument/2006/relationships/image" Target="../media/image1426.png"/><Relationship Id="rId868" Type="http://schemas.openxmlformats.org/officeDocument/2006/relationships/customXml" Target="../ink/ink1736.xml"/><Relationship Id="rId630" Type="http://schemas.openxmlformats.org/officeDocument/2006/relationships/image" Target="../media/image1528.png"/><Relationship Id="rId728" Type="http://schemas.openxmlformats.org/officeDocument/2006/relationships/image" Target="../media/image1577.png"/><Relationship Id="rId935" Type="http://schemas.openxmlformats.org/officeDocument/2006/relationships/image" Target="../media/image1679.png"/><Relationship Id="rId64" Type="http://schemas.openxmlformats.org/officeDocument/2006/relationships/image" Target="../media/image1248.png"/><Relationship Id="rId367" Type="http://schemas.openxmlformats.org/officeDocument/2006/relationships/customXml" Target="../ink/ink1483.xml"/><Relationship Id="rId574" Type="http://schemas.openxmlformats.org/officeDocument/2006/relationships/image" Target="../media/image1500.png"/><Relationship Id="rId227" Type="http://schemas.openxmlformats.org/officeDocument/2006/relationships/customXml" Target="../ink/ink1413.xml"/><Relationship Id="rId781" Type="http://schemas.openxmlformats.org/officeDocument/2006/relationships/customXml" Target="../ink/ink1692.xml"/><Relationship Id="rId879" Type="http://schemas.openxmlformats.org/officeDocument/2006/relationships/image" Target="../media/image1651.png"/><Relationship Id="rId434" Type="http://schemas.openxmlformats.org/officeDocument/2006/relationships/customXml" Target="../ink/ink1517.xml"/><Relationship Id="rId641" Type="http://schemas.openxmlformats.org/officeDocument/2006/relationships/customXml" Target="../ink/ink1622.xml"/><Relationship Id="rId739" Type="http://schemas.openxmlformats.org/officeDocument/2006/relationships/customXml" Target="../ink/ink1671.xml"/><Relationship Id="rId280" Type="http://schemas.openxmlformats.org/officeDocument/2006/relationships/image" Target="../media/image1356.png"/><Relationship Id="rId501" Type="http://schemas.openxmlformats.org/officeDocument/2006/relationships/image" Target="../media/image1464.png"/><Relationship Id="rId946" Type="http://schemas.openxmlformats.org/officeDocument/2006/relationships/customXml" Target="../ink/ink1775.xml"/><Relationship Id="rId75" Type="http://schemas.openxmlformats.org/officeDocument/2006/relationships/customXml" Target="../ink/ink1337.xml"/><Relationship Id="rId140" Type="http://schemas.openxmlformats.org/officeDocument/2006/relationships/image" Target="../media/image1286.png"/><Relationship Id="rId378" Type="http://schemas.openxmlformats.org/officeDocument/2006/relationships/image" Target="../media/image1405.png"/><Relationship Id="rId585" Type="http://schemas.openxmlformats.org/officeDocument/2006/relationships/customXml" Target="../ink/ink1594.xml"/><Relationship Id="rId792" Type="http://schemas.openxmlformats.org/officeDocument/2006/relationships/image" Target="../media/image1609.png"/><Relationship Id="rId806" Type="http://schemas.openxmlformats.org/officeDocument/2006/relationships/image" Target="../media/image1616.png"/><Relationship Id="rId6" Type="http://schemas.openxmlformats.org/officeDocument/2006/relationships/image" Target="../media/image1219.png"/><Relationship Id="rId238" Type="http://schemas.openxmlformats.org/officeDocument/2006/relationships/image" Target="../media/image1335.png"/><Relationship Id="rId445" Type="http://schemas.openxmlformats.org/officeDocument/2006/relationships/image" Target="../media/image1437.png"/><Relationship Id="rId652" Type="http://schemas.openxmlformats.org/officeDocument/2006/relationships/image" Target="../media/image1539.png"/><Relationship Id="rId291" Type="http://schemas.openxmlformats.org/officeDocument/2006/relationships/customXml" Target="../ink/ink1445.xml"/><Relationship Id="rId305" Type="http://schemas.openxmlformats.org/officeDocument/2006/relationships/customXml" Target="../ink/ink1452.xml"/><Relationship Id="rId512" Type="http://schemas.openxmlformats.org/officeDocument/2006/relationships/customXml" Target="../ink/ink1557.xml"/><Relationship Id="rId957" Type="http://schemas.openxmlformats.org/officeDocument/2006/relationships/image" Target="../media/image1690.png"/><Relationship Id="rId86" Type="http://schemas.openxmlformats.org/officeDocument/2006/relationships/image" Target="../media/image1259.png"/><Relationship Id="rId151" Type="http://schemas.openxmlformats.org/officeDocument/2006/relationships/customXml" Target="../ink/ink1375.xml"/><Relationship Id="rId389" Type="http://schemas.openxmlformats.org/officeDocument/2006/relationships/customXml" Target="../ink/ink1494.xml"/><Relationship Id="rId596" Type="http://schemas.openxmlformats.org/officeDocument/2006/relationships/image" Target="../media/image1511.png"/><Relationship Id="rId817" Type="http://schemas.openxmlformats.org/officeDocument/2006/relationships/customXml" Target="../ink/ink1710.xml"/><Relationship Id="rId249" Type="http://schemas.openxmlformats.org/officeDocument/2006/relationships/customXml" Target="../ink/ink1424.xml"/><Relationship Id="rId456" Type="http://schemas.openxmlformats.org/officeDocument/2006/relationships/image" Target="../media/image1442.png"/><Relationship Id="rId663" Type="http://schemas.openxmlformats.org/officeDocument/2006/relationships/customXml" Target="../ink/ink1633.xml"/><Relationship Id="rId870" Type="http://schemas.openxmlformats.org/officeDocument/2006/relationships/customXml" Target="../ink/ink1737.xml"/><Relationship Id="rId13" Type="http://schemas.openxmlformats.org/officeDocument/2006/relationships/customXml" Target="../ink/ink1306.xml"/><Relationship Id="rId109" Type="http://schemas.openxmlformats.org/officeDocument/2006/relationships/customXml" Target="../ink/ink1354.xml"/><Relationship Id="rId316" Type="http://schemas.openxmlformats.org/officeDocument/2006/relationships/image" Target="../media/image1374.png"/><Relationship Id="rId523" Type="http://schemas.openxmlformats.org/officeDocument/2006/relationships/image" Target="../media/image1475.png"/><Relationship Id="rId97" Type="http://schemas.openxmlformats.org/officeDocument/2006/relationships/customXml" Target="../ink/ink1348.xml"/><Relationship Id="rId730" Type="http://schemas.openxmlformats.org/officeDocument/2006/relationships/image" Target="../media/image1578.png"/><Relationship Id="rId828" Type="http://schemas.openxmlformats.org/officeDocument/2006/relationships/image" Target="../media/image1627.png"/><Relationship Id="rId162" Type="http://schemas.openxmlformats.org/officeDocument/2006/relationships/image" Target="../media/image1297.png"/><Relationship Id="rId467" Type="http://schemas.openxmlformats.org/officeDocument/2006/relationships/customXml" Target="../ink/ink1534.xml"/><Relationship Id="rId674" Type="http://schemas.openxmlformats.org/officeDocument/2006/relationships/image" Target="../media/image1550.png"/><Relationship Id="rId881" Type="http://schemas.openxmlformats.org/officeDocument/2006/relationships/image" Target="../media/image1652.png"/><Relationship Id="rId24" Type="http://schemas.openxmlformats.org/officeDocument/2006/relationships/image" Target="../media/image1228.png"/><Relationship Id="rId327" Type="http://schemas.openxmlformats.org/officeDocument/2006/relationships/customXml" Target="../ink/ink1463.xml"/><Relationship Id="rId534" Type="http://schemas.openxmlformats.org/officeDocument/2006/relationships/customXml" Target="../ink/ink1568.xml"/><Relationship Id="rId741" Type="http://schemas.openxmlformats.org/officeDocument/2006/relationships/customXml" Target="../ink/ink1672.xml"/><Relationship Id="rId839" Type="http://schemas.openxmlformats.org/officeDocument/2006/relationships/customXml" Target="../ink/ink1721.xml"/><Relationship Id="rId173" Type="http://schemas.openxmlformats.org/officeDocument/2006/relationships/customXml" Target="../ink/ink1386.xml"/><Relationship Id="rId380" Type="http://schemas.openxmlformats.org/officeDocument/2006/relationships/image" Target="../media/image1406.png"/><Relationship Id="rId601" Type="http://schemas.openxmlformats.org/officeDocument/2006/relationships/customXml" Target="../ink/ink1602.xml"/><Relationship Id="rId240" Type="http://schemas.openxmlformats.org/officeDocument/2006/relationships/image" Target="../media/image1336.png"/><Relationship Id="rId478" Type="http://schemas.openxmlformats.org/officeDocument/2006/relationships/customXml" Target="../ink/ink1540.xml"/><Relationship Id="rId685" Type="http://schemas.openxmlformats.org/officeDocument/2006/relationships/customXml" Target="../ink/ink1644.xml"/><Relationship Id="rId892" Type="http://schemas.openxmlformats.org/officeDocument/2006/relationships/customXml" Target="../ink/ink1748.xml"/><Relationship Id="rId906" Type="http://schemas.openxmlformats.org/officeDocument/2006/relationships/customXml" Target="../ink/ink1755.xml"/><Relationship Id="rId35" Type="http://schemas.openxmlformats.org/officeDocument/2006/relationships/customXml" Target="../ink/ink1317.xml"/><Relationship Id="rId100" Type="http://schemas.openxmlformats.org/officeDocument/2006/relationships/image" Target="../media/image1266.png"/><Relationship Id="rId338" Type="http://schemas.openxmlformats.org/officeDocument/2006/relationships/image" Target="../media/image1385.png"/><Relationship Id="rId545" Type="http://schemas.openxmlformats.org/officeDocument/2006/relationships/image" Target="../media/image1486.png"/><Relationship Id="rId752" Type="http://schemas.openxmlformats.org/officeDocument/2006/relationships/image" Target="../media/image1589.png"/><Relationship Id="rId184" Type="http://schemas.openxmlformats.org/officeDocument/2006/relationships/image" Target="../media/image1308.png"/><Relationship Id="rId391" Type="http://schemas.openxmlformats.org/officeDocument/2006/relationships/customXml" Target="../ink/ink1495.xml"/><Relationship Id="rId405" Type="http://schemas.openxmlformats.org/officeDocument/2006/relationships/customXml" Target="../ink/ink1502.xml"/><Relationship Id="rId612" Type="http://schemas.openxmlformats.org/officeDocument/2006/relationships/image" Target="../media/image1519.png"/><Relationship Id="rId251" Type="http://schemas.openxmlformats.org/officeDocument/2006/relationships/customXml" Target="../ink/ink1425.xml"/><Relationship Id="rId489" Type="http://schemas.openxmlformats.org/officeDocument/2006/relationships/image" Target="../media/image1458.png"/><Relationship Id="rId696" Type="http://schemas.openxmlformats.org/officeDocument/2006/relationships/image" Target="../media/image1561.png"/><Relationship Id="rId917" Type="http://schemas.openxmlformats.org/officeDocument/2006/relationships/image" Target="../media/image1670.png"/><Relationship Id="rId46" Type="http://schemas.openxmlformats.org/officeDocument/2006/relationships/image" Target="../media/image1239.png"/><Relationship Id="rId349" Type="http://schemas.openxmlformats.org/officeDocument/2006/relationships/customXml" Target="../ink/ink1474.xml"/><Relationship Id="rId556" Type="http://schemas.openxmlformats.org/officeDocument/2006/relationships/customXml" Target="../ink/ink1579.xml"/><Relationship Id="rId763" Type="http://schemas.openxmlformats.org/officeDocument/2006/relationships/customXml" Target="../ink/ink1683.xml"/><Relationship Id="rId111" Type="http://schemas.openxmlformats.org/officeDocument/2006/relationships/customXml" Target="../ink/ink1355.xml"/><Relationship Id="rId195" Type="http://schemas.openxmlformats.org/officeDocument/2006/relationships/customXml" Target="../ink/ink1397.xml"/><Relationship Id="rId209" Type="http://schemas.openxmlformats.org/officeDocument/2006/relationships/customXml" Target="../ink/ink1404.xml"/><Relationship Id="rId416" Type="http://schemas.openxmlformats.org/officeDocument/2006/relationships/customXml" Target="../ink/ink1508.xml"/><Relationship Id="rId623" Type="http://schemas.openxmlformats.org/officeDocument/2006/relationships/customXml" Target="../ink/ink1613.xml"/><Relationship Id="rId830" Type="http://schemas.openxmlformats.org/officeDocument/2006/relationships/image" Target="../media/image70.png"/><Relationship Id="rId928" Type="http://schemas.openxmlformats.org/officeDocument/2006/relationships/customXml" Target="../ink/ink1766.xml"/><Relationship Id="rId57" Type="http://schemas.openxmlformats.org/officeDocument/2006/relationships/customXml" Target="../ink/ink1328.xml"/><Relationship Id="rId262" Type="http://schemas.openxmlformats.org/officeDocument/2006/relationships/image" Target="../media/image1347.png"/><Relationship Id="rId567" Type="http://schemas.openxmlformats.org/officeDocument/2006/relationships/customXml" Target="../ink/ink1585.xml"/><Relationship Id="rId122" Type="http://schemas.openxmlformats.org/officeDocument/2006/relationships/image" Target="../media/image1277.png"/><Relationship Id="rId774" Type="http://schemas.openxmlformats.org/officeDocument/2006/relationships/image" Target="../media/image1600.png"/><Relationship Id="rId427" Type="http://schemas.openxmlformats.org/officeDocument/2006/relationships/image" Target="../media/image1428.png"/><Relationship Id="rId634" Type="http://schemas.openxmlformats.org/officeDocument/2006/relationships/image" Target="../media/image1530.png"/><Relationship Id="rId841" Type="http://schemas.openxmlformats.org/officeDocument/2006/relationships/customXml" Target="../ink/ink1722.xml"/><Relationship Id="rId273" Type="http://schemas.openxmlformats.org/officeDocument/2006/relationships/customXml" Target="../ink/ink1436.xml"/><Relationship Id="rId480" Type="http://schemas.openxmlformats.org/officeDocument/2006/relationships/customXml" Target="../ink/ink1541.xml"/><Relationship Id="rId701" Type="http://schemas.openxmlformats.org/officeDocument/2006/relationships/customXml" Target="../ink/ink1652.xml"/><Relationship Id="rId939" Type="http://schemas.openxmlformats.org/officeDocument/2006/relationships/image" Target="../media/image1681.png"/><Relationship Id="rId68" Type="http://schemas.openxmlformats.org/officeDocument/2006/relationships/image" Target="../media/image1250.png"/><Relationship Id="rId133" Type="http://schemas.openxmlformats.org/officeDocument/2006/relationships/customXml" Target="../ink/ink1366.xml"/><Relationship Id="rId340" Type="http://schemas.openxmlformats.org/officeDocument/2006/relationships/image" Target="../media/image1386.png"/><Relationship Id="rId578" Type="http://schemas.openxmlformats.org/officeDocument/2006/relationships/image" Target="../media/image1502.png"/><Relationship Id="rId785" Type="http://schemas.openxmlformats.org/officeDocument/2006/relationships/customXml" Target="../ink/ink1694.xml"/><Relationship Id="rId200" Type="http://schemas.openxmlformats.org/officeDocument/2006/relationships/image" Target="../media/image1316.png"/><Relationship Id="rId438" Type="http://schemas.openxmlformats.org/officeDocument/2006/relationships/customXml" Target="../ink/ink1519.xml"/><Relationship Id="rId645" Type="http://schemas.openxmlformats.org/officeDocument/2006/relationships/customXml" Target="../ink/ink1624.xml"/><Relationship Id="rId852" Type="http://schemas.openxmlformats.org/officeDocument/2006/relationships/customXml" Target="../ink/ink1728.xml"/><Relationship Id="rId284" Type="http://schemas.openxmlformats.org/officeDocument/2006/relationships/image" Target="../media/image1358.png"/><Relationship Id="rId491" Type="http://schemas.openxmlformats.org/officeDocument/2006/relationships/image" Target="../media/image1459.png"/><Relationship Id="rId505" Type="http://schemas.openxmlformats.org/officeDocument/2006/relationships/image" Target="../media/image1466.png"/><Relationship Id="rId712" Type="http://schemas.openxmlformats.org/officeDocument/2006/relationships/image" Target="../media/image1569.png"/><Relationship Id="rId79" Type="http://schemas.openxmlformats.org/officeDocument/2006/relationships/customXml" Target="../ink/ink1339.xml"/><Relationship Id="rId144" Type="http://schemas.openxmlformats.org/officeDocument/2006/relationships/image" Target="../media/image1288.png"/><Relationship Id="rId589" Type="http://schemas.openxmlformats.org/officeDocument/2006/relationships/customXml" Target="../ink/ink1596.xml"/><Relationship Id="rId796" Type="http://schemas.openxmlformats.org/officeDocument/2006/relationships/image" Target="../media/image1611.png"/><Relationship Id="rId351" Type="http://schemas.openxmlformats.org/officeDocument/2006/relationships/customXml" Target="../ink/ink1475.xml"/><Relationship Id="rId449" Type="http://schemas.openxmlformats.org/officeDocument/2006/relationships/customXml" Target="../ink/ink1525.xml"/><Relationship Id="rId656" Type="http://schemas.openxmlformats.org/officeDocument/2006/relationships/image" Target="../media/image1541.png"/><Relationship Id="rId863" Type="http://schemas.openxmlformats.org/officeDocument/2006/relationships/image" Target="../media/image1643.png"/><Relationship Id="rId211" Type="http://schemas.openxmlformats.org/officeDocument/2006/relationships/customXml" Target="../ink/ink1405.xml"/><Relationship Id="rId295" Type="http://schemas.openxmlformats.org/officeDocument/2006/relationships/customXml" Target="../ink/ink1447.xml"/><Relationship Id="rId309" Type="http://schemas.openxmlformats.org/officeDocument/2006/relationships/customXml" Target="../ink/ink1454.xml"/><Relationship Id="rId516" Type="http://schemas.openxmlformats.org/officeDocument/2006/relationships/customXml" Target="../ink/ink1559.xml"/><Relationship Id="rId723" Type="http://schemas.openxmlformats.org/officeDocument/2006/relationships/customXml" Target="../ink/ink1663.xml"/><Relationship Id="rId930" Type="http://schemas.openxmlformats.org/officeDocument/2006/relationships/customXml" Target="../ink/ink1767.xml"/><Relationship Id="rId155" Type="http://schemas.openxmlformats.org/officeDocument/2006/relationships/customXml" Target="../ink/ink1377.xml"/><Relationship Id="rId362" Type="http://schemas.openxmlformats.org/officeDocument/2006/relationships/image" Target="../media/image1397.png"/><Relationship Id="rId222" Type="http://schemas.openxmlformats.org/officeDocument/2006/relationships/image" Target="../media/image1327.png"/><Relationship Id="rId667" Type="http://schemas.openxmlformats.org/officeDocument/2006/relationships/customXml" Target="../ink/ink1635.xml"/><Relationship Id="rId874" Type="http://schemas.openxmlformats.org/officeDocument/2006/relationships/customXml" Target="../ink/ink1739.xml"/><Relationship Id="rId17" Type="http://schemas.openxmlformats.org/officeDocument/2006/relationships/customXml" Target="../ink/ink1308.xml"/><Relationship Id="rId527" Type="http://schemas.openxmlformats.org/officeDocument/2006/relationships/image" Target="../media/image1477.png"/><Relationship Id="rId734" Type="http://schemas.openxmlformats.org/officeDocument/2006/relationships/image" Target="../media/image1580.png"/><Relationship Id="rId941" Type="http://schemas.openxmlformats.org/officeDocument/2006/relationships/image" Target="../media/image1682.png"/><Relationship Id="rId70" Type="http://schemas.openxmlformats.org/officeDocument/2006/relationships/image" Target="../media/image1251.png"/><Relationship Id="rId166" Type="http://schemas.openxmlformats.org/officeDocument/2006/relationships/image" Target="../media/image1299.png"/><Relationship Id="rId373" Type="http://schemas.openxmlformats.org/officeDocument/2006/relationships/customXml" Target="../ink/ink1486.xml"/><Relationship Id="rId580" Type="http://schemas.openxmlformats.org/officeDocument/2006/relationships/image" Target="../media/image1503.png"/><Relationship Id="rId801" Type="http://schemas.openxmlformats.org/officeDocument/2006/relationships/customXml" Target="../ink/ink170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16.xml"/><Relationship Id="rId440" Type="http://schemas.openxmlformats.org/officeDocument/2006/relationships/customXml" Target="../ink/ink1520.xml"/><Relationship Id="rId678" Type="http://schemas.openxmlformats.org/officeDocument/2006/relationships/image" Target="../media/image1552.png"/><Relationship Id="rId885" Type="http://schemas.openxmlformats.org/officeDocument/2006/relationships/image" Target="../media/image1654.png"/><Relationship Id="rId28" Type="http://schemas.openxmlformats.org/officeDocument/2006/relationships/image" Target="../media/image1230.png"/><Relationship Id="rId300" Type="http://schemas.openxmlformats.org/officeDocument/2006/relationships/image" Target="../media/image1366.png"/><Relationship Id="rId538" Type="http://schemas.openxmlformats.org/officeDocument/2006/relationships/customXml" Target="../ink/ink1570.xml"/><Relationship Id="rId745" Type="http://schemas.openxmlformats.org/officeDocument/2006/relationships/customXml" Target="../ink/ink1674.xml"/><Relationship Id="rId952" Type="http://schemas.openxmlformats.org/officeDocument/2006/relationships/customXml" Target="../ink/ink1778.xml"/><Relationship Id="rId81" Type="http://schemas.openxmlformats.org/officeDocument/2006/relationships/customXml" Target="../ink/ink1340.xml"/><Relationship Id="rId177" Type="http://schemas.openxmlformats.org/officeDocument/2006/relationships/customXml" Target="../ink/ink1388.xml"/><Relationship Id="rId384" Type="http://schemas.openxmlformats.org/officeDocument/2006/relationships/image" Target="../media/image1408.png"/><Relationship Id="rId591" Type="http://schemas.openxmlformats.org/officeDocument/2006/relationships/customXml" Target="../ink/ink1597.xml"/><Relationship Id="rId605" Type="http://schemas.openxmlformats.org/officeDocument/2006/relationships/customXml" Target="../ink/ink1604.xml"/><Relationship Id="rId812" Type="http://schemas.openxmlformats.org/officeDocument/2006/relationships/image" Target="../media/image1619.png"/><Relationship Id="rId244" Type="http://schemas.openxmlformats.org/officeDocument/2006/relationships/image" Target="../media/image1338.png"/><Relationship Id="rId689" Type="http://schemas.openxmlformats.org/officeDocument/2006/relationships/customXml" Target="../ink/ink1646.xml"/><Relationship Id="rId896" Type="http://schemas.openxmlformats.org/officeDocument/2006/relationships/customXml" Target="../ink/ink1750.xml"/><Relationship Id="rId39" Type="http://schemas.openxmlformats.org/officeDocument/2006/relationships/customXml" Target="../ink/ink1319.xml"/><Relationship Id="rId451" Type="http://schemas.openxmlformats.org/officeDocument/2006/relationships/customXml" Target="../ink/ink1526.xml"/><Relationship Id="rId549" Type="http://schemas.openxmlformats.org/officeDocument/2006/relationships/image" Target="../media/image1488.png"/><Relationship Id="rId756" Type="http://schemas.openxmlformats.org/officeDocument/2006/relationships/image" Target="../media/image1591.png"/><Relationship Id="rId50" Type="http://schemas.openxmlformats.org/officeDocument/2006/relationships/image" Target="../media/image1241.png"/><Relationship Id="rId104" Type="http://schemas.openxmlformats.org/officeDocument/2006/relationships/image" Target="../media/image1268.png"/><Relationship Id="rId146" Type="http://schemas.openxmlformats.org/officeDocument/2006/relationships/image" Target="../media/image1289.png"/><Relationship Id="rId188" Type="http://schemas.openxmlformats.org/officeDocument/2006/relationships/image" Target="../media/image1310.png"/><Relationship Id="rId311" Type="http://schemas.openxmlformats.org/officeDocument/2006/relationships/customXml" Target="../ink/ink1455.xml"/><Relationship Id="rId353" Type="http://schemas.openxmlformats.org/officeDocument/2006/relationships/customXml" Target="../ink/ink1476.xml"/><Relationship Id="rId395" Type="http://schemas.openxmlformats.org/officeDocument/2006/relationships/customXml" Target="../ink/ink1497.xml"/><Relationship Id="rId409" Type="http://schemas.openxmlformats.org/officeDocument/2006/relationships/customXml" Target="../ink/ink1504.xml"/><Relationship Id="rId560" Type="http://schemas.openxmlformats.org/officeDocument/2006/relationships/image" Target="../media/image1493.png"/><Relationship Id="rId798" Type="http://schemas.openxmlformats.org/officeDocument/2006/relationships/image" Target="../media/image1612.png"/><Relationship Id="rId963" Type="http://schemas.openxmlformats.org/officeDocument/2006/relationships/image" Target="../media/image1693.png"/><Relationship Id="rId92" Type="http://schemas.openxmlformats.org/officeDocument/2006/relationships/image" Target="../media/image1262.png"/><Relationship Id="rId213" Type="http://schemas.openxmlformats.org/officeDocument/2006/relationships/customXml" Target="../ink/ink1406.xml"/><Relationship Id="rId420" Type="http://schemas.openxmlformats.org/officeDocument/2006/relationships/customXml" Target="../ink/ink1510.xml"/><Relationship Id="rId616" Type="http://schemas.openxmlformats.org/officeDocument/2006/relationships/image" Target="../media/image1521.png"/><Relationship Id="rId658" Type="http://schemas.openxmlformats.org/officeDocument/2006/relationships/image" Target="../media/image1542.png"/><Relationship Id="rId823" Type="http://schemas.openxmlformats.org/officeDocument/2006/relationships/customXml" Target="../ink/ink1713.xml"/><Relationship Id="rId865" Type="http://schemas.openxmlformats.org/officeDocument/2006/relationships/image" Target="../media/image1644.png"/><Relationship Id="rId255" Type="http://schemas.openxmlformats.org/officeDocument/2006/relationships/customXml" Target="../ink/ink1427.xml"/><Relationship Id="rId297" Type="http://schemas.openxmlformats.org/officeDocument/2006/relationships/customXml" Target="../ink/ink1448.xml"/><Relationship Id="rId462" Type="http://schemas.openxmlformats.org/officeDocument/2006/relationships/image" Target="../media/image1445.png"/><Relationship Id="rId518" Type="http://schemas.openxmlformats.org/officeDocument/2006/relationships/customXml" Target="../ink/ink1560.xml"/><Relationship Id="rId725" Type="http://schemas.openxmlformats.org/officeDocument/2006/relationships/customXml" Target="../ink/ink1664.xml"/><Relationship Id="rId932" Type="http://schemas.openxmlformats.org/officeDocument/2006/relationships/customXml" Target="../ink/ink1768.xml"/><Relationship Id="rId115" Type="http://schemas.openxmlformats.org/officeDocument/2006/relationships/customXml" Target="../ink/ink1357.xml"/><Relationship Id="rId157" Type="http://schemas.openxmlformats.org/officeDocument/2006/relationships/customXml" Target="../ink/ink1378.xml"/><Relationship Id="rId322" Type="http://schemas.openxmlformats.org/officeDocument/2006/relationships/image" Target="../media/image1377.png"/><Relationship Id="rId364" Type="http://schemas.openxmlformats.org/officeDocument/2006/relationships/image" Target="../media/image1398.png"/><Relationship Id="rId767" Type="http://schemas.openxmlformats.org/officeDocument/2006/relationships/customXml" Target="../ink/ink1685.xml"/><Relationship Id="rId61" Type="http://schemas.openxmlformats.org/officeDocument/2006/relationships/customXml" Target="../ink/ink1330.xml"/><Relationship Id="rId199" Type="http://schemas.openxmlformats.org/officeDocument/2006/relationships/customXml" Target="../ink/ink1399.xml"/><Relationship Id="rId571" Type="http://schemas.openxmlformats.org/officeDocument/2006/relationships/customXml" Target="../ink/ink1587.xml"/><Relationship Id="rId627" Type="http://schemas.openxmlformats.org/officeDocument/2006/relationships/customXml" Target="../ink/ink1615.xml"/><Relationship Id="rId669" Type="http://schemas.openxmlformats.org/officeDocument/2006/relationships/customXml" Target="../ink/ink1636.xml"/><Relationship Id="rId834" Type="http://schemas.openxmlformats.org/officeDocument/2006/relationships/image" Target="../media/image1629.png"/><Relationship Id="rId876" Type="http://schemas.openxmlformats.org/officeDocument/2006/relationships/customXml" Target="../ink/ink1740.xml"/><Relationship Id="rId19" Type="http://schemas.openxmlformats.org/officeDocument/2006/relationships/customXml" Target="../ink/ink1309.xml"/><Relationship Id="rId224" Type="http://schemas.openxmlformats.org/officeDocument/2006/relationships/image" Target="../media/image1328.png"/><Relationship Id="rId266" Type="http://schemas.openxmlformats.org/officeDocument/2006/relationships/image" Target="../media/image1349.png"/><Relationship Id="rId431" Type="http://schemas.openxmlformats.org/officeDocument/2006/relationships/image" Target="../media/image1430.png"/><Relationship Id="rId473" Type="http://schemas.openxmlformats.org/officeDocument/2006/relationships/customXml" Target="../ink/ink1537.xml"/><Relationship Id="rId529" Type="http://schemas.openxmlformats.org/officeDocument/2006/relationships/image" Target="../media/image1478.png"/><Relationship Id="rId680" Type="http://schemas.openxmlformats.org/officeDocument/2006/relationships/image" Target="../media/image1553.png"/><Relationship Id="rId736" Type="http://schemas.openxmlformats.org/officeDocument/2006/relationships/image" Target="../media/image1581.png"/><Relationship Id="rId901" Type="http://schemas.openxmlformats.org/officeDocument/2006/relationships/image" Target="../media/image1662.png"/><Relationship Id="rId30" Type="http://schemas.openxmlformats.org/officeDocument/2006/relationships/image" Target="../media/image1231.png"/><Relationship Id="rId126" Type="http://schemas.openxmlformats.org/officeDocument/2006/relationships/image" Target="../media/image1279.png"/><Relationship Id="rId168" Type="http://schemas.openxmlformats.org/officeDocument/2006/relationships/image" Target="../media/image1300.png"/><Relationship Id="rId333" Type="http://schemas.openxmlformats.org/officeDocument/2006/relationships/customXml" Target="../ink/ink1466.xml"/><Relationship Id="rId540" Type="http://schemas.openxmlformats.org/officeDocument/2006/relationships/customXml" Target="../ink/ink1571.xml"/><Relationship Id="rId778" Type="http://schemas.openxmlformats.org/officeDocument/2006/relationships/image" Target="../media/image1602.png"/><Relationship Id="rId943" Type="http://schemas.openxmlformats.org/officeDocument/2006/relationships/image" Target="../media/image1683.png"/><Relationship Id="rId72" Type="http://schemas.openxmlformats.org/officeDocument/2006/relationships/image" Target="../media/image1252.png"/><Relationship Id="rId375" Type="http://schemas.openxmlformats.org/officeDocument/2006/relationships/customXml" Target="../ink/ink1487.xml"/><Relationship Id="rId582" Type="http://schemas.openxmlformats.org/officeDocument/2006/relationships/image" Target="../media/image1504.png"/><Relationship Id="rId638" Type="http://schemas.openxmlformats.org/officeDocument/2006/relationships/image" Target="../media/image1532.png"/><Relationship Id="rId803" Type="http://schemas.openxmlformats.org/officeDocument/2006/relationships/customXml" Target="../ink/ink1703.xml"/><Relationship Id="rId845" Type="http://schemas.openxmlformats.org/officeDocument/2006/relationships/customXml" Target="../ink/ink1724.xml"/><Relationship Id="rId3" Type="http://schemas.openxmlformats.org/officeDocument/2006/relationships/customXml" Target="../ink/ink1301.xml"/><Relationship Id="rId235" Type="http://schemas.openxmlformats.org/officeDocument/2006/relationships/customXml" Target="../ink/ink1417.xml"/><Relationship Id="rId277" Type="http://schemas.openxmlformats.org/officeDocument/2006/relationships/customXml" Target="../ink/ink1438.xml"/><Relationship Id="rId400" Type="http://schemas.openxmlformats.org/officeDocument/2006/relationships/image" Target="../media/image1415.png"/><Relationship Id="rId442" Type="http://schemas.openxmlformats.org/officeDocument/2006/relationships/customXml" Target="../ink/ink1521.xml"/><Relationship Id="rId484" Type="http://schemas.openxmlformats.org/officeDocument/2006/relationships/customXml" Target="../ink/ink1543.xml"/><Relationship Id="rId705" Type="http://schemas.openxmlformats.org/officeDocument/2006/relationships/customXml" Target="../ink/ink1654.xml"/><Relationship Id="rId887" Type="http://schemas.openxmlformats.org/officeDocument/2006/relationships/image" Target="../media/image1655.png"/><Relationship Id="rId137" Type="http://schemas.openxmlformats.org/officeDocument/2006/relationships/customXml" Target="../ink/ink1368.xml"/><Relationship Id="rId302" Type="http://schemas.openxmlformats.org/officeDocument/2006/relationships/image" Target="../media/image1367.png"/><Relationship Id="rId344" Type="http://schemas.openxmlformats.org/officeDocument/2006/relationships/image" Target="../media/image1388.png"/><Relationship Id="rId691" Type="http://schemas.openxmlformats.org/officeDocument/2006/relationships/customXml" Target="../ink/ink1647.xml"/><Relationship Id="rId747" Type="http://schemas.openxmlformats.org/officeDocument/2006/relationships/customXml" Target="../ink/ink1675.xml"/><Relationship Id="rId789" Type="http://schemas.openxmlformats.org/officeDocument/2006/relationships/customXml" Target="../ink/ink1696.xml"/><Relationship Id="rId912" Type="http://schemas.openxmlformats.org/officeDocument/2006/relationships/customXml" Target="../ink/ink1758.xml"/><Relationship Id="rId954" Type="http://schemas.openxmlformats.org/officeDocument/2006/relationships/customXml" Target="../ink/ink1779.xml"/><Relationship Id="rId41" Type="http://schemas.openxmlformats.org/officeDocument/2006/relationships/customXml" Target="../ink/ink1320.xml"/><Relationship Id="rId83" Type="http://schemas.openxmlformats.org/officeDocument/2006/relationships/customXml" Target="../ink/ink1341.xml"/><Relationship Id="rId179" Type="http://schemas.openxmlformats.org/officeDocument/2006/relationships/customXml" Target="../ink/ink1389.xml"/><Relationship Id="rId386" Type="http://schemas.openxmlformats.org/officeDocument/2006/relationships/image" Target="../media/image1409.png"/><Relationship Id="rId551" Type="http://schemas.openxmlformats.org/officeDocument/2006/relationships/image" Target="../media/image1489.png"/><Relationship Id="rId593" Type="http://schemas.openxmlformats.org/officeDocument/2006/relationships/customXml" Target="../ink/ink1598.xml"/><Relationship Id="rId607" Type="http://schemas.openxmlformats.org/officeDocument/2006/relationships/customXml" Target="../ink/ink1605.xml"/><Relationship Id="rId649" Type="http://schemas.openxmlformats.org/officeDocument/2006/relationships/customXml" Target="../ink/ink1626.xml"/><Relationship Id="rId814" Type="http://schemas.openxmlformats.org/officeDocument/2006/relationships/image" Target="../media/image1620.png"/><Relationship Id="rId856" Type="http://schemas.openxmlformats.org/officeDocument/2006/relationships/customXml" Target="../ink/ink1730.xml"/><Relationship Id="rId190" Type="http://schemas.openxmlformats.org/officeDocument/2006/relationships/image" Target="../media/image1311.png"/><Relationship Id="rId204" Type="http://schemas.openxmlformats.org/officeDocument/2006/relationships/image" Target="../media/image1318.png"/><Relationship Id="rId246" Type="http://schemas.openxmlformats.org/officeDocument/2006/relationships/image" Target="../media/image1339.png"/><Relationship Id="rId288" Type="http://schemas.openxmlformats.org/officeDocument/2006/relationships/image" Target="../media/image1360.png"/><Relationship Id="rId411" Type="http://schemas.openxmlformats.org/officeDocument/2006/relationships/customXml" Target="../ink/ink1505.xml"/><Relationship Id="rId453" Type="http://schemas.openxmlformats.org/officeDocument/2006/relationships/customXml" Target="../ink/ink1527.xml"/><Relationship Id="rId509" Type="http://schemas.openxmlformats.org/officeDocument/2006/relationships/image" Target="../media/image1468.png"/><Relationship Id="rId660" Type="http://schemas.openxmlformats.org/officeDocument/2006/relationships/image" Target="../media/image1543.png"/><Relationship Id="rId898" Type="http://schemas.openxmlformats.org/officeDocument/2006/relationships/customXml" Target="../ink/ink1751.xml"/><Relationship Id="rId106" Type="http://schemas.openxmlformats.org/officeDocument/2006/relationships/image" Target="../media/image1269.png"/><Relationship Id="rId313" Type="http://schemas.openxmlformats.org/officeDocument/2006/relationships/customXml" Target="../ink/ink1456.xml"/><Relationship Id="rId495" Type="http://schemas.openxmlformats.org/officeDocument/2006/relationships/image" Target="../media/image1461.png"/><Relationship Id="rId716" Type="http://schemas.openxmlformats.org/officeDocument/2006/relationships/image" Target="../media/image1571.png"/><Relationship Id="rId758" Type="http://schemas.openxmlformats.org/officeDocument/2006/relationships/image" Target="../media/image1592.png"/><Relationship Id="rId923" Type="http://schemas.openxmlformats.org/officeDocument/2006/relationships/image" Target="../media/image1673.png"/><Relationship Id="rId10" Type="http://schemas.openxmlformats.org/officeDocument/2006/relationships/image" Target="../media/image1221.png"/><Relationship Id="rId52" Type="http://schemas.openxmlformats.org/officeDocument/2006/relationships/image" Target="../media/image1242.png"/><Relationship Id="rId94" Type="http://schemas.openxmlformats.org/officeDocument/2006/relationships/image" Target="../media/image1263.png"/><Relationship Id="rId148" Type="http://schemas.openxmlformats.org/officeDocument/2006/relationships/image" Target="../media/image1290.png"/><Relationship Id="rId355" Type="http://schemas.openxmlformats.org/officeDocument/2006/relationships/customXml" Target="../ink/ink1477.xml"/><Relationship Id="rId397" Type="http://schemas.openxmlformats.org/officeDocument/2006/relationships/customXml" Target="../ink/ink1498.xml"/><Relationship Id="rId520" Type="http://schemas.openxmlformats.org/officeDocument/2006/relationships/customXml" Target="../ink/ink1561.xml"/><Relationship Id="rId562" Type="http://schemas.openxmlformats.org/officeDocument/2006/relationships/image" Target="../media/image1494.png"/><Relationship Id="rId618" Type="http://schemas.openxmlformats.org/officeDocument/2006/relationships/image" Target="../media/image1522.png"/><Relationship Id="rId825" Type="http://schemas.openxmlformats.org/officeDocument/2006/relationships/customXml" Target="../ink/ink1714.xml"/><Relationship Id="rId215" Type="http://schemas.openxmlformats.org/officeDocument/2006/relationships/customXml" Target="../ink/ink1407.xml"/><Relationship Id="rId257" Type="http://schemas.openxmlformats.org/officeDocument/2006/relationships/customXml" Target="../ink/ink1428.xml"/><Relationship Id="rId422" Type="http://schemas.openxmlformats.org/officeDocument/2006/relationships/customXml" Target="../ink/ink1511.xml"/><Relationship Id="rId464" Type="http://schemas.openxmlformats.org/officeDocument/2006/relationships/image" Target="../media/image1446.png"/><Relationship Id="rId867" Type="http://schemas.openxmlformats.org/officeDocument/2006/relationships/image" Target="../media/image1645.png"/><Relationship Id="rId299" Type="http://schemas.openxmlformats.org/officeDocument/2006/relationships/customXml" Target="../ink/ink1449.xml"/><Relationship Id="rId727" Type="http://schemas.openxmlformats.org/officeDocument/2006/relationships/customXml" Target="../ink/ink1665.xml"/><Relationship Id="rId934" Type="http://schemas.openxmlformats.org/officeDocument/2006/relationships/customXml" Target="../ink/ink1769.xml"/><Relationship Id="rId63" Type="http://schemas.openxmlformats.org/officeDocument/2006/relationships/customXml" Target="../ink/ink1331.xml"/><Relationship Id="rId159" Type="http://schemas.openxmlformats.org/officeDocument/2006/relationships/customXml" Target="../ink/ink1379.xml"/><Relationship Id="rId366" Type="http://schemas.openxmlformats.org/officeDocument/2006/relationships/image" Target="../media/image1399.png"/><Relationship Id="rId573" Type="http://schemas.openxmlformats.org/officeDocument/2006/relationships/customXml" Target="../ink/ink1588.xml"/><Relationship Id="rId780" Type="http://schemas.openxmlformats.org/officeDocument/2006/relationships/image" Target="../media/image1603.png"/><Relationship Id="rId226" Type="http://schemas.openxmlformats.org/officeDocument/2006/relationships/image" Target="../media/image1329.png"/><Relationship Id="rId433" Type="http://schemas.openxmlformats.org/officeDocument/2006/relationships/image" Target="../media/image1431.png"/><Relationship Id="rId878" Type="http://schemas.openxmlformats.org/officeDocument/2006/relationships/customXml" Target="../ink/ink1741.xml"/><Relationship Id="rId640" Type="http://schemas.openxmlformats.org/officeDocument/2006/relationships/image" Target="../media/image1533.png"/><Relationship Id="rId738" Type="http://schemas.openxmlformats.org/officeDocument/2006/relationships/image" Target="../media/image1582.png"/><Relationship Id="rId945" Type="http://schemas.openxmlformats.org/officeDocument/2006/relationships/image" Target="../media/image1684.png"/><Relationship Id="rId74" Type="http://schemas.openxmlformats.org/officeDocument/2006/relationships/image" Target="../media/image1253.png"/><Relationship Id="rId377" Type="http://schemas.openxmlformats.org/officeDocument/2006/relationships/customXml" Target="../ink/ink1488.xml"/><Relationship Id="rId500" Type="http://schemas.openxmlformats.org/officeDocument/2006/relationships/customXml" Target="../ink/ink1551.xml"/><Relationship Id="rId584" Type="http://schemas.openxmlformats.org/officeDocument/2006/relationships/image" Target="../media/image1505.png"/><Relationship Id="rId805" Type="http://schemas.openxmlformats.org/officeDocument/2006/relationships/customXml" Target="../ink/ink1704.xml"/><Relationship Id="rId5" Type="http://schemas.openxmlformats.org/officeDocument/2006/relationships/customXml" Target="../ink/ink1302.xml"/><Relationship Id="rId237" Type="http://schemas.openxmlformats.org/officeDocument/2006/relationships/customXml" Target="../ink/ink1418.xml"/><Relationship Id="rId791" Type="http://schemas.openxmlformats.org/officeDocument/2006/relationships/customXml" Target="../ink/ink1697.xml"/><Relationship Id="rId889" Type="http://schemas.openxmlformats.org/officeDocument/2006/relationships/image" Target="../media/image1656.png"/><Relationship Id="rId444" Type="http://schemas.openxmlformats.org/officeDocument/2006/relationships/customXml" Target="../ink/ink1522.xml"/><Relationship Id="rId651" Type="http://schemas.openxmlformats.org/officeDocument/2006/relationships/customXml" Target="../ink/ink1627.xml"/><Relationship Id="rId749" Type="http://schemas.openxmlformats.org/officeDocument/2006/relationships/customXml" Target="../ink/ink1676.xml"/><Relationship Id="rId290" Type="http://schemas.openxmlformats.org/officeDocument/2006/relationships/image" Target="../media/image1361.png"/><Relationship Id="rId304" Type="http://schemas.openxmlformats.org/officeDocument/2006/relationships/image" Target="../media/image1368.png"/><Relationship Id="rId388" Type="http://schemas.openxmlformats.org/officeDocument/2006/relationships/image" Target="../media/image1410.png"/><Relationship Id="rId511" Type="http://schemas.openxmlformats.org/officeDocument/2006/relationships/image" Target="../media/image1469.png"/><Relationship Id="rId609" Type="http://schemas.openxmlformats.org/officeDocument/2006/relationships/customXml" Target="../ink/ink1606.xml"/><Relationship Id="rId956" Type="http://schemas.openxmlformats.org/officeDocument/2006/relationships/customXml" Target="../ink/ink1780.xml"/><Relationship Id="rId85" Type="http://schemas.openxmlformats.org/officeDocument/2006/relationships/customXml" Target="../ink/ink1342.xml"/><Relationship Id="rId150" Type="http://schemas.openxmlformats.org/officeDocument/2006/relationships/image" Target="../media/image1291.png"/><Relationship Id="rId595" Type="http://schemas.openxmlformats.org/officeDocument/2006/relationships/customXml" Target="../ink/ink1599.xml"/><Relationship Id="rId816" Type="http://schemas.openxmlformats.org/officeDocument/2006/relationships/image" Target="../media/image1621.png"/><Relationship Id="rId248" Type="http://schemas.openxmlformats.org/officeDocument/2006/relationships/image" Target="../media/image1340.png"/><Relationship Id="rId455" Type="http://schemas.openxmlformats.org/officeDocument/2006/relationships/customXml" Target="../ink/ink1528.xml"/><Relationship Id="rId662" Type="http://schemas.openxmlformats.org/officeDocument/2006/relationships/image" Target="../media/image1544.png"/><Relationship Id="rId12" Type="http://schemas.openxmlformats.org/officeDocument/2006/relationships/image" Target="../media/image1222.png"/><Relationship Id="rId108" Type="http://schemas.openxmlformats.org/officeDocument/2006/relationships/image" Target="../media/image1270.png"/><Relationship Id="rId315" Type="http://schemas.openxmlformats.org/officeDocument/2006/relationships/customXml" Target="../ink/ink1457.xml"/><Relationship Id="rId522" Type="http://schemas.openxmlformats.org/officeDocument/2006/relationships/customXml" Target="../ink/ink1562.xml"/><Relationship Id="rId96" Type="http://schemas.openxmlformats.org/officeDocument/2006/relationships/image" Target="../media/image1264.png"/><Relationship Id="rId161" Type="http://schemas.openxmlformats.org/officeDocument/2006/relationships/customXml" Target="../ink/ink1380.xml"/><Relationship Id="rId399" Type="http://schemas.openxmlformats.org/officeDocument/2006/relationships/customXml" Target="../ink/ink1499.xml"/><Relationship Id="rId827" Type="http://schemas.openxmlformats.org/officeDocument/2006/relationships/customXml" Target="../ink/ink1715.xml"/><Relationship Id="rId259" Type="http://schemas.openxmlformats.org/officeDocument/2006/relationships/customXml" Target="../ink/ink1429.xml"/><Relationship Id="rId466" Type="http://schemas.openxmlformats.org/officeDocument/2006/relationships/image" Target="../media/image1447.png"/><Relationship Id="rId673" Type="http://schemas.openxmlformats.org/officeDocument/2006/relationships/customXml" Target="../ink/ink1638.xml"/><Relationship Id="rId880" Type="http://schemas.openxmlformats.org/officeDocument/2006/relationships/customXml" Target="../ink/ink1742.xml"/><Relationship Id="rId23" Type="http://schemas.openxmlformats.org/officeDocument/2006/relationships/customXml" Target="../ink/ink1311.xml"/><Relationship Id="rId119" Type="http://schemas.openxmlformats.org/officeDocument/2006/relationships/customXml" Target="../ink/ink1359.xml"/><Relationship Id="rId326" Type="http://schemas.openxmlformats.org/officeDocument/2006/relationships/image" Target="../media/image1379.png"/><Relationship Id="rId533" Type="http://schemas.openxmlformats.org/officeDocument/2006/relationships/image" Target="../media/image1480.png"/><Relationship Id="rId740" Type="http://schemas.openxmlformats.org/officeDocument/2006/relationships/image" Target="../media/image1583.png"/><Relationship Id="rId838" Type="http://schemas.openxmlformats.org/officeDocument/2006/relationships/image" Target="../media/image1631.png"/><Relationship Id="rId172" Type="http://schemas.openxmlformats.org/officeDocument/2006/relationships/image" Target="../media/image1302.png"/><Relationship Id="rId477" Type="http://schemas.openxmlformats.org/officeDocument/2006/relationships/image" Target="../media/image1452.png"/><Relationship Id="rId600" Type="http://schemas.openxmlformats.org/officeDocument/2006/relationships/image" Target="../media/image1513.png"/><Relationship Id="rId684" Type="http://schemas.openxmlformats.org/officeDocument/2006/relationships/image" Target="../media/image1555.png"/><Relationship Id="rId337" Type="http://schemas.openxmlformats.org/officeDocument/2006/relationships/customXml" Target="../ink/ink1468.xml"/><Relationship Id="rId891" Type="http://schemas.openxmlformats.org/officeDocument/2006/relationships/image" Target="../media/image1657.png"/><Relationship Id="rId905" Type="http://schemas.openxmlformats.org/officeDocument/2006/relationships/image" Target="../media/image1664.png"/><Relationship Id="rId34" Type="http://schemas.openxmlformats.org/officeDocument/2006/relationships/image" Target="../media/image1233.png"/><Relationship Id="rId544" Type="http://schemas.openxmlformats.org/officeDocument/2006/relationships/customXml" Target="../ink/ink1573.xml"/><Relationship Id="rId751" Type="http://schemas.openxmlformats.org/officeDocument/2006/relationships/customXml" Target="../ink/ink1677.xml"/><Relationship Id="rId849" Type="http://schemas.openxmlformats.org/officeDocument/2006/relationships/customXml" Target="../ink/ink1726.xml"/><Relationship Id="rId183" Type="http://schemas.openxmlformats.org/officeDocument/2006/relationships/customXml" Target="../ink/ink1391.xml"/><Relationship Id="rId390" Type="http://schemas.openxmlformats.org/officeDocument/2006/relationships/image" Target="../media/image1411.png"/><Relationship Id="rId404" Type="http://schemas.openxmlformats.org/officeDocument/2006/relationships/image" Target="../media/image1417.png"/><Relationship Id="rId611" Type="http://schemas.openxmlformats.org/officeDocument/2006/relationships/customXml" Target="../ink/ink1607.xml"/><Relationship Id="rId250" Type="http://schemas.openxmlformats.org/officeDocument/2006/relationships/image" Target="../media/image1341.png"/><Relationship Id="rId488" Type="http://schemas.openxmlformats.org/officeDocument/2006/relationships/customXml" Target="../ink/ink1545.xml"/><Relationship Id="rId695" Type="http://schemas.openxmlformats.org/officeDocument/2006/relationships/customXml" Target="../ink/ink1649.xml"/><Relationship Id="rId709" Type="http://schemas.openxmlformats.org/officeDocument/2006/relationships/customXml" Target="../ink/ink1656.xml"/><Relationship Id="rId916" Type="http://schemas.openxmlformats.org/officeDocument/2006/relationships/customXml" Target="../ink/ink1760.xml"/><Relationship Id="rId45" Type="http://schemas.openxmlformats.org/officeDocument/2006/relationships/customXml" Target="../ink/ink1322.xml"/><Relationship Id="rId110" Type="http://schemas.openxmlformats.org/officeDocument/2006/relationships/image" Target="../media/image1271.png"/><Relationship Id="rId348" Type="http://schemas.openxmlformats.org/officeDocument/2006/relationships/image" Target="../media/image1390.png"/><Relationship Id="rId555" Type="http://schemas.openxmlformats.org/officeDocument/2006/relationships/image" Target="../media/image1491.png"/><Relationship Id="rId762" Type="http://schemas.openxmlformats.org/officeDocument/2006/relationships/image" Target="../media/image1594.png"/><Relationship Id="rId194" Type="http://schemas.openxmlformats.org/officeDocument/2006/relationships/image" Target="../media/image1313.png"/><Relationship Id="rId208" Type="http://schemas.openxmlformats.org/officeDocument/2006/relationships/image" Target="../media/image1320.png"/><Relationship Id="rId415" Type="http://schemas.openxmlformats.org/officeDocument/2006/relationships/customXml" Target="../ink/ink1507.xml"/><Relationship Id="rId622" Type="http://schemas.openxmlformats.org/officeDocument/2006/relationships/image" Target="../media/image1524.png"/><Relationship Id="rId261" Type="http://schemas.openxmlformats.org/officeDocument/2006/relationships/customXml" Target="../ink/ink1430.xml"/><Relationship Id="rId499" Type="http://schemas.openxmlformats.org/officeDocument/2006/relationships/image" Target="../media/image1463.png"/><Relationship Id="rId927" Type="http://schemas.openxmlformats.org/officeDocument/2006/relationships/image" Target="../media/image1675.png"/><Relationship Id="rId56" Type="http://schemas.openxmlformats.org/officeDocument/2006/relationships/image" Target="../media/image1244.png"/><Relationship Id="rId359" Type="http://schemas.openxmlformats.org/officeDocument/2006/relationships/customXml" Target="../ink/ink1479.xml"/><Relationship Id="rId566" Type="http://schemas.openxmlformats.org/officeDocument/2006/relationships/image" Target="../media/image1496.png"/><Relationship Id="rId773" Type="http://schemas.openxmlformats.org/officeDocument/2006/relationships/customXml" Target="../ink/ink1688.xml"/><Relationship Id="rId121" Type="http://schemas.openxmlformats.org/officeDocument/2006/relationships/customXml" Target="../ink/ink1360.xml"/><Relationship Id="rId219" Type="http://schemas.openxmlformats.org/officeDocument/2006/relationships/customXml" Target="../ink/ink1409.xml"/><Relationship Id="rId426" Type="http://schemas.openxmlformats.org/officeDocument/2006/relationships/customXml" Target="../ink/ink1513.xml"/><Relationship Id="rId633" Type="http://schemas.openxmlformats.org/officeDocument/2006/relationships/customXml" Target="../ink/ink1618.xml"/><Relationship Id="rId840" Type="http://schemas.openxmlformats.org/officeDocument/2006/relationships/image" Target="../media/image1632.png"/><Relationship Id="rId938" Type="http://schemas.openxmlformats.org/officeDocument/2006/relationships/customXml" Target="../ink/ink1771.xml"/><Relationship Id="rId67" Type="http://schemas.openxmlformats.org/officeDocument/2006/relationships/customXml" Target="../ink/ink1333.xml"/><Relationship Id="rId272" Type="http://schemas.openxmlformats.org/officeDocument/2006/relationships/image" Target="../media/image1352.png"/><Relationship Id="rId577" Type="http://schemas.openxmlformats.org/officeDocument/2006/relationships/customXml" Target="../ink/ink1590.xml"/><Relationship Id="rId700" Type="http://schemas.openxmlformats.org/officeDocument/2006/relationships/image" Target="../media/image1563.png"/><Relationship Id="rId132" Type="http://schemas.openxmlformats.org/officeDocument/2006/relationships/image" Target="../media/image1282.png"/><Relationship Id="rId784" Type="http://schemas.openxmlformats.org/officeDocument/2006/relationships/image" Target="../media/image1605.png"/><Relationship Id="rId437" Type="http://schemas.openxmlformats.org/officeDocument/2006/relationships/image" Target="../media/image1433.png"/><Relationship Id="rId644" Type="http://schemas.openxmlformats.org/officeDocument/2006/relationships/image" Target="../media/image1535.png"/><Relationship Id="rId851" Type="http://schemas.openxmlformats.org/officeDocument/2006/relationships/image" Target="../media/image1637.png"/><Relationship Id="rId283" Type="http://schemas.openxmlformats.org/officeDocument/2006/relationships/customXml" Target="../ink/ink1441.xml"/><Relationship Id="rId490" Type="http://schemas.openxmlformats.org/officeDocument/2006/relationships/customXml" Target="../ink/ink1546.xml"/><Relationship Id="rId504" Type="http://schemas.openxmlformats.org/officeDocument/2006/relationships/customXml" Target="../ink/ink1553.xml"/><Relationship Id="rId711" Type="http://schemas.openxmlformats.org/officeDocument/2006/relationships/customXml" Target="../ink/ink1657.xml"/><Relationship Id="rId949" Type="http://schemas.openxmlformats.org/officeDocument/2006/relationships/image" Target="../media/image1686.png"/><Relationship Id="rId78" Type="http://schemas.openxmlformats.org/officeDocument/2006/relationships/image" Target="../media/image1255.png"/><Relationship Id="rId143" Type="http://schemas.openxmlformats.org/officeDocument/2006/relationships/customXml" Target="../ink/ink1371.xml"/><Relationship Id="rId350" Type="http://schemas.openxmlformats.org/officeDocument/2006/relationships/image" Target="../media/image1391.png"/><Relationship Id="rId588" Type="http://schemas.openxmlformats.org/officeDocument/2006/relationships/image" Target="../media/image1507.png"/><Relationship Id="rId795" Type="http://schemas.openxmlformats.org/officeDocument/2006/relationships/customXml" Target="../ink/ink1699.xml"/><Relationship Id="rId809" Type="http://schemas.openxmlformats.org/officeDocument/2006/relationships/customXml" Target="../ink/ink1706.xml"/><Relationship Id="rId9" Type="http://schemas.openxmlformats.org/officeDocument/2006/relationships/customXml" Target="../ink/ink1304.xml"/><Relationship Id="rId210" Type="http://schemas.openxmlformats.org/officeDocument/2006/relationships/image" Target="../media/image1321.png"/><Relationship Id="rId448" Type="http://schemas.openxmlformats.org/officeDocument/2006/relationships/image" Target="../media/image1438.png"/><Relationship Id="rId655" Type="http://schemas.openxmlformats.org/officeDocument/2006/relationships/customXml" Target="../ink/ink1629.xml"/><Relationship Id="rId862" Type="http://schemas.openxmlformats.org/officeDocument/2006/relationships/customXml" Target="../ink/ink1733.xml"/><Relationship Id="rId294" Type="http://schemas.openxmlformats.org/officeDocument/2006/relationships/image" Target="../media/image1363.png"/><Relationship Id="rId308" Type="http://schemas.openxmlformats.org/officeDocument/2006/relationships/image" Target="../media/image1370.png"/><Relationship Id="rId515" Type="http://schemas.openxmlformats.org/officeDocument/2006/relationships/image" Target="../media/image1471.png"/><Relationship Id="rId722" Type="http://schemas.openxmlformats.org/officeDocument/2006/relationships/image" Target="../media/image1574.png"/><Relationship Id="rId89" Type="http://schemas.openxmlformats.org/officeDocument/2006/relationships/customXml" Target="../ink/ink1344.xml"/><Relationship Id="rId154" Type="http://schemas.openxmlformats.org/officeDocument/2006/relationships/image" Target="../media/image1293.png"/><Relationship Id="rId361" Type="http://schemas.openxmlformats.org/officeDocument/2006/relationships/customXml" Target="../ink/ink1480.xml"/><Relationship Id="rId599" Type="http://schemas.openxmlformats.org/officeDocument/2006/relationships/customXml" Target="../ink/ink1601.xml"/><Relationship Id="rId459" Type="http://schemas.openxmlformats.org/officeDocument/2006/relationships/customXml" Target="../ink/ink1530.xml"/><Relationship Id="rId666" Type="http://schemas.openxmlformats.org/officeDocument/2006/relationships/image" Target="../media/image1546.png"/><Relationship Id="rId873" Type="http://schemas.openxmlformats.org/officeDocument/2006/relationships/image" Target="../media/image1648.png"/><Relationship Id="rId16" Type="http://schemas.openxmlformats.org/officeDocument/2006/relationships/image" Target="../media/image1224.png"/><Relationship Id="rId221" Type="http://schemas.openxmlformats.org/officeDocument/2006/relationships/customXml" Target="../ink/ink1410.xml"/><Relationship Id="rId319" Type="http://schemas.openxmlformats.org/officeDocument/2006/relationships/customXml" Target="../ink/ink1459.xml"/><Relationship Id="rId526" Type="http://schemas.openxmlformats.org/officeDocument/2006/relationships/customXml" Target="../ink/ink1564.xml"/><Relationship Id="rId733" Type="http://schemas.openxmlformats.org/officeDocument/2006/relationships/customXml" Target="../ink/ink1668.xml"/><Relationship Id="rId940" Type="http://schemas.openxmlformats.org/officeDocument/2006/relationships/customXml" Target="../ink/ink1772.xml"/><Relationship Id="rId165" Type="http://schemas.openxmlformats.org/officeDocument/2006/relationships/customXml" Target="../ink/ink1382.xml"/><Relationship Id="rId372" Type="http://schemas.openxmlformats.org/officeDocument/2006/relationships/image" Target="../media/image1402.png"/><Relationship Id="rId677" Type="http://schemas.openxmlformats.org/officeDocument/2006/relationships/customXml" Target="../ink/ink1640.xml"/><Relationship Id="rId800" Type="http://schemas.openxmlformats.org/officeDocument/2006/relationships/image" Target="../media/image1613.png"/><Relationship Id="rId232" Type="http://schemas.openxmlformats.org/officeDocument/2006/relationships/image" Target="../media/image1332.png"/><Relationship Id="rId884" Type="http://schemas.openxmlformats.org/officeDocument/2006/relationships/customXml" Target="../ink/ink1744.xml"/><Relationship Id="rId27" Type="http://schemas.openxmlformats.org/officeDocument/2006/relationships/customXml" Target="../ink/ink1313.xml"/><Relationship Id="rId537" Type="http://schemas.openxmlformats.org/officeDocument/2006/relationships/image" Target="../media/image1482.png"/><Relationship Id="rId744" Type="http://schemas.openxmlformats.org/officeDocument/2006/relationships/image" Target="../media/image1585.png"/><Relationship Id="rId951" Type="http://schemas.openxmlformats.org/officeDocument/2006/relationships/image" Target="../media/image1687.png"/><Relationship Id="rId80" Type="http://schemas.openxmlformats.org/officeDocument/2006/relationships/image" Target="../media/image1256.png"/><Relationship Id="rId176" Type="http://schemas.openxmlformats.org/officeDocument/2006/relationships/image" Target="../media/image1304.png"/><Relationship Id="rId383" Type="http://schemas.openxmlformats.org/officeDocument/2006/relationships/customXml" Target="../ink/ink1491.xml"/><Relationship Id="rId590" Type="http://schemas.openxmlformats.org/officeDocument/2006/relationships/image" Target="../media/image1508.png"/><Relationship Id="rId604" Type="http://schemas.openxmlformats.org/officeDocument/2006/relationships/image" Target="../media/image1515.png"/><Relationship Id="rId811" Type="http://schemas.openxmlformats.org/officeDocument/2006/relationships/customXml" Target="../ink/ink1707.xml"/><Relationship Id="rId243" Type="http://schemas.openxmlformats.org/officeDocument/2006/relationships/customXml" Target="../ink/ink1421.xml"/><Relationship Id="rId450" Type="http://schemas.openxmlformats.org/officeDocument/2006/relationships/image" Target="../media/image1439.png"/><Relationship Id="rId688" Type="http://schemas.openxmlformats.org/officeDocument/2006/relationships/image" Target="../media/image1557.png"/><Relationship Id="rId895" Type="http://schemas.openxmlformats.org/officeDocument/2006/relationships/image" Target="../media/image1659.png"/><Relationship Id="rId909" Type="http://schemas.openxmlformats.org/officeDocument/2006/relationships/image" Target="../media/image1666.png"/><Relationship Id="rId38" Type="http://schemas.openxmlformats.org/officeDocument/2006/relationships/image" Target="../media/image1235.png"/><Relationship Id="rId103" Type="http://schemas.openxmlformats.org/officeDocument/2006/relationships/customXml" Target="../ink/ink1351.xml"/><Relationship Id="rId310" Type="http://schemas.openxmlformats.org/officeDocument/2006/relationships/image" Target="../media/image1371.png"/><Relationship Id="rId548" Type="http://schemas.openxmlformats.org/officeDocument/2006/relationships/customXml" Target="../ink/ink1575.xml"/><Relationship Id="rId755" Type="http://schemas.openxmlformats.org/officeDocument/2006/relationships/customXml" Target="../ink/ink1679.xml"/><Relationship Id="rId962" Type="http://schemas.openxmlformats.org/officeDocument/2006/relationships/customXml" Target="../ink/ink1783.xml"/><Relationship Id="rId91" Type="http://schemas.openxmlformats.org/officeDocument/2006/relationships/customXml" Target="../ink/ink1345.xml"/><Relationship Id="rId187" Type="http://schemas.openxmlformats.org/officeDocument/2006/relationships/customXml" Target="../ink/ink1393.xml"/><Relationship Id="rId394" Type="http://schemas.openxmlformats.org/officeDocument/2006/relationships/image" Target="../media/image1413.png"/><Relationship Id="rId408" Type="http://schemas.openxmlformats.org/officeDocument/2006/relationships/image" Target="../media/image1419.png"/><Relationship Id="rId615" Type="http://schemas.openxmlformats.org/officeDocument/2006/relationships/customXml" Target="../ink/ink1609.xml"/><Relationship Id="rId822" Type="http://schemas.openxmlformats.org/officeDocument/2006/relationships/image" Target="../media/image1624.png"/><Relationship Id="rId254" Type="http://schemas.openxmlformats.org/officeDocument/2006/relationships/image" Target="../media/image1343.png"/><Relationship Id="rId699" Type="http://schemas.openxmlformats.org/officeDocument/2006/relationships/customXml" Target="../ink/ink1651.xml"/><Relationship Id="rId49" Type="http://schemas.openxmlformats.org/officeDocument/2006/relationships/customXml" Target="../ink/ink1324.xml"/><Relationship Id="rId114" Type="http://schemas.openxmlformats.org/officeDocument/2006/relationships/image" Target="../media/image1273.png"/><Relationship Id="rId461" Type="http://schemas.openxmlformats.org/officeDocument/2006/relationships/customXml" Target="../ink/ink1531.xml"/><Relationship Id="rId559" Type="http://schemas.openxmlformats.org/officeDocument/2006/relationships/customXml" Target="../ink/ink1581.xml"/><Relationship Id="rId766" Type="http://schemas.openxmlformats.org/officeDocument/2006/relationships/image" Target="../media/image1596.png"/><Relationship Id="rId198" Type="http://schemas.openxmlformats.org/officeDocument/2006/relationships/image" Target="../media/image1315.png"/><Relationship Id="rId321" Type="http://schemas.openxmlformats.org/officeDocument/2006/relationships/customXml" Target="../ink/ink1460.xml"/><Relationship Id="rId419" Type="http://schemas.openxmlformats.org/officeDocument/2006/relationships/image" Target="../media/image1424.png"/><Relationship Id="rId626" Type="http://schemas.openxmlformats.org/officeDocument/2006/relationships/image" Target="../media/image1526.png"/><Relationship Id="rId833" Type="http://schemas.openxmlformats.org/officeDocument/2006/relationships/customXml" Target="../ink/ink1718.xml"/><Relationship Id="rId265" Type="http://schemas.openxmlformats.org/officeDocument/2006/relationships/customXml" Target="../ink/ink1432.xml"/><Relationship Id="rId472" Type="http://schemas.openxmlformats.org/officeDocument/2006/relationships/image" Target="../media/image1450.png"/><Relationship Id="rId900" Type="http://schemas.openxmlformats.org/officeDocument/2006/relationships/customXml" Target="../ink/ink1752.xml"/><Relationship Id="rId125" Type="http://schemas.openxmlformats.org/officeDocument/2006/relationships/customXml" Target="../ink/ink1362.xml"/><Relationship Id="rId332" Type="http://schemas.openxmlformats.org/officeDocument/2006/relationships/image" Target="../media/image1382.png"/><Relationship Id="rId777" Type="http://schemas.openxmlformats.org/officeDocument/2006/relationships/customXml" Target="../ink/ink1690.xml"/><Relationship Id="rId637" Type="http://schemas.openxmlformats.org/officeDocument/2006/relationships/customXml" Target="../ink/ink1620.xml"/><Relationship Id="rId844" Type="http://schemas.openxmlformats.org/officeDocument/2006/relationships/image" Target="../media/image1634.png"/><Relationship Id="rId276" Type="http://schemas.openxmlformats.org/officeDocument/2006/relationships/image" Target="../media/image1354.png"/><Relationship Id="rId483" Type="http://schemas.openxmlformats.org/officeDocument/2006/relationships/image" Target="../media/image1455.png"/><Relationship Id="rId690" Type="http://schemas.openxmlformats.org/officeDocument/2006/relationships/image" Target="../media/image1558.png"/><Relationship Id="rId704" Type="http://schemas.openxmlformats.org/officeDocument/2006/relationships/image" Target="../media/image1565.png"/><Relationship Id="rId911" Type="http://schemas.openxmlformats.org/officeDocument/2006/relationships/image" Target="../media/image1667.png"/><Relationship Id="rId40" Type="http://schemas.openxmlformats.org/officeDocument/2006/relationships/image" Target="../media/image1236.png"/><Relationship Id="rId136" Type="http://schemas.openxmlformats.org/officeDocument/2006/relationships/image" Target="../media/image1284.png"/><Relationship Id="rId343" Type="http://schemas.openxmlformats.org/officeDocument/2006/relationships/customXml" Target="../ink/ink1471.xml"/><Relationship Id="rId550" Type="http://schemas.openxmlformats.org/officeDocument/2006/relationships/customXml" Target="../ink/ink1576.xml"/><Relationship Id="rId788" Type="http://schemas.openxmlformats.org/officeDocument/2006/relationships/image" Target="../media/image1607.png"/><Relationship Id="rId203" Type="http://schemas.openxmlformats.org/officeDocument/2006/relationships/customXml" Target="../ink/ink1401.xml"/><Relationship Id="rId648" Type="http://schemas.openxmlformats.org/officeDocument/2006/relationships/image" Target="../media/image1537.png"/><Relationship Id="rId855" Type="http://schemas.openxmlformats.org/officeDocument/2006/relationships/image" Target="../media/image1639.png"/><Relationship Id="rId287" Type="http://schemas.openxmlformats.org/officeDocument/2006/relationships/customXml" Target="../ink/ink1443.xml"/><Relationship Id="rId410" Type="http://schemas.openxmlformats.org/officeDocument/2006/relationships/image" Target="../media/image1420.png"/><Relationship Id="rId494" Type="http://schemas.openxmlformats.org/officeDocument/2006/relationships/customXml" Target="../ink/ink1548.xml"/><Relationship Id="rId508" Type="http://schemas.openxmlformats.org/officeDocument/2006/relationships/customXml" Target="../ink/ink1555.xml"/><Relationship Id="rId715" Type="http://schemas.openxmlformats.org/officeDocument/2006/relationships/customXml" Target="../ink/ink1659.xml"/><Relationship Id="rId922" Type="http://schemas.openxmlformats.org/officeDocument/2006/relationships/customXml" Target="../ink/ink1763.xml"/><Relationship Id="rId147" Type="http://schemas.openxmlformats.org/officeDocument/2006/relationships/customXml" Target="../ink/ink1373.xml"/><Relationship Id="rId354" Type="http://schemas.openxmlformats.org/officeDocument/2006/relationships/image" Target="../media/image1393.png"/><Relationship Id="rId799" Type="http://schemas.openxmlformats.org/officeDocument/2006/relationships/customXml" Target="../ink/ink1701.xml"/><Relationship Id="rId51" Type="http://schemas.openxmlformats.org/officeDocument/2006/relationships/customXml" Target="../ink/ink1325.xml"/><Relationship Id="rId561" Type="http://schemas.openxmlformats.org/officeDocument/2006/relationships/customXml" Target="../ink/ink1582.xml"/><Relationship Id="rId659" Type="http://schemas.openxmlformats.org/officeDocument/2006/relationships/customXml" Target="../ink/ink1631.xml"/><Relationship Id="rId866" Type="http://schemas.openxmlformats.org/officeDocument/2006/relationships/customXml" Target="../ink/ink1735.xml"/><Relationship Id="rId214" Type="http://schemas.openxmlformats.org/officeDocument/2006/relationships/image" Target="../media/image1323.png"/><Relationship Id="rId298" Type="http://schemas.openxmlformats.org/officeDocument/2006/relationships/image" Target="../media/image1365.png"/><Relationship Id="rId421" Type="http://schemas.openxmlformats.org/officeDocument/2006/relationships/image" Target="../media/image1425.png"/><Relationship Id="rId519" Type="http://schemas.openxmlformats.org/officeDocument/2006/relationships/image" Target="../media/image1473.png"/><Relationship Id="rId158" Type="http://schemas.openxmlformats.org/officeDocument/2006/relationships/image" Target="../media/image1295.png"/><Relationship Id="rId726" Type="http://schemas.openxmlformats.org/officeDocument/2006/relationships/image" Target="../media/image1576.png"/><Relationship Id="rId933" Type="http://schemas.openxmlformats.org/officeDocument/2006/relationships/image" Target="../media/image1678.png"/><Relationship Id="rId62" Type="http://schemas.openxmlformats.org/officeDocument/2006/relationships/image" Target="../media/image1247.png"/><Relationship Id="rId365" Type="http://schemas.openxmlformats.org/officeDocument/2006/relationships/customXml" Target="../ink/ink1482.xml"/><Relationship Id="rId572" Type="http://schemas.openxmlformats.org/officeDocument/2006/relationships/image" Target="../media/image1499.png"/><Relationship Id="rId225" Type="http://schemas.openxmlformats.org/officeDocument/2006/relationships/customXml" Target="../ink/ink1412.xml"/><Relationship Id="rId432" Type="http://schemas.openxmlformats.org/officeDocument/2006/relationships/customXml" Target="../ink/ink1516.xml"/><Relationship Id="rId877" Type="http://schemas.openxmlformats.org/officeDocument/2006/relationships/image" Target="../media/image1650.png"/><Relationship Id="rId737" Type="http://schemas.openxmlformats.org/officeDocument/2006/relationships/customXml" Target="../ink/ink1670.xml"/><Relationship Id="rId944" Type="http://schemas.openxmlformats.org/officeDocument/2006/relationships/customXml" Target="../ink/ink1774.xml"/><Relationship Id="rId73" Type="http://schemas.openxmlformats.org/officeDocument/2006/relationships/customXml" Target="../ink/ink1336.xml"/><Relationship Id="rId169" Type="http://schemas.openxmlformats.org/officeDocument/2006/relationships/customXml" Target="../ink/ink1384.xml"/><Relationship Id="rId376" Type="http://schemas.openxmlformats.org/officeDocument/2006/relationships/image" Target="../media/image1404.png"/><Relationship Id="rId583" Type="http://schemas.openxmlformats.org/officeDocument/2006/relationships/customXml" Target="../ink/ink1593.xml"/><Relationship Id="rId790" Type="http://schemas.openxmlformats.org/officeDocument/2006/relationships/image" Target="../media/image1608.png"/><Relationship Id="rId804" Type="http://schemas.openxmlformats.org/officeDocument/2006/relationships/image" Target="../media/image1615.png"/><Relationship Id="rId4" Type="http://schemas.openxmlformats.org/officeDocument/2006/relationships/image" Target="../media/image1218.png"/><Relationship Id="rId236" Type="http://schemas.openxmlformats.org/officeDocument/2006/relationships/image" Target="../media/image1334.png"/><Relationship Id="rId443" Type="http://schemas.openxmlformats.org/officeDocument/2006/relationships/image" Target="../media/image1436.png"/><Relationship Id="rId650" Type="http://schemas.openxmlformats.org/officeDocument/2006/relationships/image" Target="../media/image1538.png"/><Relationship Id="rId888" Type="http://schemas.openxmlformats.org/officeDocument/2006/relationships/customXml" Target="../ink/ink1746.xml"/><Relationship Id="rId303" Type="http://schemas.openxmlformats.org/officeDocument/2006/relationships/customXml" Target="../ink/ink1451.xml"/><Relationship Id="rId748" Type="http://schemas.openxmlformats.org/officeDocument/2006/relationships/image" Target="../media/image1587.png"/><Relationship Id="rId955" Type="http://schemas.openxmlformats.org/officeDocument/2006/relationships/image" Target="../media/image1689.png"/><Relationship Id="rId84" Type="http://schemas.openxmlformats.org/officeDocument/2006/relationships/image" Target="../media/image1258.png"/><Relationship Id="rId387" Type="http://schemas.openxmlformats.org/officeDocument/2006/relationships/customXml" Target="../ink/ink1493.xml"/><Relationship Id="rId510" Type="http://schemas.openxmlformats.org/officeDocument/2006/relationships/customXml" Target="../ink/ink1556.xml"/><Relationship Id="rId594" Type="http://schemas.openxmlformats.org/officeDocument/2006/relationships/image" Target="../media/image1510.png"/><Relationship Id="rId608" Type="http://schemas.openxmlformats.org/officeDocument/2006/relationships/image" Target="../media/image1517.png"/><Relationship Id="rId815" Type="http://schemas.openxmlformats.org/officeDocument/2006/relationships/customXml" Target="../ink/ink1709.xml"/><Relationship Id="rId247" Type="http://schemas.openxmlformats.org/officeDocument/2006/relationships/customXml" Target="../ink/ink1423.xml"/><Relationship Id="rId899" Type="http://schemas.openxmlformats.org/officeDocument/2006/relationships/image" Target="../media/image1661.png"/><Relationship Id="rId107" Type="http://schemas.openxmlformats.org/officeDocument/2006/relationships/customXml" Target="../ink/ink1353.xml"/><Relationship Id="rId454" Type="http://schemas.openxmlformats.org/officeDocument/2006/relationships/image" Target="../media/image1441.png"/><Relationship Id="rId661" Type="http://schemas.openxmlformats.org/officeDocument/2006/relationships/customXml" Target="../ink/ink1632.xml"/><Relationship Id="rId759" Type="http://schemas.openxmlformats.org/officeDocument/2006/relationships/customXml" Target="../ink/ink1681.xml"/><Relationship Id="rId11" Type="http://schemas.openxmlformats.org/officeDocument/2006/relationships/customXml" Target="../ink/ink1305.xml"/><Relationship Id="rId314" Type="http://schemas.openxmlformats.org/officeDocument/2006/relationships/image" Target="../media/image1373.png"/><Relationship Id="rId398" Type="http://schemas.openxmlformats.org/officeDocument/2006/relationships/image" Target="../media/image1414.png"/><Relationship Id="rId521" Type="http://schemas.openxmlformats.org/officeDocument/2006/relationships/image" Target="../media/image1474.png"/><Relationship Id="rId619" Type="http://schemas.openxmlformats.org/officeDocument/2006/relationships/customXml" Target="../ink/ink1611.xml"/><Relationship Id="rId95" Type="http://schemas.openxmlformats.org/officeDocument/2006/relationships/customXml" Target="../ink/ink1347.xml"/><Relationship Id="rId160" Type="http://schemas.openxmlformats.org/officeDocument/2006/relationships/image" Target="../media/image1296.png"/><Relationship Id="rId826" Type="http://schemas.openxmlformats.org/officeDocument/2006/relationships/image" Target="../media/image1626.png"/><Relationship Id="rId258" Type="http://schemas.openxmlformats.org/officeDocument/2006/relationships/image" Target="../media/image1345.png"/><Relationship Id="rId465" Type="http://schemas.openxmlformats.org/officeDocument/2006/relationships/customXml" Target="../ink/ink1533.xml"/><Relationship Id="rId672" Type="http://schemas.openxmlformats.org/officeDocument/2006/relationships/image" Target="../media/image1549.png"/><Relationship Id="rId22" Type="http://schemas.openxmlformats.org/officeDocument/2006/relationships/image" Target="../media/image1227.png"/><Relationship Id="rId118" Type="http://schemas.openxmlformats.org/officeDocument/2006/relationships/image" Target="../media/image1275.png"/><Relationship Id="rId325" Type="http://schemas.openxmlformats.org/officeDocument/2006/relationships/customXml" Target="../ink/ink1462.xml"/><Relationship Id="rId532" Type="http://schemas.openxmlformats.org/officeDocument/2006/relationships/customXml" Target="../ink/ink1567.xml"/><Relationship Id="rId171" Type="http://schemas.openxmlformats.org/officeDocument/2006/relationships/customXml" Target="../ink/ink1385.xml"/><Relationship Id="rId837" Type="http://schemas.openxmlformats.org/officeDocument/2006/relationships/customXml" Target="../ink/ink1720.xml"/><Relationship Id="rId269" Type="http://schemas.openxmlformats.org/officeDocument/2006/relationships/customXml" Target="../ink/ink1434.xml"/><Relationship Id="rId476" Type="http://schemas.openxmlformats.org/officeDocument/2006/relationships/customXml" Target="../ink/ink1539.xml"/><Relationship Id="rId683" Type="http://schemas.openxmlformats.org/officeDocument/2006/relationships/customXml" Target="../ink/ink1643.xml"/><Relationship Id="rId890" Type="http://schemas.openxmlformats.org/officeDocument/2006/relationships/customXml" Target="../ink/ink1747.xml"/><Relationship Id="rId904" Type="http://schemas.openxmlformats.org/officeDocument/2006/relationships/customXml" Target="../ink/ink1754.xml"/><Relationship Id="rId33" Type="http://schemas.openxmlformats.org/officeDocument/2006/relationships/customXml" Target="../ink/ink1316.xml"/><Relationship Id="rId129" Type="http://schemas.openxmlformats.org/officeDocument/2006/relationships/customXml" Target="../ink/ink1364.xml"/><Relationship Id="rId336" Type="http://schemas.openxmlformats.org/officeDocument/2006/relationships/image" Target="../media/image1384.png"/><Relationship Id="rId543" Type="http://schemas.openxmlformats.org/officeDocument/2006/relationships/image" Target="../media/image1485.png"/><Relationship Id="rId182" Type="http://schemas.openxmlformats.org/officeDocument/2006/relationships/image" Target="../media/image1307.png"/><Relationship Id="rId403" Type="http://schemas.openxmlformats.org/officeDocument/2006/relationships/customXml" Target="../ink/ink1501.xml"/><Relationship Id="rId750" Type="http://schemas.openxmlformats.org/officeDocument/2006/relationships/image" Target="../media/image1588.png"/><Relationship Id="rId848" Type="http://schemas.openxmlformats.org/officeDocument/2006/relationships/image" Target="../media/image1636.png"/><Relationship Id="rId487" Type="http://schemas.openxmlformats.org/officeDocument/2006/relationships/image" Target="../media/image1457.png"/><Relationship Id="rId610" Type="http://schemas.openxmlformats.org/officeDocument/2006/relationships/image" Target="../media/image1518.png"/><Relationship Id="rId694" Type="http://schemas.openxmlformats.org/officeDocument/2006/relationships/image" Target="../media/image1560.png"/><Relationship Id="rId708" Type="http://schemas.openxmlformats.org/officeDocument/2006/relationships/image" Target="../media/image1567.png"/><Relationship Id="rId915" Type="http://schemas.openxmlformats.org/officeDocument/2006/relationships/image" Target="../media/image1669.png"/><Relationship Id="rId347" Type="http://schemas.openxmlformats.org/officeDocument/2006/relationships/customXml" Target="../ink/ink1473.xml"/><Relationship Id="rId44" Type="http://schemas.openxmlformats.org/officeDocument/2006/relationships/image" Target="../media/image1238.png"/><Relationship Id="rId554" Type="http://schemas.openxmlformats.org/officeDocument/2006/relationships/customXml" Target="../ink/ink1578.xml"/><Relationship Id="rId761" Type="http://schemas.openxmlformats.org/officeDocument/2006/relationships/customXml" Target="../ink/ink1682.xml"/><Relationship Id="rId859" Type="http://schemas.openxmlformats.org/officeDocument/2006/relationships/image" Target="../media/image1641.png"/><Relationship Id="rId193" Type="http://schemas.openxmlformats.org/officeDocument/2006/relationships/customXml" Target="../ink/ink1396.xml"/><Relationship Id="rId207" Type="http://schemas.openxmlformats.org/officeDocument/2006/relationships/customXml" Target="../ink/ink1403.xml"/><Relationship Id="rId414" Type="http://schemas.openxmlformats.org/officeDocument/2006/relationships/image" Target="../media/image1422.png"/><Relationship Id="rId498" Type="http://schemas.openxmlformats.org/officeDocument/2006/relationships/customXml" Target="../ink/ink1550.xml"/><Relationship Id="rId621" Type="http://schemas.openxmlformats.org/officeDocument/2006/relationships/customXml" Target="../ink/ink1612.xml"/><Relationship Id="rId260" Type="http://schemas.openxmlformats.org/officeDocument/2006/relationships/image" Target="../media/image1346.png"/><Relationship Id="rId719" Type="http://schemas.openxmlformats.org/officeDocument/2006/relationships/customXml" Target="../ink/ink1661.xml"/><Relationship Id="rId926" Type="http://schemas.openxmlformats.org/officeDocument/2006/relationships/customXml" Target="../ink/ink1765.xml"/><Relationship Id="rId55" Type="http://schemas.openxmlformats.org/officeDocument/2006/relationships/customXml" Target="../ink/ink1327.xml"/><Relationship Id="rId120" Type="http://schemas.openxmlformats.org/officeDocument/2006/relationships/image" Target="../media/image1276.png"/><Relationship Id="rId358" Type="http://schemas.openxmlformats.org/officeDocument/2006/relationships/image" Target="../media/image1395.png"/><Relationship Id="rId565" Type="http://schemas.openxmlformats.org/officeDocument/2006/relationships/customXml" Target="../ink/ink1584.xml"/><Relationship Id="rId772" Type="http://schemas.openxmlformats.org/officeDocument/2006/relationships/image" Target="../media/image1599.png"/><Relationship Id="rId218" Type="http://schemas.openxmlformats.org/officeDocument/2006/relationships/image" Target="../media/image1325.png"/><Relationship Id="rId425" Type="http://schemas.openxmlformats.org/officeDocument/2006/relationships/image" Target="../media/image1427.png"/><Relationship Id="rId632" Type="http://schemas.openxmlformats.org/officeDocument/2006/relationships/image" Target="../media/image1529.png"/><Relationship Id="rId271" Type="http://schemas.openxmlformats.org/officeDocument/2006/relationships/customXml" Target="../ink/ink1435.xml"/><Relationship Id="rId937" Type="http://schemas.openxmlformats.org/officeDocument/2006/relationships/image" Target="../media/image1680.png"/><Relationship Id="rId66" Type="http://schemas.openxmlformats.org/officeDocument/2006/relationships/image" Target="../media/image1249.png"/><Relationship Id="rId131" Type="http://schemas.openxmlformats.org/officeDocument/2006/relationships/customXml" Target="../ink/ink1365.xml"/><Relationship Id="rId369" Type="http://schemas.openxmlformats.org/officeDocument/2006/relationships/customXml" Target="../ink/ink1484.xml"/><Relationship Id="rId576" Type="http://schemas.openxmlformats.org/officeDocument/2006/relationships/image" Target="../media/image1501.png"/><Relationship Id="rId783" Type="http://schemas.openxmlformats.org/officeDocument/2006/relationships/customXml" Target="../ink/ink1693.xml"/><Relationship Id="rId229" Type="http://schemas.openxmlformats.org/officeDocument/2006/relationships/customXml" Target="../ink/ink1414.xml"/><Relationship Id="rId436" Type="http://schemas.openxmlformats.org/officeDocument/2006/relationships/customXml" Target="../ink/ink1518.xml"/><Relationship Id="rId643" Type="http://schemas.openxmlformats.org/officeDocument/2006/relationships/customXml" Target="../ink/ink1623.xml"/><Relationship Id="rId850" Type="http://schemas.openxmlformats.org/officeDocument/2006/relationships/customXml" Target="../ink/ink1727.xml"/><Relationship Id="rId948" Type="http://schemas.openxmlformats.org/officeDocument/2006/relationships/customXml" Target="../ink/ink1776.xml"/><Relationship Id="rId77" Type="http://schemas.openxmlformats.org/officeDocument/2006/relationships/customXml" Target="../ink/ink1338.xml"/><Relationship Id="rId282" Type="http://schemas.openxmlformats.org/officeDocument/2006/relationships/image" Target="../media/image1357.png"/><Relationship Id="rId503" Type="http://schemas.openxmlformats.org/officeDocument/2006/relationships/image" Target="../media/image1465.png"/><Relationship Id="rId587" Type="http://schemas.openxmlformats.org/officeDocument/2006/relationships/customXml" Target="../ink/ink1595.xml"/><Relationship Id="rId710" Type="http://schemas.openxmlformats.org/officeDocument/2006/relationships/image" Target="../media/image1568.png"/><Relationship Id="rId808" Type="http://schemas.openxmlformats.org/officeDocument/2006/relationships/image" Target="../media/image1617.png"/><Relationship Id="rId8" Type="http://schemas.openxmlformats.org/officeDocument/2006/relationships/image" Target="../media/image1220.png"/><Relationship Id="rId142" Type="http://schemas.openxmlformats.org/officeDocument/2006/relationships/image" Target="../media/image1287.png"/><Relationship Id="rId447" Type="http://schemas.openxmlformats.org/officeDocument/2006/relationships/customXml" Target="../ink/ink1524.xml"/><Relationship Id="rId794" Type="http://schemas.openxmlformats.org/officeDocument/2006/relationships/image" Target="../media/image1610.png"/><Relationship Id="rId654" Type="http://schemas.openxmlformats.org/officeDocument/2006/relationships/image" Target="../media/image1540.png"/><Relationship Id="rId861" Type="http://schemas.openxmlformats.org/officeDocument/2006/relationships/image" Target="../media/image1642.png"/><Relationship Id="rId959" Type="http://schemas.openxmlformats.org/officeDocument/2006/relationships/image" Target="../media/image1691.png"/><Relationship Id="rId293" Type="http://schemas.openxmlformats.org/officeDocument/2006/relationships/customXml" Target="../ink/ink1446.xml"/><Relationship Id="rId307" Type="http://schemas.openxmlformats.org/officeDocument/2006/relationships/customXml" Target="../ink/ink1453.xml"/><Relationship Id="rId514" Type="http://schemas.openxmlformats.org/officeDocument/2006/relationships/customXml" Target="../ink/ink1558.xml"/><Relationship Id="rId721" Type="http://schemas.openxmlformats.org/officeDocument/2006/relationships/customXml" Target="../ink/ink1662.xml"/><Relationship Id="rId88" Type="http://schemas.openxmlformats.org/officeDocument/2006/relationships/image" Target="../media/image1260.png"/><Relationship Id="rId153" Type="http://schemas.openxmlformats.org/officeDocument/2006/relationships/customXml" Target="../ink/ink1376.xml"/><Relationship Id="rId360" Type="http://schemas.openxmlformats.org/officeDocument/2006/relationships/image" Target="../media/image1396.png"/><Relationship Id="rId598" Type="http://schemas.openxmlformats.org/officeDocument/2006/relationships/image" Target="../media/image1512.png"/><Relationship Id="rId819" Type="http://schemas.openxmlformats.org/officeDocument/2006/relationships/customXml" Target="../ink/ink1711.xml"/><Relationship Id="rId220" Type="http://schemas.openxmlformats.org/officeDocument/2006/relationships/image" Target="../media/image1326.png"/><Relationship Id="rId458" Type="http://schemas.openxmlformats.org/officeDocument/2006/relationships/image" Target="../media/image1443.png"/><Relationship Id="rId665" Type="http://schemas.openxmlformats.org/officeDocument/2006/relationships/customXml" Target="../ink/ink1634.xml"/><Relationship Id="rId872" Type="http://schemas.openxmlformats.org/officeDocument/2006/relationships/customXml" Target="../ink/ink1738.xml"/><Relationship Id="rId15" Type="http://schemas.openxmlformats.org/officeDocument/2006/relationships/customXml" Target="../ink/ink1307.xml"/><Relationship Id="rId318" Type="http://schemas.openxmlformats.org/officeDocument/2006/relationships/image" Target="../media/image1375.png"/><Relationship Id="rId525" Type="http://schemas.openxmlformats.org/officeDocument/2006/relationships/image" Target="../media/image1476.png"/><Relationship Id="rId732" Type="http://schemas.openxmlformats.org/officeDocument/2006/relationships/image" Target="../media/image1579.png"/><Relationship Id="rId99" Type="http://schemas.openxmlformats.org/officeDocument/2006/relationships/customXml" Target="../ink/ink1349.xml"/><Relationship Id="rId164" Type="http://schemas.openxmlformats.org/officeDocument/2006/relationships/image" Target="../media/image1298.png"/><Relationship Id="rId371" Type="http://schemas.openxmlformats.org/officeDocument/2006/relationships/customXml" Target="../ink/ink1485.xml"/><Relationship Id="rId469" Type="http://schemas.openxmlformats.org/officeDocument/2006/relationships/customXml" Target="../ink/ink1535.xml"/><Relationship Id="rId676" Type="http://schemas.openxmlformats.org/officeDocument/2006/relationships/image" Target="../media/image1551.png"/><Relationship Id="rId883" Type="http://schemas.openxmlformats.org/officeDocument/2006/relationships/image" Target="../media/image1653.png"/><Relationship Id="rId26" Type="http://schemas.openxmlformats.org/officeDocument/2006/relationships/image" Target="../media/image1229.png"/><Relationship Id="rId231" Type="http://schemas.openxmlformats.org/officeDocument/2006/relationships/customXml" Target="../ink/ink1415.xml"/><Relationship Id="rId329" Type="http://schemas.openxmlformats.org/officeDocument/2006/relationships/customXml" Target="../ink/ink1464.xml"/><Relationship Id="rId536" Type="http://schemas.openxmlformats.org/officeDocument/2006/relationships/customXml" Target="../ink/ink1569.xml"/><Relationship Id="rId175" Type="http://schemas.openxmlformats.org/officeDocument/2006/relationships/customXml" Target="../ink/ink1387.xml"/><Relationship Id="rId743" Type="http://schemas.openxmlformats.org/officeDocument/2006/relationships/customXml" Target="../ink/ink1673.xml"/><Relationship Id="rId950" Type="http://schemas.openxmlformats.org/officeDocument/2006/relationships/customXml" Target="../ink/ink1777.xml"/><Relationship Id="rId382" Type="http://schemas.openxmlformats.org/officeDocument/2006/relationships/image" Target="../media/image1407.png"/><Relationship Id="rId603" Type="http://schemas.openxmlformats.org/officeDocument/2006/relationships/customXml" Target="../ink/ink1603.xml"/><Relationship Id="rId687" Type="http://schemas.openxmlformats.org/officeDocument/2006/relationships/customXml" Target="../ink/ink1645.xml"/><Relationship Id="rId810" Type="http://schemas.openxmlformats.org/officeDocument/2006/relationships/image" Target="../media/image1618.png"/><Relationship Id="rId908" Type="http://schemas.openxmlformats.org/officeDocument/2006/relationships/customXml" Target="../ink/ink1756.xml"/><Relationship Id="rId242" Type="http://schemas.openxmlformats.org/officeDocument/2006/relationships/image" Target="../media/image1337.png"/><Relationship Id="rId894" Type="http://schemas.openxmlformats.org/officeDocument/2006/relationships/customXml" Target="../ink/ink1749.xml"/><Relationship Id="rId37" Type="http://schemas.openxmlformats.org/officeDocument/2006/relationships/customXml" Target="../ink/ink1318.xml"/><Relationship Id="rId102" Type="http://schemas.openxmlformats.org/officeDocument/2006/relationships/image" Target="../media/image1267.png"/><Relationship Id="rId547" Type="http://schemas.openxmlformats.org/officeDocument/2006/relationships/image" Target="../media/image1487.png"/><Relationship Id="rId754" Type="http://schemas.openxmlformats.org/officeDocument/2006/relationships/image" Target="../media/image1590.png"/><Relationship Id="rId961" Type="http://schemas.openxmlformats.org/officeDocument/2006/relationships/image" Target="../media/image1692.png"/><Relationship Id="rId90" Type="http://schemas.openxmlformats.org/officeDocument/2006/relationships/image" Target="../media/image1261.png"/><Relationship Id="rId186" Type="http://schemas.openxmlformats.org/officeDocument/2006/relationships/image" Target="../media/image1309.png"/><Relationship Id="rId393" Type="http://schemas.openxmlformats.org/officeDocument/2006/relationships/customXml" Target="../ink/ink1496.xml"/><Relationship Id="rId407" Type="http://schemas.openxmlformats.org/officeDocument/2006/relationships/customXml" Target="../ink/ink1503.xml"/><Relationship Id="rId614" Type="http://schemas.openxmlformats.org/officeDocument/2006/relationships/image" Target="../media/image1520.png"/><Relationship Id="rId821" Type="http://schemas.openxmlformats.org/officeDocument/2006/relationships/customXml" Target="../ink/ink1712.xml"/><Relationship Id="rId253" Type="http://schemas.openxmlformats.org/officeDocument/2006/relationships/customXml" Target="../ink/ink1426.xml"/><Relationship Id="rId460" Type="http://schemas.openxmlformats.org/officeDocument/2006/relationships/image" Target="../media/image1444.png"/><Relationship Id="rId698" Type="http://schemas.openxmlformats.org/officeDocument/2006/relationships/image" Target="../media/image1562.png"/><Relationship Id="rId919" Type="http://schemas.openxmlformats.org/officeDocument/2006/relationships/image" Target="../media/image1671.png"/><Relationship Id="rId48" Type="http://schemas.openxmlformats.org/officeDocument/2006/relationships/image" Target="../media/image1240.png"/><Relationship Id="rId113" Type="http://schemas.openxmlformats.org/officeDocument/2006/relationships/customXml" Target="../ink/ink1356.xml"/><Relationship Id="rId320" Type="http://schemas.openxmlformats.org/officeDocument/2006/relationships/image" Target="../media/image1376.png"/><Relationship Id="rId558" Type="http://schemas.openxmlformats.org/officeDocument/2006/relationships/image" Target="../media/image1492.png"/><Relationship Id="rId765" Type="http://schemas.openxmlformats.org/officeDocument/2006/relationships/customXml" Target="../ink/ink1684.xml"/><Relationship Id="rId197" Type="http://schemas.openxmlformats.org/officeDocument/2006/relationships/customXml" Target="../ink/ink1398.xml"/><Relationship Id="rId418" Type="http://schemas.openxmlformats.org/officeDocument/2006/relationships/customXml" Target="../ink/ink1509.xml"/><Relationship Id="rId625" Type="http://schemas.openxmlformats.org/officeDocument/2006/relationships/customXml" Target="../ink/ink1614.xml"/><Relationship Id="rId832" Type="http://schemas.openxmlformats.org/officeDocument/2006/relationships/image" Target="../media/image1628.png"/><Relationship Id="rId264" Type="http://schemas.openxmlformats.org/officeDocument/2006/relationships/image" Target="../media/image1348.png"/><Relationship Id="rId471" Type="http://schemas.openxmlformats.org/officeDocument/2006/relationships/customXml" Target="../ink/ink1536.xml"/><Relationship Id="rId59" Type="http://schemas.openxmlformats.org/officeDocument/2006/relationships/customXml" Target="../ink/ink1329.xml"/><Relationship Id="rId124" Type="http://schemas.openxmlformats.org/officeDocument/2006/relationships/image" Target="../media/image1278.png"/><Relationship Id="rId569" Type="http://schemas.openxmlformats.org/officeDocument/2006/relationships/customXml" Target="../ink/ink1586.xml"/><Relationship Id="rId776" Type="http://schemas.openxmlformats.org/officeDocument/2006/relationships/image" Target="../media/image1601.png"/><Relationship Id="rId331" Type="http://schemas.openxmlformats.org/officeDocument/2006/relationships/customXml" Target="../ink/ink1465.xml"/><Relationship Id="rId429" Type="http://schemas.openxmlformats.org/officeDocument/2006/relationships/image" Target="../media/image1429.png"/><Relationship Id="rId636" Type="http://schemas.openxmlformats.org/officeDocument/2006/relationships/image" Target="../media/image1531.png"/><Relationship Id="rId843" Type="http://schemas.openxmlformats.org/officeDocument/2006/relationships/customXml" Target="../ink/ink1723.xml"/><Relationship Id="rId275" Type="http://schemas.openxmlformats.org/officeDocument/2006/relationships/customXml" Target="../ink/ink1437.xml"/><Relationship Id="rId482" Type="http://schemas.openxmlformats.org/officeDocument/2006/relationships/customXml" Target="../ink/ink1542.xml"/><Relationship Id="rId703" Type="http://schemas.openxmlformats.org/officeDocument/2006/relationships/customXml" Target="../ink/ink1653.xml"/><Relationship Id="rId910" Type="http://schemas.openxmlformats.org/officeDocument/2006/relationships/customXml" Target="../ink/ink1757.xml"/><Relationship Id="rId135" Type="http://schemas.openxmlformats.org/officeDocument/2006/relationships/customXml" Target="../ink/ink1367.xml"/><Relationship Id="rId342" Type="http://schemas.openxmlformats.org/officeDocument/2006/relationships/image" Target="../media/image1387.png"/><Relationship Id="rId787" Type="http://schemas.openxmlformats.org/officeDocument/2006/relationships/customXml" Target="../ink/ink1695.xml"/><Relationship Id="rId202" Type="http://schemas.openxmlformats.org/officeDocument/2006/relationships/image" Target="../media/image1317.png"/><Relationship Id="rId647" Type="http://schemas.openxmlformats.org/officeDocument/2006/relationships/customXml" Target="../ink/ink1625.xml"/><Relationship Id="rId854" Type="http://schemas.openxmlformats.org/officeDocument/2006/relationships/customXml" Target="../ink/ink1729.xml"/><Relationship Id="rId286" Type="http://schemas.openxmlformats.org/officeDocument/2006/relationships/image" Target="../media/image1359.png"/><Relationship Id="rId493" Type="http://schemas.openxmlformats.org/officeDocument/2006/relationships/image" Target="../media/image1460.png"/><Relationship Id="rId507" Type="http://schemas.openxmlformats.org/officeDocument/2006/relationships/image" Target="../media/image1467.png"/><Relationship Id="rId714" Type="http://schemas.openxmlformats.org/officeDocument/2006/relationships/image" Target="../media/image1570.png"/><Relationship Id="rId921" Type="http://schemas.openxmlformats.org/officeDocument/2006/relationships/image" Target="../media/image16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8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8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6.png"/><Relationship Id="rId5" Type="http://schemas.openxmlformats.org/officeDocument/2006/relationships/customXml" Target="../ink/ink1786.xml"/><Relationship Id="rId4" Type="http://schemas.openxmlformats.org/officeDocument/2006/relationships/image" Target="../media/image169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4.xml"/><Relationship Id="rId671" Type="http://schemas.openxmlformats.org/officeDocument/2006/relationships/image" Target="../media/image2027.png"/><Relationship Id="rId769" Type="http://schemas.openxmlformats.org/officeDocument/2006/relationships/customXml" Target="../ink/ink2172.xml"/><Relationship Id="rId21" Type="http://schemas.openxmlformats.org/officeDocument/2006/relationships/customXml" Target="../ink/ink1796.xml"/><Relationship Id="rId324" Type="http://schemas.openxmlformats.org/officeDocument/2006/relationships/image" Target="../media/image1854.png"/><Relationship Id="rId531" Type="http://schemas.openxmlformats.org/officeDocument/2006/relationships/image" Target="../media/image1957.png"/><Relationship Id="rId629" Type="http://schemas.openxmlformats.org/officeDocument/2006/relationships/image" Target="../media/image2006.png"/><Relationship Id="rId170" Type="http://schemas.openxmlformats.org/officeDocument/2006/relationships/image" Target="../media/image1778.png"/><Relationship Id="rId268" Type="http://schemas.openxmlformats.org/officeDocument/2006/relationships/image" Target="../media/image1826.png"/><Relationship Id="rId475" Type="http://schemas.openxmlformats.org/officeDocument/2006/relationships/image" Target="../media/image1929.png"/><Relationship Id="rId682" Type="http://schemas.openxmlformats.org/officeDocument/2006/relationships/customXml" Target="../ink/ink2127.xml"/><Relationship Id="rId32" Type="http://schemas.openxmlformats.org/officeDocument/2006/relationships/image" Target="../media/image1709.png"/><Relationship Id="rId128" Type="http://schemas.openxmlformats.org/officeDocument/2006/relationships/image" Target="../media/image1757.png"/><Relationship Id="rId335" Type="http://schemas.openxmlformats.org/officeDocument/2006/relationships/image" Target="../media/image1859.png"/><Relationship Id="rId542" Type="http://schemas.openxmlformats.org/officeDocument/2006/relationships/customXml" Target="../ink/ink2057.xml"/><Relationship Id="rId181" Type="http://schemas.openxmlformats.org/officeDocument/2006/relationships/customXml" Target="../ink/ink1876.xml"/><Relationship Id="rId402" Type="http://schemas.openxmlformats.org/officeDocument/2006/relationships/customXml" Target="../ink/ink1987.xml"/><Relationship Id="rId279" Type="http://schemas.openxmlformats.org/officeDocument/2006/relationships/customXml" Target="../ink/ink1925.xml"/><Relationship Id="rId486" Type="http://schemas.openxmlformats.org/officeDocument/2006/relationships/customXml" Target="../ink/ink2029.xml"/><Relationship Id="rId693" Type="http://schemas.openxmlformats.org/officeDocument/2006/relationships/image" Target="../media/image2038.png"/><Relationship Id="rId707" Type="http://schemas.openxmlformats.org/officeDocument/2006/relationships/image" Target="../media/image2044.png"/><Relationship Id="rId43" Type="http://schemas.openxmlformats.org/officeDocument/2006/relationships/customXml" Target="../ink/ink1807.xml"/><Relationship Id="rId139" Type="http://schemas.openxmlformats.org/officeDocument/2006/relationships/customXml" Target="../ink/ink1855.xml"/><Relationship Id="rId346" Type="http://schemas.openxmlformats.org/officeDocument/2006/relationships/customXml" Target="../ink/ink1959.xml"/><Relationship Id="rId553" Type="http://schemas.openxmlformats.org/officeDocument/2006/relationships/image" Target="../media/image1968.png"/><Relationship Id="rId760" Type="http://schemas.openxmlformats.org/officeDocument/2006/relationships/image" Target="../media/image2070.png"/><Relationship Id="rId192" Type="http://schemas.openxmlformats.org/officeDocument/2006/relationships/image" Target="../media/image1789.png"/><Relationship Id="rId206" Type="http://schemas.openxmlformats.org/officeDocument/2006/relationships/image" Target="../media/image1796.png"/><Relationship Id="rId413" Type="http://schemas.openxmlformats.org/officeDocument/2006/relationships/image" Target="../media/image1898.png"/><Relationship Id="rId497" Type="http://schemas.openxmlformats.org/officeDocument/2006/relationships/image" Target="../media/image1940.png"/><Relationship Id="rId620" Type="http://schemas.openxmlformats.org/officeDocument/2006/relationships/customXml" Target="../ink/ink2096.xml"/><Relationship Id="rId718" Type="http://schemas.openxmlformats.org/officeDocument/2006/relationships/image" Target="../media/image2049.png"/><Relationship Id="rId357" Type="http://schemas.openxmlformats.org/officeDocument/2006/relationships/image" Target="../media/image1870.png"/><Relationship Id="rId54" Type="http://schemas.openxmlformats.org/officeDocument/2006/relationships/image" Target="../media/image1720.png"/><Relationship Id="rId217" Type="http://schemas.openxmlformats.org/officeDocument/2006/relationships/customXml" Target="../ink/ink1894.xml"/><Relationship Id="rId564" Type="http://schemas.openxmlformats.org/officeDocument/2006/relationships/customXml" Target="../ink/ink2068.xml"/><Relationship Id="rId771" Type="http://schemas.openxmlformats.org/officeDocument/2006/relationships/customXml" Target="../ink/ink2173.xml"/><Relationship Id="rId424" Type="http://schemas.openxmlformats.org/officeDocument/2006/relationships/customXml" Target="../ink/ink1998.xml"/><Relationship Id="rId631" Type="http://schemas.openxmlformats.org/officeDocument/2006/relationships/image" Target="../media/image2007.png"/><Relationship Id="rId729" Type="http://schemas.openxmlformats.org/officeDocument/2006/relationships/customXml" Target="../ink/ink2152.xml"/><Relationship Id="rId270" Type="http://schemas.openxmlformats.org/officeDocument/2006/relationships/image" Target="../media/image1827.png"/><Relationship Id="rId65" Type="http://schemas.openxmlformats.org/officeDocument/2006/relationships/customXml" Target="../ink/ink1818.xml"/><Relationship Id="rId130" Type="http://schemas.openxmlformats.org/officeDocument/2006/relationships/image" Target="../media/image1758.png"/><Relationship Id="rId368" Type="http://schemas.openxmlformats.org/officeDocument/2006/relationships/customXml" Target="../ink/ink1970.xml"/><Relationship Id="rId575" Type="http://schemas.openxmlformats.org/officeDocument/2006/relationships/image" Target="../media/image1979.png"/><Relationship Id="rId782" Type="http://schemas.openxmlformats.org/officeDocument/2006/relationships/image" Target="../media/image2081.png"/><Relationship Id="rId228" Type="http://schemas.openxmlformats.org/officeDocument/2006/relationships/image" Target="../media/image1806.png"/><Relationship Id="rId435" Type="http://schemas.openxmlformats.org/officeDocument/2006/relationships/image" Target="../media/image1909.png"/><Relationship Id="rId642" Type="http://schemas.openxmlformats.org/officeDocument/2006/relationships/customXml" Target="../ink/ink2107.xml"/><Relationship Id="rId281" Type="http://schemas.openxmlformats.org/officeDocument/2006/relationships/customXml" Target="../ink/ink1926.xml"/><Relationship Id="rId502" Type="http://schemas.openxmlformats.org/officeDocument/2006/relationships/customXml" Target="../ink/ink2037.xml"/><Relationship Id="rId76" Type="http://schemas.openxmlformats.org/officeDocument/2006/relationships/image" Target="../media/image1731.png"/><Relationship Id="rId141" Type="http://schemas.openxmlformats.org/officeDocument/2006/relationships/customXml" Target="../ink/ink1856.xml"/><Relationship Id="rId379" Type="http://schemas.openxmlformats.org/officeDocument/2006/relationships/image" Target="../media/image1881.png"/><Relationship Id="rId586" Type="http://schemas.openxmlformats.org/officeDocument/2006/relationships/customXml" Target="../ink/ink2079.xml"/><Relationship Id="rId793" Type="http://schemas.openxmlformats.org/officeDocument/2006/relationships/customXml" Target="../ink/ink2184.xml"/><Relationship Id="rId7" Type="http://schemas.openxmlformats.org/officeDocument/2006/relationships/customXml" Target="../ink/ink1789.xml"/><Relationship Id="rId239" Type="http://schemas.openxmlformats.org/officeDocument/2006/relationships/customXml" Target="../ink/ink1905.xml"/><Relationship Id="rId446" Type="http://schemas.openxmlformats.org/officeDocument/2006/relationships/customXml" Target="../ink/ink2009.xml"/><Relationship Id="rId653" Type="http://schemas.openxmlformats.org/officeDocument/2006/relationships/image" Target="../media/image2018.png"/><Relationship Id="rId292" Type="http://schemas.openxmlformats.org/officeDocument/2006/relationships/image" Target="../media/image1838.png"/><Relationship Id="rId306" Type="http://schemas.openxmlformats.org/officeDocument/2006/relationships/image" Target="../media/image1845.png"/><Relationship Id="rId87" Type="http://schemas.openxmlformats.org/officeDocument/2006/relationships/customXml" Target="../ink/ink1829.xml"/><Relationship Id="rId513" Type="http://schemas.openxmlformats.org/officeDocument/2006/relationships/image" Target="../media/image1948.png"/><Relationship Id="rId597" Type="http://schemas.openxmlformats.org/officeDocument/2006/relationships/image" Target="../media/image1990.png"/><Relationship Id="rId720" Type="http://schemas.openxmlformats.org/officeDocument/2006/relationships/image" Target="../media/image2050.png"/><Relationship Id="rId152" Type="http://schemas.openxmlformats.org/officeDocument/2006/relationships/image" Target="../media/image1769.png"/><Relationship Id="rId457" Type="http://schemas.openxmlformats.org/officeDocument/2006/relationships/image" Target="../media/image1920.png"/><Relationship Id="rId664" Type="http://schemas.openxmlformats.org/officeDocument/2006/relationships/customXml" Target="../ink/ink2118.xml"/><Relationship Id="rId14" Type="http://schemas.openxmlformats.org/officeDocument/2006/relationships/image" Target="../media/image1700.png"/><Relationship Id="rId317" Type="http://schemas.openxmlformats.org/officeDocument/2006/relationships/customXml" Target="../ink/ink1944.xml"/><Relationship Id="rId524" Type="http://schemas.openxmlformats.org/officeDocument/2006/relationships/customXml" Target="../ink/ink2048.xml"/><Relationship Id="rId731" Type="http://schemas.openxmlformats.org/officeDocument/2006/relationships/customXml" Target="../ink/ink2153.xml"/><Relationship Id="rId98" Type="http://schemas.openxmlformats.org/officeDocument/2006/relationships/image" Target="../media/image1742.png"/><Relationship Id="rId163" Type="http://schemas.openxmlformats.org/officeDocument/2006/relationships/customXml" Target="../ink/ink1867.xml"/><Relationship Id="rId370" Type="http://schemas.openxmlformats.org/officeDocument/2006/relationships/customXml" Target="../ink/ink1971.xml"/><Relationship Id="rId230" Type="http://schemas.openxmlformats.org/officeDocument/2006/relationships/image" Target="../media/image1807.png"/><Relationship Id="rId468" Type="http://schemas.openxmlformats.org/officeDocument/2006/relationships/customXml" Target="../ink/ink2020.xml"/><Relationship Id="rId675" Type="http://schemas.openxmlformats.org/officeDocument/2006/relationships/image" Target="../media/image2029.png"/><Relationship Id="rId25" Type="http://schemas.openxmlformats.org/officeDocument/2006/relationships/customXml" Target="../ink/ink1798.xml"/><Relationship Id="rId328" Type="http://schemas.openxmlformats.org/officeDocument/2006/relationships/image" Target="../media/image1856.png"/><Relationship Id="rId535" Type="http://schemas.openxmlformats.org/officeDocument/2006/relationships/image" Target="../media/image1959.png"/><Relationship Id="rId742" Type="http://schemas.openxmlformats.org/officeDocument/2006/relationships/image" Target="../media/image2061.png"/><Relationship Id="rId174" Type="http://schemas.openxmlformats.org/officeDocument/2006/relationships/image" Target="../media/image1780.png"/><Relationship Id="rId381" Type="http://schemas.openxmlformats.org/officeDocument/2006/relationships/image" Target="../media/image1882.png"/><Relationship Id="rId602" Type="http://schemas.openxmlformats.org/officeDocument/2006/relationships/customXml" Target="../ink/ink2087.xml"/><Relationship Id="rId241" Type="http://schemas.openxmlformats.org/officeDocument/2006/relationships/customXml" Target="../ink/ink1906.xml"/><Relationship Id="rId479" Type="http://schemas.openxmlformats.org/officeDocument/2006/relationships/image" Target="../media/image1931.png"/><Relationship Id="rId686" Type="http://schemas.openxmlformats.org/officeDocument/2006/relationships/customXml" Target="../ink/ink2129.xml"/><Relationship Id="rId36" Type="http://schemas.openxmlformats.org/officeDocument/2006/relationships/image" Target="../media/image1711.png"/><Relationship Id="rId339" Type="http://schemas.openxmlformats.org/officeDocument/2006/relationships/image" Target="../media/image1861.png"/><Relationship Id="rId546" Type="http://schemas.openxmlformats.org/officeDocument/2006/relationships/customXml" Target="../ink/ink2059.xml"/><Relationship Id="rId753" Type="http://schemas.openxmlformats.org/officeDocument/2006/relationships/customXml" Target="../ink/ink2164.xml"/><Relationship Id="rId101" Type="http://schemas.openxmlformats.org/officeDocument/2006/relationships/customXml" Target="../ink/ink1836.xml"/><Relationship Id="rId185" Type="http://schemas.openxmlformats.org/officeDocument/2006/relationships/customXml" Target="../ink/ink1878.xml"/><Relationship Id="rId406" Type="http://schemas.openxmlformats.org/officeDocument/2006/relationships/customXml" Target="../ink/ink1989.xml"/><Relationship Id="rId392" Type="http://schemas.openxmlformats.org/officeDocument/2006/relationships/customXml" Target="../ink/ink1982.xml"/><Relationship Id="rId613" Type="http://schemas.openxmlformats.org/officeDocument/2006/relationships/image" Target="../media/image1998.png"/><Relationship Id="rId697" Type="http://schemas.openxmlformats.org/officeDocument/2006/relationships/image" Target="../media/image2040.png"/><Relationship Id="rId252" Type="http://schemas.openxmlformats.org/officeDocument/2006/relationships/image" Target="../media/image1818.png"/><Relationship Id="rId47" Type="http://schemas.openxmlformats.org/officeDocument/2006/relationships/customXml" Target="../ink/ink1809.xml"/><Relationship Id="rId112" Type="http://schemas.openxmlformats.org/officeDocument/2006/relationships/image" Target="../media/image1749.png"/><Relationship Id="rId557" Type="http://schemas.openxmlformats.org/officeDocument/2006/relationships/image" Target="../media/image1970.png"/><Relationship Id="rId764" Type="http://schemas.openxmlformats.org/officeDocument/2006/relationships/image" Target="../media/image2072.png"/><Relationship Id="rId196" Type="http://schemas.openxmlformats.org/officeDocument/2006/relationships/image" Target="../media/image1791.png"/><Relationship Id="rId417" Type="http://schemas.openxmlformats.org/officeDocument/2006/relationships/image" Target="../media/image1900.png"/><Relationship Id="rId624" Type="http://schemas.openxmlformats.org/officeDocument/2006/relationships/customXml" Target="../ink/ink2098.xml"/><Relationship Id="rId263" Type="http://schemas.openxmlformats.org/officeDocument/2006/relationships/customXml" Target="../ink/ink1917.xml"/><Relationship Id="rId470" Type="http://schemas.openxmlformats.org/officeDocument/2006/relationships/customXml" Target="../ink/ink2021.xml"/><Relationship Id="rId58" Type="http://schemas.openxmlformats.org/officeDocument/2006/relationships/image" Target="../media/image1722.png"/><Relationship Id="rId123" Type="http://schemas.openxmlformats.org/officeDocument/2006/relationships/customXml" Target="../ink/ink1847.xml"/><Relationship Id="rId330" Type="http://schemas.openxmlformats.org/officeDocument/2006/relationships/image" Target="../media/image1857.png"/><Relationship Id="rId568" Type="http://schemas.openxmlformats.org/officeDocument/2006/relationships/customXml" Target="../ink/ink2070.xml"/><Relationship Id="rId775" Type="http://schemas.openxmlformats.org/officeDocument/2006/relationships/customXml" Target="../ink/ink2175.xml"/><Relationship Id="rId428" Type="http://schemas.openxmlformats.org/officeDocument/2006/relationships/customXml" Target="../ink/ink2000.xml"/><Relationship Id="rId635" Type="http://schemas.openxmlformats.org/officeDocument/2006/relationships/image" Target="../media/image2009.png"/><Relationship Id="rId274" Type="http://schemas.openxmlformats.org/officeDocument/2006/relationships/image" Target="../media/image1829.png"/><Relationship Id="rId481" Type="http://schemas.openxmlformats.org/officeDocument/2006/relationships/image" Target="../media/image1932.png"/><Relationship Id="rId702" Type="http://schemas.openxmlformats.org/officeDocument/2006/relationships/customXml" Target="../ink/ink2138.xml"/><Relationship Id="rId69" Type="http://schemas.openxmlformats.org/officeDocument/2006/relationships/customXml" Target="../ink/ink1820.xml"/><Relationship Id="rId134" Type="http://schemas.openxmlformats.org/officeDocument/2006/relationships/image" Target="../media/image1760.png"/><Relationship Id="rId579" Type="http://schemas.openxmlformats.org/officeDocument/2006/relationships/image" Target="../media/image1981.png"/><Relationship Id="rId786" Type="http://schemas.openxmlformats.org/officeDocument/2006/relationships/image" Target="../media/image2083.png"/><Relationship Id="rId341" Type="http://schemas.openxmlformats.org/officeDocument/2006/relationships/image" Target="../media/image1862.png"/><Relationship Id="rId439" Type="http://schemas.openxmlformats.org/officeDocument/2006/relationships/image" Target="../media/image1911.png"/><Relationship Id="rId646" Type="http://schemas.openxmlformats.org/officeDocument/2006/relationships/customXml" Target="../ink/ink2109.xml"/><Relationship Id="rId201" Type="http://schemas.openxmlformats.org/officeDocument/2006/relationships/customXml" Target="../ink/ink1886.xml"/><Relationship Id="rId285" Type="http://schemas.openxmlformats.org/officeDocument/2006/relationships/customXml" Target="../ink/ink1928.xml"/><Relationship Id="rId506" Type="http://schemas.openxmlformats.org/officeDocument/2006/relationships/customXml" Target="../ink/ink2039.xml"/><Relationship Id="rId492" Type="http://schemas.openxmlformats.org/officeDocument/2006/relationships/customXml" Target="../ink/ink2032.xml"/><Relationship Id="rId713" Type="http://schemas.openxmlformats.org/officeDocument/2006/relationships/customXml" Target="../ink/ink2144.xml"/><Relationship Id="rId797" Type="http://schemas.openxmlformats.org/officeDocument/2006/relationships/customXml" Target="../ink/ink2186.xml"/><Relationship Id="rId145" Type="http://schemas.openxmlformats.org/officeDocument/2006/relationships/customXml" Target="../ink/ink1858.xml"/><Relationship Id="rId352" Type="http://schemas.openxmlformats.org/officeDocument/2006/relationships/customXml" Target="../ink/ink1962.xml"/><Relationship Id="rId212" Type="http://schemas.openxmlformats.org/officeDocument/2006/relationships/image" Target="../media/image1799.png"/><Relationship Id="rId657" Type="http://schemas.openxmlformats.org/officeDocument/2006/relationships/image" Target="../media/image2020.png"/><Relationship Id="rId296" Type="http://schemas.openxmlformats.org/officeDocument/2006/relationships/image" Target="../media/image1840.png"/><Relationship Id="rId517" Type="http://schemas.openxmlformats.org/officeDocument/2006/relationships/image" Target="../media/image1950.png"/><Relationship Id="rId724" Type="http://schemas.openxmlformats.org/officeDocument/2006/relationships/image" Target="../media/image2052.png"/><Relationship Id="rId60" Type="http://schemas.openxmlformats.org/officeDocument/2006/relationships/image" Target="../media/image1723.png"/><Relationship Id="rId156" Type="http://schemas.openxmlformats.org/officeDocument/2006/relationships/image" Target="../media/image1771.png"/><Relationship Id="rId363" Type="http://schemas.openxmlformats.org/officeDocument/2006/relationships/image" Target="../media/image1873.png"/><Relationship Id="rId570" Type="http://schemas.openxmlformats.org/officeDocument/2006/relationships/customXml" Target="../ink/ink2071.xml"/><Relationship Id="rId223" Type="http://schemas.openxmlformats.org/officeDocument/2006/relationships/customXml" Target="../ink/ink1897.xml"/><Relationship Id="rId430" Type="http://schemas.openxmlformats.org/officeDocument/2006/relationships/customXml" Target="../ink/ink2001.xml"/><Relationship Id="rId668" Type="http://schemas.openxmlformats.org/officeDocument/2006/relationships/customXml" Target="../ink/ink2120.xml"/><Relationship Id="rId18" Type="http://schemas.openxmlformats.org/officeDocument/2006/relationships/image" Target="../media/image1702.png"/><Relationship Id="rId528" Type="http://schemas.openxmlformats.org/officeDocument/2006/relationships/customXml" Target="../ink/ink2050.xml"/><Relationship Id="rId735" Type="http://schemas.openxmlformats.org/officeDocument/2006/relationships/customXml" Target="../ink/ink2155.xml"/><Relationship Id="rId167" Type="http://schemas.openxmlformats.org/officeDocument/2006/relationships/customXml" Target="../ink/ink1869.xml"/><Relationship Id="rId374" Type="http://schemas.openxmlformats.org/officeDocument/2006/relationships/customXml" Target="../ink/ink1973.xml"/><Relationship Id="rId581" Type="http://schemas.openxmlformats.org/officeDocument/2006/relationships/image" Target="../media/image1982.png"/><Relationship Id="rId71" Type="http://schemas.openxmlformats.org/officeDocument/2006/relationships/customXml" Target="../ink/ink1821.xml"/><Relationship Id="rId234" Type="http://schemas.openxmlformats.org/officeDocument/2006/relationships/image" Target="../media/image1809.png"/><Relationship Id="rId679" Type="http://schemas.openxmlformats.org/officeDocument/2006/relationships/image" Target="../media/image2031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800.xml"/><Relationship Id="rId441" Type="http://schemas.openxmlformats.org/officeDocument/2006/relationships/image" Target="../media/image1912.png"/><Relationship Id="rId539" Type="http://schemas.openxmlformats.org/officeDocument/2006/relationships/image" Target="../media/image1961.png"/><Relationship Id="rId746" Type="http://schemas.openxmlformats.org/officeDocument/2006/relationships/image" Target="../media/image2063.png"/><Relationship Id="rId178" Type="http://schemas.openxmlformats.org/officeDocument/2006/relationships/image" Target="../media/image1782.png"/><Relationship Id="rId301" Type="http://schemas.openxmlformats.org/officeDocument/2006/relationships/customXml" Target="../ink/ink1936.xml"/><Relationship Id="rId82" Type="http://schemas.openxmlformats.org/officeDocument/2006/relationships/image" Target="../media/image1734.png"/><Relationship Id="rId385" Type="http://schemas.openxmlformats.org/officeDocument/2006/relationships/image" Target="../media/image1884.png"/><Relationship Id="rId592" Type="http://schemas.openxmlformats.org/officeDocument/2006/relationships/customXml" Target="../ink/ink2082.xml"/><Relationship Id="rId606" Type="http://schemas.openxmlformats.org/officeDocument/2006/relationships/customXml" Target="../ink/ink2089.xml"/><Relationship Id="rId245" Type="http://schemas.openxmlformats.org/officeDocument/2006/relationships/customXml" Target="../ink/ink1908.xml"/><Relationship Id="rId452" Type="http://schemas.openxmlformats.org/officeDocument/2006/relationships/customXml" Target="../ink/ink2012.xml"/><Relationship Id="rId105" Type="http://schemas.openxmlformats.org/officeDocument/2006/relationships/customXml" Target="../ink/ink1838.xml"/><Relationship Id="rId312" Type="http://schemas.openxmlformats.org/officeDocument/2006/relationships/image" Target="../media/image1848.png"/><Relationship Id="rId757" Type="http://schemas.openxmlformats.org/officeDocument/2006/relationships/customXml" Target="../ink/ink2166.xml"/><Relationship Id="rId93" Type="http://schemas.openxmlformats.org/officeDocument/2006/relationships/customXml" Target="../ink/ink1832.xml"/><Relationship Id="rId189" Type="http://schemas.openxmlformats.org/officeDocument/2006/relationships/customXml" Target="../ink/ink1880.xml"/><Relationship Id="rId396" Type="http://schemas.openxmlformats.org/officeDocument/2006/relationships/customXml" Target="../ink/ink1984.xml"/><Relationship Id="rId617" Type="http://schemas.openxmlformats.org/officeDocument/2006/relationships/image" Target="../media/image2000.png"/><Relationship Id="rId256" Type="http://schemas.openxmlformats.org/officeDocument/2006/relationships/image" Target="../media/image1820.png"/><Relationship Id="rId463" Type="http://schemas.openxmlformats.org/officeDocument/2006/relationships/image" Target="../media/image1923.png"/><Relationship Id="rId670" Type="http://schemas.openxmlformats.org/officeDocument/2006/relationships/customXml" Target="../ink/ink2121.xml"/><Relationship Id="rId116" Type="http://schemas.openxmlformats.org/officeDocument/2006/relationships/image" Target="../media/image1751.png"/><Relationship Id="rId323" Type="http://schemas.openxmlformats.org/officeDocument/2006/relationships/customXml" Target="../ink/ink1947.xml"/><Relationship Id="rId530" Type="http://schemas.openxmlformats.org/officeDocument/2006/relationships/customXml" Target="../ink/ink2051.xml"/><Relationship Id="rId768" Type="http://schemas.openxmlformats.org/officeDocument/2006/relationships/image" Target="../media/image2074.png"/><Relationship Id="rId20" Type="http://schemas.openxmlformats.org/officeDocument/2006/relationships/image" Target="../media/image1703.png"/><Relationship Id="rId628" Type="http://schemas.openxmlformats.org/officeDocument/2006/relationships/customXml" Target="../ink/ink2100.xml"/><Relationship Id="rId267" Type="http://schemas.openxmlformats.org/officeDocument/2006/relationships/customXml" Target="../ink/ink1919.xml"/><Relationship Id="rId474" Type="http://schemas.openxmlformats.org/officeDocument/2006/relationships/customXml" Target="../ink/ink2023.xml"/><Relationship Id="rId127" Type="http://schemas.openxmlformats.org/officeDocument/2006/relationships/customXml" Target="../ink/ink1849.xml"/><Relationship Id="rId681" Type="http://schemas.openxmlformats.org/officeDocument/2006/relationships/image" Target="../media/image2032.png"/><Relationship Id="rId779" Type="http://schemas.openxmlformats.org/officeDocument/2006/relationships/customXml" Target="../ink/ink2177.xml"/><Relationship Id="rId31" Type="http://schemas.openxmlformats.org/officeDocument/2006/relationships/customXml" Target="../ink/ink1801.xml"/><Relationship Id="rId334" Type="http://schemas.openxmlformats.org/officeDocument/2006/relationships/customXml" Target="../ink/ink1953.xml"/><Relationship Id="rId541" Type="http://schemas.openxmlformats.org/officeDocument/2006/relationships/image" Target="../media/image1962.png"/><Relationship Id="rId639" Type="http://schemas.openxmlformats.org/officeDocument/2006/relationships/image" Target="../media/image2011.png"/><Relationship Id="rId180" Type="http://schemas.openxmlformats.org/officeDocument/2006/relationships/image" Target="../media/image1783.png"/><Relationship Id="rId278" Type="http://schemas.openxmlformats.org/officeDocument/2006/relationships/image" Target="../media/image1831.png"/><Relationship Id="rId401" Type="http://schemas.openxmlformats.org/officeDocument/2006/relationships/image" Target="../media/image1892.png"/><Relationship Id="rId485" Type="http://schemas.openxmlformats.org/officeDocument/2006/relationships/image" Target="../media/image1934.png"/><Relationship Id="rId692" Type="http://schemas.openxmlformats.org/officeDocument/2006/relationships/customXml" Target="../ink/ink2132.xml"/><Relationship Id="rId706" Type="http://schemas.openxmlformats.org/officeDocument/2006/relationships/customXml" Target="../ink/ink2140.xml"/><Relationship Id="rId42" Type="http://schemas.openxmlformats.org/officeDocument/2006/relationships/image" Target="../media/image1714.png"/><Relationship Id="rId138" Type="http://schemas.openxmlformats.org/officeDocument/2006/relationships/image" Target="../media/image1762.png"/><Relationship Id="rId345" Type="http://schemas.openxmlformats.org/officeDocument/2006/relationships/image" Target="../media/image1864.png"/><Relationship Id="rId552" Type="http://schemas.openxmlformats.org/officeDocument/2006/relationships/customXml" Target="../ink/ink2062.xml"/><Relationship Id="rId191" Type="http://schemas.openxmlformats.org/officeDocument/2006/relationships/customXml" Target="../ink/ink1881.xml"/><Relationship Id="rId205" Type="http://schemas.openxmlformats.org/officeDocument/2006/relationships/customXml" Target="../ink/ink1888.xml"/><Relationship Id="rId412" Type="http://schemas.openxmlformats.org/officeDocument/2006/relationships/customXml" Target="../ink/ink1992.xml"/><Relationship Id="rId289" Type="http://schemas.openxmlformats.org/officeDocument/2006/relationships/customXml" Target="../ink/ink1930.xml"/><Relationship Id="rId496" Type="http://schemas.openxmlformats.org/officeDocument/2006/relationships/customXml" Target="../ink/ink2034.xml"/><Relationship Id="rId717" Type="http://schemas.openxmlformats.org/officeDocument/2006/relationships/customXml" Target="../ink/ink2146.xml"/><Relationship Id="rId53" Type="http://schemas.openxmlformats.org/officeDocument/2006/relationships/customXml" Target="../ink/ink1812.xml"/><Relationship Id="rId149" Type="http://schemas.openxmlformats.org/officeDocument/2006/relationships/customXml" Target="../ink/ink1860.xml"/><Relationship Id="rId356" Type="http://schemas.openxmlformats.org/officeDocument/2006/relationships/customXml" Target="../ink/ink1964.xml"/><Relationship Id="rId563" Type="http://schemas.openxmlformats.org/officeDocument/2006/relationships/image" Target="../media/image1973.png"/><Relationship Id="rId770" Type="http://schemas.openxmlformats.org/officeDocument/2006/relationships/image" Target="../media/image2075.png"/><Relationship Id="rId216" Type="http://schemas.openxmlformats.org/officeDocument/2006/relationships/image" Target="../media/image1801.png"/><Relationship Id="rId423" Type="http://schemas.openxmlformats.org/officeDocument/2006/relationships/image" Target="../media/image1903.png"/><Relationship Id="rId630" Type="http://schemas.openxmlformats.org/officeDocument/2006/relationships/customXml" Target="../ink/ink2101.xml"/><Relationship Id="rId728" Type="http://schemas.openxmlformats.org/officeDocument/2006/relationships/image" Target="../media/image2054.png"/><Relationship Id="rId64" Type="http://schemas.openxmlformats.org/officeDocument/2006/relationships/image" Target="../media/image1725.png"/><Relationship Id="rId367" Type="http://schemas.openxmlformats.org/officeDocument/2006/relationships/image" Target="../media/image1875.png"/><Relationship Id="rId574" Type="http://schemas.openxmlformats.org/officeDocument/2006/relationships/customXml" Target="../ink/ink2073.xml"/><Relationship Id="rId171" Type="http://schemas.openxmlformats.org/officeDocument/2006/relationships/customXml" Target="../ink/ink1871.xml"/><Relationship Id="rId227" Type="http://schemas.openxmlformats.org/officeDocument/2006/relationships/customXml" Target="../ink/ink1899.xml"/><Relationship Id="rId781" Type="http://schemas.openxmlformats.org/officeDocument/2006/relationships/customXml" Target="../ink/ink2178.xml"/><Relationship Id="rId269" Type="http://schemas.openxmlformats.org/officeDocument/2006/relationships/customXml" Target="../ink/ink1920.xml"/><Relationship Id="rId434" Type="http://schemas.openxmlformats.org/officeDocument/2006/relationships/customXml" Target="../ink/ink2003.xml"/><Relationship Id="rId476" Type="http://schemas.openxmlformats.org/officeDocument/2006/relationships/customXml" Target="../ink/ink2024.xml"/><Relationship Id="rId641" Type="http://schemas.openxmlformats.org/officeDocument/2006/relationships/image" Target="../media/image2012.png"/><Relationship Id="rId683" Type="http://schemas.openxmlformats.org/officeDocument/2006/relationships/image" Target="../media/image2033.png"/><Relationship Id="rId739" Type="http://schemas.openxmlformats.org/officeDocument/2006/relationships/customXml" Target="../ink/ink2157.xml"/><Relationship Id="rId33" Type="http://schemas.openxmlformats.org/officeDocument/2006/relationships/customXml" Target="../ink/ink1802.xml"/><Relationship Id="rId129" Type="http://schemas.openxmlformats.org/officeDocument/2006/relationships/customXml" Target="../ink/ink1850.xml"/><Relationship Id="rId280" Type="http://schemas.openxmlformats.org/officeDocument/2006/relationships/image" Target="../media/image1832.png"/><Relationship Id="rId336" Type="http://schemas.openxmlformats.org/officeDocument/2006/relationships/customXml" Target="../ink/ink1954.xml"/><Relationship Id="rId501" Type="http://schemas.openxmlformats.org/officeDocument/2006/relationships/image" Target="../media/image1942.png"/><Relationship Id="rId543" Type="http://schemas.openxmlformats.org/officeDocument/2006/relationships/image" Target="../media/image1963.png"/><Relationship Id="rId75" Type="http://schemas.openxmlformats.org/officeDocument/2006/relationships/customXml" Target="../ink/ink1823.xml"/><Relationship Id="rId140" Type="http://schemas.openxmlformats.org/officeDocument/2006/relationships/image" Target="../media/image1763.png"/><Relationship Id="rId182" Type="http://schemas.openxmlformats.org/officeDocument/2006/relationships/image" Target="../media/image1784.png"/><Relationship Id="rId378" Type="http://schemas.openxmlformats.org/officeDocument/2006/relationships/customXml" Target="../ink/ink1975.xml"/><Relationship Id="rId403" Type="http://schemas.openxmlformats.org/officeDocument/2006/relationships/image" Target="../media/image1893.png"/><Relationship Id="rId585" Type="http://schemas.openxmlformats.org/officeDocument/2006/relationships/image" Target="../media/image1984.png"/><Relationship Id="rId750" Type="http://schemas.openxmlformats.org/officeDocument/2006/relationships/image" Target="../media/image2065.png"/><Relationship Id="rId792" Type="http://schemas.openxmlformats.org/officeDocument/2006/relationships/image" Target="../media/image2086.png"/><Relationship Id="rId6" Type="http://schemas.openxmlformats.org/officeDocument/2006/relationships/image" Target="../media/image16960.png"/><Relationship Id="rId238" Type="http://schemas.openxmlformats.org/officeDocument/2006/relationships/image" Target="../media/image1811.png"/><Relationship Id="rId445" Type="http://schemas.openxmlformats.org/officeDocument/2006/relationships/image" Target="../media/image1914.png"/><Relationship Id="rId487" Type="http://schemas.openxmlformats.org/officeDocument/2006/relationships/image" Target="../media/image1935.png"/><Relationship Id="rId610" Type="http://schemas.openxmlformats.org/officeDocument/2006/relationships/customXml" Target="../ink/ink2091.xml"/><Relationship Id="rId652" Type="http://schemas.openxmlformats.org/officeDocument/2006/relationships/customXml" Target="../ink/ink2112.xml"/><Relationship Id="rId694" Type="http://schemas.openxmlformats.org/officeDocument/2006/relationships/customXml" Target="../ink/ink2133.xml"/><Relationship Id="rId708" Type="http://schemas.openxmlformats.org/officeDocument/2006/relationships/customXml" Target="../ink/ink2141.xml"/><Relationship Id="rId291" Type="http://schemas.openxmlformats.org/officeDocument/2006/relationships/customXml" Target="../ink/ink1931.xml"/><Relationship Id="rId305" Type="http://schemas.openxmlformats.org/officeDocument/2006/relationships/customXml" Target="../ink/ink1938.xml"/><Relationship Id="rId347" Type="http://schemas.openxmlformats.org/officeDocument/2006/relationships/image" Target="../media/image1865.png"/><Relationship Id="rId512" Type="http://schemas.openxmlformats.org/officeDocument/2006/relationships/customXml" Target="../ink/ink2042.xml"/><Relationship Id="rId44" Type="http://schemas.openxmlformats.org/officeDocument/2006/relationships/image" Target="../media/image1715.png"/><Relationship Id="rId86" Type="http://schemas.openxmlformats.org/officeDocument/2006/relationships/image" Target="../media/image1736.png"/><Relationship Id="rId151" Type="http://schemas.openxmlformats.org/officeDocument/2006/relationships/customXml" Target="../ink/ink1861.xml"/><Relationship Id="rId389" Type="http://schemas.openxmlformats.org/officeDocument/2006/relationships/image" Target="../media/image1886.png"/><Relationship Id="rId554" Type="http://schemas.openxmlformats.org/officeDocument/2006/relationships/customXml" Target="../ink/ink2063.xml"/><Relationship Id="rId596" Type="http://schemas.openxmlformats.org/officeDocument/2006/relationships/customXml" Target="../ink/ink2084.xml"/><Relationship Id="rId761" Type="http://schemas.openxmlformats.org/officeDocument/2006/relationships/customXml" Target="../ink/ink2168.xml"/><Relationship Id="rId193" Type="http://schemas.openxmlformats.org/officeDocument/2006/relationships/customXml" Target="../ink/ink1882.xml"/><Relationship Id="rId207" Type="http://schemas.openxmlformats.org/officeDocument/2006/relationships/customXml" Target="../ink/ink1889.xml"/><Relationship Id="rId249" Type="http://schemas.openxmlformats.org/officeDocument/2006/relationships/customXml" Target="../ink/ink1910.xml"/><Relationship Id="rId414" Type="http://schemas.openxmlformats.org/officeDocument/2006/relationships/customXml" Target="../ink/ink1993.xml"/><Relationship Id="rId456" Type="http://schemas.openxmlformats.org/officeDocument/2006/relationships/customXml" Target="../ink/ink2014.xml"/><Relationship Id="rId498" Type="http://schemas.openxmlformats.org/officeDocument/2006/relationships/customXml" Target="../ink/ink2035.xml"/><Relationship Id="rId621" Type="http://schemas.openxmlformats.org/officeDocument/2006/relationships/image" Target="../media/image2002.png"/><Relationship Id="rId663" Type="http://schemas.openxmlformats.org/officeDocument/2006/relationships/image" Target="../media/image2023.png"/><Relationship Id="rId13" Type="http://schemas.openxmlformats.org/officeDocument/2006/relationships/customXml" Target="../ink/ink1792.xml"/><Relationship Id="rId109" Type="http://schemas.openxmlformats.org/officeDocument/2006/relationships/customXml" Target="../ink/ink1840.xml"/><Relationship Id="rId260" Type="http://schemas.openxmlformats.org/officeDocument/2006/relationships/image" Target="../media/image1822.png"/><Relationship Id="rId316" Type="http://schemas.openxmlformats.org/officeDocument/2006/relationships/image" Target="../media/image1850.png"/><Relationship Id="rId523" Type="http://schemas.openxmlformats.org/officeDocument/2006/relationships/image" Target="../media/image1953.png"/><Relationship Id="rId719" Type="http://schemas.openxmlformats.org/officeDocument/2006/relationships/customXml" Target="../ink/ink2147.xml"/><Relationship Id="rId55" Type="http://schemas.openxmlformats.org/officeDocument/2006/relationships/customXml" Target="../ink/ink1813.xml"/><Relationship Id="rId97" Type="http://schemas.openxmlformats.org/officeDocument/2006/relationships/customXml" Target="../ink/ink1834.xml"/><Relationship Id="rId120" Type="http://schemas.openxmlformats.org/officeDocument/2006/relationships/image" Target="../media/image1753.png"/><Relationship Id="rId358" Type="http://schemas.openxmlformats.org/officeDocument/2006/relationships/customXml" Target="../ink/ink1965.xml"/><Relationship Id="rId565" Type="http://schemas.openxmlformats.org/officeDocument/2006/relationships/image" Target="../media/image1974.png"/><Relationship Id="rId730" Type="http://schemas.openxmlformats.org/officeDocument/2006/relationships/image" Target="../media/image2055.png"/><Relationship Id="rId772" Type="http://schemas.openxmlformats.org/officeDocument/2006/relationships/image" Target="../media/image2076.png"/><Relationship Id="rId162" Type="http://schemas.openxmlformats.org/officeDocument/2006/relationships/image" Target="../media/image1774.png"/><Relationship Id="rId218" Type="http://schemas.openxmlformats.org/officeDocument/2006/relationships/image" Target="../media/image72.png"/><Relationship Id="rId425" Type="http://schemas.openxmlformats.org/officeDocument/2006/relationships/image" Target="../media/image1904.png"/><Relationship Id="rId467" Type="http://schemas.openxmlformats.org/officeDocument/2006/relationships/image" Target="../media/image1925.png"/><Relationship Id="rId632" Type="http://schemas.openxmlformats.org/officeDocument/2006/relationships/customXml" Target="../ink/ink2102.xml"/><Relationship Id="rId271" Type="http://schemas.openxmlformats.org/officeDocument/2006/relationships/customXml" Target="../ink/ink1921.xml"/><Relationship Id="rId674" Type="http://schemas.openxmlformats.org/officeDocument/2006/relationships/customXml" Target="../ink/ink2123.xml"/><Relationship Id="rId24" Type="http://schemas.openxmlformats.org/officeDocument/2006/relationships/image" Target="../media/image1705.png"/><Relationship Id="rId66" Type="http://schemas.openxmlformats.org/officeDocument/2006/relationships/image" Target="../media/image1726.png"/><Relationship Id="rId131" Type="http://schemas.openxmlformats.org/officeDocument/2006/relationships/customXml" Target="../ink/ink1851.xml"/><Relationship Id="rId327" Type="http://schemas.openxmlformats.org/officeDocument/2006/relationships/customXml" Target="../ink/ink1949.xml"/><Relationship Id="rId369" Type="http://schemas.openxmlformats.org/officeDocument/2006/relationships/image" Target="../media/image1876.png"/><Relationship Id="rId534" Type="http://schemas.openxmlformats.org/officeDocument/2006/relationships/customXml" Target="../ink/ink2053.xml"/><Relationship Id="rId576" Type="http://schemas.openxmlformats.org/officeDocument/2006/relationships/customXml" Target="../ink/ink2074.xml"/><Relationship Id="rId741" Type="http://schemas.openxmlformats.org/officeDocument/2006/relationships/customXml" Target="../ink/ink2158.xml"/><Relationship Id="rId783" Type="http://schemas.openxmlformats.org/officeDocument/2006/relationships/customXml" Target="../ink/ink2179.xml"/><Relationship Id="rId173" Type="http://schemas.openxmlformats.org/officeDocument/2006/relationships/customXml" Target="../ink/ink1872.xml"/><Relationship Id="rId229" Type="http://schemas.openxmlformats.org/officeDocument/2006/relationships/customXml" Target="../ink/ink1900.xml"/><Relationship Id="rId380" Type="http://schemas.openxmlformats.org/officeDocument/2006/relationships/customXml" Target="../ink/ink1976.xml"/><Relationship Id="rId436" Type="http://schemas.openxmlformats.org/officeDocument/2006/relationships/customXml" Target="../ink/ink2004.xml"/><Relationship Id="rId601" Type="http://schemas.openxmlformats.org/officeDocument/2006/relationships/image" Target="../media/image1992.png"/><Relationship Id="rId643" Type="http://schemas.openxmlformats.org/officeDocument/2006/relationships/image" Target="../media/image2013.png"/><Relationship Id="rId240" Type="http://schemas.openxmlformats.org/officeDocument/2006/relationships/image" Target="../media/image1812.png"/><Relationship Id="rId478" Type="http://schemas.openxmlformats.org/officeDocument/2006/relationships/customXml" Target="../ink/ink2025.xml"/><Relationship Id="rId685" Type="http://schemas.openxmlformats.org/officeDocument/2006/relationships/image" Target="../media/image2034.png"/><Relationship Id="rId35" Type="http://schemas.openxmlformats.org/officeDocument/2006/relationships/customXml" Target="../ink/ink1803.xml"/><Relationship Id="rId77" Type="http://schemas.openxmlformats.org/officeDocument/2006/relationships/customXml" Target="../ink/ink1824.xml"/><Relationship Id="rId100" Type="http://schemas.openxmlformats.org/officeDocument/2006/relationships/image" Target="../media/image1743.png"/><Relationship Id="rId282" Type="http://schemas.openxmlformats.org/officeDocument/2006/relationships/image" Target="../media/image1833.png"/><Relationship Id="rId338" Type="http://schemas.openxmlformats.org/officeDocument/2006/relationships/customXml" Target="../ink/ink1955.xml"/><Relationship Id="rId503" Type="http://schemas.openxmlformats.org/officeDocument/2006/relationships/image" Target="../media/image1943.png"/><Relationship Id="rId545" Type="http://schemas.openxmlformats.org/officeDocument/2006/relationships/image" Target="../media/image1964.png"/><Relationship Id="rId587" Type="http://schemas.openxmlformats.org/officeDocument/2006/relationships/image" Target="../media/image1985.png"/><Relationship Id="rId710" Type="http://schemas.openxmlformats.org/officeDocument/2006/relationships/customXml" Target="../ink/ink2142.xml"/><Relationship Id="rId752" Type="http://schemas.openxmlformats.org/officeDocument/2006/relationships/image" Target="../media/image2066.png"/><Relationship Id="rId8" Type="http://schemas.openxmlformats.org/officeDocument/2006/relationships/image" Target="../media/image1697.png"/><Relationship Id="rId142" Type="http://schemas.openxmlformats.org/officeDocument/2006/relationships/image" Target="../media/image1764.png"/><Relationship Id="rId184" Type="http://schemas.openxmlformats.org/officeDocument/2006/relationships/image" Target="../media/image1785.png"/><Relationship Id="rId391" Type="http://schemas.openxmlformats.org/officeDocument/2006/relationships/image" Target="../media/image1887.png"/><Relationship Id="rId405" Type="http://schemas.openxmlformats.org/officeDocument/2006/relationships/image" Target="../media/image1894.png"/><Relationship Id="rId447" Type="http://schemas.openxmlformats.org/officeDocument/2006/relationships/image" Target="../media/image1915.png"/><Relationship Id="rId612" Type="http://schemas.openxmlformats.org/officeDocument/2006/relationships/customXml" Target="../ink/ink2092.xml"/><Relationship Id="rId794" Type="http://schemas.openxmlformats.org/officeDocument/2006/relationships/image" Target="../media/image2087.png"/><Relationship Id="rId251" Type="http://schemas.openxmlformats.org/officeDocument/2006/relationships/customXml" Target="../ink/ink1911.xml"/><Relationship Id="rId489" Type="http://schemas.openxmlformats.org/officeDocument/2006/relationships/image" Target="../media/image1936.png"/><Relationship Id="rId654" Type="http://schemas.openxmlformats.org/officeDocument/2006/relationships/customXml" Target="../ink/ink2113.xml"/><Relationship Id="rId696" Type="http://schemas.openxmlformats.org/officeDocument/2006/relationships/customXml" Target="../ink/ink2134.xml"/><Relationship Id="rId46" Type="http://schemas.openxmlformats.org/officeDocument/2006/relationships/image" Target="../media/image1716.png"/><Relationship Id="rId293" Type="http://schemas.openxmlformats.org/officeDocument/2006/relationships/customXml" Target="../ink/ink1932.xml"/><Relationship Id="rId307" Type="http://schemas.openxmlformats.org/officeDocument/2006/relationships/customXml" Target="../ink/ink1939.xml"/><Relationship Id="rId349" Type="http://schemas.openxmlformats.org/officeDocument/2006/relationships/image" Target="../media/image1866.png"/><Relationship Id="rId514" Type="http://schemas.openxmlformats.org/officeDocument/2006/relationships/customXml" Target="../ink/ink2043.xml"/><Relationship Id="rId556" Type="http://schemas.openxmlformats.org/officeDocument/2006/relationships/customXml" Target="../ink/ink2064.xml"/><Relationship Id="rId721" Type="http://schemas.openxmlformats.org/officeDocument/2006/relationships/customXml" Target="../ink/ink2148.xml"/><Relationship Id="rId763" Type="http://schemas.openxmlformats.org/officeDocument/2006/relationships/customXml" Target="../ink/ink2169.xml"/><Relationship Id="rId88" Type="http://schemas.openxmlformats.org/officeDocument/2006/relationships/image" Target="../media/image1737.png"/><Relationship Id="rId111" Type="http://schemas.openxmlformats.org/officeDocument/2006/relationships/customXml" Target="../ink/ink1841.xml"/><Relationship Id="rId153" Type="http://schemas.openxmlformats.org/officeDocument/2006/relationships/customXml" Target="../ink/ink1862.xml"/><Relationship Id="rId195" Type="http://schemas.openxmlformats.org/officeDocument/2006/relationships/customXml" Target="../ink/ink1883.xml"/><Relationship Id="rId209" Type="http://schemas.openxmlformats.org/officeDocument/2006/relationships/customXml" Target="../ink/ink1890.xml"/><Relationship Id="rId360" Type="http://schemas.openxmlformats.org/officeDocument/2006/relationships/customXml" Target="../ink/ink1966.xml"/><Relationship Id="rId416" Type="http://schemas.openxmlformats.org/officeDocument/2006/relationships/customXml" Target="../ink/ink1994.xml"/><Relationship Id="rId598" Type="http://schemas.openxmlformats.org/officeDocument/2006/relationships/customXml" Target="../ink/ink2085.xml"/><Relationship Id="rId220" Type="http://schemas.openxmlformats.org/officeDocument/2006/relationships/image" Target="../media/image1802.png"/><Relationship Id="rId458" Type="http://schemas.openxmlformats.org/officeDocument/2006/relationships/customXml" Target="../ink/ink2015.xml"/><Relationship Id="rId623" Type="http://schemas.openxmlformats.org/officeDocument/2006/relationships/image" Target="../media/image2003.png"/><Relationship Id="rId665" Type="http://schemas.openxmlformats.org/officeDocument/2006/relationships/image" Target="../media/image2024.png"/><Relationship Id="rId15" Type="http://schemas.openxmlformats.org/officeDocument/2006/relationships/customXml" Target="../ink/ink1793.xml"/><Relationship Id="rId57" Type="http://schemas.openxmlformats.org/officeDocument/2006/relationships/customXml" Target="../ink/ink1814.xml"/><Relationship Id="rId262" Type="http://schemas.openxmlformats.org/officeDocument/2006/relationships/image" Target="../media/image1823.png"/><Relationship Id="rId318" Type="http://schemas.openxmlformats.org/officeDocument/2006/relationships/image" Target="../media/image1851.png"/><Relationship Id="rId525" Type="http://schemas.openxmlformats.org/officeDocument/2006/relationships/image" Target="../media/image1954.png"/><Relationship Id="rId567" Type="http://schemas.openxmlformats.org/officeDocument/2006/relationships/image" Target="../media/image1975.png"/><Relationship Id="rId732" Type="http://schemas.openxmlformats.org/officeDocument/2006/relationships/image" Target="../media/image2056.png"/><Relationship Id="rId99" Type="http://schemas.openxmlformats.org/officeDocument/2006/relationships/customXml" Target="../ink/ink1835.xml"/><Relationship Id="rId122" Type="http://schemas.openxmlformats.org/officeDocument/2006/relationships/image" Target="../media/image1754.png"/><Relationship Id="rId164" Type="http://schemas.openxmlformats.org/officeDocument/2006/relationships/image" Target="../media/image1775.png"/><Relationship Id="rId371" Type="http://schemas.openxmlformats.org/officeDocument/2006/relationships/image" Target="../media/image1877.png"/><Relationship Id="rId774" Type="http://schemas.openxmlformats.org/officeDocument/2006/relationships/image" Target="../media/image2077.png"/><Relationship Id="rId427" Type="http://schemas.openxmlformats.org/officeDocument/2006/relationships/image" Target="../media/image1905.png"/><Relationship Id="rId469" Type="http://schemas.openxmlformats.org/officeDocument/2006/relationships/image" Target="../media/image1926.png"/><Relationship Id="rId634" Type="http://schemas.openxmlformats.org/officeDocument/2006/relationships/customXml" Target="../ink/ink2103.xml"/><Relationship Id="rId676" Type="http://schemas.openxmlformats.org/officeDocument/2006/relationships/customXml" Target="../ink/ink2124.xml"/><Relationship Id="rId26" Type="http://schemas.openxmlformats.org/officeDocument/2006/relationships/image" Target="../media/image1706.png"/><Relationship Id="rId231" Type="http://schemas.openxmlformats.org/officeDocument/2006/relationships/customXml" Target="../ink/ink1901.xml"/><Relationship Id="rId273" Type="http://schemas.openxmlformats.org/officeDocument/2006/relationships/customXml" Target="../ink/ink1922.xml"/><Relationship Id="rId329" Type="http://schemas.openxmlformats.org/officeDocument/2006/relationships/customXml" Target="../ink/ink1950.xml"/><Relationship Id="rId480" Type="http://schemas.openxmlformats.org/officeDocument/2006/relationships/customXml" Target="../ink/ink2026.xml"/><Relationship Id="rId536" Type="http://schemas.openxmlformats.org/officeDocument/2006/relationships/customXml" Target="../ink/ink2054.xml"/><Relationship Id="rId701" Type="http://schemas.openxmlformats.org/officeDocument/2006/relationships/image" Target="../media/image2041.png"/><Relationship Id="rId68" Type="http://schemas.openxmlformats.org/officeDocument/2006/relationships/image" Target="../media/image1727.png"/><Relationship Id="rId133" Type="http://schemas.openxmlformats.org/officeDocument/2006/relationships/customXml" Target="../ink/ink1852.xml"/><Relationship Id="rId175" Type="http://schemas.openxmlformats.org/officeDocument/2006/relationships/customXml" Target="../ink/ink1873.xml"/><Relationship Id="rId340" Type="http://schemas.openxmlformats.org/officeDocument/2006/relationships/customXml" Target="../ink/ink1956.xml"/><Relationship Id="rId578" Type="http://schemas.openxmlformats.org/officeDocument/2006/relationships/customXml" Target="../ink/ink2075.xml"/><Relationship Id="rId743" Type="http://schemas.openxmlformats.org/officeDocument/2006/relationships/customXml" Target="../ink/ink2159.xml"/><Relationship Id="rId785" Type="http://schemas.openxmlformats.org/officeDocument/2006/relationships/customXml" Target="../ink/ink2180.xml"/><Relationship Id="rId200" Type="http://schemas.openxmlformats.org/officeDocument/2006/relationships/image" Target="../media/image1793.png"/><Relationship Id="rId382" Type="http://schemas.openxmlformats.org/officeDocument/2006/relationships/customXml" Target="../ink/ink1977.xml"/><Relationship Id="rId438" Type="http://schemas.openxmlformats.org/officeDocument/2006/relationships/customXml" Target="../ink/ink2005.xml"/><Relationship Id="rId603" Type="http://schemas.openxmlformats.org/officeDocument/2006/relationships/image" Target="../media/image1993.png"/><Relationship Id="rId645" Type="http://schemas.openxmlformats.org/officeDocument/2006/relationships/image" Target="../media/image2014.png"/><Relationship Id="rId687" Type="http://schemas.openxmlformats.org/officeDocument/2006/relationships/image" Target="../media/image2035.png"/><Relationship Id="rId242" Type="http://schemas.openxmlformats.org/officeDocument/2006/relationships/image" Target="../media/image1813.png"/><Relationship Id="rId284" Type="http://schemas.openxmlformats.org/officeDocument/2006/relationships/image" Target="../media/image1834.png"/><Relationship Id="rId491" Type="http://schemas.openxmlformats.org/officeDocument/2006/relationships/image" Target="../media/image1937.png"/><Relationship Id="rId505" Type="http://schemas.openxmlformats.org/officeDocument/2006/relationships/image" Target="../media/image1944.png"/><Relationship Id="rId712" Type="http://schemas.openxmlformats.org/officeDocument/2006/relationships/image" Target="../media/image2046.png"/><Relationship Id="rId37" Type="http://schemas.openxmlformats.org/officeDocument/2006/relationships/customXml" Target="../ink/ink1804.xml"/><Relationship Id="rId79" Type="http://schemas.openxmlformats.org/officeDocument/2006/relationships/customXml" Target="../ink/ink1825.xml"/><Relationship Id="rId102" Type="http://schemas.openxmlformats.org/officeDocument/2006/relationships/image" Target="../media/image1744.png"/><Relationship Id="rId144" Type="http://schemas.openxmlformats.org/officeDocument/2006/relationships/image" Target="../media/image1765.png"/><Relationship Id="rId547" Type="http://schemas.openxmlformats.org/officeDocument/2006/relationships/image" Target="../media/image1965.png"/><Relationship Id="rId589" Type="http://schemas.openxmlformats.org/officeDocument/2006/relationships/image" Target="../media/image1986.png"/><Relationship Id="rId754" Type="http://schemas.openxmlformats.org/officeDocument/2006/relationships/image" Target="../media/image2067.png"/><Relationship Id="rId796" Type="http://schemas.openxmlformats.org/officeDocument/2006/relationships/image" Target="../media/image2088.png"/><Relationship Id="rId90" Type="http://schemas.openxmlformats.org/officeDocument/2006/relationships/image" Target="../media/image1738.png"/><Relationship Id="rId186" Type="http://schemas.openxmlformats.org/officeDocument/2006/relationships/image" Target="../media/image1786.png"/><Relationship Id="rId351" Type="http://schemas.openxmlformats.org/officeDocument/2006/relationships/image" Target="../media/image1867.png"/><Relationship Id="rId393" Type="http://schemas.openxmlformats.org/officeDocument/2006/relationships/image" Target="../media/image1888.png"/><Relationship Id="rId407" Type="http://schemas.openxmlformats.org/officeDocument/2006/relationships/image" Target="../media/image1895.png"/><Relationship Id="rId449" Type="http://schemas.openxmlformats.org/officeDocument/2006/relationships/image" Target="../media/image1916.png"/><Relationship Id="rId614" Type="http://schemas.openxmlformats.org/officeDocument/2006/relationships/customXml" Target="../ink/ink2093.xml"/><Relationship Id="rId656" Type="http://schemas.openxmlformats.org/officeDocument/2006/relationships/customXml" Target="../ink/ink2114.xml"/><Relationship Id="rId211" Type="http://schemas.openxmlformats.org/officeDocument/2006/relationships/customXml" Target="../ink/ink1891.xml"/><Relationship Id="rId253" Type="http://schemas.openxmlformats.org/officeDocument/2006/relationships/customXml" Target="../ink/ink1912.xml"/><Relationship Id="rId295" Type="http://schemas.openxmlformats.org/officeDocument/2006/relationships/customXml" Target="../ink/ink1933.xml"/><Relationship Id="rId309" Type="http://schemas.openxmlformats.org/officeDocument/2006/relationships/customXml" Target="../ink/ink1940.xml"/><Relationship Id="rId460" Type="http://schemas.openxmlformats.org/officeDocument/2006/relationships/customXml" Target="../ink/ink2016.xml"/><Relationship Id="rId516" Type="http://schemas.openxmlformats.org/officeDocument/2006/relationships/customXml" Target="../ink/ink2044.xml"/><Relationship Id="rId698" Type="http://schemas.openxmlformats.org/officeDocument/2006/relationships/customXml" Target="../ink/ink2135.xml"/><Relationship Id="rId48" Type="http://schemas.openxmlformats.org/officeDocument/2006/relationships/image" Target="../media/image1717.png"/><Relationship Id="rId113" Type="http://schemas.openxmlformats.org/officeDocument/2006/relationships/customXml" Target="../ink/ink1842.xml"/><Relationship Id="rId320" Type="http://schemas.openxmlformats.org/officeDocument/2006/relationships/image" Target="../media/image1852.png"/><Relationship Id="rId558" Type="http://schemas.openxmlformats.org/officeDocument/2006/relationships/customXml" Target="../ink/ink2065.xml"/><Relationship Id="rId723" Type="http://schemas.openxmlformats.org/officeDocument/2006/relationships/customXml" Target="../ink/ink2149.xml"/><Relationship Id="rId765" Type="http://schemas.openxmlformats.org/officeDocument/2006/relationships/customXml" Target="../ink/ink2170.xml"/><Relationship Id="rId155" Type="http://schemas.openxmlformats.org/officeDocument/2006/relationships/customXml" Target="../ink/ink1863.xml"/><Relationship Id="rId197" Type="http://schemas.openxmlformats.org/officeDocument/2006/relationships/customXml" Target="../ink/ink1884.xml"/><Relationship Id="rId362" Type="http://schemas.openxmlformats.org/officeDocument/2006/relationships/customXml" Target="../ink/ink1967.xml"/><Relationship Id="rId418" Type="http://schemas.openxmlformats.org/officeDocument/2006/relationships/customXml" Target="../ink/ink1995.xml"/><Relationship Id="rId625" Type="http://schemas.openxmlformats.org/officeDocument/2006/relationships/image" Target="../media/image2004.png"/><Relationship Id="rId222" Type="http://schemas.openxmlformats.org/officeDocument/2006/relationships/image" Target="../media/image1803.png"/><Relationship Id="rId264" Type="http://schemas.openxmlformats.org/officeDocument/2006/relationships/image" Target="../media/image1824.png"/><Relationship Id="rId471" Type="http://schemas.openxmlformats.org/officeDocument/2006/relationships/image" Target="../media/image1927.png"/><Relationship Id="rId667" Type="http://schemas.openxmlformats.org/officeDocument/2006/relationships/image" Target="../media/image2025.png"/><Relationship Id="rId17" Type="http://schemas.openxmlformats.org/officeDocument/2006/relationships/customXml" Target="../ink/ink1794.xml"/><Relationship Id="rId59" Type="http://schemas.openxmlformats.org/officeDocument/2006/relationships/customXml" Target="../ink/ink1815.xml"/><Relationship Id="rId124" Type="http://schemas.openxmlformats.org/officeDocument/2006/relationships/image" Target="../media/image1755.png"/><Relationship Id="rId527" Type="http://schemas.openxmlformats.org/officeDocument/2006/relationships/image" Target="../media/image1955.png"/><Relationship Id="rId569" Type="http://schemas.openxmlformats.org/officeDocument/2006/relationships/image" Target="../media/image1976.png"/><Relationship Id="rId734" Type="http://schemas.openxmlformats.org/officeDocument/2006/relationships/image" Target="../media/image2057.png"/><Relationship Id="rId776" Type="http://schemas.openxmlformats.org/officeDocument/2006/relationships/image" Target="../media/image2078.png"/><Relationship Id="rId70" Type="http://schemas.openxmlformats.org/officeDocument/2006/relationships/image" Target="../media/image1728.png"/><Relationship Id="rId166" Type="http://schemas.openxmlformats.org/officeDocument/2006/relationships/image" Target="../media/image1776.png"/><Relationship Id="rId331" Type="http://schemas.openxmlformats.org/officeDocument/2006/relationships/customXml" Target="../ink/ink1951.xml"/><Relationship Id="rId373" Type="http://schemas.openxmlformats.org/officeDocument/2006/relationships/image" Target="../media/image1878.png"/><Relationship Id="rId429" Type="http://schemas.openxmlformats.org/officeDocument/2006/relationships/image" Target="../media/image1906.png"/><Relationship Id="rId580" Type="http://schemas.openxmlformats.org/officeDocument/2006/relationships/customXml" Target="../ink/ink2076.xml"/><Relationship Id="rId636" Type="http://schemas.openxmlformats.org/officeDocument/2006/relationships/customXml" Target="../ink/ink210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02.xml"/><Relationship Id="rId440" Type="http://schemas.openxmlformats.org/officeDocument/2006/relationships/customXml" Target="../ink/ink2006.xml"/><Relationship Id="rId678" Type="http://schemas.openxmlformats.org/officeDocument/2006/relationships/customXml" Target="../ink/ink2125.xml"/><Relationship Id="rId28" Type="http://schemas.openxmlformats.org/officeDocument/2006/relationships/image" Target="../media/image1707.png"/><Relationship Id="rId275" Type="http://schemas.openxmlformats.org/officeDocument/2006/relationships/customXml" Target="../ink/ink1923.xml"/><Relationship Id="rId300" Type="http://schemas.openxmlformats.org/officeDocument/2006/relationships/image" Target="../media/image1842.png"/><Relationship Id="rId482" Type="http://schemas.openxmlformats.org/officeDocument/2006/relationships/customXml" Target="../ink/ink2027.xml"/><Relationship Id="rId538" Type="http://schemas.openxmlformats.org/officeDocument/2006/relationships/customXml" Target="../ink/ink2055.xml"/><Relationship Id="rId703" Type="http://schemas.openxmlformats.org/officeDocument/2006/relationships/image" Target="../media/image2042.png"/><Relationship Id="rId745" Type="http://schemas.openxmlformats.org/officeDocument/2006/relationships/customXml" Target="../ink/ink2160.xml"/><Relationship Id="rId81" Type="http://schemas.openxmlformats.org/officeDocument/2006/relationships/customXml" Target="../ink/ink1826.xml"/><Relationship Id="rId135" Type="http://schemas.openxmlformats.org/officeDocument/2006/relationships/customXml" Target="../ink/ink1853.xml"/><Relationship Id="rId177" Type="http://schemas.openxmlformats.org/officeDocument/2006/relationships/customXml" Target="../ink/ink1874.xml"/><Relationship Id="rId342" Type="http://schemas.openxmlformats.org/officeDocument/2006/relationships/customXml" Target="../ink/ink1957.xml"/><Relationship Id="rId384" Type="http://schemas.openxmlformats.org/officeDocument/2006/relationships/customXml" Target="../ink/ink1978.xml"/><Relationship Id="rId591" Type="http://schemas.openxmlformats.org/officeDocument/2006/relationships/image" Target="../media/image1987.png"/><Relationship Id="rId605" Type="http://schemas.openxmlformats.org/officeDocument/2006/relationships/image" Target="../media/image1994.png"/><Relationship Id="rId787" Type="http://schemas.openxmlformats.org/officeDocument/2006/relationships/customXml" Target="../ink/ink2181.xml"/><Relationship Id="rId202" Type="http://schemas.openxmlformats.org/officeDocument/2006/relationships/image" Target="../media/image1794.png"/><Relationship Id="rId244" Type="http://schemas.openxmlformats.org/officeDocument/2006/relationships/image" Target="../media/image1814.png"/><Relationship Id="rId647" Type="http://schemas.openxmlformats.org/officeDocument/2006/relationships/image" Target="../media/image2015.png"/><Relationship Id="rId689" Type="http://schemas.openxmlformats.org/officeDocument/2006/relationships/image" Target="../media/image2036.png"/><Relationship Id="rId39" Type="http://schemas.openxmlformats.org/officeDocument/2006/relationships/customXml" Target="../ink/ink1805.xml"/><Relationship Id="rId286" Type="http://schemas.openxmlformats.org/officeDocument/2006/relationships/image" Target="../media/image1835.png"/><Relationship Id="rId451" Type="http://schemas.openxmlformats.org/officeDocument/2006/relationships/image" Target="../media/image1917.png"/><Relationship Id="rId493" Type="http://schemas.openxmlformats.org/officeDocument/2006/relationships/image" Target="../media/image1938.png"/><Relationship Id="rId507" Type="http://schemas.openxmlformats.org/officeDocument/2006/relationships/image" Target="../media/image1945.png"/><Relationship Id="rId549" Type="http://schemas.openxmlformats.org/officeDocument/2006/relationships/image" Target="../media/image1966.png"/><Relationship Id="rId714" Type="http://schemas.openxmlformats.org/officeDocument/2006/relationships/image" Target="../media/image2047.png"/><Relationship Id="rId756" Type="http://schemas.openxmlformats.org/officeDocument/2006/relationships/image" Target="../media/image2068.png"/><Relationship Id="rId50" Type="http://schemas.openxmlformats.org/officeDocument/2006/relationships/image" Target="../media/image1718.png"/><Relationship Id="rId104" Type="http://schemas.openxmlformats.org/officeDocument/2006/relationships/image" Target="../media/image1745.png"/><Relationship Id="rId146" Type="http://schemas.openxmlformats.org/officeDocument/2006/relationships/image" Target="../media/image1766.png"/><Relationship Id="rId188" Type="http://schemas.openxmlformats.org/officeDocument/2006/relationships/image" Target="../media/image1787.png"/><Relationship Id="rId311" Type="http://schemas.openxmlformats.org/officeDocument/2006/relationships/customXml" Target="../ink/ink1941.xml"/><Relationship Id="rId353" Type="http://schemas.openxmlformats.org/officeDocument/2006/relationships/image" Target="../media/image1868.png"/><Relationship Id="rId395" Type="http://schemas.openxmlformats.org/officeDocument/2006/relationships/image" Target="../media/image1889.png"/><Relationship Id="rId409" Type="http://schemas.openxmlformats.org/officeDocument/2006/relationships/image" Target="../media/image1896.png"/><Relationship Id="rId560" Type="http://schemas.openxmlformats.org/officeDocument/2006/relationships/customXml" Target="../ink/ink2066.xml"/><Relationship Id="rId798" Type="http://schemas.openxmlformats.org/officeDocument/2006/relationships/image" Target="../media/image2089.png"/><Relationship Id="rId92" Type="http://schemas.openxmlformats.org/officeDocument/2006/relationships/image" Target="../media/image1739.png"/><Relationship Id="rId213" Type="http://schemas.openxmlformats.org/officeDocument/2006/relationships/customXml" Target="../ink/ink1892.xml"/><Relationship Id="rId420" Type="http://schemas.openxmlformats.org/officeDocument/2006/relationships/customXml" Target="../ink/ink1996.xml"/><Relationship Id="rId616" Type="http://schemas.openxmlformats.org/officeDocument/2006/relationships/customXml" Target="../ink/ink2094.xml"/><Relationship Id="rId658" Type="http://schemas.openxmlformats.org/officeDocument/2006/relationships/customXml" Target="../ink/ink2115.xml"/><Relationship Id="rId255" Type="http://schemas.openxmlformats.org/officeDocument/2006/relationships/customXml" Target="../ink/ink1913.xml"/><Relationship Id="rId297" Type="http://schemas.openxmlformats.org/officeDocument/2006/relationships/customXml" Target="../ink/ink1934.xml"/><Relationship Id="rId462" Type="http://schemas.openxmlformats.org/officeDocument/2006/relationships/customXml" Target="../ink/ink2017.xml"/><Relationship Id="rId518" Type="http://schemas.openxmlformats.org/officeDocument/2006/relationships/customXml" Target="../ink/ink2045.xml"/><Relationship Id="rId725" Type="http://schemas.openxmlformats.org/officeDocument/2006/relationships/customXml" Target="../ink/ink2150.xml"/><Relationship Id="rId115" Type="http://schemas.openxmlformats.org/officeDocument/2006/relationships/customXml" Target="../ink/ink1843.xml"/><Relationship Id="rId157" Type="http://schemas.openxmlformats.org/officeDocument/2006/relationships/customXml" Target="../ink/ink1864.xml"/><Relationship Id="rId322" Type="http://schemas.openxmlformats.org/officeDocument/2006/relationships/image" Target="../media/image1853.png"/><Relationship Id="rId364" Type="http://schemas.openxmlformats.org/officeDocument/2006/relationships/customXml" Target="../ink/ink1968.xml"/><Relationship Id="rId767" Type="http://schemas.openxmlformats.org/officeDocument/2006/relationships/customXml" Target="../ink/ink2171.xml"/><Relationship Id="rId61" Type="http://schemas.openxmlformats.org/officeDocument/2006/relationships/customXml" Target="../ink/ink1816.xml"/><Relationship Id="rId199" Type="http://schemas.openxmlformats.org/officeDocument/2006/relationships/customXml" Target="../ink/ink1885.xml"/><Relationship Id="rId571" Type="http://schemas.openxmlformats.org/officeDocument/2006/relationships/image" Target="../media/image1977.png"/><Relationship Id="rId627" Type="http://schemas.openxmlformats.org/officeDocument/2006/relationships/image" Target="../media/image2005.png"/><Relationship Id="rId669" Type="http://schemas.openxmlformats.org/officeDocument/2006/relationships/image" Target="../media/image2026.png"/><Relationship Id="rId19" Type="http://schemas.openxmlformats.org/officeDocument/2006/relationships/customXml" Target="../ink/ink1795.xml"/><Relationship Id="rId224" Type="http://schemas.openxmlformats.org/officeDocument/2006/relationships/image" Target="../media/image1804.png"/><Relationship Id="rId266" Type="http://schemas.openxmlformats.org/officeDocument/2006/relationships/image" Target="../media/image1825.png"/><Relationship Id="rId431" Type="http://schemas.openxmlformats.org/officeDocument/2006/relationships/image" Target="../media/image1907.png"/><Relationship Id="rId473" Type="http://schemas.openxmlformats.org/officeDocument/2006/relationships/image" Target="../media/image1928.png"/><Relationship Id="rId529" Type="http://schemas.openxmlformats.org/officeDocument/2006/relationships/image" Target="../media/image1956.png"/><Relationship Id="rId680" Type="http://schemas.openxmlformats.org/officeDocument/2006/relationships/customXml" Target="../ink/ink2126.xml"/><Relationship Id="rId736" Type="http://schemas.openxmlformats.org/officeDocument/2006/relationships/image" Target="../media/image2058.png"/><Relationship Id="rId30" Type="http://schemas.openxmlformats.org/officeDocument/2006/relationships/image" Target="../media/image1708.png"/><Relationship Id="rId126" Type="http://schemas.openxmlformats.org/officeDocument/2006/relationships/image" Target="../media/image1756.png"/><Relationship Id="rId168" Type="http://schemas.openxmlformats.org/officeDocument/2006/relationships/image" Target="../media/image1777.png"/><Relationship Id="rId333" Type="http://schemas.openxmlformats.org/officeDocument/2006/relationships/image" Target="../media/image1858.png"/><Relationship Id="rId540" Type="http://schemas.openxmlformats.org/officeDocument/2006/relationships/customXml" Target="../ink/ink2056.xml"/><Relationship Id="rId778" Type="http://schemas.openxmlformats.org/officeDocument/2006/relationships/image" Target="../media/image2079.png"/><Relationship Id="rId72" Type="http://schemas.openxmlformats.org/officeDocument/2006/relationships/image" Target="../media/image1729.png"/><Relationship Id="rId375" Type="http://schemas.openxmlformats.org/officeDocument/2006/relationships/image" Target="../media/image1879.png"/><Relationship Id="rId582" Type="http://schemas.openxmlformats.org/officeDocument/2006/relationships/customXml" Target="../ink/ink2077.xml"/><Relationship Id="rId638" Type="http://schemas.openxmlformats.org/officeDocument/2006/relationships/customXml" Target="../ink/ink2105.xml"/><Relationship Id="rId3" Type="http://schemas.openxmlformats.org/officeDocument/2006/relationships/customXml" Target="../ink/ink1787.xml"/><Relationship Id="rId235" Type="http://schemas.openxmlformats.org/officeDocument/2006/relationships/customXml" Target="../ink/ink1903.xml"/><Relationship Id="rId277" Type="http://schemas.openxmlformats.org/officeDocument/2006/relationships/customXml" Target="../ink/ink1924.xml"/><Relationship Id="rId400" Type="http://schemas.openxmlformats.org/officeDocument/2006/relationships/customXml" Target="../ink/ink1986.xml"/><Relationship Id="rId442" Type="http://schemas.openxmlformats.org/officeDocument/2006/relationships/customXml" Target="../ink/ink2007.xml"/><Relationship Id="rId484" Type="http://schemas.openxmlformats.org/officeDocument/2006/relationships/customXml" Target="../ink/ink2028.xml"/><Relationship Id="rId705" Type="http://schemas.openxmlformats.org/officeDocument/2006/relationships/image" Target="../media/image2043.png"/><Relationship Id="rId137" Type="http://schemas.openxmlformats.org/officeDocument/2006/relationships/customXml" Target="../ink/ink1854.xml"/><Relationship Id="rId302" Type="http://schemas.openxmlformats.org/officeDocument/2006/relationships/image" Target="../media/image1843.png"/><Relationship Id="rId344" Type="http://schemas.openxmlformats.org/officeDocument/2006/relationships/customXml" Target="../ink/ink1958.xml"/><Relationship Id="rId691" Type="http://schemas.openxmlformats.org/officeDocument/2006/relationships/image" Target="../media/image2037.png"/><Relationship Id="rId747" Type="http://schemas.openxmlformats.org/officeDocument/2006/relationships/customXml" Target="../ink/ink2161.xml"/><Relationship Id="rId789" Type="http://schemas.openxmlformats.org/officeDocument/2006/relationships/customXml" Target="../ink/ink2182.xml"/><Relationship Id="rId41" Type="http://schemas.openxmlformats.org/officeDocument/2006/relationships/customXml" Target="../ink/ink1806.xml"/><Relationship Id="rId83" Type="http://schemas.openxmlformats.org/officeDocument/2006/relationships/customXml" Target="../ink/ink1827.xml"/><Relationship Id="rId179" Type="http://schemas.openxmlformats.org/officeDocument/2006/relationships/customXml" Target="../ink/ink1875.xml"/><Relationship Id="rId386" Type="http://schemas.openxmlformats.org/officeDocument/2006/relationships/customXml" Target="../ink/ink1979.xml"/><Relationship Id="rId551" Type="http://schemas.openxmlformats.org/officeDocument/2006/relationships/image" Target="../media/image1967.png"/><Relationship Id="rId593" Type="http://schemas.openxmlformats.org/officeDocument/2006/relationships/image" Target="../media/image1988.png"/><Relationship Id="rId607" Type="http://schemas.openxmlformats.org/officeDocument/2006/relationships/image" Target="../media/image1995.png"/><Relationship Id="rId649" Type="http://schemas.openxmlformats.org/officeDocument/2006/relationships/image" Target="../media/image2016.png"/><Relationship Id="rId190" Type="http://schemas.openxmlformats.org/officeDocument/2006/relationships/image" Target="../media/image1788.png"/><Relationship Id="rId204" Type="http://schemas.openxmlformats.org/officeDocument/2006/relationships/image" Target="../media/image1795.png"/><Relationship Id="rId246" Type="http://schemas.openxmlformats.org/officeDocument/2006/relationships/image" Target="../media/image1815.png"/><Relationship Id="rId288" Type="http://schemas.openxmlformats.org/officeDocument/2006/relationships/image" Target="../media/image1836.png"/><Relationship Id="rId411" Type="http://schemas.openxmlformats.org/officeDocument/2006/relationships/image" Target="../media/image1897.png"/><Relationship Id="rId453" Type="http://schemas.openxmlformats.org/officeDocument/2006/relationships/image" Target="../media/image1918.png"/><Relationship Id="rId509" Type="http://schemas.openxmlformats.org/officeDocument/2006/relationships/image" Target="../media/image1946.png"/><Relationship Id="rId660" Type="http://schemas.openxmlformats.org/officeDocument/2006/relationships/customXml" Target="../ink/ink2116.xml"/><Relationship Id="rId106" Type="http://schemas.openxmlformats.org/officeDocument/2006/relationships/image" Target="../media/image1746.png"/><Relationship Id="rId313" Type="http://schemas.openxmlformats.org/officeDocument/2006/relationships/customXml" Target="../ink/ink1942.xml"/><Relationship Id="rId495" Type="http://schemas.openxmlformats.org/officeDocument/2006/relationships/image" Target="../media/image1939.png"/><Relationship Id="rId716" Type="http://schemas.openxmlformats.org/officeDocument/2006/relationships/image" Target="../media/image2048.png"/><Relationship Id="rId758" Type="http://schemas.openxmlformats.org/officeDocument/2006/relationships/image" Target="../media/image2069.png"/><Relationship Id="rId10" Type="http://schemas.openxmlformats.org/officeDocument/2006/relationships/image" Target="../media/image1698.png"/><Relationship Id="rId52" Type="http://schemas.openxmlformats.org/officeDocument/2006/relationships/image" Target="../media/image1719.png"/><Relationship Id="rId94" Type="http://schemas.openxmlformats.org/officeDocument/2006/relationships/image" Target="../media/image1740.png"/><Relationship Id="rId148" Type="http://schemas.openxmlformats.org/officeDocument/2006/relationships/image" Target="../media/image1767.png"/><Relationship Id="rId355" Type="http://schemas.openxmlformats.org/officeDocument/2006/relationships/image" Target="../media/image1869.png"/><Relationship Id="rId397" Type="http://schemas.openxmlformats.org/officeDocument/2006/relationships/image" Target="../media/image1890.png"/><Relationship Id="rId520" Type="http://schemas.openxmlformats.org/officeDocument/2006/relationships/customXml" Target="../ink/ink2046.xml"/><Relationship Id="rId562" Type="http://schemas.openxmlformats.org/officeDocument/2006/relationships/customXml" Target="../ink/ink2067.xml"/><Relationship Id="rId618" Type="http://schemas.openxmlformats.org/officeDocument/2006/relationships/customXml" Target="../ink/ink2095.xml"/><Relationship Id="rId215" Type="http://schemas.openxmlformats.org/officeDocument/2006/relationships/customXml" Target="../ink/ink1893.xml"/><Relationship Id="rId257" Type="http://schemas.openxmlformats.org/officeDocument/2006/relationships/customXml" Target="../ink/ink1914.xml"/><Relationship Id="rId422" Type="http://schemas.openxmlformats.org/officeDocument/2006/relationships/customXml" Target="../ink/ink1997.xml"/><Relationship Id="rId464" Type="http://schemas.openxmlformats.org/officeDocument/2006/relationships/customXml" Target="../ink/ink2018.xml"/><Relationship Id="rId299" Type="http://schemas.openxmlformats.org/officeDocument/2006/relationships/customXml" Target="../ink/ink1935.xml"/><Relationship Id="rId727" Type="http://schemas.openxmlformats.org/officeDocument/2006/relationships/customXml" Target="../ink/ink2151.xml"/><Relationship Id="rId63" Type="http://schemas.openxmlformats.org/officeDocument/2006/relationships/customXml" Target="../ink/ink1817.xml"/><Relationship Id="rId159" Type="http://schemas.openxmlformats.org/officeDocument/2006/relationships/customXml" Target="../ink/ink1865.xml"/><Relationship Id="rId366" Type="http://schemas.openxmlformats.org/officeDocument/2006/relationships/customXml" Target="../ink/ink1969.xml"/><Relationship Id="rId573" Type="http://schemas.openxmlformats.org/officeDocument/2006/relationships/image" Target="../media/image1978.png"/><Relationship Id="rId780" Type="http://schemas.openxmlformats.org/officeDocument/2006/relationships/image" Target="../media/image2080.png"/><Relationship Id="rId226" Type="http://schemas.openxmlformats.org/officeDocument/2006/relationships/image" Target="../media/image1805.png"/><Relationship Id="rId433" Type="http://schemas.openxmlformats.org/officeDocument/2006/relationships/image" Target="../media/image1908.png"/><Relationship Id="rId640" Type="http://schemas.openxmlformats.org/officeDocument/2006/relationships/customXml" Target="../ink/ink2106.xml"/><Relationship Id="rId738" Type="http://schemas.openxmlformats.org/officeDocument/2006/relationships/image" Target="../media/image2059.png"/><Relationship Id="rId74" Type="http://schemas.openxmlformats.org/officeDocument/2006/relationships/image" Target="../media/image1730.png"/><Relationship Id="rId377" Type="http://schemas.openxmlformats.org/officeDocument/2006/relationships/image" Target="../media/image1880.png"/><Relationship Id="rId500" Type="http://schemas.openxmlformats.org/officeDocument/2006/relationships/customXml" Target="../ink/ink2036.xml"/><Relationship Id="rId584" Type="http://schemas.openxmlformats.org/officeDocument/2006/relationships/customXml" Target="../ink/ink2078.xml"/><Relationship Id="rId5" Type="http://schemas.openxmlformats.org/officeDocument/2006/relationships/customXml" Target="../ink/ink1788.xml"/><Relationship Id="rId237" Type="http://schemas.openxmlformats.org/officeDocument/2006/relationships/customXml" Target="../ink/ink1904.xml"/><Relationship Id="rId791" Type="http://schemas.openxmlformats.org/officeDocument/2006/relationships/customXml" Target="../ink/ink2183.xml"/><Relationship Id="rId444" Type="http://schemas.openxmlformats.org/officeDocument/2006/relationships/customXml" Target="../ink/ink2008.xml"/><Relationship Id="rId651" Type="http://schemas.openxmlformats.org/officeDocument/2006/relationships/image" Target="../media/image2017.png"/><Relationship Id="rId749" Type="http://schemas.openxmlformats.org/officeDocument/2006/relationships/customXml" Target="../ink/ink2162.xml"/><Relationship Id="rId290" Type="http://schemas.openxmlformats.org/officeDocument/2006/relationships/image" Target="../media/image1837.png"/><Relationship Id="rId304" Type="http://schemas.openxmlformats.org/officeDocument/2006/relationships/image" Target="../media/image1844.png"/><Relationship Id="rId388" Type="http://schemas.openxmlformats.org/officeDocument/2006/relationships/customXml" Target="../ink/ink1980.xml"/><Relationship Id="rId511" Type="http://schemas.openxmlformats.org/officeDocument/2006/relationships/image" Target="../media/image1947.png"/><Relationship Id="rId609" Type="http://schemas.openxmlformats.org/officeDocument/2006/relationships/image" Target="../media/image1996.png"/><Relationship Id="rId85" Type="http://schemas.openxmlformats.org/officeDocument/2006/relationships/customXml" Target="../ink/ink1828.xml"/><Relationship Id="rId150" Type="http://schemas.openxmlformats.org/officeDocument/2006/relationships/image" Target="../media/image1768.png"/><Relationship Id="rId595" Type="http://schemas.openxmlformats.org/officeDocument/2006/relationships/image" Target="../media/image1989.png"/><Relationship Id="rId248" Type="http://schemas.openxmlformats.org/officeDocument/2006/relationships/image" Target="../media/image1816.png"/><Relationship Id="rId455" Type="http://schemas.openxmlformats.org/officeDocument/2006/relationships/image" Target="../media/image1919.png"/><Relationship Id="rId662" Type="http://schemas.openxmlformats.org/officeDocument/2006/relationships/customXml" Target="../ink/ink2117.xml"/><Relationship Id="rId12" Type="http://schemas.openxmlformats.org/officeDocument/2006/relationships/image" Target="../media/image1699.png"/><Relationship Id="rId108" Type="http://schemas.openxmlformats.org/officeDocument/2006/relationships/image" Target="../media/image1747.png"/><Relationship Id="rId315" Type="http://schemas.openxmlformats.org/officeDocument/2006/relationships/customXml" Target="../ink/ink1943.xml"/><Relationship Id="rId522" Type="http://schemas.openxmlformats.org/officeDocument/2006/relationships/customXml" Target="../ink/ink2047.xml"/><Relationship Id="rId96" Type="http://schemas.openxmlformats.org/officeDocument/2006/relationships/image" Target="../media/image1741.png"/><Relationship Id="rId161" Type="http://schemas.openxmlformats.org/officeDocument/2006/relationships/customXml" Target="../ink/ink1866.xml"/><Relationship Id="rId399" Type="http://schemas.openxmlformats.org/officeDocument/2006/relationships/image" Target="../media/image1891.png"/><Relationship Id="rId259" Type="http://schemas.openxmlformats.org/officeDocument/2006/relationships/customXml" Target="../ink/ink1915.xml"/><Relationship Id="rId466" Type="http://schemas.openxmlformats.org/officeDocument/2006/relationships/customXml" Target="../ink/ink2019.xml"/><Relationship Id="rId673" Type="http://schemas.openxmlformats.org/officeDocument/2006/relationships/image" Target="../media/image2028.png"/><Relationship Id="rId23" Type="http://schemas.openxmlformats.org/officeDocument/2006/relationships/customXml" Target="../ink/ink1797.xml"/><Relationship Id="rId119" Type="http://schemas.openxmlformats.org/officeDocument/2006/relationships/customXml" Target="../ink/ink1845.xml"/><Relationship Id="rId326" Type="http://schemas.openxmlformats.org/officeDocument/2006/relationships/image" Target="../media/image1855.png"/><Relationship Id="rId533" Type="http://schemas.openxmlformats.org/officeDocument/2006/relationships/image" Target="../media/image1958.png"/><Relationship Id="rId740" Type="http://schemas.openxmlformats.org/officeDocument/2006/relationships/image" Target="../media/image2060.png"/><Relationship Id="rId172" Type="http://schemas.openxmlformats.org/officeDocument/2006/relationships/image" Target="../media/image1779.png"/><Relationship Id="rId477" Type="http://schemas.openxmlformats.org/officeDocument/2006/relationships/image" Target="../media/image1930.png"/><Relationship Id="rId600" Type="http://schemas.openxmlformats.org/officeDocument/2006/relationships/customXml" Target="../ink/ink2086.xml"/><Relationship Id="rId684" Type="http://schemas.openxmlformats.org/officeDocument/2006/relationships/customXml" Target="../ink/ink2128.xml"/><Relationship Id="rId337" Type="http://schemas.openxmlformats.org/officeDocument/2006/relationships/image" Target="../media/image1860.png"/><Relationship Id="rId34" Type="http://schemas.openxmlformats.org/officeDocument/2006/relationships/image" Target="../media/image1710.png"/><Relationship Id="rId544" Type="http://schemas.openxmlformats.org/officeDocument/2006/relationships/customXml" Target="../ink/ink2058.xml"/><Relationship Id="rId751" Type="http://schemas.openxmlformats.org/officeDocument/2006/relationships/customXml" Target="../ink/ink2163.xml"/><Relationship Id="rId183" Type="http://schemas.openxmlformats.org/officeDocument/2006/relationships/customXml" Target="../ink/ink1877.xml"/><Relationship Id="rId390" Type="http://schemas.openxmlformats.org/officeDocument/2006/relationships/customXml" Target="../ink/ink1981.xml"/><Relationship Id="rId404" Type="http://schemas.openxmlformats.org/officeDocument/2006/relationships/customXml" Target="../ink/ink1988.xml"/><Relationship Id="rId611" Type="http://schemas.openxmlformats.org/officeDocument/2006/relationships/image" Target="../media/image1997.png"/><Relationship Id="rId250" Type="http://schemas.openxmlformats.org/officeDocument/2006/relationships/image" Target="../media/image1817.png"/><Relationship Id="rId488" Type="http://schemas.openxmlformats.org/officeDocument/2006/relationships/customXml" Target="../ink/ink2030.xml"/><Relationship Id="rId695" Type="http://schemas.openxmlformats.org/officeDocument/2006/relationships/image" Target="../media/image2039.png"/><Relationship Id="rId709" Type="http://schemas.openxmlformats.org/officeDocument/2006/relationships/image" Target="../media/image2045.png"/><Relationship Id="rId45" Type="http://schemas.openxmlformats.org/officeDocument/2006/relationships/customXml" Target="../ink/ink1808.xml"/><Relationship Id="rId110" Type="http://schemas.openxmlformats.org/officeDocument/2006/relationships/image" Target="../media/image1748.png"/><Relationship Id="rId348" Type="http://schemas.openxmlformats.org/officeDocument/2006/relationships/customXml" Target="../ink/ink1960.xml"/><Relationship Id="rId555" Type="http://schemas.openxmlformats.org/officeDocument/2006/relationships/image" Target="../media/image1969.png"/><Relationship Id="rId762" Type="http://schemas.openxmlformats.org/officeDocument/2006/relationships/image" Target="../media/image2071.png"/><Relationship Id="rId194" Type="http://schemas.openxmlformats.org/officeDocument/2006/relationships/image" Target="../media/image1790.png"/><Relationship Id="rId208" Type="http://schemas.openxmlformats.org/officeDocument/2006/relationships/image" Target="../media/image1797.png"/><Relationship Id="rId415" Type="http://schemas.openxmlformats.org/officeDocument/2006/relationships/image" Target="../media/image1899.png"/><Relationship Id="rId622" Type="http://schemas.openxmlformats.org/officeDocument/2006/relationships/customXml" Target="../ink/ink2097.xml"/><Relationship Id="rId261" Type="http://schemas.openxmlformats.org/officeDocument/2006/relationships/customXml" Target="../ink/ink1916.xml"/><Relationship Id="rId499" Type="http://schemas.openxmlformats.org/officeDocument/2006/relationships/image" Target="../media/image1941.png"/><Relationship Id="rId56" Type="http://schemas.openxmlformats.org/officeDocument/2006/relationships/image" Target="../media/image1721.png"/><Relationship Id="rId359" Type="http://schemas.openxmlformats.org/officeDocument/2006/relationships/image" Target="../media/image1871.png"/><Relationship Id="rId566" Type="http://schemas.openxmlformats.org/officeDocument/2006/relationships/customXml" Target="../ink/ink2069.xml"/><Relationship Id="rId773" Type="http://schemas.openxmlformats.org/officeDocument/2006/relationships/customXml" Target="../ink/ink2174.xml"/><Relationship Id="rId121" Type="http://schemas.openxmlformats.org/officeDocument/2006/relationships/customXml" Target="../ink/ink1846.xml"/><Relationship Id="rId219" Type="http://schemas.openxmlformats.org/officeDocument/2006/relationships/customXml" Target="../ink/ink1895.xml"/><Relationship Id="rId426" Type="http://schemas.openxmlformats.org/officeDocument/2006/relationships/customXml" Target="../ink/ink1999.xml"/><Relationship Id="rId633" Type="http://schemas.openxmlformats.org/officeDocument/2006/relationships/image" Target="../media/image2008.png"/><Relationship Id="rId67" Type="http://schemas.openxmlformats.org/officeDocument/2006/relationships/customXml" Target="../ink/ink1819.xml"/><Relationship Id="rId272" Type="http://schemas.openxmlformats.org/officeDocument/2006/relationships/image" Target="../media/image1828.png"/><Relationship Id="rId577" Type="http://schemas.openxmlformats.org/officeDocument/2006/relationships/image" Target="../media/image1980.png"/><Relationship Id="rId700" Type="http://schemas.openxmlformats.org/officeDocument/2006/relationships/customXml" Target="../ink/ink2137.xml"/><Relationship Id="rId132" Type="http://schemas.openxmlformats.org/officeDocument/2006/relationships/image" Target="../media/image1759.png"/><Relationship Id="rId784" Type="http://schemas.openxmlformats.org/officeDocument/2006/relationships/image" Target="../media/image2082.png"/><Relationship Id="rId437" Type="http://schemas.openxmlformats.org/officeDocument/2006/relationships/image" Target="../media/image1910.png"/><Relationship Id="rId644" Type="http://schemas.openxmlformats.org/officeDocument/2006/relationships/customXml" Target="../ink/ink2108.xml"/><Relationship Id="rId283" Type="http://schemas.openxmlformats.org/officeDocument/2006/relationships/customXml" Target="../ink/ink1927.xml"/><Relationship Id="rId490" Type="http://schemas.openxmlformats.org/officeDocument/2006/relationships/customXml" Target="../ink/ink2031.xml"/><Relationship Id="rId504" Type="http://schemas.openxmlformats.org/officeDocument/2006/relationships/customXml" Target="../ink/ink2038.xml"/><Relationship Id="rId711" Type="http://schemas.openxmlformats.org/officeDocument/2006/relationships/customXml" Target="../ink/ink2143.xml"/><Relationship Id="rId78" Type="http://schemas.openxmlformats.org/officeDocument/2006/relationships/image" Target="../media/image1732.png"/><Relationship Id="rId143" Type="http://schemas.openxmlformats.org/officeDocument/2006/relationships/customXml" Target="../ink/ink1857.xml"/><Relationship Id="rId350" Type="http://schemas.openxmlformats.org/officeDocument/2006/relationships/customXml" Target="../ink/ink1961.xml"/><Relationship Id="rId588" Type="http://schemas.openxmlformats.org/officeDocument/2006/relationships/customXml" Target="../ink/ink2080.xml"/><Relationship Id="rId795" Type="http://schemas.openxmlformats.org/officeDocument/2006/relationships/customXml" Target="../ink/ink2185.xml"/><Relationship Id="rId9" Type="http://schemas.openxmlformats.org/officeDocument/2006/relationships/customXml" Target="../ink/ink1790.xml"/><Relationship Id="rId210" Type="http://schemas.openxmlformats.org/officeDocument/2006/relationships/image" Target="../media/image1798.png"/><Relationship Id="rId448" Type="http://schemas.openxmlformats.org/officeDocument/2006/relationships/customXml" Target="../ink/ink2010.xml"/><Relationship Id="rId655" Type="http://schemas.openxmlformats.org/officeDocument/2006/relationships/image" Target="../media/image2019.png"/><Relationship Id="rId294" Type="http://schemas.openxmlformats.org/officeDocument/2006/relationships/image" Target="../media/image1839.png"/><Relationship Id="rId308" Type="http://schemas.openxmlformats.org/officeDocument/2006/relationships/image" Target="../media/image1846.png"/><Relationship Id="rId515" Type="http://schemas.openxmlformats.org/officeDocument/2006/relationships/image" Target="../media/image1949.png"/><Relationship Id="rId722" Type="http://schemas.openxmlformats.org/officeDocument/2006/relationships/image" Target="../media/image2051.png"/><Relationship Id="rId89" Type="http://schemas.openxmlformats.org/officeDocument/2006/relationships/customXml" Target="../ink/ink1830.xml"/><Relationship Id="rId154" Type="http://schemas.openxmlformats.org/officeDocument/2006/relationships/image" Target="../media/image1770.png"/><Relationship Id="rId361" Type="http://schemas.openxmlformats.org/officeDocument/2006/relationships/image" Target="../media/image1872.png"/><Relationship Id="rId599" Type="http://schemas.openxmlformats.org/officeDocument/2006/relationships/image" Target="../media/image1991.png"/><Relationship Id="rId459" Type="http://schemas.openxmlformats.org/officeDocument/2006/relationships/image" Target="../media/image1921.png"/><Relationship Id="rId666" Type="http://schemas.openxmlformats.org/officeDocument/2006/relationships/customXml" Target="../ink/ink2119.xml"/><Relationship Id="rId16" Type="http://schemas.openxmlformats.org/officeDocument/2006/relationships/image" Target="../media/image1701.png"/><Relationship Id="rId221" Type="http://schemas.openxmlformats.org/officeDocument/2006/relationships/customXml" Target="../ink/ink1896.xml"/><Relationship Id="rId319" Type="http://schemas.openxmlformats.org/officeDocument/2006/relationships/customXml" Target="../ink/ink1945.xml"/><Relationship Id="rId526" Type="http://schemas.openxmlformats.org/officeDocument/2006/relationships/customXml" Target="../ink/ink2049.xml"/><Relationship Id="rId733" Type="http://schemas.openxmlformats.org/officeDocument/2006/relationships/customXml" Target="../ink/ink2154.xml"/><Relationship Id="rId165" Type="http://schemas.openxmlformats.org/officeDocument/2006/relationships/customXml" Target="../ink/ink1868.xml"/><Relationship Id="rId372" Type="http://schemas.openxmlformats.org/officeDocument/2006/relationships/customXml" Target="../ink/ink1972.xml"/><Relationship Id="rId677" Type="http://schemas.openxmlformats.org/officeDocument/2006/relationships/image" Target="../media/image2030.png"/><Relationship Id="rId232" Type="http://schemas.openxmlformats.org/officeDocument/2006/relationships/image" Target="../media/image1808.png"/><Relationship Id="rId27" Type="http://schemas.openxmlformats.org/officeDocument/2006/relationships/customXml" Target="../ink/ink1799.xml"/><Relationship Id="rId537" Type="http://schemas.openxmlformats.org/officeDocument/2006/relationships/image" Target="../media/image1960.png"/><Relationship Id="rId744" Type="http://schemas.openxmlformats.org/officeDocument/2006/relationships/image" Target="../media/image2062.png"/><Relationship Id="rId80" Type="http://schemas.openxmlformats.org/officeDocument/2006/relationships/image" Target="../media/image1733.png"/><Relationship Id="rId176" Type="http://schemas.openxmlformats.org/officeDocument/2006/relationships/image" Target="../media/image1781.png"/><Relationship Id="rId383" Type="http://schemas.openxmlformats.org/officeDocument/2006/relationships/image" Target="../media/image1883.png"/><Relationship Id="rId590" Type="http://schemas.openxmlformats.org/officeDocument/2006/relationships/customXml" Target="../ink/ink2081.xml"/><Relationship Id="rId604" Type="http://schemas.openxmlformats.org/officeDocument/2006/relationships/customXml" Target="../ink/ink2088.xml"/><Relationship Id="rId243" Type="http://schemas.openxmlformats.org/officeDocument/2006/relationships/customXml" Target="../ink/ink1907.xml"/><Relationship Id="rId450" Type="http://schemas.openxmlformats.org/officeDocument/2006/relationships/customXml" Target="../ink/ink2011.xml"/><Relationship Id="rId688" Type="http://schemas.openxmlformats.org/officeDocument/2006/relationships/customXml" Target="../ink/ink2130.xml"/><Relationship Id="rId38" Type="http://schemas.openxmlformats.org/officeDocument/2006/relationships/image" Target="../media/image1712.png"/><Relationship Id="rId103" Type="http://schemas.openxmlformats.org/officeDocument/2006/relationships/customXml" Target="../ink/ink1837.xml"/><Relationship Id="rId310" Type="http://schemas.openxmlformats.org/officeDocument/2006/relationships/image" Target="../media/image1847.png"/><Relationship Id="rId548" Type="http://schemas.openxmlformats.org/officeDocument/2006/relationships/customXml" Target="../ink/ink2060.xml"/><Relationship Id="rId755" Type="http://schemas.openxmlformats.org/officeDocument/2006/relationships/customXml" Target="../ink/ink2165.xml"/><Relationship Id="rId91" Type="http://schemas.openxmlformats.org/officeDocument/2006/relationships/customXml" Target="../ink/ink1831.xml"/><Relationship Id="rId187" Type="http://schemas.openxmlformats.org/officeDocument/2006/relationships/customXml" Target="../ink/ink1879.xml"/><Relationship Id="rId394" Type="http://schemas.openxmlformats.org/officeDocument/2006/relationships/customXml" Target="../ink/ink1983.xml"/><Relationship Id="rId408" Type="http://schemas.openxmlformats.org/officeDocument/2006/relationships/customXml" Target="../ink/ink1990.xml"/><Relationship Id="rId615" Type="http://schemas.openxmlformats.org/officeDocument/2006/relationships/image" Target="../media/image1999.png"/><Relationship Id="rId254" Type="http://schemas.openxmlformats.org/officeDocument/2006/relationships/image" Target="../media/image1819.png"/><Relationship Id="rId699" Type="http://schemas.openxmlformats.org/officeDocument/2006/relationships/customXml" Target="../ink/ink2136.xml"/><Relationship Id="rId49" Type="http://schemas.openxmlformats.org/officeDocument/2006/relationships/customXml" Target="../ink/ink1810.xml"/><Relationship Id="rId114" Type="http://schemas.openxmlformats.org/officeDocument/2006/relationships/image" Target="../media/image1750.png"/><Relationship Id="rId461" Type="http://schemas.openxmlformats.org/officeDocument/2006/relationships/image" Target="../media/image1922.png"/><Relationship Id="rId559" Type="http://schemas.openxmlformats.org/officeDocument/2006/relationships/image" Target="../media/image1971.png"/><Relationship Id="rId766" Type="http://schemas.openxmlformats.org/officeDocument/2006/relationships/image" Target="../media/image2073.png"/><Relationship Id="rId198" Type="http://schemas.openxmlformats.org/officeDocument/2006/relationships/image" Target="../media/image1792.png"/><Relationship Id="rId321" Type="http://schemas.openxmlformats.org/officeDocument/2006/relationships/customXml" Target="../ink/ink1946.xml"/><Relationship Id="rId419" Type="http://schemas.openxmlformats.org/officeDocument/2006/relationships/image" Target="../media/image1901.png"/><Relationship Id="rId626" Type="http://schemas.openxmlformats.org/officeDocument/2006/relationships/customXml" Target="../ink/ink2099.xml"/><Relationship Id="rId265" Type="http://schemas.openxmlformats.org/officeDocument/2006/relationships/customXml" Target="../ink/ink1918.xml"/><Relationship Id="rId472" Type="http://schemas.openxmlformats.org/officeDocument/2006/relationships/customXml" Target="../ink/ink2022.xml"/><Relationship Id="rId125" Type="http://schemas.openxmlformats.org/officeDocument/2006/relationships/customXml" Target="../ink/ink1848.xml"/><Relationship Id="rId332" Type="http://schemas.openxmlformats.org/officeDocument/2006/relationships/customXml" Target="../ink/ink1952.xml"/><Relationship Id="rId777" Type="http://schemas.openxmlformats.org/officeDocument/2006/relationships/customXml" Target="../ink/ink2176.xml"/><Relationship Id="rId637" Type="http://schemas.openxmlformats.org/officeDocument/2006/relationships/image" Target="../media/image2010.png"/><Relationship Id="rId276" Type="http://schemas.openxmlformats.org/officeDocument/2006/relationships/image" Target="../media/image1830.png"/><Relationship Id="rId483" Type="http://schemas.openxmlformats.org/officeDocument/2006/relationships/image" Target="../media/image1933.png"/><Relationship Id="rId690" Type="http://schemas.openxmlformats.org/officeDocument/2006/relationships/customXml" Target="../ink/ink2131.xml"/><Relationship Id="rId704" Type="http://schemas.openxmlformats.org/officeDocument/2006/relationships/customXml" Target="../ink/ink2139.xml"/><Relationship Id="rId40" Type="http://schemas.openxmlformats.org/officeDocument/2006/relationships/image" Target="../media/image1713.png"/><Relationship Id="rId136" Type="http://schemas.openxmlformats.org/officeDocument/2006/relationships/image" Target="../media/image1761.png"/><Relationship Id="rId343" Type="http://schemas.openxmlformats.org/officeDocument/2006/relationships/image" Target="../media/image1863.png"/><Relationship Id="rId550" Type="http://schemas.openxmlformats.org/officeDocument/2006/relationships/customXml" Target="../ink/ink2061.xml"/><Relationship Id="rId788" Type="http://schemas.openxmlformats.org/officeDocument/2006/relationships/image" Target="../media/image2084.png"/><Relationship Id="rId203" Type="http://schemas.openxmlformats.org/officeDocument/2006/relationships/customXml" Target="../ink/ink1887.xml"/><Relationship Id="rId648" Type="http://schemas.openxmlformats.org/officeDocument/2006/relationships/customXml" Target="../ink/ink2110.xml"/><Relationship Id="rId287" Type="http://schemas.openxmlformats.org/officeDocument/2006/relationships/customXml" Target="../ink/ink1929.xml"/><Relationship Id="rId410" Type="http://schemas.openxmlformats.org/officeDocument/2006/relationships/customXml" Target="../ink/ink1991.xml"/><Relationship Id="rId494" Type="http://schemas.openxmlformats.org/officeDocument/2006/relationships/customXml" Target="../ink/ink2033.xml"/><Relationship Id="rId508" Type="http://schemas.openxmlformats.org/officeDocument/2006/relationships/customXml" Target="../ink/ink2040.xml"/><Relationship Id="rId715" Type="http://schemas.openxmlformats.org/officeDocument/2006/relationships/customXml" Target="../ink/ink2145.xml"/><Relationship Id="rId147" Type="http://schemas.openxmlformats.org/officeDocument/2006/relationships/customXml" Target="../ink/ink1859.xml"/><Relationship Id="rId354" Type="http://schemas.openxmlformats.org/officeDocument/2006/relationships/customXml" Target="../ink/ink1963.xml"/><Relationship Id="rId51" Type="http://schemas.openxmlformats.org/officeDocument/2006/relationships/customXml" Target="../ink/ink1811.xml"/><Relationship Id="rId561" Type="http://schemas.openxmlformats.org/officeDocument/2006/relationships/image" Target="../media/image1972.png"/><Relationship Id="rId659" Type="http://schemas.openxmlformats.org/officeDocument/2006/relationships/image" Target="../media/image2021.png"/><Relationship Id="rId214" Type="http://schemas.openxmlformats.org/officeDocument/2006/relationships/image" Target="../media/image1800.png"/><Relationship Id="rId298" Type="http://schemas.openxmlformats.org/officeDocument/2006/relationships/image" Target="../media/image1841.png"/><Relationship Id="rId421" Type="http://schemas.openxmlformats.org/officeDocument/2006/relationships/image" Target="../media/image1902.png"/><Relationship Id="rId519" Type="http://schemas.openxmlformats.org/officeDocument/2006/relationships/image" Target="../media/image1951.png"/><Relationship Id="rId158" Type="http://schemas.openxmlformats.org/officeDocument/2006/relationships/image" Target="../media/image1772.png"/><Relationship Id="rId726" Type="http://schemas.openxmlformats.org/officeDocument/2006/relationships/image" Target="../media/image2053.png"/><Relationship Id="rId62" Type="http://schemas.openxmlformats.org/officeDocument/2006/relationships/image" Target="../media/image1724.png"/><Relationship Id="rId365" Type="http://schemas.openxmlformats.org/officeDocument/2006/relationships/image" Target="../media/image1874.png"/><Relationship Id="rId572" Type="http://schemas.openxmlformats.org/officeDocument/2006/relationships/customXml" Target="../ink/ink2072.xml"/><Relationship Id="rId225" Type="http://schemas.openxmlformats.org/officeDocument/2006/relationships/customXml" Target="../ink/ink1898.xml"/><Relationship Id="rId432" Type="http://schemas.openxmlformats.org/officeDocument/2006/relationships/customXml" Target="../ink/ink2002.xml"/><Relationship Id="rId737" Type="http://schemas.openxmlformats.org/officeDocument/2006/relationships/customXml" Target="../ink/ink2156.xml"/><Relationship Id="rId73" Type="http://schemas.openxmlformats.org/officeDocument/2006/relationships/customXml" Target="../ink/ink1822.xml"/><Relationship Id="rId169" Type="http://schemas.openxmlformats.org/officeDocument/2006/relationships/customXml" Target="../ink/ink1870.xml"/><Relationship Id="rId376" Type="http://schemas.openxmlformats.org/officeDocument/2006/relationships/customXml" Target="../ink/ink1974.xml"/><Relationship Id="rId583" Type="http://schemas.openxmlformats.org/officeDocument/2006/relationships/image" Target="../media/image1983.png"/><Relationship Id="rId790" Type="http://schemas.openxmlformats.org/officeDocument/2006/relationships/image" Target="../media/image2085.png"/><Relationship Id="rId4" Type="http://schemas.openxmlformats.org/officeDocument/2006/relationships/image" Target="../media/image16950.png"/><Relationship Id="rId236" Type="http://schemas.openxmlformats.org/officeDocument/2006/relationships/image" Target="../media/image1810.png"/><Relationship Id="rId443" Type="http://schemas.openxmlformats.org/officeDocument/2006/relationships/image" Target="../media/image1913.png"/><Relationship Id="rId650" Type="http://schemas.openxmlformats.org/officeDocument/2006/relationships/customXml" Target="../ink/ink2111.xml"/><Relationship Id="rId303" Type="http://schemas.openxmlformats.org/officeDocument/2006/relationships/customXml" Target="../ink/ink1937.xml"/><Relationship Id="rId748" Type="http://schemas.openxmlformats.org/officeDocument/2006/relationships/image" Target="../media/image2064.png"/><Relationship Id="rId84" Type="http://schemas.openxmlformats.org/officeDocument/2006/relationships/image" Target="../media/image1735.png"/><Relationship Id="rId387" Type="http://schemas.openxmlformats.org/officeDocument/2006/relationships/image" Target="../media/image1885.png"/><Relationship Id="rId510" Type="http://schemas.openxmlformats.org/officeDocument/2006/relationships/customXml" Target="../ink/ink2041.xml"/><Relationship Id="rId594" Type="http://schemas.openxmlformats.org/officeDocument/2006/relationships/customXml" Target="../ink/ink2083.xml"/><Relationship Id="rId608" Type="http://schemas.openxmlformats.org/officeDocument/2006/relationships/customXml" Target="../ink/ink2090.xml"/><Relationship Id="rId247" Type="http://schemas.openxmlformats.org/officeDocument/2006/relationships/customXml" Target="../ink/ink1909.xml"/><Relationship Id="rId107" Type="http://schemas.openxmlformats.org/officeDocument/2006/relationships/customXml" Target="../ink/ink1839.xml"/><Relationship Id="rId454" Type="http://schemas.openxmlformats.org/officeDocument/2006/relationships/customXml" Target="../ink/ink2013.xml"/><Relationship Id="rId661" Type="http://schemas.openxmlformats.org/officeDocument/2006/relationships/image" Target="../media/image2022.png"/><Relationship Id="rId759" Type="http://schemas.openxmlformats.org/officeDocument/2006/relationships/customXml" Target="../ink/ink2167.xml"/><Relationship Id="rId11" Type="http://schemas.openxmlformats.org/officeDocument/2006/relationships/customXml" Target="../ink/ink1791.xml"/><Relationship Id="rId314" Type="http://schemas.openxmlformats.org/officeDocument/2006/relationships/image" Target="../media/image1849.png"/><Relationship Id="rId398" Type="http://schemas.openxmlformats.org/officeDocument/2006/relationships/customXml" Target="../ink/ink1985.xml"/><Relationship Id="rId521" Type="http://schemas.openxmlformats.org/officeDocument/2006/relationships/image" Target="../media/image1952.png"/><Relationship Id="rId619" Type="http://schemas.openxmlformats.org/officeDocument/2006/relationships/image" Target="../media/image2001.png"/><Relationship Id="rId95" Type="http://schemas.openxmlformats.org/officeDocument/2006/relationships/customXml" Target="../ink/ink1833.xml"/><Relationship Id="rId160" Type="http://schemas.openxmlformats.org/officeDocument/2006/relationships/image" Target="../media/image1773.png"/><Relationship Id="rId258" Type="http://schemas.openxmlformats.org/officeDocument/2006/relationships/image" Target="../media/image1821.png"/><Relationship Id="rId465" Type="http://schemas.openxmlformats.org/officeDocument/2006/relationships/image" Target="../media/image1924.png"/><Relationship Id="rId672" Type="http://schemas.openxmlformats.org/officeDocument/2006/relationships/customXml" Target="../ink/ink2122.xml"/><Relationship Id="rId22" Type="http://schemas.openxmlformats.org/officeDocument/2006/relationships/image" Target="../media/image1704.png"/><Relationship Id="rId118" Type="http://schemas.openxmlformats.org/officeDocument/2006/relationships/image" Target="../media/image1752.png"/><Relationship Id="rId325" Type="http://schemas.openxmlformats.org/officeDocument/2006/relationships/customXml" Target="../ink/ink1948.xml"/><Relationship Id="rId532" Type="http://schemas.openxmlformats.org/officeDocument/2006/relationships/customXml" Target="../ink/ink20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2.png"/><Relationship Id="rId13" Type="http://schemas.openxmlformats.org/officeDocument/2006/relationships/customXml" Target="../ink/ink2192.xml"/><Relationship Id="rId3" Type="http://schemas.openxmlformats.org/officeDocument/2006/relationships/customXml" Target="../ink/ink2187.xml"/><Relationship Id="rId7" Type="http://schemas.openxmlformats.org/officeDocument/2006/relationships/customXml" Target="../ink/ink2189.xml"/><Relationship Id="rId12" Type="http://schemas.openxmlformats.org/officeDocument/2006/relationships/image" Target="../media/image209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1.png"/><Relationship Id="rId11" Type="http://schemas.openxmlformats.org/officeDocument/2006/relationships/customXml" Target="../ink/ink2191.xml"/><Relationship Id="rId5" Type="http://schemas.openxmlformats.org/officeDocument/2006/relationships/customXml" Target="../ink/ink2188.xml"/><Relationship Id="rId15" Type="http://schemas.openxmlformats.org/officeDocument/2006/relationships/customXml" Target="../ink/ink2193.xml"/><Relationship Id="rId10" Type="http://schemas.openxmlformats.org/officeDocument/2006/relationships/image" Target="../media/image2093.png"/><Relationship Id="rId4" Type="http://schemas.openxmlformats.org/officeDocument/2006/relationships/image" Target="../media/image2090.png"/><Relationship Id="rId9" Type="http://schemas.openxmlformats.org/officeDocument/2006/relationships/customXml" Target="../ink/ink2190.xml"/><Relationship Id="rId14" Type="http://schemas.openxmlformats.org/officeDocument/2006/relationships/image" Target="../media/image2095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08.png"/><Relationship Id="rId21" Type="http://schemas.openxmlformats.org/officeDocument/2006/relationships/customXml" Target="../ink/ink2203.xml"/><Relationship Id="rId42" Type="http://schemas.openxmlformats.org/officeDocument/2006/relationships/image" Target="../media/image2116.png"/><Relationship Id="rId47" Type="http://schemas.openxmlformats.org/officeDocument/2006/relationships/customXml" Target="../ink/ink2216.xml"/><Relationship Id="rId63" Type="http://schemas.openxmlformats.org/officeDocument/2006/relationships/customXml" Target="../ink/ink2224.xml"/><Relationship Id="rId68" Type="http://schemas.openxmlformats.org/officeDocument/2006/relationships/image" Target="../media/image212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103.png"/><Relationship Id="rId29" Type="http://schemas.openxmlformats.org/officeDocument/2006/relationships/customXml" Target="../ink/ink2207.xml"/><Relationship Id="rId11" Type="http://schemas.openxmlformats.org/officeDocument/2006/relationships/customXml" Target="../ink/ink2198.xml"/><Relationship Id="rId24" Type="http://schemas.openxmlformats.org/officeDocument/2006/relationships/image" Target="../media/image2107.png"/><Relationship Id="rId32" Type="http://schemas.openxmlformats.org/officeDocument/2006/relationships/image" Target="../media/image2111.png"/><Relationship Id="rId37" Type="http://schemas.openxmlformats.org/officeDocument/2006/relationships/customXml" Target="../ink/ink2211.xml"/><Relationship Id="rId40" Type="http://schemas.openxmlformats.org/officeDocument/2006/relationships/image" Target="../media/image2115.png"/><Relationship Id="rId45" Type="http://schemas.openxmlformats.org/officeDocument/2006/relationships/customXml" Target="../ink/ink2215.xml"/><Relationship Id="rId53" Type="http://schemas.openxmlformats.org/officeDocument/2006/relationships/customXml" Target="../ink/ink2219.xml"/><Relationship Id="rId58" Type="http://schemas.openxmlformats.org/officeDocument/2006/relationships/image" Target="../media/image2123.png"/><Relationship Id="rId66" Type="http://schemas.openxmlformats.org/officeDocument/2006/relationships/image" Target="../media/image2127.png"/><Relationship Id="rId74" Type="http://schemas.openxmlformats.org/officeDocument/2006/relationships/image" Target="../media/image2131.png"/><Relationship Id="rId5" Type="http://schemas.openxmlformats.org/officeDocument/2006/relationships/customXml" Target="../ink/ink2195.xml"/><Relationship Id="rId61" Type="http://schemas.openxmlformats.org/officeDocument/2006/relationships/customXml" Target="../ink/ink2223.xml"/><Relationship Id="rId19" Type="http://schemas.openxmlformats.org/officeDocument/2006/relationships/customXml" Target="../ink/ink2202.xml"/><Relationship Id="rId14" Type="http://schemas.openxmlformats.org/officeDocument/2006/relationships/image" Target="../media/image2102.png"/><Relationship Id="rId22" Type="http://schemas.openxmlformats.org/officeDocument/2006/relationships/image" Target="../media/image2106.png"/><Relationship Id="rId27" Type="http://schemas.openxmlformats.org/officeDocument/2006/relationships/customXml" Target="../ink/ink2206.xml"/><Relationship Id="rId30" Type="http://schemas.openxmlformats.org/officeDocument/2006/relationships/image" Target="../media/image2110.png"/><Relationship Id="rId35" Type="http://schemas.openxmlformats.org/officeDocument/2006/relationships/customXml" Target="../ink/ink2210.xml"/><Relationship Id="rId43" Type="http://schemas.openxmlformats.org/officeDocument/2006/relationships/customXml" Target="../ink/ink2214.xml"/><Relationship Id="rId48" Type="http://schemas.openxmlformats.org/officeDocument/2006/relationships/image" Target="../media/image2118.png"/><Relationship Id="rId56" Type="http://schemas.openxmlformats.org/officeDocument/2006/relationships/image" Target="../media/image2122.png"/><Relationship Id="rId64" Type="http://schemas.openxmlformats.org/officeDocument/2006/relationships/image" Target="../media/image2126.png"/><Relationship Id="rId69" Type="http://schemas.openxmlformats.org/officeDocument/2006/relationships/customXml" Target="../ink/ink2227.xml"/><Relationship Id="rId8" Type="http://schemas.openxmlformats.org/officeDocument/2006/relationships/image" Target="../media/image2099.png"/><Relationship Id="rId51" Type="http://schemas.openxmlformats.org/officeDocument/2006/relationships/customXml" Target="../ink/ink2218.xml"/><Relationship Id="rId72" Type="http://schemas.openxmlformats.org/officeDocument/2006/relationships/image" Target="../media/image2130.png"/><Relationship Id="rId3" Type="http://schemas.openxmlformats.org/officeDocument/2006/relationships/customXml" Target="../ink/ink2194.xml"/><Relationship Id="rId12" Type="http://schemas.openxmlformats.org/officeDocument/2006/relationships/image" Target="../media/image2101.png"/><Relationship Id="rId17" Type="http://schemas.openxmlformats.org/officeDocument/2006/relationships/customXml" Target="../ink/ink2201.xml"/><Relationship Id="rId25" Type="http://schemas.openxmlformats.org/officeDocument/2006/relationships/customXml" Target="../ink/ink2205.xml"/><Relationship Id="rId33" Type="http://schemas.openxmlformats.org/officeDocument/2006/relationships/customXml" Target="../ink/ink2209.xml"/><Relationship Id="rId38" Type="http://schemas.openxmlformats.org/officeDocument/2006/relationships/image" Target="../media/image2114.png"/><Relationship Id="rId46" Type="http://schemas.openxmlformats.org/officeDocument/2006/relationships/image" Target="../media/image2117.png"/><Relationship Id="rId59" Type="http://schemas.openxmlformats.org/officeDocument/2006/relationships/customXml" Target="../ink/ink2222.xml"/><Relationship Id="rId67" Type="http://schemas.openxmlformats.org/officeDocument/2006/relationships/customXml" Target="../ink/ink2226.xml"/><Relationship Id="rId20" Type="http://schemas.openxmlformats.org/officeDocument/2006/relationships/image" Target="../media/image2105.png"/><Relationship Id="rId41" Type="http://schemas.openxmlformats.org/officeDocument/2006/relationships/customXml" Target="../ink/ink2213.xml"/><Relationship Id="rId54" Type="http://schemas.openxmlformats.org/officeDocument/2006/relationships/image" Target="../media/image2121.png"/><Relationship Id="rId62" Type="http://schemas.openxmlformats.org/officeDocument/2006/relationships/image" Target="../media/image2125.png"/><Relationship Id="rId70" Type="http://schemas.openxmlformats.org/officeDocument/2006/relationships/image" Target="../media/image2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8.png"/><Relationship Id="rId15" Type="http://schemas.openxmlformats.org/officeDocument/2006/relationships/customXml" Target="../ink/ink2200.xml"/><Relationship Id="rId23" Type="http://schemas.openxmlformats.org/officeDocument/2006/relationships/customXml" Target="../ink/ink2204.xml"/><Relationship Id="rId28" Type="http://schemas.openxmlformats.org/officeDocument/2006/relationships/image" Target="../media/image2109.png"/><Relationship Id="rId36" Type="http://schemas.openxmlformats.org/officeDocument/2006/relationships/image" Target="../media/image2113.png"/><Relationship Id="rId49" Type="http://schemas.openxmlformats.org/officeDocument/2006/relationships/customXml" Target="../ink/ink2217.xml"/><Relationship Id="rId57" Type="http://schemas.openxmlformats.org/officeDocument/2006/relationships/customXml" Target="../ink/ink2221.xml"/><Relationship Id="rId10" Type="http://schemas.openxmlformats.org/officeDocument/2006/relationships/image" Target="../media/image2100.png"/><Relationship Id="rId31" Type="http://schemas.openxmlformats.org/officeDocument/2006/relationships/customXml" Target="../ink/ink2208.xml"/><Relationship Id="rId44" Type="http://schemas.openxmlformats.org/officeDocument/2006/relationships/image" Target="../media/image2063.png"/><Relationship Id="rId52" Type="http://schemas.openxmlformats.org/officeDocument/2006/relationships/image" Target="../media/image2120.png"/><Relationship Id="rId60" Type="http://schemas.openxmlformats.org/officeDocument/2006/relationships/image" Target="../media/image2124.png"/><Relationship Id="rId65" Type="http://schemas.openxmlformats.org/officeDocument/2006/relationships/customXml" Target="../ink/ink2225.xml"/><Relationship Id="rId73" Type="http://schemas.openxmlformats.org/officeDocument/2006/relationships/customXml" Target="../ink/ink2229.xml"/><Relationship Id="rId4" Type="http://schemas.openxmlformats.org/officeDocument/2006/relationships/image" Target="../media/image2097.png"/><Relationship Id="rId9" Type="http://schemas.openxmlformats.org/officeDocument/2006/relationships/customXml" Target="../ink/ink2197.xml"/><Relationship Id="rId13" Type="http://schemas.openxmlformats.org/officeDocument/2006/relationships/customXml" Target="../ink/ink2199.xml"/><Relationship Id="rId18" Type="http://schemas.openxmlformats.org/officeDocument/2006/relationships/image" Target="../media/image2104.png"/><Relationship Id="rId39" Type="http://schemas.openxmlformats.org/officeDocument/2006/relationships/customXml" Target="../ink/ink2212.xml"/><Relationship Id="rId34" Type="http://schemas.openxmlformats.org/officeDocument/2006/relationships/image" Target="../media/image2112.png"/><Relationship Id="rId50" Type="http://schemas.openxmlformats.org/officeDocument/2006/relationships/image" Target="../media/image2119.png"/><Relationship Id="rId55" Type="http://schemas.openxmlformats.org/officeDocument/2006/relationships/customXml" Target="../ink/ink2220.xml"/><Relationship Id="rId7" Type="http://schemas.openxmlformats.org/officeDocument/2006/relationships/customXml" Target="../ink/ink2196.xml"/><Relationship Id="rId71" Type="http://schemas.openxmlformats.org/officeDocument/2006/relationships/customXml" Target="../ink/ink2228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87.xml"/><Relationship Id="rId21" Type="http://schemas.openxmlformats.org/officeDocument/2006/relationships/customXml" Target="../ink/ink2239.xml"/><Relationship Id="rId42" Type="http://schemas.openxmlformats.org/officeDocument/2006/relationships/image" Target="../media/image2149.png"/><Relationship Id="rId47" Type="http://schemas.openxmlformats.org/officeDocument/2006/relationships/customXml" Target="../ink/ink2252.xml"/><Relationship Id="rId63" Type="http://schemas.openxmlformats.org/officeDocument/2006/relationships/customXml" Target="../ink/ink2260.xml"/><Relationship Id="rId68" Type="http://schemas.openxmlformats.org/officeDocument/2006/relationships/image" Target="../media/image2162.png"/><Relationship Id="rId84" Type="http://schemas.openxmlformats.org/officeDocument/2006/relationships/image" Target="../media/image2169.png"/><Relationship Id="rId89" Type="http://schemas.openxmlformats.org/officeDocument/2006/relationships/customXml" Target="../ink/ink2273.xml"/><Relationship Id="rId112" Type="http://schemas.openxmlformats.org/officeDocument/2006/relationships/image" Target="../media/image2183.png"/><Relationship Id="rId16" Type="http://schemas.openxmlformats.org/officeDocument/2006/relationships/image" Target="../media/image2136.png"/><Relationship Id="rId107" Type="http://schemas.openxmlformats.org/officeDocument/2006/relationships/customXml" Target="../ink/ink2282.xml"/><Relationship Id="rId11" Type="http://schemas.openxmlformats.org/officeDocument/2006/relationships/customXml" Target="../ink/ink2234.xml"/><Relationship Id="rId32" Type="http://schemas.openxmlformats.org/officeDocument/2006/relationships/image" Target="../media/image2144.png"/><Relationship Id="rId37" Type="http://schemas.openxmlformats.org/officeDocument/2006/relationships/customXml" Target="../ink/ink2247.xml"/><Relationship Id="rId53" Type="http://schemas.openxmlformats.org/officeDocument/2006/relationships/customXml" Target="../ink/ink2255.xml"/><Relationship Id="rId58" Type="http://schemas.openxmlformats.org/officeDocument/2006/relationships/image" Target="../media/image2157.png"/><Relationship Id="rId74" Type="http://schemas.openxmlformats.org/officeDocument/2006/relationships/image" Target="../media/image2164.png"/><Relationship Id="rId79" Type="http://schemas.openxmlformats.org/officeDocument/2006/relationships/customXml" Target="../ink/ink2268.xml"/><Relationship Id="rId102" Type="http://schemas.openxmlformats.org/officeDocument/2006/relationships/image" Target="../media/image2178.png"/><Relationship Id="rId123" Type="http://schemas.openxmlformats.org/officeDocument/2006/relationships/customXml" Target="../ink/ink2290.xml"/><Relationship Id="rId128" Type="http://schemas.openxmlformats.org/officeDocument/2006/relationships/image" Target="../media/image2191.png"/><Relationship Id="rId5" Type="http://schemas.openxmlformats.org/officeDocument/2006/relationships/customXml" Target="../ink/ink2231.xml"/><Relationship Id="rId90" Type="http://schemas.openxmlformats.org/officeDocument/2006/relationships/image" Target="../media/image2172.png"/><Relationship Id="rId95" Type="http://schemas.openxmlformats.org/officeDocument/2006/relationships/customXml" Target="../ink/ink2276.xml"/><Relationship Id="rId22" Type="http://schemas.openxmlformats.org/officeDocument/2006/relationships/image" Target="../media/image2139.png"/><Relationship Id="rId27" Type="http://schemas.openxmlformats.org/officeDocument/2006/relationships/customXml" Target="../ink/ink2242.xml"/><Relationship Id="rId43" Type="http://schemas.openxmlformats.org/officeDocument/2006/relationships/customXml" Target="../ink/ink2250.xml"/><Relationship Id="rId48" Type="http://schemas.openxmlformats.org/officeDocument/2006/relationships/image" Target="../media/image2152.png"/><Relationship Id="rId64" Type="http://schemas.openxmlformats.org/officeDocument/2006/relationships/image" Target="../media/image2160.png"/><Relationship Id="rId69" Type="http://schemas.openxmlformats.org/officeDocument/2006/relationships/customXml" Target="../ink/ink2263.xml"/><Relationship Id="rId113" Type="http://schemas.openxmlformats.org/officeDocument/2006/relationships/customXml" Target="../ink/ink2285.xml"/><Relationship Id="rId118" Type="http://schemas.openxmlformats.org/officeDocument/2006/relationships/image" Target="../media/image2186.png"/><Relationship Id="rId80" Type="http://schemas.openxmlformats.org/officeDocument/2006/relationships/image" Target="../media/image2167.png"/><Relationship Id="rId85" Type="http://schemas.openxmlformats.org/officeDocument/2006/relationships/customXml" Target="../ink/ink2271.xml"/><Relationship Id="rId12" Type="http://schemas.openxmlformats.org/officeDocument/2006/relationships/image" Target="../media/image2134.png"/><Relationship Id="rId17" Type="http://schemas.openxmlformats.org/officeDocument/2006/relationships/customXml" Target="../ink/ink2237.xml"/><Relationship Id="rId33" Type="http://schemas.openxmlformats.org/officeDocument/2006/relationships/customXml" Target="../ink/ink2245.xml"/><Relationship Id="rId38" Type="http://schemas.openxmlformats.org/officeDocument/2006/relationships/image" Target="../media/image2147.png"/><Relationship Id="rId59" Type="http://schemas.openxmlformats.org/officeDocument/2006/relationships/customXml" Target="../ink/ink2258.xml"/><Relationship Id="rId103" Type="http://schemas.openxmlformats.org/officeDocument/2006/relationships/customXml" Target="../ink/ink2280.xml"/><Relationship Id="rId108" Type="http://schemas.openxmlformats.org/officeDocument/2006/relationships/image" Target="../media/image2181.png"/><Relationship Id="rId124" Type="http://schemas.openxmlformats.org/officeDocument/2006/relationships/image" Target="../media/image2189.png"/><Relationship Id="rId129" Type="http://schemas.openxmlformats.org/officeDocument/2006/relationships/customXml" Target="../ink/ink2293.xml"/><Relationship Id="rId54" Type="http://schemas.openxmlformats.org/officeDocument/2006/relationships/image" Target="../media/image2155.png"/><Relationship Id="rId70" Type="http://schemas.openxmlformats.org/officeDocument/2006/relationships/image" Target="../media/image2163.png"/><Relationship Id="rId75" Type="http://schemas.openxmlformats.org/officeDocument/2006/relationships/customXml" Target="../ink/ink2266.xml"/><Relationship Id="rId91" Type="http://schemas.openxmlformats.org/officeDocument/2006/relationships/customXml" Target="../ink/ink2274.xml"/><Relationship Id="rId96" Type="http://schemas.openxmlformats.org/officeDocument/2006/relationships/image" Target="../media/image2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10.png"/><Relationship Id="rId23" Type="http://schemas.openxmlformats.org/officeDocument/2006/relationships/customXml" Target="../ink/ink2240.xml"/><Relationship Id="rId28" Type="http://schemas.openxmlformats.org/officeDocument/2006/relationships/image" Target="../media/image2142.png"/><Relationship Id="rId49" Type="http://schemas.openxmlformats.org/officeDocument/2006/relationships/customXml" Target="../ink/ink2253.xml"/><Relationship Id="rId114" Type="http://schemas.openxmlformats.org/officeDocument/2006/relationships/image" Target="../media/image2184.png"/><Relationship Id="rId119" Type="http://schemas.openxmlformats.org/officeDocument/2006/relationships/customXml" Target="../ink/ink2288.xml"/><Relationship Id="rId44" Type="http://schemas.openxmlformats.org/officeDocument/2006/relationships/image" Target="../media/image2150.png"/><Relationship Id="rId60" Type="http://schemas.openxmlformats.org/officeDocument/2006/relationships/image" Target="../media/image2158.png"/><Relationship Id="rId65" Type="http://schemas.openxmlformats.org/officeDocument/2006/relationships/customXml" Target="../ink/ink2261.xml"/><Relationship Id="rId81" Type="http://schemas.openxmlformats.org/officeDocument/2006/relationships/customXml" Target="../ink/ink2269.xml"/><Relationship Id="rId86" Type="http://schemas.openxmlformats.org/officeDocument/2006/relationships/image" Target="../media/image2170.png"/><Relationship Id="rId130" Type="http://schemas.openxmlformats.org/officeDocument/2006/relationships/image" Target="../media/image2192.png"/><Relationship Id="rId13" Type="http://schemas.openxmlformats.org/officeDocument/2006/relationships/customXml" Target="../ink/ink2235.xml"/><Relationship Id="rId18" Type="http://schemas.openxmlformats.org/officeDocument/2006/relationships/image" Target="../media/image2137.png"/><Relationship Id="rId39" Type="http://schemas.openxmlformats.org/officeDocument/2006/relationships/customXml" Target="../ink/ink2248.xml"/><Relationship Id="rId109" Type="http://schemas.openxmlformats.org/officeDocument/2006/relationships/customXml" Target="../ink/ink2283.xml"/><Relationship Id="rId34" Type="http://schemas.openxmlformats.org/officeDocument/2006/relationships/image" Target="../media/image2145.png"/><Relationship Id="rId50" Type="http://schemas.openxmlformats.org/officeDocument/2006/relationships/image" Target="../media/image2153.png"/><Relationship Id="rId55" Type="http://schemas.openxmlformats.org/officeDocument/2006/relationships/customXml" Target="../ink/ink2256.xml"/><Relationship Id="rId76" Type="http://schemas.openxmlformats.org/officeDocument/2006/relationships/image" Target="../media/image2165.png"/><Relationship Id="rId97" Type="http://schemas.openxmlformats.org/officeDocument/2006/relationships/customXml" Target="../ink/ink2277.xml"/><Relationship Id="rId104" Type="http://schemas.openxmlformats.org/officeDocument/2006/relationships/image" Target="../media/image2179.png"/><Relationship Id="rId120" Type="http://schemas.openxmlformats.org/officeDocument/2006/relationships/image" Target="../media/image2187.png"/><Relationship Id="rId125" Type="http://schemas.openxmlformats.org/officeDocument/2006/relationships/customXml" Target="../ink/ink2291.xml"/><Relationship Id="rId7" Type="http://schemas.openxmlformats.org/officeDocument/2006/relationships/customXml" Target="../ink/ink2232.xml"/><Relationship Id="rId71" Type="http://schemas.openxmlformats.org/officeDocument/2006/relationships/customXml" Target="../ink/ink2264.xml"/><Relationship Id="rId92" Type="http://schemas.openxmlformats.org/officeDocument/2006/relationships/image" Target="../media/image2173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243.xml"/><Relationship Id="rId24" Type="http://schemas.openxmlformats.org/officeDocument/2006/relationships/image" Target="../media/image2140.png"/><Relationship Id="rId40" Type="http://schemas.openxmlformats.org/officeDocument/2006/relationships/image" Target="../media/image2148.png"/><Relationship Id="rId45" Type="http://schemas.openxmlformats.org/officeDocument/2006/relationships/customXml" Target="../ink/ink2251.xml"/><Relationship Id="rId66" Type="http://schemas.openxmlformats.org/officeDocument/2006/relationships/image" Target="../media/image2161.png"/><Relationship Id="rId87" Type="http://schemas.openxmlformats.org/officeDocument/2006/relationships/customXml" Target="../ink/ink2272.xml"/><Relationship Id="rId110" Type="http://schemas.openxmlformats.org/officeDocument/2006/relationships/image" Target="../media/image2182.png"/><Relationship Id="rId115" Type="http://schemas.openxmlformats.org/officeDocument/2006/relationships/customXml" Target="../ink/ink2286.xml"/><Relationship Id="rId131" Type="http://schemas.openxmlformats.org/officeDocument/2006/relationships/customXml" Target="../ink/ink2294.xml"/><Relationship Id="rId61" Type="http://schemas.openxmlformats.org/officeDocument/2006/relationships/customXml" Target="../ink/ink2259.xml"/><Relationship Id="rId82" Type="http://schemas.openxmlformats.org/officeDocument/2006/relationships/image" Target="../media/image2168.png"/><Relationship Id="rId19" Type="http://schemas.openxmlformats.org/officeDocument/2006/relationships/customXml" Target="../ink/ink2238.xml"/><Relationship Id="rId14" Type="http://schemas.openxmlformats.org/officeDocument/2006/relationships/image" Target="../media/image2135.png"/><Relationship Id="rId30" Type="http://schemas.openxmlformats.org/officeDocument/2006/relationships/image" Target="../media/image2143.png"/><Relationship Id="rId35" Type="http://schemas.openxmlformats.org/officeDocument/2006/relationships/customXml" Target="../ink/ink2246.xml"/><Relationship Id="rId56" Type="http://schemas.openxmlformats.org/officeDocument/2006/relationships/image" Target="../media/image2156.png"/><Relationship Id="rId77" Type="http://schemas.openxmlformats.org/officeDocument/2006/relationships/customXml" Target="../ink/ink2267.xml"/><Relationship Id="rId100" Type="http://schemas.openxmlformats.org/officeDocument/2006/relationships/image" Target="../media/image2177.png"/><Relationship Id="rId105" Type="http://schemas.openxmlformats.org/officeDocument/2006/relationships/customXml" Target="../ink/ink2281.xml"/><Relationship Id="rId126" Type="http://schemas.openxmlformats.org/officeDocument/2006/relationships/image" Target="../media/image2190.png"/><Relationship Id="rId8" Type="http://schemas.openxmlformats.org/officeDocument/2006/relationships/image" Target="../media/image2132.png"/><Relationship Id="rId51" Type="http://schemas.openxmlformats.org/officeDocument/2006/relationships/customXml" Target="../ink/ink2254.xml"/><Relationship Id="rId72" Type="http://schemas.openxmlformats.org/officeDocument/2006/relationships/image" Target="../media/image72.png"/><Relationship Id="rId93" Type="http://schemas.openxmlformats.org/officeDocument/2006/relationships/customXml" Target="../ink/ink2275.xml"/><Relationship Id="rId98" Type="http://schemas.openxmlformats.org/officeDocument/2006/relationships/image" Target="../media/image2176.png"/><Relationship Id="rId121" Type="http://schemas.openxmlformats.org/officeDocument/2006/relationships/customXml" Target="../ink/ink2289.xml"/><Relationship Id="rId3" Type="http://schemas.openxmlformats.org/officeDocument/2006/relationships/customXml" Target="../ink/ink2230.xml"/><Relationship Id="rId25" Type="http://schemas.openxmlformats.org/officeDocument/2006/relationships/customXml" Target="../ink/ink2241.xml"/><Relationship Id="rId46" Type="http://schemas.openxmlformats.org/officeDocument/2006/relationships/image" Target="../media/image2151.png"/><Relationship Id="rId67" Type="http://schemas.openxmlformats.org/officeDocument/2006/relationships/customXml" Target="../ink/ink2262.xml"/><Relationship Id="rId116" Type="http://schemas.openxmlformats.org/officeDocument/2006/relationships/image" Target="../media/image2185.png"/><Relationship Id="rId20" Type="http://schemas.openxmlformats.org/officeDocument/2006/relationships/image" Target="../media/image2138.png"/><Relationship Id="rId41" Type="http://schemas.openxmlformats.org/officeDocument/2006/relationships/customXml" Target="../ink/ink2249.xml"/><Relationship Id="rId62" Type="http://schemas.openxmlformats.org/officeDocument/2006/relationships/image" Target="../media/image2159.png"/><Relationship Id="rId83" Type="http://schemas.openxmlformats.org/officeDocument/2006/relationships/customXml" Target="../ink/ink2270.xml"/><Relationship Id="rId88" Type="http://schemas.openxmlformats.org/officeDocument/2006/relationships/image" Target="../media/image2171.png"/><Relationship Id="rId111" Type="http://schemas.openxmlformats.org/officeDocument/2006/relationships/customXml" Target="../ink/ink2284.xml"/><Relationship Id="rId132" Type="http://schemas.openxmlformats.org/officeDocument/2006/relationships/image" Target="../media/image2193.png"/><Relationship Id="rId15" Type="http://schemas.openxmlformats.org/officeDocument/2006/relationships/customXml" Target="../ink/ink2236.xml"/><Relationship Id="rId36" Type="http://schemas.openxmlformats.org/officeDocument/2006/relationships/image" Target="../media/image2146.png"/><Relationship Id="rId57" Type="http://schemas.openxmlformats.org/officeDocument/2006/relationships/customXml" Target="../ink/ink2257.xml"/><Relationship Id="rId106" Type="http://schemas.openxmlformats.org/officeDocument/2006/relationships/image" Target="../media/image2180.png"/><Relationship Id="rId127" Type="http://schemas.openxmlformats.org/officeDocument/2006/relationships/customXml" Target="../ink/ink2292.xml"/><Relationship Id="rId10" Type="http://schemas.openxmlformats.org/officeDocument/2006/relationships/image" Target="../media/image2133.png"/><Relationship Id="rId31" Type="http://schemas.openxmlformats.org/officeDocument/2006/relationships/customXml" Target="../ink/ink2244.xml"/><Relationship Id="rId52" Type="http://schemas.openxmlformats.org/officeDocument/2006/relationships/image" Target="../media/image2154.png"/><Relationship Id="rId73" Type="http://schemas.openxmlformats.org/officeDocument/2006/relationships/customXml" Target="../ink/ink2265.xml"/><Relationship Id="rId78" Type="http://schemas.openxmlformats.org/officeDocument/2006/relationships/image" Target="../media/image2166.png"/><Relationship Id="rId94" Type="http://schemas.openxmlformats.org/officeDocument/2006/relationships/image" Target="../media/image2174.png"/><Relationship Id="rId99" Type="http://schemas.openxmlformats.org/officeDocument/2006/relationships/customXml" Target="../ink/ink2278.xml"/><Relationship Id="rId101" Type="http://schemas.openxmlformats.org/officeDocument/2006/relationships/customXml" Target="../ink/ink2279.xml"/><Relationship Id="rId122" Type="http://schemas.openxmlformats.org/officeDocument/2006/relationships/image" Target="../media/image2188.png"/><Relationship Id="rId4" Type="http://schemas.openxmlformats.org/officeDocument/2006/relationships/image" Target="../media/image21300.png"/><Relationship Id="rId9" Type="http://schemas.openxmlformats.org/officeDocument/2006/relationships/customXml" Target="../ink/ink2233.xml"/><Relationship Id="rId26" Type="http://schemas.openxmlformats.org/officeDocument/2006/relationships/image" Target="../media/image2141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52.xml"/><Relationship Id="rId21" Type="http://schemas.openxmlformats.org/officeDocument/2006/relationships/customXml" Target="../ink/ink2303.xml"/><Relationship Id="rId42" Type="http://schemas.openxmlformats.org/officeDocument/2006/relationships/image" Target="../media/image2212.png"/><Relationship Id="rId63" Type="http://schemas.openxmlformats.org/officeDocument/2006/relationships/customXml" Target="../ink/ink2324.xml"/><Relationship Id="rId84" Type="http://schemas.openxmlformats.org/officeDocument/2006/relationships/customXml" Target="../ink/ink2335.xml"/><Relationship Id="rId138" Type="http://schemas.openxmlformats.org/officeDocument/2006/relationships/image" Target="../media/image2258.png"/><Relationship Id="rId159" Type="http://schemas.openxmlformats.org/officeDocument/2006/relationships/customXml" Target="../ink/ink2373.xml"/><Relationship Id="rId170" Type="http://schemas.openxmlformats.org/officeDocument/2006/relationships/image" Target="../media/image2274.png"/><Relationship Id="rId191" Type="http://schemas.openxmlformats.org/officeDocument/2006/relationships/customXml" Target="../ink/ink2389.xml"/><Relationship Id="rId107" Type="http://schemas.openxmlformats.org/officeDocument/2006/relationships/customXml" Target="../ink/ink2347.xml"/><Relationship Id="rId11" Type="http://schemas.openxmlformats.org/officeDocument/2006/relationships/customXml" Target="../ink/ink2298.xml"/><Relationship Id="rId32" Type="http://schemas.openxmlformats.org/officeDocument/2006/relationships/image" Target="../media/image2207.png"/><Relationship Id="rId53" Type="http://schemas.openxmlformats.org/officeDocument/2006/relationships/customXml" Target="../ink/ink2319.xml"/><Relationship Id="rId74" Type="http://schemas.openxmlformats.org/officeDocument/2006/relationships/customXml" Target="../ink/ink2330.xml"/><Relationship Id="rId128" Type="http://schemas.openxmlformats.org/officeDocument/2006/relationships/image" Target="../media/image2253.png"/><Relationship Id="rId149" Type="http://schemas.openxmlformats.org/officeDocument/2006/relationships/customXml" Target="../ink/ink2368.xml"/><Relationship Id="rId5" Type="http://schemas.openxmlformats.org/officeDocument/2006/relationships/customXml" Target="../ink/ink2295.xml"/><Relationship Id="rId95" Type="http://schemas.openxmlformats.org/officeDocument/2006/relationships/image" Target="../media/image2237.png"/><Relationship Id="rId160" Type="http://schemas.openxmlformats.org/officeDocument/2006/relationships/image" Target="../media/image2269.png"/><Relationship Id="rId181" Type="http://schemas.openxmlformats.org/officeDocument/2006/relationships/customXml" Target="../ink/ink2384.xml"/><Relationship Id="rId22" Type="http://schemas.openxmlformats.org/officeDocument/2006/relationships/image" Target="../media/image2202.png"/><Relationship Id="rId43" Type="http://schemas.openxmlformats.org/officeDocument/2006/relationships/customXml" Target="../ink/ink2314.xml"/><Relationship Id="rId64" Type="http://schemas.openxmlformats.org/officeDocument/2006/relationships/image" Target="../media/image2222.png"/><Relationship Id="rId118" Type="http://schemas.openxmlformats.org/officeDocument/2006/relationships/image" Target="../media/image2248.png"/><Relationship Id="rId139" Type="http://schemas.openxmlformats.org/officeDocument/2006/relationships/customXml" Target="../ink/ink2363.xml"/><Relationship Id="rId85" Type="http://schemas.openxmlformats.org/officeDocument/2006/relationships/image" Target="../media/image2232.png"/><Relationship Id="rId150" Type="http://schemas.openxmlformats.org/officeDocument/2006/relationships/image" Target="../media/image2264.png"/><Relationship Id="rId171" Type="http://schemas.openxmlformats.org/officeDocument/2006/relationships/customXml" Target="../ink/ink2379.xml"/><Relationship Id="rId192" Type="http://schemas.openxmlformats.org/officeDocument/2006/relationships/image" Target="../media/image2285.png"/><Relationship Id="rId12" Type="http://schemas.openxmlformats.org/officeDocument/2006/relationships/image" Target="../media/image2197.png"/><Relationship Id="rId33" Type="http://schemas.openxmlformats.org/officeDocument/2006/relationships/customXml" Target="../ink/ink2309.xml"/><Relationship Id="rId108" Type="http://schemas.openxmlformats.org/officeDocument/2006/relationships/image" Target="../media/image2243.png"/><Relationship Id="rId129" Type="http://schemas.openxmlformats.org/officeDocument/2006/relationships/customXml" Target="../ink/ink2358.xml"/><Relationship Id="rId54" Type="http://schemas.openxmlformats.org/officeDocument/2006/relationships/image" Target="../media/image72.png"/><Relationship Id="rId75" Type="http://schemas.openxmlformats.org/officeDocument/2006/relationships/image" Target="../media/image2227.png"/><Relationship Id="rId96" Type="http://schemas.openxmlformats.org/officeDocument/2006/relationships/customXml" Target="../ink/ink2341.xml"/><Relationship Id="rId140" Type="http://schemas.openxmlformats.org/officeDocument/2006/relationships/image" Target="../media/image2259.png"/><Relationship Id="rId161" Type="http://schemas.openxmlformats.org/officeDocument/2006/relationships/customXml" Target="../ink/ink2374.xml"/><Relationship Id="rId182" Type="http://schemas.openxmlformats.org/officeDocument/2006/relationships/image" Target="../media/image2280.png"/><Relationship Id="rId6" Type="http://schemas.openxmlformats.org/officeDocument/2006/relationships/image" Target="../media/image2194.png"/><Relationship Id="rId23" Type="http://schemas.openxmlformats.org/officeDocument/2006/relationships/customXml" Target="../ink/ink2304.xml"/><Relationship Id="rId119" Type="http://schemas.openxmlformats.org/officeDocument/2006/relationships/customXml" Target="../ink/ink2353.xml"/><Relationship Id="rId44" Type="http://schemas.openxmlformats.org/officeDocument/2006/relationships/image" Target="../media/image2213.png"/><Relationship Id="rId65" Type="http://schemas.openxmlformats.org/officeDocument/2006/relationships/customXml" Target="../ink/ink2325.xml"/><Relationship Id="rId86" Type="http://schemas.openxmlformats.org/officeDocument/2006/relationships/customXml" Target="../ink/ink2336.xml"/><Relationship Id="rId130" Type="http://schemas.openxmlformats.org/officeDocument/2006/relationships/image" Target="../media/image2254.png"/><Relationship Id="rId151" Type="http://schemas.openxmlformats.org/officeDocument/2006/relationships/customXml" Target="../ink/ink2369.xml"/><Relationship Id="rId172" Type="http://schemas.openxmlformats.org/officeDocument/2006/relationships/image" Target="../media/image2275.png"/><Relationship Id="rId193" Type="http://schemas.openxmlformats.org/officeDocument/2006/relationships/customXml" Target="../ink/ink2390.xml"/><Relationship Id="rId13" Type="http://schemas.openxmlformats.org/officeDocument/2006/relationships/customXml" Target="../ink/ink2299.xml"/><Relationship Id="rId109" Type="http://schemas.openxmlformats.org/officeDocument/2006/relationships/customXml" Target="../ink/ink2348.xml"/><Relationship Id="rId34" Type="http://schemas.openxmlformats.org/officeDocument/2006/relationships/image" Target="../media/image2208.png"/><Relationship Id="rId55" Type="http://schemas.openxmlformats.org/officeDocument/2006/relationships/customXml" Target="../ink/ink2320.xml"/><Relationship Id="rId76" Type="http://schemas.openxmlformats.org/officeDocument/2006/relationships/customXml" Target="../ink/ink2331.xml"/><Relationship Id="rId97" Type="http://schemas.openxmlformats.org/officeDocument/2006/relationships/image" Target="../media/image2238.png"/><Relationship Id="rId120" Type="http://schemas.openxmlformats.org/officeDocument/2006/relationships/image" Target="../media/image2249.png"/><Relationship Id="rId141" Type="http://schemas.openxmlformats.org/officeDocument/2006/relationships/customXml" Target="../ink/ink2364.xml"/><Relationship Id="rId7" Type="http://schemas.openxmlformats.org/officeDocument/2006/relationships/customXml" Target="../ink/ink2296.xml"/><Relationship Id="rId162" Type="http://schemas.openxmlformats.org/officeDocument/2006/relationships/image" Target="../media/image2270.png"/><Relationship Id="rId183" Type="http://schemas.openxmlformats.org/officeDocument/2006/relationships/customXml" Target="../ink/ink2385.xml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307.xml"/><Relationship Id="rId24" Type="http://schemas.openxmlformats.org/officeDocument/2006/relationships/image" Target="../media/image2203.png"/><Relationship Id="rId40" Type="http://schemas.openxmlformats.org/officeDocument/2006/relationships/image" Target="../media/image2211.png"/><Relationship Id="rId45" Type="http://schemas.openxmlformats.org/officeDocument/2006/relationships/customXml" Target="../ink/ink2315.xml"/><Relationship Id="rId66" Type="http://schemas.openxmlformats.org/officeDocument/2006/relationships/image" Target="../media/image2223.png"/><Relationship Id="rId87" Type="http://schemas.openxmlformats.org/officeDocument/2006/relationships/image" Target="../media/image2233.png"/><Relationship Id="rId110" Type="http://schemas.openxmlformats.org/officeDocument/2006/relationships/image" Target="../media/image2244.png"/><Relationship Id="rId115" Type="http://schemas.openxmlformats.org/officeDocument/2006/relationships/customXml" Target="../ink/ink2351.xml"/><Relationship Id="rId131" Type="http://schemas.openxmlformats.org/officeDocument/2006/relationships/customXml" Target="../ink/ink2359.xml"/><Relationship Id="rId136" Type="http://schemas.openxmlformats.org/officeDocument/2006/relationships/image" Target="../media/image2257.png"/><Relationship Id="rId157" Type="http://schemas.openxmlformats.org/officeDocument/2006/relationships/customXml" Target="../ink/ink2372.xml"/><Relationship Id="rId178" Type="http://schemas.openxmlformats.org/officeDocument/2006/relationships/image" Target="../media/image2278.png"/><Relationship Id="rId61" Type="http://schemas.openxmlformats.org/officeDocument/2006/relationships/customXml" Target="../ink/ink2323.xml"/><Relationship Id="rId82" Type="http://schemas.openxmlformats.org/officeDocument/2006/relationships/customXml" Target="../ink/ink2334.xml"/><Relationship Id="rId152" Type="http://schemas.openxmlformats.org/officeDocument/2006/relationships/image" Target="../media/image2265.png"/><Relationship Id="rId173" Type="http://schemas.openxmlformats.org/officeDocument/2006/relationships/customXml" Target="../ink/ink2380.xml"/><Relationship Id="rId194" Type="http://schemas.openxmlformats.org/officeDocument/2006/relationships/image" Target="../media/image2286.png"/><Relationship Id="rId199" Type="http://schemas.openxmlformats.org/officeDocument/2006/relationships/customXml" Target="../ink/ink2393.xml"/><Relationship Id="rId19" Type="http://schemas.openxmlformats.org/officeDocument/2006/relationships/customXml" Target="../ink/ink2302.xml"/><Relationship Id="rId14" Type="http://schemas.openxmlformats.org/officeDocument/2006/relationships/image" Target="../media/image2198.png"/><Relationship Id="rId30" Type="http://schemas.openxmlformats.org/officeDocument/2006/relationships/image" Target="../media/image2206.png"/><Relationship Id="rId35" Type="http://schemas.openxmlformats.org/officeDocument/2006/relationships/customXml" Target="../ink/ink2310.xml"/><Relationship Id="rId56" Type="http://schemas.openxmlformats.org/officeDocument/2006/relationships/image" Target="../media/image2218.png"/><Relationship Id="rId77" Type="http://schemas.openxmlformats.org/officeDocument/2006/relationships/image" Target="../media/image2228.png"/><Relationship Id="rId100" Type="http://schemas.openxmlformats.org/officeDocument/2006/relationships/customXml" Target="../ink/ink2343.xml"/><Relationship Id="rId105" Type="http://schemas.openxmlformats.org/officeDocument/2006/relationships/image" Target="../media/image2242.png"/><Relationship Id="rId126" Type="http://schemas.openxmlformats.org/officeDocument/2006/relationships/image" Target="../media/image2252.png"/><Relationship Id="rId147" Type="http://schemas.openxmlformats.org/officeDocument/2006/relationships/customXml" Target="../ink/ink2367.xml"/><Relationship Id="rId168" Type="http://schemas.openxmlformats.org/officeDocument/2006/relationships/image" Target="../media/image2273.png"/><Relationship Id="rId8" Type="http://schemas.openxmlformats.org/officeDocument/2006/relationships/image" Target="../media/image2195.png"/><Relationship Id="rId51" Type="http://schemas.openxmlformats.org/officeDocument/2006/relationships/customXml" Target="../ink/ink2318.xml"/><Relationship Id="rId72" Type="http://schemas.openxmlformats.org/officeDocument/2006/relationships/customXml" Target="../ink/ink2329.xml"/><Relationship Id="rId93" Type="http://schemas.openxmlformats.org/officeDocument/2006/relationships/image" Target="../media/image2236.png"/><Relationship Id="rId98" Type="http://schemas.openxmlformats.org/officeDocument/2006/relationships/customXml" Target="../ink/ink2342.xml"/><Relationship Id="rId121" Type="http://schemas.openxmlformats.org/officeDocument/2006/relationships/customXml" Target="../ink/ink2354.xml"/><Relationship Id="rId142" Type="http://schemas.openxmlformats.org/officeDocument/2006/relationships/image" Target="../media/image2260.png"/><Relationship Id="rId163" Type="http://schemas.openxmlformats.org/officeDocument/2006/relationships/customXml" Target="../ink/ink2375.xml"/><Relationship Id="rId184" Type="http://schemas.openxmlformats.org/officeDocument/2006/relationships/image" Target="../media/image2281.png"/><Relationship Id="rId189" Type="http://schemas.openxmlformats.org/officeDocument/2006/relationships/customXml" Target="../ink/ink2388.xml"/><Relationship Id="rId25" Type="http://schemas.openxmlformats.org/officeDocument/2006/relationships/customXml" Target="../ink/ink2305.xml"/><Relationship Id="rId46" Type="http://schemas.openxmlformats.org/officeDocument/2006/relationships/image" Target="../media/image2214.png"/><Relationship Id="rId67" Type="http://schemas.openxmlformats.org/officeDocument/2006/relationships/customXml" Target="../ink/ink2326.xml"/><Relationship Id="rId116" Type="http://schemas.openxmlformats.org/officeDocument/2006/relationships/image" Target="../media/image2247.png"/><Relationship Id="rId137" Type="http://schemas.openxmlformats.org/officeDocument/2006/relationships/customXml" Target="../ink/ink2362.xml"/><Relationship Id="rId158" Type="http://schemas.openxmlformats.org/officeDocument/2006/relationships/image" Target="../media/image2268.png"/><Relationship Id="rId20" Type="http://schemas.openxmlformats.org/officeDocument/2006/relationships/image" Target="../media/image2201.png"/><Relationship Id="rId41" Type="http://schemas.openxmlformats.org/officeDocument/2006/relationships/customXml" Target="../ink/ink2313.xml"/><Relationship Id="rId62" Type="http://schemas.openxmlformats.org/officeDocument/2006/relationships/image" Target="../media/image2221.png"/><Relationship Id="rId83" Type="http://schemas.openxmlformats.org/officeDocument/2006/relationships/image" Target="../media/image2231.png"/><Relationship Id="rId88" Type="http://schemas.openxmlformats.org/officeDocument/2006/relationships/customXml" Target="../ink/ink2337.xml"/><Relationship Id="rId111" Type="http://schemas.openxmlformats.org/officeDocument/2006/relationships/customXml" Target="../ink/ink2349.xml"/><Relationship Id="rId132" Type="http://schemas.openxmlformats.org/officeDocument/2006/relationships/image" Target="../media/image2255.png"/><Relationship Id="rId153" Type="http://schemas.openxmlformats.org/officeDocument/2006/relationships/customXml" Target="../ink/ink2370.xml"/><Relationship Id="rId174" Type="http://schemas.openxmlformats.org/officeDocument/2006/relationships/image" Target="../media/image2276.png"/><Relationship Id="rId179" Type="http://schemas.openxmlformats.org/officeDocument/2006/relationships/customXml" Target="../ink/ink2383.xml"/><Relationship Id="rId195" Type="http://schemas.openxmlformats.org/officeDocument/2006/relationships/customXml" Target="../ink/ink2391.xml"/><Relationship Id="rId190" Type="http://schemas.openxmlformats.org/officeDocument/2006/relationships/image" Target="../media/image2284.png"/><Relationship Id="rId15" Type="http://schemas.openxmlformats.org/officeDocument/2006/relationships/customXml" Target="../ink/ink2300.xml"/><Relationship Id="rId36" Type="http://schemas.openxmlformats.org/officeDocument/2006/relationships/image" Target="../media/image2209.png"/><Relationship Id="rId57" Type="http://schemas.openxmlformats.org/officeDocument/2006/relationships/customXml" Target="../ink/ink2321.xml"/><Relationship Id="rId106" Type="http://schemas.openxmlformats.org/officeDocument/2006/relationships/customXml" Target="../ink/ink2346.xml"/><Relationship Id="rId127" Type="http://schemas.openxmlformats.org/officeDocument/2006/relationships/customXml" Target="../ink/ink2357.xml"/><Relationship Id="rId10" Type="http://schemas.openxmlformats.org/officeDocument/2006/relationships/image" Target="../media/image2196.png"/><Relationship Id="rId31" Type="http://schemas.openxmlformats.org/officeDocument/2006/relationships/customXml" Target="../ink/ink2308.xml"/><Relationship Id="rId52" Type="http://schemas.openxmlformats.org/officeDocument/2006/relationships/image" Target="../media/image2217.png"/><Relationship Id="rId73" Type="http://schemas.openxmlformats.org/officeDocument/2006/relationships/image" Target="../media/image2226.png"/><Relationship Id="rId78" Type="http://schemas.openxmlformats.org/officeDocument/2006/relationships/customXml" Target="../ink/ink2332.xml"/><Relationship Id="rId94" Type="http://schemas.openxmlformats.org/officeDocument/2006/relationships/customXml" Target="../ink/ink2340.xml"/><Relationship Id="rId99" Type="http://schemas.openxmlformats.org/officeDocument/2006/relationships/image" Target="../media/image2239.png"/><Relationship Id="rId101" Type="http://schemas.openxmlformats.org/officeDocument/2006/relationships/image" Target="../media/image2240.png"/><Relationship Id="rId122" Type="http://schemas.openxmlformats.org/officeDocument/2006/relationships/image" Target="../media/image2250.png"/><Relationship Id="rId143" Type="http://schemas.openxmlformats.org/officeDocument/2006/relationships/customXml" Target="../ink/ink2365.xml"/><Relationship Id="rId148" Type="http://schemas.openxmlformats.org/officeDocument/2006/relationships/image" Target="../media/image2263.png"/><Relationship Id="rId164" Type="http://schemas.openxmlformats.org/officeDocument/2006/relationships/image" Target="../media/image2271.png"/><Relationship Id="rId169" Type="http://schemas.openxmlformats.org/officeDocument/2006/relationships/customXml" Target="../ink/ink2378.xml"/><Relationship Id="rId185" Type="http://schemas.openxmlformats.org/officeDocument/2006/relationships/customXml" Target="../ink/ink2386.xml"/><Relationship Id="rId4" Type="http://schemas.openxmlformats.org/officeDocument/2006/relationships/image" Target="NULL"/><Relationship Id="rId9" Type="http://schemas.openxmlformats.org/officeDocument/2006/relationships/customXml" Target="../ink/ink2297.xml"/><Relationship Id="rId180" Type="http://schemas.openxmlformats.org/officeDocument/2006/relationships/image" Target="../media/image2279.png"/><Relationship Id="rId26" Type="http://schemas.openxmlformats.org/officeDocument/2006/relationships/image" Target="../media/image2204.png"/><Relationship Id="rId47" Type="http://schemas.openxmlformats.org/officeDocument/2006/relationships/customXml" Target="../ink/ink2316.xml"/><Relationship Id="rId68" Type="http://schemas.openxmlformats.org/officeDocument/2006/relationships/image" Target="../media/image2224.png"/><Relationship Id="rId89" Type="http://schemas.openxmlformats.org/officeDocument/2006/relationships/image" Target="../media/image2234.png"/><Relationship Id="rId112" Type="http://schemas.openxmlformats.org/officeDocument/2006/relationships/image" Target="../media/image2245.png"/><Relationship Id="rId133" Type="http://schemas.openxmlformats.org/officeDocument/2006/relationships/customXml" Target="../ink/ink2360.xml"/><Relationship Id="rId154" Type="http://schemas.openxmlformats.org/officeDocument/2006/relationships/image" Target="../media/image2266.png"/><Relationship Id="rId175" Type="http://schemas.openxmlformats.org/officeDocument/2006/relationships/customXml" Target="../ink/ink2381.xml"/><Relationship Id="rId196" Type="http://schemas.openxmlformats.org/officeDocument/2006/relationships/image" Target="../media/image2287.png"/><Relationship Id="rId200" Type="http://schemas.openxmlformats.org/officeDocument/2006/relationships/image" Target="../media/image2289.png"/><Relationship Id="rId16" Type="http://schemas.openxmlformats.org/officeDocument/2006/relationships/image" Target="../media/image2199.png"/><Relationship Id="rId37" Type="http://schemas.openxmlformats.org/officeDocument/2006/relationships/customXml" Target="../ink/ink2311.xml"/><Relationship Id="rId58" Type="http://schemas.openxmlformats.org/officeDocument/2006/relationships/image" Target="../media/image2219.png"/><Relationship Id="rId79" Type="http://schemas.openxmlformats.org/officeDocument/2006/relationships/image" Target="../media/image2229.png"/><Relationship Id="rId102" Type="http://schemas.openxmlformats.org/officeDocument/2006/relationships/customXml" Target="../ink/ink2344.xml"/><Relationship Id="rId123" Type="http://schemas.openxmlformats.org/officeDocument/2006/relationships/customXml" Target="../ink/ink2355.xml"/><Relationship Id="rId144" Type="http://schemas.openxmlformats.org/officeDocument/2006/relationships/image" Target="../media/image2261.png"/><Relationship Id="rId90" Type="http://schemas.openxmlformats.org/officeDocument/2006/relationships/customXml" Target="../ink/ink2338.xml"/><Relationship Id="rId165" Type="http://schemas.openxmlformats.org/officeDocument/2006/relationships/customXml" Target="../ink/ink2376.xml"/><Relationship Id="rId186" Type="http://schemas.openxmlformats.org/officeDocument/2006/relationships/image" Target="../media/image2282.png"/><Relationship Id="rId27" Type="http://schemas.openxmlformats.org/officeDocument/2006/relationships/customXml" Target="../ink/ink2306.xml"/><Relationship Id="rId48" Type="http://schemas.openxmlformats.org/officeDocument/2006/relationships/image" Target="../media/image2215.png"/><Relationship Id="rId69" Type="http://schemas.openxmlformats.org/officeDocument/2006/relationships/customXml" Target="../ink/ink2327.xml"/><Relationship Id="rId113" Type="http://schemas.openxmlformats.org/officeDocument/2006/relationships/customXml" Target="../ink/ink2350.xml"/><Relationship Id="rId134" Type="http://schemas.openxmlformats.org/officeDocument/2006/relationships/image" Target="../media/image2256.png"/><Relationship Id="rId80" Type="http://schemas.openxmlformats.org/officeDocument/2006/relationships/customXml" Target="../ink/ink2333.xml"/><Relationship Id="rId155" Type="http://schemas.openxmlformats.org/officeDocument/2006/relationships/customXml" Target="../ink/ink2371.xml"/><Relationship Id="rId176" Type="http://schemas.openxmlformats.org/officeDocument/2006/relationships/image" Target="../media/image2277.png"/><Relationship Id="rId197" Type="http://schemas.openxmlformats.org/officeDocument/2006/relationships/customXml" Target="../ink/ink2392.xml"/><Relationship Id="rId201" Type="http://schemas.openxmlformats.org/officeDocument/2006/relationships/customXml" Target="../ink/ink2394.xml"/><Relationship Id="rId17" Type="http://schemas.openxmlformats.org/officeDocument/2006/relationships/customXml" Target="../ink/ink2301.xml"/><Relationship Id="rId38" Type="http://schemas.openxmlformats.org/officeDocument/2006/relationships/image" Target="../media/image2210.png"/><Relationship Id="rId59" Type="http://schemas.openxmlformats.org/officeDocument/2006/relationships/customXml" Target="../ink/ink2322.xml"/><Relationship Id="rId103" Type="http://schemas.openxmlformats.org/officeDocument/2006/relationships/image" Target="../media/image2241.png"/><Relationship Id="rId124" Type="http://schemas.openxmlformats.org/officeDocument/2006/relationships/image" Target="../media/image2251.png"/><Relationship Id="rId70" Type="http://schemas.openxmlformats.org/officeDocument/2006/relationships/customXml" Target="../ink/ink2328.xml"/><Relationship Id="rId91" Type="http://schemas.openxmlformats.org/officeDocument/2006/relationships/image" Target="../media/image2235.png"/><Relationship Id="rId145" Type="http://schemas.openxmlformats.org/officeDocument/2006/relationships/customXml" Target="../ink/ink2366.xml"/><Relationship Id="rId166" Type="http://schemas.openxmlformats.org/officeDocument/2006/relationships/image" Target="../media/image2272.png"/><Relationship Id="rId187" Type="http://schemas.openxmlformats.org/officeDocument/2006/relationships/customXml" Target="../ink/ink2387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205.png"/><Relationship Id="rId49" Type="http://schemas.openxmlformats.org/officeDocument/2006/relationships/customXml" Target="../ink/ink2317.xml"/><Relationship Id="rId114" Type="http://schemas.openxmlformats.org/officeDocument/2006/relationships/image" Target="../media/image2246.png"/><Relationship Id="rId60" Type="http://schemas.openxmlformats.org/officeDocument/2006/relationships/image" Target="../media/image2220.png"/><Relationship Id="rId81" Type="http://schemas.openxmlformats.org/officeDocument/2006/relationships/image" Target="../media/image2230.png"/><Relationship Id="rId135" Type="http://schemas.openxmlformats.org/officeDocument/2006/relationships/customXml" Target="../ink/ink2361.xml"/><Relationship Id="rId156" Type="http://schemas.openxmlformats.org/officeDocument/2006/relationships/image" Target="../media/image2267.png"/><Relationship Id="rId177" Type="http://schemas.openxmlformats.org/officeDocument/2006/relationships/customXml" Target="../ink/ink2382.xml"/><Relationship Id="rId198" Type="http://schemas.openxmlformats.org/officeDocument/2006/relationships/image" Target="../media/image2288.png"/><Relationship Id="rId202" Type="http://schemas.openxmlformats.org/officeDocument/2006/relationships/image" Target="../media/image2290.png"/><Relationship Id="rId18" Type="http://schemas.openxmlformats.org/officeDocument/2006/relationships/image" Target="../media/image2200.png"/><Relationship Id="rId39" Type="http://schemas.openxmlformats.org/officeDocument/2006/relationships/customXml" Target="../ink/ink2312.xml"/><Relationship Id="rId50" Type="http://schemas.openxmlformats.org/officeDocument/2006/relationships/image" Target="../media/image2216.png"/><Relationship Id="rId104" Type="http://schemas.openxmlformats.org/officeDocument/2006/relationships/customXml" Target="../ink/ink2345.xml"/><Relationship Id="rId125" Type="http://schemas.openxmlformats.org/officeDocument/2006/relationships/customXml" Target="../ink/ink2356.xml"/><Relationship Id="rId146" Type="http://schemas.openxmlformats.org/officeDocument/2006/relationships/image" Target="../media/image2262.png"/><Relationship Id="rId167" Type="http://schemas.openxmlformats.org/officeDocument/2006/relationships/customXml" Target="../ink/ink2377.xml"/><Relationship Id="rId188" Type="http://schemas.openxmlformats.org/officeDocument/2006/relationships/image" Target="../media/image2283.png"/><Relationship Id="rId71" Type="http://schemas.openxmlformats.org/officeDocument/2006/relationships/image" Target="../media/image2225.png"/><Relationship Id="rId92" Type="http://schemas.openxmlformats.org/officeDocument/2006/relationships/customXml" Target="../ink/ink2339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48.png"/><Relationship Id="rId299" Type="http://schemas.openxmlformats.org/officeDocument/2006/relationships/image" Target="../media/image2438.png"/><Relationship Id="rId21" Type="http://schemas.openxmlformats.org/officeDocument/2006/relationships/image" Target="../media/image2300.png"/><Relationship Id="rId63" Type="http://schemas.openxmlformats.org/officeDocument/2006/relationships/image" Target="../media/image2321.png"/><Relationship Id="rId159" Type="http://schemas.openxmlformats.org/officeDocument/2006/relationships/image" Target="../media/image2369.png"/><Relationship Id="rId324" Type="http://schemas.openxmlformats.org/officeDocument/2006/relationships/customXml" Target="../ink/ink2556.xml"/><Relationship Id="rId366" Type="http://schemas.openxmlformats.org/officeDocument/2006/relationships/image" Target="../media/image2471.png"/><Relationship Id="rId170" Type="http://schemas.openxmlformats.org/officeDocument/2006/relationships/customXml" Target="../ink/ink2478.xml"/><Relationship Id="rId226" Type="http://schemas.openxmlformats.org/officeDocument/2006/relationships/image" Target="../media/image2402.png"/><Relationship Id="rId268" Type="http://schemas.openxmlformats.org/officeDocument/2006/relationships/customXml" Target="../ink/ink2528.xml"/><Relationship Id="rId32" Type="http://schemas.openxmlformats.org/officeDocument/2006/relationships/customXml" Target="../ink/ink2409.xml"/><Relationship Id="rId74" Type="http://schemas.openxmlformats.org/officeDocument/2006/relationships/customXml" Target="../ink/ink2430.xml"/><Relationship Id="rId128" Type="http://schemas.openxmlformats.org/officeDocument/2006/relationships/customXml" Target="../ink/ink2457.xml"/><Relationship Id="rId335" Type="http://schemas.openxmlformats.org/officeDocument/2006/relationships/image" Target="../media/image2456.png"/><Relationship Id="rId377" Type="http://schemas.openxmlformats.org/officeDocument/2006/relationships/customXml" Target="../ink/ink2583.xml"/><Relationship Id="rId5" Type="http://schemas.openxmlformats.org/officeDocument/2006/relationships/image" Target="../media/image2292.png"/><Relationship Id="rId181" Type="http://schemas.openxmlformats.org/officeDocument/2006/relationships/image" Target="../media/image2380.png"/><Relationship Id="rId237" Type="http://schemas.openxmlformats.org/officeDocument/2006/relationships/image" Target="../media/image2407.png"/><Relationship Id="rId402" Type="http://schemas.openxmlformats.org/officeDocument/2006/relationships/image" Target="../media/image2488.png"/><Relationship Id="rId279" Type="http://schemas.openxmlformats.org/officeDocument/2006/relationships/image" Target="../media/image2428.png"/><Relationship Id="rId43" Type="http://schemas.openxmlformats.org/officeDocument/2006/relationships/image" Target="../media/image2311.png"/><Relationship Id="rId139" Type="http://schemas.openxmlformats.org/officeDocument/2006/relationships/image" Target="../media/image2359.png"/><Relationship Id="rId290" Type="http://schemas.openxmlformats.org/officeDocument/2006/relationships/customXml" Target="../ink/ink2539.xml"/><Relationship Id="rId304" Type="http://schemas.openxmlformats.org/officeDocument/2006/relationships/customXml" Target="../ink/ink2546.xml"/><Relationship Id="rId346" Type="http://schemas.openxmlformats.org/officeDocument/2006/relationships/customXml" Target="../ink/ink2567.xml"/><Relationship Id="rId388" Type="http://schemas.openxmlformats.org/officeDocument/2006/relationships/image" Target="../media/image2482.png"/><Relationship Id="rId85" Type="http://schemas.openxmlformats.org/officeDocument/2006/relationships/image" Target="../media/image2332.png"/><Relationship Id="rId150" Type="http://schemas.openxmlformats.org/officeDocument/2006/relationships/customXml" Target="../ink/ink2468.xml"/><Relationship Id="rId192" Type="http://schemas.openxmlformats.org/officeDocument/2006/relationships/customXml" Target="../ink/ink2489.xml"/><Relationship Id="rId206" Type="http://schemas.openxmlformats.org/officeDocument/2006/relationships/customXml" Target="../ink/ink2496.xml"/><Relationship Id="rId248" Type="http://schemas.openxmlformats.org/officeDocument/2006/relationships/customXml" Target="../ink/ink2518.xml"/><Relationship Id="rId12" Type="http://schemas.openxmlformats.org/officeDocument/2006/relationships/customXml" Target="../ink/ink2399.xml"/><Relationship Id="rId108" Type="http://schemas.openxmlformats.org/officeDocument/2006/relationships/customXml" Target="../ink/ink2447.xml"/><Relationship Id="rId315" Type="http://schemas.openxmlformats.org/officeDocument/2006/relationships/image" Target="../media/image2446.png"/><Relationship Id="rId357" Type="http://schemas.openxmlformats.org/officeDocument/2006/relationships/image" Target="../media/image2467.png"/><Relationship Id="rId54" Type="http://schemas.openxmlformats.org/officeDocument/2006/relationships/customXml" Target="../ink/ink2420.xml"/><Relationship Id="rId96" Type="http://schemas.openxmlformats.org/officeDocument/2006/relationships/customXml" Target="../ink/ink2441.xml"/><Relationship Id="rId161" Type="http://schemas.openxmlformats.org/officeDocument/2006/relationships/image" Target="../media/image2370.png"/><Relationship Id="rId217" Type="http://schemas.openxmlformats.org/officeDocument/2006/relationships/image" Target="../media/image2398.png"/><Relationship Id="rId399" Type="http://schemas.openxmlformats.org/officeDocument/2006/relationships/customXml" Target="../ink/ink2595.xml"/><Relationship Id="rId259" Type="http://schemas.openxmlformats.org/officeDocument/2006/relationships/image" Target="../media/image2418.png"/><Relationship Id="rId23" Type="http://schemas.openxmlformats.org/officeDocument/2006/relationships/image" Target="../media/image2301.png"/><Relationship Id="rId119" Type="http://schemas.openxmlformats.org/officeDocument/2006/relationships/image" Target="../media/image2349.png"/><Relationship Id="rId270" Type="http://schemas.openxmlformats.org/officeDocument/2006/relationships/customXml" Target="../ink/ink2529.xml"/><Relationship Id="rId326" Type="http://schemas.openxmlformats.org/officeDocument/2006/relationships/customXml" Target="../ink/ink2557.xml"/><Relationship Id="rId65" Type="http://schemas.openxmlformats.org/officeDocument/2006/relationships/image" Target="../media/image2322.png"/><Relationship Id="rId130" Type="http://schemas.openxmlformats.org/officeDocument/2006/relationships/customXml" Target="../ink/ink2458.xml"/><Relationship Id="rId368" Type="http://schemas.openxmlformats.org/officeDocument/2006/relationships/image" Target="../media/image2472.png"/><Relationship Id="rId172" Type="http://schemas.openxmlformats.org/officeDocument/2006/relationships/customXml" Target="../ink/ink2479.xml"/><Relationship Id="rId228" Type="http://schemas.openxmlformats.org/officeDocument/2006/relationships/image" Target="../media/image2403.png"/><Relationship Id="rId281" Type="http://schemas.openxmlformats.org/officeDocument/2006/relationships/image" Target="../media/image2429.png"/><Relationship Id="rId337" Type="http://schemas.openxmlformats.org/officeDocument/2006/relationships/image" Target="../media/image2457.png"/><Relationship Id="rId34" Type="http://schemas.openxmlformats.org/officeDocument/2006/relationships/customXml" Target="../ink/ink2410.xml"/><Relationship Id="rId76" Type="http://schemas.openxmlformats.org/officeDocument/2006/relationships/customXml" Target="../ink/ink2431.xml"/><Relationship Id="rId141" Type="http://schemas.openxmlformats.org/officeDocument/2006/relationships/image" Target="../media/image2360.png"/><Relationship Id="rId379" Type="http://schemas.openxmlformats.org/officeDocument/2006/relationships/customXml" Target="../ink/ink2584.xml"/><Relationship Id="rId7" Type="http://schemas.openxmlformats.org/officeDocument/2006/relationships/image" Target="../media/image2293.png"/><Relationship Id="rId183" Type="http://schemas.openxmlformats.org/officeDocument/2006/relationships/image" Target="../media/image2381.png"/><Relationship Id="rId239" Type="http://schemas.openxmlformats.org/officeDocument/2006/relationships/image" Target="../media/image2408.png"/><Relationship Id="rId390" Type="http://schemas.openxmlformats.org/officeDocument/2006/relationships/image" Target="../media/image2483.png"/><Relationship Id="rId404" Type="http://schemas.openxmlformats.org/officeDocument/2006/relationships/image" Target="../media/image2489.png"/><Relationship Id="rId250" Type="http://schemas.openxmlformats.org/officeDocument/2006/relationships/customXml" Target="../ink/ink2519.xml"/><Relationship Id="rId292" Type="http://schemas.openxmlformats.org/officeDocument/2006/relationships/customXml" Target="../ink/ink2540.xml"/><Relationship Id="rId306" Type="http://schemas.openxmlformats.org/officeDocument/2006/relationships/customXml" Target="../ink/ink2547.xml"/><Relationship Id="rId45" Type="http://schemas.openxmlformats.org/officeDocument/2006/relationships/image" Target="../media/image2312.png"/><Relationship Id="rId87" Type="http://schemas.openxmlformats.org/officeDocument/2006/relationships/image" Target="../media/image2333.png"/><Relationship Id="rId110" Type="http://schemas.openxmlformats.org/officeDocument/2006/relationships/customXml" Target="../ink/ink2448.xml"/><Relationship Id="rId348" Type="http://schemas.openxmlformats.org/officeDocument/2006/relationships/customXml" Target="../ink/ink2568.xml"/><Relationship Id="rId152" Type="http://schemas.openxmlformats.org/officeDocument/2006/relationships/customXml" Target="../ink/ink2469.xml"/><Relationship Id="rId194" Type="http://schemas.openxmlformats.org/officeDocument/2006/relationships/customXml" Target="../ink/ink2490.xml"/><Relationship Id="rId208" Type="http://schemas.openxmlformats.org/officeDocument/2006/relationships/customXml" Target="../ink/ink2497.xml"/><Relationship Id="rId261" Type="http://schemas.openxmlformats.org/officeDocument/2006/relationships/image" Target="../media/image2419.png"/><Relationship Id="rId14" Type="http://schemas.openxmlformats.org/officeDocument/2006/relationships/customXml" Target="../ink/ink2400.xml"/><Relationship Id="rId56" Type="http://schemas.openxmlformats.org/officeDocument/2006/relationships/customXml" Target="../ink/ink2421.xml"/><Relationship Id="rId317" Type="http://schemas.openxmlformats.org/officeDocument/2006/relationships/image" Target="../media/image2447.png"/><Relationship Id="rId359" Type="http://schemas.openxmlformats.org/officeDocument/2006/relationships/image" Target="../media/image2468.png"/><Relationship Id="rId98" Type="http://schemas.openxmlformats.org/officeDocument/2006/relationships/customXml" Target="../ink/ink2442.xml"/><Relationship Id="rId121" Type="http://schemas.openxmlformats.org/officeDocument/2006/relationships/image" Target="../media/image2350.png"/><Relationship Id="rId163" Type="http://schemas.openxmlformats.org/officeDocument/2006/relationships/image" Target="../media/image2371.png"/><Relationship Id="rId219" Type="http://schemas.openxmlformats.org/officeDocument/2006/relationships/image" Target="../media/image2399.png"/><Relationship Id="rId370" Type="http://schemas.openxmlformats.org/officeDocument/2006/relationships/image" Target="../media/image2473.png"/><Relationship Id="rId230" Type="http://schemas.openxmlformats.org/officeDocument/2006/relationships/image" Target="../media/image2404.png"/><Relationship Id="rId25" Type="http://schemas.openxmlformats.org/officeDocument/2006/relationships/image" Target="../media/image2302.png"/><Relationship Id="rId67" Type="http://schemas.openxmlformats.org/officeDocument/2006/relationships/image" Target="../media/image2323.png"/><Relationship Id="rId272" Type="http://schemas.openxmlformats.org/officeDocument/2006/relationships/customXml" Target="../ink/ink2530.xml"/><Relationship Id="rId328" Type="http://schemas.openxmlformats.org/officeDocument/2006/relationships/customXml" Target="../ink/ink2558.xml"/><Relationship Id="rId132" Type="http://schemas.openxmlformats.org/officeDocument/2006/relationships/customXml" Target="../ink/ink2459.xml"/><Relationship Id="rId174" Type="http://schemas.openxmlformats.org/officeDocument/2006/relationships/customXml" Target="../ink/ink2480.xml"/><Relationship Id="rId381" Type="http://schemas.openxmlformats.org/officeDocument/2006/relationships/customXml" Target="../ink/ink2585.xml"/><Relationship Id="rId241" Type="http://schemas.openxmlformats.org/officeDocument/2006/relationships/image" Target="../media/image2409.png"/><Relationship Id="rId36" Type="http://schemas.openxmlformats.org/officeDocument/2006/relationships/customXml" Target="../ink/ink2411.xml"/><Relationship Id="rId283" Type="http://schemas.openxmlformats.org/officeDocument/2006/relationships/image" Target="../media/image2430.png"/><Relationship Id="rId339" Type="http://schemas.openxmlformats.org/officeDocument/2006/relationships/image" Target="../media/image2458.png"/><Relationship Id="rId78" Type="http://schemas.openxmlformats.org/officeDocument/2006/relationships/customXml" Target="../ink/ink2432.xml"/><Relationship Id="rId101" Type="http://schemas.openxmlformats.org/officeDocument/2006/relationships/image" Target="../media/image2340.png"/><Relationship Id="rId143" Type="http://schemas.openxmlformats.org/officeDocument/2006/relationships/image" Target="../media/image2361.png"/><Relationship Id="rId185" Type="http://schemas.openxmlformats.org/officeDocument/2006/relationships/image" Target="../media/image2382.png"/><Relationship Id="rId350" Type="http://schemas.openxmlformats.org/officeDocument/2006/relationships/customXml" Target="../ink/ink2569.xml"/><Relationship Id="rId406" Type="http://schemas.openxmlformats.org/officeDocument/2006/relationships/image" Target="../media/image2490.png"/><Relationship Id="rId9" Type="http://schemas.openxmlformats.org/officeDocument/2006/relationships/image" Target="../media/image2294.png"/><Relationship Id="rId210" Type="http://schemas.openxmlformats.org/officeDocument/2006/relationships/customXml" Target="../ink/ink2498.xml"/><Relationship Id="rId392" Type="http://schemas.openxmlformats.org/officeDocument/2006/relationships/customXml" Target="../ink/ink2591.xml"/><Relationship Id="rId252" Type="http://schemas.openxmlformats.org/officeDocument/2006/relationships/customXml" Target="../ink/ink2520.xml"/><Relationship Id="rId294" Type="http://schemas.openxmlformats.org/officeDocument/2006/relationships/customXml" Target="../ink/ink2541.xml"/><Relationship Id="rId308" Type="http://schemas.openxmlformats.org/officeDocument/2006/relationships/customXml" Target="../ink/ink2548.xml"/><Relationship Id="rId47" Type="http://schemas.openxmlformats.org/officeDocument/2006/relationships/image" Target="../media/image2313.png"/><Relationship Id="rId89" Type="http://schemas.openxmlformats.org/officeDocument/2006/relationships/image" Target="../media/image2334.png"/><Relationship Id="rId112" Type="http://schemas.openxmlformats.org/officeDocument/2006/relationships/customXml" Target="../ink/ink2449.xml"/><Relationship Id="rId154" Type="http://schemas.openxmlformats.org/officeDocument/2006/relationships/customXml" Target="../ink/ink2470.xml"/><Relationship Id="rId361" Type="http://schemas.openxmlformats.org/officeDocument/2006/relationships/image" Target="../media/image2469.png"/><Relationship Id="rId196" Type="http://schemas.openxmlformats.org/officeDocument/2006/relationships/customXml" Target="../ink/ink2491.xml"/><Relationship Id="rId16" Type="http://schemas.openxmlformats.org/officeDocument/2006/relationships/customXml" Target="../ink/ink2401.xml"/><Relationship Id="rId221" Type="http://schemas.openxmlformats.org/officeDocument/2006/relationships/image" Target="../media/image2400.png"/><Relationship Id="rId263" Type="http://schemas.openxmlformats.org/officeDocument/2006/relationships/image" Target="../media/image2420.png"/><Relationship Id="rId319" Type="http://schemas.openxmlformats.org/officeDocument/2006/relationships/image" Target="../media/image2448.png"/><Relationship Id="rId58" Type="http://schemas.openxmlformats.org/officeDocument/2006/relationships/customXml" Target="../ink/ink2422.xml"/><Relationship Id="rId123" Type="http://schemas.openxmlformats.org/officeDocument/2006/relationships/image" Target="../media/image2351.png"/><Relationship Id="rId330" Type="http://schemas.openxmlformats.org/officeDocument/2006/relationships/customXml" Target="../ink/ink2559.xml"/><Relationship Id="rId165" Type="http://schemas.openxmlformats.org/officeDocument/2006/relationships/image" Target="../media/image2372.png"/><Relationship Id="rId372" Type="http://schemas.openxmlformats.org/officeDocument/2006/relationships/image" Target="../media/image2474.png"/><Relationship Id="rId211" Type="http://schemas.openxmlformats.org/officeDocument/2006/relationships/image" Target="../media/image2395.png"/><Relationship Id="rId232" Type="http://schemas.openxmlformats.org/officeDocument/2006/relationships/customXml" Target="../ink/ink2510.xml"/><Relationship Id="rId253" Type="http://schemas.openxmlformats.org/officeDocument/2006/relationships/image" Target="../media/image2415.png"/><Relationship Id="rId274" Type="http://schemas.openxmlformats.org/officeDocument/2006/relationships/customXml" Target="../ink/ink2531.xml"/><Relationship Id="rId295" Type="http://schemas.openxmlformats.org/officeDocument/2006/relationships/image" Target="../media/image2436.png"/><Relationship Id="rId309" Type="http://schemas.openxmlformats.org/officeDocument/2006/relationships/image" Target="../media/image2443.png"/><Relationship Id="rId27" Type="http://schemas.openxmlformats.org/officeDocument/2006/relationships/image" Target="../media/image2303.png"/><Relationship Id="rId48" Type="http://schemas.openxmlformats.org/officeDocument/2006/relationships/customXml" Target="../ink/ink2417.xml"/><Relationship Id="rId69" Type="http://schemas.openxmlformats.org/officeDocument/2006/relationships/image" Target="../media/image2324.png"/><Relationship Id="rId113" Type="http://schemas.openxmlformats.org/officeDocument/2006/relationships/image" Target="../media/image2346.png"/><Relationship Id="rId134" Type="http://schemas.openxmlformats.org/officeDocument/2006/relationships/customXml" Target="../ink/ink2460.xml"/><Relationship Id="rId320" Type="http://schemas.openxmlformats.org/officeDocument/2006/relationships/customXml" Target="../ink/ink2554.xml"/><Relationship Id="rId80" Type="http://schemas.openxmlformats.org/officeDocument/2006/relationships/customXml" Target="../ink/ink2433.xml"/><Relationship Id="rId155" Type="http://schemas.openxmlformats.org/officeDocument/2006/relationships/image" Target="../media/image2367.png"/><Relationship Id="rId176" Type="http://schemas.openxmlformats.org/officeDocument/2006/relationships/customXml" Target="../ink/ink2481.xml"/><Relationship Id="rId197" Type="http://schemas.openxmlformats.org/officeDocument/2006/relationships/image" Target="../media/image2388.png"/><Relationship Id="rId341" Type="http://schemas.openxmlformats.org/officeDocument/2006/relationships/image" Target="../media/image2459.png"/><Relationship Id="rId362" Type="http://schemas.openxmlformats.org/officeDocument/2006/relationships/customXml" Target="../ink/ink2575.xml"/><Relationship Id="rId383" Type="http://schemas.openxmlformats.org/officeDocument/2006/relationships/customXml" Target="../ink/ink2586.xml"/><Relationship Id="rId201" Type="http://schemas.openxmlformats.org/officeDocument/2006/relationships/image" Target="../media/image2390.png"/><Relationship Id="rId222" Type="http://schemas.openxmlformats.org/officeDocument/2006/relationships/customXml" Target="../ink/ink2504.xml"/><Relationship Id="rId243" Type="http://schemas.openxmlformats.org/officeDocument/2006/relationships/image" Target="../media/image2410.png"/><Relationship Id="rId264" Type="http://schemas.openxmlformats.org/officeDocument/2006/relationships/customXml" Target="../ink/ink2526.xml"/><Relationship Id="rId285" Type="http://schemas.openxmlformats.org/officeDocument/2006/relationships/image" Target="../media/image2431.png"/><Relationship Id="rId17" Type="http://schemas.openxmlformats.org/officeDocument/2006/relationships/image" Target="../media/image2298.png"/><Relationship Id="rId38" Type="http://schemas.openxmlformats.org/officeDocument/2006/relationships/customXml" Target="../ink/ink2412.xml"/><Relationship Id="rId59" Type="http://schemas.openxmlformats.org/officeDocument/2006/relationships/image" Target="../media/image2319.png"/><Relationship Id="rId103" Type="http://schemas.openxmlformats.org/officeDocument/2006/relationships/image" Target="../media/image2341.png"/><Relationship Id="rId124" Type="http://schemas.openxmlformats.org/officeDocument/2006/relationships/customXml" Target="../ink/ink2455.xml"/><Relationship Id="rId310" Type="http://schemas.openxmlformats.org/officeDocument/2006/relationships/customXml" Target="../ink/ink2549.xml"/><Relationship Id="rId70" Type="http://schemas.openxmlformats.org/officeDocument/2006/relationships/customXml" Target="../ink/ink2428.xml"/><Relationship Id="rId91" Type="http://schemas.openxmlformats.org/officeDocument/2006/relationships/image" Target="../media/image2335.png"/><Relationship Id="rId145" Type="http://schemas.openxmlformats.org/officeDocument/2006/relationships/image" Target="../media/image2362.png"/><Relationship Id="rId166" Type="http://schemas.openxmlformats.org/officeDocument/2006/relationships/customXml" Target="../ink/ink2476.xml"/><Relationship Id="rId187" Type="http://schemas.openxmlformats.org/officeDocument/2006/relationships/image" Target="../media/image2383.png"/><Relationship Id="rId331" Type="http://schemas.openxmlformats.org/officeDocument/2006/relationships/image" Target="../media/image2454.png"/><Relationship Id="rId352" Type="http://schemas.openxmlformats.org/officeDocument/2006/relationships/customXml" Target="../ink/ink2570.xml"/><Relationship Id="rId373" Type="http://schemas.openxmlformats.org/officeDocument/2006/relationships/customXml" Target="../ink/ink2581.xml"/><Relationship Id="rId394" Type="http://schemas.openxmlformats.org/officeDocument/2006/relationships/customXml" Target="../ink/ink2592.xml"/><Relationship Id="rId408" Type="http://schemas.openxmlformats.org/officeDocument/2006/relationships/image" Target="../media/image24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99.xml"/><Relationship Id="rId233" Type="http://schemas.openxmlformats.org/officeDocument/2006/relationships/image" Target="../media/image2405.png"/><Relationship Id="rId254" Type="http://schemas.openxmlformats.org/officeDocument/2006/relationships/customXml" Target="../ink/ink2521.xml"/><Relationship Id="rId28" Type="http://schemas.openxmlformats.org/officeDocument/2006/relationships/customXml" Target="../ink/ink2407.xml"/><Relationship Id="rId49" Type="http://schemas.openxmlformats.org/officeDocument/2006/relationships/image" Target="../media/image2314.png"/><Relationship Id="rId114" Type="http://schemas.openxmlformats.org/officeDocument/2006/relationships/customXml" Target="../ink/ink2450.xml"/><Relationship Id="rId275" Type="http://schemas.openxmlformats.org/officeDocument/2006/relationships/image" Target="../media/image2426.png"/><Relationship Id="rId296" Type="http://schemas.openxmlformats.org/officeDocument/2006/relationships/customXml" Target="../ink/ink2542.xml"/><Relationship Id="rId300" Type="http://schemas.openxmlformats.org/officeDocument/2006/relationships/customXml" Target="../ink/ink2544.xml"/><Relationship Id="rId60" Type="http://schemas.openxmlformats.org/officeDocument/2006/relationships/customXml" Target="../ink/ink2423.xml"/><Relationship Id="rId81" Type="http://schemas.openxmlformats.org/officeDocument/2006/relationships/image" Target="../media/image2330.png"/><Relationship Id="rId135" Type="http://schemas.openxmlformats.org/officeDocument/2006/relationships/image" Target="../media/image2357.png"/><Relationship Id="rId156" Type="http://schemas.openxmlformats.org/officeDocument/2006/relationships/customXml" Target="../ink/ink2471.xml"/><Relationship Id="rId177" Type="http://schemas.openxmlformats.org/officeDocument/2006/relationships/image" Target="../media/image2378.png"/><Relationship Id="rId198" Type="http://schemas.openxmlformats.org/officeDocument/2006/relationships/customXml" Target="../ink/ink2492.xml"/><Relationship Id="rId321" Type="http://schemas.openxmlformats.org/officeDocument/2006/relationships/image" Target="../media/image2449.png"/><Relationship Id="rId342" Type="http://schemas.openxmlformats.org/officeDocument/2006/relationships/customXml" Target="../ink/ink2565.xml"/><Relationship Id="rId363" Type="http://schemas.openxmlformats.org/officeDocument/2006/relationships/image" Target="../media/image2470.png"/><Relationship Id="rId384" Type="http://schemas.openxmlformats.org/officeDocument/2006/relationships/image" Target="../media/image2480.png"/><Relationship Id="rId202" Type="http://schemas.openxmlformats.org/officeDocument/2006/relationships/customXml" Target="../ink/ink2494.xml"/><Relationship Id="rId223" Type="http://schemas.openxmlformats.org/officeDocument/2006/relationships/customXml" Target="../ink/ink2505.xml"/><Relationship Id="rId244" Type="http://schemas.openxmlformats.org/officeDocument/2006/relationships/customXml" Target="../ink/ink2516.xml"/><Relationship Id="rId18" Type="http://schemas.openxmlformats.org/officeDocument/2006/relationships/customXml" Target="../ink/ink2402.xml"/><Relationship Id="rId39" Type="http://schemas.openxmlformats.org/officeDocument/2006/relationships/image" Target="../media/image2309.png"/><Relationship Id="rId265" Type="http://schemas.openxmlformats.org/officeDocument/2006/relationships/image" Target="../media/image2421.png"/><Relationship Id="rId286" Type="http://schemas.openxmlformats.org/officeDocument/2006/relationships/customXml" Target="../ink/ink2537.xml"/><Relationship Id="rId50" Type="http://schemas.openxmlformats.org/officeDocument/2006/relationships/customXml" Target="../ink/ink2418.xml"/><Relationship Id="rId104" Type="http://schemas.openxmlformats.org/officeDocument/2006/relationships/customXml" Target="../ink/ink2445.xml"/><Relationship Id="rId125" Type="http://schemas.openxmlformats.org/officeDocument/2006/relationships/image" Target="../media/image2352.png"/><Relationship Id="rId146" Type="http://schemas.openxmlformats.org/officeDocument/2006/relationships/customXml" Target="../ink/ink2466.xml"/><Relationship Id="rId167" Type="http://schemas.openxmlformats.org/officeDocument/2006/relationships/image" Target="../media/image2373.png"/><Relationship Id="rId188" Type="http://schemas.openxmlformats.org/officeDocument/2006/relationships/customXml" Target="../ink/ink2487.xml"/><Relationship Id="rId311" Type="http://schemas.openxmlformats.org/officeDocument/2006/relationships/image" Target="../media/image2444.png"/><Relationship Id="rId332" Type="http://schemas.openxmlformats.org/officeDocument/2006/relationships/customXml" Target="../ink/ink2560.xml"/><Relationship Id="rId353" Type="http://schemas.openxmlformats.org/officeDocument/2006/relationships/image" Target="../media/image2465.png"/><Relationship Id="rId374" Type="http://schemas.openxmlformats.org/officeDocument/2006/relationships/image" Target="../media/image2475.png"/><Relationship Id="rId395" Type="http://schemas.openxmlformats.org/officeDocument/2006/relationships/image" Target="../media/image2485.png"/><Relationship Id="rId71" Type="http://schemas.openxmlformats.org/officeDocument/2006/relationships/image" Target="../media/image2325.png"/><Relationship Id="rId92" Type="http://schemas.openxmlformats.org/officeDocument/2006/relationships/customXml" Target="../ink/ink2439.xml"/><Relationship Id="rId213" Type="http://schemas.openxmlformats.org/officeDocument/2006/relationships/image" Target="../media/image2396.png"/><Relationship Id="rId234" Type="http://schemas.openxmlformats.org/officeDocument/2006/relationships/customXml" Target="../ink/ink2511.xml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2304.png"/><Relationship Id="rId255" Type="http://schemas.openxmlformats.org/officeDocument/2006/relationships/image" Target="../media/image2416.png"/><Relationship Id="rId276" Type="http://schemas.openxmlformats.org/officeDocument/2006/relationships/customXml" Target="../ink/ink2532.xml"/><Relationship Id="rId297" Type="http://schemas.openxmlformats.org/officeDocument/2006/relationships/image" Target="../media/image2437.png"/><Relationship Id="rId40" Type="http://schemas.openxmlformats.org/officeDocument/2006/relationships/customXml" Target="../ink/ink2413.xml"/><Relationship Id="rId115" Type="http://schemas.openxmlformats.org/officeDocument/2006/relationships/image" Target="../media/image2347.png"/><Relationship Id="rId136" Type="http://schemas.openxmlformats.org/officeDocument/2006/relationships/customXml" Target="../ink/ink2461.xml"/><Relationship Id="rId157" Type="http://schemas.openxmlformats.org/officeDocument/2006/relationships/image" Target="../media/image2368.png"/><Relationship Id="rId178" Type="http://schemas.openxmlformats.org/officeDocument/2006/relationships/customXml" Target="../ink/ink2482.xml"/><Relationship Id="rId301" Type="http://schemas.openxmlformats.org/officeDocument/2006/relationships/image" Target="../media/image2439.png"/><Relationship Id="rId322" Type="http://schemas.openxmlformats.org/officeDocument/2006/relationships/customXml" Target="../ink/ink2555.xml"/><Relationship Id="rId343" Type="http://schemas.openxmlformats.org/officeDocument/2006/relationships/image" Target="../media/image2460.png"/><Relationship Id="rId364" Type="http://schemas.openxmlformats.org/officeDocument/2006/relationships/customXml" Target="../ink/ink2576.xml"/><Relationship Id="rId61" Type="http://schemas.openxmlformats.org/officeDocument/2006/relationships/image" Target="../media/image2320.png"/><Relationship Id="rId82" Type="http://schemas.openxmlformats.org/officeDocument/2006/relationships/customXml" Target="../ink/ink2434.xml"/><Relationship Id="rId199" Type="http://schemas.openxmlformats.org/officeDocument/2006/relationships/image" Target="../media/image2389.png"/><Relationship Id="rId203" Type="http://schemas.openxmlformats.org/officeDocument/2006/relationships/image" Target="../media/image2391.png"/><Relationship Id="rId385" Type="http://schemas.openxmlformats.org/officeDocument/2006/relationships/customXml" Target="../ink/ink2587.xml"/><Relationship Id="rId19" Type="http://schemas.openxmlformats.org/officeDocument/2006/relationships/image" Target="../media/image2299.png"/><Relationship Id="rId224" Type="http://schemas.openxmlformats.org/officeDocument/2006/relationships/image" Target="../media/image2401.png"/><Relationship Id="rId245" Type="http://schemas.openxmlformats.org/officeDocument/2006/relationships/image" Target="../media/image2411.png"/><Relationship Id="rId266" Type="http://schemas.openxmlformats.org/officeDocument/2006/relationships/customXml" Target="../ink/ink2527.xml"/><Relationship Id="rId287" Type="http://schemas.openxmlformats.org/officeDocument/2006/relationships/image" Target="../media/image2432.png"/><Relationship Id="rId30" Type="http://schemas.openxmlformats.org/officeDocument/2006/relationships/customXml" Target="../ink/ink2408.xml"/><Relationship Id="rId105" Type="http://schemas.openxmlformats.org/officeDocument/2006/relationships/image" Target="../media/image2342.png"/><Relationship Id="rId126" Type="http://schemas.openxmlformats.org/officeDocument/2006/relationships/customXml" Target="../ink/ink2456.xml"/><Relationship Id="rId147" Type="http://schemas.openxmlformats.org/officeDocument/2006/relationships/image" Target="../media/image2363.png"/><Relationship Id="rId168" Type="http://schemas.openxmlformats.org/officeDocument/2006/relationships/customXml" Target="../ink/ink2477.xml"/><Relationship Id="rId312" Type="http://schemas.openxmlformats.org/officeDocument/2006/relationships/customXml" Target="../ink/ink2550.xml"/><Relationship Id="rId333" Type="http://schemas.openxmlformats.org/officeDocument/2006/relationships/image" Target="../media/image2455.png"/><Relationship Id="rId354" Type="http://schemas.openxmlformats.org/officeDocument/2006/relationships/customXml" Target="../ink/ink2571.xml"/><Relationship Id="rId51" Type="http://schemas.openxmlformats.org/officeDocument/2006/relationships/image" Target="../media/image2315.png"/><Relationship Id="rId72" Type="http://schemas.openxmlformats.org/officeDocument/2006/relationships/customXml" Target="../ink/ink2429.xml"/><Relationship Id="rId93" Type="http://schemas.openxmlformats.org/officeDocument/2006/relationships/image" Target="../media/image2336.png"/><Relationship Id="rId189" Type="http://schemas.openxmlformats.org/officeDocument/2006/relationships/image" Target="../media/image2384.png"/><Relationship Id="rId375" Type="http://schemas.openxmlformats.org/officeDocument/2006/relationships/customXml" Target="../ink/ink2582.xml"/><Relationship Id="rId396" Type="http://schemas.openxmlformats.org/officeDocument/2006/relationships/customXml" Target="../ink/ink2593.xml"/><Relationship Id="rId3" Type="http://schemas.openxmlformats.org/officeDocument/2006/relationships/image" Target="../media/image2291.png"/><Relationship Id="rId214" Type="http://schemas.openxmlformats.org/officeDocument/2006/relationships/customXml" Target="../ink/ink2500.xml"/><Relationship Id="rId235" Type="http://schemas.openxmlformats.org/officeDocument/2006/relationships/image" Target="../media/image2406.png"/><Relationship Id="rId256" Type="http://schemas.openxmlformats.org/officeDocument/2006/relationships/customXml" Target="../ink/ink2522.xml"/><Relationship Id="rId277" Type="http://schemas.openxmlformats.org/officeDocument/2006/relationships/image" Target="../media/image2427.png"/><Relationship Id="rId298" Type="http://schemas.openxmlformats.org/officeDocument/2006/relationships/customXml" Target="../ink/ink2543.xml"/><Relationship Id="rId400" Type="http://schemas.openxmlformats.org/officeDocument/2006/relationships/image" Target="../media/image2487.png"/><Relationship Id="rId116" Type="http://schemas.openxmlformats.org/officeDocument/2006/relationships/customXml" Target="../ink/ink2451.xml"/><Relationship Id="rId137" Type="http://schemas.openxmlformats.org/officeDocument/2006/relationships/image" Target="../media/image2358.png"/><Relationship Id="rId158" Type="http://schemas.openxmlformats.org/officeDocument/2006/relationships/customXml" Target="../ink/ink2472.xml"/><Relationship Id="rId302" Type="http://schemas.openxmlformats.org/officeDocument/2006/relationships/customXml" Target="../ink/ink2545.xml"/><Relationship Id="rId323" Type="http://schemas.openxmlformats.org/officeDocument/2006/relationships/image" Target="../media/image2450.png"/><Relationship Id="rId344" Type="http://schemas.openxmlformats.org/officeDocument/2006/relationships/customXml" Target="../ink/ink2566.xml"/><Relationship Id="rId20" Type="http://schemas.openxmlformats.org/officeDocument/2006/relationships/customXml" Target="../ink/ink2403.xml"/><Relationship Id="rId41" Type="http://schemas.openxmlformats.org/officeDocument/2006/relationships/image" Target="../media/image2310.png"/><Relationship Id="rId62" Type="http://schemas.openxmlformats.org/officeDocument/2006/relationships/customXml" Target="../ink/ink2424.xml"/><Relationship Id="rId83" Type="http://schemas.openxmlformats.org/officeDocument/2006/relationships/image" Target="../media/image2331.png"/><Relationship Id="rId179" Type="http://schemas.openxmlformats.org/officeDocument/2006/relationships/image" Target="../media/image2379.png"/><Relationship Id="rId365" Type="http://schemas.openxmlformats.org/officeDocument/2006/relationships/customXml" Target="../ink/ink2577.xml"/><Relationship Id="rId386" Type="http://schemas.openxmlformats.org/officeDocument/2006/relationships/image" Target="../media/image2481.png"/><Relationship Id="rId190" Type="http://schemas.openxmlformats.org/officeDocument/2006/relationships/customXml" Target="../ink/ink2488.xml"/><Relationship Id="rId204" Type="http://schemas.openxmlformats.org/officeDocument/2006/relationships/customXml" Target="../ink/ink2495.xml"/><Relationship Id="rId225" Type="http://schemas.openxmlformats.org/officeDocument/2006/relationships/customXml" Target="../ink/ink2506.xml"/><Relationship Id="rId246" Type="http://schemas.openxmlformats.org/officeDocument/2006/relationships/customXml" Target="../ink/ink2517.xml"/><Relationship Id="rId267" Type="http://schemas.openxmlformats.org/officeDocument/2006/relationships/image" Target="../media/image2422.png"/><Relationship Id="rId288" Type="http://schemas.openxmlformats.org/officeDocument/2006/relationships/customXml" Target="../ink/ink2538.xml"/><Relationship Id="rId106" Type="http://schemas.openxmlformats.org/officeDocument/2006/relationships/customXml" Target="../ink/ink2446.xml"/><Relationship Id="rId127" Type="http://schemas.openxmlformats.org/officeDocument/2006/relationships/image" Target="../media/image2353.png"/><Relationship Id="rId313" Type="http://schemas.openxmlformats.org/officeDocument/2006/relationships/image" Target="../media/image2445.png"/><Relationship Id="rId10" Type="http://schemas.openxmlformats.org/officeDocument/2006/relationships/customXml" Target="../ink/ink2398.xml"/><Relationship Id="rId31" Type="http://schemas.openxmlformats.org/officeDocument/2006/relationships/image" Target="../media/image2305.png"/><Relationship Id="rId52" Type="http://schemas.openxmlformats.org/officeDocument/2006/relationships/customXml" Target="../ink/ink2419.xml"/><Relationship Id="rId73" Type="http://schemas.openxmlformats.org/officeDocument/2006/relationships/image" Target="../media/image2326.png"/><Relationship Id="rId94" Type="http://schemas.openxmlformats.org/officeDocument/2006/relationships/customXml" Target="../ink/ink2440.xml"/><Relationship Id="rId148" Type="http://schemas.openxmlformats.org/officeDocument/2006/relationships/customXml" Target="../ink/ink2467.xml"/><Relationship Id="rId169" Type="http://schemas.openxmlformats.org/officeDocument/2006/relationships/image" Target="../media/image2374.png"/><Relationship Id="rId334" Type="http://schemas.openxmlformats.org/officeDocument/2006/relationships/customXml" Target="../ink/ink2561.xml"/><Relationship Id="rId355" Type="http://schemas.openxmlformats.org/officeDocument/2006/relationships/image" Target="../media/image2466.png"/><Relationship Id="rId376" Type="http://schemas.openxmlformats.org/officeDocument/2006/relationships/image" Target="../media/image2476.png"/><Relationship Id="rId397" Type="http://schemas.openxmlformats.org/officeDocument/2006/relationships/customXml" Target="../ink/ink2594.xml"/><Relationship Id="rId4" Type="http://schemas.openxmlformats.org/officeDocument/2006/relationships/customXml" Target="../ink/ink2395.xml"/><Relationship Id="rId180" Type="http://schemas.openxmlformats.org/officeDocument/2006/relationships/customXml" Target="../ink/ink2483.xml"/><Relationship Id="rId215" Type="http://schemas.openxmlformats.org/officeDocument/2006/relationships/image" Target="../media/image2397.png"/><Relationship Id="rId236" Type="http://schemas.openxmlformats.org/officeDocument/2006/relationships/customXml" Target="../ink/ink2512.xml"/><Relationship Id="rId257" Type="http://schemas.openxmlformats.org/officeDocument/2006/relationships/image" Target="../media/image2417.png"/><Relationship Id="rId278" Type="http://schemas.openxmlformats.org/officeDocument/2006/relationships/customXml" Target="../ink/ink2533.xml"/><Relationship Id="rId401" Type="http://schemas.openxmlformats.org/officeDocument/2006/relationships/customXml" Target="../ink/ink2596.xml"/><Relationship Id="rId303" Type="http://schemas.openxmlformats.org/officeDocument/2006/relationships/image" Target="../media/image2440.png"/><Relationship Id="rId42" Type="http://schemas.openxmlformats.org/officeDocument/2006/relationships/customXml" Target="../ink/ink2414.xml"/><Relationship Id="rId84" Type="http://schemas.openxmlformats.org/officeDocument/2006/relationships/customXml" Target="../ink/ink2435.xml"/><Relationship Id="rId138" Type="http://schemas.openxmlformats.org/officeDocument/2006/relationships/customXml" Target="../ink/ink2462.xml"/><Relationship Id="rId345" Type="http://schemas.openxmlformats.org/officeDocument/2006/relationships/image" Target="../media/image2461.png"/><Relationship Id="rId387" Type="http://schemas.openxmlformats.org/officeDocument/2006/relationships/customXml" Target="../ink/ink2588.xml"/><Relationship Id="rId191" Type="http://schemas.openxmlformats.org/officeDocument/2006/relationships/image" Target="../media/image2385.png"/><Relationship Id="rId205" Type="http://schemas.openxmlformats.org/officeDocument/2006/relationships/image" Target="../media/image2392.png"/><Relationship Id="rId247" Type="http://schemas.openxmlformats.org/officeDocument/2006/relationships/image" Target="../media/image2412.png"/><Relationship Id="rId107" Type="http://schemas.openxmlformats.org/officeDocument/2006/relationships/image" Target="../media/image2343.png"/><Relationship Id="rId289" Type="http://schemas.openxmlformats.org/officeDocument/2006/relationships/image" Target="../media/image2433.png"/><Relationship Id="rId11" Type="http://schemas.openxmlformats.org/officeDocument/2006/relationships/image" Target="../media/image2295.png"/><Relationship Id="rId53" Type="http://schemas.openxmlformats.org/officeDocument/2006/relationships/image" Target="../media/image2316.png"/><Relationship Id="rId149" Type="http://schemas.openxmlformats.org/officeDocument/2006/relationships/image" Target="../media/image2364.png"/><Relationship Id="rId314" Type="http://schemas.openxmlformats.org/officeDocument/2006/relationships/customXml" Target="../ink/ink2551.xml"/><Relationship Id="rId356" Type="http://schemas.openxmlformats.org/officeDocument/2006/relationships/customXml" Target="../ink/ink2572.xml"/><Relationship Id="rId398" Type="http://schemas.openxmlformats.org/officeDocument/2006/relationships/image" Target="../media/image2486.png"/><Relationship Id="rId95" Type="http://schemas.openxmlformats.org/officeDocument/2006/relationships/image" Target="../media/image2337.png"/><Relationship Id="rId160" Type="http://schemas.openxmlformats.org/officeDocument/2006/relationships/customXml" Target="../ink/ink2473.xml"/><Relationship Id="rId216" Type="http://schemas.openxmlformats.org/officeDocument/2006/relationships/customXml" Target="../ink/ink2501.xml"/><Relationship Id="rId258" Type="http://schemas.openxmlformats.org/officeDocument/2006/relationships/customXml" Target="../ink/ink2523.xml"/><Relationship Id="rId22" Type="http://schemas.openxmlformats.org/officeDocument/2006/relationships/customXml" Target="../ink/ink2404.xml"/><Relationship Id="rId64" Type="http://schemas.openxmlformats.org/officeDocument/2006/relationships/customXml" Target="../ink/ink2425.xml"/><Relationship Id="rId118" Type="http://schemas.openxmlformats.org/officeDocument/2006/relationships/customXml" Target="../ink/ink2452.xml"/><Relationship Id="rId325" Type="http://schemas.openxmlformats.org/officeDocument/2006/relationships/image" Target="../media/image2451.png"/><Relationship Id="rId367" Type="http://schemas.openxmlformats.org/officeDocument/2006/relationships/customXml" Target="../ink/ink2578.xml"/><Relationship Id="rId171" Type="http://schemas.openxmlformats.org/officeDocument/2006/relationships/image" Target="../media/image2375.png"/><Relationship Id="rId227" Type="http://schemas.openxmlformats.org/officeDocument/2006/relationships/customXml" Target="../ink/ink2507.xml"/><Relationship Id="rId269" Type="http://schemas.openxmlformats.org/officeDocument/2006/relationships/image" Target="../media/image2423.png"/><Relationship Id="rId33" Type="http://schemas.openxmlformats.org/officeDocument/2006/relationships/image" Target="../media/image2306.png"/><Relationship Id="rId129" Type="http://schemas.openxmlformats.org/officeDocument/2006/relationships/image" Target="../media/image2354.png"/><Relationship Id="rId280" Type="http://schemas.openxmlformats.org/officeDocument/2006/relationships/customXml" Target="../ink/ink2534.xml"/><Relationship Id="rId336" Type="http://schemas.openxmlformats.org/officeDocument/2006/relationships/customXml" Target="../ink/ink2562.xml"/><Relationship Id="rId75" Type="http://schemas.openxmlformats.org/officeDocument/2006/relationships/image" Target="../media/image2327.png"/><Relationship Id="rId140" Type="http://schemas.openxmlformats.org/officeDocument/2006/relationships/customXml" Target="../ink/ink2463.xml"/><Relationship Id="rId182" Type="http://schemas.openxmlformats.org/officeDocument/2006/relationships/customXml" Target="../ink/ink2484.xml"/><Relationship Id="rId378" Type="http://schemas.openxmlformats.org/officeDocument/2006/relationships/image" Target="../media/image2477.png"/><Relationship Id="rId403" Type="http://schemas.openxmlformats.org/officeDocument/2006/relationships/customXml" Target="../ink/ink2597.xml"/><Relationship Id="rId6" Type="http://schemas.openxmlformats.org/officeDocument/2006/relationships/customXml" Target="../ink/ink2396.xml"/><Relationship Id="rId238" Type="http://schemas.openxmlformats.org/officeDocument/2006/relationships/customXml" Target="../ink/ink2513.xml"/><Relationship Id="rId291" Type="http://schemas.openxmlformats.org/officeDocument/2006/relationships/image" Target="../media/image2434.png"/><Relationship Id="rId305" Type="http://schemas.openxmlformats.org/officeDocument/2006/relationships/image" Target="../media/image2441.png"/><Relationship Id="rId347" Type="http://schemas.openxmlformats.org/officeDocument/2006/relationships/image" Target="../media/image2462.png"/><Relationship Id="rId44" Type="http://schemas.openxmlformats.org/officeDocument/2006/relationships/customXml" Target="../ink/ink2415.xml"/><Relationship Id="rId86" Type="http://schemas.openxmlformats.org/officeDocument/2006/relationships/customXml" Target="../ink/ink2436.xml"/><Relationship Id="rId151" Type="http://schemas.openxmlformats.org/officeDocument/2006/relationships/image" Target="../media/image2365.png"/><Relationship Id="rId389" Type="http://schemas.openxmlformats.org/officeDocument/2006/relationships/customXml" Target="../ink/ink2589.xml"/><Relationship Id="rId193" Type="http://schemas.openxmlformats.org/officeDocument/2006/relationships/image" Target="../media/image2386.png"/><Relationship Id="rId207" Type="http://schemas.openxmlformats.org/officeDocument/2006/relationships/image" Target="../media/image2393.png"/><Relationship Id="rId249" Type="http://schemas.openxmlformats.org/officeDocument/2006/relationships/image" Target="../media/image2413.png"/><Relationship Id="rId13" Type="http://schemas.openxmlformats.org/officeDocument/2006/relationships/image" Target="../media/image2296.png"/><Relationship Id="rId109" Type="http://schemas.openxmlformats.org/officeDocument/2006/relationships/image" Target="../media/image2344.png"/><Relationship Id="rId260" Type="http://schemas.openxmlformats.org/officeDocument/2006/relationships/customXml" Target="../ink/ink2524.xml"/><Relationship Id="rId316" Type="http://schemas.openxmlformats.org/officeDocument/2006/relationships/customXml" Target="../ink/ink2552.xml"/><Relationship Id="rId55" Type="http://schemas.openxmlformats.org/officeDocument/2006/relationships/image" Target="../media/image2317.png"/><Relationship Id="rId97" Type="http://schemas.openxmlformats.org/officeDocument/2006/relationships/image" Target="../media/image2338.png"/><Relationship Id="rId120" Type="http://schemas.openxmlformats.org/officeDocument/2006/relationships/customXml" Target="../ink/ink2453.xml"/><Relationship Id="rId358" Type="http://schemas.openxmlformats.org/officeDocument/2006/relationships/customXml" Target="../ink/ink2573.xml"/><Relationship Id="rId162" Type="http://schemas.openxmlformats.org/officeDocument/2006/relationships/customXml" Target="../ink/ink2474.xml"/><Relationship Id="rId218" Type="http://schemas.openxmlformats.org/officeDocument/2006/relationships/customXml" Target="../ink/ink2502.xml"/><Relationship Id="rId271" Type="http://schemas.openxmlformats.org/officeDocument/2006/relationships/image" Target="../media/image2424.png"/><Relationship Id="rId24" Type="http://schemas.openxmlformats.org/officeDocument/2006/relationships/customXml" Target="../ink/ink2405.xml"/><Relationship Id="rId66" Type="http://schemas.openxmlformats.org/officeDocument/2006/relationships/customXml" Target="../ink/ink2426.xml"/><Relationship Id="rId131" Type="http://schemas.openxmlformats.org/officeDocument/2006/relationships/image" Target="../media/image2355.png"/><Relationship Id="rId327" Type="http://schemas.openxmlformats.org/officeDocument/2006/relationships/image" Target="../media/image2452.png"/><Relationship Id="rId369" Type="http://schemas.openxmlformats.org/officeDocument/2006/relationships/customXml" Target="../ink/ink2579.xml"/><Relationship Id="rId173" Type="http://schemas.openxmlformats.org/officeDocument/2006/relationships/image" Target="../media/image2376.png"/><Relationship Id="rId229" Type="http://schemas.openxmlformats.org/officeDocument/2006/relationships/customXml" Target="../ink/ink2508.xml"/><Relationship Id="rId380" Type="http://schemas.openxmlformats.org/officeDocument/2006/relationships/image" Target="../media/image2478.png"/><Relationship Id="rId240" Type="http://schemas.openxmlformats.org/officeDocument/2006/relationships/customXml" Target="../ink/ink2514.xml"/><Relationship Id="rId35" Type="http://schemas.openxmlformats.org/officeDocument/2006/relationships/image" Target="../media/image2307.png"/><Relationship Id="rId77" Type="http://schemas.openxmlformats.org/officeDocument/2006/relationships/image" Target="../media/image2328.png"/><Relationship Id="rId100" Type="http://schemas.openxmlformats.org/officeDocument/2006/relationships/customXml" Target="../ink/ink2443.xml"/><Relationship Id="rId282" Type="http://schemas.openxmlformats.org/officeDocument/2006/relationships/customXml" Target="../ink/ink2535.xml"/><Relationship Id="rId338" Type="http://schemas.openxmlformats.org/officeDocument/2006/relationships/customXml" Target="../ink/ink2563.xml"/><Relationship Id="rId8" Type="http://schemas.openxmlformats.org/officeDocument/2006/relationships/customXml" Target="../ink/ink2397.xml"/><Relationship Id="rId142" Type="http://schemas.openxmlformats.org/officeDocument/2006/relationships/customXml" Target="../ink/ink2464.xml"/><Relationship Id="rId184" Type="http://schemas.openxmlformats.org/officeDocument/2006/relationships/customXml" Target="../ink/ink2485.xml"/><Relationship Id="rId391" Type="http://schemas.openxmlformats.org/officeDocument/2006/relationships/customXml" Target="../ink/ink2590.xml"/><Relationship Id="rId405" Type="http://schemas.openxmlformats.org/officeDocument/2006/relationships/customXml" Target="../ink/ink2598.xml"/><Relationship Id="rId251" Type="http://schemas.openxmlformats.org/officeDocument/2006/relationships/image" Target="../media/image2414.png"/><Relationship Id="rId46" Type="http://schemas.openxmlformats.org/officeDocument/2006/relationships/customXml" Target="../ink/ink2416.xml"/><Relationship Id="rId293" Type="http://schemas.openxmlformats.org/officeDocument/2006/relationships/image" Target="../media/image2435.png"/><Relationship Id="rId307" Type="http://schemas.openxmlformats.org/officeDocument/2006/relationships/image" Target="../media/image2442.png"/><Relationship Id="rId349" Type="http://schemas.openxmlformats.org/officeDocument/2006/relationships/image" Target="../media/image2463.png"/><Relationship Id="rId88" Type="http://schemas.openxmlformats.org/officeDocument/2006/relationships/customXml" Target="../ink/ink2437.xml"/><Relationship Id="rId111" Type="http://schemas.openxmlformats.org/officeDocument/2006/relationships/image" Target="../media/image2345.png"/><Relationship Id="rId153" Type="http://schemas.openxmlformats.org/officeDocument/2006/relationships/image" Target="../media/image2366.png"/><Relationship Id="rId195" Type="http://schemas.openxmlformats.org/officeDocument/2006/relationships/image" Target="../media/image2387.png"/><Relationship Id="rId209" Type="http://schemas.openxmlformats.org/officeDocument/2006/relationships/image" Target="../media/image2394.png"/><Relationship Id="rId360" Type="http://schemas.openxmlformats.org/officeDocument/2006/relationships/customXml" Target="../ink/ink2574.xml"/><Relationship Id="rId220" Type="http://schemas.openxmlformats.org/officeDocument/2006/relationships/customXml" Target="../ink/ink2503.xml"/><Relationship Id="rId15" Type="http://schemas.openxmlformats.org/officeDocument/2006/relationships/image" Target="../media/image2297.png"/><Relationship Id="rId57" Type="http://schemas.openxmlformats.org/officeDocument/2006/relationships/image" Target="../media/image2318.png"/><Relationship Id="rId262" Type="http://schemas.openxmlformats.org/officeDocument/2006/relationships/customXml" Target="../ink/ink2525.xml"/><Relationship Id="rId318" Type="http://schemas.openxmlformats.org/officeDocument/2006/relationships/customXml" Target="../ink/ink2553.xml"/><Relationship Id="rId99" Type="http://schemas.openxmlformats.org/officeDocument/2006/relationships/image" Target="../media/image2339.png"/><Relationship Id="rId122" Type="http://schemas.openxmlformats.org/officeDocument/2006/relationships/customXml" Target="../ink/ink2454.xml"/><Relationship Id="rId164" Type="http://schemas.openxmlformats.org/officeDocument/2006/relationships/customXml" Target="../ink/ink2475.xml"/><Relationship Id="rId371" Type="http://schemas.openxmlformats.org/officeDocument/2006/relationships/customXml" Target="../ink/ink2580.xml"/><Relationship Id="rId26" Type="http://schemas.openxmlformats.org/officeDocument/2006/relationships/customXml" Target="../ink/ink2406.xml"/><Relationship Id="rId231" Type="http://schemas.openxmlformats.org/officeDocument/2006/relationships/customXml" Target="../ink/ink2509.xml"/><Relationship Id="rId273" Type="http://schemas.openxmlformats.org/officeDocument/2006/relationships/image" Target="../media/image2425.png"/><Relationship Id="rId329" Type="http://schemas.openxmlformats.org/officeDocument/2006/relationships/image" Target="../media/image2453.png"/><Relationship Id="rId68" Type="http://schemas.openxmlformats.org/officeDocument/2006/relationships/customXml" Target="../ink/ink2427.xml"/><Relationship Id="rId133" Type="http://schemas.openxmlformats.org/officeDocument/2006/relationships/image" Target="../media/image2356.png"/><Relationship Id="rId175" Type="http://schemas.openxmlformats.org/officeDocument/2006/relationships/image" Target="../media/image2377.png"/><Relationship Id="rId340" Type="http://schemas.openxmlformats.org/officeDocument/2006/relationships/customXml" Target="../ink/ink2564.xml"/><Relationship Id="rId200" Type="http://schemas.openxmlformats.org/officeDocument/2006/relationships/customXml" Target="../ink/ink2493.xml"/><Relationship Id="rId382" Type="http://schemas.openxmlformats.org/officeDocument/2006/relationships/image" Target="../media/image2479.png"/><Relationship Id="rId242" Type="http://schemas.openxmlformats.org/officeDocument/2006/relationships/customXml" Target="../ink/ink2515.xml"/><Relationship Id="rId284" Type="http://schemas.openxmlformats.org/officeDocument/2006/relationships/customXml" Target="../ink/ink2536.xml"/><Relationship Id="rId37" Type="http://schemas.openxmlformats.org/officeDocument/2006/relationships/image" Target="../media/image2308.png"/><Relationship Id="rId79" Type="http://schemas.openxmlformats.org/officeDocument/2006/relationships/image" Target="../media/image2329.png"/><Relationship Id="rId102" Type="http://schemas.openxmlformats.org/officeDocument/2006/relationships/customXml" Target="../ink/ink2444.xml"/><Relationship Id="rId144" Type="http://schemas.openxmlformats.org/officeDocument/2006/relationships/customXml" Target="../ink/ink2465.xml"/><Relationship Id="rId90" Type="http://schemas.openxmlformats.org/officeDocument/2006/relationships/customXml" Target="../ink/ink2438.xml"/><Relationship Id="rId186" Type="http://schemas.openxmlformats.org/officeDocument/2006/relationships/customXml" Target="../ink/ink2486.xml"/><Relationship Id="rId351" Type="http://schemas.openxmlformats.org/officeDocument/2006/relationships/image" Target="../media/image2464.png"/><Relationship Id="rId393" Type="http://schemas.openxmlformats.org/officeDocument/2006/relationships/image" Target="../media/image2484.png"/><Relationship Id="rId407" Type="http://schemas.openxmlformats.org/officeDocument/2006/relationships/customXml" Target="../ink/ink2599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11.xml"/><Relationship Id="rId21" Type="http://schemas.openxmlformats.org/officeDocument/2006/relationships/image" Target="../media/image2500.png"/><Relationship Id="rId42" Type="http://schemas.openxmlformats.org/officeDocument/2006/relationships/customXml" Target="../ink/ink2619.xml"/><Relationship Id="rId47" Type="http://schemas.openxmlformats.org/officeDocument/2006/relationships/image" Target="../media/image2513.png"/><Relationship Id="rId63" Type="http://schemas.openxmlformats.org/officeDocument/2006/relationships/image" Target="../media/image2521.png"/><Relationship Id="rId68" Type="http://schemas.openxmlformats.org/officeDocument/2006/relationships/customXml" Target="../ink/ink2632.xml"/><Relationship Id="rId84" Type="http://schemas.openxmlformats.org/officeDocument/2006/relationships/customXml" Target="../ink/ink2640.xml"/><Relationship Id="rId89" Type="http://schemas.openxmlformats.org/officeDocument/2006/relationships/image" Target="../media/image2534.png"/><Relationship Id="rId16" Type="http://schemas.openxmlformats.org/officeDocument/2006/relationships/customXml" Target="../ink/ink2606.xml"/><Relationship Id="rId11" Type="http://schemas.openxmlformats.org/officeDocument/2006/relationships/image" Target="../media/image2495.png"/><Relationship Id="rId32" Type="http://schemas.openxmlformats.org/officeDocument/2006/relationships/customXml" Target="../ink/ink2614.xml"/><Relationship Id="rId37" Type="http://schemas.openxmlformats.org/officeDocument/2006/relationships/image" Target="../media/image2508.png"/><Relationship Id="rId53" Type="http://schemas.openxmlformats.org/officeDocument/2006/relationships/image" Target="../media/image2516.png"/><Relationship Id="rId58" Type="http://schemas.openxmlformats.org/officeDocument/2006/relationships/customXml" Target="../ink/ink2627.xml"/><Relationship Id="rId74" Type="http://schemas.openxmlformats.org/officeDocument/2006/relationships/customXml" Target="../ink/ink2635.xml"/><Relationship Id="rId79" Type="http://schemas.openxmlformats.org/officeDocument/2006/relationships/image" Target="../media/image2529.png"/><Relationship Id="rId5" Type="http://schemas.openxmlformats.org/officeDocument/2006/relationships/image" Target="../media/image2492.png"/><Relationship Id="rId90" Type="http://schemas.openxmlformats.org/officeDocument/2006/relationships/customXml" Target="../ink/ink2643.xml"/><Relationship Id="rId95" Type="http://schemas.openxmlformats.org/officeDocument/2006/relationships/image" Target="../media/image2537.png"/><Relationship Id="rId22" Type="http://schemas.openxmlformats.org/officeDocument/2006/relationships/customXml" Target="../ink/ink2609.xml"/><Relationship Id="rId27" Type="http://schemas.openxmlformats.org/officeDocument/2006/relationships/image" Target="../media/image2503.png"/><Relationship Id="rId43" Type="http://schemas.openxmlformats.org/officeDocument/2006/relationships/image" Target="../media/image2511.png"/><Relationship Id="rId48" Type="http://schemas.openxmlformats.org/officeDocument/2006/relationships/customXml" Target="../ink/ink2622.xml"/><Relationship Id="rId64" Type="http://schemas.openxmlformats.org/officeDocument/2006/relationships/customXml" Target="../ink/ink2630.xml"/><Relationship Id="rId69" Type="http://schemas.openxmlformats.org/officeDocument/2006/relationships/image" Target="../media/image2524.png"/><Relationship Id="rId80" Type="http://schemas.openxmlformats.org/officeDocument/2006/relationships/customXml" Target="../ink/ink2638.xml"/><Relationship Id="rId85" Type="http://schemas.openxmlformats.org/officeDocument/2006/relationships/image" Target="../media/image2532.png"/><Relationship Id="rId3" Type="http://schemas.openxmlformats.org/officeDocument/2006/relationships/image" Target="NULL"/><Relationship Id="rId12" Type="http://schemas.openxmlformats.org/officeDocument/2006/relationships/customXml" Target="../ink/ink2604.xml"/><Relationship Id="rId17" Type="http://schemas.openxmlformats.org/officeDocument/2006/relationships/image" Target="../media/image2498.png"/><Relationship Id="rId25" Type="http://schemas.openxmlformats.org/officeDocument/2006/relationships/image" Target="../media/image2502.png"/><Relationship Id="rId33" Type="http://schemas.openxmlformats.org/officeDocument/2006/relationships/image" Target="../media/image2506.png"/><Relationship Id="rId38" Type="http://schemas.openxmlformats.org/officeDocument/2006/relationships/customXml" Target="../ink/ink2617.xml"/><Relationship Id="rId46" Type="http://schemas.openxmlformats.org/officeDocument/2006/relationships/customXml" Target="../ink/ink2621.xml"/><Relationship Id="rId59" Type="http://schemas.openxmlformats.org/officeDocument/2006/relationships/image" Target="../media/image2519.png"/><Relationship Id="rId67" Type="http://schemas.openxmlformats.org/officeDocument/2006/relationships/image" Target="../media/image2523.png"/><Relationship Id="rId20" Type="http://schemas.openxmlformats.org/officeDocument/2006/relationships/customXml" Target="../ink/ink2608.xml"/><Relationship Id="rId41" Type="http://schemas.openxmlformats.org/officeDocument/2006/relationships/image" Target="../media/image2510.png"/><Relationship Id="rId54" Type="http://schemas.openxmlformats.org/officeDocument/2006/relationships/customXml" Target="../ink/ink2625.xml"/><Relationship Id="rId62" Type="http://schemas.openxmlformats.org/officeDocument/2006/relationships/customXml" Target="../ink/ink2629.xml"/><Relationship Id="rId70" Type="http://schemas.openxmlformats.org/officeDocument/2006/relationships/customXml" Target="../ink/ink2633.xml"/><Relationship Id="rId75" Type="http://schemas.openxmlformats.org/officeDocument/2006/relationships/image" Target="../media/image2527.png"/><Relationship Id="rId83" Type="http://schemas.openxmlformats.org/officeDocument/2006/relationships/image" Target="../media/image2531.png"/><Relationship Id="rId88" Type="http://schemas.openxmlformats.org/officeDocument/2006/relationships/customXml" Target="../ink/ink2642.xml"/><Relationship Id="rId91" Type="http://schemas.openxmlformats.org/officeDocument/2006/relationships/image" Target="../media/image2535.png"/><Relationship Id="rId96" Type="http://schemas.openxmlformats.org/officeDocument/2006/relationships/customXml" Target="../ink/ink26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01.xml"/><Relationship Id="rId15" Type="http://schemas.openxmlformats.org/officeDocument/2006/relationships/image" Target="../media/image2497.png"/><Relationship Id="rId23" Type="http://schemas.openxmlformats.org/officeDocument/2006/relationships/image" Target="../media/image2501.png"/><Relationship Id="rId28" Type="http://schemas.openxmlformats.org/officeDocument/2006/relationships/customXml" Target="../ink/ink2612.xml"/><Relationship Id="rId36" Type="http://schemas.openxmlformats.org/officeDocument/2006/relationships/customXml" Target="../ink/ink2616.xml"/><Relationship Id="rId49" Type="http://schemas.openxmlformats.org/officeDocument/2006/relationships/image" Target="../media/image2514.png"/><Relationship Id="rId57" Type="http://schemas.openxmlformats.org/officeDocument/2006/relationships/image" Target="../media/image2518.png"/><Relationship Id="rId10" Type="http://schemas.openxmlformats.org/officeDocument/2006/relationships/customXml" Target="../ink/ink2603.xml"/><Relationship Id="rId31" Type="http://schemas.openxmlformats.org/officeDocument/2006/relationships/image" Target="../media/image2505.png"/><Relationship Id="rId44" Type="http://schemas.openxmlformats.org/officeDocument/2006/relationships/customXml" Target="../ink/ink2620.xml"/><Relationship Id="rId52" Type="http://schemas.openxmlformats.org/officeDocument/2006/relationships/customXml" Target="../ink/ink2624.xml"/><Relationship Id="rId60" Type="http://schemas.openxmlformats.org/officeDocument/2006/relationships/customXml" Target="../ink/ink2628.xml"/><Relationship Id="rId65" Type="http://schemas.openxmlformats.org/officeDocument/2006/relationships/image" Target="../media/image2522.png"/><Relationship Id="rId73" Type="http://schemas.openxmlformats.org/officeDocument/2006/relationships/image" Target="../media/image2526.png"/><Relationship Id="rId78" Type="http://schemas.openxmlformats.org/officeDocument/2006/relationships/customXml" Target="../ink/ink2637.xml"/><Relationship Id="rId81" Type="http://schemas.openxmlformats.org/officeDocument/2006/relationships/image" Target="../media/image2530.png"/><Relationship Id="rId86" Type="http://schemas.openxmlformats.org/officeDocument/2006/relationships/customXml" Target="../ink/ink2641.xml"/><Relationship Id="rId94" Type="http://schemas.openxmlformats.org/officeDocument/2006/relationships/customXml" Target="../ink/ink2645.xml"/><Relationship Id="rId99" Type="http://schemas.openxmlformats.org/officeDocument/2006/relationships/image" Target="../media/image2539.png"/><Relationship Id="rId4" Type="http://schemas.openxmlformats.org/officeDocument/2006/relationships/customXml" Target="../ink/ink2600.xml"/><Relationship Id="rId9" Type="http://schemas.openxmlformats.org/officeDocument/2006/relationships/image" Target="../media/image2494.png"/><Relationship Id="rId13" Type="http://schemas.openxmlformats.org/officeDocument/2006/relationships/image" Target="../media/image2496.png"/><Relationship Id="rId18" Type="http://schemas.openxmlformats.org/officeDocument/2006/relationships/customXml" Target="../ink/ink2607.xml"/><Relationship Id="rId39" Type="http://schemas.openxmlformats.org/officeDocument/2006/relationships/image" Target="../media/image2509.png"/><Relationship Id="rId34" Type="http://schemas.openxmlformats.org/officeDocument/2006/relationships/customXml" Target="../ink/ink2615.xml"/><Relationship Id="rId50" Type="http://schemas.openxmlformats.org/officeDocument/2006/relationships/customXml" Target="../ink/ink2623.xml"/><Relationship Id="rId55" Type="http://schemas.openxmlformats.org/officeDocument/2006/relationships/image" Target="../media/image2517.png"/><Relationship Id="rId76" Type="http://schemas.openxmlformats.org/officeDocument/2006/relationships/customXml" Target="../ink/ink2636.xml"/><Relationship Id="rId97" Type="http://schemas.openxmlformats.org/officeDocument/2006/relationships/image" Target="../media/image2538.png"/><Relationship Id="rId7" Type="http://schemas.openxmlformats.org/officeDocument/2006/relationships/image" Target="../media/image2493.png"/><Relationship Id="rId71" Type="http://schemas.openxmlformats.org/officeDocument/2006/relationships/image" Target="../media/image2525.png"/><Relationship Id="rId92" Type="http://schemas.openxmlformats.org/officeDocument/2006/relationships/customXml" Target="../ink/ink2644.xml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2504.png"/><Relationship Id="rId24" Type="http://schemas.openxmlformats.org/officeDocument/2006/relationships/customXml" Target="../ink/ink2610.xml"/><Relationship Id="rId40" Type="http://schemas.openxmlformats.org/officeDocument/2006/relationships/customXml" Target="../ink/ink2618.xml"/><Relationship Id="rId45" Type="http://schemas.openxmlformats.org/officeDocument/2006/relationships/image" Target="../media/image2512.png"/><Relationship Id="rId66" Type="http://schemas.openxmlformats.org/officeDocument/2006/relationships/customXml" Target="../ink/ink2631.xml"/><Relationship Id="rId87" Type="http://schemas.openxmlformats.org/officeDocument/2006/relationships/image" Target="../media/image2533.png"/><Relationship Id="rId61" Type="http://schemas.openxmlformats.org/officeDocument/2006/relationships/image" Target="../media/image2520.png"/><Relationship Id="rId82" Type="http://schemas.openxmlformats.org/officeDocument/2006/relationships/customXml" Target="../ink/ink2639.xml"/><Relationship Id="rId19" Type="http://schemas.openxmlformats.org/officeDocument/2006/relationships/image" Target="../media/image2499.png"/><Relationship Id="rId14" Type="http://schemas.openxmlformats.org/officeDocument/2006/relationships/customXml" Target="../ink/ink2605.xml"/><Relationship Id="rId30" Type="http://schemas.openxmlformats.org/officeDocument/2006/relationships/customXml" Target="../ink/ink2613.xml"/><Relationship Id="rId35" Type="http://schemas.openxmlformats.org/officeDocument/2006/relationships/image" Target="../media/image2507.png"/><Relationship Id="rId56" Type="http://schemas.openxmlformats.org/officeDocument/2006/relationships/customXml" Target="../ink/ink2626.xml"/><Relationship Id="rId77" Type="http://schemas.openxmlformats.org/officeDocument/2006/relationships/image" Target="../media/image2528.png"/><Relationship Id="rId8" Type="http://schemas.openxmlformats.org/officeDocument/2006/relationships/customXml" Target="../ink/ink2602.xml"/><Relationship Id="rId51" Type="http://schemas.openxmlformats.org/officeDocument/2006/relationships/image" Target="../media/image2515.png"/><Relationship Id="rId72" Type="http://schemas.openxmlformats.org/officeDocument/2006/relationships/customXml" Target="../ink/ink2634.xml"/><Relationship Id="rId93" Type="http://schemas.openxmlformats.org/officeDocument/2006/relationships/image" Target="../media/image2536.png"/><Relationship Id="rId98" Type="http://schemas.openxmlformats.org/officeDocument/2006/relationships/customXml" Target="../ink/ink2647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89.xml"/><Relationship Id="rId170" Type="http://schemas.openxmlformats.org/officeDocument/2006/relationships/customXml" Target="../ink/ink164.xml"/><Relationship Id="rId268" Type="http://schemas.openxmlformats.org/officeDocument/2006/relationships/customXml" Target="../ink/ink214.xml"/><Relationship Id="rId475" Type="http://schemas.openxmlformats.org/officeDocument/2006/relationships/image" Target="../media/image271.png"/><Relationship Id="rId682" Type="http://schemas.openxmlformats.org/officeDocument/2006/relationships/image" Target="../media/image374.png"/><Relationship Id="rId128" Type="http://schemas.openxmlformats.org/officeDocument/2006/relationships/image" Target="../media/image100.png"/><Relationship Id="rId335" Type="http://schemas.openxmlformats.org/officeDocument/2006/relationships/customXml" Target="../ink/ink248.xml"/><Relationship Id="rId542" Type="http://schemas.openxmlformats.org/officeDocument/2006/relationships/image" Target="../media/image304.png"/><Relationship Id="rId987" Type="http://schemas.openxmlformats.org/officeDocument/2006/relationships/customXml" Target="../ink/ink576.xml"/><Relationship Id="rId1172" Type="http://schemas.openxmlformats.org/officeDocument/2006/relationships/image" Target="../media/image617.png"/><Relationship Id="rId402" Type="http://schemas.openxmlformats.org/officeDocument/2006/relationships/image" Target="../media/image235.png"/><Relationship Id="rId847" Type="http://schemas.openxmlformats.org/officeDocument/2006/relationships/image" Target="../media/image456.png"/><Relationship Id="rId1032" Type="http://schemas.openxmlformats.org/officeDocument/2006/relationships/customXml" Target="../ink/ink599.xml"/><Relationship Id="rId707" Type="http://schemas.openxmlformats.org/officeDocument/2006/relationships/customXml" Target="../ink/ink435.xml"/><Relationship Id="rId914" Type="http://schemas.openxmlformats.org/officeDocument/2006/relationships/customXml" Target="../ink/ink539.xml"/><Relationship Id="rId43" Type="http://schemas.openxmlformats.org/officeDocument/2006/relationships/customXml" Target="../ink/ink100.xml"/><Relationship Id="rId192" Type="http://schemas.openxmlformats.org/officeDocument/2006/relationships/customXml" Target="../ink/ink175.xml"/><Relationship Id="rId497" Type="http://schemas.openxmlformats.org/officeDocument/2006/relationships/image" Target="../media/image282.png"/><Relationship Id="rId357" Type="http://schemas.openxmlformats.org/officeDocument/2006/relationships/customXml" Target="../ink/ink259.xml"/><Relationship Id="rId1194" Type="http://schemas.openxmlformats.org/officeDocument/2006/relationships/image" Target="../media/image628.png"/><Relationship Id="rId217" Type="http://schemas.openxmlformats.org/officeDocument/2006/relationships/customXml" Target="../ink/ink188.xml"/><Relationship Id="rId564" Type="http://schemas.openxmlformats.org/officeDocument/2006/relationships/image" Target="../media/image315.png"/><Relationship Id="rId771" Type="http://schemas.openxmlformats.org/officeDocument/2006/relationships/customXml" Target="../ink/ink467.xml"/><Relationship Id="rId869" Type="http://schemas.openxmlformats.org/officeDocument/2006/relationships/image" Target="../media/image467.png"/><Relationship Id="rId424" Type="http://schemas.openxmlformats.org/officeDocument/2006/relationships/customXml" Target="../ink/ink293.xml"/><Relationship Id="rId631" Type="http://schemas.openxmlformats.org/officeDocument/2006/relationships/customXml" Target="../ink/ink397.xml"/><Relationship Id="rId729" Type="http://schemas.openxmlformats.org/officeDocument/2006/relationships/customXml" Target="../ink/ink446.xml"/><Relationship Id="rId1054" Type="http://schemas.openxmlformats.org/officeDocument/2006/relationships/image" Target="../media/image558.png"/><Relationship Id="rId936" Type="http://schemas.openxmlformats.org/officeDocument/2006/relationships/customXml" Target="../ink/ink550.xml"/><Relationship Id="rId1121" Type="http://schemas.openxmlformats.org/officeDocument/2006/relationships/customXml" Target="../ink/ink644.xml"/><Relationship Id="rId1219" Type="http://schemas.openxmlformats.org/officeDocument/2006/relationships/image" Target="../media/image640.png"/><Relationship Id="rId65" Type="http://schemas.openxmlformats.org/officeDocument/2006/relationships/customXml" Target="../ink/ink111.xml"/><Relationship Id="rId281" Type="http://schemas.openxmlformats.org/officeDocument/2006/relationships/image" Target="../media/image175.png"/><Relationship Id="rId141" Type="http://schemas.openxmlformats.org/officeDocument/2006/relationships/customXml" Target="../ink/ink149.xml"/><Relationship Id="rId379" Type="http://schemas.openxmlformats.org/officeDocument/2006/relationships/customXml" Target="../ink/ink270.xml"/><Relationship Id="rId586" Type="http://schemas.openxmlformats.org/officeDocument/2006/relationships/image" Target="../media/image326.png"/><Relationship Id="rId793" Type="http://schemas.openxmlformats.org/officeDocument/2006/relationships/image" Target="../media/image429.png"/><Relationship Id="rId7" Type="http://schemas.openxmlformats.org/officeDocument/2006/relationships/customXml" Target="../ink/ink82.xml"/><Relationship Id="rId239" Type="http://schemas.openxmlformats.org/officeDocument/2006/relationships/image" Target="../media/image154.png"/><Relationship Id="rId446" Type="http://schemas.openxmlformats.org/officeDocument/2006/relationships/customXml" Target="../ink/ink304.xml"/><Relationship Id="rId653" Type="http://schemas.openxmlformats.org/officeDocument/2006/relationships/customXml" Target="../ink/ink408.xml"/><Relationship Id="rId1076" Type="http://schemas.openxmlformats.org/officeDocument/2006/relationships/image" Target="../media/image569.png"/><Relationship Id="rId306" Type="http://schemas.openxmlformats.org/officeDocument/2006/relationships/image" Target="../media/image187.png"/><Relationship Id="rId860" Type="http://schemas.openxmlformats.org/officeDocument/2006/relationships/customXml" Target="../ink/ink512.xml"/><Relationship Id="rId958" Type="http://schemas.openxmlformats.org/officeDocument/2006/relationships/image" Target="../media/image511.png"/><Relationship Id="rId1143" Type="http://schemas.openxmlformats.org/officeDocument/2006/relationships/customXml" Target="../ink/ink655.xml"/><Relationship Id="rId87" Type="http://schemas.openxmlformats.org/officeDocument/2006/relationships/customXml" Target="../ink/ink122.xml"/><Relationship Id="rId513" Type="http://schemas.openxmlformats.org/officeDocument/2006/relationships/customXml" Target="../ink/ink338.xml"/><Relationship Id="rId720" Type="http://schemas.openxmlformats.org/officeDocument/2006/relationships/image" Target="../media/image393.png"/><Relationship Id="rId818" Type="http://schemas.openxmlformats.org/officeDocument/2006/relationships/customXml" Target="../ink/ink491.xml"/><Relationship Id="rId1003" Type="http://schemas.openxmlformats.org/officeDocument/2006/relationships/customXml" Target="../ink/ink584.xml"/><Relationship Id="rId1210" Type="http://schemas.openxmlformats.org/officeDocument/2006/relationships/customXml" Target="../ink/ink689.xml"/><Relationship Id="rId14" Type="http://schemas.openxmlformats.org/officeDocument/2006/relationships/image" Target="../media/image4410.png"/><Relationship Id="rId163" Type="http://schemas.openxmlformats.org/officeDocument/2006/relationships/customXml" Target="../ink/ink160.xml"/><Relationship Id="rId370" Type="http://schemas.openxmlformats.org/officeDocument/2006/relationships/image" Target="../media/image219.png"/><Relationship Id="rId230" Type="http://schemas.openxmlformats.org/officeDocument/2006/relationships/customXml" Target="../ink/ink195.xml"/><Relationship Id="rId468" Type="http://schemas.openxmlformats.org/officeDocument/2006/relationships/customXml" Target="../ink/ink315.xml"/><Relationship Id="rId675" Type="http://schemas.openxmlformats.org/officeDocument/2006/relationships/customXml" Target="../ink/ink419.xml"/><Relationship Id="rId882" Type="http://schemas.openxmlformats.org/officeDocument/2006/relationships/customXml" Target="../ink/ink523.xml"/><Relationship Id="rId1098" Type="http://schemas.openxmlformats.org/officeDocument/2006/relationships/image" Target="../media/image580.png"/><Relationship Id="rId328" Type="http://schemas.openxmlformats.org/officeDocument/2006/relationships/image" Target="../media/image198.png"/><Relationship Id="rId535" Type="http://schemas.openxmlformats.org/officeDocument/2006/relationships/customXml" Target="../ink/ink349.xml"/><Relationship Id="rId742" Type="http://schemas.openxmlformats.org/officeDocument/2006/relationships/image" Target="../media/image404.png"/><Relationship Id="rId1165" Type="http://schemas.openxmlformats.org/officeDocument/2006/relationships/customXml" Target="../ink/ink666.xml"/><Relationship Id="rId602" Type="http://schemas.openxmlformats.org/officeDocument/2006/relationships/image" Target="../media/image334.png"/><Relationship Id="rId1025" Type="http://schemas.openxmlformats.org/officeDocument/2006/relationships/image" Target="../media/image544.png"/><Relationship Id="rId1232" Type="http://schemas.openxmlformats.org/officeDocument/2006/relationships/customXml" Target="../ink/ink700.xml"/><Relationship Id="rId907" Type="http://schemas.openxmlformats.org/officeDocument/2006/relationships/image" Target="../media/image486.png"/><Relationship Id="rId36" Type="http://schemas.openxmlformats.org/officeDocument/2006/relationships/image" Target="../media/image5510.png"/><Relationship Id="rId185" Type="http://schemas.openxmlformats.org/officeDocument/2006/relationships/image" Target="../media/image128.png"/><Relationship Id="rId392" Type="http://schemas.openxmlformats.org/officeDocument/2006/relationships/image" Target="../media/image230.png"/><Relationship Id="rId697" Type="http://schemas.openxmlformats.org/officeDocument/2006/relationships/customXml" Target="../ink/ink430.xml"/><Relationship Id="rId252" Type="http://schemas.openxmlformats.org/officeDocument/2006/relationships/customXml" Target="../ink/ink206.xml"/><Relationship Id="rId1187" Type="http://schemas.openxmlformats.org/officeDocument/2006/relationships/customXml" Target="../ink/ink677.xml"/><Relationship Id="rId112" Type="http://schemas.openxmlformats.org/officeDocument/2006/relationships/image" Target="../media/image92.png"/><Relationship Id="rId557" Type="http://schemas.openxmlformats.org/officeDocument/2006/relationships/customXml" Target="../ink/ink360.xml"/><Relationship Id="rId764" Type="http://schemas.openxmlformats.org/officeDocument/2006/relationships/image" Target="../media/image415.png"/><Relationship Id="rId971" Type="http://schemas.openxmlformats.org/officeDocument/2006/relationships/customXml" Target="../ink/ink568.xml"/><Relationship Id="rId417" Type="http://schemas.openxmlformats.org/officeDocument/2006/relationships/customXml" Target="../ink/ink289.xml"/><Relationship Id="rId624" Type="http://schemas.openxmlformats.org/officeDocument/2006/relationships/image" Target="../media/image345.png"/><Relationship Id="rId831" Type="http://schemas.openxmlformats.org/officeDocument/2006/relationships/image" Target="../media/image448.png"/><Relationship Id="rId1047" Type="http://schemas.openxmlformats.org/officeDocument/2006/relationships/customXml" Target="../ink/ink607.xml"/><Relationship Id="rId929" Type="http://schemas.openxmlformats.org/officeDocument/2006/relationships/image" Target="../media/image497.png"/><Relationship Id="rId1114" Type="http://schemas.openxmlformats.org/officeDocument/2006/relationships/image" Target="../media/image588.png"/><Relationship Id="rId58" Type="http://schemas.openxmlformats.org/officeDocument/2006/relationships/image" Target="../media/image6610.png"/><Relationship Id="rId274" Type="http://schemas.openxmlformats.org/officeDocument/2006/relationships/customXml" Target="../ink/ink217.xml"/><Relationship Id="rId481" Type="http://schemas.openxmlformats.org/officeDocument/2006/relationships/image" Target="../media/image274.png"/><Relationship Id="rId134" Type="http://schemas.openxmlformats.org/officeDocument/2006/relationships/image" Target="../media/image103.png"/><Relationship Id="rId579" Type="http://schemas.openxmlformats.org/officeDocument/2006/relationships/customXml" Target="../ink/ink371.xml"/><Relationship Id="rId786" Type="http://schemas.openxmlformats.org/officeDocument/2006/relationships/customXml" Target="../ink/ink475.xml"/><Relationship Id="rId993" Type="http://schemas.openxmlformats.org/officeDocument/2006/relationships/customXml" Target="../ink/ink579.xml"/><Relationship Id="rId341" Type="http://schemas.openxmlformats.org/officeDocument/2006/relationships/customXml" Target="../ink/ink251.xml"/><Relationship Id="rId439" Type="http://schemas.openxmlformats.org/officeDocument/2006/relationships/image" Target="../media/image253.png"/><Relationship Id="rId646" Type="http://schemas.openxmlformats.org/officeDocument/2006/relationships/image" Target="../media/image356.png"/><Relationship Id="rId1069" Type="http://schemas.openxmlformats.org/officeDocument/2006/relationships/customXml" Target="../ink/ink618.xml"/><Relationship Id="rId201" Type="http://schemas.openxmlformats.org/officeDocument/2006/relationships/image" Target="../media/image136.png"/><Relationship Id="rId506" Type="http://schemas.openxmlformats.org/officeDocument/2006/relationships/customXml" Target="../ink/ink334.xml"/><Relationship Id="rId853" Type="http://schemas.openxmlformats.org/officeDocument/2006/relationships/image" Target="../media/image459.png"/><Relationship Id="rId1136" Type="http://schemas.openxmlformats.org/officeDocument/2006/relationships/image" Target="../media/image599.png"/><Relationship Id="rId713" Type="http://schemas.openxmlformats.org/officeDocument/2006/relationships/customXml" Target="../ink/ink438.xml"/><Relationship Id="rId920" Type="http://schemas.openxmlformats.org/officeDocument/2006/relationships/customXml" Target="../ink/ink542.xml"/><Relationship Id="rId1203" Type="http://schemas.openxmlformats.org/officeDocument/2006/relationships/image" Target="../media/image632.png"/><Relationship Id="rId296" Type="http://schemas.openxmlformats.org/officeDocument/2006/relationships/image" Target="../media/image182.png"/><Relationship Id="rId156" Type="http://schemas.openxmlformats.org/officeDocument/2006/relationships/image" Target="../media/image114.png"/><Relationship Id="rId363" Type="http://schemas.openxmlformats.org/officeDocument/2006/relationships/customXml" Target="../ink/ink262.xml"/><Relationship Id="rId570" Type="http://schemas.openxmlformats.org/officeDocument/2006/relationships/image" Target="../media/image318.png"/><Relationship Id="rId223" Type="http://schemas.openxmlformats.org/officeDocument/2006/relationships/customXml" Target="../ink/ink191.xml"/><Relationship Id="rId430" Type="http://schemas.openxmlformats.org/officeDocument/2006/relationships/customXml" Target="../ink/ink296.xml"/><Relationship Id="rId668" Type="http://schemas.openxmlformats.org/officeDocument/2006/relationships/image" Target="../media/image367.png"/><Relationship Id="rId875" Type="http://schemas.openxmlformats.org/officeDocument/2006/relationships/image" Target="../media/image470.png"/><Relationship Id="rId1060" Type="http://schemas.openxmlformats.org/officeDocument/2006/relationships/image" Target="../media/image561.png"/><Relationship Id="rId528" Type="http://schemas.openxmlformats.org/officeDocument/2006/relationships/image" Target="../media/image297.png"/><Relationship Id="rId735" Type="http://schemas.openxmlformats.org/officeDocument/2006/relationships/customXml" Target="../ink/ink449.xml"/><Relationship Id="rId942" Type="http://schemas.openxmlformats.org/officeDocument/2006/relationships/customXml" Target="../ink/ink553.xml"/><Relationship Id="rId1158" Type="http://schemas.openxmlformats.org/officeDocument/2006/relationships/image" Target="../media/image610.png"/><Relationship Id="rId1018" Type="http://schemas.openxmlformats.org/officeDocument/2006/relationships/image" Target="../media/image541.png"/><Relationship Id="rId1225" Type="http://schemas.openxmlformats.org/officeDocument/2006/relationships/image" Target="../media/image643.png"/><Relationship Id="rId71" Type="http://schemas.openxmlformats.org/officeDocument/2006/relationships/customXml" Target="../ink/ink114.xml"/><Relationship Id="rId802" Type="http://schemas.openxmlformats.org/officeDocument/2006/relationships/customXml" Target="../ink/ink483.xml"/><Relationship Id="rId29" Type="http://schemas.openxmlformats.org/officeDocument/2006/relationships/customXml" Target="../ink/ink93.xml"/><Relationship Id="rId178" Type="http://schemas.openxmlformats.org/officeDocument/2006/relationships/customXml" Target="../ink/ink168.xml"/><Relationship Id="rId385" Type="http://schemas.openxmlformats.org/officeDocument/2006/relationships/customXml" Target="../ink/ink273.xml"/><Relationship Id="rId592" Type="http://schemas.openxmlformats.org/officeDocument/2006/relationships/image" Target="../media/image329.png"/><Relationship Id="rId245" Type="http://schemas.openxmlformats.org/officeDocument/2006/relationships/image" Target="../media/image157.png"/><Relationship Id="rId452" Type="http://schemas.openxmlformats.org/officeDocument/2006/relationships/customXml" Target="../ink/ink307.xml"/><Relationship Id="rId897" Type="http://schemas.openxmlformats.org/officeDocument/2006/relationships/image" Target="../media/image481.png"/><Relationship Id="rId1082" Type="http://schemas.openxmlformats.org/officeDocument/2006/relationships/image" Target="../media/image572.png"/><Relationship Id="rId105" Type="http://schemas.openxmlformats.org/officeDocument/2006/relationships/customXml" Target="../ink/ink131.xml"/><Relationship Id="rId312" Type="http://schemas.openxmlformats.org/officeDocument/2006/relationships/image" Target="../media/image190.png"/><Relationship Id="rId757" Type="http://schemas.openxmlformats.org/officeDocument/2006/relationships/customXml" Target="../ink/ink460.xml"/><Relationship Id="rId964" Type="http://schemas.openxmlformats.org/officeDocument/2006/relationships/image" Target="../media/image514.png"/><Relationship Id="rId93" Type="http://schemas.openxmlformats.org/officeDocument/2006/relationships/customXml" Target="../ink/ink125.xml"/><Relationship Id="rId617" Type="http://schemas.openxmlformats.org/officeDocument/2006/relationships/customXml" Target="../ink/ink390.xml"/><Relationship Id="rId824" Type="http://schemas.openxmlformats.org/officeDocument/2006/relationships/customXml" Target="../ink/ink494.xml"/><Relationship Id="rId1247" Type="http://schemas.openxmlformats.org/officeDocument/2006/relationships/image" Target="../media/image654.png"/><Relationship Id="rId256" Type="http://schemas.openxmlformats.org/officeDocument/2006/relationships/customXml" Target="../ink/ink208.xml"/><Relationship Id="rId463" Type="http://schemas.openxmlformats.org/officeDocument/2006/relationships/image" Target="../media/image265.png"/><Relationship Id="rId670" Type="http://schemas.openxmlformats.org/officeDocument/2006/relationships/image" Target="../media/image368.png"/><Relationship Id="rId1093" Type="http://schemas.openxmlformats.org/officeDocument/2006/relationships/customXml" Target="../ink/ink630.xml"/><Relationship Id="rId1107" Type="http://schemas.openxmlformats.org/officeDocument/2006/relationships/customXml" Target="../ink/ink637.xml"/><Relationship Id="rId116" Type="http://schemas.openxmlformats.org/officeDocument/2006/relationships/image" Target="../media/image94.png"/><Relationship Id="rId323" Type="http://schemas.openxmlformats.org/officeDocument/2006/relationships/customXml" Target="../ink/ink242.xml"/><Relationship Id="rId530" Type="http://schemas.openxmlformats.org/officeDocument/2006/relationships/image" Target="../media/image298.png"/><Relationship Id="rId768" Type="http://schemas.openxmlformats.org/officeDocument/2006/relationships/image" Target="../media/image417.png"/><Relationship Id="rId975" Type="http://schemas.openxmlformats.org/officeDocument/2006/relationships/customXml" Target="../ink/ink570.xml"/><Relationship Id="rId1160" Type="http://schemas.openxmlformats.org/officeDocument/2006/relationships/image" Target="../media/image611.png"/><Relationship Id="rId20" Type="http://schemas.openxmlformats.org/officeDocument/2006/relationships/image" Target="../media/image4710.png"/><Relationship Id="rId628" Type="http://schemas.openxmlformats.org/officeDocument/2006/relationships/image" Target="../media/image347.png"/><Relationship Id="rId835" Type="http://schemas.openxmlformats.org/officeDocument/2006/relationships/image" Target="../media/image450.png"/><Relationship Id="rId267" Type="http://schemas.openxmlformats.org/officeDocument/2006/relationships/image" Target="../media/image168.png"/><Relationship Id="rId474" Type="http://schemas.openxmlformats.org/officeDocument/2006/relationships/customXml" Target="../ink/ink318.xml"/><Relationship Id="rId1020" Type="http://schemas.openxmlformats.org/officeDocument/2006/relationships/image" Target="../media/image542.png"/><Relationship Id="rId1118" Type="http://schemas.openxmlformats.org/officeDocument/2006/relationships/image" Target="../media/image590.png"/><Relationship Id="rId127" Type="http://schemas.openxmlformats.org/officeDocument/2006/relationships/customXml" Target="../ink/ink142.xml"/><Relationship Id="rId681" Type="http://schemas.openxmlformats.org/officeDocument/2006/relationships/customXml" Target="../ink/ink422.xml"/><Relationship Id="rId779" Type="http://schemas.openxmlformats.org/officeDocument/2006/relationships/image" Target="../media/image422.png"/><Relationship Id="rId902" Type="http://schemas.openxmlformats.org/officeDocument/2006/relationships/customXml" Target="../ink/ink533.xml"/><Relationship Id="rId986" Type="http://schemas.openxmlformats.org/officeDocument/2006/relationships/image" Target="../media/image525.png"/><Relationship Id="rId31" Type="http://schemas.openxmlformats.org/officeDocument/2006/relationships/customXml" Target="../ink/ink94.xml"/><Relationship Id="rId334" Type="http://schemas.openxmlformats.org/officeDocument/2006/relationships/image" Target="../media/image201.png"/><Relationship Id="rId541" Type="http://schemas.openxmlformats.org/officeDocument/2006/relationships/customXml" Target="../ink/ink352.xml"/><Relationship Id="rId639" Type="http://schemas.openxmlformats.org/officeDocument/2006/relationships/customXml" Target="../ink/ink401.xml"/><Relationship Id="rId1171" Type="http://schemas.openxmlformats.org/officeDocument/2006/relationships/customXml" Target="../ink/ink669.xml"/><Relationship Id="rId180" Type="http://schemas.openxmlformats.org/officeDocument/2006/relationships/customXml" Target="../ink/ink169.xml"/><Relationship Id="rId278" Type="http://schemas.openxmlformats.org/officeDocument/2006/relationships/customXml" Target="../ink/ink219.xml"/><Relationship Id="rId401" Type="http://schemas.openxmlformats.org/officeDocument/2006/relationships/customXml" Target="../ink/ink281.xml"/><Relationship Id="rId846" Type="http://schemas.openxmlformats.org/officeDocument/2006/relationships/customXml" Target="../ink/ink505.xml"/><Relationship Id="rId1031" Type="http://schemas.openxmlformats.org/officeDocument/2006/relationships/image" Target="../media/image547.png"/><Relationship Id="rId1129" Type="http://schemas.openxmlformats.org/officeDocument/2006/relationships/customXml" Target="../ink/ink648.xml"/><Relationship Id="rId485" Type="http://schemas.openxmlformats.org/officeDocument/2006/relationships/image" Target="../media/image276.png"/><Relationship Id="rId692" Type="http://schemas.openxmlformats.org/officeDocument/2006/relationships/image" Target="../media/image379.png"/><Relationship Id="rId706" Type="http://schemas.openxmlformats.org/officeDocument/2006/relationships/image" Target="../media/image386.png"/><Relationship Id="rId913" Type="http://schemas.openxmlformats.org/officeDocument/2006/relationships/image" Target="../media/image489.png"/><Relationship Id="rId42" Type="http://schemas.openxmlformats.org/officeDocument/2006/relationships/image" Target="../media/image5810.png"/><Relationship Id="rId138" Type="http://schemas.openxmlformats.org/officeDocument/2006/relationships/image" Target="../media/image105.png"/><Relationship Id="rId345" Type="http://schemas.openxmlformats.org/officeDocument/2006/relationships/customXml" Target="../ink/ink253.xml"/><Relationship Id="rId552" Type="http://schemas.openxmlformats.org/officeDocument/2006/relationships/image" Target="../media/image309.png"/><Relationship Id="rId997" Type="http://schemas.openxmlformats.org/officeDocument/2006/relationships/customXml" Target="../ink/ink581.xml"/><Relationship Id="rId1182" Type="http://schemas.openxmlformats.org/officeDocument/2006/relationships/image" Target="../media/image622.png"/><Relationship Id="rId191" Type="http://schemas.openxmlformats.org/officeDocument/2006/relationships/image" Target="../media/image131.png"/><Relationship Id="rId205" Type="http://schemas.openxmlformats.org/officeDocument/2006/relationships/image" Target="../media/image138.png"/><Relationship Id="rId412" Type="http://schemas.openxmlformats.org/officeDocument/2006/relationships/image" Target="../media/image240.png"/><Relationship Id="rId857" Type="http://schemas.openxmlformats.org/officeDocument/2006/relationships/image" Target="../media/image461.png"/><Relationship Id="rId1042" Type="http://schemas.openxmlformats.org/officeDocument/2006/relationships/image" Target="../media/image552.png"/><Relationship Id="rId289" Type="http://schemas.openxmlformats.org/officeDocument/2006/relationships/customXml" Target="../ink/ink225.xml"/><Relationship Id="rId496" Type="http://schemas.openxmlformats.org/officeDocument/2006/relationships/customXml" Target="../ink/ink329.xml"/><Relationship Id="rId717" Type="http://schemas.openxmlformats.org/officeDocument/2006/relationships/customXml" Target="../ink/ink440.xml"/><Relationship Id="rId924" Type="http://schemas.openxmlformats.org/officeDocument/2006/relationships/customXml" Target="../ink/ink544.xml"/><Relationship Id="rId53" Type="http://schemas.openxmlformats.org/officeDocument/2006/relationships/customXml" Target="../ink/ink105.xml"/><Relationship Id="rId149" Type="http://schemas.openxmlformats.org/officeDocument/2006/relationships/customXml" Target="../ink/ink153.xml"/><Relationship Id="rId356" Type="http://schemas.openxmlformats.org/officeDocument/2006/relationships/image" Target="../media/image212.png"/><Relationship Id="rId563" Type="http://schemas.openxmlformats.org/officeDocument/2006/relationships/customXml" Target="../ink/ink363.xml"/><Relationship Id="rId770" Type="http://schemas.openxmlformats.org/officeDocument/2006/relationships/image" Target="../media/image418.png"/><Relationship Id="rId1193" Type="http://schemas.openxmlformats.org/officeDocument/2006/relationships/customXml" Target="../ink/ink680.xml"/><Relationship Id="rId1207" Type="http://schemas.openxmlformats.org/officeDocument/2006/relationships/image" Target="../media/image634.png"/><Relationship Id="rId216" Type="http://schemas.openxmlformats.org/officeDocument/2006/relationships/image" Target="../media/image143.png"/><Relationship Id="rId423" Type="http://schemas.openxmlformats.org/officeDocument/2006/relationships/image" Target="../media/image245.png"/><Relationship Id="rId868" Type="http://schemas.openxmlformats.org/officeDocument/2006/relationships/customXml" Target="../ink/ink516.xml"/><Relationship Id="rId1053" Type="http://schemas.openxmlformats.org/officeDocument/2006/relationships/customXml" Target="../ink/ink610.xml"/><Relationship Id="rId630" Type="http://schemas.openxmlformats.org/officeDocument/2006/relationships/image" Target="../media/image348.png"/><Relationship Id="rId728" Type="http://schemas.openxmlformats.org/officeDocument/2006/relationships/image" Target="../media/image397.png"/><Relationship Id="rId935" Type="http://schemas.openxmlformats.org/officeDocument/2006/relationships/image" Target="../media/image500.png"/><Relationship Id="rId64" Type="http://schemas.openxmlformats.org/officeDocument/2006/relationships/image" Target="../media/image22.png"/><Relationship Id="rId367" Type="http://schemas.openxmlformats.org/officeDocument/2006/relationships/customXml" Target="../ink/ink264.xml"/><Relationship Id="rId574" Type="http://schemas.openxmlformats.org/officeDocument/2006/relationships/image" Target="../media/image320.png"/><Relationship Id="rId1120" Type="http://schemas.openxmlformats.org/officeDocument/2006/relationships/image" Target="../media/image591.png"/><Relationship Id="rId1218" Type="http://schemas.openxmlformats.org/officeDocument/2006/relationships/customXml" Target="../ink/ink693.xml"/><Relationship Id="rId227" Type="http://schemas.openxmlformats.org/officeDocument/2006/relationships/customXml" Target="../ink/ink193.xml"/><Relationship Id="rId781" Type="http://schemas.openxmlformats.org/officeDocument/2006/relationships/image" Target="../media/image423.png"/><Relationship Id="rId879" Type="http://schemas.openxmlformats.org/officeDocument/2006/relationships/image" Target="../media/image472.png"/><Relationship Id="rId434" Type="http://schemas.openxmlformats.org/officeDocument/2006/relationships/customXml" Target="../ink/ink298.xml"/><Relationship Id="rId641" Type="http://schemas.openxmlformats.org/officeDocument/2006/relationships/customXml" Target="../ink/ink402.xml"/><Relationship Id="rId739" Type="http://schemas.openxmlformats.org/officeDocument/2006/relationships/customXml" Target="../ink/ink451.xml"/><Relationship Id="rId1064" Type="http://schemas.openxmlformats.org/officeDocument/2006/relationships/image" Target="../media/image563.png"/><Relationship Id="rId280" Type="http://schemas.openxmlformats.org/officeDocument/2006/relationships/customXml" Target="../ink/ink220.xml"/><Relationship Id="rId501" Type="http://schemas.openxmlformats.org/officeDocument/2006/relationships/image" Target="../media/image284.png"/><Relationship Id="rId946" Type="http://schemas.openxmlformats.org/officeDocument/2006/relationships/customXml" Target="../ink/ink555.xml"/><Relationship Id="rId1131" Type="http://schemas.openxmlformats.org/officeDocument/2006/relationships/customXml" Target="../ink/ink649.xml"/><Relationship Id="rId1229" Type="http://schemas.openxmlformats.org/officeDocument/2006/relationships/image" Target="../media/image645.png"/><Relationship Id="rId75" Type="http://schemas.openxmlformats.org/officeDocument/2006/relationships/customXml" Target="../ink/ink116.xml"/><Relationship Id="rId140" Type="http://schemas.openxmlformats.org/officeDocument/2006/relationships/image" Target="../media/image106.png"/><Relationship Id="rId378" Type="http://schemas.openxmlformats.org/officeDocument/2006/relationships/image" Target="../media/image223.png"/><Relationship Id="rId585" Type="http://schemas.openxmlformats.org/officeDocument/2006/relationships/customXml" Target="../ink/ink374.xml"/><Relationship Id="rId792" Type="http://schemas.openxmlformats.org/officeDocument/2006/relationships/customXml" Target="../ink/ink478.xml"/><Relationship Id="rId806" Type="http://schemas.openxmlformats.org/officeDocument/2006/relationships/customXml" Target="../ink/ink485.xml"/><Relationship Id="rId6" Type="http://schemas.openxmlformats.org/officeDocument/2006/relationships/image" Target="../media/image4010.png"/><Relationship Id="rId238" Type="http://schemas.openxmlformats.org/officeDocument/2006/relationships/customXml" Target="../ink/ink199.xml"/><Relationship Id="rId445" Type="http://schemas.openxmlformats.org/officeDocument/2006/relationships/image" Target="../media/image256.png"/><Relationship Id="rId652" Type="http://schemas.openxmlformats.org/officeDocument/2006/relationships/image" Target="../media/image359.png"/><Relationship Id="rId1075" Type="http://schemas.openxmlformats.org/officeDocument/2006/relationships/customXml" Target="../ink/ink621.xml"/><Relationship Id="rId291" Type="http://schemas.openxmlformats.org/officeDocument/2006/relationships/customXml" Target="../ink/ink226.xml"/><Relationship Id="rId305" Type="http://schemas.openxmlformats.org/officeDocument/2006/relationships/customXml" Target="../ink/ink233.xml"/><Relationship Id="rId512" Type="http://schemas.openxmlformats.org/officeDocument/2006/relationships/customXml" Target="../ink/ink337.xml"/><Relationship Id="rId957" Type="http://schemas.openxmlformats.org/officeDocument/2006/relationships/customXml" Target="../ink/ink561.xml"/><Relationship Id="rId1142" Type="http://schemas.openxmlformats.org/officeDocument/2006/relationships/image" Target="../media/image602.png"/><Relationship Id="rId86" Type="http://schemas.openxmlformats.org/officeDocument/2006/relationships/image" Target="../media/image7910.png"/><Relationship Id="rId151" Type="http://schemas.openxmlformats.org/officeDocument/2006/relationships/customXml" Target="../ink/ink154.xml"/><Relationship Id="rId389" Type="http://schemas.openxmlformats.org/officeDocument/2006/relationships/customXml" Target="../ink/ink275.xml"/><Relationship Id="rId596" Type="http://schemas.openxmlformats.org/officeDocument/2006/relationships/image" Target="../media/image331.png"/><Relationship Id="rId817" Type="http://schemas.openxmlformats.org/officeDocument/2006/relationships/image" Target="../media/image441.png"/><Relationship Id="rId1002" Type="http://schemas.openxmlformats.org/officeDocument/2006/relationships/image" Target="../media/image533.png"/><Relationship Id="rId249" Type="http://schemas.openxmlformats.org/officeDocument/2006/relationships/image" Target="../media/image159.png"/><Relationship Id="rId456" Type="http://schemas.openxmlformats.org/officeDocument/2006/relationships/customXml" Target="../ink/ink309.xml"/><Relationship Id="rId663" Type="http://schemas.openxmlformats.org/officeDocument/2006/relationships/customXml" Target="../ink/ink413.xml"/><Relationship Id="rId870" Type="http://schemas.openxmlformats.org/officeDocument/2006/relationships/customXml" Target="../ink/ink517.xml"/><Relationship Id="rId1086" Type="http://schemas.openxmlformats.org/officeDocument/2006/relationships/image" Target="../media/image574.png"/><Relationship Id="rId13" Type="http://schemas.openxmlformats.org/officeDocument/2006/relationships/customXml" Target="../ink/ink85.xml"/><Relationship Id="rId109" Type="http://schemas.openxmlformats.org/officeDocument/2006/relationships/customXml" Target="../ink/ink133.xml"/><Relationship Id="rId316" Type="http://schemas.openxmlformats.org/officeDocument/2006/relationships/image" Target="../media/image192.png"/><Relationship Id="rId523" Type="http://schemas.openxmlformats.org/officeDocument/2006/relationships/customXml" Target="../ink/ink343.xml"/><Relationship Id="rId968" Type="http://schemas.openxmlformats.org/officeDocument/2006/relationships/image" Target="../media/image516.png"/><Relationship Id="rId1153" Type="http://schemas.openxmlformats.org/officeDocument/2006/relationships/customXml" Target="../ink/ink660.xml"/><Relationship Id="rId97" Type="http://schemas.openxmlformats.org/officeDocument/2006/relationships/customXml" Target="../ink/ink127.xml"/><Relationship Id="rId730" Type="http://schemas.openxmlformats.org/officeDocument/2006/relationships/image" Target="../media/image398.png"/><Relationship Id="rId828" Type="http://schemas.openxmlformats.org/officeDocument/2006/relationships/customXml" Target="../ink/ink496.xml"/><Relationship Id="rId1013" Type="http://schemas.openxmlformats.org/officeDocument/2006/relationships/customXml" Target="../ink/ink589.xml"/><Relationship Id="rId162" Type="http://schemas.openxmlformats.org/officeDocument/2006/relationships/image" Target="../media/image117.png"/><Relationship Id="rId467" Type="http://schemas.openxmlformats.org/officeDocument/2006/relationships/image" Target="../media/image267.png"/><Relationship Id="rId1097" Type="http://schemas.openxmlformats.org/officeDocument/2006/relationships/customXml" Target="../ink/ink632.xml"/><Relationship Id="rId1220" Type="http://schemas.openxmlformats.org/officeDocument/2006/relationships/customXml" Target="../ink/ink694.xml"/><Relationship Id="rId674" Type="http://schemas.openxmlformats.org/officeDocument/2006/relationships/image" Target="../media/image370.png"/><Relationship Id="rId881" Type="http://schemas.openxmlformats.org/officeDocument/2006/relationships/image" Target="../media/image473.png"/><Relationship Id="rId979" Type="http://schemas.openxmlformats.org/officeDocument/2006/relationships/customXml" Target="../ink/ink572.xml"/><Relationship Id="rId24" Type="http://schemas.openxmlformats.org/officeDocument/2006/relationships/image" Target="../media/image4910.png"/><Relationship Id="rId327" Type="http://schemas.openxmlformats.org/officeDocument/2006/relationships/customXml" Target="../ink/ink244.xml"/><Relationship Id="rId534" Type="http://schemas.openxmlformats.org/officeDocument/2006/relationships/image" Target="../media/image300.png"/><Relationship Id="rId741" Type="http://schemas.openxmlformats.org/officeDocument/2006/relationships/customXml" Target="../ink/ink452.xml"/><Relationship Id="rId839" Type="http://schemas.openxmlformats.org/officeDocument/2006/relationships/image" Target="../media/image452.png"/><Relationship Id="rId1164" Type="http://schemas.openxmlformats.org/officeDocument/2006/relationships/image" Target="../media/image613.png"/><Relationship Id="rId173" Type="http://schemas.openxmlformats.org/officeDocument/2006/relationships/image" Target="../media/image122.png"/><Relationship Id="rId380" Type="http://schemas.openxmlformats.org/officeDocument/2006/relationships/image" Target="../media/image224.png"/><Relationship Id="rId601" Type="http://schemas.openxmlformats.org/officeDocument/2006/relationships/customXml" Target="../ink/ink382.xml"/><Relationship Id="rId1024" Type="http://schemas.openxmlformats.org/officeDocument/2006/relationships/customXml" Target="../ink/ink595.xml"/><Relationship Id="rId1231" Type="http://schemas.openxmlformats.org/officeDocument/2006/relationships/image" Target="../media/image646.png"/><Relationship Id="rId240" Type="http://schemas.openxmlformats.org/officeDocument/2006/relationships/customXml" Target="../ink/ink200.xml"/><Relationship Id="rId478" Type="http://schemas.openxmlformats.org/officeDocument/2006/relationships/customXml" Target="../ink/ink320.xml"/><Relationship Id="rId685" Type="http://schemas.openxmlformats.org/officeDocument/2006/relationships/customXml" Target="../ink/ink424.xml"/><Relationship Id="rId892" Type="http://schemas.openxmlformats.org/officeDocument/2006/relationships/customXml" Target="../ink/ink528.xml"/><Relationship Id="rId906" Type="http://schemas.openxmlformats.org/officeDocument/2006/relationships/customXml" Target="../ink/ink535.xml"/><Relationship Id="rId35" Type="http://schemas.openxmlformats.org/officeDocument/2006/relationships/customXml" Target="../ink/ink96.xml"/><Relationship Id="rId100" Type="http://schemas.openxmlformats.org/officeDocument/2006/relationships/image" Target="../media/image86.png"/><Relationship Id="rId338" Type="http://schemas.openxmlformats.org/officeDocument/2006/relationships/image" Target="../media/image203.png"/><Relationship Id="rId545" Type="http://schemas.openxmlformats.org/officeDocument/2006/relationships/customXml" Target="../ink/ink354.xml"/><Relationship Id="rId752" Type="http://schemas.openxmlformats.org/officeDocument/2006/relationships/image" Target="../media/image409.png"/><Relationship Id="rId1175" Type="http://schemas.openxmlformats.org/officeDocument/2006/relationships/customXml" Target="../ink/ink671.xml"/><Relationship Id="rId184" Type="http://schemas.openxmlformats.org/officeDocument/2006/relationships/customXml" Target="../ink/ink171.xml"/><Relationship Id="rId391" Type="http://schemas.openxmlformats.org/officeDocument/2006/relationships/customXml" Target="../ink/ink276.xml"/><Relationship Id="rId405" Type="http://schemas.openxmlformats.org/officeDocument/2006/relationships/customXml" Target="../ink/ink283.xml"/><Relationship Id="rId612" Type="http://schemas.openxmlformats.org/officeDocument/2006/relationships/image" Target="../media/image339.png"/><Relationship Id="rId1035" Type="http://schemas.openxmlformats.org/officeDocument/2006/relationships/customXml" Target="../ink/ink601.xml"/><Relationship Id="rId1242" Type="http://schemas.openxmlformats.org/officeDocument/2006/relationships/customXml" Target="../ink/ink705.xml"/><Relationship Id="rId251" Type="http://schemas.openxmlformats.org/officeDocument/2006/relationships/image" Target="../media/image160.png"/><Relationship Id="rId489" Type="http://schemas.openxmlformats.org/officeDocument/2006/relationships/image" Target="../media/image278.png"/><Relationship Id="rId696" Type="http://schemas.openxmlformats.org/officeDocument/2006/relationships/image" Target="../media/image381.png"/><Relationship Id="rId917" Type="http://schemas.openxmlformats.org/officeDocument/2006/relationships/image" Target="../media/image491.png"/><Relationship Id="rId1102" Type="http://schemas.openxmlformats.org/officeDocument/2006/relationships/image" Target="../media/image582.png"/><Relationship Id="rId46" Type="http://schemas.openxmlformats.org/officeDocument/2006/relationships/image" Target="../media/image6010.png"/><Relationship Id="rId349" Type="http://schemas.openxmlformats.org/officeDocument/2006/relationships/customXml" Target="../ink/ink255.xml"/><Relationship Id="rId556" Type="http://schemas.openxmlformats.org/officeDocument/2006/relationships/image" Target="../media/image311.png"/><Relationship Id="rId763" Type="http://schemas.openxmlformats.org/officeDocument/2006/relationships/customXml" Target="../ink/ink463.xml"/><Relationship Id="rId1186" Type="http://schemas.openxmlformats.org/officeDocument/2006/relationships/image" Target="../media/image624.png"/><Relationship Id="rId111" Type="http://schemas.openxmlformats.org/officeDocument/2006/relationships/customXml" Target="../ink/ink134.xml"/><Relationship Id="rId195" Type="http://schemas.openxmlformats.org/officeDocument/2006/relationships/image" Target="../media/image133.png"/><Relationship Id="rId209" Type="http://schemas.openxmlformats.org/officeDocument/2006/relationships/image" Target="../media/image140.png"/><Relationship Id="rId416" Type="http://schemas.openxmlformats.org/officeDocument/2006/relationships/image" Target="../media/image242.png"/><Relationship Id="rId970" Type="http://schemas.openxmlformats.org/officeDocument/2006/relationships/image" Target="../media/image517.png"/><Relationship Id="rId1046" Type="http://schemas.openxmlformats.org/officeDocument/2006/relationships/image" Target="../media/image554.png"/><Relationship Id="rId623" Type="http://schemas.openxmlformats.org/officeDocument/2006/relationships/customXml" Target="../ink/ink393.xml"/><Relationship Id="rId830" Type="http://schemas.openxmlformats.org/officeDocument/2006/relationships/customXml" Target="../ink/ink497.xml"/><Relationship Id="rId928" Type="http://schemas.openxmlformats.org/officeDocument/2006/relationships/customXml" Target="../ink/ink546.xml"/><Relationship Id="rId57" Type="http://schemas.openxmlformats.org/officeDocument/2006/relationships/customXml" Target="../ink/ink107.xml"/><Relationship Id="rId262" Type="http://schemas.openxmlformats.org/officeDocument/2006/relationships/customXml" Target="../ink/ink211.xml"/><Relationship Id="rId567" Type="http://schemas.openxmlformats.org/officeDocument/2006/relationships/customXml" Target="../ink/ink365.xml"/><Relationship Id="rId1113" Type="http://schemas.openxmlformats.org/officeDocument/2006/relationships/customXml" Target="../ink/ink640.xml"/><Relationship Id="rId1197" Type="http://schemas.openxmlformats.org/officeDocument/2006/relationships/customXml" Target="../ink/ink682.xml"/><Relationship Id="rId122" Type="http://schemas.openxmlformats.org/officeDocument/2006/relationships/image" Target="../media/image97.png"/><Relationship Id="rId774" Type="http://schemas.openxmlformats.org/officeDocument/2006/relationships/customXml" Target="../ink/ink469.xml"/><Relationship Id="rId981" Type="http://schemas.openxmlformats.org/officeDocument/2006/relationships/customXml" Target="../ink/ink573.xml"/><Relationship Id="rId1057" Type="http://schemas.openxmlformats.org/officeDocument/2006/relationships/customXml" Target="../ink/ink612.xml"/><Relationship Id="rId427" Type="http://schemas.openxmlformats.org/officeDocument/2006/relationships/image" Target="../media/image247.png"/><Relationship Id="rId634" Type="http://schemas.openxmlformats.org/officeDocument/2006/relationships/image" Target="../media/image350.png"/><Relationship Id="rId841" Type="http://schemas.openxmlformats.org/officeDocument/2006/relationships/image" Target="../media/image453.png"/><Relationship Id="rId273" Type="http://schemas.openxmlformats.org/officeDocument/2006/relationships/image" Target="../media/image171.png"/><Relationship Id="rId480" Type="http://schemas.openxmlformats.org/officeDocument/2006/relationships/customXml" Target="../ink/ink321.xml"/><Relationship Id="rId701" Type="http://schemas.openxmlformats.org/officeDocument/2006/relationships/customXml" Target="../ink/ink432.xml"/><Relationship Id="rId939" Type="http://schemas.openxmlformats.org/officeDocument/2006/relationships/image" Target="../media/image502.png"/><Relationship Id="rId1124" Type="http://schemas.openxmlformats.org/officeDocument/2006/relationships/image" Target="../media/image593.png"/><Relationship Id="rId68" Type="http://schemas.openxmlformats.org/officeDocument/2006/relationships/image" Target="../media/image7010.png"/><Relationship Id="rId133" Type="http://schemas.openxmlformats.org/officeDocument/2006/relationships/customXml" Target="../ink/ink145.xml"/><Relationship Id="rId340" Type="http://schemas.openxmlformats.org/officeDocument/2006/relationships/image" Target="../media/image204.png"/><Relationship Id="rId578" Type="http://schemas.openxmlformats.org/officeDocument/2006/relationships/image" Target="../media/image322.png"/><Relationship Id="rId785" Type="http://schemas.openxmlformats.org/officeDocument/2006/relationships/image" Target="../media/image425.png"/><Relationship Id="rId992" Type="http://schemas.openxmlformats.org/officeDocument/2006/relationships/image" Target="../media/image528.png"/><Relationship Id="rId200" Type="http://schemas.openxmlformats.org/officeDocument/2006/relationships/customXml" Target="../ink/ink179.xml"/><Relationship Id="rId438" Type="http://schemas.openxmlformats.org/officeDocument/2006/relationships/customXml" Target="../ink/ink300.xml"/><Relationship Id="rId645" Type="http://schemas.openxmlformats.org/officeDocument/2006/relationships/customXml" Target="../ink/ink404.xml"/><Relationship Id="rId852" Type="http://schemas.openxmlformats.org/officeDocument/2006/relationships/customXml" Target="../ink/ink508.xml"/><Relationship Id="rId1068" Type="http://schemas.openxmlformats.org/officeDocument/2006/relationships/image" Target="../media/image565.png"/><Relationship Id="rId284" Type="http://schemas.openxmlformats.org/officeDocument/2006/relationships/customXml" Target="../ink/ink222.xml"/><Relationship Id="rId491" Type="http://schemas.openxmlformats.org/officeDocument/2006/relationships/image" Target="../media/image279.png"/><Relationship Id="rId505" Type="http://schemas.openxmlformats.org/officeDocument/2006/relationships/image" Target="../media/image286.png"/><Relationship Id="rId712" Type="http://schemas.openxmlformats.org/officeDocument/2006/relationships/image" Target="../media/image389.png"/><Relationship Id="rId1135" Type="http://schemas.openxmlformats.org/officeDocument/2006/relationships/customXml" Target="../ink/ink651.xml"/><Relationship Id="rId79" Type="http://schemas.openxmlformats.org/officeDocument/2006/relationships/customXml" Target="../ink/ink118.xml"/><Relationship Id="rId144" Type="http://schemas.openxmlformats.org/officeDocument/2006/relationships/image" Target="../media/image108.png"/><Relationship Id="rId589" Type="http://schemas.openxmlformats.org/officeDocument/2006/relationships/customXml" Target="../ink/ink376.xml"/><Relationship Id="rId796" Type="http://schemas.openxmlformats.org/officeDocument/2006/relationships/customXml" Target="../ink/ink480.xml"/><Relationship Id="rId1202" Type="http://schemas.openxmlformats.org/officeDocument/2006/relationships/customXml" Target="../ink/ink685.xml"/><Relationship Id="rId351" Type="http://schemas.openxmlformats.org/officeDocument/2006/relationships/customXml" Target="../ink/ink256.xml"/><Relationship Id="rId449" Type="http://schemas.openxmlformats.org/officeDocument/2006/relationships/image" Target="../media/image258.png"/><Relationship Id="rId656" Type="http://schemas.openxmlformats.org/officeDocument/2006/relationships/image" Target="../media/image361.png"/><Relationship Id="rId863" Type="http://schemas.openxmlformats.org/officeDocument/2006/relationships/image" Target="../media/image464.png"/><Relationship Id="rId1079" Type="http://schemas.openxmlformats.org/officeDocument/2006/relationships/customXml" Target="../ink/ink623.xml"/><Relationship Id="rId211" Type="http://schemas.openxmlformats.org/officeDocument/2006/relationships/customXml" Target="../ink/ink185.xml"/><Relationship Id="rId295" Type="http://schemas.openxmlformats.org/officeDocument/2006/relationships/customXml" Target="../ink/ink228.xml"/><Relationship Id="rId309" Type="http://schemas.openxmlformats.org/officeDocument/2006/relationships/customXml" Target="../ink/ink235.xml"/><Relationship Id="rId516" Type="http://schemas.openxmlformats.org/officeDocument/2006/relationships/image" Target="../media/image291.png"/><Relationship Id="rId1146" Type="http://schemas.openxmlformats.org/officeDocument/2006/relationships/image" Target="../media/image604.png"/><Relationship Id="rId723" Type="http://schemas.openxmlformats.org/officeDocument/2006/relationships/customXml" Target="../ink/ink443.xml"/><Relationship Id="rId930" Type="http://schemas.openxmlformats.org/officeDocument/2006/relationships/customXml" Target="../ink/ink547.xml"/><Relationship Id="rId1006" Type="http://schemas.openxmlformats.org/officeDocument/2006/relationships/image" Target="../media/image535.png"/><Relationship Id="rId155" Type="http://schemas.openxmlformats.org/officeDocument/2006/relationships/customXml" Target="../ink/ink156.xml"/><Relationship Id="rId362" Type="http://schemas.openxmlformats.org/officeDocument/2006/relationships/image" Target="../media/image215.png"/><Relationship Id="rId1213" Type="http://schemas.openxmlformats.org/officeDocument/2006/relationships/image" Target="../media/image637.png"/><Relationship Id="rId222" Type="http://schemas.openxmlformats.org/officeDocument/2006/relationships/image" Target="../media/image146.png"/><Relationship Id="rId667" Type="http://schemas.openxmlformats.org/officeDocument/2006/relationships/customXml" Target="../ink/ink415.xml"/><Relationship Id="rId874" Type="http://schemas.openxmlformats.org/officeDocument/2006/relationships/customXml" Target="../ink/ink519.xml"/><Relationship Id="rId17" Type="http://schemas.openxmlformats.org/officeDocument/2006/relationships/customXml" Target="../ink/ink87.xml"/><Relationship Id="rId527" Type="http://schemas.openxmlformats.org/officeDocument/2006/relationships/customXml" Target="../ink/ink345.xml"/><Relationship Id="rId734" Type="http://schemas.openxmlformats.org/officeDocument/2006/relationships/image" Target="../media/image400.png"/><Relationship Id="rId941" Type="http://schemas.openxmlformats.org/officeDocument/2006/relationships/image" Target="../media/image503.png"/><Relationship Id="rId1157" Type="http://schemas.openxmlformats.org/officeDocument/2006/relationships/customXml" Target="../ink/ink662.xml"/><Relationship Id="rId70" Type="http://schemas.openxmlformats.org/officeDocument/2006/relationships/image" Target="../media/image7110.png"/><Relationship Id="rId166" Type="http://schemas.openxmlformats.org/officeDocument/2006/relationships/image" Target="../media/image119.png"/><Relationship Id="rId373" Type="http://schemas.openxmlformats.org/officeDocument/2006/relationships/customXml" Target="../ink/ink267.xml"/><Relationship Id="rId580" Type="http://schemas.openxmlformats.org/officeDocument/2006/relationships/image" Target="../media/image323.png"/><Relationship Id="rId801" Type="http://schemas.openxmlformats.org/officeDocument/2006/relationships/image" Target="../media/image433.png"/><Relationship Id="rId1017" Type="http://schemas.openxmlformats.org/officeDocument/2006/relationships/customXml" Target="../ink/ink591.xml"/><Relationship Id="rId1224" Type="http://schemas.openxmlformats.org/officeDocument/2006/relationships/customXml" Target="../ink/ink69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1.png"/><Relationship Id="rId440" Type="http://schemas.openxmlformats.org/officeDocument/2006/relationships/customXml" Target="../ink/ink301.xml"/><Relationship Id="rId678" Type="http://schemas.openxmlformats.org/officeDocument/2006/relationships/image" Target="../media/image372.png"/><Relationship Id="rId885" Type="http://schemas.openxmlformats.org/officeDocument/2006/relationships/image" Target="../media/image475.png"/><Relationship Id="rId1070" Type="http://schemas.openxmlformats.org/officeDocument/2006/relationships/image" Target="../media/image566.png"/><Relationship Id="rId28" Type="http://schemas.openxmlformats.org/officeDocument/2006/relationships/image" Target="../media/image5110.png"/><Relationship Id="rId300" Type="http://schemas.openxmlformats.org/officeDocument/2006/relationships/image" Target="../media/image184.png"/><Relationship Id="rId538" Type="http://schemas.openxmlformats.org/officeDocument/2006/relationships/image" Target="../media/image302.png"/><Relationship Id="rId745" Type="http://schemas.openxmlformats.org/officeDocument/2006/relationships/customXml" Target="../ink/ink454.xml"/><Relationship Id="rId952" Type="http://schemas.openxmlformats.org/officeDocument/2006/relationships/customXml" Target="../ink/ink558.xml"/><Relationship Id="rId1168" Type="http://schemas.openxmlformats.org/officeDocument/2006/relationships/image" Target="../media/image615.png"/><Relationship Id="rId81" Type="http://schemas.openxmlformats.org/officeDocument/2006/relationships/customXml" Target="../ink/ink119.xml"/><Relationship Id="rId177" Type="http://schemas.openxmlformats.org/officeDocument/2006/relationships/image" Target="../media/image124.png"/><Relationship Id="rId384" Type="http://schemas.openxmlformats.org/officeDocument/2006/relationships/image" Target="../media/image226.png"/><Relationship Id="rId591" Type="http://schemas.openxmlformats.org/officeDocument/2006/relationships/customXml" Target="../ink/ink377.xml"/><Relationship Id="rId605" Type="http://schemas.openxmlformats.org/officeDocument/2006/relationships/customXml" Target="../ink/ink384.xml"/><Relationship Id="rId812" Type="http://schemas.openxmlformats.org/officeDocument/2006/relationships/customXml" Target="../ink/ink488.xml"/><Relationship Id="rId1028" Type="http://schemas.openxmlformats.org/officeDocument/2006/relationships/customXml" Target="../ink/ink597.xml"/><Relationship Id="rId1235" Type="http://schemas.openxmlformats.org/officeDocument/2006/relationships/image" Target="../media/image648.png"/><Relationship Id="rId244" Type="http://schemas.openxmlformats.org/officeDocument/2006/relationships/customXml" Target="../ink/ink202.xml"/><Relationship Id="rId689" Type="http://schemas.openxmlformats.org/officeDocument/2006/relationships/customXml" Target="../ink/ink426.xml"/><Relationship Id="rId896" Type="http://schemas.openxmlformats.org/officeDocument/2006/relationships/customXml" Target="../ink/ink530.xml"/><Relationship Id="rId1081" Type="http://schemas.openxmlformats.org/officeDocument/2006/relationships/customXml" Target="../ink/ink624.xml"/><Relationship Id="rId39" Type="http://schemas.openxmlformats.org/officeDocument/2006/relationships/customXml" Target="../ink/ink98.xml"/><Relationship Id="rId451" Type="http://schemas.openxmlformats.org/officeDocument/2006/relationships/image" Target="../media/image259.png"/><Relationship Id="rId549" Type="http://schemas.openxmlformats.org/officeDocument/2006/relationships/customXml" Target="../ink/ink356.xml"/><Relationship Id="rId756" Type="http://schemas.openxmlformats.org/officeDocument/2006/relationships/image" Target="../media/image411.png"/><Relationship Id="rId1179" Type="http://schemas.openxmlformats.org/officeDocument/2006/relationships/customXml" Target="../ink/ink673.xml"/><Relationship Id="rId104" Type="http://schemas.openxmlformats.org/officeDocument/2006/relationships/image" Target="../media/image88.png"/><Relationship Id="rId188" Type="http://schemas.openxmlformats.org/officeDocument/2006/relationships/customXml" Target="../ink/ink173.xml"/><Relationship Id="rId311" Type="http://schemas.openxmlformats.org/officeDocument/2006/relationships/customXml" Target="../ink/ink236.xml"/><Relationship Id="rId395" Type="http://schemas.openxmlformats.org/officeDocument/2006/relationships/customXml" Target="../ink/ink278.xml"/><Relationship Id="rId409" Type="http://schemas.openxmlformats.org/officeDocument/2006/relationships/customXml" Target="../ink/ink285.xml"/><Relationship Id="rId963" Type="http://schemas.openxmlformats.org/officeDocument/2006/relationships/customXml" Target="../ink/ink564.xml"/><Relationship Id="rId1039" Type="http://schemas.openxmlformats.org/officeDocument/2006/relationships/customXml" Target="../ink/ink603.xml"/><Relationship Id="rId1246" Type="http://schemas.openxmlformats.org/officeDocument/2006/relationships/customXml" Target="../ink/ink707.xml"/><Relationship Id="rId92" Type="http://schemas.openxmlformats.org/officeDocument/2006/relationships/image" Target="../media/image82.png"/><Relationship Id="rId616" Type="http://schemas.openxmlformats.org/officeDocument/2006/relationships/image" Target="../media/image341.png"/><Relationship Id="rId823" Type="http://schemas.openxmlformats.org/officeDocument/2006/relationships/image" Target="../media/image444.png"/><Relationship Id="rId255" Type="http://schemas.openxmlformats.org/officeDocument/2006/relationships/image" Target="../media/image162.png"/><Relationship Id="rId462" Type="http://schemas.openxmlformats.org/officeDocument/2006/relationships/customXml" Target="../ink/ink312.xml"/><Relationship Id="rId1092" Type="http://schemas.openxmlformats.org/officeDocument/2006/relationships/image" Target="../media/image577.png"/><Relationship Id="rId1106" Type="http://schemas.openxmlformats.org/officeDocument/2006/relationships/image" Target="../media/image584.png"/><Relationship Id="rId115" Type="http://schemas.openxmlformats.org/officeDocument/2006/relationships/customXml" Target="../ink/ink136.xml"/><Relationship Id="rId322" Type="http://schemas.openxmlformats.org/officeDocument/2006/relationships/image" Target="../media/image195.png"/><Relationship Id="rId767" Type="http://schemas.openxmlformats.org/officeDocument/2006/relationships/customXml" Target="../ink/ink465.xml"/><Relationship Id="rId974" Type="http://schemas.openxmlformats.org/officeDocument/2006/relationships/image" Target="../media/image519.png"/><Relationship Id="rId199" Type="http://schemas.openxmlformats.org/officeDocument/2006/relationships/image" Target="../media/image135.png"/><Relationship Id="rId627" Type="http://schemas.openxmlformats.org/officeDocument/2006/relationships/customXml" Target="../ink/ink395.xml"/><Relationship Id="rId834" Type="http://schemas.openxmlformats.org/officeDocument/2006/relationships/customXml" Target="../ink/ink499.xml"/><Relationship Id="rId266" Type="http://schemas.openxmlformats.org/officeDocument/2006/relationships/customXml" Target="../ink/ink213.xml"/><Relationship Id="rId473" Type="http://schemas.openxmlformats.org/officeDocument/2006/relationships/image" Target="../media/image270.png"/><Relationship Id="rId680" Type="http://schemas.openxmlformats.org/officeDocument/2006/relationships/image" Target="../media/image373.png"/><Relationship Id="rId901" Type="http://schemas.openxmlformats.org/officeDocument/2006/relationships/image" Target="../media/image483.png"/><Relationship Id="rId1117" Type="http://schemas.openxmlformats.org/officeDocument/2006/relationships/customXml" Target="../ink/ink642.xml"/><Relationship Id="rId30" Type="http://schemas.openxmlformats.org/officeDocument/2006/relationships/image" Target="../media/image5210.png"/><Relationship Id="rId126" Type="http://schemas.openxmlformats.org/officeDocument/2006/relationships/image" Target="../media/image99.png"/><Relationship Id="rId333" Type="http://schemas.openxmlformats.org/officeDocument/2006/relationships/customXml" Target="../ink/ink247.xml"/><Relationship Id="rId540" Type="http://schemas.openxmlformats.org/officeDocument/2006/relationships/image" Target="../media/image303.png"/><Relationship Id="rId778" Type="http://schemas.openxmlformats.org/officeDocument/2006/relationships/customXml" Target="../ink/ink471.xml"/><Relationship Id="rId985" Type="http://schemas.openxmlformats.org/officeDocument/2006/relationships/customXml" Target="../ink/ink575.xml"/><Relationship Id="rId1170" Type="http://schemas.openxmlformats.org/officeDocument/2006/relationships/image" Target="../media/image616.png"/><Relationship Id="rId638" Type="http://schemas.openxmlformats.org/officeDocument/2006/relationships/image" Target="../media/image352.png"/><Relationship Id="rId845" Type="http://schemas.openxmlformats.org/officeDocument/2006/relationships/image" Target="../media/image455.png"/><Relationship Id="rId1030" Type="http://schemas.openxmlformats.org/officeDocument/2006/relationships/customXml" Target="../ink/ink598.xml"/><Relationship Id="rId277" Type="http://schemas.openxmlformats.org/officeDocument/2006/relationships/image" Target="../media/image173.png"/><Relationship Id="rId400" Type="http://schemas.openxmlformats.org/officeDocument/2006/relationships/image" Target="../media/image234.png"/><Relationship Id="rId484" Type="http://schemas.openxmlformats.org/officeDocument/2006/relationships/customXml" Target="../ink/ink323.xml"/><Relationship Id="rId705" Type="http://schemas.openxmlformats.org/officeDocument/2006/relationships/customXml" Target="../ink/ink434.xml"/><Relationship Id="rId1128" Type="http://schemas.openxmlformats.org/officeDocument/2006/relationships/image" Target="../media/image595.png"/><Relationship Id="rId137" Type="http://schemas.openxmlformats.org/officeDocument/2006/relationships/customXml" Target="../ink/ink147.xml"/><Relationship Id="rId344" Type="http://schemas.openxmlformats.org/officeDocument/2006/relationships/image" Target="../media/image206.png"/><Relationship Id="rId691" Type="http://schemas.openxmlformats.org/officeDocument/2006/relationships/customXml" Target="../ink/ink427.xml"/><Relationship Id="rId789" Type="http://schemas.openxmlformats.org/officeDocument/2006/relationships/image" Target="../media/image427.png"/><Relationship Id="rId912" Type="http://schemas.openxmlformats.org/officeDocument/2006/relationships/customXml" Target="../ink/ink538.xml"/><Relationship Id="rId996" Type="http://schemas.openxmlformats.org/officeDocument/2006/relationships/image" Target="../media/image530.png"/><Relationship Id="rId41" Type="http://schemas.openxmlformats.org/officeDocument/2006/relationships/customXml" Target="../ink/ink99.xml"/><Relationship Id="rId551" Type="http://schemas.openxmlformats.org/officeDocument/2006/relationships/customXml" Target="../ink/ink357.xml"/><Relationship Id="rId649" Type="http://schemas.openxmlformats.org/officeDocument/2006/relationships/customXml" Target="../ink/ink406.xml"/><Relationship Id="rId856" Type="http://schemas.openxmlformats.org/officeDocument/2006/relationships/customXml" Target="../ink/ink510.xml"/><Relationship Id="rId1181" Type="http://schemas.openxmlformats.org/officeDocument/2006/relationships/customXml" Target="../ink/ink674.xml"/><Relationship Id="rId190" Type="http://schemas.openxmlformats.org/officeDocument/2006/relationships/customXml" Target="../ink/ink174.xml"/><Relationship Id="rId204" Type="http://schemas.openxmlformats.org/officeDocument/2006/relationships/customXml" Target="../ink/ink181.xml"/><Relationship Id="rId288" Type="http://schemas.openxmlformats.org/officeDocument/2006/relationships/customXml" Target="../ink/ink224.xml"/><Relationship Id="rId411" Type="http://schemas.openxmlformats.org/officeDocument/2006/relationships/customXml" Target="../ink/ink286.xml"/><Relationship Id="rId509" Type="http://schemas.openxmlformats.org/officeDocument/2006/relationships/image" Target="../media/image288.png"/><Relationship Id="rId1041" Type="http://schemas.openxmlformats.org/officeDocument/2006/relationships/customXml" Target="../ink/ink604.xml"/><Relationship Id="rId1139" Type="http://schemas.openxmlformats.org/officeDocument/2006/relationships/customXml" Target="../ink/ink653.xml"/><Relationship Id="rId495" Type="http://schemas.openxmlformats.org/officeDocument/2006/relationships/image" Target="../media/image281.png"/><Relationship Id="rId716" Type="http://schemas.openxmlformats.org/officeDocument/2006/relationships/image" Target="../media/image391.png"/><Relationship Id="rId923" Type="http://schemas.openxmlformats.org/officeDocument/2006/relationships/image" Target="../media/image494.png"/><Relationship Id="rId52" Type="http://schemas.openxmlformats.org/officeDocument/2006/relationships/image" Target="../media/image6310.png"/><Relationship Id="rId148" Type="http://schemas.openxmlformats.org/officeDocument/2006/relationships/image" Target="../media/image110.png"/><Relationship Id="rId355" Type="http://schemas.openxmlformats.org/officeDocument/2006/relationships/customXml" Target="../ink/ink258.xml"/><Relationship Id="rId562" Type="http://schemas.openxmlformats.org/officeDocument/2006/relationships/image" Target="../media/image314.png"/><Relationship Id="rId1192" Type="http://schemas.openxmlformats.org/officeDocument/2006/relationships/image" Target="../media/image627.png"/><Relationship Id="rId1206" Type="http://schemas.openxmlformats.org/officeDocument/2006/relationships/customXml" Target="../ink/ink687.xml"/><Relationship Id="rId215" Type="http://schemas.openxmlformats.org/officeDocument/2006/relationships/customXml" Target="../ink/ink187.xml"/><Relationship Id="rId422" Type="http://schemas.openxmlformats.org/officeDocument/2006/relationships/customXml" Target="../ink/ink292.xml"/><Relationship Id="rId867" Type="http://schemas.openxmlformats.org/officeDocument/2006/relationships/image" Target="../media/image466.png"/><Relationship Id="rId1052" Type="http://schemas.openxmlformats.org/officeDocument/2006/relationships/image" Target="../media/image557.png"/><Relationship Id="rId299" Type="http://schemas.openxmlformats.org/officeDocument/2006/relationships/customXml" Target="../ink/ink230.xml"/><Relationship Id="rId727" Type="http://schemas.openxmlformats.org/officeDocument/2006/relationships/customXml" Target="../ink/ink445.xml"/><Relationship Id="rId934" Type="http://schemas.openxmlformats.org/officeDocument/2006/relationships/customXml" Target="../ink/ink549.xml"/><Relationship Id="rId63" Type="http://schemas.openxmlformats.org/officeDocument/2006/relationships/customXml" Target="../ink/ink110.xml"/><Relationship Id="rId159" Type="http://schemas.openxmlformats.org/officeDocument/2006/relationships/customXml" Target="../ink/ink158.xml"/><Relationship Id="rId366" Type="http://schemas.openxmlformats.org/officeDocument/2006/relationships/image" Target="../media/image217.png"/><Relationship Id="rId573" Type="http://schemas.openxmlformats.org/officeDocument/2006/relationships/customXml" Target="../ink/ink368.xml"/><Relationship Id="rId780" Type="http://schemas.openxmlformats.org/officeDocument/2006/relationships/customXml" Target="../ink/ink472.xml"/><Relationship Id="rId1217" Type="http://schemas.openxmlformats.org/officeDocument/2006/relationships/image" Target="../media/image639.png"/><Relationship Id="rId226" Type="http://schemas.openxmlformats.org/officeDocument/2006/relationships/image" Target="../media/image148.png"/><Relationship Id="rId433" Type="http://schemas.openxmlformats.org/officeDocument/2006/relationships/image" Target="../media/image250.png"/><Relationship Id="rId878" Type="http://schemas.openxmlformats.org/officeDocument/2006/relationships/customXml" Target="../ink/ink521.xml"/><Relationship Id="rId1063" Type="http://schemas.openxmlformats.org/officeDocument/2006/relationships/customXml" Target="../ink/ink615.xml"/><Relationship Id="rId640" Type="http://schemas.openxmlformats.org/officeDocument/2006/relationships/image" Target="../media/image353.png"/><Relationship Id="rId738" Type="http://schemas.openxmlformats.org/officeDocument/2006/relationships/image" Target="../media/image402.png"/><Relationship Id="rId945" Type="http://schemas.openxmlformats.org/officeDocument/2006/relationships/image" Target="../media/image505.png"/><Relationship Id="rId74" Type="http://schemas.openxmlformats.org/officeDocument/2006/relationships/image" Target="../media/image7310.png"/><Relationship Id="rId377" Type="http://schemas.openxmlformats.org/officeDocument/2006/relationships/customXml" Target="../ink/ink269.xml"/><Relationship Id="rId500" Type="http://schemas.openxmlformats.org/officeDocument/2006/relationships/customXml" Target="../ink/ink331.xml"/><Relationship Id="rId584" Type="http://schemas.openxmlformats.org/officeDocument/2006/relationships/image" Target="../media/image325.png"/><Relationship Id="rId805" Type="http://schemas.openxmlformats.org/officeDocument/2006/relationships/image" Target="../media/image435.png"/><Relationship Id="rId1130" Type="http://schemas.openxmlformats.org/officeDocument/2006/relationships/image" Target="../media/image596.png"/><Relationship Id="rId1228" Type="http://schemas.openxmlformats.org/officeDocument/2006/relationships/customXml" Target="../ink/ink698.xml"/><Relationship Id="rId5" Type="http://schemas.openxmlformats.org/officeDocument/2006/relationships/customXml" Target="../ink/ink81.xml"/><Relationship Id="rId237" Type="http://schemas.openxmlformats.org/officeDocument/2006/relationships/image" Target="../media/image153.png"/><Relationship Id="rId791" Type="http://schemas.openxmlformats.org/officeDocument/2006/relationships/image" Target="../media/image428.png"/><Relationship Id="rId889" Type="http://schemas.openxmlformats.org/officeDocument/2006/relationships/image" Target="../media/image477.png"/><Relationship Id="rId1074" Type="http://schemas.openxmlformats.org/officeDocument/2006/relationships/image" Target="../media/image568.png"/><Relationship Id="rId444" Type="http://schemas.openxmlformats.org/officeDocument/2006/relationships/customXml" Target="../ink/ink303.xml"/><Relationship Id="rId651" Type="http://schemas.openxmlformats.org/officeDocument/2006/relationships/customXml" Target="../ink/ink407.xml"/><Relationship Id="rId749" Type="http://schemas.openxmlformats.org/officeDocument/2006/relationships/customXml" Target="../ink/ink456.xml"/><Relationship Id="rId290" Type="http://schemas.openxmlformats.org/officeDocument/2006/relationships/image" Target="../media/image179.png"/><Relationship Id="rId304" Type="http://schemas.openxmlformats.org/officeDocument/2006/relationships/image" Target="../media/image186.png"/><Relationship Id="rId388" Type="http://schemas.openxmlformats.org/officeDocument/2006/relationships/image" Target="../media/image228.png"/><Relationship Id="rId511" Type="http://schemas.openxmlformats.org/officeDocument/2006/relationships/image" Target="../media/image289.png"/><Relationship Id="rId609" Type="http://schemas.openxmlformats.org/officeDocument/2006/relationships/customXml" Target="../ink/ink386.xml"/><Relationship Id="rId956" Type="http://schemas.openxmlformats.org/officeDocument/2006/relationships/customXml" Target="../ink/ink560.xml"/><Relationship Id="rId1141" Type="http://schemas.openxmlformats.org/officeDocument/2006/relationships/customXml" Target="../ink/ink654.xml"/><Relationship Id="rId1239" Type="http://schemas.openxmlformats.org/officeDocument/2006/relationships/image" Target="../media/image650.png"/><Relationship Id="rId85" Type="http://schemas.openxmlformats.org/officeDocument/2006/relationships/customXml" Target="../ink/ink121.xml"/><Relationship Id="rId150" Type="http://schemas.openxmlformats.org/officeDocument/2006/relationships/image" Target="../media/image111.png"/><Relationship Id="rId595" Type="http://schemas.openxmlformats.org/officeDocument/2006/relationships/customXml" Target="../ink/ink379.xml"/><Relationship Id="rId816" Type="http://schemas.openxmlformats.org/officeDocument/2006/relationships/customXml" Target="../ink/ink490.xml"/><Relationship Id="rId1001" Type="http://schemas.openxmlformats.org/officeDocument/2006/relationships/customXml" Target="../ink/ink583.xml"/><Relationship Id="rId248" Type="http://schemas.openxmlformats.org/officeDocument/2006/relationships/customXml" Target="../ink/ink204.xml"/><Relationship Id="rId455" Type="http://schemas.openxmlformats.org/officeDocument/2006/relationships/image" Target="../media/image261.png"/><Relationship Id="rId662" Type="http://schemas.openxmlformats.org/officeDocument/2006/relationships/image" Target="../media/image364.png"/><Relationship Id="rId1085" Type="http://schemas.openxmlformats.org/officeDocument/2006/relationships/customXml" Target="../ink/ink626.xml"/><Relationship Id="rId12" Type="http://schemas.openxmlformats.org/officeDocument/2006/relationships/image" Target="../media/image4311.png"/><Relationship Id="rId108" Type="http://schemas.openxmlformats.org/officeDocument/2006/relationships/image" Target="../media/image90.png"/><Relationship Id="rId315" Type="http://schemas.openxmlformats.org/officeDocument/2006/relationships/customXml" Target="../ink/ink238.xml"/><Relationship Id="rId522" Type="http://schemas.openxmlformats.org/officeDocument/2006/relationships/image" Target="../media/image294.png"/><Relationship Id="rId967" Type="http://schemas.openxmlformats.org/officeDocument/2006/relationships/customXml" Target="../ink/ink566.xml"/><Relationship Id="rId1152" Type="http://schemas.openxmlformats.org/officeDocument/2006/relationships/image" Target="../media/image607.png"/><Relationship Id="rId96" Type="http://schemas.openxmlformats.org/officeDocument/2006/relationships/image" Target="../media/image84.png"/><Relationship Id="rId161" Type="http://schemas.openxmlformats.org/officeDocument/2006/relationships/customXml" Target="../ink/ink159.xml"/><Relationship Id="rId399" Type="http://schemas.openxmlformats.org/officeDocument/2006/relationships/customXml" Target="../ink/ink280.xml"/><Relationship Id="rId827" Type="http://schemas.openxmlformats.org/officeDocument/2006/relationships/image" Target="../media/image446.png"/><Relationship Id="rId1012" Type="http://schemas.openxmlformats.org/officeDocument/2006/relationships/image" Target="../media/image538.png"/><Relationship Id="rId259" Type="http://schemas.openxmlformats.org/officeDocument/2006/relationships/image" Target="../media/image164.png"/><Relationship Id="rId466" Type="http://schemas.openxmlformats.org/officeDocument/2006/relationships/customXml" Target="../ink/ink314.xml"/><Relationship Id="rId673" Type="http://schemas.openxmlformats.org/officeDocument/2006/relationships/customXml" Target="../ink/ink418.xml"/><Relationship Id="rId880" Type="http://schemas.openxmlformats.org/officeDocument/2006/relationships/customXml" Target="../ink/ink522.xml"/><Relationship Id="rId1096" Type="http://schemas.openxmlformats.org/officeDocument/2006/relationships/image" Target="../media/image579.png"/><Relationship Id="rId23" Type="http://schemas.openxmlformats.org/officeDocument/2006/relationships/customXml" Target="../ink/ink90.xml"/><Relationship Id="rId119" Type="http://schemas.openxmlformats.org/officeDocument/2006/relationships/customXml" Target="../ink/ink138.xml"/><Relationship Id="rId326" Type="http://schemas.openxmlformats.org/officeDocument/2006/relationships/image" Target="../media/image197.png"/><Relationship Id="rId533" Type="http://schemas.openxmlformats.org/officeDocument/2006/relationships/customXml" Target="../ink/ink348.xml"/><Relationship Id="rId978" Type="http://schemas.openxmlformats.org/officeDocument/2006/relationships/image" Target="../media/image521.png"/><Relationship Id="rId1163" Type="http://schemas.openxmlformats.org/officeDocument/2006/relationships/customXml" Target="../ink/ink665.xml"/><Relationship Id="rId740" Type="http://schemas.openxmlformats.org/officeDocument/2006/relationships/image" Target="../media/image403.png"/><Relationship Id="rId838" Type="http://schemas.openxmlformats.org/officeDocument/2006/relationships/customXml" Target="../ink/ink501.xml"/><Relationship Id="rId1023" Type="http://schemas.openxmlformats.org/officeDocument/2006/relationships/image" Target="../media/image543.png"/><Relationship Id="rId172" Type="http://schemas.openxmlformats.org/officeDocument/2006/relationships/customXml" Target="../ink/ink165.xml"/><Relationship Id="rId477" Type="http://schemas.openxmlformats.org/officeDocument/2006/relationships/image" Target="../media/image272.png"/><Relationship Id="rId600" Type="http://schemas.openxmlformats.org/officeDocument/2006/relationships/image" Target="../media/image333.png"/><Relationship Id="rId684" Type="http://schemas.openxmlformats.org/officeDocument/2006/relationships/image" Target="../media/image375.png"/><Relationship Id="rId1230" Type="http://schemas.openxmlformats.org/officeDocument/2006/relationships/customXml" Target="../ink/ink699.xml"/><Relationship Id="rId337" Type="http://schemas.openxmlformats.org/officeDocument/2006/relationships/customXml" Target="../ink/ink249.xml"/><Relationship Id="rId891" Type="http://schemas.openxmlformats.org/officeDocument/2006/relationships/image" Target="../media/image478.png"/><Relationship Id="rId905" Type="http://schemas.openxmlformats.org/officeDocument/2006/relationships/image" Target="../media/image485.png"/><Relationship Id="rId989" Type="http://schemas.openxmlformats.org/officeDocument/2006/relationships/customXml" Target="../ink/ink577.xml"/><Relationship Id="rId34" Type="http://schemas.openxmlformats.org/officeDocument/2006/relationships/image" Target="../media/image5410.png"/><Relationship Id="rId544" Type="http://schemas.openxmlformats.org/officeDocument/2006/relationships/image" Target="../media/image305.png"/><Relationship Id="rId751" Type="http://schemas.openxmlformats.org/officeDocument/2006/relationships/customXml" Target="../ink/ink457.xml"/><Relationship Id="rId849" Type="http://schemas.openxmlformats.org/officeDocument/2006/relationships/image" Target="../media/image457.png"/><Relationship Id="rId1174" Type="http://schemas.openxmlformats.org/officeDocument/2006/relationships/image" Target="../media/image618.png"/><Relationship Id="rId183" Type="http://schemas.openxmlformats.org/officeDocument/2006/relationships/image" Target="../media/image127.png"/><Relationship Id="rId390" Type="http://schemas.openxmlformats.org/officeDocument/2006/relationships/image" Target="../media/image229.png"/><Relationship Id="rId404" Type="http://schemas.openxmlformats.org/officeDocument/2006/relationships/image" Target="../media/image236.png"/><Relationship Id="rId611" Type="http://schemas.openxmlformats.org/officeDocument/2006/relationships/customXml" Target="../ink/ink387.xml"/><Relationship Id="rId1034" Type="http://schemas.openxmlformats.org/officeDocument/2006/relationships/image" Target="../media/image548.png"/><Relationship Id="rId1241" Type="http://schemas.openxmlformats.org/officeDocument/2006/relationships/image" Target="../media/image651.png"/><Relationship Id="rId250" Type="http://schemas.openxmlformats.org/officeDocument/2006/relationships/customXml" Target="../ink/ink205.xml"/><Relationship Id="rId488" Type="http://schemas.openxmlformats.org/officeDocument/2006/relationships/customXml" Target="../ink/ink325.xml"/><Relationship Id="rId695" Type="http://schemas.openxmlformats.org/officeDocument/2006/relationships/customXml" Target="../ink/ink429.xml"/><Relationship Id="rId709" Type="http://schemas.openxmlformats.org/officeDocument/2006/relationships/customXml" Target="../ink/ink436.xml"/><Relationship Id="rId916" Type="http://schemas.openxmlformats.org/officeDocument/2006/relationships/customXml" Target="../ink/ink540.xml"/><Relationship Id="rId1101" Type="http://schemas.openxmlformats.org/officeDocument/2006/relationships/customXml" Target="../ink/ink634.xml"/><Relationship Id="rId45" Type="http://schemas.openxmlformats.org/officeDocument/2006/relationships/customXml" Target="../ink/ink101.xml"/><Relationship Id="rId110" Type="http://schemas.openxmlformats.org/officeDocument/2006/relationships/image" Target="../media/image91.png"/><Relationship Id="rId348" Type="http://schemas.openxmlformats.org/officeDocument/2006/relationships/image" Target="../media/image208.png"/><Relationship Id="rId555" Type="http://schemas.openxmlformats.org/officeDocument/2006/relationships/customXml" Target="../ink/ink359.xml"/><Relationship Id="rId762" Type="http://schemas.openxmlformats.org/officeDocument/2006/relationships/image" Target="../media/image414.png"/><Relationship Id="rId1185" Type="http://schemas.openxmlformats.org/officeDocument/2006/relationships/customXml" Target="../ink/ink676.xml"/><Relationship Id="rId194" Type="http://schemas.openxmlformats.org/officeDocument/2006/relationships/customXml" Target="../ink/ink176.xml"/><Relationship Id="rId208" Type="http://schemas.openxmlformats.org/officeDocument/2006/relationships/customXml" Target="../ink/ink183.xml"/><Relationship Id="rId415" Type="http://schemas.openxmlformats.org/officeDocument/2006/relationships/customXml" Target="../ink/ink288.xml"/><Relationship Id="rId622" Type="http://schemas.openxmlformats.org/officeDocument/2006/relationships/image" Target="../media/image344.png"/><Relationship Id="rId1045" Type="http://schemas.openxmlformats.org/officeDocument/2006/relationships/customXml" Target="../ink/ink606.xml"/><Relationship Id="rId261" Type="http://schemas.openxmlformats.org/officeDocument/2006/relationships/image" Target="../media/image165.png"/><Relationship Id="rId499" Type="http://schemas.openxmlformats.org/officeDocument/2006/relationships/image" Target="../media/image283.png"/><Relationship Id="rId927" Type="http://schemas.openxmlformats.org/officeDocument/2006/relationships/image" Target="../media/image496.png"/><Relationship Id="rId1112" Type="http://schemas.openxmlformats.org/officeDocument/2006/relationships/image" Target="../media/image587.png"/><Relationship Id="rId56" Type="http://schemas.openxmlformats.org/officeDocument/2006/relationships/image" Target="../media/image6510.png"/><Relationship Id="rId359" Type="http://schemas.openxmlformats.org/officeDocument/2006/relationships/customXml" Target="../ink/ink260.xml"/><Relationship Id="rId566" Type="http://schemas.openxmlformats.org/officeDocument/2006/relationships/image" Target="../media/image316.png"/><Relationship Id="rId773" Type="http://schemas.openxmlformats.org/officeDocument/2006/relationships/customXml" Target="../ink/ink468.xml"/><Relationship Id="rId1196" Type="http://schemas.openxmlformats.org/officeDocument/2006/relationships/image" Target="../media/image629.png"/><Relationship Id="rId121" Type="http://schemas.openxmlformats.org/officeDocument/2006/relationships/customXml" Target="../ink/ink139.xml"/><Relationship Id="rId219" Type="http://schemas.openxmlformats.org/officeDocument/2006/relationships/customXml" Target="../ink/ink189.xml"/><Relationship Id="rId426" Type="http://schemas.openxmlformats.org/officeDocument/2006/relationships/customXml" Target="../ink/ink294.xml"/><Relationship Id="rId633" Type="http://schemas.openxmlformats.org/officeDocument/2006/relationships/customXml" Target="../ink/ink398.xml"/><Relationship Id="rId980" Type="http://schemas.openxmlformats.org/officeDocument/2006/relationships/image" Target="../media/image522.png"/><Relationship Id="rId1056" Type="http://schemas.openxmlformats.org/officeDocument/2006/relationships/image" Target="../media/image559.png"/><Relationship Id="rId840" Type="http://schemas.openxmlformats.org/officeDocument/2006/relationships/customXml" Target="../ink/ink502.xml"/><Relationship Id="rId938" Type="http://schemas.openxmlformats.org/officeDocument/2006/relationships/customXml" Target="../ink/ink551.xml"/><Relationship Id="rId67" Type="http://schemas.openxmlformats.org/officeDocument/2006/relationships/customXml" Target="../ink/ink112.xml"/><Relationship Id="rId272" Type="http://schemas.openxmlformats.org/officeDocument/2006/relationships/customXml" Target="../ink/ink216.xml"/><Relationship Id="rId577" Type="http://schemas.openxmlformats.org/officeDocument/2006/relationships/customXml" Target="../ink/ink370.xml"/><Relationship Id="rId700" Type="http://schemas.openxmlformats.org/officeDocument/2006/relationships/image" Target="../media/image383.png"/><Relationship Id="rId1123" Type="http://schemas.openxmlformats.org/officeDocument/2006/relationships/customXml" Target="../ink/ink645.xml"/><Relationship Id="rId132" Type="http://schemas.openxmlformats.org/officeDocument/2006/relationships/image" Target="../media/image102.png"/><Relationship Id="rId784" Type="http://schemas.openxmlformats.org/officeDocument/2006/relationships/customXml" Target="../ink/ink474.xml"/><Relationship Id="rId991" Type="http://schemas.openxmlformats.org/officeDocument/2006/relationships/customXml" Target="../ink/ink578.xml"/><Relationship Id="rId1067" Type="http://schemas.openxmlformats.org/officeDocument/2006/relationships/customXml" Target="../ink/ink617.xml"/><Relationship Id="rId437" Type="http://schemas.openxmlformats.org/officeDocument/2006/relationships/image" Target="../media/image252.png"/><Relationship Id="rId644" Type="http://schemas.openxmlformats.org/officeDocument/2006/relationships/image" Target="../media/image355.png"/><Relationship Id="rId851" Type="http://schemas.openxmlformats.org/officeDocument/2006/relationships/image" Target="../media/image458.png"/><Relationship Id="rId283" Type="http://schemas.openxmlformats.org/officeDocument/2006/relationships/image" Target="../media/image176.png"/><Relationship Id="rId490" Type="http://schemas.openxmlformats.org/officeDocument/2006/relationships/customXml" Target="../ink/ink326.xml"/><Relationship Id="rId504" Type="http://schemas.openxmlformats.org/officeDocument/2006/relationships/customXml" Target="../ink/ink333.xml"/><Relationship Id="rId711" Type="http://schemas.openxmlformats.org/officeDocument/2006/relationships/customXml" Target="../ink/ink437.xml"/><Relationship Id="rId949" Type="http://schemas.openxmlformats.org/officeDocument/2006/relationships/image" Target="../media/image507.png"/><Relationship Id="rId1134" Type="http://schemas.openxmlformats.org/officeDocument/2006/relationships/image" Target="../media/image598.png"/><Relationship Id="rId78" Type="http://schemas.openxmlformats.org/officeDocument/2006/relationships/image" Target="../media/image7510.png"/><Relationship Id="rId143" Type="http://schemas.openxmlformats.org/officeDocument/2006/relationships/customXml" Target="../ink/ink150.xml"/><Relationship Id="rId350" Type="http://schemas.openxmlformats.org/officeDocument/2006/relationships/image" Target="../media/image209.png"/><Relationship Id="rId588" Type="http://schemas.openxmlformats.org/officeDocument/2006/relationships/image" Target="../media/image327.png"/><Relationship Id="rId795" Type="http://schemas.openxmlformats.org/officeDocument/2006/relationships/image" Target="../media/image430.png"/><Relationship Id="rId809" Type="http://schemas.openxmlformats.org/officeDocument/2006/relationships/image" Target="../media/image437.png"/><Relationship Id="rId1201" Type="http://schemas.openxmlformats.org/officeDocument/2006/relationships/customXml" Target="../ink/ink684.xml"/><Relationship Id="rId9" Type="http://schemas.openxmlformats.org/officeDocument/2006/relationships/customXml" Target="../ink/ink83.xml"/><Relationship Id="rId210" Type="http://schemas.openxmlformats.org/officeDocument/2006/relationships/customXml" Target="../ink/ink184.xml"/><Relationship Id="rId448" Type="http://schemas.openxmlformats.org/officeDocument/2006/relationships/customXml" Target="../ink/ink305.xml"/><Relationship Id="rId655" Type="http://schemas.openxmlformats.org/officeDocument/2006/relationships/customXml" Target="../ink/ink409.xml"/><Relationship Id="rId862" Type="http://schemas.openxmlformats.org/officeDocument/2006/relationships/customXml" Target="../ink/ink513.xml"/><Relationship Id="rId1078" Type="http://schemas.openxmlformats.org/officeDocument/2006/relationships/image" Target="../media/image570.png"/><Relationship Id="rId294" Type="http://schemas.openxmlformats.org/officeDocument/2006/relationships/image" Target="../media/image181.png"/><Relationship Id="rId308" Type="http://schemas.openxmlformats.org/officeDocument/2006/relationships/image" Target="../media/image188.png"/><Relationship Id="rId515" Type="http://schemas.openxmlformats.org/officeDocument/2006/relationships/customXml" Target="../ink/ink339.xml"/><Relationship Id="rId722" Type="http://schemas.openxmlformats.org/officeDocument/2006/relationships/image" Target="../media/image394.png"/><Relationship Id="rId1145" Type="http://schemas.openxmlformats.org/officeDocument/2006/relationships/customXml" Target="../ink/ink656.xml"/><Relationship Id="rId89" Type="http://schemas.openxmlformats.org/officeDocument/2006/relationships/customXml" Target="../ink/ink123.xml"/><Relationship Id="rId154" Type="http://schemas.openxmlformats.org/officeDocument/2006/relationships/image" Target="../media/image113.png"/><Relationship Id="rId361" Type="http://schemas.openxmlformats.org/officeDocument/2006/relationships/customXml" Target="../ink/ink261.xml"/><Relationship Id="rId599" Type="http://schemas.openxmlformats.org/officeDocument/2006/relationships/customXml" Target="../ink/ink381.xml"/><Relationship Id="rId1005" Type="http://schemas.openxmlformats.org/officeDocument/2006/relationships/customXml" Target="../ink/ink585.xml"/><Relationship Id="rId1212" Type="http://schemas.openxmlformats.org/officeDocument/2006/relationships/customXml" Target="../ink/ink690.xml"/><Relationship Id="rId459" Type="http://schemas.openxmlformats.org/officeDocument/2006/relationships/image" Target="../media/image263.png"/><Relationship Id="rId666" Type="http://schemas.openxmlformats.org/officeDocument/2006/relationships/image" Target="../media/image366.png"/><Relationship Id="rId873" Type="http://schemas.openxmlformats.org/officeDocument/2006/relationships/image" Target="../media/image469.png"/><Relationship Id="rId1089" Type="http://schemas.openxmlformats.org/officeDocument/2006/relationships/customXml" Target="../ink/ink628.xml"/><Relationship Id="rId16" Type="http://schemas.openxmlformats.org/officeDocument/2006/relationships/image" Target="../media/image4510.png"/><Relationship Id="rId221" Type="http://schemas.openxmlformats.org/officeDocument/2006/relationships/customXml" Target="../ink/ink190.xml"/><Relationship Id="rId319" Type="http://schemas.openxmlformats.org/officeDocument/2006/relationships/customXml" Target="../ink/ink240.xml"/><Relationship Id="rId526" Type="http://schemas.openxmlformats.org/officeDocument/2006/relationships/image" Target="../media/image296.png"/><Relationship Id="rId1156" Type="http://schemas.openxmlformats.org/officeDocument/2006/relationships/image" Target="../media/image609.png"/><Relationship Id="rId733" Type="http://schemas.openxmlformats.org/officeDocument/2006/relationships/customXml" Target="../ink/ink448.xml"/><Relationship Id="rId940" Type="http://schemas.openxmlformats.org/officeDocument/2006/relationships/customXml" Target="../ink/ink552.xml"/><Relationship Id="rId1016" Type="http://schemas.openxmlformats.org/officeDocument/2006/relationships/image" Target="../media/image540.png"/><Relationship Id="rId165" Type="http://schemas.openxmlformats.org/officeDocument/2006/relationships/customXml" Target="../ink/ink161.xml"/><Relationship Id="rId372" Type="http://schemas.openxmlformats.org/officeDocument/2006/relationships/image" Target="../media/image220.png"/><Relationship Id="rId677" Type="http://schemas.openxmlformats.org/officeDocument/2006/relationships/customXml" Target="../ink/ink420.xml"/><Relationship Id="rId800" Type="http://schemas.openxmlformats.org/officeDocument/2006/relationships/customXml" Target="../ink/ink482.xml"/><Relationship Id="rId1223" Type="http://schemas.openxmlformats.org/officeDocument/2006/relationships/image" Target="../media/image642.png"/><Relationship Id="rId232" Type="http://schemas.openxmlformats.org/officeDocument/2006/relationships/customXml" Target="../ink/ink196.xml"/><Relationship Id="rId884" Type="http://schemas.openxmlformats.org/officeDocument/2006/relationships/customXml" Target="../ink/ink524.xml"/><Relationship Id="rId27" Type="http://schemas.openxmlformats.org/officeDocument/2006/relationships/customXml" Target="../ink/ink92.xml"/><Relationship Id="rId537" Type="http://schemas.openxmlformats.org/officeDocument/2006/relationships/customXml" Target="../ink/ink350.xml"/><Relationship Id="rId744" Type="http://schemas.openxmlformats.org/officeDocument/2006/relationships/image" Target="../media/image405.png"/><Relationship Id="rId951" Type="http://schemas.openxmlformats.org/officeDocument/2006/relationships/image" Target="../media/image508.png"/><Relationship Id="rId1167" Type="http://schemas.openxmlformats.org/officeDocument/2006/relationships/customXml" Target="../ink/ink667.xml"/><Relationship Id="rId80" Type="http://schemas.openxmlformats.org/officeDocument/2006/relationships/image" Target="../media/image7610.png"/><Relationship Id="rId176" Type="http://schemas.openxmlformats.org/officeDocument/2006/relationships/customXml" Target="../ink/ink167.xml"/><Relationship Id="rId383" Type="http://schemas.openxmlformats.org/officeDocument/2006/relationships/customXml" Target="../ink/ink272.xml"/><Relationship Id="rId590" Type="http://schemas.openxmlformats.org/officeDocument/2006/relationships/image" Target="../media/image328.png"/><Relationship Id="rId604" Type="http://schemas.openxmlformats.org/officeDocument/2006/relationships/image" Target="../media/image335.png"/><Relationship Id="rId811" Type="http://schemas.openxmlformats.org/officeDocument/2006/relationships/image" Target="../media/image438.png"/><Relationship Id="rId1027" Type="http://schemas.openxmlformats.org/officeDocument/2006/relationships/image" Target="../media/image545.png"/><Relationship Id="rId1234" Type="http://schemas.openxmlformats.org/officeDocument/2006/relationships/customXml" Target="../ink/ink701.xml"/><Relationship Id="rId243" Type="http://schemas.openxmlformats.org/officeDocument/2006/relationships/image" Target="../media/image156.png"/><Relationship Id="rId450" Type="http://schemas.openxmlformats.org/officeDocument/2006/relationships/customXml" Target="../ink/ink306.xml"/><Relationship Id="rId688" Type="http://schemas.openxmlformats.org/officeDocument/2006/relationships/image" Target="../media/image377.png"/><Relationship Id="rId895" Type="http://schemas.openxmlformats.org/officeDocument/2006/relationships/image" Target="../media/image480.png"/><Relationship Id="rId909" Type="http://schemas.openxmlformats.org/officeDocument/2006/relationships/image" Target="../media/image487.png"/><Relationship Id="rId1080" Type="http://schemas.openxmlformats.org/officeDocument/2006/relationships/image" Target="../media/image571.png"/><Relationship Id="rId38" Type="http://schemas.openxmlformats.org/officeDocument/2006/relationships/image" Target="../media/image5610.png"/><Relationship Id="rId103" Type="http://schemas.openxmlformats.org/officeDocument/2006/relationships/customXml" Target="../ink/ink130.xml"/><Relationship Id="rId310" Type="http://schemas.openxmlformats.org/officeDocument/2006/relationships/image" Target="../media/image189.png"/><Relationship Id="rId548" Type="http://schemas.openxmlformats.org/officeDocument/2006/relationships/image" Target="../media/image307.png"/><Relationship Id="rId755" Type="http://schemas.openxmlformats.org/officeDocument/2006/relationships/customXml" Target="../ink/ink459.xml"/><Relationship Id="rId962" Type="http://schemas.openxmlformats.org/officeDocument/2006/relationships/image" Target="../media/image513.png"/><Relationship Id="rId1178" Type="http://schemas.openxmlformats.org/officeDocument/2006/relationships/image" Target="../media/image620.png"/><Relationship Id="rId91" Type="http://schemas.openxmlformats.org/officeDocument/2006/relationships/customXml" Target="../ink/ink124.xml"/><Relationship Id="rId187" Type="http://schemas.openxmlformats.org/officeDocument/2006/relationships/image" Target="../media/image129.png"/><Relationship Id="rId394" Type="http://schemas.openxmlformats.org/officeDocument/2006/relationships/image" Target="../media/image231.png"/><Relationship Id="rId408" Type="http://schemas.openxmlformats.org/officeDocument/2006/relationships/image" Target="../media/image238.png"/><Relationship Id="rId615" Type="http://schemas.openxmlformats.org/officeDocument/2006/relationships/customXml" Target="../ink/ink389.xml"/><Relationship Id="rId822" Type="http://schemas.openxmlformats.org/officeDocument/2006/relationships/customXml" Target="../ink/ink493.xml"/><Relationship Id="rId1038" Type="http://schemas.openxmlformats.org/officeDocument/2006/relationships/image" Target="../media/image550.png"/><Relationship Id="rId1245" Type="http://schemas.openxmlformats.org/officeDocument/2006/relationships/image" Target="../media/image653.png"/><Relationship Id="rId254" Type="http://schemas.openxmlformats.org/officeDocument/2006/relationships/customXml" Target="../ink/ink207.xml"/><Relationship Id="rId699" Type="http://schemas.openxmlformats.org/officeDocument/2006/relationships/customXml" Target="../ink/ink431.xml"/><Relationship Id="rId1091" Type="http://schemas.openxmlformats.org/officeDocument/2006/relationships/customXml" Target="../ink/ink629.xml"/><Relationship Id="rId1105" Type="http://schemas.openxmlformats.org/officeDocument/2006/relationships/customXml" Target="../ink/ink636.xml"/><Relationship Id="rId49" Type="http://schemas.openxmlformats.org/officeDocument/2006/relationships/customXml" Target="../ink/ink103.xml"/><Relationship Id="rId114" Type="http://schemas.openxmlformats.org/officeDocument/2006/relationships/image" Target="../media/image93.png"/><Relationship Id="rId461" Type="http://schemas.openxmlformats.org/officeDocument/2006/relationships/image" Target="../media/image264.png"/><Relationship Id="rId559" Type="http://schemas.openxmlformats.org/officeDocument/2006/relationships/customXml" Target="../ink/ink361.xml"/><Relationship Id="rId766" Type="http://schemas.openxmlformats.org/officeDocument/2006/relationships/image" Target="../media/image416.png"/><Relationship Id="rId1189" Type="http://schemas.openxmlformats.org/officeDocument/2006/relationships/customXml" Target="../ink/ink678.xml"/><Relationship Id="rId198" Type="http://schemas.openxmlformats.org/officeDocument/2006/relationships/customXml" Target="../ink/ink178.xml"/><Relationship Id="rId321" Type="http://schemas.openxmlformats.org/officeDocument/2006/relationships/customXml" Target="../ink/ink241.xml"/><Relationship Id="rId419" Type="http://schemas.openxmlformats.org/officeDocument/2006/relationships/customXml" Target="../ink/ink290.xml"/><Relationship Id="rId626" Type="http://schemas.openxmlformats.org/officeDocument/2006/relationships/image" Target="../media/image346.png"/><Relationship Id="rId973" Type="http://schemas.openxmlformats.org/officeDocument/2006/relationships/customXml" Target="../ink/ink569.xml"/><Relationship Id="rId1049" Type="http://schemas.openxmlformats.org/officeDocument/2006/relationships/customXml" Target="../ink/ink608.xml"/><Relationship Id="rId833" Type="http://schemas.openxmlformats.org/officeDocument/2006/relationships/image" Target="../media/image449.png"/><Relationship Id="rId1116" Type="http://schemas.openxmlformats.org/officeDocument/2006/relationships/image" Target="../media/image589.png"/><Relationship Id="rId265" Type="http://schemas.openxmlformats.org/officeDocument/2006/relationships/image" Target="../media/image167.png"/><Relationship Id="rId472" Type="http://schemas.openxmlformats.org/officeDocument/2006/relationships/customXml" Target="../ink/ink317.xml"/><Relationship Id="rId900" Type="http://schemas.openxmlformats.org/officeDocument/2006/relationships/customXml" Target="../ink/ink532.xml"/><Relationship Id="rId125" Type="http://schemas.openxmlformats.org/officeDocument/2006/relationships/customXml" Target="../ink/ink141.xml"/><Relationship Id="rId332" Type="http://schemas.openxmlformats.org/officeDocument/2006/relationships/image" Target="../media/image200.png"/><Relationship Id="rId777" Type="http://schemas.openxmlformats.org/officeDocument/2006/relationships/image" Target="../media/image421.png"/><Relationship Id="rId984" Type="http://schemas.openxmlformats.org/officeDocument/2006/relationships/image" Target="../media/image524.png"/><Relationship Id="rId637" Type="http://schemas.openxmlformats.org/officeDocument/2006/relationships/customXml" Target="../ink/ink400.xml"/><Relationship Id="rId844" Type="http://schemas.openxmlformats.org/officeDocument/2006/relationships/customXml" Target="../ink/ink504.xml"/><Relationship Id="rId276" Type="http://schemas.openxmlformats.org/officeDocument/2006/relationships/customXml" Target="../ink/ink218.xml"/><Relationship Id="rId483" Type="http://schemas.openxmlformats.org/officeDocument/2006/relationships/image" Target="../media/image275.png"/><Relationship Id="rId690" Type="http://schemas.openxmlformats.org/officeDocument/2006/relationships/image" Target="../media/image378.png"/><Relationship Id="rId704" Type="http://schemas.openxmlformats.org/officeDocument/2006/relationships/image" Target="../media/image385.png"/><Relationship Id="rId911" Type="http://schemas.openxmlformats.org/officeDocument/2006/relationships/image" Target="../media/image488.png"/><Relationship Id="rId1127" Type="http://schemas.openxmlformats.org/officeDocument/2006/relationships/customXml" Target="../ink/ink647.xml"/><Relationship Id="rId40" Type="http://schemas.openxmlformats.org/officeDocument/2006/relationships/image" Target="../media/image5710.png"/><Relationship Id="rId136" Type="http://schemas.openxmlformats.org/officeDocument/2006/relationships/image" Target="../media/image104.png"/><Relationship Id="rId343" Type="http://schemas.openxmlformats.org/officeDocument/2006/relationships/customXml" Target="../ink/ink252.xml"/><Relationship Id="rId550" Type="http://schemas.openxmlformats.org/officeDocument/2006/relationships/image" Target="../media/image308.png"/><Relationship Id="rId788" Type="http://schemas.openxmlformats.org/officeDocument/2006/relationships/customXml" Target="../ink/ink476.xml"/><Relationship Id="rId995" Type="http://schemas.openxmlformats.org/officeDocument/2006/relationships/customXml" Target="../ink/ink580.xml"/><Relationship Id="rId1180" Type="http://schemas.openxmlformats.org/officeDocument/2006/relationships/image" Target="../media/image621.png"/><Relationship Id="rId203" Type="http://schemas.openxmlformats.org/officeDocument/2006/relationships/image" Target="../media/image137.png"/><Relationship Id="rId648" Type="http://schemas.openxmlformats.org/officeDocument/2006/relationships/image" Target="../media/image357.png"/><Relationship Id="rId855" Type="http://schemas.openxmlformats.org/officeDocument/2006/relationships/image" Target="../media/image460.png"/><Relationship Id="rId1040" Type="http://schemas.openxmlformats.org/officeDocument/2006/relationships/image" Target="../media/image551.png"/><Relationship Id="rId287" Type="http://schemas.openxmlformats.org/officeDocument/2006/relationships/image" Target="../media/image178.png"/><Relationship Id="rId410" Type="http://schemas.openxmlformats.org/officeDocument/2006/relationships/image" Target="../media/image239.png"/><Relationship Id="rId494" Type="http://schemas.openxmlformats.org/officeDocument/2006/relationships/customXml" Target="../ink/ink328.xml"/><Relationship Id="rId508" Type="http://schemas.openxmlformats.org/officeDocument/2006/relationships/customXml" Target="../ink/ink335.xml"/><Relationship Id="rId715" Type="http://schemas.openxmlformats.org/officeDocument/2006/relationships/customXml" Target="../ink/ink439.xml"/><Relationship Id="rId922" Type="http://schemas.openxmlformats.org/officeDocument/2006/relationships/customXml" Target="../ink/ink543.xml"/><Relationship Id="rId1138" Type="http://schemas.openxmlformats.org/officeDocument/2006/relationships/image" Target="../media/image600.png"/><Relationship Id="rId147" Type="http://schemas.openxmlformats.org/officeDocument/2006/relationships/customXml" Target="../ink/ink152.xml"/><Relationship Id="rId354" Type="http://schemas.openxmlformats.org/officeDocument/2006/relationships/image" Target="../media/image211.png"/><Relationship Id="rId799" Type="http://schemas.openxmlformats.org/officeDocument/2006/relationships/image" Target="../media/image432.png"/><Relationship Id="rId1191" Type="http://schemas.openxmlformats.org/officeDocument/2006/relationships/customXml" Target="../ink/ink679.xml"/><Relationship Id="rId1205" Type="http://schemas.openxmlformats.org/officeDocument/2006/relationships/image" Target="../media/image633.png"/><Relationship Id="rId51" Type="http://schemas.openxmlformats.org/officeDocument/2006/relationships/customXml" Target="../ink/ink104.xml"/><Relationship Id="rId561" Type="http://schemas.openxmlformats.org/officeDocument/2006/relationships/customXml" Target="../ink/ink362.xml"/><Relationship Id="rId659" Type="http://schemas.openxmlformats.org/officeDocument/2006/relationships/customXml" Target="../ink/ink411.xml"/><Relationship Id="rId866" Type="http://schemas.openxmlformats.org/officeDocument/2006/relationships/customXml" Target="../ink/ink515.xml"/><Relationship Id="rId214" Type="http://schemas.openxmlformats.org/officeDocument/2006/relationships/image" Target="../media/image142.png"/><Relationship Id="rId298" Type="http://schemas.openxmlformats.org/officeDocument/2006/relationships/image" Target="../media/image183.png"/><Relationship Id="rId421" Type="http://schemas.openxmlformats.org/officeDocument/2006/relationships/customXml" Target="../ink/ink291.xml"/><Relationship Id="rId519" Type="http://schemas.openxmlformats.org/officeDocument/2006/relationships/customXml" Target="../ink/ink341.xml"/><Relationship Id="rId1051" Type="http://schemas.openxmlformats.org/officeDocument/2006/relationships/customXml" Target="../ink/ink609.xml"/><Relationship Id="rId1149" Type="http://schemas.openxmlformats.org/officeDocument/2006/relationships/customXml" Target="../ink/ink658.xml"/><Relationship Id="rId158" Type="http://schemas.openxmlformats.org/officeDocument/2006/relationships/image" Target="../media/image115.png"/><Relationship Id="rId726" Type="http://schemas.openxmlformats.org/officeDocument/2006/relationships/image" Target="../media/image396.png"/><Relationship Id="rId933" Type="http://schemas.openxmlformats.org/officeDocument/2006/relationships/image" Target="../media/image499.png"/><Relationship Id="rId1009" Type="http://schemas.openxmlformats.org/officeDocument/2006/relationships/customXml" Target="../ink/ink587.xml"/><Relationship Id="rId62" Type="http://schemas.openxmlformats.org/officeDocument/2006/relationships/image" Target="../media/image6810.png"/><Relationship Id="rId365" Type="http://schemas.openxmlformats.org/officeDocument/2006/relationships/customXml" Target="../ink/ink263.xml"/><Relationship Id="rId572" Type="http://schemas.openxmlformats.org/officeDocument/2006/relationships/image" Target="../media/image319.png"/><Relationship Id="rId1216" Type="http://schemas.openxmlformats.org/officeDocument/2006/relationships/customXml" Target="../ink/ink692.xml"/><Relationship Id="rId225" Type="http://schemas.openxmlformats.org/officeDocument/2006/relationships/customXml" Target="../ink/ink192.xml"/><Relationship Id="rId432" Type="http://schemas.openxmlformats.org/officeDocument/2006/relationships/customXml" Target="../ink/ink297.xml"/><Relationship Id="rId877" Type="http://schemas.openxmlformats.org/officeDocument/2006/relationships/image" Target="../media/image471.png"/><Relationship Id="rId1062" Type="http://schemas.openxmlformats.org/officeDocument/2006/relationships/image" Target="../media/image562.png"/><Relationship Id="rId737" Type="http://schemas.openxmlformats.org/officeDocument/2006/relationships/customXml" Target="../ink/ink450.xml"/><Relationship Id="rId944" Type="http://schemas.openxmlformats.org/officeDocument/2006/relationships/customXml" Target="../ink/ink554.xml"/><Relationship Id="rId73" Type="http://schemas.openxmlformats.org/officeDocument/2006/relationships/customXml" Target="../ink/ink115.xml"/><Relationship Id="rId169" Type="http://schemas.openxmlformats.org/officeDocument/2006/relationships/image" Target="../media/image120.png"/><Relationship Id="rId376" Type="http://schemas.openxmlformats.org/officeDocument/2006/relationships/image" Target="../media/image222.png"/><Relationship Id="rId583" Type="http://schemas.openxmlformats.org/officeDocument/2006/relationships/customXml" Target="../ink/ink373.xml"/><Relationship Id="rId790" Type="http://schemas.openxmlformats.org/officeDocument/2006/relationships/customXml" Target="../ink/ink477.xml"/><Relationship Id="rId804" Type="http://schemas.openxmlformats.org/officeDocument/2006/relationships/customXml" Target="../ink/ink484.xml"/><Relationship Id="rId1227" Type="http://schemas.openxmlformats.org/officeDocument/2006/relationships/image" Target="../media/image644.png"/><Relationship Id="rId4" Type="http://schemas.openxmlformats.org/officeDocument/2006/relationships/image" Target="../media/image3910.png"/><Relationship Id="rId236" Type="http://schemas.openxmlformats.org/officeDocument/2006/relationships/customXml" Target="../ink/ink198.xml"/><Relationship Id="rId443" Type="http://schemas.openxmlformats.org/officeDocument/2006/relationships/image" Target="../media/image255.png"/><Relationship Id="rId650" Type="http://schemas.openxmlformats.org/officeDocument/2006/relationships/image" Target="../media/image358.png"/><Relationship Id="rId888" Type="http://schemas.openxmlformats.org/officeDocument/2006/relationships/customXml" Target="../ink/ink526.xml"/><Relationship Id="rId1073" Type="http://schemas.openxmlformats.org/officeDocument/2006/relationships/customXml" Target="../ink/ink620.xml"/><Relationship Id="rId303" Type="http://schemas.openxmlformats.org/officeDocument/2006/relationships/customXml" Target="../ink/ink232.xml"/><Relationship Id="rId748" Type="http://schemas.openxmlformats.org/officeDocument/2006/relationships/image" Target="../media/image407.png"/><Relationship Id="rId955" Type="http://schemas.openxmlformats.org/officeDocument/2006/relationships/image" Target="../media/image510.png"/><Relationship Id="rId1140" Type="http://schemas.openxmlformats.org/officeDocument/2006/relationships/image" Target="../media/image601.png"/><Relationship Id="rId84" Type="http://schemas.openxmlformats.org/officeDocument/2006/relationships/image" Target="../media/image7810.png"/><Relationship Id="rId387" Type="http://schemas.openxmlformats.org/officeDocument/2006/relationships/customXml" Target="../ink/ink274.xml"/><Relationship Id="rId510" Type="http://schemas.openxmlformats.org/officeDocument/2006/relationships/customXml" Target="../ink/ink336.xml"/><Relationship Id="rId594" Type="http://schemas.openxmlformats.org/officeDocument/2006/relationships/image" Target="../media/image330.png"/><Relationship Id="rId608" Type="http://schemas.openxmlformats.org/officeDocument/2006/relationships/image" Target="../media/image337.png"/><Relationship Id="rId815" Type="http://schemas.openxmlformats.org/officeDocument/2006/relationships/image" Target="../media/image440.png"/><Relationship Id="rId1238" Type="http://schemas.openxmlformats.org/officeDocument/2006/relationships/customXml" Target="../ink/ink703.xml"/><Relationship Id="rId247" Type="http://schemas.openxmlformats.org/officeDocument/2006/relationships/image" Target="../media/image158.png"/><Relationship Id="rId899" Type="http://schemas.openxmlformats.org/officeDocument/2006/relationships/image" Target="../media/image482.png"/><Relationship Id="rId1000" Type="http://schemas.openxmlformats.org/officeDocument/2006/relationships/image" Target="../media/image532.png"/><Relationship Id="rId1084" Type="http://schemas.openxmlformats.org/officeDocument/2006/relationships/image" Target="../media/image573.png"/><Relationship Id="rId107" Type="http://schemas.openxmlformats.org/officeDocument/2006/relationships/customXml" Target="../ink/ink132.xml"/><Relationship Id="rId454" Type="http://schemas.openxmlformats.org/officeDocument/2006/relationships/customXml" Target="../ink/ink308.xml"/><Relationship Id="rId661" Type="http://schemas.openxmlformats.org/officeDocument/2006/relationships/customXml" Target="../ink/ink412.xml"/><Relationship Id="rId759" Type="http://schemas.openxmlformats.org/officeDocument/2006/relationships/customXml" Target="../ink/ink461.xml"/><Relationship Id="rId966" Type="http://schemas.openxmlformats.org/officeDocument/2006/relationships/image" Target="../media/image515.png"/><Relationship Id="rId11" Type="http://schemas.openxmlformats.org/officeDocument/2006/relationships/customXml" Target="../ink/ink84.xml"/><Relationship Id="rId314" Type="http://schemas.openxmlformats.org/officeDocument/2006/relationships/image" Target="../media/image191.png"/><Relationship Id="rId398" Type="http://schemas.openxmlformats.org/officeDocument/2006/relationships/image" Target="../media/image233.png"/><Relationship Id="rId521" Type="http://schemas.openxmlformats.org/officeDocument/2006/relationships/customXml" Target="../ink/ink342.xml"/><Relationship Id="rId619" Type="http://schemas.openxmlformats.org/officeDocument/2006/relationships/customXml" Target="../ink/ink391.xml"/><Relationship Id="rId1151" Type="http://schemas.openxmlformats.org/officeDocument/2006/relationships/customXml" Target="../ink/ink659.xml"/><Relationship Id="rId1249" Type="http://schemas.openxmlformats.org/officeDocument/2006/relationships/image" Target="../media/image655.png"/><Relationship Id="rId95" Type="http://schemas.openxmlformats.org/officeDocument/2006/relationships/customXml" Target="../ink/ink126.xml"/><Relationship Id="rId160" Type="http://schemas.openxmlformats.org/officeDocument/2006/relationships/image" Target="../media/image116.png"/><Relationship Id="rId826" Type="http://schemas.openxmlformats.org/officeDocument/2006/relationships/customXml" Target="../ink/ink495.xml"/><Relationship Id="rId1011" Type="http://schemas.openxmlformats.org/officeDocument/2006/relationships/customXml" Target="../ink/ink588.xml"/><Relationship Id="rId1109" Type="http://schemas.openxmlformats.org/officeDocument/2006/relationships/customXml" Target="../ink/ink638.xml"/><Relationship Id="rId258" Type="http://schemas.openxmlformats.org/officeDocument/2006/relationships/customXml" Target="../ink/ink209.xml"/><Relationship Id="rId465" Type="http://schemas.openxmlformats.org/officeDocument/2006/relationships/image" Target="../media/image266.png"/><Relationship Id="rId672" Type="http://schemas.openxmlformats.org/officeDocument/2006/relationships/image" Target="../media/image369.png"/><Relationship Id="rId1095" Type="http://schemas.openxmlformats.org/officeDocument/2006/relationships/customXml" Target="../ink/ink631.xml"/><Relationship Id="rId22" Type="http://schemas.openxmlformats.org/officeDocument/2006/relationships/image" Target="../media/image4810.png"/><Relationship Id="rId118" Type="http://schemas.openxmlformats.org/officeDocument/2006/relationships/image" Target="../media/image95.png"/><Relationship Id="rId325" Type="http://schemas.openxmlformats.org/officeDocument/2006/relationships/customXml" Target="../ink/ink243.xml"/><Relationship Id="rId532" Type="http://schemas.openxmlformats.org/officeDocument/2006/relationships/image" Target="../media/image299.png"/><Relationship Id="rId977" Type="http://schemas.openxmlformats.org/officeDocument/2006/relationships/customXml" Target="../ink/ink571.xml"/><Relationship Id="rId1162" Type="http://schemas.openxmlformats.org/officeDocument/2006/relationships/image" Target="../media/image612.png"/><Relationship Id="rId171" Type="http://schemas.openxmlformats.org/officeDocument/2006/relationships/image" Target="../media/image121.png"/><Relationship Id="rId837" Type="http://schemas.openxmlformats.org/officeDocument/2006/relationships/image" Target="../media/image451.png"/><Relationship Id="rId1022" Type="http://schemas.openxmlformats.org/officeDocument/2006/relationships/customXml" Target="../ink/ink594.xml"/><Relationship Id="rId269" Type="http://schemas.openxmlformats.org/officeDocument/2006/relationships/image" Target="../media/image169.png"/><Relationship Id="rId476" Type="http://schemas.openxmlformats.org/officeDocument/2006/relationships/customXml" Target="../ink/ink319.xml"/><Relationship Id="rId683" Type="http://schemas.openxmlformats.org/officeDocument/2006/relationships/customXml" Target="../ink/ink423.xml"/><Relationship Id="rId890" Type="http://schemas.openxmlformats.org/officeDocument/2006/relationships/customXml" Target="../ink/ink527.xml"/><Relationship Id="rId904" Type="http://schemas.openxmlformats.org/officeDocument/2006/relationships/customXml" Target="../ink/ink534.xml"/><Relationship Id="rId33" Type="http://schemas.openxmlformats.org/officeDocument/2006/relationships/customXml" Target="../ink/ink95.xml"/><Relationship Id="rId129" Type="http://schemas.openxmlformats.org/officeDocument/2006/relationships/customXml" Target="../ink/ink143.xml"/><Relationship Id="rId336" Type="http://schemas.openxmlformats.org/officeDocument/2006/relationships/image" Target="../media/image202.png"/><Relationship Id="rId543" Type="http://schemas.openxmlformats.org/officeDocument/2006/relationships/customXml" Target="../ink/ink353.xml"/><Relationship Id="rId988" Type="http://schemas.openxmlformats.org/officeDocument/2006/relationships/image" Target="../media/image526.png"/><Relationship Id="rId1173" Type="http://schemas.openxmlformats.org/officeDocument/2006/relationships/customXml" Target="../ink/ink670.xml"/><Relationship Id="rId182" Type="http://schemas.openxmlformats.org/officeDocument/2006/relationships/customXml" Target="../ink/ink170.xml"/><Relationship Id="rId403" Type="http://schemas.openxmlformats.org/officeDocument/2006/relationships/customXml" Target="../ink/ink282.xml"/><Relationship Id="rId750" Type="http://schemas.openxmlformats.org/officeDocument/2006/relationships/image" Target="../media/image408.png"/><Relationship Id="rId848" Type="http://schemas.openxmlformats.org/officeDocument/2006/relationships/customXml" Target="../ink/ink506.xml"/><Relationship Id="rId1033" Type="http://schemas.openxmlformats.org/officeDocument/2006/relationships/customXml" Target="../ink/ink600.xml"/><Relationship Id="rId487" Type="http://schemas.openxmlformats.org/officeDocument/2006/relationships/image" Target="../media/image277.png"/><Relationship Id="rId610" Type="http://schemas.openxmlformats.org/officeDocument/2006/relationships/image" Target="../media/image338.png"/><Relationship Id="rId694" Type="http://schemas.openxmlformats.org/officeDocument/2006/relationships/image" Target="../media/image380.png"/><Relationship Id="rId708" Type="http://schemas.openxmlformats.org/officeDocument/2006/relationships/image" Target="../media/image387.png"/><Relationship Id="rId915" Type="http://schemas.openxmlformats.org/officeDocument/2006/relationships/image" Target="../media/image490.png"/><Relationship Id="rId1240" Type="http://schemas.openxmlformats.org/officeDocument/2006/relationships/customXml" Target="../ink/ink704.xml"/><Relationship Id="rId347" Type="http://schemas.openxmlformats.org/officeDocument/2006/relationships/customXml" Target="../ink/ink254.xml"/><Relationship Id="rId999" Type="http://schemas.openxmlformats.org/officeDocument/2006/relationships/customXml" Target="../ink/ink582.xml"/><Relationship Id="rId1100" Type="http://schemas.openxmlformats.org/officeDocument/2006/relationships/image" Target="../media/image581.png"/><Relationship Id="rId1184" Type="http://schemas.openxmlformats.org/officeDocument/2006/relationships/image" Target="../media/image623.png"/><Relationship Id="rId44" Type="http://schemas.openxmlformats.org/officeDocument/2006/relationships/image" Target="../media/image5910.png"/><Relationship Id="rId554" Type="http://schemas.openxmlformats.org/officeDocument/2006/relationships/image" Target="../media/image310.png"/><Relationship Id="rId761" Type="http://schemas.openxmlformats.org/officeDocument/2006/relationships/customXml" Target="../ink/ink462.xml"/><Relationship Id="rId859" Type="http://schemas.openxmlformats.org/officeDocument/2006/relationships/image" Target="../media/image462.png"/><Relationship Id="rId193" Type="http://schemas.openxmlformats.org/officeDocument/2006/relationships/image" Target="../media/image132.png"/><Relationship Id="rId207" Type="http://schemas.openxmlformats.org/officeDocument/2006/relationships/image" Target="../media/image139.png"/><Relationship Id="rId414" Type="http://schemas.openxmlformats.org/officeDocument/2006/relationships/image" Target="../media/image241.png"/><Relationship Id="rId498" Type="http://schemas.openxmlformats.org/officeDocument/2006/relationships/customXml" Target="../ink/ink330.xml"/><Relationship Id="rId621" Type="http://schemas.openxmlformats.org/officeDocument/2006/relationships/customXml" Target="../ink/ink392.xml"/><Relationship Id="rId1044" Type="http://schemas.openxmlformats.org/officeDocument/2006/relationships/image" Target="../media/image553.png"/><Relationship Id="rId1251" Type="http://schemas.openxmlformats.org/officeDocument/2006/relationships/image" Target="../media/image656.png"/><Relationship Id="rId260" Type="http://schemas.openxmlformats.org/officeDocument/2006/relationships/customXml" Target="../ink/ink210.xml"/><Relationship Id="rId719" Type="http://schemas.openxmlformats.org/officeDocument/2006/relationships/customXml" Target="../ink/ink441.xml"/><Relationship Id="rId926" Type="http://schemas.openxmlformats.org/officeDocument/2006/relationships/customXml" Target="../ink/ink545.xml"/><Relationship Id="rId1111" Type="http://schemas.openxmlformats.org/officeDocument/2006/relationships/customXml" Target="../ink/ink639.xml"/><Relationship Id="rId55" Type="http://schemas.openxmlformats.org/officeDocument/2006/relationships/customXml" Target="../ink/ink106.xml"/><Relationship Id="rId120" Type="http://schemas.openxmlformats.org/officeDocument/2006/relationships/image" Target="../media/image96.png"/><Relationship Id="rId358" Type="http://schemas.openxmlformats.org/officeDocument/2006/relationships/image" Target="../media/image213.png"/><Relationship Id="rId565" Type="http://schemas.openxmlformats.org/officeDocument/2006/relationships/customXml" Target="../ink/ink364.xml"/><Relationship Id="rId772" Type="http://schemas.openxmlformats.org/officeDocument/2006/relationships/image" Target="../media/image419.png"/><Relationship Id="rId1195" Type="http://schemas.openxmlformats.org/officeDocument/2006/relationships/customXml" Target="../ink/ink681.xml"/><Relationship Id="rId1209" Type="http://schemas.openxmlformats.org/officeDocument/2006/relationships/image" Target="../media/image635.png"/><Relationship Id="rId218" Type="http://schemas.openxmlformats.org/officeDocument/2006/relationships/image" Target="../media/image144.png"/><Relationship Id="rId425" Type="http://schemas.openxmlformats.org/officeDocument/2006/relationships/image" Target="../media/image246.png"/><Relationship Id="rId632" Type="http://schemas.openxmlformats.org/officeDocument/2006/relationships/image" Target="../media/image349.png"/><Relationship Id="rId1055" Type="http://schemas.openxmlformats.org/officeDocument/2006/relationships/customXml" Target="../ink/ink611.xml"/><Relationship Id="rId271" Type="http://schemas.openxmlformats.org/officeDocument/2006/relationships/image" Target="../media/image170.png"/><Relationship Id="rId937" Type="http://schemas.openxmlformats.org/officeDocument/2006/relationships/image" Target="../media/image501.png"/><Relationship Id="rId1122" Type="http://schemas.openxmlformats.org/officeDocument/2006/relationships/image" Target="../media/image592.png"/><Relationship Id="rId66" Type="http://schemas.openxmlformats.org/officeDocument/2006/relationships/image" Target="../media/image6910.png"/><Relationship Id="rId131" Type="http://schemas.openxmlformats.org/officeDocument/2006/relationships/customXml" Target="../ink/ink144.xml"/><Relationship Id="rId369" Type="http://schemas.openxmlformats.org/officeDocument/2006/relationships/customXml" Target="../ink/ink265.xml"/><Relationship Id="rId576" Type="http://schemas.openxmlformats.org/officeDocument/2006/relationships/image" Target="../media/image321.png"/><Relationship Id="rId783" Type="http://schemas.openxmlformats.org/officeDocument/2006/relationships/image" Target="../media/image424.png"/><Relationship Id="rId990" Type="http://schemas.openxmlformats.org/officeDocument/2006/relationships/image" Target="../media/image527.png"/><Relationship Id="rId229" Type="http://schemas.openxmlformats.org/officeDocument/2006/relationships/customXml" Target="../ink/ink194.xml"/><Relationship Id="rId436" Type="http://schemas.openxmlformats.org/officeDocument/2006/relationships/customXml" Target="../ink/ink299.xml"/><Relationship Id="rId643" Type="http://schemas.openxmlformats.org/officeDocument/2006/relationships/customXml" Target="../ink/ink403.xml"/><Relationship Id="rId1066" Type="http://schemas.openxmlformats.org/officeDocument/2006/relationships/image" Target="../media/image564.png"/><Relationship Id="rId850" Type="http://schemas.openxmlformats.org/officeDocument/2006/relationships/customXml" Target="../ink/ink507.xml"/><Relationship Id="rId948" Type="http://schemas.openxmlformats.org/officeDocument/2006/relationships/customXml" Target="../ink/ink556.xml"/><Relationship Id="rId1133" Type="http://schemas.openxmlformats.org/officeDocument/2006/relationships/customXml" Target="../ink/ink650.xml"/><Relationship Id="rId77" Type="http://schemas.openxmlformats.org/officeDocument/2006/relationships/customXml" Target="../ink/ink117.xml"/><Relationship Id="rId282" Type="http://schemas.openxmlformats.org/officeDocument/2006/relationships/customXml" Target="../ink/ink221.xml"/><Relationship Id="rId503" Type="http://schemas.openxmlformats.org/officeDocument/2006/relationships/image" Target="../media/image285.png"/><Relationship Id="rId587" Type="http://schemas.openxmlformats.org/officeDocument/2006/relationships/customXml" Target="../ink/ink375.xml"/><Relationship Id="rId710" Type="http://schemas.openxmlformats.org/officeDocument/2006/relationships/image" Target="../media/image388.png"/><Relationship Id="rId808" Type="http://schemas.openxmlformats.org/officeDocument/2006/relationships/customXml" Target="../ink/ink486.xml"/><Relationship Id="rId8" Type="http://schemas.openxmlformats.org/officeDocument/2006/relationships/image" Target="../media/image4110.png"/><Relationship Id="rId142" Type="http://schemas.openxmlformats.org/officeDocument/2006/relationships/image" Target="../media/image107.png"/><Relationship Id="rId447" Type="http://schemas.openxmlformats.org/officeDocument/2006/relationships/image" Target="../media/image257.png"/><Relationship Id="rId794" Type="http://schemas.openxmlformats.org/officeDocument/2006/relationships/customXml" Target="../ink/ink479.xml"/><Relationship Id="rId1077" Type="http://schemas.openxmlformats.org/officeDocument/2006/relationships/customXml" Target="../ink/ink622.xml"/><Relationship Id="rId1200" Type="http://schemas.openxmlformats.org/officeDocument/2006/relationships/image" Target="../media/image631.png"/><Relationship Id="rId654" Type="http://schemas.openxmlformats.org/officeDocument/2006/relationships/image" Target="../media/image360.png"/><Relationship Id="rId861" Type="http://schemas.openxmlformats.org/officeDocument/2006/relationships/image" Target="../media/image463.png"/><Relationship Id="rId959" Type="http://schemas.openxmlformats.org/officeDocument/2006/relationships/customXml" Target="../ink/ink562.xml"/><Relationship Id="rId293" Type="http://schemas.openxmlformats.org/officeDocument/2006/relationships/customXml" Target="../ink/ink227.xml"/><Relationship Id="rId307" Type="http://schemas.openxmlformats.org/officeDocument/2006/relationships/customXml" Target="../ink/ink234.xml"/><Relationship Id="rId514" Type="http://schemas.openxmlformats.org/officeDocument/2006/relationships/image" Target="../media/image290.png"/><Relationship Id="rId721" Type="http://schemas.openxmlformats.org/officeDocument/2006/relationships/customXml" Target="../ink/ink442.xml"/><Relationship Id="rId1144" Type="http://schemas.openxmlformats.org/officeDocument/2006/relationships/image" Target="../media/image603.png"/><Relationship Id="rId88" Type="http://schemas.openxmlformats.org/officeDocument/2006/relationships/image" Target="../media/image80.png"/><Relationship Id="rId153" Type="http://schemas.openxmlformats.org/officeDocument/2006/relationships/customXml" Target="../ink/ink155.xml"/><Relationship Id="rId360" Type="http://schemas.openxmlformats.org/officeDocument/2006/relationships/image" Target="../media/image214.png"/><Relationship Id="rId598" Type="http://schemas.openxmlformats.org/officeDocument/2006/relationships/image" Target="../media/image332.png"/><Relationship Id="rId819" Type="http://schemas.openxmlformats.org/officeDocument/2006/relationships/image" Target="../media/image442.png"/><Relationship Id="rId1004" Type="http://schemas.openxmlformats.org/officeDocument/2006/relationships/image" Target="../media/image534.png"/><Relationship Id="rId1211" Type="http://schemas.openxmlformats.org/officeDocument/2006/relationships/image" Target="../media/image636.png"/><Relationship Id="rId220" Type="http://schemas.openxmlformats.org/officeDocument/2006/relationships/image" Target="../media/image145.png"/><Relationship Id="rId458" Type="http://schemas.openxmlformats.org/officeDocument/2006/relationships/customXml" Target="../ink/ink310.xml"/><Relationship Id="rId665" Type="http://schemas.openxmlformats.org/officeDocument/2006/relationships/customXml" Target="../ink/ink414.xml"/><Relationship Id="rId872" Type="http://schemas.openxmlformats.org/officeDocument/2006/relationships/customXml" Target="../ink/ink518.xml"/><Relationship Id="rId1088" Type="http://schemas.openxmlformats.org/officeDocument/2006/relationships/image" Target="../media/image575.png"/><Relationship Id="rId15" Type="http://schemas.openxmlformats.org/officeDocument/2006/relationships/customXml" Target="../ink/ink86.xml"/><Relationship Id="rId318" Type="http://schemas.openxmlformats.org/officeDocument/2006/relationships/image" Target="../media/image193.png"/><Relationship Id="rId525" Type="http://schemas.openxmlformats.org/officeDocument/2006/relationships/customXml" Target="../ink/ink344.xml"/><Relationship Id="rId732" Type="http://schemas.openxmlformats.org/officeDocument/2006/relationships/image" Target="../media/image399.png"/><Relationship Id="rId1155" Type="http://schemas.openxmlformats.org/officeDocument/2006/relationships/customXml" Target="../ink/ink661.xml"/><Relationship Id="rId99" Type="http://schemas.openxmlformats.org/officeDocument/2006/relationships/customXml" Target="../ink/ink128.xml"/><Relationship Id="rId164" Type="http://schemas.openxmlformats.org/officeDocument/2006/relationships/image" Target="../media/image118.png"/><Relationship Id="rId371" Type="http://schemas.openxmlformats.org/officeDocument/2006/relationships/customXml" Target="../ink/ink266.xml"/><Relationship Id="rId1015" Type="http://schemas.openxmlformats.org/officeDocument/2006/relationships/customXml" Target="../ink/ink590.xml"/><Relationship Id="rId1222" Type="http://schemas.openxmlformats.org/officeDocument/2006/relationships/customXml" Target="../ink/ink695.xml"/><Relationship Id="rId469" Type="http://schemas.openxmlformats.org/officeDocument/2006/relationships/image" Target="../media/image268.png"/><Relationship Id="rId676" Type="http://schemas.openxmlformats.org/officeDocument/2006/relationships/image" Target="../media/image371.png"/><Relationship Id="rId883" Type="http://schemas.openxmlformats.org/officeDocument/2006/relationships/image" Target="../media/image474.png"/><Relationship Id="rId1099" Type="http://schemas.openxmlformats.org/officeDocument/2006/relationships/customXml" Target="../ink/ink633.xml"/><Relationship Id="rId26" Type="http://schemas.openxmlformats.org/officeDocument/2006/relationships/image" Target="../media/image5010.png"/><Relationship Id="rId231" Type="http://schemas.openxmlformats.org/officeDocument/2006/relationships/image" Target="../media/image150.png"/><Relationship Id="rId329" Type="http://schemas.openxmlformats.org/officeDocument/2006/relationships/customXml" Target="../ink/ink245.xml"/><Relationship Id="rId536" Type="http://schemas.openxmlformats.org/officeDocument/2006/relationships/image" Target="../media/image301.png"/><Relationship Id="rId1166" Type="http://schemas.openxmlformats.org/officeDocument/2006/relationships/image" Target="../media/image614.png"/><Relationship Id="rId175" Type="http://schemas.openxmlformats.org/officeDocument/2006/relationships/image" Target="../media/image123.png"/><Relationship Id="rId743" Type="http://schemas.openxmlformats.org/officeDocument/2006/relationships/customXml" Target="../ink/ink453.xml"/><Relationship Id="rId950" Type="http://schemas.openxmlformats.org/officeDocument/2006/relationships/customXml" Target="../ink/ink557.xml"/><Relationship Id="rId1026" Type="http://schemas.openxmlformats.org/officeDocument/2006/relationships/customXml" Target="../ink/ink596.xml"/><Relationship Id="rId382" Type="http://schemas.openxmlformats.org/officeDocument/2006/relationships/image" Target="../media/image225.png"/><Relationship Id="rId603" Type="http://schemas.openxmlformats.org/officeDocument/2006/relationships/customXml" Target="../ink/ink383.xml"/><Relationship Id="rId687" Type="http://schemas.openxmlformats.org/officeDocument/2006/relationships/customXml" Target="../ink/ink425.xml"/><Relationship Id="rId810" Type="http://schemas.openxmlformats.org/officeDocument/2006/relationships/customXml" Target="../ink/ink487.xml"/><Relationship Id="rId908" Type="http://schemas.openxmlformats.org/officeDocument/2006/relationships/customXml" Target="../ink/ink536.xml"/><Relationship Id="rId1233" Type="http://schemas.openxmlformats.org/officeDocument/2006/relationships/image" Target="../media/image647.png"/><Relationship Id="rId242" Type="http://schemas.openxmlformats.org/officeDocument/2006/relationships/customXml" Target="../ink/ink201.xml"/><Relationship Id="rId894" Type="http://schemas.openxmlformats.org/officeDocument/2006/relationships/customXml" Target="../ink/ink529.xml"/><Relationship Id="rId1177" Type="http://schemas.openxmlformats.org/officeDocument/2006/relationships/customXml" Target="../ink/ink672.xml"/><Relationship Id="rId37" Type="http://schemas.openxmlformats.org/officeDocument/2006/relationships/customXml" Target="../ink/ink97.xml"/><Relationship Id="rId102" Type="http://schemas.openxmlformats.org/officeDocument/2006/relationships/image" Target="../media/image87.png"/><Relationship Id="rId547" Type="http://schemas.openxmlformats.org/officeDocument/2006/relationships/customXml" Target="../ink/ink355.xml"/><Relationship Id="rId754" Type="http://schemas.openxmlformats.org/officeDocument/2006/relationships/image" Target="../media/image410.png"/><Relationship Id="rId961" Type="http://schemas.openxmlformats.org/officeDocument/2006/relationships/customXml" Target="../ink/ink563.xml"/><Relationship Id="rId90" Type="http://schemas.openxmlformats.org/officeDocument/2006/relationships/image" Target="../media/image81.png"/><Relationship Id="rId186" Type="http://schemas.openxmlformats.org/officeDocument/2006/relationships/customXml" Target="../ink/ink172.xml"/><Relationship Id="rId393" Type="http://schemas.openxmlformats.org/officeDocument/2006/relationships/customXml" Target="../ink/ink277.xml"/><Relationship Id="rId407" Type="http://schemas.openxmlformats.org/officeDocument/2006/relationships/customXml" Target="../ink/ink284.xml"/><Relationship Id="rId614" Type="http://schemas.openxmlformats.org/officeDocument/2006/relationships/image" Target="../media/image340.png"/><Relationship Id="rId821" Type="http://schemas.openxmlformats.org/officeDocument/2006/relationships/image" Target="../media/image443.png"/><Relationship Id="rId1037" Type="http://schemas.openxmlformats.org/officeDocument/2006/relationships/customXml" Target="../ink/ink602.xml"/><Relationship Id="rId1244" Type="http://schemas.openxmlformats.org/officeDocument/2006/relationships/customXml" Target="../ink/ink706.xml"/><Relationship Id="rId253" Type="http://schemas.openxmlformats.org/officeDocument/2006/relationships/image" Target="../media/image161.png"/><Relationship Id="rId460" Type="http://schemas.openxmlformats.org/officeDocument/2006/relationships/customXml" Target="../ink/ink311.xml"/><Relationship Id="rId698" Type="http://schemas.openxmlformats.org/officeDocument/2006/relationships/image" Target="../media/image382.png"/><Relationship Id="rId919" Type="http://schemas.openxmlformats.org/officeDocument/2006/relationships/image" Target="../media/image492.png"/><Relationship Id="rId1090" Type="http://schemas.openxmlformats.org/officeDocument/2006/relationships/image" Target="../media/image576.png"/><Relationship Id="rId1104" Type="http://schemas.openxmlformats.org/officeDocument/2006/relationships/image" Target="../media/image583.png"/><Relationship Id="rId48" Type="http://schemas.openxmlformats.org/officeDocument/2006/relationships/image" Target="../media/image6110.png"/><Relationship Id="rId113" Type="http://schemas.openxmlformats.org/officeDocument/2006/relationships/customXml" Target="../ink/ink135.xml"/><Relationship Id="rId320" Type="http://schemas.openxmlformats.org/officeDocument/2006/relationships/image" Target="../media/image194.png"/><Relationship Id="rId558" Type="http://schemas.openxmlformats.org/officeDocument/2006/relationships/image" Target="../media/image312.png"/><Relationship Id="rId765" Type="http://schemas.openxmlformats.org/officeDocument/2006/relationships/customXml" Target="../ink/ink464.xml"/><Relationship Id="rId972" Type="http://schemas.openxmlformats.org/officeDocument/2006/relationships/image" Target="../media/image518.png"/><Relationship Id="rId1188" Type="http://schemas.openxmlformats.org/officeDocument/2006/relationships/image" Target="../media/image625.png"/><Relationship Id="rId197" Type="http://schemas.openxmlformats.org/officeDocument/2006/relationships/image" Target="../media/image134.png"/><Relationship Id="rId418" Type="http://schemas.openxmlformats.org/officeDocument/2006/relationships/image" Target="../media/image243.png"/><Relationship Id="rId625" Type="http://schemas.openxmlformats.org/officeDocument/2006/relationships/customXml" Target="../ink/ink394.xml"/><Relationship Id="rId832" Type="http://schemas.openxmlformats.org/officeDocument/2006/relationships/customXml" Target="../ink/ink498.xml"/><Relationship Id="rId1048" Type="http://schemas.openxmlformats.org/officeDocument/2006/relationships/image" Target="../media/image555.png"/><Relationship Id="rId264" Type="http://schemas.openxmlformats.org/officeDocument/2006/relationships/customXml" Target="../ink/ink212.xml"/><Relationship Id="rId471" Type="http://schemas.openxmlformats.org/officeDocument/2006/relationships/image" Target="../media/image269.png"/><Relationship Id="rId1115" Type="http://schemas.openxmlformats.org/officeDocument/2006/relationships/customXml" Target="../ink/ink641.xml"/><Relationship Id="rId59" Type="http://schemas.openxmlformats.org/officeDocument/2006/relationships/customXml" Target="../ink/ink108.xml"/><Relationship Id="rId124" Type="http://schemas.openxmlformats.org/officeDocument/2006/relationships/image" Target="../media/image98.png"/><Relationship Id="rId569" Type="http://schemas.openxmlformats.org/officeDocument/2006/relationships/customXml" Target="../ink/ink366.xml"/><Relationship Id="rId776" Type="http://schemas.openxmlformats.org/officeDocument/2006/relationships/customXml" Target="../ink/ink470.xml"/><Relationship Id="rId983" Type="http://schemas.openxmlformats.org/officeDocument/2006/relationships/customXml" Target="../ink/ink574.xml"/><Relationship Id="rId1199" Type="http://schemas.openxmlformats.org/officeDocument/2006/relationships/customXml" Target="../ink/ink683.xml"/><Relationship Id="rId331" Type="http://schemas.openxmlformats.org/officeDocument/2006/relationships/customXml" Target="../ink/ink246.xml"/><Relationship Id="rId429" Type="http://schemas.openxmlformats.org/officeDocument/2006/relationships/image" Target="../media/image248.png"/><Relationship Id="rId636" Type="http://schemas.openxmlformats.org/officeDocument/2006/relationships/image" Target="../media/image351.png"/><Relationship Id="rId1059" Type="http://schemas.openxmlformats.org/officeDocument/2006/relationships/customXml" Target="../ink/ink613.xml"/><Relationship Id="rId843" Type="http://schemas.openxmlformats.org/officeDocument/2006/relationships/image" Target="../media/image454.png"/><Relationship Id="rId1126" Type="http://schemas.openxmlformats.org/officeDocument/2006/relationships/image" Target="../media/image594.png"/><Relationship Id="rId275" Type="http://schemas.openxmlformats.org/officeDocument/2006/relationships/image" Target="../media/image172.png"/><Relationship Id="rId482" Type="http://schemas.openxmlformats.org/officeDocument/2006/relationships/customXml" Target="../ink/ink322.xml"/><Relationship Id="rId703" Type="http://schemas.openxmlformats.org/officeDocument/2006/relationships/customXml" Target="../ink/ink433.xml"/><Relationship Id="rId910" Type="http://schemas.openxmlformats.org/officeDocument/2006/relationships/customXml" Target="../ink/ink537.xml"/><Relationship Id="rId135" Type="http://schemas.openxmlformats.org/officeDocument/2006/relationships/customXml" Target="../ink/ink146.xml"/><Relationship Id="rId342" Type="http://schemas.openxmlformats.org/officeDocument/2006/relationships/image" Target="../media/image205.png"/><Relationship Id="rId787" Type="http://schemas.openxmlformats.org/officeDocument/2006/relationships/image" Target="../media/image426.png"/><Relationship Id="rId994" Type="http://schemas.openxmlformats.org/officeDocument/2006/relationships/image" Target="../media/image529.png"/><Relationship Id="rId202" Type="http://schemas.openxmlformats.org/officeDocument/2006/relationships/customXml" Target="../ink/ink180.xml"/><Relationship Id="rId647" Type="http://schemas.openxmlformats.org/officeDocument/2006/relationships/customXml" Target="../ink/ink405.xml"/><Relationship Id="rId854" Type="http://schemas.openxmlformats.org/officeDocument/2006/relationships/customXml" Target="../ink/ink509.xml"/><Relationship Id="rId286" Type="http://schemas.openxmlformats.org/officeDocument/2006/relationships/customXml" Target="../ink/ink223.xml"/><Relationship Id="rId493" Type="http://schemas.openxmlformats.org/officeDocument/2006/relationships/image" Target="../media/image280.png"/><Relationship Id="rId507" Type="http://schemas.openxmlformats.org/officeDocument/2006/relationships/image" Target="../media/image287.png"/><Relationship Id="rId714" Type="http://schemas.openxmlformats.org/officeDocument/2006/relationships/image" Target="../media/image390.png"/><Relationship Id="rId921" Type="http://schemas.openxmlformats.org/officeDocument/2006/relationships/image" Target="../media/image493.png"/><Relationship Id="rId1137" Type="http://schemas.openxmlformats.org/officeDocument/2006/relationships/customXml" Target="../ink/ink652.xml"/><Relationship Id="rId50" Type="http://schemas.openxmlformats.org/officeDocument/2006/relationships/image" Target="../media/image6210.png"/><Relationship Id="rId146" Type="http://schemas.openxmlformats.org/officeDocument/2006/relationships/image" Target="../media/image109.png"/><Relationship Id="rId353" Type="http://schemas.openxmlformats.org/officeDocument/2006/relationships/customXml" Target="../ink/ink257.xml"/><Relationship Id="rId560" Type="http://schemas.openxmlformats.org/officeDocument/2006/relationships/image" Target="../media/image313.png"/><Relationship Id="rId798" Type="http://schemas.openxmlformats.org/officeDocument/2006/relationships/customXml" Target="../ink/ink481.xml"/><Relationship Id="rId1190" Type="http://schemas.openxmlformats.org/officeDocument/2006/relationships/image" Target="../media/image626.png"/><Relationship Id="rId1204" Type="http://schemas.openxmlformats.org/officeDocument/2006/relationships/customXml" Target="../ink/ink686.xml"/><Relationship Id="rId213" Type="http://schemas.openxmlformats.org/officeDocument/2006/relationships/customXml" Target="../ink/ink186.xml"/><Relationship Id="rId420" Type="http://schemas.openxmlformats.org/officeDocument/2006/relationships/image" Target="../media/image244.png"/><Relationship Id="rId658" Type="http://schemas.openxmlformats.org/officeDocument/2006/relationships/image" Target="../media/image362.png"/><Relationship Id="rId865" Type="http://schemas.openxmlformats.org/officeDocument/2006/relationships/image" Target="../media/image465.png"/><Relationship Id="rId1050" Type="http://schemas.openxmlformats.org/officeDocument/2006/relationships/image" Target="../media/image556.png"/><Relationship Id="rId297" Type="http://schemas.openxmlformats.org/officeDocument/2006/relationships/customXml" Target="../ink/ink229.xml"/><Relationship Id="rId518" Type="http://schemas.openxmlformats.org/officeDocument/2006/relationships/image" Target="../media/image292.png"/><Relationship Id="rId725" Type="http://schemas.openxmlformats.org/officeDocument/2006/relationships/customXml" Target="../ink/ink444.xml"/><Relationship Id="rId932" Type="http://schemas.openxmlformats.org/officeDocument/2006/relationships/customXml" Target="../ink/ink548.xml"/><Relationship Id="rId1148" Type="http://schemas.openxmlformats.org/officeDocument/2006/relationships/image" Target="../media/image605.png"/><Relationship Id="rId157" Type="http://schemas.openxmlformats.org/officeDocument/2006/relationships/customXml" Target="../ink/ink157.xml"/><Relationship Id="rId364" Type="http://schemas.openxmlformats.org/officeDocument/2006/relationships/image" Target="../media/image216.png"/><Relationship Id="rId1008" Type="http://schemas.openxmlformats.org/officeDocument/2006/relationships/image" Target="../media/image536.png"/><Relationship Id="rId1215" Type="http://schemas.openxmlformats.org/officeDocument/2006/relationships/image" Target="../media/image638.png"/><Relationship Id="rId61" Type="http://schemas.openxmlformats.org/officeDocument/2006/relationships/customXml" Target="../ink/ink109.xml"/><Relationship Id="rId571" Type="http://schemas.openxmlformats.org/officeDocument/2006/relationships/customXml" Target="../ink/ink367.xml"/><Relationship Id="rId669" Type="http://schemas.openxmlformats.org/officeDocument/2006/relationships/customXml" Target="../ink/ink416.xml"/><Relationship Id="rId876" Type="http://schemas.openxmlformats.org/officeDocument/2006/relationships/customXml" Target="../ink/ink520.xml"/><Relationship Id="rId19" Type="http://schemas.openxmlformats.org/officeDocument/2006/relationships/customXml" Target="../ink/ink88.xml"/><Relationship Id="rId224" Type="http://schemas.openxmlformats.org/officeDocument/2006/relationships/image" Target="../media/image147.png"/><Relationship Id="rId431" Type="http://schemas.openxmlformats.org/officeDocument/2006/relationships/image" Target="../media/image249.png"/><Relationship Id="rId529" Type="http://schemas.openxmlformats.org/officeDocument/2006/relationships/customXml" Target="../ink/ink346.xml"/><Relationship Id="rId736" Type="http://schemas.openxmlformats.org/officeDocument/2006/relationships/image" Target="../media/image401.png"/><Relationship Id="rId1061" Type="http://schemas.openxmlformats.org/officeDocument/2006/relationships/customXml" Target="../ink/ink614.xml"/><Relationship Id="rId1159" Type="http://schemas.openxmlformats.org/officeDocument/2006/relationships/customXml" Target="../ink/ink663.xml"/><Relationship Id="rId168" Type="http://schemas.openxmlformats.org/officeDocument/2006/relationships/customXml" Target="../ink/ink163.xml"/><Relationship Id="rId943" Type="http://schemas.openxmlformats.org/officeDocument/2006/relationships/image" Target="../media/image504.png"/><Relationship Id="rId1019" Type="http://schemas.openxmlformats.org/officeDocument/2006/relationships/customXml" Target="../ink/ink592.xml"/><Relationship Id="rId72" Type="http://schemas.openxmlformats.org/officeDocument/2006/relationships/image" Target="../media/image7210.png"/><Relationship Id="rId375" Type="http://schemas.openxmlformats.org/officeDocument/2006/relationships/customXml" Target="../ink/ink268.xml"/><Relationship Id="rId582" Type="http://schemas.openxmlformats.org/officeDocument/2006/relationships/image" Target="../media/image324.png"/><Relationship Id="rId803" Type="http://schemas.openxmlformats.org/officeDocument/2006/relationships/image" Target="../media/image434.png"/><Relationship Id="rId1226" Type="http://schemas.openxmlformats.org/officeDocument/2006/relationships/customXml" Target="../ink/ink697.xml"/><Relationship Id="rId3" Type="http://schemas.openxmlformats.org/officeDocument/2006/relationships/customXml" Target="../ink/ink80.xml"/><Relationship Id="rId235" Type="http://schemas.openxmlformats.org/officeDocument/2006/relationships/image" Target="../media/image152.png"/><Relationship Id="rId442" Type="http://schemas.openxmlformats.org/officeDocument/2006/relationships/customXml" Target="../ink/ink302.xml"/><Relationship Id="rId887" Type="http://schemas.openxmlformats.org/officeDocument/2006/relationships/image" Target="../media/image476.png"/><Relationship Id="rId1072" Type="http://schemas.openxmlformats.org/officeDocument/2006/relationships/image" Target="../media/image567.png"/><Relationship Id="rId302" Type="http://schemas.openxmlformats.org/officeDocument/2006/relationships/image" Target="../media/image185.png"/><Relationship Id="rId747" Type="http://schemas.openxmlformats.org/officeDocument/2006/relationships/customXml" Target="../ink/ink455.xml"/><Relationship Id="rId954" Type="http://schemas.openxmlformats.org/officeDocument/2006/relationships/customXml" Target="../ink/ink559.xml"/><Relationship Id="rId83" Type="http://schemas.openxmlformats.org/officeDocument/2006/relationships/customXml" Target="../ink/ink120.xml"/><Relationship Id="rId179" Type="http://schemas.openxmlformats.org/officeDocument/2006/relationships/image" Target="../media/image125.png"/><Relationship Id="rId386" Type="http://schemas.openxmlformats.org/officeDocument/2006/relationships/image" Target="../media/image227.png"/><Relationship Id="rId593" Type="http://schemas.openxmlformats.org/officeDocument/2006/relationships/customXml" Target="../ink/ink378.xml"/><Relationship Id="rId607" Type="http://schemas.openxmlformats.org/officeDocument/2006/relationships/customXml" Target="../ink/ink385.xml"/><Relationship Id="rId814" Type="http://schemas.openxmlformats.org/officeDocument/2006/relationships/customXml" Target="../ink/ink489.xml"/><Relationship Id="rId1237" Type="http://schemas.openxmlformats.org/officeDocument/2006/relationships/image" Target="../media/image649.png"/><Relationship Id="rId246" Type="http://schemas.openxmlformats.org/officeDocument/2006/relationships/customXml" Target="../ink/ink203.xml"/><Relationship Id="rId453" Type="http://schemas.openxmlformats.org/officeDocument/2006/relationships/image" Target="../media/image260.png"/><Relationship Id="rId660" Type="http://schemas.openxmlformats.org/officeDocument/2006/relationships/image" Target="../media/image363.png"/><Relationship Id="rId898" Type="http://schemas.openxmlformats.org/officeDocument/2006/relationships/customXml" Target="../ink/ink531.xml"/><Relationship Id="rId1083" Type="http://schemas.openxmlformats.org/officeDocument/2006/relationships/customXml" Target="../ink/ink625.xml"/><Relationship Id="rId106" Type="http://schemas.openxmlformats.org/officeDocument/2006/relationships/image" Target="../media/image89.png"/><Relationship Id="rId313" Type="http://schemas.openxmlformats.org/officeDocument/2006/relationships/customXml" Target="../ink/ink237.xml"/><Relationship Id="rId758" Type="http://schemas.openxmlformats.org/officeDocument/2006/relationships/image" Target="../media/image412.png"/><Relationship Id="rId965" Type="http://schemas.openxmlformats.org/officeDocument/2006/relationships/customXml" Target="../ink/ink565.xml"/><Relationship Id="rId1150" Type="http://schemas.openxmlformats.org/officeDocument/2006/relationships/image" Target="../media/image606.png"/><Relationship Id="rId10" Type="http://schemas.openxmlformats.org/officeDocument/2006/relationships/image" Target="../media/image4211.png"/><Relationship Id="rId94" Type="http://schemas.openxmlformats.org/officeDocument/2006/relationships/image" Target="../media/image83.png"/><Relationship Id="rId397" Type="http://schemas.openxmlformats.org/officeDocument/2006/relationships/customXml" Target="../ink/ink279.xml"/><Relationship Id="rId520" Type="http://schemas.openxmlformats.org/officeDocument/2006/relationships/image" Target="../media/image293.png"/><Relationship Id="rId618" Type="http://schemas.openxmlformats.org/officeDocument/2006/relationships/image" Target="../media/image342.png"/><Relationship Id="rId825" Type="http://schemas.openxmlformats.org/officeDocument/2006/relationships/image" Target="../media/image445.png"/><Relationship Id="rId1248" Type="http://schemas.openxmlformats.org/officeDocument/2006/relationships/customXml" Target="../ink/ink708.xml"/><Relationship Id="rId257" Type="http://schemas.openxmlformats.org/officeDocument/2006/relationships/image" Target="../media/image163.png"/><Relationship Id="rId464" Type="http://schemas.openxmlformats.org/officeDocument/2006/relationships/customXml" Target="../ink/ink313.xml"/><Relationship Id="rId1010" Type="http://schemas.openxmlformats.org/officeDocument/2006/relationships/image" Target="../media/image537.png"/><Relationship Id="rId1094" Type="http://schemas.openxmlformats.org/officeDocument/2006/relationships/image" Target="../media/image578.png"/><Relationship Id="rId1108" Type="http://schemas.openxmlformats.org/officeDocument/2006/relationships/image" Target="../media/image585.png"/><Relationship Id="rId117" Type="http://schemas.openxmlformats.org/officeDocument/2006/relationships/customXml" Target="../ink/ink137.xml"/><Relationship Id="rId671" Type="http://schemas.openxmlformats.org/officeDocument/2006/relationships/customXml" Target="../ink/ink417.xml"/><Relationship Id="rId769" Type="http://schemas.openxmlformats.org/officeDocument/2006/relationships/customXml" Target="../ink/ink466.xml"/><Relationship Id="rId976" Type="http://schemas.openxmlformats.org/officeDocument/2006/relationships/image" Target="../media/image520.png"/><Relationship Id="rId324" Type="http://schemas.openxmlformats.org/officeDocument/2006/relationships/image" Target="../media/image196.png"/><Relationship Id="rId531" Type="http://schemas.openxmlformats.org/officeDocument/2006/relationships/customXml" Target="../ink/ink347.xml"/><Relationship Id="rId629" Type="http://schemas.openxmlformats.org/officeDocument/2006/relationships/customXml" Target="../ink/ink396.xml"/><Relationship Id="rId1161" Type="http://schemas.openxmlformats.org/officeDocument/2006/relationships/customXml" Target="../ink/ink664.xml"/><Relationship Id="rId836" Type="http://schemas.openxmlformats.org/officeDocument/2006/relationships/customXml" Target="../ink/ink500.xml"/><Relationship Id="rId1021" Type="http://schemas.openxmlformats.org/officeDocument/2006/relationships/customXml" Target="../ink/ink593.xml"/><Relationship Id="rId1119" Type="http://schemas.openxmlformats.org/officeDocument/2006/relationships/customXml" Target="../ink/ink643.xml"/><Relationship Id="rId903" Type="http://schemas.openxmlformats.org/officeDocument/2006/relationships/image" Target="../media/image484.png"/><Relationship Id="rId32" Type="http://schemas.openxmlformats.org/officeDocument/2006/relationships/image" Target="../media/image5310.png"/><Relationship Id="rId181" Type="http://schemas.openxmlformats.org/officeDocument/2006/relationships/image" Target="../media/image126.png"/><Relationship Id="rId279" Type="http://schemas.openxmlformats.org/officeDocument/2006/relationships/image" Target="../media/image174.png"/><Relationship Id="rId486" Type="http://schemas.openxmlformats.org/officeDocument/2006/relationships/customXml" Target="../ink/ink324.xml"/><Relationship Id="rId693" Type="http://schemas.openxmlformats.org/officeDocument/2006/relationships/customXml" Target="../ink/ink428.xml"/><Relationship Id="rId139" Type="http://schemas.openxmlformats.org/officeDocument/2006/relationships/customXml" Target="../ink/ink148.xml"/><Relationship Id="rId346" Type="http://schemas.openxmlformats.org/officeDocument/2006/relationships/image" Target="../media/image207.png"/><Relationship Id="rId553" Type="http://schemas.openxmlformats.org/officeDocument/2006/relationships/customXml" Target="../ink/ink358.xml"/><Relationship Id="rId760" Type="http://schemas.openxmlformats.org/officeDocument/2006/relationships/image" Target="../media/image413.png"/><Relationship Id="rId998" Type="http://schemas.openxmlformats.org/officeDocument/2006/relationships/image" Target="../media/image531.png"/><Relationship Id="rId1183" Type="http://schemas.openxmlformats.org/officeDocument/2006/relationships/customXml" Target="../ink/ink675.xml"/><Relationship Id="rId206" Type="http://schemas.openxmlformats.org/officeDocument/2006/relationships/customXml" Target="../ink/ink182.xml"/><Relationship Id="rId413" Type="http://schemas.openxmlformats.org/officeDocument/2006/relationships/customXml" Target="../ink/ink287.xml"/><Relationship Id="rId858" Type="http://schemas.openxmlformats.org/officeDocument/2006/relationships/customXml" Target="../ink/ink511.xml"/><Relationship Id="rId1043" Type="http://schemas.openxmlformats.org/officeDocument/2006/relationships/customXml" Target="../ink/ink605.xml"/><Relationship Id="rId620" Type="http://schemas.openxmlformats.org/officeDocument/2006/relationships/image" Target="../media/image343.png"/><Relationship Id="rId718" Type="http://schemas.openxmlformats.org/officeDocument/2006/relationships/image" Target="../media/image392.png"/><Relationship Id="rId925" Type="http://schemas.openxmlformats.org/officeDocument/2006/relationships/image" Target="../media/image495.png"/><Relationship Id="rId1250" Type="http://schemas.openxmlformats.org/officeDocument/2006/relationships/customXml" Target="../ink/ink709.xml"/><Relationship Id="rId1110" Type="http://schemas.openxmlformats.org/officeDocument/2006/relationships/image" Target="../media/image586.png"/><Relationship Id="rId1208" Type="http://schemas.openxmlformats.org/officeDocument/2006/relationships/customXml" Target="../ink/ink688.xml"/><Relationship Id="rId54" Type="http://schemas.openxmlformats.org/officeDocument/2006/relationships/image" Target="../media/image6410.png"/><Relationship Id="rId270" Type="http://schemas.openxmlformats.org/officeDocument/2006/relationships/customXml" Target="../ink/ink215.xml"/><Relationship Id="rId130" Type="http://schemas.openxmlformats.org/officeDocument/2006/relationships/image" Target="../media/image101.png"/><Relationship Id="rId368" Type="http://schemas.openxmlformats.org/officeDocument/2006/relationships/image" Target="../media/image218.png"/><Relationship Id="rId575" Type="http://schemas.openxmlformats.org/officeDocument/2006/relationships/customXml" Target="../ink/ink369.xml"/><Relationship Id="rId782" Type="http://schemas.openxmlformats.org/officeDocument/2006/relationships/customXml" Target="../ink/ink473.xml"/><Relationship Id="rId228" Type="http://schemas.openxmlformats.org/officeDocument/2006/relationships/image" Target="../media/image149.png"/><Relationship Id="rId435" Type="http://schemas.openxmlformats.org/officeDocument/2006/relationships/image" Target="../media/image251.png"/><Relationship Id="rId642" Type="http://schemas.openxmlformats.org/officeDocument/2006/relationships/image" Target="../media/image354.png"/><Relationship Id="rId1065" Type="http://schemas.openxmlformats.org/officeDocument/2006/relationships/customXml" Target="../ink/ink616.xml"/><Relationship Id="rId502" Type="http://schemas.openxmlformats.org/officeDocument/2006/relationships/customXml" Target="../ink/ink332.xml"/><Relationship Id="rId947" Type="http://schemas.openxmlformats.org/officeDocument/2006/relationships/image" Target="../media/image506.png"/><Relationship Id="rId1132" Type="http://schemas.openxmlformats.org/officeDocument/2006/relationships/image" Target="../media/image597.png"/><Relationship Id="rId76" Type="http://schemas.openxmlformats.org/officeDocument/2006/relationships/image" Target="../media/image7410.png"/><Relationship Id="rId807" Type="http://schemas.openxmlformats.org/officeDocument/2006/relationships/image" Target="../media/image436.png"/><Relationship Id="rId292" Type="http://schemas.openxmlformats.org/officeDocument/2006/relationships/image" Target="../media/image180.png"/><Relationship Id="rId597" Type="http://schemas.openxmlformats.org/officeDocument/2006/relationships/customXml" Target="../ink/ink380.xml"/><Relationship Id="rId152" Type="http://schemas.openxmlformats.org/officeDocument/2006/relationships/image" Target="../media/image112.png"/><Relationship Id="rId457" Type="http://schemas.openxmlformats.org/officeDocument/2006/relationships/image" Target="../media/image262.png"/><Relationship Id="rId1087" Type="http://schemas.openxmlformats.org/officeDocument/2006/relationships/customXml" Target="../ink/ink627.xml"/><Relationship Id="rId664" Type="http://schemas.openxmlformats.org/officeDocument/2006/relationships/image" Target="../media/image365.png"/><Relationship Id="rId871" Type="http://schemas.openxmlformats.org/officeDocument/2006/relationships/image" Target="../media/image468.png"/><Relationship Id="rId969" Type="http://schemas.openxmlformats.org/officeDocument/2006/relationships/customXml" Target="../ink/ink567.xml"/><Relationship Id="rId317" Type="http://schemas.openxmlformats.org/officeDocument/2006/relationships/customXml" Target="../ink/ink239.xml"/><Relationship Id="rId524" Type="http://schemas.openxmlformats.org/officeDocument/2006/relationships/image" Target="../media/image295.png"/><Relationship Id="rId731" Type="http://schemas.openxmlformats.org/officeDocument/2006/relationships/customXml" Target="../ink/ink447.xml"/><Relationship Id="rId1154" Type="http://schemas.openxmlformats.org/officeDocument/2006/relationships/image" Target="../media/image608.png"/><Relationship Id="rId98" Type="http://schemas.openxmlformats.org/officeDocument/2006/relationships/image" Target="../media/image85.png"/><Relationship Id="rId829" Type="http://schemas.openxmlformats.org/officeDocument/2006/relationships/image" Target="../media/image447.png"/><Relationship Id="rId1014" Type="http://schemas.openxmlformats.org/officeDocument/2006/relationships/image" Target="../media/image539.png"/><Relationship Id="rId1221" Type="http://schemas.openxmlformats.org/officeDocument/2006/relationships/image" Target="../media/image641.png"/><Relationship Id="rId25" Type="http://schemas.openxmlformats.org/officeDocument/2006/relationships/customXml" Target="../ink/ink91.xml"/><Relationship Id="rId174" Type="http://schemas.openxmlformats.org/officeDocument/2006/relationships/customXml" Target="../ink/ink166.xml"/><Relationship Id="rId381" Type="http://schemas.openxmlformats.org/officeDocument/2006/relationships/customXml" Target="../ink/ink271.xml"/><Relationship Id="rId241" Type="http://schemas.openxmlformats.org/officeDocument/2006/relationships/image" Target="../media/image155.png"/><Relationship Id="rId479" Type="http://schemas.openxmlformats.org/officeDocument/2006/relationships/image" Target="../media/image273.png"/><Relationship Id="rId686" Type="http://schemas.openxmlformats.org/officeDocument/2006/relationships/image" Target="../media/image376.png"/><Relationship Id="rId893" Type="http://schemas.openxmlformats.org/officeDocument/2006/relationships/image" Target="../media/image479.png"/><Relationship Id="rId339" Type="http://schemas.openxmlformats.org/officeDocument/2006/relationships/customXml" Target="../ink/ink250.xml"/><Relationship Id="rId546" Type="http://schemas.openxmlformats.org/officeDocument/2006/relationships/image" Target="../media/image306.png"/><Relationship Id="rId753" Type="http://schemas.openxmlformats.org/officeDocument/2006/relationships/customXml" Target="../ink/ink458.xml"/><Relationship Id="rId1176" Type="http://schemas.openxmlformats.org/officeDocument/2006/relationships/image" Target="../media/image619.png"/><Relationship Id="rId101" Type="http://schemas.openxmlformats.org/officeDocument/2006/relationships/customXml" Target="../ink/ink129.xml"/><Relationship Id="rId406" Type="http://schemas.openxmlformats.org/officeDocument/2006/relationships/image" Target="../media/image237.png"/><Relationship Id="rId960" Type="http://schemas.openxmlformats.org/officeDocument/2006/relationships/image" Target="../media/image512.png"/><Relationship Id="rId1036" Type="http://schemas.openxmlformats.org/officeDocument/2006/relationships/image" Target="../media/image549.png"/><Relationship Id="rId1243" Type="http://schemas.openxmlformats.org/officeDocument/2006/relationships/image" Target="../media/image652.png"/><Relationship Id="rId613" Type="http://schemas.openxmlformats.org/officeDocument/2006/relationships/customXml" Target="../ink/ink388.xml"/><Relationship Id="rId820" Type="http://schemas.openxmlformats.org/officeDocument/2006/relationships/customXml" Target="../ink/ink492.xml"/><Relationship Id="rId918" Type="http://schemas.openxmlformats.org/officeDocument/2006/relationships/customXml" Target="../ink/ink541.xml"/><Relationship Id="rId1103" Type="http://schemas.openxmlformats.org/officeDocument/2006/relationships/customXml" Target="../ink/ink635.xml"/><Relationship Id="rId47" Type="http://schemas.openxmlformats.org/officeDocument/2006/relationships/customXml" Target="../ink/ink102.xml"/><Relationship Id="rId196" Type="http://schemas.openxmlformats.org/officeDocument/2006/relationships/customXml" Target="../ink/ink177.xml"/><Relationship Id="rId263" Type="http://schemas.openxmlformats.org/officeDocument/2006/relationships/image" Target="../media/image166.png"/><Relationship Id="rId470" Type="http://schemas.openxmlformats.org/officeDocument/2006/relationships/customXml" Target="../ink/ink316.xml"/><Relationship Id="rId123" Type="http://schemas.openxmlformats.org/officeDocument/2006/relationships/customXml" Target="../ink/ink140.xml"/><Relationship Id="rId330" Type="http://schemas.openxmlformats.org/officeDocument/2006/relationships/image" Target="../media/image199.png"/><Relationship Id="rId568" Type="http://schemas.openxmlformats.org/officeDocument/2006/relationships/image" Target="../media/image317.png"/><Relationship Id="rId775" Type="http://schemas.openxmlformats.org/officeDocument/2006/relationships/image" Target="../media/image420.png"/><Relationship Id="rId982" Type="http://schemas.openxmlformats.org/officeDocument/2006/relationships/image" Target="../media/image523.png"/><Relationship Id="rId1198" Type="http://schemas.openxmlformats.org/officeDocument/2006/relationships/image" Target="../media/image630.png"/><Relationship Id="rId428" Type="http://schemas.openxmlformats.org/officeDocument/2006/relationships/customXml" Target="../ink/ink295.xml"/><Relationship Id="rId635" Type="http://schemas.openxmlformats.org/officeDocument/2006/relationships/customXml" Target="../ink/ink399.xml"/><Relationship Id="rId842" Type="http://schemas.openxmlformats.org/officeDocument/2006/relationships/customXml" Target="../ink/ink503.xml"/><Relationship Id="rId1058" Type="http://schemas.openxmlformats.org/officeDocument/2006/relationships/image" Target="../media/image560.png"/><Relationship Id="rId702" Type="http://schemas.openxmlformats.org/officeDocument/2006/relationships/image" Target="../media/image384.png"/><Relationship Id="rId1125" Type="http://schemas.openxmlformats.org/officeDocument/2006/relationships/customXml" Target="../ink/ink646.xml"/><Relationship Id="rId69" Type="http://schemas.openxmlformats.org/officeDocument/2006/relationships/customXml" Target="../ink/ink113.xml"/><Relationship Id="rId285" Type="http://schemas.openxmlformats.org/officeDocument/2006/relationships/image" Target="../media/image177.png"/><Relationship Id="rId492" Type="http://schemas.openxmlformats.org/officeDocument/2006/relationships/customXml" Target="../ink/ink327.xml"/><Relationship Id="rId797" Type="http://schemas.openxmlformats.org/officeDocument/2006/relationships/image" Target="../media/image431.png"/><Relationship Id="rId145" Type="http://schemas.openxmlformats.org/officeDocument/2006/relationships/customXml" Target="../ink/ink151.xml"/><Relationship Id="rId352" Type="http://schemas.openxmlformats.org/officeDocument/2006/relationships/image" Target="../media/image210.png"/><Relationship Id="rId212" Type="http://schemas.openxmlformats.org/officeDocument/2006/relationships/image" Target="../media/image141.png"/><Relationship Id="rId657" Type="http://schemas.openxmlformats.org/officeDocument/2006/relationships/customXml" Target="../ink/ink410.xml"/><Relationship Id="rId864" Type="http://schemas.openxmlformats.org/officeDocument/2006/relationships/customXml" Target="../ink/ink514.xml"/><Relationship Id="rId517" Type="http://schemas.openxmlformats.org/officeDocument/2006/relationships/customXml" Target="../ink/ink340.xml"/><Relationship Id="rId724" Type="http://schemas.openxmlformats.org/officeDocument/2006/relationships/image" Target="../media/image395.png"/><Relationship Id="rId931" Type="http://schemas.openxmlformats.org/officeDocument/2006/relationships/image" Target="../media/image498.png"/><Relationship Id="rId1147" Type="http://schemas.openxmlformats.org/officeDocument/2006/relationships/customXml" Target="../ink/ink657.xml"/><Relationship Id="rId60" Type="http://schemas.openxmlformats.org/officeDocument/2006/relationships/image" Target="../media/image6710.png"/><Relationship Id="rId1007" Type="http://schemas.openxmlformats.org/officeDocument/2006/relationships/customXml" Target="../ink/ink586.xml"/><Relationship Id="rId1214" Type="http://schemas.openxmlformats.org/officeDocument/2006/relationships/customXml" Target="../ink/ink691.xml"/><Relationship Id="rId18" Type="http://schemas.openxmlformats.org/officeDocument/2006/relationships/image" Target="../media/image4610.png"/><Relationship Id="rId167" Type="http://schemas.openxmlformats.org/officeDocument/2006/relationships/customXml" Target="../ink/ink162.xml"/><Relationship Id="rId374" Type="http://schemas.openxmlformats.org/officeDocument/2006/relationships/image" Target="../media/image221.png"/><Relationship Id="rId581" Type="http://schemas.openxmlformats.org/officeDocument/2006/relationships/customXml" Target="../ink/ink372.xml"/><Relationship Id="rId234" Type="http://schemas.openxmlformats.org/officeDocument/2006/relationships/customXml" Target="../ink/ink197.xml"/><Relationship Id="rId679" Type="http://schemas.openxmlformats.org/officeDocument/2006/relationships/customXml" Target="../ink/ink421.xml"/><Relationship Id="rId886" Type="http://schemas.openxmlformats.org/officeDocument/2006/relationships/customXml" Target="../ink/ink525.xml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254.png"/><Relationship Id="rId539" Type="http://schemas.openxmlformats.org/officeDocument/2006/relationships/customXml" Target="../ink/ink351.xml"/><Relationship Id="rId746" Type="http://schemas.openxmlformats.org/officeDocument/2006/relationships/image" Target="../media/image406.png"/><Relationship Id="rId1071" Type="http://schemas.openxmlformats.org/officeDocument/2006/relationships/customXml" Target="../ink/ink619.xml"/><Relationship Id="rId1169" Type="http://schemas.openxmlformats.org/officeDocument/2006/relationships/customXml" Target="../ink/ink668.xml"/><Relationship Id="rId301" Type="http://schemas.openxmlformats.org/officeDocument/2006/relationships/customXml" Target="../ink/ink231.xml"/><Relationship Id="rId953" Type="http://schemas.openxmlformats.org/officeDocument/2006/relationships/image" Target="../media/image509.png"/><Relationship Id="rId1029" Type="http://schemas.openxmlformats.org/officeDocument/2006/relationships/image" Target="../media/image546.png"/><Relationship Id="rId1236" Type="http://schemas.openxmlformats.org/officeDocument/2006/relationships/customXml" Target="../ink/ink702.xml"/><Relationship Id="rId82" Type="http://schemas.openxmlformats.org/officeDocument/2006/relationships/image" Target="../media/image7710.png"/><Relationship Id="rId606" Type="http://schemas.openxmlformats.org/officeDocument/2006/relationships/image" Target="../media/image336.png"/><Relationship Id="rId813" Type="http://schemas.openxmlformats.org/officeDocument/2006/relationships/image" Target="../media/image439.png"/><Relationship Id="rId189" Type="http://schemas.openxmlformats.org/officeDocument/2006/relationships/image" Target="../media/image130.png"/><Relationship Id="rId396" Type="http://schemas.openxmlformats.org/officeDocument/2006/relationships/image" Target="../media/image232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04.xml"/><Relationship Id="rId21" Type="http://schemas.openxmlformats.org/officeDocument/2006/relationships/customXml" Target="../ink/ink2656.xml"/><Relationship Id="rId324" Type="http://schemas.openxmlformats.org/officeDocument/2006/relationships/image" Target="../media/image2697.png"/><Relationship Id="rId531" Type="http://schemas.openxmlformats.org/officeDocument/2006/relationships/image" Target="../media/image2800.png"/><Relationship Id="rId170" Type="http://schemas.openxmlformats.org/officeDocument/2006/relationships/image" Target="../media/image2621.png"/><Relationship Id="rId268" Type="http://schemas.openxmlformats.org/officeDocument/2006/relationships/image" Target="../media/image2669.png"/><Relationship Id="rId475" Type="http://schemas.openxmlformats.org/officeDocument/2006/relationships/customXml" Target="../ink/ink2884.xml"/><Relationship Id="rId32" Type="http://schemas.openxmlformats.org/officeDocument/2006/relationships/image" Target="../media/image2553.png"/><Relationship Id="rId128" Type="http://schemas.openxmlformats.org/officeDocument/2006/relationships/image" Target="../media/image2601.png"/><Relationship Id="rId335" Type="http://schemas.openxmlformats.org/officeDocument/2006/relationships/customXml" Target="../ink/ink2814.xml"/><Relationship Id="rId542" Type="http://schemas.openxmlformats.org/officeDocument/2006/relationships/customXml" Target="../ink/ink2918.xml"/><Relationship Id="rId181" Type="http://schemas.openxmlformats.org/officeDocument/2006/relationships/customXml" Target="../ink/ink2736.xml"/><Relationship Id="rId402" Type="http://schemas.openxmlformats.org/officeDocument/2006/relationships/image" Target="../media/image2736.png"/><Relationship Id="rId279" Type="http://schemas.openxmlformats.org/officeDocument/2006/relationships/customXml" Target="../ink/ink2786.xml"/><Relationship Id="rId486" Type="http://schemas.openxmlformats.org/officeDocument/2006/relationships/image" Target="../media/image2778.png"/><Relationship Id="rId43" Type="http://schemas.openxmlformats.org/officeDocument/2006/relationships/customXml" Target="../ink/ink2667.xml"/><Relationship Id="rId139" Type="http://schemas.openxmlformats.org/officeDocument/2006/relationships/customXml" Target="../ink/ink2715.xml"/><Relationship Id="rId346" Type="http://schemas.openxmlformats.org/officeDocument/2006/relationships/image" Target="../media/image2708.png"/><Relationship Id="rId553" Type="http://schemas.openxmlformats.org/officeDocument/2006/relationships/customXml" Target="../ink/ink2924.xml"/><Relationship Id="rId192" Type="http://schemas.openxmlformats.org/officeDocument/2006/relationships/image" Target="../media/image2632.png"/><Relationship Id="rId206" Type="http://schemas.openxmlformats.org/officeDocument/2006/relationships/image" Target="../media/image2639.png"/><Relationship Id="rId413" Type="http://schemas.openxmlformats.org/officeDocument/2006/relationships/customXml" Target="../ink/ink2853.xml"/><Relationship Id="rId497" Type="http://schemas.openxmlformats.org/officeDocument/2006/relationships/customXml" Target="../ink/ink2895.xml"/><Relationship Id="rId620" Type="http://schemas.openxmlformats.org/officeDocument/2006/relationships/image" Target="../media/image2843.png"/><Relationship Id="rId357" Type="http://schemas.openxmlformats.org/officeDocument/2006/relationships/customXml" Target="../ink/ink2825.xml"/><Relationship Id="rId54" Type="http://schemas.openxmlformats.org/officeDocument/2006/relationships/image" Target="../media/image2564.png"/><Relationship Id="rId217" Type="http://schemas.openxmlformats.org/officeDocument/2006/relationships/customXml" Target="../ink/ink2754.xml"/><Relationship Id="rId564" Type="http://schemas.openxmlformats.org/officeDocument/2006/relationships/image" Target="../media/image2816.png"/><Relationship Id="rId424" Type="http://schemas.openxmlformats.org/officeDocument/2006/relationships/image" Target="../media/image2747.png"/><Relationship Id="rId270" Type="http://schemas.openxmlformats.org/officeDocument/2006/relationships/image" Target="../media/image2670.png"/><Relationship Id="rId65" Type="http://schemas.openxmlformats.org/officeDocument/2006/relationships/customXml" Target="../ink/ink2678.xml"/><Relationship Id="rId130" Type="http://schemas.openxmlformats.org/officeDocument/2006/relationships/image" Target="../media/image2602.png"/><Relationship Id="rId368" Type="http://schemas.openxmlformats.org/officeDocument/2006/relationships/image" Target="../media/image2719.png"/><Relationship Id="rId575" Type="http://schemas.openxmlformats.org/officeDocument/2006/relationships/image" Target="../media/image2821.png"/><Relationship Id="rId228" Type="http://schemas.openxmlformats.org/officeDocument/2006/relationships/image" Target="../media/image2650.png"/><Relationship Id="rId435" Type="http://schemas.openxmlformats.org/officeDocument/2006/relationships/customXml" Target="../ink/ink2864.xml"/><Relationship Id="rId281" Type="http://schemas.openxmlformats.org/officeDocument/2006/relationships/customXml" Target="../ink/ink2787.xml"/><Relationship Id="rId502" Type="http://schemas.openxmlformats.org/officeDocument/2006/relationships/image" Target="../media/image2786.png"/><Relationship Id="rId76" Type="http://schemas.openxmlformats.org/officeDocument/2006/relationships/image" Target="../media/image2575.png"/><Relationship Id="rId141" Type="http://schemas.openxmlformats.org/officeDocument/2006/relationships/customXml" Target="../ink/ink2716.xml"/><Relationship Id="rId379" Type="http://schemas.openxmlformats.org/officeDocument/2006/relationships/customXml" Target="../ink/ink2836.xml"/><Relationship Id="rId586" Type="http://schemas.openxmlformats.org/officeDocument/2006/relationships/customXml" Target="../ink/ink2941.xml"/><Relationship Id="rId7" Type="http://schemas.openxmlformats.org/officeDocument/2006/relationships/customXml" Target="../ink/ink2649.xml"/><Relationship Id="rId239" Type="http://schemas.openxmlformats.org/officeDocument/2006/relationships/customXml" Target="../ink/ink2766.xml"/><Relationship Id="rId446" Type="http://schemas.openxmlformats.org/officeDocument/2006/relationships/image" Target="../media/image2758.png"/><Relationship Id="rId292" Type="http://schemas.openxmlformats.org/officeDocument/2006/relationships/image" Target="../media/image2681.png"/><Relationship Id="rId306" Type="http://schemas.openxmlformats.org/officeDocument/2006/relationships/image" Target="../media/image2688.png"/><Relationship Id="rId87" Type="http://schemas.openxmlformats.org/officeDocument/2006/relationships/customXml" Target="../ink/ink2689.xml"/><Relationship Id="rId513" Type="http://schemas.openxmlformats.org/officeDocument/2006/relationships/customXml" Target="../ink/ink2903.xml"/><Relationship Id="rId597" Type="http://schemas.openxmlformats.org/officeDocument/2006/relationships/image" Target="../media/image2832.png"/><Relationship Id="rId152" Type="http://schemas.openxmlformats.org/officeDocument/2006/relationships/image" Target="../media/image2612.png"/><Relationship Id="rId457" Type="http://schemas.openxmlformats.org/officeDocument/2006/relationships/customXml" Target="../ink/ink2875.xml"/><Relationship Id="rId14" Type="http://schemas.openxmlformats.org/officeDocument/2006/relationships/image" Target="../media/image2544.png"/><Relationship Id="rId317" Type="http://schemas.openxmlformats.org/officeDocument/2006/relationships/customXml" Target="../ink/ink2805.xml"/><Relationship Id="rId524" Type="http://schemas.openxmlformats.org/officeDocument/2006/relationships/image" Target="../media/image2797.png"/><Relationship Id="rId98" Type="http://schemas.openxmlformats.org/officeDocument/2006/relationships/image" Target="../media/image2586.png"/><Relationship Id="rId163" Type="http://schemas.openxmlformats.org/officeDocument/2006/relationships/customXml" Target="../ink/ink2727.xml"/><Relationship Id="rId370" Type="http://schemas.openxmlformats.org/officeDocument/2006/relationships/image" Target="../media/image2720.png"/><Relationship Id="rId230" Type="http://schemas.openxmlformats.org/officeDocument/2006/relationships/customXml" Target="../ink/ink2761.xml"/><Relationship Id="rId468" Type="http://schemas.openxmlformats.org/officeDocument/2006/relationships/image" Target="../media/image2769.png"/><Relationship Id="rId25" Type="http://schemas.openxmlformats.org/officeDocument/2006/relationships/customXml" Target="../ink/ink2658.xml"/><Relationship Id="rId328" Type="http://schemas.openxmlformats.org/officeDocument/2006/relationships/image" Target="../media/image2699.png"/><Relationship Id="rId535" Type="http://schemas.openxmlformats.org/officeDocument/2006/relationships/image" Target="../media/image2802.png"/><Relationship Id="rId174" Type="http://schemas.openxmlformats.org/officeDocument/2006/relationships/image" Target="../media/image2623.png"/><Relationship Id="rId381" Type="http://schemas.openxmlformats.org/officeDocument/2006/relationships/customXml" Target="../ink/ink2837.xml"/><Relationship Id="rId602" Type="http://schemas.openxmlformats.org/officeDocument/2006/relationships/customXml" Target="../ink/ink2949.xml"/><Relationship Id="rId241" Type="http://schemas.openxmlformats.org/officeDocument/2006/relationships/customXml" Target="../ink/ink2767.xml"/><Relationship Id="rId479" Type="http://schemas.openxmlformats.org/officeDocument/2006/relationships/customXml" Target="../ink/ink2886.xml"/><Relationship Id="rId36" Type="http://schemas.openxmlformats.org/officeDocument/2006/relationships/image" Target="../media/image2555.png"/><Relationship Id="rId283" Type="http://schemas.openxmlformats.org/officeDocument/2006/relationships/customXml" Target="../ink/ink2788.xml"/><Relationship Id="rId339" Type="http://schemas.openxmlformats.org/officeDocument/2006/relationships/customXml" Target="../ink/ink2816.xml"/><Relationship Id="rId490" Type="http://schemas.openxmlformats.org/officeDocument/2006/relationships/image" Target="../media/image2780.png"/><Relationship Id="rId504" Type="http://schemas.openxmlformats.org/officeDocument/2006/relationships/image" Target="../media/image2787.png"/><Relationship Id="rId546" Type="http://schemas.openxmlformats.org/officeDocument/2006/relationships/image" Target="../media/image2807.png"/><Relationship Id="rId78" Type="http://schemas.openxmlformats.org/officeDocument/2006/relationships/image" Target="../media/image2576.png"/><Relationship Id="rId101" Type="http://schemas.openxmlformats.org/officeDocument/2006/relationships/customXml" Target="../ink/ink2696.xml"/><Relationship Id="rId143" Type="http://schemas.openxmlformats.org/officeDocument/2006/relationships/customXml" Target="../ink/ink2717.xml"/><Relationship Id="rId185" Type="http://schemas.openxmlformats.org/officeDocument/2006/relationships/customXml" Target="../ink/ink2738.xml"/><Relationship Id="rId350" Type="http://schemas.openxmlformats.org/officeDocument/2006/relationships/image" Target="../media/image2710.png"/><Relationship Id="rId406" Type="http://schemas.openxmlformats.org/officeDocument/2006/relationships/image" Target="../media/image2738.png"/><Relationship Id="rId588" Type="http://schemas.openxmlformats.org/officeDocument/2006/relationships/customXml" Target="../ink/ink2942.xml"/><Relationship Id="rId9" Type="http://schemas.openxmlformats.org/officeDocument/2006/relationships/customXml" Target="../ink/ink2650.xml"/><Relationship Id="rId210" Type="http://schemas.openxmlformats.org/officeDocument/2006/relationships/image" Target="../media/image2641.png"/><Relationship Id="rId392" Type="http://schemas.openxmlformats.org/officeDocument/2006/relationships/image" Target="../media/image2731.png"/><Relationship Id="rId448" Type="http://schemas.openxmlformats.org/officeDocument/2006/relationships/image" Target="../media/image2759.png"/><Relationship Id="rId613" Type="http://schemas.openxmlformats.org/officeDocument/2006/relationships/image" Target="../media/image2840.png"/><Relationship Id="rId252" Type="http://schemas.openxmlformats.org/officeDocument/2006/relationships/image" Target="../media/image2661.png"/><Relationship Id="rId294" Type="http://schemas.openxmlformats.org/officeDocument/2006/relationships/image" Target="../media/image2682.png"/><Relationship Id="rId308" Type="http://schemas.openxmlformats.org/officeDocument/2006/relationships/image" Target="../media/image2689.png"/><Relationship Id="rId515" Type="http://schemas.openxmlformats.org/officeDocument/2006/relationships/customXml" Target="../ink/ink2904.xml"/><Relationship Id="rId47" Type="http://schemas.openxmlformats.org/officeDocument/2006/relationships/customXml" Target="../ink/ink2669.xml"/><Relationship Id="rId89" Type="http://schemas.openxmlformats.org/officeDocument/2006/relationships/customXml" Target="../ink/ink2690.xml"/><Relationship Id="rId112" Type="http://schemas.openxmlformats.org/officeDocument/2006/relationships/image" Target="../media/image2593.png"/><Relationship Id="rId154" Type="http://schemas.openxmlformats.org/officeDocument/2006/relationships/image" Target="../media/image2613.png"/><Relationship Id="rId361" Type="http://schemas.openxmlformats.org/officeDocument/2006/relationships/customXml" Target="../ink/ink2827.xml"/><Relationship Id="rId557" Type="http://schemas.openxmlformats.org/officeDocument/2006/relationships/customXml" Target="../ink/ink2926.xml"/><Relationship Id="rId599" Type="http://schemas.openxmlformats.org/officeDocument/2006/relationships/image" Target="../media/image2833.png"/><Relationship Id="rId196" Type="http://schemas.openxmlformats.org/officeDocument/2006/relationships/image" Target="../media/image2634.png"/><Relationship Id="rId417" Type="http://schemas.openxmlformats.org/officeDocument/2006/relationships/customXml" Target="../ink/ink2855.xml"/><Relationship Id="rId459" Type="http://schemas.openxmlformats.org/officeDocument/2006/relationships/customXml" Target="../ink/ink2876.xml"/><Relationship Id="rId624" Type="http://schemas.openxmlformats.org/officeDocument/2006/relationships/image" Target="../media/image2845.png"/><Relationship Id="rId16" Type="http://schemas.openxmlformats.org/officeDocument/2006/relationships/image" Target="../media/image2545.png"/><Relationship Id="rId221" Type="http://schemas.openxmlformats.org/officeDocument/2006/relationships/customXml" Target="../ink/ink2756.xml"/><Relationship Id="rId263" Type="http://schemas.openxmlformats.org/officeDocument/2006/relationships/customXml" Target="../ink/ink2778.xml"/><Relationship Id="rId319" Type="http://schemas.openxmlformats.org/officeDocument/2006/relationships/customXml" Target="../ink/ink2806.xml"/><Relationship Id="rId470" Type="http://schemas.openxmlformats.org/officeDocument/2006/relationships/image" Target="../media/image2770.png"/><Relationship Id="rId526" Type="http://schemas.openxmlformats.org/officeDocument/2006/relationships/image" Target="../media/image2798.png"/><Relationship Id="rId58" Type="http://schemas.openxmlformats.org/officeDocument/2006/relationships/image" Target="../media/image2566.png"/><Relationship Id="rId123" Type="http://schemas.openxmlformats.org/officeDocument/2006/relationships/customXml" Target="../ink/ink2707.xml"/><Relationship Id="rId330" Type="http://schemas.openxmlformats.org/officeDocument/2006/relationships/image" Target="../media/image2700.png"/><Relationship Id="rId568" Type="http://schemas.openxmlformats.org/officeDocument/2006/relationships/customXml" Target="../ink/ink2932.xml"/><Relationship Id="rId165" Type="http://schemas.openxmlformats.org/officeDocument/2006/relationships/customXml" Target="../ink/ink2728.xml"/><Relationship Id="rId372" Type="http://schemas.openxmlformats.org/officeDocument/2006/relationships/image" Target="../media/image2721.png"/><Relationship Id="rId428" Type="http://schemas.openxmlformats.org/officeDocument/2006/relationships/image" Target="../media/image2749.png"/><Relationship Id="rId232" Type="http://schemas.openxmlformats.org/officeDocument/2006/relationships/image" Target="../media/image2651.png"/><Relationship Id="rId274" Type="http://schemas.openxmlformats.org/officeDocument/2006/relationships/image" Target="../media/image2672.png"/><Relationship Id="rId481" Type="http://schemas.openxmlformats.org/officeDocument/2006/relationships/customXml" Target="../ink/ink2887.xml"/><Relationship Id="rId27" Type="http://schemas.openxmlformats.org/officeDocument/2006/relationships/customXml" Target="../ink/ink2659.xml"/><Relationship Id="rId69" Type="http://schemas.openxmlformats.org/officeDocument/2006/relationships/customXml" Target="../ink/ink2680.xml"/><Relationship Id="rId134" Type="http://schemas.openxmlformats.org/officeDocument/2006/relationships/image" Target="../media/image2604.png"/><Relationship Id="rId537" Type="http://schemas.openxmlformats.org/officeDocument/2006/relationships/image" Target="../media/image2803.png"/><Relationship Id="rId579" Type="http://schemas.openxmlformats.org/officeDocument/2006/relationships/image" Target="../media/image2823.png"/><Relationship Id="rId80" Type="http://schemas.openxmlformats.org/officeDocument/2006/relationships/image" Target="../media/image2577.png"/><Relationship Id="rId176" Type="http://schemas.openxmlformats.org/officeDocument/2006/relationships/image" Target="../media/image2624.png"/><Relationship Id="rId341" Type="http://schemas.openxmlformats.org/officeDocument/2006/relationships/customXml" Target="../ink/ink2817.xml"/><Relationship Id="rId383" Type="http://schemas.openxmlformats.org/officeDocument/2006/relationships/customXml" Target="../ink/ink2838.xml"/><Relationship Id="rId439" Type="http://schemas.openxmlformats.org/officeDocument/2006/relationships/customXml" Target="../ink/ink2866.xml"/><Relationship Id="rId590" Type="http://schemas.openxmlformats.org/officeDocument/2006/relationships/customXml" Target="../ink/ink2943.xml"/><Relationship Id="rId604" Type="http://schemas.openxmlformats.org/officeDocument/2006/relationships/customXml" Target="../ink/ink2950.xml"/><Relationship Id="rId201" Type="http://schemas.openxmlformats.org/officeDocument/2006/relationships/customXml" Target="../ink/ink2746.xml"/><Relationship Id="rId243" Type="http://schemas.openxmlformats.org/officeDocument/2006/relationships/customXml" Target="../ink/ink2768.xml"/><Relationship Id="rId285" Type="http://schemas.openxmlformats.org/officeDocument/2006/relationships/customXml" Target="../ink/ink2789.xml"/><Relationship Id="rId450" Type="http://schemas.openxmlformats.org/officeDocument/2006/relationships/image" Target="../media/image2760.png"/><Relationship Id="rId506" Type="http://schemas.openxmlformats.org/officeDocument/2006/relationships/image" Target="../media/image2788.png"/><Relationship Id="rId38" Type="http://schemas.openxmlformats.org/officeDocument/2006/relationships/image" Target="../media/image2556.png"/><Relationship Id="rId103" Type="http://schemas.openxmlformats.org/officeDocument/2006/relationships/customXml" Target="../ink/ink2697.xml"/><Relationship Id="rId310" Type="http://schemas.openxmlformats.org/officeDocument/2006/relationships/image" Target="../media/image2690.png"/><Relationship Id="rId492" Type="http://schemas.openxmlformats.org/officeDocument/2006/relationships/image" Target="../media/image2781.png"/><Relationship Id="rId548" Type="http://schemas.openxmlformats.org/officeDocument/2006/relationships/image" Target="../media/image2808.png"/><Relationship Id="rId91" Type="http://schemas.openxmlformats.org/officeDocument/2006/relationships/customXml" Target="../ink/ink2691.xml"/><Relationship Id="rId145" Type="http://schemas.openxmlformats.org/officeDocument/2006/relationships/customXml" Target="../ink/ink2718.xml"/><Relationship Id="rId187" Type="http://schemas.openxmlformats.org/officeDocument/2006/relationships/customXml" Target="../ink/ink2739.xml"/><Relationship Id="rId352" Type="http://schemas.openxmlformats.org/officeDocument/2006/relationships/image" Target="../media/image2711.png"/><Relationship Id="rId394" Type="http://schemas.openxmlformats.org/officeDocument/2006/relationships/image" Target="../media/image2732.png"/><Relationship Id="rId408" Type="http://schemas.openxmlformats.org/officeDocument/2006/relationships/image" Target="../media/image2739.png"/><Relationship Id="rId615" Type="http://schemas.openxmlformats.org/officeDocument/2006/relationships/image" Target="../media/image2841.png"/><Relationship Id="rId212" Type="http://schemas.openxmlformats.org/officeDocument/2006/relationships/image" Target="../media/image2642.png"/><Relationship Id="rId254" Type="http://schemas.openxmlformats.org/officeDocument/2006/relationships/image" Target="../media/image2662.png"/><Relationship Id="rId49" Type="http://schemas.openxmlformats.org/officeDocument/2006/relationships/customXml" Target="../ink/ink2670.xml"/><Relationship Id="rId114" Type="http://schemas.openxmlformats.org/officeDocument/2006/relationships/image" Target="../media/image2594.png"/><Relationship Id="rId296" Type="http://schemas.openxmlformats.org/officeDocument/2006/relationships/image" Target="../media/image2683.png"/><Relationship Id="rId461" Type="http://schemas.openxmlformats.org/officeDocument/2006/relationships/customXml" Target="../ink/ink2877.xml"/><Relationship Id="rId517" Type="http://schemas.openxmlformats.org/officeDocument/2006/relationships/customXml" Target="../ink/ink2905.xml"/><Relationship Id="rId559" Type="http://schemas.openxmlformats.org/officeDocument/2006/relationships/customXml" Target="../ink/ink2927.xml"/><Relationship Id="rId60" Type="http://schemas.openxmlformats.org/officeDocument/2006/relationships/image" Target="../media/image2567.png"/><Relationship Id="rId156" Type="http://schemas.openxmlformats.org/officeDocument/2006/relationships/image" Target="../media/image2614.png"/><Relationship Id="rId198" Type="http://schemas.openxmlformats.org/officeDocument/2006/relationships/image" Target="../media/image2635.png"/><Relationship Id="rId321" Type="http://schemas.openxmlformats.org/officeDocument/2006/relationships/customXml" Target="../ink/ink2807.xml"/><Relationship Id="rId363" Type="http://schemas.openxmlformats.org/officeDocument/2006/relationships/customXml" Target="../ink/ink2828.xml"/><Relationship Id="rId419" Type="http://schemas.openxmlformats.org/officeDocument/2006/relationships/customXml" Target="../ink/ink2856.xml"/><Relationship Id="rId570" Type="http://schemas.openxmlformats.org/officeDocument/2006/relationships/customXml" Target="../ink/ink2933.xml"/><Relationship Id="rId626" Type="http://schemas.openxmlformats.org/officeDocument/2006/relationships/image" Target="../media/image2846.png"/><Relationship Id="rId223" Type="http://schemas.openxmlformats.org/officeDocument/2006/relationships/customXml" Target="../ink/ink2757.xml"/><Relationship Id="rId430" Type="http://schemas.openxmlformats.org/officeDocument/2006/relationships/image" Target="../media/image2750.png"/><Relationship Id="rId18" Type="http://schemas.openxmlformats.org/officeDocument/2006/relationships/image" Target="../media/image2546.png"/><Relationship Id="rId265" Type="http://schemas.openxmlformats.org/officeDocument/2006/relationships/customXml" Target="../ink/ink2779.xml"/><Relationship Id="rId472" Type="http://schemas.openxmlformats.org/officeDocument/2006/relationships/image" Target="../media/image2771.png"/><Relationship Id="rId528" Type="http://schemas.openxmlformats.org/officeDocument/2006/relationships/customXml" Target="../ink/ink2911.xml"/><Relationship Id="rId125" Type="http://schemas.openxmlformats.org/officeDocument/2006/relationships/customXml" Target="../ink/ink2708.xml"/><Relationship Id="rId167" Type="http://schemas.openxmlformats.org/officeDocument/2006/relationships/customXml" Target="../ink/ink2729.xml"/><Relationship Id="rId332" Type="http://schemas.openxmlformats.org/officeDocument/2006/relationships/image" Target="../media/image2701.png"/><Relationship Id="rId374" Type="http://schemas.openxmlformats.org/officeDocument/2006/relationships/image" Target="../media/image2722.png"/><Relationship Id="rId581" Type="http://schemas.openxmlformats.org/officeDocument/2006/relationships/image" Target="../media/image2824.png"/><Relationship Id="rId71" Type="http://schemas.openxmlformats.org/officeDocument/2006/relationships/customXml" Target="../ink/ink2681.xml"/><Relationship Id="rId234" Type="http://schemas.openxmlformats.org/officeDocument/2006/relationships/image" Target="../media/image2652.png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2660.xml"/><Relationship Id="rId276" Type="http://schemas.openxmlformats.org/officeDocument/2006/relationships/image" Target="../media/image2673.png"/><Relationship Id="rId441" Type="http://schemas.openxmlformats.org/officeDocument/2006/relationships/customXml" Target="../ink/ink2867.xml"/><Relationship Id="rId483" Type="http://schemas.openxmlformats.org/officeDocument/2006/relationships/customXml" Target="../ink/ink2888.xml"/><Relationship Id="rId539" Type="http://schemas.openxmlformats.org/officeDocument/2006/relationships/image" Target="../media/image2804.png"/><Relationship Id="rId40" Type="http://schemas.openxmlformats.org/officeDocument/2006/relationships/image" Target="../media/image2557.png"/><Relationship Id="rId136" Type="http://schemas.openxmlformats.org/officeDocument/2006/relationships/image" Target="../media/image2605.png"/><Relationship Id="rId178" Type="http://schemas.openxmlformats.org/officeDocument/2006/relationships/image" Target="../media/image2625.png"/><Relationship Id="rId301" Type="http://schemas.openxmlformats.org/officeDocument/2006/relationships/customXml" Target="../ink/ink2797.xml"/><Relationship Id="rId343" Type="http://schemas.openxmlformats.org/officeDocument/2006/relationships/customXml" Target="../ink/ink2818.xml"/><Relationship Id="rId550" Type="http://schemas.openxmlformats.org/officeDocument/2006/relationships/image" Target="../media/image2809.png"/><Relationship Id="rId82" Type="http://schemas.openxmlformats.org/officeDocument/2006/relationships/image" Target="../media/image2578.png"/><Relationship Id="rId203" Type="http://schemas.openxmlformats.org/officeDocument/2006/relationships/customXml" Target="../ink/ink2747.xml"/><Relationship Id="rId385" Type="http://schemas.openxmlformats.org/officeDocument/2006/relationships/customXml" Target="../ink/ink2839.xml"/><Relationship Id="rId592" Type="http://schemas.openxmlformats.org/officeDocument/2006/relationships/customXml" Target="../ink/ink2944.xml"/><Relationship Id="rId606" Type="http://schemas.openxmlformats.org/officeDocument/2006/relationships/customXml" Target="../ink/ink2951.xml"/><Relationship Id="rId245" Type="http://schemas.openxmlformats.org/officeDocument/2006/relationships/customXml" Target="../ink/ink2769.xml"/><Relationship Id="rId287" Type="http://schemas.openxmlformats.org/officeDocument/2006/relationships/customXml" Target="../ink/ink2790.xml"/><Relationship Id="rId410" Type="http://schemas.openxmlformats.org/officeDocument/2006/relationships/image" Target="../media/image2740.png"/><Relationship Id="rId452" Type="http://schemas.openxmlformats.org/officeDocument/2006/relationships/image" Target="../media/image2761.png"/><Relationship Id="rId494" Type="http://schemas.openxmlformats.org/officeDocument/2006/relationships/image" Target="../media/image2782.png"/><Relationship Id="rId508" Type="http://schemas.openxmlformats.org/officeDocument/2006/relationships/image" Target="../media/image2789.png"/><Relationship Id="rId105" Type="http://schemas.openxmlformats.org/officeDocument/2006/relationships/customXml" Target="../ink/ink2698.xml"/><Relationship Id="rId147" Type="http://schemas.openxmlformats.org/officeDocument/2006/relationships/customXml" Target="../ink/ink2719.xml"/><Relationship Id="rId312" Type="http://schemas.openxmlformats.org/officeDocument/2006/relationships/image" Target="../media/image2691.png"/><Relationship Id="rId354" Type="http://schemas.openxmlformats.org/officeDocument/2006/relationships/image" Target="../media/image2712.png"/><Relationship Id="rId51" Type="http://schemas.openxmlformats.org/officeDocument/2006/relationships/customXml" Target="../ink/ink2671.xml"/><Relationship Id="rId93" Type="http://schemas.openxmlformats.org/officeDocument/2006/relationships/customXml" Target="../ink/ink2692.xml"/><Relationship Id="rId189" Type="http://schemas.openxmlformats.org/officeDocument/2006/relationships/customXml" Target="../ink/ink2740.xml"/><Relationship Id="rId396" Type="http://schemas.openxmlformats.org/officeDocument/2006/relationships/image" Target="../media/image2733.png"/><Relationship Id="rId561" Type="http://schemas.openxmlformats.org/officeDocument/2006/relationships/customXml" Target="../ink/ink2928.xml"/><Relationship Id="rId617" Type="http://schemas.openxmlformats.org/officeDocument/2006/relationships/image" Target="../media/image2842.png"/><Relationship Id="rId214" Type="http://schemas.openxmlformats.org/officeDocument/2006/relationships/image" Target="../media/image2643.png"/><Relationship Id="rId256" Type="http://schemas.openxmlformats.org/officeDocument/2006/relationships/image" Target="../media/image2663.png"/><Relationship Id="rId298" Type="http://schemas.openxmlformats.org/officeDocument/2006/relationships/image" Target="../media/image2684.png"/><Relationship Id="rId421" Type="http://schemas.openxmlformats.org/officeDocument/2006/relationships/customXml" Target="../ink/ink2857.xml"/><Relationship Id="rId463" Type="http://schemas.openxmlformats.org/officeDocument/2006/relationships/customXml" Target="../ink/ink2878.xml"/><Relationship Id="rId519" Type="http://schemas.openxmlformats.org/officeDocument/2006/relationships/customXml" Target="../ink/ink2906.xml"/><Relationship Id="rId116" Type="http://schemas.openxmlformats.org/officeDocument/2006/relationships/image" Target="../media/image2595.png"/><Relationship Id="rId158" Type="http://schemas.openxmlformats.org/officeDocument/2006/relationships/image" Target="../media/image2615.png"/><Relationship Id="rId323" Type="http://schemas.openxmlformats.org/officeDocument/2006/relationships/customXml" Target="../ink/ink2808.xml"/><Relationship Id="rId530" Type="http://schemas.openxmlformats.org/officeDocument/2006/relationships/customXml" Target="../ink/ink2912.xml"/><Relationship Id="rId20" Type="http://schemas.openxmlformats.org/officeDocument/2006/relationships/image" Target="../media/image2547.png"/><Relationship Id="rId62" Type="http://schemas.openxmlformats.org/officeDocument/2006/relationships/image" Target="../media/image2568.png"/><Relationship Id="rId365" Type="http://schemas.openxmlformats.org/officeDocument/2006/relationships/customXml" Target="../ink/ink2829.xml"/><Relationship Id="rId572" Type="http://schemas.openxmlformats.org/officeDocument/2006/relationships/customXml" Target="../ink/ink2934.xml"/><Relationship Id="rId628" Type="http://schemas.openxmlformats.org/officeDocument/2006/relationships/image" Target="../media/image2847.png"/><Relationship Id="rId225" Type="http://schemas.openxmlformats.org/officeDocument/2006/relationships/customXml" Target="../ink/ink2758.xml"/><Relationship Id="rId267" Type="http://schemas.openxmlformats.org/officeDocument/2006/relationships/customXml" Target="../ink/ink2780.xml"/><Relationship Id="rId432" Type="http://schemas.openxmlformats.org/officeDocument/2006/relationships/image" Target="../media/image2751.png"/><Relationship Id="rId474" Type="http://schemas.openxmlformats.org/officeDocument/2006/relationships/image" Target="../media/image2772.png"/><Relationship Id="rId127" Type="http://schemas.openxmlformats.org/officeDocument/2006/relationships/customXml" Target="../ink/ink2709.xml"/><Relationship Id="rId31" Type="http://schemas.openxmlformats.org/officeDocument/2006/relationships/customXml" Target="../ink/ink2661.xml"/><Relationship Id="rId73" Type="http://schemas.openxmlformats.org/officeDocument/2006/relationships/customXml" Target="../ink/ink2682.xml"/><Relationship Id="rId169" Type="http://schemas.openxmlformats.org/officeDocument/2006/relationships/customXml" Target="../ink/ink2730.xml"/><Relationship Id="rId334" Type="http://schemas.openxmlformats.org/officeDocument/2006/relationships/image" Target="../media/image2702.png"/><Relationship Id="rId376" Type="http://schemas.openxmlformats.org/officeDocument/2006/relationships/image" Target="../media/image2723.png"/><Relationship Id="rId541" Type="http://schemas.openxmlformats.org/officeDocument/2006/relationships/image" Target="../media/image2805.png"/><Relationship Id="rId583" Type="http://schemas.openxmlformats.org/officeDocument/2006/relationships/image" Target="../media/image2825.png"/><Relationship Id="rId4" Type="http://schemas.openxmlformats.org/officeDocument/2006/relationships/image" Target="NULL"/><Relationship Id="rId180" Type="http://schemas.openxmlformats.org/officeDocument/2006/relationships/image" Target="../media/image2626.png"/><Relationship Id="rId236" Type="http://schemas.openxmlformats.org/officeDocument/2006/relationships/image" Target="../media/image2653.png"/><Relationship Id="rId278" Type="http://schemas.openxmlformats.org/officeDocument/2006/relationships/image" Target="../media/image2674.png"/><Relationship Id="rId401" Type="http://schemas.openxmlformats.org/officeDocument/2006/relationships/customXml" Target="../ink/ink2847.xml"/><Relationship Id="rId443" Type="http://schemas.openxmlformats.org/officeDocument/2006/relationships/customXml" Target="../ink/ink2868.xml"/><Relationship Id="rId303" Type="http://schemas.openxmlformats.org/officeDocument/2006/relationships/customXml" Target="../ink/ink2798.xml"/><Relationship Id="rId485" Type="http://schemas.openxmlformats.org/officeDocument/2006/relationships/customXml" Target="../ink/ink2889.xml"/><Relationship Id="rId42" Type="http://schemas.openxmlformats.org/officeDocument/2006/relationships/image" Target="../media/image2558.png"/><Relationship Id="rId84" Type="http://schemas.openxmlformats.org/officeDocument/2006/relationships/image" Target="../media/image2579.png"/><Relationship Id="rId138" Type="http://schemas.openxmlformats.org/officeDocument/2006/relationships/image" Target="../media/image2606.png"/><Relationship Id="rId345" Type="http://schemas.openxmlformats.org/officeDocument/2006/relationships/customXml" Target="../ink/ink2819.xml"/><Relationship Id="rId387" Type="http://schemas.openxmlformats.org/officeDocument/2006/relationships/customXml" Target="../ink/ink2840.xml"/><Relationship Id="rId510" Type="http://schemas.openxmlformats.org/officeDocument/2006/relationships/image" Target="../media/image2790.png"/><Relationship Id="rId552" Type="http://schemas.openxmlformats.org/officeDocument/2006/relationships/image" Target="../media/image2810.png"/><Relationship Id="rId594" Type="http://schemas.openxmlformats.org/officeDocument/2006/relationships/customXml" Target="../ink/ink2945.xml"/><Relationship Id="rId608" Type="http://schemas.openxmlformats.org/officeDocument/2006/relationships/customXml" Target="../ink/ink2952.xml"/><Relationship Id="rId191" Type="http://schemas.openxmlformats.org/officeDocument/2006/relationships/customXml" Target="../ink/ink2741.xml"/><Relationship Id="rId205" Type="http://schemas.openxmlformats.org/officeDocument/2006/relationships/customXml" Target="../ink/ink2748.xml"/><Relationship Id="rId247" Type="http://schemas.openxmlformats.org/officeDocument/2006/relationships/customXml" Target="../ink/ink2770.xml"/><Relationship Id="rId412" Type="http://schemas.openxmlformats.org/officeDocument/2006/relationships/image" Target="../media/image2741.png"/><Relationship Id="rId107" Type="http://schemas.openxmlformats.org/officeDocument/2006/relationships/customXml" Target="../ink/ink2699.xml"/><Relationship Id="rId289" Type="http://schemas.openxmlformats.org/officeDocument/2006/relationships/customXml" Target="../ink/ink2791.xml"/><Relationship Id="rId454" Type="http://schemas.openxmlformats.org/officeDocument/2006/relationships/image" Target="../media/image2762.png"/><Relationship Id="rId496" Type="http://schemas.openxmlformats.org/officeDocument/2006/relationships/image" Target="../media/image2783.png"/><Relationship Id="rId11" Type="http://schemas.openxmlformats.org/officeDocument/2006/relationships/customXml" Target="../ink/ink2651.xml"/><Relationship Id="rId53" Type="http://schemas.openxmlformats.org/officeDocument/2006/relationships/customXml" Target="../ink/ink2672.xml"/><Relationship Id="rId149" Type="http://schemas.openxmlformats.org/officeDocument/2006/relationships/customXml" Target="../ink/ink2720.xml"/><Relationship Id="rId314" Type="http://schemas.openxmlformats.org/officeDocument/2006/relationships/image" Target="../media/image2692.png"/><Relationship Id="rId356" Type="http://schemas.openxmlformats.org/officeDocument/2006/relationships/image" Target="../media/image2713.png"/><Relationship Id="rId398" Type="http://schemas.openxmlformats.org/officeDocument/2006/relationships/image" Target="../media/image2734.png"/><Relationship Id="rId521" Type="http://schemas.openxmlformats.org/officeDocument/2006/relationships/customXml" Target="../ink/ink2907.xml"/><Relationship Id="rId563" Type="http://schemas.openxmlformats.org/officeDocument/2006/relationships/customXml" Target="../ink/ink2929.xml"/><Relationship Id="rId619" Type="http://schemas.openxmlformats.org/officeDocument/2006/relationships/customXml" Target="../ink/ink2958.xml"/><Relationship Id="rId95" Type="http://schemas.openxmlformats.org/officeDocument/2006/relationships/customXml" Target="../ink/ink2693.xml"/><Relationship Id="rId160" Type="http://schemas.openxmlformats.org/officeDocument/2006/relationships/image" Target="../media/image2616.png"/><Relationship Id="rId216" Type="http://schemas.openxmlformats.org/officeDocument/2006/relationships/image" Target="../media/image2644.png"/><Relationship Id="rId423" Type="http://schemas.openxmlformats.org/officeDocument/2006/relationships/customXml" Target="../ink/ink2858.xml"/><Relationship Id="rId258" Type="http://schemas.openxmlformats.org/officeDocument/2006/relationships/image" Target="../media/image2664.png"/><Relationship Id="rId465" Type="http://schemas.openxmlformats.org/officeDocument/2006/relationships/customXml" Target="../ink/ink2879.xml"/><Relationship Id="rId22" Type="http://schemas.openxmlformats.org/officeDocument/2006/relationships/image" Target="../media/image2548.png"/><Relationship Id="rId64" Type="http://schemas.openxmlformats.org/officeDocument/2006/relationships/image" Target="../media/image2569.png"/><Relationship Id="rId118" Type="http://schemas.openxmlformats.org/officeDocument/2006/relationships/image" Target="../media/image2596.png"/><Relationship Id="rId325" Type="http://schemas.openxmlformats.org/officeDocument/2006/relationships/customXml" Target="../ink/ink2809.xml"/><Relationship Id="rId367" Type="http://schemas.openxmlformats.org/officeDocument/2006/relationships/customXml" Target="../ink/ink2830.xml"/><Relationship Id="rId532" Type="http://schemas.openxmlformats.org/officeDocument/2006/relationships/customXml" Target="../ink/ink2913.xml"/><Relationship Id="rId574" Type="http://schemas.openxmlformats.org/officeDocument/2006/relationships/customXml" Target="../ink/ink2935.xml"/><Relationship Id="rId171" Type="http://schemas.openxmlformats.org/officeDocument/2006/relationships/customXml" Target="../ink/ink2731.xml"/><Relationship Id="rId227" Type="http://schemas.openxmlformats.org/officeDocument/2006/relationships/customXml" Target="../ink/ink2759.xml"/><Relationship Id="rId269" Type="http://schemas.openxmlformats.org/officeDocument/2006/relationships/customXml" Target="../ink/ink2781.xml"/><Relationship Id="rId434" Type="http://schemas.openxmlformats.org/officeDocument/2006/relationships/image" Target="../media/image2752.png"/><Relationship Id="rId476" Type="http://schemas.openxmlformats.org/officeDocument/2006/relationships/image" Target="../media/image2773.png"/><Relationship Id="rId33" Type="http://schemas.openxmlformats.org/officeDocument/2006/relationships/customXml" Target="../ink/ink2662.xml"/><Relationship Id="rId129" Type="http://schemas.openxmlformats.org/officeDocument/2006/relationships/customXml" Target="../ink/ink2710.xml"/><Relationship Id="rId280" Type="http://schemas.openxmlformats.org/officeDocument/2006/relationships/image" Target="../media/image2675.png"/><Relationship Id="rId336" Type="http://schemas.openxmlformats.org/officeDocument/2006/relationships/image" Target="../media/image2703.png"/><Relationship Id="rId501" Type="http://schemas.openxmlformats.org/officeDocument/2006/relationships/customXml" Target="../ink/ink2897.xml"/><Relationship Id="rId543" Type="http://schemas.openxmlformats.org/officeDocument/2006/relationships/image" Target="../media/image2806.png"/><Relationship Id="rId75" Type="http://schemas.openxmlformats.org/officeDocument/2006/relationships/customXml" Target="../ink/ink2683.xml"/><Relationship Id="rId140" Type="http://schemas.openxmlformats.org/officeDocument/2006/relationships/image" Target="../media/image2607.png"/><Relationship Id="rId182" Type="http://schemas.openxmlformats.org/officeDocument/2006/relationships/image" Target="../media/image2627.png"/><Relationship Id="rId378" Type="http://schemas.openxmlformats.org/officeDocument/2006/relationships/image" Target="../media/image2724.png"/><Relationship Id="rId403" Type="http://schemas.openxmlformats.org/officeDocument/2006/relationships/customXml" Target="../ink/ink2848.xml"/><Relationship Id="rId585" Type="http://schemas.openxmlformats.org/officeDocument/2006/relationships/image" Target="../media/image2826.png"/><Relationship Id="rId6" Type="http://schemas.openxmlformats.org/officeDocument/2006/relationships/image" Target="../media/image2540.png"/><Relationship Id="rId238" Type="http://schemas.openxmlformats.org/officeDocument/2006/relationships/image" Target="../media/image2654.png"/><Relationship Id="rId445" Type="http://schemas.openxmlformats.org/officeDocument/2006/relationships/customXml" Target="../ink/ink2869.xml"/><Relationship Id="rId487" Type="http://schemas.openxmlformats.org/officeDocument/2006/relationships/customXml" Target="../ink/ink2890.xml"/><Relationship Id="rId610" Type="http://schemas.openxmlformats.org/officeDocument/2006/relationships/customXml" Target="../ink/ink2953.xml"/><Relationship Id="rId291" Type="http://schemas.openxmlformats.org/officeDocument/2006/relationships/customXml" Target="../ink/ink2792.xml"/><Relationship Id="rId305" Type="http://schemas.openxmlformats.org/officeDocument/2006/relationships/customXml" Target="../ink/ink2799.xml"/><Relationship Id="rId347" Type="http://schemas.openxmlformats.org/officeDocument/2006/relationships/customXml" Target="../ink/ink2820.xml"/><Relationship Id="rId512" Type="http://schemas.openxmlformats.org/officeDocument/2006/relationships/image" Target="../media/image2791.png"/><Relationship Id="rId44" Type="http://schemas.openxmlformats.org/officeDocument/2006/relationships/image" Target="../media/image2559.png"/><Relationship Id="rId86" Type="http://schemas.openxmlformats.org/officeDocument/2006/relationships/image" Target="../media/image2580.png"/><Relationship Id="rId151" Type="http://schemas.openxmlformats.org/officeDocument/2006/relationships/customXml" Target="../ink/ink2721.xml"/><Relationship Id="rId389" Type="http://schemas.openxmlformats.org/officeDocument/2006/relationships/customXml" Target="../ink/ink2841.xml"/><Relationship Id="rId554" Type="http://schemas.openxmlformats.org/officeDocument/2006/relationships/image" Target="../media/image2811.png"/><Relationship Id="rId596" Type="http://schemas.openxmlformats.org/officeDocument/2006/relationships/customXml" Target="../ink/ink2946.xml"/><Relationship Id="rId193" Type="http://schemas.openxmlformats.org/officeDocument/2006/relationships/customXml" Target="../ink/ink2742.xml"/><Relationship Id="rId207" Type="http://schemas.openxmlformats.org/officeDocument/2006/relationships/customXml" Target="../ink/ink2749.xml"/><Relationship Id="rId249" Type="http://schemas.openxmlformats.org/officeDocument/2006/relationships/customXml" Target="../ink/ink2771.xml"/><Relationship Id="rId414" Type="http://schemas.openxmlformats.org/officeDocument/2006/relationships/image" Target="../media/image2742.png"/><Relationship Id="rId456" Type="http://schemas.openxmlformats.org/officeDocument/2006/relationships/image" Target="../media/image2763.png"/><Relationship Id="rId498" Type="http://schemas.openxmlformats.org/officeDocument/2006/relationships/image" Target="../media/image2784.png"/><Relationship Id="rId621" Type="http://schemas.openxmlformats.org/officeDocument/2006/relationships/customXml" Target="../ink/ink2959.xml"/><Relationship Id="rId13" Type="http://schemas.openxmlformats.org/officeDocument/2006/relationships/customXml" Target="../ink/ink2652.xml"/><Relationship Id="rId109" Type="http://schemas.openxmlformats.org/officeDocument/2006/relationships/customXml" Target="../ink/ink2700.xml"/><Relationship Id="rId260" Type="http://schemas.openxmlformats.org/officeDocument/2006/relationships/image" Target="../media/image2665.png"/><Relationship Id="rId316" Type="http://schemas.openxmlformats.org/officeDocument/2006/relationships/image" Target="../media/image2693.png"/><Relationship Id="rId523" Type="http://schemas.openxmlformats.org/officeDocument/2006/relationships/customXml" Target="../ink/ink2908.xml"/><Relationship Id="rId55" Type="http://schemas.openxmlformats.org/officeDocument/2006/relationships/customXml" Target="../ink/ink2673.xml"/><Relationship Id="rId97" Type="http://schemas.openxmlformats.org/officeDocument/2006/relationships/customXml" Target="../ink/ink2694.xml"/><Relationship Id="rId120" Type="http://schemas.openxmlformats.org/officeDocument/2006/relationships/image" Target="../media/image2597.png"/><Relationship Id="rId358" Type="http://schemas.openxmlformats.org/officeDocument/2006/relationships/image" Target="../media/image2714.png"/><Relationship Id="rId565" Type="http://schemas.openxmlformats.org/officeDocument/2006/relationships/customXml" Target="../ink/ink2930.xml"/><Relationship Id="rId162" Type="http://schemas.openxmlformats.org/officeDocument/2006/relationships/image" Target="../media/image2617.png"/><Relationship Id="rId218" Type="http://schemas.openxmlformats.org/officeDocument/2006/relationships/image" Target="../media/image2645.png"/><Relationship Id="rId425" Type="http://schemas.openxmlformats.org/officeDocument/2006/relationships/customXml" Target="../ink/ink2859.xml"/><Relationship Id="rId467" Type="http://schemas.openxmlformats.org/officeDocument/2006/relationships/customXml" Target="../ink/ink2880.xml"/><Relationship Id="rId271" Type="http://schemas.openxmlformats.org/officeDocument/2006/relationships/customXml" Target="../ink/ink2782.xml"/><Relationship Id="rId24" Type="http://schemas.openxmlformats.org/officeDocument/2006/relationships/image" Target="../media/image2549.png"/><Relationship Id="rId66" Type="http://schemas.openxmlformats.org/officeDocument/2006/relationships/image" Target="../media/image2570.png"/><Relationship Id="rId131" Type="http://schemas.openxmlformats.org/officeDocument/2006/relationships/customXml" Target="../ink/ink2711.xml"/><Relationship Id="rId327" Type="http://schemas.openxmlformats.org/officeDocument/2006/relationships/customXml" Target="../ink/ink2810.xml"/><Relationship Id="rId369" Type="http://schemas.openxmlformats.org/officeDocument/2006/relationships/customXml" Target="../ink/ink2831.xml"/><Relationship Id="rId534" Type="http://schemas.openxmlformats.org/officeDocument/2006/relationships/customXml" Target="../ink/ink2914.xml"/><Relationship Id="rId576" Type="http://schemas.openxmlformats.org/officeDocument/2006/relationships/customXml" Target="../ink/ink2936.xml"/><Relationship Id="rId173" Type="http://schemas.openxmlformats.org/officeDocument/2006/relationships/customXml" Target="../ink/ink2732.xml"/><Relationship Id="rId229" Type="http://schemas.openxmlformats.org/officeDocument/2006/relationships/customXml" Target="../ink/ink2760.xml"/><Relationship Id="rId380" Type="http://schemas.openxmlformats.org/officeDocument/2006/relationships/image" Target="../media/image2725.png"/><Relationship Id="rId436" Type="http://schemas.openxmlformats.org/officeDocument/2006/relationships/image" Target="../media/image2753.png"/><Relationship Id="rId601" Type="http://schemas.openxmlformats.org/officeDocument/2006/relationships/image" Target="../media/image2834.png"/><Relationship Id="rId240" Type="http://schemas.openxmlformats.org/officeDocument/2006/relationships/image" Target="../media/image2655.png"/><Relationship Id="rId478" Type="http://schemas.openxmlformats.org/officeDocument/2006/relationships/image" Target="../media/image2774.png"/><Relationship Id="rId35" Type="http://schemas.openxmlformats.org/officeDocument/2006/relationships/customXml" Target="../ink/ink2663.xml"/><Relationship Id="rId77" Type="http://schemas.openxmlformats.org/officeDocument/2006/relationships/customXml" Target="../ink/ink2684.xml"/><Relationship Id="rId100" Type="http://schemas.openxmlformats.org/officeDocument/2006/relationships/image" Target="../media/image2587.png"/><Relationship Id="rId282" Type="http://schemas.openxmlformats.org/officeDocument/2006/relationships/image" Target="../media/image2676.png"/><Relationship Id="rId338" Type="http://schemas.openxmlformats.org/officeDocument/2006/relationships/image" Target="../media/image2704.png"/><Relationship Id="rId503" Type="http://schemas.openxmlformats.org/officeDocument/2006/relationships/customXml" Target="../ink/ink2898.xml"/><Relationship Id="rId545" Type="http://schemas.openxmlformats.org/officeDocument/2006/relationships/customXml" Target="../ink/ink2920.xml"/><Relationship Id="rId587" Type="http://schemas.openxmlformats.org/officeDocument/2006/relationships/image" Target="../media/image2827.png"/><Relationship Id="rId8" Type="http://schemas.openxmlformats.org/officeDocument/2006/relationships/image" Target="../media/image2541.png"/><Relationship Id="rId142" Type="http://schemas.openxmlformats.org/officeDocument/2006/relationships/image" Target="../media/image2608.png"/><Relationship Id="rId184" Type="http://schemas.openxmlformats.org/officeDocument/2006/relationships/image" Target="../media/image2628.png"/><Relationship Id="rId391" Type="http://schemas.openxmlformats.org/officeDocument/2006/relationships/customXml" Target="../ink/ink2842.xml"/><Relationship Id="rId405" Type="http://schemas.openxmlformats.org/officeDocument/2006/relationships/customXml" Target="../ink/ink2849.xml"/><Relationship Id="rId447" Type="http://schemas.openxmlformats.org/officeDocument/2006/relationships/customXml" Target="../ink/ink2870.xml"/><Relationship Id="rId612" Type="http://schemas.openxmlformats.org/officeDocument/2006/relationships/customXml" Target="../ink/ink2954.xml"/><Relationship Id="rId251" Type="http://schemas.openxmlformats.org/officeDocument/2006/relationships/customXml" Target="../ink/ink2772.xml"/><Relationship Id="rId489" Type="http://schemas.openxmlformats.org/officeDocument/2006/relationships/customXml" Target="../ink/ink2891.xml"/><Relationship Id="rId46" Type="http://schemas.openxmlformats.org/officeDocument/2006/relationships/image" Target="../media/image2560.png"/><Relationship Id="rId293" Type="http://schemas.openxmlformats.org/officeDocument/2006/relationships/customXml" Target="../ink/ink2793.xml"/><Relationship Id="rId307" Type="http://schemas.openxmlformats.org/officeDocument/2006/relationships/customXml" Target="../ink/ink2800.xml"/><Relationship Id="rId349" Type="http://schemas.openxmlformats.org/officeDocument/2006/relationships/customXml" Target="../ink/ink2821.xml"/><Relationship Id="rId514" Type="http://schemas.openxmlformats.org/officeDocument/2006/relationships/image" Target="../media/image2792.png"/><Relationship Id="rId556" Type="http://schemas.openxmlformats.org/officeDocument/2006/relationships/image" Target="../media/image2812.png"/><Relationship Id="rId88" Type="http://schemas.openxmlformats.org/officeDocument/2006/relationships/image" Target="../media/image2581.png"/><Relationship Id="rId111" Type="http://schemas.openxmlformats.org/officeDocument/2006/relationships/customXml" Target="../ink/ink2701.xml"/><Relationship Id="rId153" Type="http://schemas.openxmlformats.org/officeDocument/2006/relationships/customXml" Target="../ink/ink2722.xml"/><Relationship Id="rId195" Type="http://schemas.openxmlformats.org/officeDocument/2006/relationships/customXml" Target="../ink/ink2743.xml"/><Relationship Id="rId209" Type="http://schemas.openxmlformats.org/officeDocument/2006/relationships/customXml" Target="../ink/ink2750.xml"/><Relationship Id="rId360" Type="http://schemas.openxmlformats.org/officeDocument/2006/relationships/image" Target="../media/image2715.png"/><Relationship Id="rId416" Type="http://schemas.openxmlformats.org/officeDocument/2006/relationships/image" Target="../media/image2743.png"/><Relationship Id="rId598" Type="http://schemas.openxmlformats.org/officeDocument/2006/relationships/customXml" Target="../ink/ink2947.xml"/><Relationship Id="rId220" Type="http://schemas.openxmlformats.org/officeDocument/2006/relationships/image" Target="../media/image2646.png"/><Relationship Id="rId458" Type="http://schemas.openxmlformats.org/officeDocument/2006/relationships/image" Target="../media/image2764.png"/><Relationship Id="rId623" Type="http://schemas.openxmlformats.org/officeDocument/2006/relationships/customXml" Target="../ink/ink2960.xml"/><Relationship Id="rId15" Type="http://schemas.openxmlformats.org/officeDocument/2006/relationships/customXml" Target="../ink/ink2653.xml"/><Relationship Id="rId57" Type="http://schemas.openxmlformats.org/officeDocument/2006/relationships/customXml" Target="../ink/ink2674.xml"/><Relationship Id="rId262" Type="http://schemas.openxmlformats.org/officeDocument/2006/relationships/image" Target="../media/image2666.png"/><Relationship Id="rId318" Type="http://schemas.openxmlformats.org/officeDocument/2006/relationships/image" Target="../media/image2694.png"/><Relationship Id="rId525" Type="http://schemas.openxmlformats.org/officeDocument/2006/relationships/customXml" Target="../ink/ink2909.xml"/><Relationship Id="rId567" Type="http://schemas.openxmlformats.org/officeDocument/2006/relationships/image" Target="../media/image2817.png"/><Relationship Id="rId99" Type="http://schemas.openxmlformats.org/officeDocument/2006/relationships/customXml" Target="../ink/ink2695.xml"/><Relationship Id="rId122" Type="http://schemas.openxmlformats.org/officeDocument/2006/relationships/image" Target="../media/image2598.png"/><Relationship Id="rId164" Type="http://schemas.openxmlformats.org/officeDocument/2006/relationships/image" Target="../media/image2618.png"/><Relationship Id="rId371" Type="http://schemas.openxmlformats.org/officeDocument/2006/relationships/customXml" Target="../ink/ink2832.xml"/><Relationship Id="rId427" Type="http://schemas.openxmlformats.org/officeDocument/2006/relationships/customXml" Target="../ink/ink2860.xml"/><Relationship Id="rId469" Type="http://schemas.openxmlformats.org/officeDocument/2006/relationships/customXml" Target="../ink/ink2881.xml"/><Relationship Id="rId26" Type="http://schemas.openxmlformats.org/officeDocument/2006/relationships/image" Target="../media/image2550.png"/><Relationship Id="rId231" Type="http://schemas.openxmlformats.org/officeDocument/2006/relationships/customXml" Target="../ink/ink2762.xml"/><Relationship Id="rId273" Type="http://schemas.openxmlformats.org/officeDocument/2006/relationships/customXml" Target="../ink/ink2783.xml"/><Relationship Id="rId329" Type="http://schemas.openxmlformats.org/officeDocument/2006/relationships/customXml" Target="../ink/ink2811.xml"/><Relationship Id="rId480" Type="http://schemas.openxmlformats.org/officeDocument/2006/relationships/image" Target="../media/image2775.png"/><Relationship Id="rId536" Type="http://schemas.openxmlformats.org/officeDocument/2006/relationships/customXml" Target="../ink/ink2915.xml"/><Relationship Id="rId68" Type="http://schemas.openxmlformats.org/officeDocument/2006/relationships/image" Target="../media/image2571.png"/><Relationship Id="rId133" Type="http://schemas.openxmlformats.org/officeDocument/2006/relationships/customXml" Target="../ink/ink2712.xml"/><Relationship Id="rId175" Type="http://schemas.openxmlformats.org/officeDocument/2006/relationships/customXml" Target="../ink/ink2733.xml"/><Relationship Id="rId340" Type="http://schemas.openxmlformats.org/officeDocument/2006/relationships/image" Target="../media/image2705.png"/><Relationship Id="rId578" Type="http://schemas.openxmlformats.org/officeDocument/2006/relationships/customXml" Target="../ink/ink2937.xml"/><Relationship Id="rId200" Type="http://schemas.openxmlformats.org/officeDocument/2006/relationships/image" Target="../media/image2636.png"/><Relationship Id="rId382" Type="http://schemas.openxmlformats.org/officeDocument/2006/relationships/image" Target="../media/image2726.png"/><Relationship Id="rId438" Type="http://schemas.openxmlformats.org/officeDocument/2006/relationships/image" Target="../media/image2754.png"/><Relationship Id="rId603" Type="http://schemas.openxmlformats.org/officeDocument/2006/relationships/image" Target="../media/image2835.png"/><Relationship Id="rId242" Type="http://schemas.openxmlformats.org/officeDocument/2006/relationships/image" Target="../media/image2656.png"/><Relationship Id="rId284" Type="http://schemas.openxmlformats.org/officeDocument/2006/relationships/image" Target="../media/image2677.png"/><Relationship Id="rId491" Type="http://schemas.openxmlformats.org/officeDocument/2006/relationships/customXml" Target="../ink/ink2892.xml"/><Relationship Id="rId505" Type="http://schemas.openxmlformats.org/officeDocument/2006/relationships/customXml" Target="../ink/ink2899.xml"/><Relationship Id="rId37" Type="http://schemas.openxmlformats.org/officeDocument/2006/relationships/customXml" Target="../ink/ink2664.xml"/><Relationship Id="rId79" Type="http://schemas.openxmlformats.org/officeDocument/2006/relationships/customXml" Target="../ink/ink2685.xml"/><Relationship Id="rId102" Type="http://schemas.openxmlformats.org/officeDocument/2006/relationships/image" Target="../media/image2588.png"/><Relationship Id="rId144" Type="http://schemas.openxmlformats.org/officeDocument/2006/relationships/image" Target="../media/image2609.png"/><Relationship Id="rId547" Type="http://schemas.openxmlformats.org/officeDocument/2006/relationships/customXml" Target="../ink/ink2921.xml"/><Relationship Id="rId589" Type="http://schemas.openxmlformats.org/officeDocument/2006/relationships/image" Target="../media/image2828.png"/><Relationship Id="rId90" Type="http://schemas.openxmlformats.org/officeDocument/2006/relationships/image" Target="../media/image2582.png"/><Relationship Id="rId186" Type="http://schemas.openxmlformats.org/officeDocument/2006/relationships/image" Target="../media/image2629.png"/><Relationship Id="rId351" Type="http://schemas.openxmlformats.org/officeDocument/2006/relationships/customXml" Target="../ink/ink2822.xml"/><Relationship Id="rId393" Type="http://schemas.openxmlformats.org/officeDocument/2006/relationships/customXml" Target="../ink/ink2843.xml"/><Relationship Id="rId407" Type="http://schemas.openxmlformats.org/officeDocument/2006/relationships/customXml" Target="../ink/ink2850.xml"/><Relationship Id="rId449" Type="http://schemas.openxmlformats.org/officeDocument/2006/relationships/customXml" Target="../ink/ink2871.xml"/><Relationship Id="rId614" Type="http://schemas.openxmlformats.org/officeDocument/2006/relationships/customXml" Target="../ink/ink2955.xml"/><Relationship Id="rId211" Type="http://schemas.openxmlformats.org/officeDocument/2006/relationships/customXml" Target="../ink/ink2751.xml"/><Relationship Id="rId253" Type="http://schemas.openxmlformats.org/officeDocument/2006/relationships/customXml" Target="../ink/ink2773.xml"/><Relationship Id="rId295" Type="http://schemas.openxmlformats.org/officeDocument/2006/relationships/customXml" Target="../ink/ink2794.xml"/><Relationship Id="rId309" Type="http://schemas.openxmlformats.org/officeDocument/2006/relationships/customXml" Target="../ink/ink2801.xml"/><Relationship Id="rId460" Type="http://schemas.openxmlformats.org/officeDocument/2006/relationships/image" Target="../media/image2765.png"/><Relationship Id="rId516" Type="http://schemas.openxmlformats.org/officeDocument/2006/relationships/image" Target="../media/image2793.png"/><Relationship Id="rId48" Type="http://schemas.openxmlformats.org/officeDocument/2006/relationships/image" Target="../media/image2561.png"/><Relationship Id="rId113" Type="http://schemas.openxmlformats.org/officeDocument/2006/relationships/customXml" Target="../ink/ink2702.xml"/><Relationship Id="rId320" Type="http://schemas.openxmlformats.org/officeDocument/2006/relationships/image" Target="../media/image2695.png"/><Relationship Id="rId558" Type="http://schemas.openxmlformats.org/officeDocument/2006/relationships/image" Target="../media/image2813.png"/><Relationship Id="rId155" Type="http://schemas.openxmlformats.org/officeDocument/2006/relationships/customXml" Target="../ink/ink2723.xml"/><Relationship Id="rId197" Type="http://schemas.openxmlformats.org/officeDocument/2006/relationships/customXml" Target="../ink/ink2744.xml"/><Relationship Id="rId362" Type="http://schemas.openxmlformats.org/officeDocument/2006/relationships/image" Target="../media/image2716.png"/><Relationship Id="rId418" Type="http://schemas.openxmlformats.org/officeDocument/2006/relationships/image" Target="../media/image2744.png"/><Relationship Id="rId625" Type="http://schemas.openxmlformats.org/officeDocument/2006/relationships/customXml" Target="../ink/ink2961.xml"/><Relationship Id="rId222" Type="http://schemas.openxmlformats.org/officeDocument/2006/relationships/image" Target="../media/image2647.png"/><Relationship Id="rId264" Type="http://schemas.openxmlformats.org/officeDocument/2006/relationships/image" Target="../media/image2667.png"/><Relationship Id="rId471" Type="http://schemas.openxmlformats.org/officeDocument/2006/relationships/customXml" Target="../ink/ink2882.xml"/><Relationship Id="rId17" Type="http://schemas.openxmlformats.org/officeDocument/2006/relationships/customXml" Target="../ink/ink2654.xml"/><Relationship Id="rId59" Type="http://schemas.openxmlformats.org/officeDocument/2006/relationships/customXml" Target="../ink/ink2675.xml"/><Relationship Id="rId124" Type="http://schemas.openxmlformats.org/officeDocument/2006/relationships/image" Target="../media/image2599.png"/><Relationship Id="rId527" Type="http://schemas.openxmlformats.org/officeDocument/2006/relationships/customXml" Target="../ink/ink2910.xml"/><Relationship Id="rId569" Type="http://schemas.openxmlformats.org/officeDocument/2006/relationships/image" Target="../media/image2818.png"/><Relationship Id="rId70" Type="http://schemas.openxmlformats.org/officeDocument/2006/relationships/image" Target="../media/image2572.png"/><Relationship Id="rId166" Type="http://schemas.openxmlformats.org/officeDocument/2006/relationships/image" Target="../media/image2619.png"/><Relationship Id="rId331" Type="http://schemas.openxmlformats.org/officeDocument/2006/relationships/customXml" Target="../ink/ink2812.xml"/><Relationship Id="rId373" Type="http://schemas.openxmlformats.org/officeDocument/2006/relationships/customXml" Target="../ink/ink2833.xml"/><Relationship Id="rId429" Type="http://schemas.openxmlformats.org/officeDocument/2006/relationships/customXml" Target="../ink/ink2861.xml"/><Relationship Id="rId580" Type="http://schemas.openxmlformats.org/officeDocument/2006/relationships/customXml" Target="../ink/ink293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763.xml"/><Relationship Id="rId440" Type="http://schemas.openxmlformats.org/officeDocument/2006/relationships/image" Target="../media/image2755.png"/><Relationship Id="rId28" Type="http://schemas.openxmlformats.org/officeDocument/2006/relationships/image" Target="../media/image2551.png"/><Relationship Id="rId275" Type="http://schemas.openxmlformats.org/officeDocument/2006/relationships/customXml" Target="../ink/ink2784.xml"/><Relationship Id="rId300" Type="http://schemas.openxmlformats.org/officeDocument/2006/relationships/image" Target="../media/image2685.png"/><Relationship Id="rId482" Type="http://schemas.openxmlformats.org/officeDocument/2006/relationships/image" Target="../media/image2776.png"/><Relationship Id="rId538" Type="http://schemas.openxmlformats.org/officeDocument/2006/relationships/customXml" Target="../ink/ink2916.xml"/><Relationship Id="rId81" Type="http://schemas.openxmlformats.org/officeDocument/2006/relationships/customXml" Target="../ink/ink2686.xml"/><Relationship Id="rId135" Type="http://schemas.openxmlformats.org/officeDocument/2006/relationships/customXml" Target="../ink/ink2713.xml"/><Relationship Id="rId177" Type="http://schemas.openxmlformats.org/officeDocument/2006/relationships/customXml" Target="../ink/ink2734.xml"/><Relationship Id="rId342" Type="http://schemas.openxmlformats.org/officeDocument/2006/relationships/image" Target="../media/image2706.png"/><Relationship Id="rId384" Type="http://schemas.openxmlformats.org/officeDocument/2006/relationships/image" Target="../media/image2727.png"/><Relationship Id="rId591" Type="http://schemas.openxmlformats.org/officeDocument/2006/relationships/image" Target="../media/image2829.png"/><Relationship Id="rId605" Type="http://schemas.openxmlformats.org/officeDocument/2006/relationships/image" Target="../media/image2836.png"/><Relationship Id="rId202" Type="http://schemas.openxmlformats.org/officeDocument/2006/relationships/image" Target="../media/image2637.png"/><Relationship Id="rId244" Type="http://schemas.openxmlformats.org/officeDocument/2006/relationships/image" Target="../media/image2657.png"/><Relationship Id="rId39" Type="http://schemas.openxmlformats.org/officeDocument/2006/relationships/customXml" Target="../ink/ink2665.xml"/><Relationship Id="rId286" Type="http://schemas.openxmlformats.org/officeDocument/2006/relationships/image" Target="../media/image2678.png"/><Relationship Id="rId451" Type="http://schemas.openxmlformats.org/officeDocument/2006/relationships/customXml" Target="../ink/ink2872.xml"/><Relationship Id="rId493" Type="http://schemas.openxmlformats.org/officeDocument/2006/relationships/customXml" Target="../ink/ink2893.xml"/><Relationship Id="rId507" Type="http://schemas.openxmlformats.org/officeDocument/2006/relationships/customXml" Target="../ink/ink2900.xml"/><Relationship Id="rId549" Type="http://schemas.openxmlformats.org/officeDocument/2006/relationships/customXml" Target="../ink/ink2922.xml"/><Relationship Id="rId50" Type="http://schemas.openxmlformats.org/officeDocument/2006/relationships/image" Target="../media/image2562.png"/><Relationship Id="rId104" Type="http://schemas.openxmlformats.org/officeDocument/2006/relationships/image" Target="../media/image2589.png"/><Relationship Id="rId146" Type="http://schemas.openxmlformats.org/officeDocument/2006/relationships/image" Target="../media/image2610.png"/><Relationship Id="rId188" Type="http://schemas.openxmlformats.org/officeDocument/2006/relationships/image" Target="../media/image2630.png"/><Relationship Id="rId311" Type="http://schemas.openxmlformats.org/officeDocument/2006/relationships/customXml" Target="../ink/ink2802.xml"/><Relationship Id="rId353" Type="http://schemas.openxmlformats.org/officeDocument/2006/relationships/customXml" Target="../ink/ink2823.xml"/><Relationship Id="rId395" Type="http://schemas.openxmlformats.org/officeDocument/2006/relationships/customXml" Target="../ink/ink2844.xml"/><Relationship Id="rId409" Type="http://schemas.openxmlformats.org/officeDocument/2006/relationships/customXml" Target="../ink/ink2851.xml"/><Relationship Id="rId560" Type="http://schemas.openxmlformats.org/officeDocument/2006/relationships/image" Target="../media/image2814.png"/><Relationship Id="rId92" Type="http://schemas.openxmlformats.org/officeDocument/2006/relationships/image" Target="../media/image2583.png"/><Relationship Id="rId213" Type="http://schemas.openxmlformats.org/officeDocument/2006/relationships/customXml" Target="../ink/ink2752.xml"/><Relationship Id="rId420" Type="http://schemas.openxmlformats.org/officeDocument/2006/relationships/image" Target="../media/image2745.png"/><Relationship Id="rId616" Type="http://schemas.openxmlformats.org/officeDocument/2006/relationships/customXml" Target="../ink/ink2956.xml"/><Relationship Id="rId255" Type="http://schemas.openxmlformats.org/officeDocument/2006/relationships/customXml" Target="../ink/ink2774.xml"/><Relationship Id="rId297" Type="http://schemas.openxmlformats.org/officeDocument/2006/relationships/customXml" Target="../ink/ink2795.xml"/><Relationship Id="rId462" Type="http://schemas.openxmlformats.org/officeDocument/2006/relationships/image" Target="../media/image2766.png"/><Relationship Id="rId518" Type="http://schemas.openxmlformats.org/officeDocument/2006/relationships/image" Target="../media/image2794.png"/><Relationship Id="rId115" Type="http://schemas.openxmlformats.org/officeDocument/2006/relationships/customXml" Target="../ink/ink2703.xml"/><Relationship Id="rId157" Type="http://schemas.openxmlformats.org/officeDocument/2006/relationships/customXml" Target="../ink/ink2724.xml"/><Relationship Id="rId322" Type="http://schemas.openxmlformats.org/officeDocument/2006/relationships/image" Target="../media/image2696.png"/><Relationship Id="rId364" Type="http://schemas.openxmlformats.org/officeDocument/2006/relationships/image" Target="../media/image2717.png"/><Relationship Id="rId61" Type="http://schemas.openxmlformats.org/officeDocument/2006/relationships/customXml" Target="../ink/ink2676.xml"/><Relationship Id="rId199" Type="http://schemas.openxmlformats.org/officeDocument/2006/relationships/customXml" Target="../ink/ink2745.xml"/><Relationship Id="rId571" Type="http://schemas.openxmlformats.org/officeDocument/2006/relationships/image" Target="../media/image2819.png"/><Relationship Id="rId627" Type="http://schemas.openxmlformats.org/officeDocument/2006/relationships/customXml" Target="../ink/ink2962.xml"/><Relationship Id="rId19" Type="http://schemas.openxmlformats.org/officeDocument/2006/relationships/customXml" Target="../ink/ink2655.xml"/><Relationship Id="rId224" Type="http://schemas.openxmlformats.org/officeDocument/2006/relationships/image" Target="../media/image2648.png"/><Relationship Id="rId266" Type="http://schemas.openxmlformats.org/officeDocument/2006/relationships/image" Target="../media/image2668.png"/><Relationship Id="rId431" Type="http://schemas.openxmlformats.org/officeDocument/2006/relationships/customXml" Target="../ink/ink2862.xml"/><Relationship Id="rId473" Type="http://schemas.openxmlformats.org/officeDocument/2006/relationships/customXml" Target="../ink/ink2883.xml"/><Relationship Id="rId529" Type="http://schemas.openxmlformats.org/officeDocument/2006/relationships/image" Target="../media/image2799.png"/><Relationship Id="rId30" Type="http://schemas.openxmlformats.org/officeDocument/2006/relationships/image" Target="../media/image2552.png"/><Relationship Id="rId126" Type="http://schemas.openxmlformats.org/officeDocument/2006/relationships/image" Target="../media/image2600.png"/><Relationship Id="rId168" Type="http://schemas.openxmlformats.org/officeDocument/2006/relationships/image" Target="../media/image2620.png"/><Relationship Id="rId333" Type="http://schemas.openxmlformats.org/officeDocument/2006/relationships/customXml" Target="../ink/ink2813.xml"/><Relationship Id="rId540" Type="http://schemas.openxmlformats.org/officeDocument/2006/relationships/customXml" Target="../ink/ink2917.xml"/><Relationship Id="rId72" Type="http://schemas.openxmlformats.org/officeDocument/2006/relationships/image" Target="../media/image2573.png"/><Relationship Id="rId375" Type="http://schemas.openxmlformats.org/officeDocument/2006/relationships/customXml" Target="../ink/ink2834.xml"/><Relationship Id="rId582" Type="http://schemas.openxmlformats.org/officeDocument/2006/relationships/customXml" Target="../ink/ink2939.xml"/><Relationship Id="rId3" Type="http://schemas.openxmlformats.org/officeDocument/2006/relationships/image" Target="NULL"/><Relationship Id="rId235" Type="http://schemas.openxmlformats.org/officeDocument/2006/relationships/customXml" Target="../ink/ink2764.xml"/><Relationship Id="rId277" Type="http://schemas.openxmlformats.org/officeDocument/2006/relationships/customXml" Target="../ink/ink2785.xml"/><Relationship Id="rId400" Type="http://schemas.openxmlformats.org/officeDocument/2006/relationships/image" Target="../media/image2735.png"/><Relationship Id="rId442" Type="http://schemas.openxmlformats.org/officeDocument/2006/relationships/image" Target="../media/image2756.png"/><Relationship Id="rId484" Type="http://schemas.openxmlformats.org/officeDocument/2006/relationships/image" Target="../media/image2777.png"/><Relationship Id="rId137" Type="http://schemas.openxmlformats.org/officeDocument/2006/relationships/customXml" Target="../ink/ink2714.xml"/><Relationship Id="rId302" Type="http://schemas.openxmlformats.org/officeDocument/2006/relationships/image" Target="../media/image2686.png"/><Relationship Id="rId344" Type="http://schemas.openxmlformats.org/officeDocument/2006/relationships/image" Target="../media/image2707.png"/><Relationship Id="rId41" Type="http://schemas.openxmlformats.org/officeDocument/2006/relationships/customXml" Target="../ink/ink2666.xml"/><Relationship Id="rId83" Type="http://schemas.openxmlformats.org/officeDocument/2006/relationships/customXml" Target="../ink/ink2687.xml"/><Relationship Id="rId179" Type="http://schemas.openxmlformats.org/officeDocument/2006/relationships/customXml" Target="../ink/ink2735.xml"/><Relationship Id="rId386" Type="http://schemas.openxmlformats.org/officeDocument/2006/relationships/image" Target="../media/image2728.png"/><Relationship Id="rId551" Type="http://schemas.openxmlformats.org/officeDocument/2006/relationships/customXml" Target="../ink/ink2923.xml"/><Relationship Id="rId593" Type="http://schemas.openxmlformats.org/officeDocument/2006/relationships/image" Target="../media/image2830.png"/><Relationship Id="rId607" Type="http://schemas.openxmlformats.org/officeDocument/2006/relationships/image" Target="../media/image2837.png"/><Relationship Id="rId190" Type="http://schemas.openxmlformats.org/officeDocument/2006/relationships/image" Target="../media/image2631.png"/><Relationship Id="rId204" Type="http://schemas.openxmlformats.org/officeDocument/2006/relationships/image" Target="../media/image2638.png"/><Relationship Id="rId246" Type="http://schemas.openxmlformats.org/officeDocument/2006/relationships/image" Target="../media/image2658.png"/><Relationship Id="rId288" Type="http://schemas.openxmlformats.org/officeDocument/2006/relationships/image" Target="../media/image2679.png"/><Relationship Id="rId411" Type="http://schemas.openxmlformats.org/officeDocument/2006/relationships/customXml" Target="../ink/ink2852.xml"/><Relationship Id="rId453" Type="http://schemas.openxmlformats.org/officeDocument/2006/relationships/customXml" Target="../ink/ink2873.xml"/><Relationship Id="rId509" Type="http://schemas.openxmlformats.org/officeDocument/2006/relationships/customXml" Target="../ink/ink2901.xml"/><Relationship Id="rId106" Type="http://schemas.openxmlformats.org/officeDocument/2006/relationships/image" Target="../media/image2590.png"/><Relationship Id="rId313" Type="http://schemas.openxmlformats.org/officeDocument/2006/relationships/customXml" Target="../ink/ink2803.xml"/><Relationship Id="rId495" Type="http://schemas.openxmlformats.org/officeDocument/2006/relationships/customXml" Target="../ink/ink2894.xml"/><Relationship Id="rId10" Type="http://schemas.openxmlformats.org/officeDocument/2006/relationships/image" Target="../media/image2542.png"/><Relationship Id="rId52" Type="http://schemas.openxmlformats.org/officeDocument/2006/relationships/image" Target="../media/image2563.png"/><Relationship Id="rId94" Type="http://schemas.openxmlformats.org/officeDocument/2006/relationships/image" Target="../media/image2584.png"/><Relationship Id="rId148" Type="http://schemas.openxmlformats.org/officeDocument/2006/relationships/image" Target="../media/image2332.png"/><Relationship Id="rId355" Type="http://schemas.openxmlformats.org/officeDocument/2006/relationships/customXml" Target="../ink/ink2824.xml"/><Relationship Id="rId397" Type="http://schemas.openxmlformats.org/officeDocument/2006/relationships/customXml" Target="../ink/ink2845.xml"/><Relationship Id="rId520" Type="http://schemas.openxmlformats.org/officeDocument/2006/relationships/image" Target="../media/image2795.png"/><Relationship Id="rId562" Type="http://schemas.openxmlformats.org/officeDocument/2006/relationships/image" Target="../media/image2815.png"/><Relationship Id="rId618" Type="http://schemas.openxmlformats.org/officeDocument/2006/relationships/customXml" Target="../ink/ink2957.xml"/><Relationship Id="rId215" Type="http://schemas.openxmlformats.org/officeDocument/2006/relationships/customXml" Target="../ink/ink2753.xml"/><Relationship Id="rId257" Type="http://schemas.openxmlformats.org/officeDocument/2006/relationships/customXml" Target="../ink/ink2775.xml"/><Relationship Id="rId422" Type="http://schemas.openxmlformats.org/officeDocument/2006/relationships/image" Target="../media/image2746.png"/><Relationship Id="rId464" Type="http://schemas.openxmlformats.org/officeDocument/2006/relationships/image" Target="../media/image2767.png"/><Relationship Id="rId299" Type="http://schemas.openxmlformats.org/officeDocument/2006/relationships/customXml" Target="../ink/ink2796.xml"/><Relationship Id="rId63" Type="http://schemas.openxmlformats.org/officeDocument/2006/relationships/customXml" Target="../ink/ink2677.xml"/><Relationship Id="rId159" Type="http://schemas.openxmlformats.org/officeDocument/2006/relationships/customXml" Target="../ink/ink2725.xml"/><Relationship Id="rId366" Type="http://schemas.openxmlformats.org/officeDocument/2006/relationships/image" Target="../media/image2718.png"/><Relationship Id="rId573" Type="http://schemas.openxmlformats.org/officeDocument/2006/relationships/image" Target="../media/image2820.png"/><Relationship Id="rId226" Type="http://schemas.openxmlformats.org/officeDocument/2006/relationships/image" Target="../media/image2649.png"/><Relationship Id="rId433" Type="http://schemas.openxmlformats.org/officeDocument/2006/relationships/customXml" Target="../ink/ink2863.xml"/><Relationship Id="rId74" Type="http://schemas.openxmlformats.org/officeDocument/2006/relationships/image" Target="../media/image2574.png"/><Relationship Id="rId377" Type="http://schemas.openxmlformats.org/officeDocument/2006/relationships/customXml" Target="../ink/ink2835.xml"/><Relationship Id="rId500" Type="http://schemas.openxmlformats.org/officeDocument/2006/relationships/image" Target="../media/image2785.png"/><Relationship Id="rId584" Type="http://schemas.openxmlformats.org/officeDocument/2006/relationships/customXml" Target="../ink/ink2940.xml"/><Relationship Id="rId5" Type="http://schemas.openxmlformats.org/officeDocument/2006/relationships/customXml" Target="../ink/ink2648.xml"/><Relationship Id="rId237" Type="http://schemas.openxmlformats.org/officeDocument/2006/relationships/customXml" Target="../ink/ink2765.xml"/><Relationship Id="rId444" Type="http://schemas.openxmlformats.org/officeDocument/2006/relationships/image" Target="../media/image2757.png"/><Relationship Id="rId290" Type="http://schemas.openxmlformats.org/officeDocument/2006/relationships/image" Target="../media/image2680.png"/><Relationship Id="rId304" Type="http://schemas.openxmlformats.org/officeDocument/2006/relationships/image" Target="../media/image2687.png"/><Relationship Id="rId388" Type="http://schemas.openxmlformats.org/officeDocument/2006/relationships/image" Target="../media/image2729.png"/><Relationship Id="rId511" Type="http://schemas.openxmlformats.org/officeDocument/2006/relationships/customXml" Target="../ink/ink2902.xml"/><Relationship Id="rId609" Type="http://schemas.openxmlformats.org/officeDocument/2006/relationships/image" Target="../media/image2838.png"/><Relationship Id="rId85" Type="http://schemas.openxmlformats.org/officeDocument/2006/relationships/customXml" Target="../ink/ink2688.xml"/><Relationship Id="rId150" Type="http://schemas.openxmlformats.org/officeDocument/2006/relationships/image" Target="../media/image2611.png"/><Relationship Id="rId595" Type="http://schemas.openxmlformats.org/officeDocument/2006/relationships/image" Target="../media/image2831.png"/><Relationship Id="rId248" Type="http://schemas.openxmlformats.org/officeDocument/2006/relationships/image" Target="../media/image2659.png"/><Relationship Id="rId455" Type="http://schemas.openxmlformats.org/officeDocument/2006/relationships/customXml" Target="../ink/ink2874.xml"/><Relationship Id="rId12" Type="http://schemas.openxmlformats.org/officeDocument/2006/relationships/image" Target="../media/image2543.png"/><Relationship Id="rId108" Type="http://schemas.openxmlformats.org/officeDocument/2006/relationships/image" Target="../media/image2591.png"/><Relationship Id="rId315" Type="http://schemas.openxmlformats.org/officeDocument/2006/relationships/customXml" Target="../ink/ink2804.xml"/><Relationship Id="rId522" Type="http://schemas.openxmlformats.org/officeDocument/2006/relationships/image" Target="../media/image2796.png"/><Relationship Id="rId96" Type="http://schemas.openxmlformats.org/officeDocument/2006/relationships/image" Target="../media/image2585.png"/><Relationship Id="rId161" Type="http://schemas.openxmlformats.org/officeDocument/2006/relationships/customXml" Target="../ink/ink2726.xml"/><Relationship Id="rId399" Type="http://schemas.openxmlformats.org/officeDocument/2006/relationships/customXml" Target="../ink/ink2846.xml"/><Relationship Id="rId259" Type="http://schemas.openxmlformats.org/officeDocument/2006/relationships/customXml" Target="../ink/ink2776.xml"/><Relationship Id="rId466" Type="http://schemas.openxmlformats.org/officeDocument/2006/relationships/image" Target="../media/image2768.png"/><Relationship Id="rId23" Type="http://schemas.openxmlformats.org/officeDocument/2006/relationships/customXml" Target="../ink/ink2657.xml"/><Relationship Id="rId119" Type="http://schemas.openxmlformats.org/officeDocument/2006/relationships/customXml" Target="../ink/ink2705.xml"/><Relationship Id="rId326" Type="http://schemas.openxmlformats.org/officeDocument/2006/relationships/image" Target="../media/image2698.png"/><Relationship Id="rId533" Type="http://schemas.openxmlformats.org/officeDocument/2006/relationships/image" Target="../media/image2801.png"/><Relationship Id="rId172" Type="http://schemas.openxmlformats.org/officeDocument/2006/relationships/image" Target="../media/image2622.png"/><Relationship Id="rId477" Type="http://schemas.openxmlformats.org/officeDocument/2006/relationships/customXml" Target="../ink/ink2885.xml"/><Relationship Id="rId600" Type="http://schemas.openxmlformats.org/officeDocument/2006/relationships/customXml" Target="../ink/ink2948.xml"/><Relationship Id="rId337" Type="http://schemas.openxmlformats.org/officeDocument/2006/relationships/customXml" Target="../ink/ink2815.xml"/><Relationship Id="rId34" Type="http://schemas.openxmlformats.org/officeDocument/2006/relationships/image" Target="../media/image2554.png"/><Relationship Id="rId544" Type="http://schemas.openxmlformats.org/officeDocument/2006/relationships/customXml" Target="../ink/ink2919.xml"/><Relationship Id="rId183" Type="http://schemas.openxmlformats.org/officeDocument/2006/relationships/customXml" Target="../ink/ink2737.xml"/><Relationship Id="rId390" Type="http://schemas.openxmlformats.org/officeDocument/2006/relationships/image" Target="../media/image2730.png"/><Relationship Id="rId404" Type="http://schemas.openxmlformats.org/officeDocument/2006/relationships/image" Target="../media/image2737.png"/><Relationship Id="rId611" Type="http://schemas.openxmlformats.org/officeDocument/2006/relationships/image" Target="../media/image2839.png"/><Relationship Id="rId250" Type="http://schemas.openxmlformats.org/officeDocument/2006/relationships/image" Target="../media/image2660.png"/><Relationship Id="rId488" Type="http://schemas.openxmlformats.org/officeDocument/2006/relationships/image" Target="../media/image2779.png"/><Relationship Id="rId45" Type="http://schemas.openxmlformats.org/officeDocument/2006/relationships/customXml" Target="../ink/ink2668.xml"/><Relationship Id="rId110" Type="http://schemas.openxmlformats.org/officeDocument/2006/relationships/image" Target="../media/image2592.png"/><Relationship Id="rId348" Type="http://schemas.openxmlformats.org/officeDocument/2006/relationships/image" Target="../media/image2709.png"/><Relationship Id="rId555" Type="http://schemas.openxmlformats.org/officeDocument/2006/relationships/customXml" Target="../ink/ink2925.xml"/><Relationship Id="rId194" Type="http://schemas.openxmlformats.org/officeDocument/2006/relationships/image" Target="../media/image2633.png"/><Relationship Id="rId208" Type="http://schemas.openxmlformats.org/officeDocument/2006/relationships/image" Target="../media/image2640.png"/><Relationship Id="rId415" Type="http://schemas.openxmlformats.org/officeDocument/2006/relationships/customXml" Target="../ink/ink2854.xml"/><Relationship Id="rId622" Type="http://schemas.openxmlformats.org/officeDocument/2006/relationships/image" Target="../media/image2844.png"/><Relationship Id="rId261" Type="http://schemas.openxmlformats.org/officeDocument/2006/relationships/customXml" Target="../ink/ink2777.xml"/><Relationship Id="rId499" Type="http://schemas.openxmlformats.org/officeDocument/2006/relationships/customXml" Target="../ink/ink2896.xml"/><Relationship Id="rId56" Type="http://schemas.openxmlformats.org/officeDocument/2006/relationships/image" Target="../media/image2565.png"/><Relationship Id="rId359" Type="http://schemas.openxmlformats.org/officeDocument/2006/relationships/customXml" Target="../ink/ink2826.xml"/><Relationship Id="rId566" Type="http://schemas.openxmlformats.org/officeDocument/2006/relationships/customXml" Target="../ink/ink2931.xml"/><Relationship Id="rId121" Type="http://schemas.openxmlformats.org/officeDocument/2006/relationships/customXml" Target="../ink/ink2706.xml"/><Relationship Id="rId219" Type="http://schemas.openxmlformats.org/officeDocument/2006/relationships/customXml" Target="../ink/ink2755.xml"/><Relationship Id="rId426" Type="http://schemas.openxmlformats.org/officeDocument/2006/relationships/image" Target="../media/image2748.png"/><Relationship Id="rId67" Type="http://schemas.openxmlformats.org/officeDocument/2006/relationships/customXml" Target="../ink/ink2679.xml"/><Relationship Id="rId272" Type="http://schemas.openxmlformats.org/officeDocument/2006/relationships/image" Target="../media/image2671.png"/><Relationship Id="rId577" Type="http://schemas.openxmlformats.org/officeDocument/2006/relationships/image" Target="../media/image2822.png"/><Relationship Id="rId132" Type="http://schemas.openxmlformats.org/officeDocument/2006/relationships/image" Target="../media/image2603.png"/><Relationship Id="rId437" Type="http://schemas.openxmlformats.org/officeDocument/2006/relationships/customXml" Target="../ink/ink286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52.png"/><Relationship Id="rId18" Type="http://schemas.openxmlformats.org/officeDocument/2006/relationships/customXml" Target="../ink/ink2970.xml"/><Relationship Id="rId26" Type="http://schemas.openxmlformats.org/officeDocument/2006/relationships/customXml" Target="../ink/ink2974.xml"/><Relationship Id="rId39" Type="http://schemas.openxmlformats.org/officeDocument/2006/relationships/image" Target="../media/image2865.png"/><Relationship Id="rId21" Type="http://schemas.openxmlformats.org/officeDocument/2006/relationships/image" Target="../media/image2856.png"/><Relationship Id="rId34" Type="http://schemas.openxmlformats.org/officeDocument/2006/relationships/customXml" Target="../ink/ink2978.xml"/><Relationship Id="rId42" Type="http://schemas.openxmlformats.org/officeDocument/2006/relationships/customXml" Target="../ink/ink2982.xml"/><Relationship Id="rId47" Type="http://schemas.openxmlformats.org/officeDocument/2006/relationships/image" Target="../media/image2868.png"/><Relationship Id="rId50" Type="http://schemas.openxmlformats.org/officeDocument/2006/relationships/customXml" Target="../ink/ink2986.xml"/><Relationship Id="rId55" Type="http://schemas.openxmlformats.org/officeDocument/2006/relationships/image" Target="../media/image2872.png"/><Relationship Id="rId7" Type="http://schemas.openxmlformats.org/officeDocument/2006/relationships/image" Target="../media/image2849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2969.xml"/><Relationship Id="rId29" Type="http://schemas.openxmlformats.org/officeDocument/2006/relationships/image" Target="../media/image2860.png"/><Relationship Id="rId11" Type="http://schemas.openxmlformats.org/officeDocument/2006/relationships/image" Target="../media/image2851.png"/><Relationship Id="rId24" Type="http://schemas.openxmlformats.org/officeDocument/2006/relationships/customXml" Target="../ink/ink2973.xml"/><Relationship Id="rId32" Type="http://schemas.openxmlformats.org/officeDocument/2006/relationships/customXml" Target="../ink/ink2977.xml"/><Relationship Id="rId37" Type="http://schemas.openxmlformats.org/officeDocument/2006/relationships/image" Target="../media/image2864.png"/><Relationship Id="rId40" Type="http://schemas.openxmlformats.org/officeDocument/2006/relationships/customXml" Target="../ink/ink2981.xml"/><Relationship Id="rId45" Type="http://schemas.openxmlformats.org/officeDocument/2006/relationships/image" Target="../media/image2867.png"/><Relationship Id="rId53" Type="http://schemas.openxmlformats.org/officeDocument/2006/relationships/image" Target="../media/image2871.png"/><Relationship Id="rId58" Type="http://schemas.openxmlformats.org/officeDocument/2006/relationships/customXml" Target="../ink/ink2990.xml"/><Relationship Id="rId5" Type="http://schemas.openxmlformats.org/officeDocument/2006/relationships/image" Target="../media/image2848.png"/><Relationship Id="rId19" Type="http://schemas.openxmlformats.org/officeDocument/2006/relationships/image" Target="../media/image2855.png"/><Relationship Id="rId4" Type="http://schemas.openxmlformats.org/officeDocument/2006/relationships/customXml" Target="../ink/ink2963.xml"/><Relationship Id="rId9" Type="http://schemas.openxmlformats.org/officeDocument/2006/relationships/image" Target="../media/image2850.png"/><Relationship Id="rId14" Type="http://schemas.openxmlformats.org/officeDocument/2006/relationships/customXml" Target="../ink/ink2968.xml"/><Relationship Id="rId22" Type="http://schemas.openxmlformats.org/officeDocument/2006/relationships/customXml" Target="../ink/ink2972.xml"/><Relationship Id="rId27" Type="http://schemas.openxmlformats.org/officeDocument/2006/relationships/image" Target="../media/image2859.png"/><Relationship Id="rId30" Type="http://schemas.openxmlformats.org/officeDocument/2006/relationships/customXml" Target="../ink/ink2976.xml"/><Relationship Id="rId35" Type="http://schemas.openxmlformats.org/officeDocument/2006/relationships/image" Target="../media/image2863.png"/><Relationship Id="rId43" Type="http://schemas.openxmlformats.org/officeDocument/2006/relationships/image" Target="../media/image2332.png"/><Relationship Id="rId48" Type="http://schemas.openxmlformats.org/officeDocument/2006/relationships/customXml" Target="../ink/ink2985.xml"/><Relationship Id="rId56" Type="http://schemas.openxmlformats.org/officeDocument/2006/relationships/customXml" Target="../ink/ink2989.xml"/><Relationship Id="rId8" Type="http://schemas.openxmlformats.org/officeDocument/2006/relationships/customXml" Target="../ink/ink2965.xml"/><Relationship Id="rId51" Type="http://schemas.openxmlformats.org/officeDocument/2006/relationships/image" Target="../media/image2870.png"/><Relationship Id="rId3" Type="http://schemas.openxmlformats.org/officeDocument/2006/relationships/hyperlink" Target="https://www.youtube.com/watch?v=vDBmYhP91Vs&amp;feature=youtu.be" TargetMode="External"/><Relationship Id="rId12" Type="http://schemas.openxmlformats.org/officeDocument/2006/relationships/customXml" Target="../ink/ink2967.xml"/><Relationship Id="rId17" Type="http://schemas.openxmlformats.org/officeDocument/2006/relationships/image" Target="../media/image2854.png"/><Relationship Id="rId25" Type="http://schemas.openxmlformats.org/officeDocument/2006/relationships/image" Target="../media/image2858.png"/><Relationship Id="rId33" Type="http://schemas.openxmlformats.org/officeDocument/2006/relationships/image" Target="../media/image2862.png"/><Relationship Id="rId38" Type="http://schemas.openxmlformats.org/officeDocument/2006/relationships/customXml" Target="../ink/ink2980.xml"/><Relationship Id="rId46" Type="http://schemas.openxmlformats.org/officeDocument/2006/relationships/customXml" Target="../ink/ink2984.xml"/><Relationship Id="rId59" Type="http://schemas.openxmlformats.org/officeDocument/2006/relationships/image" Target="../media/image2874.png"/><Relationship Id="rId20" Type="http://schemas.openxmlformats.org/officeDocument/2006/relationships/customXml" Target="../ink/ink2971.xml"/><Relationship Id="rId41" Type="http://schemas.openxmlformats.org/officeDocument/2006/relationships/image" Target="../media/image2866.png"/><Relationship Id="rId54" Type="http://schemas.openxmlformats.org/officeDocument/2006/relationships/customXml" Target="../ink/ink29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64.xml"/><Relationship Id="rId15" Type="http://schemas.openxmlformats.org/officeDocument/2006/relationships/image" Target="../media/image2853.png"/><Relationship Id="rId23" Type="http://schemas.openxmlformats.org/officeDocument/2006/relationships/image" Target="../media/image2857.png"/><Relationship Id="rId28" Type="http://schemas.openxmlformats.org/officeDocument/2006/relationships/customXml" Target="../ink/ink2975.xml"/><Relationship Id="rId36" Type="http://schemas.openxmlformats.org/officeDocument/2006/relationships/customXml" Target="../ink/ink2979.xml"/><Relationship Id="rId49" Type="http://schemas.openxmlformats.org/officeDocument/2006/relationships/image" Target="../media/image2869.png"/><Relationship Id="rId57" Type="http://schemas.openxmlformats.org/officeDocument/2006/relationships/image" Target="../media/image2873.png"/><Relationship Id="rId10" Type="http://schemas.openxmlformats.org/officeDocument/2006/relationships/customXml" Target="../ink/ink2966.xml"/><Relationship Id="rId31" Type="http://schemas.openxmlformats.org/officeDocument/2006/relationships/image" Target="../media/image2861.png"/><Relationship Id="rId44" Type="http://schemas.openxmlformats.org/officeDocument/2006/relationships/customXml" Target="../ink/ink2983.xml"/><Relationship Id="rId52" Type="http://schemas.openxmlformats.org/officeDocument/2006/relationships/customXml" Target="../ink/ink29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5.png"/><Relationship Id="rId2" Type="http://schemas.openxmlformats.org/officeDocument/2006/relationships/customXml" Target="../ink/ink299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76.png"/><Relationship Id="rId4" Type="http://schemas.openxmlformats.org/officeDocument/2006/relationships/customXml" Target="../ink/ink299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32.png"/><Relationship Id="rId671" Type="http://schemas.openxmlformats.org/officeDocument/2006/relationships/image" Target="../media/image3207.png"/><Relationship Id="rId769" Type="http://schemas.openxmlformats.org/officeDocument/2006/relationships/customXml" Target="../ink/ink3379.xml"/><Relationship Id="rId976" Type="http://schemas.openxmlformats.org/officeDocument/2006/relationships/image" Target="../media/image3356.png"/><Relationship Id="rId21" Type="http://schemas.openxmlformats.org/officeDocument/2006/relationships/image" Target="../media/image2395.png"/><Relationship Id="rId324" Type="http://schemas.openxmlformats.org/officeDocument/2006/relationships/image" Target="../media/image3034.png"/><Relationship Id="rId531" Type="http://schemas.openxmlformats.org/officeDocument/2006/relationships/customXml" Target="../ink/ink3259.xml"/><Relationship Id="rId629" Type="http://schemas.openxmlformats.org/officeDocument/2006/relationships/image" Target="../media/image3186.png"/><Relationship Id="rId170" Type="http://schemas.openxmlformats.org/officeDocument/2006/relationships/customXml" Target="../ink/ink3078.xml"/><Relationship Id="rId836" Type="http://schemas.openxmlformats.org/officeDocument/2006/relationships/image" Target="../media/image3288.png"/><Relationship Id="rId268" Type="http://schemas.openxmlformats.org/officeDocument/2006/relationships/image" Target="../media/image3006.png"/><Relationship Id="rId475" Type="http://schemas.openxmlformats.org/officeDocument/2006/relationships/customXml" Target="../ink/ink3231.xml"/><Relationship Id="rId682" Type="http://schemas.openxmlformats.org/officeDocument/2006/relationships/customXml" Target="../ink/ink3335.xml"/><Relationship Id="rId903" Type="http://schemas.openxmlformats.org/officeDocument/2006/relationships/image" Target="../media/image3320.png"/><Relationship Id="rId32" Type="http://schemas.openxmlformats.org/officeDocument/2006/relationships/customXml" Target="../ink/ink3008.xml"/><Relationship Id="rId128" Type="http://schemas.openxmlformats.org/officeDocument/2006/relationships/image" Target="../media/image2937.png"/><Relationship Id="rId335" Type="http://schemas.openxmlformats.org/officeDocument/2006/relationships/customXml" Target="../ink/ink3161.xml"/><Relationship Id="rId542" Type="http://schemas.openxmlformats.org/officeDocument/2006/relationships/image" Target="../media/image3143.png"/><Relationship Id="rId987" Type="http://schemas.openxmlformats.org/officeDocument/2006/relationships/image" Target="../media/image3361.png"/><Relationship Id="rId181" Type="http://schemas.openxmlformats.org/officeDocument/2006/relationships/image" Target="../media/image2963.png"/><Relationship Id="rId402" Type="http://schemas.openxmlformats.org/officeDocument/2006/relationships/image" Target="../media/image3073.png"/><Relationship Id="rId847" Type="http://schemas.openxmlformats.org/officeDocument/2006/relationships/image" Target="../media/image3293.png"/><Relationship Id="rId279" Type="http://schemas.openxmlformats.org/officeDocument/2006/relationships/customXml" Target="../ink/ink3133.xml"/><Relationship Id="rId486" Type="http://schemas.openxmlformats.org/officeDocument/2006/relationships/image" Target="../media/image3115.png"/><Relationship Id="rId693" Type="http://schemas.openxmlformats.org/officeDocument/2006/relationships/image" Target="../media/image3218.png"/><Relationship Id="rId707" Type="http://schemas.openxmlformats.org/officeDocument/2006/relationships/image" Target="../media/image3225.png"/><Relationship Id="rId914" Type="http://schemas.openxmlformats.org/officeDocument/2006/relationships/customXml" Target="../ink/ink3453.xml"/><Relationship Id="rId43" Type="http://schemas.openxmlformats.org/officeDocument/2006/relationships/image" Target="../media/image2896.png"/><Relationship Id="rId139" Type="http://schemas.openxmlformats.org/officeDocument/2006/relationships/customXml" Target="../ink/ink3062.xml"/><Relationship Id="rId346" Type="http://schemas.openxmlformats.org/officeDocument/2006/relationships/image" Target="../media/image3045.png"/><Relationship Id="rId553" Type="http://schemas.openxmlformats.org/officeDocument/2006/relationships/image" Target="../media/image3148.png"/><Relationship Id="rId760" Type="http://schemas.openxmlformats.org/officeDocument/2006/relationships/image" Target="../media/image3251.png"/><Relationship Id="rId998" Type="http://schemas.openxmlformats.org/officeDocument/2006/relationships/customXml" Target="../ink/ink3496.xml"/><Relationship Id="rId192" Type="http://schemas.openxmlformats.org/officeDocument/2006/relationships/customXml" Target="../ink/ink3089.xml"/><Relationship Id="rId206" Type="http://schemas.openxmlformats.org/officeDocument/2006/relationships/image" Target="../media/image2975.png"/><Relationship Id="rId413" Type="http://schemas.openxmlformats.org/officeDocument/2006/relationships/customXml" Target="../ink/ink3200.xml"/><Relationship Id="rId858" Type="http://schemas.openxmlformats.org/officeDocument/2006/relationships/customXml" Target="../ink/ink3425.xml"/><Relationship Id="rId497" Type="http://schemas.openxmlformats.org/officeDocument/2006/relationships/customXml" Target="../ink/ink3242.xml"/><Relationship Id="rId620" Type="http://schemas.openxmlformats.org/officeDocument/2006/relationships/customXml" Target="../ink/ink3304.xml"/><Relationship Id="rId718" Type="http://schemas.openxmlformats.org/officeDocument/2006/relationships/customXml" Target="../ink/ink3353.xml"/><Relationship Id="rId925" Type="http://schemas.openxmlformats.org/officeDocument/2006/relationships/image" Target="../media/image3331.png"/><Relationship Id="rId357" Type="http://schemas.openxmlformats.org/officeDocument/2006/relationships/customXml" Target="../ink/ink3172.xml"/><Relationship Id="rId54" Type="http://schemas.openxmlformats.org/officeDocument/2006/relationships/customXml" Target="../ink/ink3019.xml"/><Relationship Id="rId217" Type="http://schemas.openxmlformats.org/officeDocument/2006/relationships/customXml" Target="../ink/ink3102.xml"/><Relationship Id="rId564" Type="http://schemas.openxmlformats.org/officeDocument/2006/relationships/customXml" Target="../ink/ink3276.xml"/><Relationship Id="rId771" Type="http://schemas.openxmlformats.org/officeDocument/2006/relationships/customXml" Target="../ink/ink3380.xml"/><Relationship Id="rId869" Type="http://schemas.openxmlformats.org/officeDocument/2006/relationships/image" Target="../media/image3304.png"/><Relationship Id="rId424" Type="http://schemas.openxmlformats.org/officeDocument/2006/relationships/image" Target="../media/image3084.png"/><Relationship Id="rId631" Type="http://schemas.openxmlformats.org/officeDocument/2006/relationships/image" Target="../media/image3187.png"/><Relationship Id="rId729" Type="http://schemas.openxmlformats.org/officeDocument/2006/relationships/image" Target="../media/image3236.png"/><Relationship Id="rId270" Type="http://schemas.openxmlformats.org/officeDocument/2006/relationships/image" Target="../media/image3007.png"/><Relationship Id="rId936" Type="http://schemas.openxmlformats.org/officeDocument/2006/relationships/customXml" Target="../ink/ink3464.xml"/><Relationship Id="rId65" Type="http://schemas.openxmlformats.org/officeDocument/2006/relationships/image" Target="../media/image2907.png"/><Relationship Id="rId130" Type="http://schemas.openxmlformats.org/officeDocument/2006/relationships/image" Target="../media/image2938.png"/><Relationship Id="rId368" Type="http://schemas.openxmlformats.org/officeDocument/2006/relationships/image" Target="../media/image3056.png"/><Relationship Id="rId575" Type="http://schemas.openxmlformats.org/officeDocument/2006/relationships/image" Target="../media/image3159.png"/><Relationship Id="rId782" Type="http://schemas.openxmlformats.org/officeDocument/2006/relationships/image" Target="../media/image3262.png"/><Relationship Id="rId228" Type="http://schemas.openxmlformats.org/officeDocument/2006/relationships/image" Target="../media/image2986.png"/><Relationship Id="rId435" Type="http://schemas.openxmlformats.org/officeDocument/2006/relationships/customXml" Target="../ink/ink3211.xml"/><Relationship Id="rId642" Type="http://schemas.openxmlformats.org/officeDocument/2006/relationships/customXml" Target="../ink/ink3315.xml"/><Relationship Id="rId281" Type="http://schemas.openxmlformats.org/officeDocument/2006/relationships/customXml" Target="../ink/ink3134.xml"/><Relationship Id="rId502" Type="http://schemas.openxmlformats.org/officeDocument/2006/relationships/image" Target="../media/image3123.png"/><Relationship Id="rId947" Type="http://schemas.openxmlformats.org/officeDocument/2006/relationships/customXml" Target="../ink/ink3470.xml"/><Relationship Id="rId76" Type="http://schemas.openxmlformats.org/officeDocument/2006/relationships/customXml" Target="../ink/ink3030.xml"/><Relationship Id="rId141" Type="http://schemas.openxmlformats.org/officeDocument/2006/relationships/customXml" Target="../ink/ink3063.xml"/><Relationship Id="rId379" Type="http://schemas.openxmlformats.org/officeDocument/2006/relationships/customXml" Target="../ink/ink3183.xml"/><Relationship Id="rId586" Type="http://schemas.openxmlformats.org/officeDocument/2006/relationships/customXml" Target="../ink/ink3287.xml"/><Relationship Id="rId793" Type="http://schemas.openxmlformats.org/officeDocument/2006/relationships/image" Target="../media/image3267.png"/><Relationship Id="rId807" Type="http://schemas.openxmlformats.org/officeDocument/2006/relationships/image" Target="../media/image3274.png"/><Relationship Id="rId7" Type="http://schemas.openxmlformats.org/officeDocument/2006/relationships/image" Target="../media/image2879.png"/><Relationship Id="rId239" Type="http://schemas.openxmlformats.org/officeDocument/2006/relationships/customXml" Target="../ink/ink3113.xml"/><Relationship Id="rId446" Type="http://schemas.openxmlformats.org/officeDocument/2006/relationships/image" Target="../media/image3095.png"/><Relationship Id="rId653" Type="http://schemas.openxmlformats.org/officeDocument/2006/relationships/image" Target="../media/image3198.png"/><Relationship Id="rId292" Type="http://schemas.openxmlformats.org/officeDocument/2006/relationships/image" Target="../media/image3018.png"/><Relationship Id="rId306" Type="http://schemas.openxmlformats.org/officeDocument/2006/relationships/image" Target="../media/image3025.png"/><Relationship Id="rId860" Type="http://schemas.openxmlformats.org/officeDocument/2006/relationships/customXml" Target="../ink/ink3426.xml"/><Relationship Id="rId958" Type="http://schemas.openxmlformats.org/officeDocument/2006/relationships/image" Target="../media/image3347.png"/><Relationship Id="rId87" Type="http://schemas.openxmlformats.org/officeDocument/2006/relationships/image" Target="../media/image2917.png"/><Relationship Id="rId513" Type="http://schemas.openxmlformats.org/officeDocument/2006/relationships/customXml" Target="../ink/ink3250.xml"/><Relationship Id="rId597" Type="http://schemas.openxmlformats.org/officeDocument/2006/relationships/image" Target="../media/image3170.png"/><Relationship Id="rId720" Type="http://schemas.openxmlformats.org/officeDocument/2006/relationships/customXml" Target="../ink/ink3354.xml"/><Relationship Id="rId818" Type="http://schemas.openxmlformats.org/officeDocument/2006/relationships/customXml" Target="../ink/ink3404.xml"/><Relationship Id="rId152" Type="http://schemas.openxmlformats.org/officeDocument/2006/relationships/image" Target="../media/image2949.png"/><Relationship Id="rId457" Type="http://schemas.openxmlformats.org/officeDocument/2006/relationships/customXml" Target="../ink/ink3222.xml"/><Relationship Id="rId1003" Type="http://schemas.openxmlformats.org/officeDocument/2006/relationships/image" Target="../media/image3369.png"/><Relationship Id="rId664" Type="http://schemas.openxmlformats.org/officeDocument/2006/relationships/customXml" Target="../ink/ink3326.xml"/><Relationship Id="rId871" Type="http://schemas.openxmlformats.org/officeDocument/2006/relationships/image" Target="../media/image3305.png"/><Relationship Id="rId969" Type="http://schemas.openxmlformats.org/officeDocument/2006/relationships/customXml" Target="../ink/ink3481.xml"/><Relationship Id="rId14" Type="http://schemas.openxmlformats.org/officeDocument/2006/relationships/customXml" Target="../ink/ink2999.xml"/><Relationship Id="rId317" Type="http://schemas.openxmlformats.org/officeDocument/2006/relationships/customXml" Target="../ink/ink3152.xml"/><Relationship Id="rId524" Type="http://schemas.openxmlformats.org/officeDocument/2006/relationships/image" Target="../media/image3134.png"/><Relationship Id="rId731" Type="http://schemas.openxmlformats.org/officeDocument/2006/relationships/image" Target="../media/image3237.png"/><Relationship Id="rId98" Type="http://schemas.openxmlformats.org/officeDocument/2006/relationships/customXml" Target="../ink/ink3041.xml"/><Relationship Id="rId163" Type="http://schemas.openxmlformats.org/officeDocument/2006/relationships/image" Target="../media/image2954.png"/><Relationship Id="rId370" Type="http://schemas.openxmlformats.org/officeDocument/2006/relationships/image" Target="../media/image3057.png"/><Relationship Id="rId829" Type="http://schemas.openxmlformats.org/officeDocument/2006/relationships/customXml" Target="../ink/ink3410.xml"/><Relationship Id="rId230" Type="http://schemas.openxmlformats.org/officeDocument/2006/relationships/image" Target="../media/image2987.png"/><Relationship Id="rId468" Type="http://schemas.openxmlformats.org/officeDocument/2006/relationships/image" Target="../media/image3106.png"/><Relationship Id="rId675" Type="http://schemas.openxmlformats.org/officeDocument/2006/relationships/image" Target="../media/image3209.png"/><Relationship Id="rId882" Type="http://schemas.openxmlformats.org/officeDocument/2006/relationships/customXml" Target="../ink/ink3437.xml"/><Relationship Id="rId25" Type="http://schemas.openxmlformats.org/officeDocument/2006/relationships/image" Target="../media/image2887.png"/><Relationship Id="rId328" Type="http://schemas.openxmlformats.org/officeDocument/2006/relationships/image" Target="../media/image3036.png"/><Relationship Id="rId535" Type="http://schemas.openxmlformats.org/officeDocument/2006/relationships/customXml" Target="../ink/ink3261.xml"/><Relationship Id="rId742" Type="http://schemas.openxmlformats.org/officeDocument/2006/relationships/customXml" Target="../ink/ink3365.xml"/><Relationship Id="rId174" Type="http://schemas.openxmlformats.org/officeDocument/2006/relationships/customXml" Target="../ink/ink3080.xml"/><Relationship Id="rId381" Type="http://schemas.openxmlformats.org/officeDocument/2006/relationships/customXml" Target="../ink/ink3184.xml"/><Relationship Id="rId602" Type="http://schemas.openxmlformats.org/officeDocument/2006/relationships/customXml" Target="../ink/ink3295.xml"/><Relationship Id="rId241" Type="http://schemas.openxmlformats.org/officeDocument/2006/relationships/customXml" Target="../ink/ink3114.xml"/><Relationship Id="rId479" Type="http://schemas.openxmlformats.org/officeDocument/2006/relationships/customXml" Target="../ink/ink3233.xml"/><Relationship Id="rId686" Type="http://schemas.openxmlformats.org/officeDocument/2006/relationships/customXml" Target="../ink/ink3337.xml"/><Relationship Id="rId893" Type="http://schemas.openxmlformats.org/officeDocument/2006/relationships/image" Target="../media/image3315.png"/><Relationship Id="rId907" Type="http://schemas.openxmlformats.org/officeDocument/2006/relationships/image" Target="../media/image3322.png"/><Relationship Id="rId36" Type="http://schemas.openxmlformats.org/officeDocument/2006/relationships/customXml" Target="../ink/ink3010.xml"/><Relationship Id="rId339" Type="http://schemas.openxmlformats.org/officeDocument/2006/relationships/customXml" Target="../ink/ink3163.xml"/><Relationship Id="rId546" Type="http://schemas.openxmlformats.org/officeDocument/2006/relationships/image" Target="../media/image3145.png"/><Relationship Id="rId753" Type="http://schemas.openxmlformats.org/officeDocument/2006/relationships/customXml" Target="../ink/ink3371.xml"/><Relationship Id="rId101" Type="http://schemas.openxmlformats.org/officeDocument/2006/relationships/image" Target="../media/image2924.png"/><Relationship Id="rId185" Type="http://schemas.openxmlformats.org/officeDocument/2006/relationships/image" Target="../media/image2965.png"/><Relationship Id="rId406" Type="http://schemas.openxmlformats.org/officeDocument/2006/relationships/image" Target="../media/image3075.png"/><Relationship Id="rId960" Type="http://schemas.openxmlformats.org/officeDocument/2006/relationships/image" Target="../media/image3348.png"/><Relationship Id="rId392" Type="http://schemas.openxmlformats.org/officeDocument/2006/relationships/image" Target="../media/image3068.png"/><Relationship Id="rId613" Type="http://schemas.openxmlformats.org/officeDocument/2006/relationships/image" Target="../media/image3178.png"/><Relationship Id="rId697" Type="http://schemas.openxmlformats.org/officeDocument/2006/relationships/image" Target="../media/image3220.png"/><Relationship Id="rId820" Type="http://schemas.openxmlformats.org/officeDocument/2006/relationships/customXml" Target="../ink/ink3405.xml"/><Relationship Id="rId918" Type="http://schemas.openxmlformats.org/officeDocument/2006/relationships/customXml" Target="../ink/ink3455.xml"/><Relationship Id="rId252" Type="http://schemas.openxmlformats.org/officeDocument/2006/relationships/image" Target="../media/image2998.png"/><Relationship Id="rId47" Type="http://schemas.openxmlformats.org/officeDocument/2006/relationships/image" Target="../media/image2898.png"/><Relationship Id="rId112" Type="http://schemas.openxmlformats.org/officeDocument/2006/relationships/customXml" Target="../ink/ink3048.xml"/><Relationship Id="rId557" Type="http://schemas.openxmlformats.org/officeDocument/2006/relationships/image" Target="../media/image3150.png"/><Relationship Id="rId764" Type="http://schemas.openxmlformats.org/officeDocument/2006/relationships/image" Target="../media/image3253.png"/><Relationship Id="rId971" Type="http://schemas.openxmlformats.org/officeDocument/2006/relationships/customXml" Target="../ink/ink3482.xml"/><Relationship Id="rId196" Type="http://schemas.openxmlformats.org/officeDocument/2006/relationships/customXml" Target="../ink/ink3091.xml"/><Relationship Id="rId417" Type="http://schemas.openxmlformats.org/officeDocument/2006/relationships/customXml" Target="../ink/ink3202.xml"/><Relationship Id="rId624" Type="http://schemas.openxmlformats.org/officeDocument/2006/relationships/customXml" Target="../ink/ink3306.xml"/><Relationship Id="rId831" Type="http://schemas.openxmlformats.org/officeDocument/2006/relationships/customXml" Target="../ink/ink3411.xml"/><Relationship Id="rId263" Type="http://schemas.openxmlformats.org/officeDocument/2006/relationships/customXml" Target="../ink/ink3125.xml"/><Relationship Id="rId470" Type="http://schemas.openxmlformats.org/officeDocument/2006/relationships/image" Target="../media/image3107.png"/><Relationship Id="rId929" Type="http://schemas.openxmlformats.org/officeDocument/2006/relationships/image" Target="../media/image3333.png"/><Relationship Id="rId58" Type="http://schemas.openxmlformats.org/officeDocument/2006/relationships/customXml" Target="../ink/ink3021.xml"/><Relationship Id="rId123" Type="http://schemas.openxmlformats.org/officeDocument/2006/relationships/image" Target="../media/image2935.png"/><Relationship Id="rId330" Type="http://schemas.openxmlformats.org/officeDocument/2006/relationships/image" Target="../media/image3037.png"/><Relationship Id="rId568" Type="http://schemas.openxmlformats.org/officeDocument/2006/relationships/customXml" Target="../ink/ink3278.xml"/><Relationship Id="rId775" Type="http://schemas.openxmlformats.org/officeDocument/2006/relationships/customXml" Target="../ink/ink3382.xml"/><Relationship Id="rId982" Type="http://schemas.openxmlformats.org/officeDocument/2006/relationships/image" Target="../media/image3359.png"/><Relationship Id="rId428" Type="http://schemas.openxmlformats.org/officeDocument/2006/relationships/image" Target="../media/image3086.png"/><Relationship Id="rId635" Type="http://schemas.openxmlformats.org/officeDocument/2006/relationships/image" Target="../media/image3189.png"/><Relationship Id="rId842" Type="http://schemas.openxmlformats.org/officeDocument/2006/relationships/image" Target="../media/image3291.png"/><Relationship Id="rId274" Type="http://schemas.openxmlformats.org/officeDocument/2006/relationships/image" Target="../media/image3009.png"/><Relationship Id="rId481" Type="http://schemas.openxmlformats.org/officeDocument/2006/relationships/customXml" Target="../ink/ink3234.xml"/><Relationship Id="rId702" Type="http://schemas.openxmlformats.org/officeDocument/2006/relationships/customXml" Target="../ink/ink3345.xml"/><Relationship Id="rId69" Type="http://schemas.openxmlformats.org/officeDocument/2006/relationships/image" Target="../media/image2909.png"/><Relationship Id="rId134" Type="http://schemas.openxmlformats.org/officeDocument/2006/relationships/image" Target="../media/image2940.png"/><Relationship Id="rId579" Type="http://schemas.openxmlformats.org/officeDocument/2006/relationships/image" Target="../media/image3161.png"/><Relationship Id="rId786" Type="http://schemas.openxmlformats.org/officeDocument/2006/relationships/image" Target="../media/image3264.png"/><Relationship Id="rId993" Type="http://schemas.openxmlformats.org/officeDocument/2006/relationships/image" Target="../media/image3364.png"/><Relationship Id="rId341" Type="http://schemas.openxmlformats.org/officeDocument/2006/relationships/customXml" Target="../ink/ink3164.xml"/><Relationship Id="rId439" Type="http://schemas.openxmlformats.org/officeDocument/2006/relationships/customXml" Target="../ink/ink3213.xml"/><Relationship Id="rId646" Type="http://schemas.openxmlformats.org/officeDocument/2006/relationships/customXml" Target="../ink/ink3317.xml"/><Relationship Id="rId201" Type="http://schemas.openxmlformats.org/officeDocument/2006/relationships/customXml" Target="../ink/ink3094.xml"/><Relationship Id="rId285" Type="http://schemas.openxmlformats.org/officeDocument/2006/relationships/customXml" Target="../ink/ink3136.xml"/><Relationship Id="rId506" Type="http://schemas.openxmlformats.org/officeDocument/2006/relationships/image" Target="../media/image3125.png"/><Relationship Id="rId853" Type="http://schemas.openxmlformats.org/officeDocument/2006/relationships/image" Target="../media/image3296.png"/><Relationship Id="rId492" Type="http://schemas.openxmlformats.org/officeDocument/2006/relationships/image" Target="../media/image3118.png"/><Relationship Id="rId713" Type="http://schemas.openxmlformats.org/officeDocument/2006/relationships/image" Target="../media/image3228.png"/><Relationship Id="rId797" Type="http://schemas.openxmlformats.org/officeDocument/2006/relationships/image" Target="../media/image3269.png"/><Relationship Id="rId920" Type="http://schemas.openxmlformats.org/officeDocument/2006/relationships/customXml" Target="../ink/ink3456.xml"/><Relationship Id="rId145" Type="http://schemas.openxmlformats.org/officeDocument/2006/relationships/customXml" Target="../ink/ink3065.xml"/><Relationship Id="rId352" Type="http://schemas.openxmlformats.org/officeDocument/2006/relationships/image" Target="../media/image3048.png"/><Relationship Id="rId212" Type="http://schemas.openxmlformats.org/officeDocument/2006/relationships/image" Target="../media/image2978.png"/><Relationship Id="rId657" Type="http://schemas.openxmlformats.org/officeDocument/2006/relationships/image" Target="../media/image3200.png"/><Relationship Id="rId864" Type="http://schemas.openxmlformats.org/officeDocument/2006/relationships/customXml" Target="../ink/ink3428.xml"/><Relationship Id="rId296" Type="http://schemas.openxmlformats.org/officeDocument/2006/relationships/image" Target="../media/image3020.png"/><Relationship Id="rId517" Type="http://schemas.openxmlformats.org/officeDocument/2006/relationships/customXml" Target="../ink/ink3252.xml"/><Relationship Id="rId724" Type="http://schemas.openxmlformats.org/officeDocument/2006/relationships/customXml" Target="../ink/ink3356.xml"/><Relationship Id="rId931" Type="http://schemas.openxmlformats.org/officeDocument/2006/relationships/image" Target="../media/image3334.png"/><Relationship Id="rId60" Type="http://schemas.openxmlformats.org/officeDocument/2006/relationships/customXml" Target="../ink/ink3022.xml"/><Relationship Id="rId156" Type="http://schemas.openxmlformats.org/officeDocument/2006/relationships/image" Target="../media/image2951.png"/><Relationship Id="rId363" Type="http://schemas.openxmlformats.org/officeDocument/2006/relationships/customXml" Target="../ink/ink3175.xml"/><Relationship Id="rId570" Type="http://schemas.openxmlformats.org/officeDocument/2006/relationships/customXml" Target="../ink/ink3279.xml"/><Relationship Id="rId1007" Type="http://schemas.openxmlformats.org/officeDocument/2006/relationships/image" Target="../media/image3371.png"/><Relationship Id="rId223" Type="http://schemas.openxmlformats.org/officeDocument/2006/relationships/customXml" Target="../ink/ink3105.xml"/><Relationship Id="rId430" Type="http://schemas.openxmlformats.org/officeDocument/2006/relationships/image" Target="../media/image3087.png"/><Relationship Id="rId668" Type="http://schemas.openxmlformats.org/officeDocument/2006/relationships/customXml" Target="../ink/ink3328.xml"/><Relationship Id="rId875" Type="http://schemas.openxmlformats.org/officeDocument/2006/relationships/image" Target="../media/image3306.png"/><Relationship Id="rId18" Type="http://schemas.openxmlformats.org/officeDocument/2006/relationships/customXml" Target="../ink/ink3001.xml"/><Relationship Id="rId528" Type="http://schemas.openxmlformats.org/officeDocument/2006/relationships/image" Target="../media/image3136.png"/><Relationship Id="rId735" Type="http://schemas.openxmlformats.org/officeDocument/2006/relationships/image" Target="../media/image3239.png"/><Relationship Id="rId942" Type="http://schemas.openxmlformats.org/officeDocument/2006/relationships/image" Target="../media/image3339.png"/><Relationship Id="rId167" Type="http://schemas.openxmlformats.org/officeDocument/2006/relationships/image" Target="../media/image2956.png"/><Relationship Id="rId374" Type="http://schemas.openxmlformats.org/officeDocument/2006/relationships/image" Target="../media/image3059.png"/><Relationship Id="rId581" Type="http://schemas.openxmlformats.org/officeDocument/2006/relationships/image" Target="../media/image3162.png"/><Relationship Id="rId71" Type="http://schemas.openxmlformats.org/officeDocument/2006/relationships/image" Target="../media/image2910.png"/><Relationship Id="rId234" Type="http://schemas.openxmlformats.org/officeDocument/2006/relationships/image" Target="../media/image2989.png"/><Relationship Id="rId679" Type="http://schemas.openxmlformats.org/officeDocument/2006/relationships/image" Target="../media/image3211.png"/><Relationship Id="rId802" Type="http://schemas.openxmlformats.org/officeDocument/2006/relationships/customXml" Target="../ink/ink3396.xml"/><Relationship Id="rId886" Type="http://schemas.openxmlformats.org/officeDocument/2006/relationships/customXml" Target="../ink/ink3439.xml"/><Relationship Id="rId2" Type="http://schemas.openxmlformats.org/officeDocument/2006/relationships/customXml" Target="../ink/ink2993.xml"/><Relationship Id="rId29" Type="http://schemas.openxmlformats.org/officeDocument/2006/relationships/image" Target="../media/image2889.png"/><Relationship Id="rId441" Type="http://schemas.openxmlformats.org/officeDocument/2006/relationships/customXml" Target="../ink/ink3214.xml"/><Relationship Id="rId539" Type="http://schemas.openxmlformats.org/officeDocument/2006/relationships/customXml" Target="../ink/ink3263.xml"/><Relationship Id="rId746" Type="http://schemas.openxmlformats.org/officeDocument/2006/relationships/customXml" Target="../ink/ink3367.xml"/><Relationship Id="rId178" Type="http://schemas.openxmlformats.org/officeDocument/2006/relationships/customXml" Target="../ink/ink3082.xml"/><Relationship Id="rId301" Type="http://schemas.openxmlformats.org/officeDocument/2006/relationships/customXml" Target="../ink/ink3144.xml"/><Relationship Id="rId953" Type="http://schemas.openxmlformats.org/officeDocument/2006/relationships/customXml" Target="../ink/ink3473.xml"/><Relationship Id="rId82" Type="http://schemas.openxmlformats.org/officeDocument/2006/relationships/customXml" Target="../ink/ink3033.xml"/><Relationship Id="rId385" Type="http://schemas.openxmlformats.org/officeDocument/2006/relationships/customXml" Target="../ink/ink3186.xml"/><Relationship Id="rId592" Type="http://schemas.openxmlformats.org/officeDocument/2006/relationships/customXml" Target="../ink/ink3290.xml"/><Relationship Id="rId606" Type="http://schemas.openxmlformats.org/officeDocument/2006/relationships/customXml" Target="../ink/ink3297.xml"/><Relationship Id="rId813" Type="http://schemas.openxmlformats.org/officeDocument/2006/relationships/image" Target="../media/image3277.png"/><Relationship Id="rId245" Type="http://schemas.openxmlformats.org/officeDocument/2006/relationships/customXml" Target="../ink/ink3116.xml"/><Relationship Id="rId452" Type="http://schemas.openxmlformats.org/officeDocument/2006/relationships/image" Target="../media/image3098.png"/><Relationship Id="rId897" Type="http://schemas.openxmlformats.org/officeDocument/2006/relationships/image" Target="../media/image3317.png"/><Relationship Id="rId105" Type="http://schemas.openxmlformats.org/officeDocument/2006/relationships/image" Target="../media/image2926.png"/><Relationship Id="rId312" Type="http://schemas.openxmlformats.org/officeDocument/2006/relationships/image" Target="../media/image3028.png"/><Relationship Id="rId757" Type="http://schemas.openxmlformats.org/officeDocument/2006/relationships/customXml" Target="../ink/ink3373.xml"/><Relationship Id="rId964" Type="http://schemas.openxmlformats.org/officeDocument/2006/relationships/image" Target="../media/image3350.png"/><Relationship Id="rId93" Type="http://schemas.openxmlformats.org/officeDocument/2006/relationships/image" Target="../media/image2920.png"/><Relationship Id="rId189" Type="http://schemas.openxmlformats.org/officeDocument/2006/relationships/image" Target="../media/image2967.png"/><Relationship Id="rId396" Type="http://schemas.openxmlformats.org/officeDocument/2006/relationships/image" Target="../media/image3070.png"/><Relationship Id="rId617" Type="http://schemas.openxmlformats.org/officeDocument/2006/relationships/image" Target="../media/image3180.png"/><Relationship Id="rId824" Type="http://schemas.openxmlformats.org/officeDocument/2006/relationships/customXml" Target="../ink/ink3407.xml"/><Relationship Id="rId256" Type="http://schemas.openxmlformats.org/officeDocument/2006/relationships/image" Target="../media/image3000.png"/><Relationship Id="rId463" Type="http://schemas.openxmlformats.org/officeDocument/2006/relationships/customXml" Target="../ink/ink3225.xml"/><Relationship Id="rId670" Type="http://schemas.openxmlformats.org/officeDocument/2006/relationships/customXml" Target="../ink/ink3329.xml"/><Relationship Id="rId116" Type="http://schemas.openxmlformats.org/officeDocument/2006/relationships/customXml" Target="../ink/ink3050.xml"/><Relationship Id="rId323" Type="http://schemas.openxmlformats.org/officeDocument/2006/relationships/customXml" Target="../ink/ink3155.xml"/><Relationship Id="rId530" Type="http://schemas.openxmlformats.org/officeDocument/2006/relationships/image" Target="../media/image3137.png"/><Relationship Id="rId768" Type="http://schemas.openxmlformats.org/officeDocument/2006/relationships/image" Target="../media/image3255.png"/><Relationship Id="rId975" Type="http://schemas.openxmlformats.org/officeDocument/2006/relationships/customXml" Target="../ink/ink3484.xml"/><Relationship Id="rId20" Type="http://schemas.openxmlformats.org/officeDocument/2006/relationships/customXml" Target="../ink/ink3002.xml"/><Relationship Id="rId628" Type="http://schemas.openxmlformats.org/officeDocument/2006/relationships/customXml" Target="../ink/ink3308.xml"/><Relationship Id="rId835" Type="http://schemas.openxmlformats.org/officeDocument/2006/relationships/customXml" Target="../ink/ink3413.xml"/><Relationship Id="rId267" Type="http://schemas.openxmlformats.org/officeDocument/2006/relationships/customXml" Target="../ink/ink3127.xml"/><Relationship Id="rId474" Type="http://schemas.openxmlformats.org/officeDocument/2006/relationships/image" Target="../media/image3109.png"/><Relationship Id="rId127" Type="http://schemas.openxmlformats.org/officeDocument/2006/relationships/customXml" Target="../ink/ink3056.xml"/><Relationship Id="rId681" Type="http://schemas.openxmlformats.org/officeDocument/2006/relationships/image" Target="../media/image3212.png"/><Relationship Id="rId779" Type="http://schemas.openxmlformats.org/officeDocument/2006/relationships/customXml" Target="../ink/ink3384.xml"/><Relationship Id="rId902" Type="http://schemas.openxmlformats.org/officeDocument/2006/relationships/customXml" Target="../ink/ink3447.xml"/><Relationship Id="rId986" Type="http://schemas.openxmlformats.org/officeDocument/2006/relationships/customXml" Target="../ink/ink3490.xml"/><Relationship Id="rId31" Type="http://schemas.openxmlformats.org/officeDocument/2006/relationships/image" Target="../media/image2890.png"/><Relationship Id="rId334" Type="http://schemas.openxmlformats.org/officeDocument/2006/relationships/image" Target="../media/image3039.png"/><Relationship Id="rId541" Type="http://schemas.openxmlformats.org/officeDocument/2006/relationships/customXml" Target="../ink/ink3264.xml"/><Relationship Id="rId639" Type="http://schemas.openxmlformats.org/officeDocument/2006/relationships/image" Target="../media/image3191.png"/><Relationship Id="rId180" Type="http://schemas.openxmlformats.org/officeDocument/2006/relationships/customXml" Target="../ink/ink3083.xml"/><Relationship Id="rId278" Type="http://schemas.openxmlformats.org/officeDocument/2006/relationships/image" Target="../media/image3011.png"/><Relationship Id="rId401" Type="http://schemas.openxmlformats.org/officeDocument/2006/relationships/customXml" Target="../ink/ink3194.xml"/><Relationship Id="rId846" Type="http://schemas.openxmlformats.org/officeDocument/2006/relationships/customXml" Target="../ink/ink3419.xml"/><Relationship Id="rId485" Type="http://schemas.openxmlformats.org/officeDocument/2006/relationships/customXml" Target="../ink/ink3236.xml"/><Relationship Id="rId692" Type="http://schemas.openxmlformats.org/officeDocument/2006/relationships/customXml" Target="../ink/ink3340.xml"/><Relationship Id="rId706" Type="http://schemas.openxmlformats.org/officeDocument/2006/relationships/customXml" Target="../ink/ink3347.xml"/><Relationship Id="rId913" Type="http://schemas.openxmlformats.org/officeDocument/2006/relationships/image" Target="../media/image3325.png"/><Relationship Id="rId42" Type="http://schemas.openxmlformats.org/officeDocument/2006/relationships/customXml" Target="../ink/ink3013.xml"/><Relationship Id="rId138" Type="http://schemas.openxmlformats.org/officeDocument/2006/relationships/image" Target="../media/image2942.png"/><Relationship Id="rId345" Type="http://schemas.openxmlformats.org/officeDocument/2006/relationships/customXml" Target="../ink/ink3166.xml"/><Relationship Id="rId552" Type="http://schemas.openxmlformats.org/officeDocument/2006/relationships/customXml" Target="../ink/ink3270.xml"/><Relationship Id="rId997" Type="http://schemas.openxmlformats.org/officeDocument/2006/relationships/image" Target="../media/image3366.png"/><Relationship Id="rId191" Type="http://schemas.openxmlformats.org/officeDocument/2006/relationships/image" Target="../media/image2968.png"/><Relationship Id="rId205" Type="http://schemas.openxmlformats.org/officeDocument/2006/relationships/customXml" Target="../ink/ink3096.xml"/><Relationship Id="rId412" Type="http://schemas.openxmlformats.org/officeDocument/2006/relationships/image" Target="../media/image3078.png"/><Relationship Id="rId857" Type="http://schemas.openxmlformats.org/officeDocument/2006/relationships/image" Target="../media/image3298.png"/><Relationship Id="rId289" Type="http://schemas.openxmlformats.org/officeDocument/2006/relationships/customXml" Target="../ink/ink3138.xml"/><Relationship Id="rId496" Type="http://schemas.openxmlformats.org/officeDocument/2006/relationships/image" Target="../media/image3120.png"/><Relationship Id="rId717" Type="http://schemas.openxmlformats.org/officeDocument/2006/relationships/image" Target="../media/image3230.png"/><Relationship Id="rId924" Type="http://schemas.openxmlformats.org/officeDocument/2006/relationships/customXml" Target="../ink/ink3458.xml"/><Relationship Id="rId53" Type="http://schemas.openxmlformats.org/officeDocument/2006/relationships/image" Target="../media/image2901.png"/><Relationship Id="rId149" Type="http://schemas.openxmlformats.org/officeDocument/2006/relationships/customXml" Target="../ink/ink3067.xml"/><Relationship Id="rId356" Type="http://schemas.openxmlformats.org/officeDocument/2006/relationships/image" Target="../media/image3050.png"/><Relationship Id="rId563" Type="http://schemas.openxmlformats.org/officeDocument/2006/relationships/image" Target="../media/image3153.png"/><Relationship Id="rId770" Type="http://schemas.openxmlformats.org/officeDocument/2006/relationships/image" Target="../media/image3256.png"/><Relationship Id="rId216" Type="http://schemas.openxmlformats.org/officeDocument/2006/relationships/image" Target="../media/image2980.png"/><Relationship Id="rId423" Type="http://schemas.openxmlformats.org/officeDocument/2006/relationships/customXml" Target="../ink/ink3205.xml"/><Relationship Id="rId868" Type="http://schemas.openxmlformats.org/officeDocument/2006/relationships/customXml" Target="../ink/ink3430.xml"/><Relationship Id="rId630" Type="http://schemas.openxmlformats.org/officeDocument/2006/relationships/customXml" Target="../ink/ink3309.xml"/><Relationship Id="rId728" Type="http://schemas.openxmlformats.org/officeDocument/2006/relationships/customXml" Target="../ink/ink3358.xml"/><Relationship Id="rId935" Type="http://schemas.openxmlformats.org/officeDocument/2006/relationships/image" Target="../media/image3336.png"/><Relationship Id="rId64" Type="http://schemas.openxmlformats.org/officeDocument/2006/relationships/customXml" Target="../ink/ink3024.xml"/><Relationship Id="rId367" Type="http://schemas.openxmlformats.org/officeDocument/2006/relationships/customXml" Target="../ink/ink3177.xml"/><Relationship Id="rId574" Type="http://schemas.openxmlformats.org/officeDocument/2006/relationships/customXml" Target="../ink/ink3281.xml"/><Relationship Id="rId227" Type="http://schemas.openxmlformats.org/officeDocument/2006/relationships/customXml" Target="../ink/ink3107.xml"/><Relationship Id="rId781" Type="http://schemas.openxmlformats.org/officeDocument/2006/relationships/customXml" Target="../ink/ink3385.xml"/><Relationship Id="rId879" Type="http://schemas.openxmlformats.org/officeDocument/2006/relationships/image" Target="../media/image3308.png"/><Relationship Id="rId434" Type="http://schemas.openxmlformats.org/officeDocument/2006/relationships/image" Target="../media/image3089.png"/><Relationship Id="rId641" Type="http://schemas.openxmlformats.org/officeDocument/2006/relationships/image" Target="../media/image3192.png"/><Relationship Id="rId739" Type="http://schemas.openxmlformats.org/officeDocument/2006/relationships/image" Target="../media/image3241.png"/><Relationship Id="rId280" Type="http://schemas.openxmlformats.org/officeDocument/2006/relationships/image" Target="../media/image3012.png"/><Relationship Id="rId501" Type="http://schemas.openxmlformats.org/officeDocument/2006/relationships/customXml" Target="../ink/ink3244.xml"/><Relationship Id="rId946" Type="http://schemas.openxmlformats.org/officeDocument/2006/relationships/image" Target="../media/image3341.png"/><Relationship Id="rId75" Type="http://schemas.openxmlformats.org/officeDocument/2006/relationships/image" Target="../media/image2912.png"/><Relationship Id="rId140" Type="http://schemas.openxmlformats.org/officeDocument/2006/relationships/image" Target="../media/image2943.png"/><Relationship Id="rId378" Type="http://schemas.openxmlformats.org/officeDocument/2006/relationships/image" Target="../media/image3061.png"/><Relationship Id="rId585" Type="http://schemas.openxmlformats.org/officeDocument/2006/relationships/image" Target="../media/image3164.png"/><Relationship Id="rId792" Type="http://schemas.openxmlformats.org/officeDocument/2006/relationships/customXml" Target="../ink/ink3391.xml"/><Relationship Id="rId806" Type="http://schemas.openxmlformats.org/officeDocument/2006/relationships/customXml" Target="../ink/ink3398.xml"/><Relationship Id="rId6" Type="http://schemas.openxmlformats.org/officeDocument/2006/relationships/customXml" Target="../ink/ink2995.xml"/><Relationship Id="rId238" Type="http://schemas.openxmlformats.org/officeDocument/2006/relationships/image" Target="../media/image2991.png"/><Relationship Id="rId445" Type="http://schemas.openxmlformats.org/officeDocument/2006/relationships/customXml" Target="../ink/ink3216.xml"/><Relationship Id="rId652" Type="http://schemas.openxmlformats.org/officeDocument/2006/relationships/customXml" Target="../ink/ink3320.xml"/><Relationship Id="rId291" Type="http://schemas.openxmlformats.org/officeDocument/2006/relationships/customXml" Target="../ink/ink3139.xml"/><Relationship Id="rId305" Type="http://schemas.openxmlformats.org/officeDocument/2006/relationships/customXml" Target="../ink/ink3146.xml"/><Relationship Id="rId512" Type="http://schemas.openxmlformats.org/officeDocument/2006/relationships/image" Target="../media/image3128.png"/><Relationship Id="rId957" Type="http://schemas.openxmlformats.org/officeDocument/2006/relationships/customXml" Target="../ink/ink3475.xml"/><Relationship Id="rId86" Type="http://schemas.openxmlformats.org/officeDocument/2006/relationships/customXml" Target="../ink/ink3035.xml"/><Relationship Id="rId151" Type="http://schemas.openxmlformats.org/officeDocument/2006/relationships/customXml" Target="../ink/ink3068.xml"/><Relationship Id="rId389" Type="http://schemas.openxmlformats.org/officeDocument/2006/relationships/customXml" Target="../ink/ink3188.xml"/><Relationship Id="rId596" Type="http://schemas.openxmlformats.org/officeDocument/2006/relationships/customXml" Target="../ink/ink3292.xml"/><Relationship Id="rId817" Type="http://schemas.openxmlformats.org/officeDocument/2006/relationships/image" Target="../media/image3279.png"/><Relationship Id="rId1002" Type="http://schemas.openxmlformats.org/officeDocument/2006/relationships/customXml" Target="../ink/ink3498.xml"/><Relationship Id="rId249" Type="http://schemas.openxmlformats.org/officeDocument/2006/relationships/customXml" Target="../ink/ink3118.xml"/><Relationship Id="rId456" Type="http://schemas.openxmlformats.org/officeDocument/2006/relationships/image" Target="../media/image3100.png"/><Relationship Id="rId663" Type="http://schemas.openxmlformats.org/officeDocument/2006/relationships/image" Target="../media/image3203.png"/><Relationship Id="rId870" Type="http://schemas.openxmlformats.org/officeDocument/2006/relationships/customXml" Target="../ink/ink3431.xml"/><Relationship Id="rId13" Type="http://schemas.openxmlformats.org/officeDocument/2006/relationships/image" Target="../media/image2882.png"/><Relationship Id="rId109" Type="http://schemas.openxmlformats.org/officeDocument/2006/relationships/image" Target="../media/image2928.png"/><Relationship Id="rId316" Type="http://schemas.openxmlformats.org/officeDocument/2006/relationships/image" Target="../media/image3030.png"/><Relationship Id="rId523" Type="http://schemas.openxmlformats.org/officeDocument/2006/relationships/customXml" Target="../ink/ink3255.xml"/><Relationship Id="rId968" Type="http://schemas.openxmlformats.org/officeDocument/2006/relationships/image" Target="../media/image3352.png"/><Relationship Id="rId97" Type="http://schemas.openxmlformats.org/officeDocument/2006/relationships/image" Target="../media/image2922.png"/><Relationship Id="rId730" Type="http://schemas.openxmlformats.org/officeDocument/2006/relationships/customXml" Target="../ink/ink3359.xml"/><Relationship Id="rId828" Type="http://schemas.openxmlformats.org/officeDocument/2006/relationships/image" Target="../media/image3284.png"/><Relationship Id="rId162" Type="http://schemas.openxmlformats.org/officeDocument/2006/relationships/customXml" Target="../ink/ink3074.xml"/><Relationship Id="rId467" Type="http://schemas.openxmlformats.org/officeDocument/2006/relationships/customXml" Target="../ink/ink3227.xml"/><Relationship Id="rId674" Type="http://schemas.openxmlformats.org/officeDocument/2006/relationships/customXml" Target="../ink/ink3331.xml"/><Relationship Id="rId881" Type="http://schemas.openxmlformats.org/officeDocument/2006/relationships/image" Target="../media/image3309.png"/><Relationship Id="rId979" Type="http://schemas.openxmlformats.org/officeDocument/2006/relationships/customXml" Target="../ink/ink3486.xml"/><Relationship Id="rId24" Type="http://schemas.openxmlformats.org/officeDocument/2006/relationships/customXml" Target="../ink/ink3004.xml"/><Relationship Id="rId327" Type="http://schemas.openxmlformats.org/officeDocument/2006/relationships/customXml" Target="../ink/ink3157.xml"/><Relationship Id="rId534" Type="http://schemas.openxmlformats.org/officeDocument/2006/relationships/image" Target="../media/image3139.png"/><Relationship Id="rId741" Type="http://schemas.openxmlformats.org/officeDocument/2006/relationships/image" Target="../media/image3242.png"/><Relationship Id="rId839" Type="http://schemas.openxmlformats.org/officeDocument/2006/relationships/customXml" Target="../ink/ink3415.xml"/><Relationship Id="rId173" Type="http://schemas.openxmlformats.org/officeDocument/2006/relationships/image" Target="../media/image2959.png"/><Relationship Id="rId380" Type="http://schemas.openxmlformats.org/officeDocument/2006/relationships/image" Target="../media/image3062.png"/><Relationship Id="rId601" Type="http://schemas.openxmlformats.org/officeDocument/2006/relationships/image" Target="../media/image3172.png"/><Relationship Id="rId240" Type="http://schemas.openxmlformats.org/officeDocument/2006/relationships/image" Target="../media/image2992.png"/><Relationship Id="rId478" Type="http://schemas.openxmlformats.org/officeDocument/2006/relationships/image" Target="../media/image3111.png"/><Relationship Id="rId685" Type="http://schemas.openxmlformats.org/officeDocument/2006/relationships/image" Target="../media/image3214.png"/><Relationship Id="rId892" Type="http://schemas.openxmlformats.org/officeDocument/2006/relationships/customXml" Target="../ink/ink3442.xml"/><Relationship Id="rId906" Type="http://schemas.openxmlformats.org/officeDocument/2006/relationships/customXml" Target="../ink/ink3449.xml"/><Relationship Id="rId35" Type="http://schemas.openxmlformats.org/officeDocument/2006/relationships/image" Target="../media/image2892.png"/><Relationship Id="rId100" Type="http://schemas.openxmlformats.org/officeDocument/2006/relationships/customXml" Target="../ink/ink3042.xml"/><Relationship Id="rId338" Type="http://schemas.openxmlformats.org/officeDocument/2006/relationships/image" Target="../media/image3041.png"/><Relationship Id="rId545" Type="http://schemas.openxmlformats.org/officeDocument/2006/relationships/customXml" Target="../ink/ink3266.xml"/><Relationship Id="rId752" Type="http://schemas.openxmlformats.org/officeDocument/2006/relationships/image" Target="../media/image3247.png"/><Relationship Id="rId184" Type="http://schemas.openxmlformats.org/officeDocument/2006/relationships/customXml" Target="../ink/ink3085.xml"/><Relationship Id="rId391" Type="http://schemas.openxmlformats.org/officeDocument/2006/relationships/customXml" Target="../ink/ink3189.xml"/><Relationship Id="rId405" Type="http://schemas.openxmlformats.org/officeDocument/2006/relationships/customXml" Target="../ink/ink3196.xml"/><Relationship Id="rId612" Type="http://schemas.openxmlformats.org/officeDocument/2006/relationships/customXml" Target="../ink/ink3300.xml"/><Relationship Id="rId251" Type="http://schemas.openxmlformats.org/officeDocument/2006/relationships/customXml" Target="../ink/ink3119.xml"/><Relationship Id="rId489" Type="http://schemas.openxmlformats.org/officeDocument/2006/relationships/customXml" Target="../ink/ink3238.xml"/><Relationship Id="rId696" Type="http://schemas.openxmlformats.org/officeDocument/2006/relationships/customXml" Target="../ink/ink3342.xml"/><Relationship Id="rId917" Type="http://schemas.openxmlformats.org/officeDocument/2006/relationships/image" Target="../media/image3327.png"/><Relationship Id="rId46" Type="http://schemas.openxmlformats.org/officeDocument/2006/relationships/customXml" Target="../ink/ink3015.xml"/><Relationship Id="rId349" Type="http://schemas.openxmlformats.org/officeDocument/2006/relationships/customXml" Target="../ink/ink3168.xml"/><Relationship Id="rId556" Type="http://schemas.openxmlformats.org/officeDocument/2006/relationships/customXml" Target="../ink/ink3272.xml"/><Relationship Id="rId763" Type="http://schemas.openxmlformats.org/officeDocument/2006/relationships/customXml" Target="../ink/ink3376.xml"/><Relationship Id="rId111" Type="http://schemas.openxmlformats.org/officeDocument/2006/relationships/image" Target="../media/image2929.png"/><Relationship Id="rId195" Type="http://schemas.openxmlformats.org/officeDocument/2006/relationships/image" Target="../media/image2970.png"/><Relationship Id="rId209" Type="http://schemas.openxmlformats.org/officeDocument/2006/relationships/customXml" Target="../ink/ink3098.xml"/><Relationship Id="rId416" Type="http://schemas.openxmlformats.org/officeDocument/2006/relationships/image" Target="../media/image3080.png"/><Relationship Id="rId970" Type="http://schemas.openxmlformats.org/officeDocument/2006/relationships/image" Target="../media/image3353.png"/><Relationship Id="rId623" Type="http://schemas.openxmlformats.org/officeDocument/2006/relationships/image" Target="../media/image3183.png"/><Relationship Id="rId830" Type="http://schemas.openxmlformats.org/officeDocument/2006/relationships/image" Target="../media/image3285.png"/><Relationship Id="rId928" Type="http://schemas.openxmlformats.org/officeDocument/2006/relationships/customXml" Target="../ink/ink3460.xml"/><Relationship Id="rId57" Type="http://schemas.openxmlformats.org/officeDocument/2006/relationships/image" Target="../media/image2903.png"/><Relationship Id="rId262" Type="http://schemas.openxmlformats.org/officeDocument/2006/relationships/image" Target="../media/image3003.png"/><Relationship Id="rId567" Type="http://schemas.openxmlformats.org/officeDocument/2006/relationships/image" Target="../media/image3155.png"/><Relationship Id="rId122" Type="http://schemas.openxmlformats.org/officeDocument/2006/relationships/customXml" Target="../ink/ink3053.xml"/><Relationship Id="rId774" Type="http://schemas.openxmlformats.org/officeDocument/2006/relationships/image" Target="../media/image3258.png"/><Relationship Id="rId981" Type="http://schemas.openxmlformats.org/officeDocument/2006/relationships/customXml" Target="../ink/ink3487.xml"/><Relationship Id="rId427" Type="http://schemas.openxmlformats.org/officeDocument/2006/relationships/customXml" Target="../ink/ink3207.xml"/><Relationship Id="rId634" Type="http://schemas.openxmlformats.org/officeDocument/2006/relationships/customXml" Target="../ink/ink3311.xml"/><Relationship Id="rId841" Type="http://schemas.openxmlformats.org/officeDocument/2006/relationships/customXml" Target="../ink/ink3416.xml"/><Relationship Id="rId273" Type="http://schemas.openxmlformats.org/officeDocument/2006/relationships/customXml" Target="../ink/ink3130.xml"/><Relationship Id="rId480" Type="http://schemas.openxmlformats.org/officeDocument/2006/relationships/image" Target="../media/image3112.png"/><Relationship Id="rId701" Type="http://schemas.openxmlformats.org/officeDocument/2006/relationships/image" Target="../media/image3222.png"/><Relationship Id="rId939" Type="http://schemas.openxmlformats.org/officeDocument/2006/relationships/customXml" Target="../ink/ink3466.xml"/><Relationship Id="rId68" Type="http://schemas.openxmlformats.org/officeDocument/2006/relationships/customXml" Target="../ink/ink3026.xml"/><Relationship Id="rId133" Type="http://schemas.openxmlformats.org/officeDocument/2006/relationships/customXml" Target="../ink/ink3059.xml"/><Relationship Id="rId340" Type="http://schemas.openxmlformats.org/officeDocument/2006/relationships/image" Target="../media/image3042.png"/><Relationship Id="rId578" Type="http://schemas.openxmlformats.org/officeDocument/2006/relationships/customXml" Target="../ink/ink3283.xml"/><Relationship Id="rId785" Type="http://schemas.openxmlformats.org/officeDocument/2006/relationships/customXml" Target="../ink/ink3387.xml"/><Relationship Id="rId992" Type="http://schemas.openxmlformats.org/officeDocument/2006/relationships/customXml" Target="../ink/ink3493.xml"/><Relationship Id="rId200" Type="http://schemas.openxmlformats.org/officeDocument/2006/relationships/customXml" Target="../ink/ink3093.xml"/><Relationship Id="rId438" Type="http://schemas.openxmlformats.org/officeDocument/2006/relationships/image" Target="../media/image3091.png"/><Relationship Id="rId645" Type="http://schemas.openxmlformats.org/officeDocument/2006/relationships/image" Target="../media/image3194.png"/><Relationship Id="rId852" Type="http://schemas.openxmlformats.org/officeDocument/2006/relationships/customXml" Target="../ink/ink3422.xml"/><Relationship Id="rId284" Type="http://schemas.openxmlformats.org/officeDocument/2006/relationships/image" Target="../media/image3014.png"/><Relationship Id="rId491" Type="http://schemas.openxmlformats.org/officeDocument/2006/relationships/customXml" Target="../ink/ink3239.xml"/><Relationship Id="rId505" Type="http://schemas.openxmlformats.org/officeDocument/2006/relationships/customXml" Target="../ink/ink3246.xml"/><Relationship Id="rId712" Type="http://schemas.openxmlformats.org/officeDocument/2006/relationships/customXml" Target="../ink/ink3350.xml"/><Relationship Id="rId79" Type="http://schemas.openxmlformats.org/officeDocument/2006/relationships/image" Target="../media/image2914.png"/><Relationship Id="rId144" Type="http://schemas.openxmlformats.org/officeDocument/2006/relationships/image" Target="../media/image2945.png"/><Relationship Id="rId589" Type="http://schemas.openxmlformats.org/officeDocument/2006/relationships/image" Target="../media/image3166.png"/><Relationship Id="rId796" Type="http://schemas.openxmlformats.org/officeDocument/2006/relationships/customXml" Target="../ink/ink3393.xml"/><Relationship Id="rId351" Type="http://schemas.openxmlformats.org/officeDocument/2006/relationships/customXml" Target="../ink/ink3169.xml"/><Relationship Id="rId449" Type="http://schemas.openxmlformats.org/officeDocument/2006/relationships/customXml" Target="../ink/ink3218.xml"/><Relationship Id="rId656" Type="http://schemas.openxmlformats.org/officeDocument/2006/relationships/customXml" Target="../ink/ink3322.xml"/><Relationship Id="rId863" Type="http://schemas.openxmlformats.org/officeDocument/2006/relationships/image" Target="../media/image3301.png"/><Relationship Id="rId211" Type="http://schemas.openxmlformats.org/officeDocument/2006/relationships/customXml" Target="../ink/ink3099.xml"/><Relationship Id="rId295" Type="http://schemas.openxmlformats.org/officeDocument/2006/relationships/customXml" Target="../ink/ink3141.xml"/><Relationship Id="rId309" Type="http://schemas.openxmlformats.org/officeDocument/2006/relationships/customXml" Target="../ink/ink3148.xml"/><Relationship Id="rId516" Type="http://schemas.openxmlformats.org/officeDocument/2006/relationships/image" Target="../media/image3130.png"/><Relationship Id="rId723" Type="http://schemas.openxmlformats.org/officeDocument/2006/relationships/image" Target="../media/image3233.png"/><Relationship Id="rId930" Type="http://schemas.openxmlformats.org/officeDocument/2006/relationships/customXml" Target="../ink/ink3461.xml"/><Relationship Id="rId1006" Type="http://schemas.openxmlformats.org/officeDocument/2006/relationships/customXml" Target="../ink/ink3500.xml"/><Relationship Id="rId155" Type="http://schemas.openxmlformats.org/officeDocument/2006/relationships/customXml" Target="../ink/ink3070.xml"/><Relationship Id="rId362" Type="http://schemas.openxmlformats.org/officeDocument/2006/relationships/image" Target="../media/image3053.png"/><Relationship Id="rId222" Type="http://schemas.openxmlformats.org/officeDocument/2006/relationships/image" Target="../media/image2983.png"/><Relationship Id="rId667" Type="http://schemas.openxmlformats.org/officeDocument/2006/relationships/image" Target="../media/image3205.png"/><Relationship Id="rId874" Type="http://schemas.openxmlformats.org/officeDocument/2006/relationships/customXml" Target="../ink/ink3433.xml"/><Relationship Id="rId17" Type="http://schemas.openxmlformats.org/officeDocument/2006/relationships/image" Target="../media/image2884.png"/><Relationship Id="rId527" Type="http://schemas.openxmlformats.org/officeDocument/2006/relationships/customXml" Target="../ink/ink3257.xml"/><Relationship Id="rId734" Type="http://schemas.openxmlformats.org/officeDocument/2006/relationships/customXml" Target="../ink/ink3361.xml"/><Relationship Id="rId941" Type="http://schemas.openxmlformats.org/officeDocument/2006/relationships/customXml" Target="../ink/ink3467.xml"/><Relationship Id="rId70" Type="http://schemas.openxmlformats.org/officeDocument/2006/relationships/customXml" Target="../ink/ink3027.xml"/><Relationship Id="rId166" Type="http://schemas.openxmlformats.org/officeDocument/2006/relationships/customXml" Target="../ink/ink3076.xml"/><Relationship Id="rId373" Type="http://schemas.openxmlformats.org/officeDocument/2006/relationships/customXml" Target="../ink/ink3180.xml"/><Relationship Id="rId580" Type="http://schemas.openxmlformats.org/officeDocument/2006/relationships/customXml" Target="../ink/ink3284.xml"/><Relationship Id="rId801" Type="http://schemas.openxmlformats.org/officeDocument/2006/relationships/image" Target="../media/image327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110.xml"/><Relationship Id="rId440" Type="http://schemas.openxmlformats.org/officeDocument/2006/relationships/image" Target="../media/image3092.png"/><Relationship Id="rId678" Type="http://schemas.openxmlformats.org/officeDocument/2006/relationships/customXml" Target="../ink/ink3333.xml"/><Relationship Id="rId885" Type="http://schemas.openxmlformats.org/officeDocument/2006/relationships/image" Target="../media/image3311.png"/><Relationship Id="rId28" Type="http://schemas.openxmlformats.org/officeDocument/2006/relationships/customXml" Target="../ink/ink3006.xml"/><Relationship Id="rId300" Type="http://schemas.openxmlformats.org/officeDocument/2006/relationships/image" Target="../media/image3022.png"/><Relationship Id="rId538" Type="http://schemas.openxmlformats.org/officeDocument/2006/relationships/image" Target="../media/image3141.png"/><Relationship Id="rId745" Type="http://schemas.openxmlformats.org/officeDocument/2006/relationships/image" Target="../media/image3244.png"/><Relationship Id="rId952" Type="http://schemas.openxmlformats.org/officeDocument/2006/relationships/image" Target="../media/image3344.png"/><Relationship Id="rId81" Type="http://schemas.openxmlformats.org/officeDocument/2006/relationships/image" Target="../media/image2915.png"/><Relationship Id="rId177" Type="http://schemas.openxmlformats.org/officeDocument/2006/relationships/image" Target="../media/image2961.png"/><Relationship Id="rId384" Type="http://schemas.openxmlformats.org/officeDocument/2006/relationships/image" Target="../media/image3064.png"/><Relationship Id="rId591" Type="http://schemas.openxmlformats.org/officeDocument/2006/relationships/image" Target="../media/image3167.png"/><Relationship Id="rId605" Type="http://schemas.openxmlformats.org/officeDocument/2006/relationships/image" Target="../media/image3174.png"/><Relationship Id="rId812" Type="http://schemas.openxmlformats.org/officeDocument/2006/relationships/customXml" Target="../ink/ink3401.xml"/><Relationship Id="rId244" Type="http://schemas.openxmlformats.org/officeDocument/2006/relationships/image" Target="../media/image2994.png"/><Relationship Id="rId689" Type="http://schemas.openxmlformats.org/officeDocument/2006/relationships/image" Target="../media/image3216.png"/><Relationship Id="rId896" Type="http://schemas.openxmlformats.org/officeDocument/2006/relationships/customXml" Target="../ink/ink3444.xml"/><Relationship Id="rId39" Type="http://schemas.openxmlformats.org/officeDocument/2006/relationships/image" Target="../media/image2894.png"/><Relationship Id="rId451" Type="http://schemas.openxmlformats.org/officeDocument/2006/relationships/customXml" Target="../ink/ink3219.xml"/><Relationship Id="rId549" Type="http://schemas.openxmlformats.org/officeDocument/2006/relationships/customXml" Target="../ink/ink3268.xml"/><Relationship Id="rId756" Type="http://schemas.openxmlformats.org/officeDocument/2006/relationships/image" Target="../media/image3249.png"/><Relationship Id="rId104" Type="http://schemas.openxmlformats.org/officeDocument/2006/relationships/customXml" Target="../ink/ink3044.xml"/><Relationship Id="rId188" Type="http://schemas.openxmlformats.org/officeDocument/2006/relationships/customXml" Target="../ink/ink3087.xml"/><Relationship Id="rId311" Type="http://schemas.openxmlformats.org/officeDocument/2006/relationships/customXml" Target="../ink/ink3149.xml"/><Relationship Id="rId395" Type="http://schemas.openxmlformats.org/officeDocument/2006/relationships/customXml" Target="../ink/ink3191.xml"/><Relationship Id="rId409" Type="http://schemas.openxmlformats.org/officeDocument/2006/relationships/customXml" Target="../ink/ink3198.xml"/><Relationship Id="rId963" Type="http://schemas.openxmlformats.org/officeDocument/2006/relationships/customXml" Target="../ink/ink3478.xml"/><Relationship Id="rId92" Type="http://schemas.openxmlformats.org/officeDocument/2006/relationships/customXml" Target="../ink/ink3038.xml"/><Relationship Id="rId616" Type="http://schemas.openxmlformats.org/officeDocument/2006/relationships/customXml" Target="../ink/ink3302.xml"/><Relationship Id="rId823" Type="http://schemas.openxmlformats.org/officeDocument/2006/relationships/image" Target="../media/image3282.png"/><Relationship Id="rId255" Type="http://schemas.openxmlformats.org/officeDocument/2006/relationships/customXml" Target="../ink/ink3121.xml"/><Relationship Id="rId462" Type="http://schemas.openxmlformats.org/officeDocument/2006/relationships/image" Target="../media/image3103.png"/><Relationship Id="rId115" Type="http://schemas.openxmlformats.org/officeDocument/2006/relationships/image" Target="../media/image2931.png"/><Relationship Id="rId322" Type="http://schemas.openxmlformats.org/officeDocument/2006/relationships/image" Target="../media/image3033.png"/><Relationship Id="rId767" Type="http://schemas.openxmlformats.org/officeDocument/2006/relationships/customXml" Target="../ink/ink3378.xml"/><Relationship Id="rId974" Type="http://schemas.openxmlformats.org/officeDocument/2006/relationships/image" Target="../media/image3355.png"/><Relationship Id="rId199" Type="http://schemas.openxmlformats.org/officeDocument/2006/relationships/image" Target="../media/image2972.png"/><Relationship Id="rId627" Type="http://schemas.openxmlformats.org/officeDocument/2006/relationships/image" Target="../media/image3185.png"/><Relationship Id="rId834" Type="http://schemas.openxmlformats.org/officeDocument/2006/relationships/image" Target="../media/image3287.png"/><Relationship Id="rId266" Type="http://schemas.openxmlformats.org/officeDocument/2006/relationships/image" Target="../media/image3005.png"/><Relationship Id="rId473" Type="http://schemas.openxmlformats.org/officeDocument/2006/relationships/customXml" Target="../ink/ink3230.xml"/><Relationship Id="rId680" Type="http://schemas.openxmlformats.org/officeDocument/2006/relationships/customXml" Target="../ink/ink3334.xml"/><Relationship Id="rId901" Type="http://schemas.openxmlformats.org/officeDocument/2006/relationships/image" Target="../media/image3319.png"/><Relationship Id="rId30" Type="http://schemas.openxmlformats.org/officeDocument/2006/relationships/customXml" Target="../ink/ink3007.xml"/><Relationship Id="rId126" Type="http://schemas.openxmlformats.org/officeDocument/2006/relationships/image" Target="../media/image2936.png"/><Relationship Id="rId333" Type="http://schemas.openxmlformats.org/officeDocument/2006/relationships/customXml" Target="../ink/ink3160.xml"/><Relationship Id="rId540" Type="http://schemas.openxmlformats.org/officeDocument/2006/relationships/image" Target="../media/image3142.png"/><Relationship Id="rId778" Type="http://schemas.openxmlformats.org/officeDocument/2006/relationships/image" Target="../media/image3260.png"/><Relationship Id="rId985" Type="http://schemas.openxmlformats.org/officeDocument/2006/relationships/customXml" Target="../ink/ink3489.xml"/><Relationship Id="rId638" Type="http://schemas.openxmlformats.org/officeDocument/2006/relationships/customXml" Target="../ink/ink3313.xml"/><Relationship Id="rId845" Type="http://schemas.openxmlformats.org/officeDocument/2006/relationships/image" Target="../media/image3292.png"/><Relationship Id="rId277" Type="http://schemas.openxmlformats.org/officeDocument/2006/relationships/customXml" Target="../ink/ink3132.xml"/><Relationship Id="rId400" Type="http://schemas.openxmlformats.org/officeDocument/2006/relationships/image" Target="../media/image3072.png"/><Relationship Id="rId484" Type="http://schemas.openxmlformats.org/officeDocument/2006/relationships/image" Target="../media/image3114.png"/><Relationship Id="rId705" Type="http://schemas.openxmlformats.org/officeDocument/2006/relationships/image" Target="../media/image3224.png"/><Relationship Id="rId137" Type="http://schemas.openxmlformats.org/officeDocument/2006/relationships/customXml" Target="../ink/ink3061.xml"/><Relationship Id="rId344" Type="http://schemas.openxmlformats.org/officeDocument/2006/relationships/image" Target="../media/image3044.png"/><Relationship Id="rId691" Type="http://schemas.openxmlformats.org/officeDocument/2006/relationships/image" Target="../media/image3217.png"/><Relationship Id="rId789" Type="http://schemas.openxmlformats.org/officeDocument/2006/relationships/customXml" Target="../ink/ink3389.xml"/><Relationship Id="rId912" Type="http://schemas.openxmlformats.org/officeDocument/2006/relationships/customXml" Target="../ink/ink3452.xml"/><Relationship Id="rId996" Type="http://schemas.openxmlformats.org/officeDocument/2006/relationships/customXml" Target="../ink/ink3495.xml"/><Relationship Id="rId41" Type="http://schemas.openxmlformats.org/officeDocument/2006/relationships/image" Target="../media/image2895.png"/><Relationship Id="rId551" Type="http://schemas.openxmlformats.org/officeDocument/2006/relationships/customXml" Target="../ink/ink3269.xml"/><Relationship Id="rId649" Type="http://schemas.openxmlformats.org/officeDocument/2006/relationships/image" Target="../media/image3196.png"/><Relationship Id="rId856" Type="http://schemas.openxmlformats.org/officeDocument/2006/relationships/customXml" Target="../ink/ink3424.xml"/><Relationship Id="rId190" Type="http://schemas.openxmlformats.org/officeDocument/2006/relationships/customXml" Target="../ink/ink3088.xml"/><Relationship Id="rId204" Type="http://schemas.openxmlformats.org/officeDocument/2006/relationships/image" Target="../media/image2974.png"/><Relationship Id="rId246" Type="http://schemas.openxmlformats.org/officeDocument/2006/relationships/image" Target="../media/image2995.png"/><Relationship Id="rId288" Type="http://schemas.openxmlformats.org/officeDocument/2006/relationships/image" Target="../media/image3016.png"/><Relationship Id="rId411" Type="http://schemas.openxmlformats.org/officeDocument/2006/relationships/customXml" Target="../ink/ink3199.xml"/><Relationship Id="rId453" Type="http://schemas.openxmlformats.org/officeDocument/2006/relationships/customXml" Target="../ink/ink3220.xml"/><Relationship Id="rId509" Type="http://schemas.openxmlformats.org/officeDocument/2006/relationships/customXml" Target="../ink/ink3248.xml"/><Relationship Id="rId660" Type="http://schemas.openxmlformats.org/officeDocument/2006/relationships/customXml" Target="../ink/ink3324.xml"/><Relationship Id="rId898" Type="http://schemas.openxmlformats.org/officeDocument/2006/relationships/customXml" Target="../ink/ink3445.xml"/><Relationship Id="rId106" Type="http://schemas.openxmlformats.org/officeDocument/2006/relationships/customXml" Target="../ink/ink3045.xml"/><Relationship Id="rId313" Type="http://schemas.openxmlformats.org/officeDocument/2006/relationships/customXml" Target="../ink/ink3150.xml"/><Relationship Id="rId495" Type="http://schemas.openxmlformats.org/officeDocument/2006/relationships/customXml" Target="../ink/ink3241.xml"/><Relationship Id="rId716" Type="http://schemas.openxmlformats.org/officeDocument/2006/relationships/customXml" Target="../ink/ink3352.xml"/><Relationship Id="rId758" Type="http://schemas.openxmlformats.org/officeDocument/2006/relationships/image" Target="../media/image3250.png"/><Relationship Id="rId923" Type="http://schemas.openxmlformats.org/officeDocument/2006/relationships/image" Target="../media/image3330.png"/><Relationship Id="rId965" Type="http://schemas.openxmlformats.org/officeDocument/2006/relationships/customXml" Target="../ink/ink3479.xml"/><Relationship Id="rId10" Type="http://schemas.openxmlformats.org/officeDocument/2006/relationships/customXml" Target="../ink/ink2997.xml"/><Relationship Id="rId52" Type="http://schemas.openxmlformats.org/officeDocument/2006/relationships/customXml" Target="../ink/ink3018.xml"/><Relationship Id="rId94" Type="http://schemas.openxmlformats.org/officeDocument/2006/relationships/customXml" Target="../ink/ink3039.xml"/><Relationship Id="rId148" Type="http://schemas.openxmlformats.org/officeDocument/2006/relationships/image" Target="../media/image2947.png"/><Relationship Id="rId355" Type="http://schemas.openxmlformats.org/officeDocument/2006/relationships/customXml" Target="../ink/ink3171.xml"/><Relationship Id="rId397" Type="http://schemas.openxmlformats.org/officeDocument/2006/relationships/customXml" Target="../ink/ink3192.xml"/><Relationship Id="rId520" Type="http://schemas.openxmlformats.org/officeDocument/2006/relationships/image" Target="../media/image3132.png"/><Relationship Id="rId562" Type="http://schemas.openxmlformats.org/officeDocument/2006/relationships/customXml" Target="../ink/ink3275.xml"/><Relationship Id="rId618" Type="http://schemas.openxmlformats.org/officeDocument/2006/relationships/customXml" Target="../ink/ink3303.xml"/><Relationship Id="rId825" Type="http://schemas.openxmlformats.org/officeDocument/2006/relationships/customXml" Target="../ink/ink3408.xml"/><Relationship Id="rId215" Type="http://schemas.openxmlformats.org/officeDocument/2006/relationships/customXml" Target="../ink/ink3101.xml"/><Relationship Id="rId257" Type="http://schemas.openxmlformats.org/officeDocument/2006/relationships/customXml" Target="../ink/ink3122.xml"/><Relationship Id="rId422" Type="http://schemas.openxmlformats.org/officeDocument/2006/relationships/image" Target="../media/image3083.png"/><Relationship Id="rId464" Type="http://schemas.openxmlformats.org/officeDocument/2006/relationships/image" Target="../media/image3104.png"/><Relationship Id="rId867" Type="http://schemas.openxmlformats.org/officeDocument/2006/relationships/image" Target="../media/image3303.png"/><Relationship Id="rId299" Type="http://schemas.openxmlformats.org/officeDocument/2006/relationships/customXml" Target="../ink/ink3143.xml"/><Relationship Id="rId727" Type="http://schemas.openxmlformats.org/officeDocument/2006/relationships/image" Target="../media/image3235.png"/><Relationship Id="rId934" Type="http://schemas.openxmlformats.org/officeDocument/2006/relationships/customXml" Target="../ink/ink3463.xml"/><Relationship Id="rId63" Type="http://schemas.openxmlformats.org/officeDocument/2006/relationships/image" Target="../media/image2906.png"/><Relationship Id="rId159" Type="http://schemas.openxmlformats.org/officeDocument/2006/relationships/customXml" Target="../ink/ink3072.xml"/><Relationship Id="rId366" Type="http://schemas.openxmlformats.org/officeDocument/2006/relationships/image" Target="../media/image3055.png"/><Relationship Id="rId573" Type="http://schemas.openxmlformats.org/officeDocument/2006/relationships/image" Target="../media/image3158.png"/><Relationship Id="rId780" Type="http://schemas.openxmlformats.org/officeDocument/2006/relationships/image" Target="../media/image3261.png"/><Relationship Id="rId226" Type="http://schemas.openxmlformats.org/officeDocument/2006/relationships/image" Target="../media/image2985.png"/><Relationship Id="rId433" Type="http://schemas.openxmlformats.org/officeDocument/2006/relationships/customXml" Target="../ink/ink3210.xml"/><Relationship Id="rId878" Type="http://schemas.openxmlformats.org/officeDocument/2006/relationships/customXml" Target="../ink/ink3435.xml"/><Relationship Id="rId640" Type="http://schemas.openxmlformats.org/officeDocument/2006/relationships/customXml" Target="../ink/ink3314.xml"/><Relationship Id="rId738" Type="http://schemas.openxmlformats.org/officeDocument/2006/relationships/customXml" Target="../ink/ink3363.xml"/><Relationship Id="rId945" Type="http://schemas.openxmlformats.org/officeDocument/2006/relationships/customXml" Target="../ink/ink3469.xml"/><Relationship Id="rId74" Type="http://schemas.openxmlformats.org/officeDocument/2006/relationships/customXml" Target="../ink/ink3029.xml"/><Relationship Id="rId377" Type="http://schemas.openxmlformats.org/officeDocument/2006/relationships/customXml" Target="../ink/ink3182.xml"/><Relationship Id="rId500" Type="http://schemas.openxmlformats.org/officeDocument/2006/relationships/image" Target="../media/image3122.png"/><Relationship Id="rId584" Type="http://schemas.openxmlformats.org/officeDocument/2006/relationships/customXml" Target="../ink/ink3286.xml"/><Relationship Id="rId805" Type="http://schemas.openxmlformats.org/officeDocument/2006/relationships/image" Target="../media/image3273.png"/><Relationship Id="rId5" Type="http://schemas.openxmlformats.org/officeDocument/2006/relationships/image" Target="../media/image2878.png"/><Relationship Id="rId237" Type="http://schemas.openxmlformats.org/officeDocument/2006/relationships/customXml" Target="../ink/ink3112.xml"/><Relationship Id="rId791" Type="http://schemas.openxmlformats.org/officeDocument/2006/relationships/customXml" Target="../ink/ink3390.xml"/><Relationship Id="rId889" Type="http://schemas.openxmlformats.org/officeDocument/2006/relationships/image" Target="../media/image3313.png"/><Relationship Id="rId444" Type="http://schemas.openxmlformats.org/officeDocument/2006/relationships/image" Target="../media/image3094.png"/><Relationship Id="rId651" Type="http://schemas.openxmlformats.org/officeDocument/2006/relationships/image" Target="../media/image3197.png"/><Relationship Id="rId749" Type="http://schemas.openxmlformats.org/officeDocument/2006/relationships/image" Target="../media/image3246.png"/><Relationship Id="rId290" Type="http://schemas.openxmlformats.org/officeDocument/2006/relationships/image" Target="../media/image3017.png"/><Relationship Id="rId304" Type="http://schemas.openxmlformats.org/officeDocument/2006/relationships/image" Target="../media/image3024.png"/><Relationship Id="rId388" Type="http://schemas.openxmlformats.org/officeDocument/2006/relationships/image" Target="../media/image3066.png"/><Relationship Id="rId511" Type="http://schemas.openxmlformats.org/officeDocument/2006/relationships/customXml" Target="../ink/ink3249.xml"/><Relationship Id="rId609" Type="http://schemas.openxmlformats.org/officeDocument/2006/relationships/image" Target="../media/image3176.png"/><Relationship Id="rId956" Type="http://schemas.openxmlformats.org/officeDocument/2006/relationships/image" Target="../media/image3346.png"/><Relationship Id="rId85" Type="http://schemas.openxmlformats.org/officeDocument/2006/relationships/image" Target="../media/image2916.png"/><Relationship Id="rId150" Type="http://schemas.openxmlformats.org/officeDocument/2006/relationships/image" Target="../media/image2948.png"/><Relationship Id="rId595" Type="http://schemas.openxmlformats.org/officeDocument/2006/relationships/image" Target="../media/image3169.png"/><Relationship Id="rId816" Type="http://schemas.openxmlformats.org/officeDocument/2006/relationships/customXml" Target="../ink/ink3403.xml"/><Relationship Id="rId1001" Type="http://schemas.openxmlformats.org/officeDocument/2006/relationships/image" Target="../media/image3368.png"/><Relationship Id="rId248" Type="http://schemas.openxmlformats.org/officeDocument/2006/relationships/image" Target="../media/image2996.png"/><Relationship Id="rId455" Type="http://schemas.openxmlformats.org/officeDocument/2006/relationships/customXml" Target="../ink/ink3221.xml"/><Relationship Id="rId662" Type="http://schemas.openxmlformats.org/officeDocument/2006/relationships/customXml" Target="../ink/ink3325.xml"/><Relationship Id="rId12" Type="http://schemas.openxmlformats.org/officeDocument/2006/relationships/customXml" Target="../ink/ink2998.xml"/><Relationship Id="rId108" Type="http://schemas.openxmlformats.org/officeDocument/2006/relationships/customXml" Target="../ink/ink3046.xml"/><Relationship Id="rId315" Type="http://schemas.openxmlformats.org/officeDocument/2006/relationships/customXml" Target="../ink/ink3151.xml"/><Relationship Id="rId522" Type="http://schemas.openxmlformats.org/officeDocument/2006/relationships/image" Target="../media/image3133.png"/><Relationship Id="rId967" Type="http://schemas.openxmlformats.org/officeDocument/2006/relationships/customXml" Target="../ink/ink3480.xml"/><Relationship Id="rId96" Type="http://schemas.openxmlformats.org/officeDocument/2006/relationships/customXml" Target="../ink/ink3040.xml"/><Relationship Id="rId161" Type="http://schemas.openxmlformats.org/officeDocument/2006/relationships/image" Target="../media/image2953.png"/><Relationship Id="rId399" Type="http://schemas.openxmlformats.org/officeDocument/2006/relationships/customXml" Target="../ink/ink3193.xml"/><Relationship Id="rId827" Type="http://schemas.openxmlformats.org/officeDocument/2006/relationships/customXml" Target="../ink/ink3409.xml"/><Relationship Id="rId259" Type="http://schemas.openxmlformats.org/officeDocument/2006/relationships/customXml" Target="../ink/ink3123.xml"/><Relationship Id="rId466" Type="http://schemas.openxmlformats.org/officeDocument/2006/relationships/image" Target="../media/image3105.png"/><Relationship Id="rId673" Type="http://schemas.openxmlformats.org/officeDocument/2006/relationships/image" Target="../media/image3208.png"/><Relationship Id="rId880" Type="http://schemas.openxmlformats.org/officeDocument/2006/relationships/customXml" Target="../ink/ink3436.xml"/><Relationship Id="rId23" Type="http://schemas.openxmlformats.org/officeDocument/2006/relationships/image" Target="../media/image2886.png"/><Relationship Id="rId119" Type="http://schemas.openxmlformats.org/officeDocument/2006/relationships/image" Target="../media/image2933.png"/><Relationship Id="rId326" Type="http://schemas.openxmlformats.org/officeDocument/2006/relationships/image" Target="../media/image3035.png"/><Relationship Id="rId533" Type="http://schemas.openxmlformats.org/officeDocument/2006/relationships/customXml" Target="../ink/ink3260.xml"/><Relationship Id="rId978" Type="http://schemas.openxmlformats.org/officeDocument/2006/relationships/image" Target="../media/image3357.png"/><Relationship Id="rId740" Type="http://schemas.openxmlformats.org/officeDocument/2006/relationships/customXml" Target="../ink/ink3364.xml"/><Relationship Id="rId838" Type="http://schemas.openxmlformats.org/officeDocument/2006/relationships/image" Target="../media/image3289.png"/><Relationship Id="rId172" Type="http://schemas.openxmlformats.org/officeDocument/2006/relationships/customXml" Target="../ink/ink3079.xml"/><Relationship Id="rId477" Type="http://schemas.openxmlformats.org/officeDocument/2006/relationships/customXml" Target="../ink/ink3232.xml"/><Relationship Id="rId600" Type="http://schemas.openxmlformats.org/officeDocument/2006/relationships/customXml" Target="../ink/ink3294.xml"/><Relationship Id="rId684" Type="http://schemas.openxmlformats.org/officeDocument/2006/relationships/customXml" Target="../ink/ink3336.xml"/><Relationship Id="rId337" Type="http://schemas.openxmlformats.org/officeDocument/2006/relationships/customXml" Target="../ink/ink3162.xml"/><Relationship Id="rId891" Type="http://schemas.openxmlformats.org/officeDocument/2006/relationships/image" Target="../media/image3314.png"/><Relationship Id="rId905" Type="http://schemas.openxmlformats.org/officeDocument/2006/relationships/image" Target="../media/image3321.png"/><Relationship Id="rId989" Type="http://schemas.openxmlformats.org/officeDocument/2006/relationships/image" Target="../media/image3362.png"/><Relationship Id="rId34" Type="http://schemas.openxmlformats.org/officeDocument/2006/relationships/customXml" Target="../ink/ink3009.xml"/><Relationship Id="rId544" Type="http://schemas.openxmlformats.org/officeDocument/2006/relationships/image" Target="../media/image3144.png"/><Relationship Id="rId751" Type="http://schemas.openxmlformats.org/officeDocument/2006/relationships/customXml" Target="../ink/ink3370.xml"/><Relationship Id="rId849" Type="http://schemas.openxmlformats.org/officeDocument/2006/relationships/image" Target="../media/image3294.png"/><Relationship Id="rId183" Type="http://schemas.openxmlformats.org/officeDocument/2006/relationships/image" Target="../media/image2964.png"/><Relationship Id="rId390" Type="http://schemas.openxmlformats.org/officeDocument/2006/relationships/image" Target="../media/image3067.png"/><Relationship Id="rId404" Type="http://schemas.openxmlformats.org/officeDocument/2006/relationships/image" Target="../media/image3074.png"/><Relationship Id="rId611" Type="http://schemas.openxmlformats.org/officeDocument/2006/relationships/image" Target="../media/image3177.png"/><Relationship Id="rId250" Type="http://schemas.openxmlformats.org/officeDocument/2006/relationships/image" Target="../media/image2997.png"/><Relationship Id="rId488" Type="http://schemas.openxmlformats.org/officeDocument/2006/relationships/image" Target="../media/image3116.png"/><Relationship Id="rId695" Type="http://schemas.openxmlformats.org/officeDocument/2006/relationships/image" Target="../media/image3219.png"/><Relationship Id="rId709" Type="http://schemas.openxmlformats.org/officeDocument/2006/relationships/image" Target="../media/image3226.png"/><Relationship Id="rId916" Type="http://schemas.openxmlformats.org/officeDocument/2006/relationships/customXml" Target="../ink/ink3454.xml"/><Relationship Id="rId45" Type="http://schemas.openxmlformats.org/officeDocument/2006/relationships/image" Target="../media/image2897.png"/><Relationship Id="rId110" Type="http://schemas.openxmlformats.org/officeDocument/2006/relationships/customXml" Target="../ink/ink3047.xml"/><Relationship Id="rId348" Type="http://schemas.openxmlformats.org/officeDocument/2006/relationships/image" Target="../media/image3046.png"/><Relationship Id="rId555" Type="http://schemas.openxmlformats.org/officeDocument/2006/relationships/image" Target="../media/image3149.png"/><Relationship Id="rId762" Type="http://schemas.openxmlformats.org/officeDocument/2006/relationships/image" Target="../media/image3252.png"/><Relationship Id="rId194" Type="http://schemas.openxmlformats.org/officeDocument/2006/relationships/customXml" Target="../ink/ink3090.xml"/><Relationship Id="rId208" Type="http://schemas.openxmlformats.org/officeDocument/2006/relationships/image" Target="../media/image2976.png"/><Relationship Id="rId415" Type="http://schemas.openxmlformats.org/officeDocument/2006/relationships/customXml" Target="../ink/ink3201.xml"/><Relationship Id="rId622" Type="http://schemas.openxmlformats.org/officeDocument/2006/relationships/customXml" Target="../ink/ink3305.xml"/><Relationship Id="rId261" Type="http://schemas.openxmlformats.org/officeDocument/2006/relationships/customXml" Target="../ink/ink3124.xml"/><Relationship Id="rId499" Type="http://schemas.openxmlformats.org/officeDocument/2006/relationships/customXml" Target="../ink/ink3243.xml"/><Relationship Id="rId927" Type="http://schemas.openxmlformats.org/officeDocument/2006/relationships/image" Target="../media/image3332.png"/><Relationship Id="rId56" Type="http://schemas.openxmlformats.org/officeDocument/2006/relationships/customXml" Target="../ink/ink3020.xml"/><Relationship Id="rId359" Type="http://schemas.openxmlformats.org/officeDocument/2006/relationships/customXml" Target="../ink/ink3173.xml"/><Relationship Id="rId566" Type="http://schemas.openxmlformats.org/officeDocument/2006/relationships/customXml" Target="../ink/ink3277.xml"/><Relationship Id="rId773" Type="http://schemas.openxmlformats.org/officeDocument/2006/relationships/customXml" Target="../ink/ink3381.xml"/><Relationship Id="rId121" Type="http://schemas.openxmlformats.org/officeDocument/2006/relationships/image" Target="../media/image2934.png"/><Relationship Id="rId219" Type="http://schemas.openxmlformats.org/officeDocument/2006/relationships/customXml" Target="../ink/ink3103.xml"/><Relationship Id="rId426" Type="http://schemas.openxmlformats.org/officeDocument/2006/relationships/image" Target="../media/image3085.png"/><Relationship Id="rId633" Type="http://schemas.openxmlformats.org/officeDocument/2006/relationships/image" Target="../media/image3188.png"/><Relationship Id="rId980" Type="http://schemas.openxmlformats.org/officeDocument/2006/relationships/image" Target="../media/image3358.png"/><Relationship Id="rId840" Type="http://schemas.openxmlformats.org/officeDocument/2006/relationships/image" Target="../media/image3290.png"/><Relationship Id="rId938" Type="http://schemas.openxmlformats.org/officeDocument/2006/relationships/image" Target="../media/image3337.png"/><Relationship Id="rId67" Type="http://schemas.openxmlformats.org/officeDocument/2006/relationships/image" Target="../media/image2908.png"/><Relationship Id="rId272" Type="http://schemas.openxmlformats.org/officeDocument/2006/relationships/image" Target="../media/image3008.png"/><Relationship Id="rId577" Type="http://schemas.openxmlformats.org/officeDocument/2006/relationships/image" Target="../media/image3160.png"/><Relationship Id="rId700" Type="http://schemas.openxmlformats.org/officeDocument/2006/relationships/customXml" Target="../ink/ink3344.xml"/><Relationship Id="rId132" Type="http://schemas.openxmlformats.org/officeDocument/2006/relationships/image" Target="../media/image2939.png"/><Relationship Id="rId784" Type="http://schemas.openxmlformats.org/officeDocument/2006/relationships/image" Target="../media/image3263.png"/><Relationship Id="rId991" Type="http://schemas.openxmlformats.org/officeDocument/2006/relationships/image" Target="../media/image3363.png"/><Relationship Id="rId437" Type="http://schemas.openxmlformats.org/officeDocument/2006/relationships/customXml" Target="../ink/ink3212.xml"/><Relationship Id="rId644" Type="http://schemas.openxmlformats.org/officeDocument/2006/relationships/customXml" Target="../ink/ink3316.xml"/><Relationship Id="rId851" Type="http://schemas.openxmlformats.org/officeDocument/2006/relationships/image" Target="../media/image3295.png"/><Relationship Id="rId283" Type="http://schemas.openxmlformats.org/officeDocument/2006/relationships/customXml" Target="../ink/ink3135.xml"/><Relationship Id="rId490" Type="http://schemas.openxmlformats.org/officeDocument/2006/relationships/image" Target="../media/image3117.png"/><Relationship Id="rId504" Type="http://schemas.openxmlformats.org/officeDocument/2006/relationships/image" Target="../media/image3124.png"/><Relationship Id="rId711" Type="http://schemas.openxmlformats.org/officeDocument/2006/relationships/image" Target="../media/image3227.png"/><Relationship Id="rId949" Type="http://schemas.openxmlformats.org/officeDocument/2006/relationships/customXml" Target="../ink/ink3471.xml"/><Relationship Id="rId78" Type="http://schemas.openxmlformats.org/officeDocument/2006/relationships/customXml" Target="../ink/ink3031.xml"/><Relationship Id="rId143" Type="http://schemas.openxmlformats.org/officeDocument/2006/relationships/customXml" Target="../ink/ink3064.xml"/><Relationship Id="rId350" Type="http://schemas.openxmlformats.org/officeDocument/2006/relationships/image" Target="../media/image3047.png"/><Relationship Id="rId588" Type="http://schemas.openxmlformats.org/officeDocument/2006/relationships/customXml" Target="../ink/ink3288.xml"/><Relationship Id="rId795" Type="http://schemas.openxmlformats.org/officeDocument/2006/relationships/image" Target="../media/image3268.png"/><Relationship Id="rId809" Type="http://schemas.openxmlformats.org/officeDocument/2006/relationships/image" Target="../media/image3275.png"/><Relationship Id="rId9" Type="http://schemas.openxmlformats.org/officeDocument/2006/relationships/image" Target="../media/image2880.png"/><Relationship Id="rId210" Type="http://schemas.openxmlformats.org/officeDocument/2006/relationships/image" Target="../media/image2977.png"/><Relationship Id="rId448" Type="http://schemas.openxmlformats.org/officeDocument/2006/relationships/image" Target="../media/image3096.png"/><Relationship Id="rId655" Type="http://schemas.openxmlformats.org/officeDocument/2006/relationships/image" Target="../media/image3199.png"/><Relationship Id="rId862" Type="http://schemas.openxmlformats.org/officeDocument/2006/relationships/customXml" Target="../ink/ink3427.xml"/><Relationship Id="rId294" Type="http://schemas.openxmlformats.org/officeDocument/2006/relationships/image" Target="../media/image3019.png"/><Relationship Id="rId308" Type="http://schemas.openxmlformats.org/officeDocument/2006/relationships/image" Target="../media/image3026.png"/><Relationship Id="rId515" Type="http://schemas.openxmlformats.org/officeDocument/2006/relationships/customXml" Target="../ink/ink3251.xml"/><Relationship Id="rId722" Type="http://schemas.openxmlformats.org/officeDocument/2006/relationships/customXml" Target="../ink/ink3355.xml"/><Relationship Id="rId89" Type="http://schemas.openxmlformats.org/officeDocument/2006/relationships/image" Target="../media/image2918.png"/><Relationship Id="rId154" Type="http://schemas.openxmlformats.org/officeDocument/2006/relationships/image" Target="../media/image2950.png"/><Relationship Id="rId361" Type="http://schemas.openxmlformats.org/officeDocument/2006/relationships/customXml" Target="../ink/ink3174.xml"/><Relationship Id="rId599" Type="http://schemas.openxmlformats.org/officeDocument/2006/relationships/image" Target="../media/image3171.png"/><Relationship Id="rId1005" Type="http://schemas.openxmlformats.org/officeDocument/2006/relationships/image" Target="../media/image3370.png"/><Relationship Id="rId459" Type="http://schemas.openxmlformats.org/officeDocument/2006/relationships/customXml" Target="../ink/ink3223.xml"/><Relationship Id="rId666" Type="http://schemas.openxmlformats.org/officeDocument/2006/relationships/customXml" Target="../ink/ink3327.xml"/><Relationship Id="rId873" Type="http://schemas.openxmlformats.org/officeDocument/2006/relationships/image" Target="../media/image2314.png"/><Relationship Id="rId16" Type="http://schemas.openxmlformats.org/officeDocument/2006/relationships/customXml" Target="../ink/ink3000.xml"/><Relationship Id="rId221" Type="http://schemas.openxmlformats.org/officeDocument/2006/relationships/customXml" Target="../ink/ink3104.xml"/><Relationship Id="rId319" Type="http://schemas.openxmlformats.org/officeDocument/2006/relationships/customXml" Target="../ink/ink3153.xml"/><Relationship Id="rId526" Type="http://schemas.openxmlformats.org/officeDocument/2006/relationships/image" Target="../media/image3135.png"/><Relationship Id="rId733" Type="http://schemas.openxmlformats.org/officeDocument/2006/relationships/image" Target="../media/image3238.png"/><Relationship Id="rId940" Type="http://schemas.openxmlformats.org/officeDocument/2006/relationships/image" Target="../media/image3338.png"/><Relationship Id="rId165" Type="http://schemas.openxmlformats.org/officeDocument/2006/relationships/image" Target="../media/image2955.png"/><Relationship Id="rId372" Type="http://schemas.openxmlformats.org/officeDocument/2006/relationships/image" Target="../media/image3058.png"/><Relationship Id="rId677" Type="http://schemas.openxmlformats.org/officeDocument/2006/relationships/image" Target="../media/image3210.png"/><Relationship Id="rId800" Type="http://schemas.openxmlformats.org/officeDocument/2006/relationships/customXml" Target="../ink/ink3395.xml"/><Relationship Id="rId232" Type="http://schemas.openxmlformats.org/officeDocument/2006/relationships/image" Target="../media/image2988.png"/><Relationship Id="rId884" Type="http://schemas.openxmlformats.org/officeDocument/2006/relationships/customXml" Target="../ink/ink3438.xml"/><Relationship Id="rId27" Type="http://schemas.openxmlformats.org/officeDocument/2006/relationships/image" Target="../media/image2888.png"/><Relationship Id="rId537" Type="http://schemas.openxmlformats.org/officeDocument/2006/relationships/customXml" Target="../ink/ink3262.xml"/><Relationship Id="rId744" Type="http://schemas.openxmlformats.org/officeDocument/2006/relationships/customXml" Target="../ink/ink3366.xml"/><Relationship Id="rId951" Type="http://schemas.openxmlformats.org/officeDocument/2006/relationships/customXml" Target="../ink/ink3472.xml"/><Relationship Id="rId80" Type="http://schemas.openxmlformats.org/officeDocument/2006/relationships/customXml" Target="../ink/ink3032.xml"/><Relationship Id="rId176" Type="http://schemas.openxmlformats.org/officeDocument/2006/relationships/customXml" Target="../ink/ink3081.xml"/><Relationship Id="rId383" Type="http://schemas.openxmlformats.org/officeDocument/2006/relationships/customXml" Target="../ink/ink3185.xml"/><Relationship Id="rId590" Type="http://schemas.openxmlformats.org/officeDocument/2006/relationships/customXml" Target="../ink/ink3289.xml"/><Relationship Id="rId604" Type="http://schemas.openxmlformats.org/officeDocument/2006/relationships/customXml" Target="../ink/ink3296.xml"/><Relationship Id="rId811" Type="http://schemas.openxmlformats.org/officeDocument/2006/relationships/image" Target="../media/image3276.png"/><Relationship Id="rId243" Type="http://schemas.openxmlformats.org/officeDocument/2006/relationships/customXml" Target="../ink/ink3115.xml"/><Relationship Id="rId450" Type="http://schemas.openxmlformats.org/officeDocument/2006/relationships/image" Target="../media/image3097.png"/><Relationship Id="rId688" Type="http://schemas.openxmlformats.org/officeDocument/2006/relationships/customXml" Target="../ink/ink3338.xml"/><Relationship Id="rId895" Type="http://schemas.openxmlformats.org/officeDocument/2006/relationships/image" Target="../media/image3316.png"/><Relationship Id="rId909" Type="http://schemas.openxmlformats.org/officeDocument/2006/relationships/image" Target="../media/image3323.png"/><Relationship Id="rId38" Type="http://schemas.openxmlformats.org/officeDocument/2006/relationships/customXml" Target="../ink/ink3011.xml"/><Relationship Id="rId103" Type="http://schemas.openxmlformats.org/officeDocument/2006/relationships/image" Target="../media/image2925.png"/><Relationship Id="rId310" Type="http://schemas.openxmlformats.org/officeDocument/2006/relationships/image" Target="../media/image3027.png"/><Relationship Id="rId548" Type="http://schemas.openxmlformats.org/officeDocument/2006/relationships/image" Target="../media/image3146.png"/><Relationship Id="rId755" Type="http://schemas.openxmlformats.org/officeDocument/2006/relationships/customXml" Target="../ink/ink3372.xml"/><Relationship Id="rId962" Type="http://schemas.openxmlformats.org/officeDocument/2006/relationships/image" Target="../media/image3349.png"/><Relationship Id="rId91" Type="http://schemas.openxmlformats.org/officeDocument/2006/relationships/image" Target="../media/image2919.png"/><Relationship Id="rId187" Type="http://schemas.openxmlformats.org/officeDocument/2006/relationships/image" Target="../media/image2966.png"/><Relationship Id="rId394" Type="http://schemas.openxmlformats.org/officeDocument/2006/relationships/image" Target="../media/image3069.png"/><Relationship Id="rId408" Type="http://schemas.openxmlformats.org/officeDocument/2006/relationships/image" Target="../media/image3076.png"/><Relationship Id="rId615" Type="http://schemas.openxmlformats.org/officeDocument/2006/relationships/image" Target="../media/image3179.png"/><Relationship Id="rId822" Type="http://schemas.openxmlformats.org/officeDocument/2006/relationships/customXml" Target="../ink/ink3406.xml"/><Relationship Id="rId254" Type="http://schemas.openxmlformats.org/officeDocument/2006/relationships/image" Target="../media/image2999.png"/><Relationship Id="rId699" Type="http://schemas.openxmlformats.org/officeDocument/2006/relationships/image" Target="../media/image3221.png"/><Relationship Id="rId49" Type="http://schemas.openxmlformats.org/officeDocument/2006/relationships/image" Target="../media/image2899.png"/><Relationship Id="rId114" Type="http://schemas.openxmlformats.org/officeDocument/2006/relationships/customXml" Target="../ink/ink3049.xml"/><Relationship Id="rId461" Type="http://schemas.openxmlformats.org/officeDocument/2006/relationships/customXml" Target="../ink/ink3224.xml"/><Relationship Id="rId559" Type="http://schemas.openxmlformats.org/officeDocument/2006/relationships/image" Target="../media/image3151.png"/><Relationship Id="rId766" Type="http://schemas.openxmlformats.org/officeDocument/2006/relationships/image" Target="../media/image3254.png"/><Relationship Id="rId198" Type="http://schemas.openxmlformats.org/officeDocument/2006/relationships/customXml" Target="../ink/ink3092.xml"/><Relationship Id="rId321" Type="http://schemas.openxmlformats.org/officeDocument/2006/relationships/customXml" Target="../ink/ink3154.xml"/><Relationship Id="rId419" Type="http://schemas.openxmlformats.org/officeDocument/2006/relationships/customXml" Target="../ink/ink3203.xml"/><Relationship Id="rId626" Type="http://schemas.openxmlformats.org/officeDocument/2006/relationships/customXml" Target="../ink/ink3307.xml"/><Relationship Id="rId973" Type="http://schemas.openxmlformats.org/officeDocument/2006/relationships/customXml" Target="../ink/ink3483.xml"/><Relationship Id="rId833" Type="http://schemas.openxmlformats.org/officeDocument/2006/relationships/customXml" Target="../ink/ink3412.xml"/><Relationship Id="rId265" Type="http://schemas.openxmlformats.org/officeDocument/2006/relationships/customXml" Target="../ink/ink3126.xml"/><Relationship Id="rId472" Type="http://schemas.openxmlformats.org/officeDocument/2006/relationships/image" Target="../media/image3108.png"/><Relationship Id="rId900" Type="http://schemas.openxmlformats.org/officeDocument/2006/relationships/customXml" Target="../ink/ink3446.xml"/><Relationship Id="rId125" Type="http://schemas.openxmlformats.org/officeDocument/2006/relationships/customXml" Target="../ink/ink3055.xml"/><Relationship Id="rId332" Type="http://schemas.openxmlformats.org/officeDocument/2006/relationships/image" Target="../media/image3038.png"/><Relationship Id="rId777" Type="http://schemas.openxmlformats.org/officeDocument/2006/relationships/customXml" Target="../ink/ink3383.xml"/><Relationship Id="rId984" Type="http://schemas.openxmlformats.org/officeDocument/2006/relationships/image" Target="../media/image3360.png"/><Relationship Id="rId637" Type="http://schemas.openxmlformats.org/officeDocument/2006/relationships/image" Target="../media/image3190.png"/><Relationship Id="rId844" Type="http://schemas.openxmlformats.org/officeDocument/2006/relationships/customXml" Target="../ink/ink3418.xml"/><Relationship Id="rId276" Type="http://schemas.openxmlformats.org/officeDocument/2006/relationships/image" Target="../media/image3010.png"/><Relationship Id="rId483" Type="http://schemas.openxmlformats.org/officeDocument/2006/relationships/customXml" Target="../ink/ink3235.xml"/><Relationship Id="rId690" Type="http://schemas.openxmlformats.org/officeDocument/2006/relationships/customXml" Target="../ink/ink3339.xml"/><Relationship Id="rId704" Type="http://schemas.openxmlformats.org/officeDocument/2006/relationships/customXml" Target="../ink/ink3346.xml"/><Relationship Id="rId911" Type="http://schemas.openxmlformats.org/officeDocument/2006/relationships/image" Target="../media/image3324.png"/><Relationship Id="rId40" Type="http://schemas.openxmlformats.org/officeDocument/2006/relationships/customXml" Target="../ink/ink3012.xml"/><Relationship Id="rId136" Type="http://schemas.openxmlformats.org/officeDocument/2006/relationships/image" Target="../media/image2941.png"/><Relationship Id="rId343" Type="http://schemas.openxmlformats.org/officeDocument/2006/relationships/customXml" Target="../ink/ink3165.xml"/><Relationship Id="rId550" Type="http://schemas.openxmlformats.org/officeDocument/2006/relationships/image" Target="../media/image3147.png"/><Relationship Id="rId788" Type="http://schemas.openxmlformats.org/officeDocument/2006/relationships/image" Target="../media/image3265.png"/><Relationship Id="rId995" Type="http://schemas.openxmlformats.org/officeDocument/2006/relationships/image" Target="../media/image3365.png"/><Relationship Id="rId203" Type="http://schemas.openxmlformats.org/officeDocument/2006/relationships/customXml" Target="../ink/ink3095.xml"/><Relationship Id="rId648" Type="http://schemas.openxmlformats.org/officeDocument/2006/relationships/customXml" Target="../ink/ink3318.xml"/><Relationship Id="rId855" Type="http://schemas.openxmlformats.org/officeDocument/2006/relationships/image" Target="../media/image3297.png"/><Relationship Id="rId287" Type="http://schemas.openxmlformats.org/officeDocument/2006/relationships/customXml" Target="../ink/ink3137.xml"/><Relationship Id="rId410" Type="http://schemas.openxmlformats.org/officeDocument/2006/relationships/image" Target="../media/image3077.png"/><Relationship Id="rId494" Type="http://schemas.openxmlformats.org/officeDocument/2006/relationships/image" Target="../media/image3119.png"/><Relationship Id="rId508" Type="http://schemas.openxmlformats.org/officeDocument/2006/relationships/image" Target="../media/image3126.png"/><Relationship Id="rId715" Type="http://schemas.openxmlformats.org/officeDocument/2006/relationships/image" Target="../media/image3229.png"/><Relationship Id="rId922" Type="http://schemas.openxmlformats.org/officeDocument/2006/relationships/customXml" Target="../ink/ink3457.xml"/><Relationship Id="rId147" Type="http://schemas.openxmlformats.org/officeDocument/2006/relationships/customXml" Target="../ink/ink3066.xml"/><Relationship Id="rId354" Type="http://schemas.openxmlformats.org/officeDocument/2006/relationships/image" Target="../media/image3049.png"/><Relationship Id="rId799" Type="http://schemas.openxmlformats.org/officeDocument/2006/relationships/image" Target="../media/image3270.png"/><Relationship Id="rId51" Type="http://schemas.openxmlformats.org/officeDocument/2006/relationships/image" Target="../media/image2900.png"/><Relationship Id="rId561" Type="http://schemas.openxmlformats.org/officeDocument/2006/relationships/image" Target="../media/image3152.png"/><Relationship Id="rId659" Type="http://schemas.openxmlformats.org/officeDocument/2006/relationships/image" Target="../media/image3201.png"/><Relationship Id="rId866" Type="http://schemas.openxmlformats.org/officeDocument/2006/relationships/customXml" Target="../ink/ink3429.xml"/><Relationship Id="rId214" Type="http://schemas.openxmlformats.org/officeDocument/2006/relationships/image" Target="../media/image2979.png"/><Relationship Id="rId298" Type="http://schemas.openxmlformats.org/officeDocument/2006/relationships/image" Target="../media/image3021.png"/><Relationship Id="rId421" Type="http://schemas.openxmlformats.org/officeDocument/2006/relationships/customXml" Target="../ink/ink3204.xml"/><Relationship Id="rId519" Type="http://schemas.openxmlformats.org/officeDocument/2006/relationships/customXml" Target="../ink/ink3253.xml"/><Relationship Id="rId158" Type="http://schemas.openxmlformats.org/officeDocument/2006/relationships/image" Target="../media/image2952.png"/><Relationship Id="rId726" Type="http://schemas.openxmlformats.org/officeDocument/2006/relationships/customXml" Target="../ink/ink3357.xml"/><Relationship Id="rId933" Type="http://schemas.openxmlformats.org/officeDocument/2006/relationships/image" Target="../media/image3335.png"/><Relationship Id="rId62" Type="http://schemas.openxmlformats.org/officeDocument/2006/relationships/customXml" Target="../ink/ink3023.xml"/><Relationship Id="rId365" Type="http://schemas.openxmlformats.org/officeDocument/2006/relationships/customXml" Target="../ink/ink3176.xml"/><Relationship Id="rId572" Type="http://schemas.openxmlformats.org/officeDocument/2006/relationships/customXml" Target="../ink/ink3280.xml"/><Relationship Id="rId225" Type="http://schemas.openxmlformats.org/officeDocument/2006/relationships/customXml" Target="../ink/ink3106.xml"/><Relationship Id="rId432" Type="http://schemas.openxmlformats.org/officeDocument/2006/relationships/image" Target="../media/image3088.png"/><Relationship Id="rId877" Type="http://schemas.openxmlformats.org/officeDocument/2006/relationships/image" Target="../media/image3307.png"/><Relationship Id="rId737" Type="http://schemas.openxmlformats.org/officeDocument/2006/relationships/image" Target="../media/image3240.png"/><Relationship Id="rId944" Type="http://schemas.openxmlformats.org/officeDocument/2006/relationships/image" Target="../media/image3340.png"/><Relationship Id="rId73" Type="http://schemas.openxmlformats.org/officeDocument/2006/relationships/image" Target="../media/image2911.png"/><Relationship Id="rId169" Type="http://schemas.openxmlformats.org/officeDocument/2006/relationships/image" Target="../media/image2957.png"/><Relationship Id="rId376" Type="http://schemas.openxmlformats.org/officeDocument/2006/relationships/image" Target="../media/image3060.png"/><Relationship Id="rId583" Type="http://schemas.openxmlformats.org/officeDocument/2006/relationships/image" Target="../media/image3163.png"/><Relationship Id="rId790" Type="http://schemas.openxmlformats.org/officeDocument/2006/relationships/image" Target="../media/image3266.png"/><Relationship Id="rId804" Type="http://schemas.openxmlformats.org/officeDocument/2006/relationships/customXml" Target="../ink/ink3397.xml"/><Relationship Id="rId4" Type="http://schemas.openxmlformats.org/officeDocument/2006/relationships/customXml" Target="../ink/ink2994.xml"/><Relationship Id="rId236" Type="http://schemas.openxmlformats.org/officeDocument/2006/relationships/image" Target="../media/image2990.png"/><Relationship Id="rId443" Type="http://schemas.openxmlformats.org/officeDocument/2006/relationships/customXml" Target="../ink/ink3215.xml"/><Relationship Id="rId650" Type="http://schemas.openxmlformats.org/officeDocument/2006/relationships/customXml" Target="../ink/ink3319.xml"/><Relationship Id="rId888" Type="http://schemas.openxmlformats.org/officeDocument/2006/relationships/customXml" Target="../ink/ink3440.xml"/><Relationship Id="rId303" Type="http://schemas.openxmlformats.org/officeDocument/2006/relationships/customXml" Target="../ink/ink3145.xml"/><Relationship Id="rId748" Type="http://schemas.openxmlformats.org/officeDocument/2006/relationships/customXml" Target="../ink/ink3368.xml"/><Relationship Id="rId955" Type="http://schemas.openxmlformats.org/officeDocument/2006/relationships/customXml" Target="../ink/ink3474.xml"/><Relationship Id="rId84" Type="http://schemas.openxmlformats.org/officeDocument/2006/relationships/customXml" Target="../ink/ink3034.xml"/><Relationship Id="rId387" Type="http://schemas.openxmlformats.org/officeDocument/2006/relationships/customXml" Target="../ink/ink3187.xml"/><Relationship Id="rId510" Type="http://schemas.openxmlformats.org/officeDocument/2006/relationships/image" Target="../media/image3127.png"/><Relationship Id="rId594" Type="http://schemas.openxmlformats.org/officeDocument/2006/relationships/customXml" Target="../ink/ink3291.xml"/><Relationship Id="rId608" Type="http://schemas.openxmlformats.org/officeDocument/2006/relationships/customXml" Target="../ink/ink3298.xml"/><Relationship Id="rId815" Type="http://schemas.openxmlformats.org/officeDocument/2006/relationships/image" Target="../media/image3278.png"/><Relationship Id="rId247" Type="http://schemas.openxmlformats.org/officeDocument/2006/relationships/customXml" Target="../ink/ink3117.xml"/><Relationship Id="rId899" Type="http://schemas.openxmlformats.org/officeDocument/2006/relationships/image" Target="../media/image3318.png"/><Relationship Id="rId1000" Type="http://schemas.openxmlformats.org/officeDocument/2006/relationships/customXml" Target="../ink/ink3497.xml"/><Relationship Id="rId107" Type="http://schemas.openxmlformats.org/officeDocument/2006/relationships/image" Target="../media/image2927.png"/><Relationship Id="rId454" Type="http://schemas.openxmlformats.org/officeDocument/2006/relationships/image" Target="../media/image3099.png"/><Relationship Id="rId661" Type="http://schemas.openxmlformats.org/officeDocument/2006/relationships/image" Target="../media/image3202.png"/><Relationship Id="rId759" Type="http://schemas.openxmlformats.org/officeDocument/2006/relationships/customXml" Target="../ink/ink3374.xml"/><Relationship Id="rId966" Type="http://schemas.openxmlformats.org/officeDocument/2006/relationships/image" Target="../media/image3351.png"/><Relationship Id="rId11" Type="http://schemas.openxmlformats.org/officeDocument/2006/relationships/image" Target="../media/image2881.png"/><Relationship Id="rId314" Type="http://schemas.openxmlformats.org/officeDocument/2006/relationships/image" Target="../media/image3029.png"/><Relationship Id="rId398" Type="http://schemas.openxmlformats.org/officeDocument/2006/relationships/image" Target="../media/image3071.png"/><Relationship Id="rId521" Type="http://schemas.openxmlformats.org/officeDocument/2006/relationships/customXml" Target="../ink/ink3254.xml"/><Relationship Id="rId619" Type="http://schemas.openxmlformats.org/officeDocument/2006/relationships/image" Target="../media/image3181.png"/><Relationship Id="rId95" Type="http://schemas.openxmlformats.org/officeDocument/2006/relationships/image" Target="../media/image2921.png"/><Relationship Id="rId160" Type="http://schemas.openxmlformats.org/officeDocument/2006/relationships/customXml" Target="../ink/ink3073.xml"/><Relationship Id="rId826" Type="http://schemas.openxmlformats.org/officeDocument/2006/relationships/image" Target="../media/image3283.png"/><Relationship Id="rId258" Type="http://schemas.openxmlformats.org/officeDocument/2006/relationships/image" Target="../media/image3001.png"/><Relationship Id="rId465" Type="http://schemas.openxmlformats.org/officeDocument/2006/relationships/customXml" Target="../ink/ink3226.xml"/><Relationship Id="rId672" Type="http://schemas.openxmlformats.org/officeDocument/2006/relationships/customXml" Target="../ink/ink3330.xml"/><Relationship Id="rId22" Type="http://schemas.openxmlformats.org/officeDocument/2006/relationships/customXml" Target="../ink/ink3003.xml"/><Relationship Id="rId118" Type="http://schemas.openxmlformats.org/officeDocument/2006/relationships/customXml" Target="../ink/ink3051.xml"/><Relationship Id="rId325" Type="http://schemas.openxmlformats.org/officeDocument/2006/relationships/customXml" Target="../ink/ink3156.xml"/><Relationship Id="rId532" Type="http://schemas.openxmlformats.org/officeDocument/2006/relationships/image" Target="../media/image3138.png"/><Relationship Id="rId977" Type="http://schemas.openxmlformats.org/officeDocument/2006/relationships/customXml" Target="../ink/ink3485.xml"/><Relationship Id="rId171" Type="http://schemas.openxmlformats.org/officeDocument/2006/relationships/image" Target="../media/image2958.png"/><Relationship Id="rId837" Type="http://schemas.openxmlformats.org/officeDocument/2006/relationships/customXml" Target="../ink/ink3414.xml"/><Relationship Id="rId269" Type="http://schemas.openxmlformats.org/officeDocument/2006/relationships/customXml" Target="../ink/ink3128.xml"/><Relationship Id="rId476" Type="http://schemas.openxmlformats.org/officeDocument/2006/relationships/image" Target="../media/image3110.png"/><Relationship Id="rId683" Type="http://schemas.openxmlformats.org/officeDocument/2006/relationships/image" Target="../media/image3213.png"/><Relationship Id="rId890" Type="http://schemas.openxmlformats.org/officeDocument/2006/relationships/customXml" Target="../ink/ink3441.xml"/><Relationship Id="rId904" Type="http://schemas.openxmlformats.org/officeDocument/2006/relationships/customXml" Target="../ink/ink3448.xml"/><Relationship Id="rId33" Type="http://schemas.openxmlformats.org/officeDocument/2006/relationships/image" Target="../media/image2891.png"/><Relationship Id="rId129" Type="http://schemas.openxmlformats.org/officeDocument/2006/relationships/customXml" Target="../ink/ink3057.xml"/><Relationship Id="rId336" Type="http://schemas.openxmlformats.org/officeDocument/2006/relationships/image" Target="../media/image3040.png"/><Relationship Id="rId543" Type="http://schemas.openxmlformats.org/officeDocument/2006/relationships/customXml" Target="../ink/ink3265.xml"/><Relationship Id="rId988" Type="http://schemas.openxmlformats.org/officeDocument/2006/relationships/customXml" Target="../ink/ink3491.xml"/><Relationship Id="rId182" Type="http://schemas.openxmlformats.org/officeDocument/2006/relationships/customXml" Target="../ink/ink3084.xml"/><Relationship Id="rId403" Type="http://schemas.openxmlformats.org/officeDocument/2006/relationships/customXml" Target="../ink/ink3195.xml"/><Relationship Id="rId750" Type="http://schemas.openxmlformats.org/officeDocument/2006/relationships/customXml" Target="../ink/ink3369.xml"/><Relationship Id="rId848" Type="http://schemas.openxmlformats.org/officeDocument/2006/relationships/customXml" Target="../ink/ink3420.xml"/><Relationship Id="rId487" Type="http://schemas.openxmlformats.org/officeDocument/2006/relationships/customXml" Target="../ink/ink3237.xml"/><Relationship Id="rId610" Type="http://schemas.openxmlformats.org/officeDocument/2006/relationships/customXml" Target="../ink/ink3299.xml"/><Relationship Id="rId694" Type="http://schemas.openxmlformats.org/officeDocument/2006/relationships/customXml" Target="../ink/ink3341.xml"/><Relationship Id="rId708" Type="http://schemas.openxmlformats.org/officeDocument/2006/relationships/customXml" Target="../ink/ink3348.xml"/><Relationship Id="rId915" Type="http://schemas.openxmlformats.org/officeDocument/2006/relationships/image" Target="../media/image3326.png"/><Relationship Id="rId347" Type="http://schemas.openxmlformats.org/officeDocument/2006/relationships/customXml" Target="../ink/ink3167.xml"/><Relationship Id="rId999" Type="http://schemas.openxmlformats.org/officeDocument/2006/relationships/image" Target="../media/image3367.png"/><Relationship Id="rId44" Type="http://schemas.openxmlformats.org/officeDocument/2006/relationships/customXml" Target="../ink/ink3014.xml"/><Relationship Id="rId554" Type="http://schemas.openxmlformats.org/officeDocument/2006/relationships/customXml" Target="../ink/ink3271.xml"/><Relationship Id="rId761" Type="http://schemas.openxmlformats.org/officeDocument/2006/relationships/customXml" Target="../ink/ink3375.xml"/><Relationship Id="rId859" Type="http://schemas.openxmlformats.org/officeDocument/2006/relationships/image" Target="../media/image3299.png"/><Relationship Id="rId193" Type="http://schemas.openxmlformats.org/officeDocument/2006/relationships/image" Target="../media/image2969.png"/><Relationship Id="rId207" Type="http://schemas.openxmlformats.org/officeDocument/2006/relationships/customXml" Target="../ink/ink3097.xml"/><Relationship Id="rId414" Type="http://schemas.openxmlformats.org/officeDocument/2006/relationships/image" Target="../media/image3079.png"/><Relationship Id="rId498" Type="http://schemas.openxmlformats.org/officeDocument/2006/relationships/image" Target="../media/image3121.png"/><Relationship Id="rId621" Type="http://schemas.openxmlformats.org/officeDocument/2006/relationships/image" Target="../media/image3182.png"/><Relationship Id="rId260" Type="http://schemas.openxmlformats.org/officeDocument/2006/relationships/image" Target="../media/image3002.png"/><Relationship Id="rId719" Type="http://schemas.openxmlformats.org/officeDocument/2006/relationships/image" Target="../media/image3231.png"/><Relationship Id="rId926" Type="http://schemas.openxmlformats.org/officeDocument/2006/relationships/customXml" Target="../ink/ink3459.xml"/><Relationship Id="rId55" Type="http://schemas.openxmlformats.org/officeDocument/2006/relationships/image" Target="../media/image2902.png"/><Relationship Id="rId120" Type="http://schemas.openxmlformats.org/officeDocument/2006/relationships/customXml" Target="../ink/ink3052.xml"/><Relationship Id="rId358" Type="http://schemas.openxmlformats.org/officeDocument/2006/relationships/image" Target="../media/image3051.png"/><Relationship Id="rId565" Type="http://schemas.openxmlformats.org/officeDocument/2006/relationships/image" Target="../media/image3154.png"/><Relationship Id="rId772" Type="http://schemas.openxmlformats.org/officeDocument/2006/relationships/image" Target="../media/image3257.png"/><Relationship Id="rId218" Type="http://schemas.openxmlformats.org/officeDocument/2006/relationships/image" Target="../media/image2981.png"/><Relationship Id="rId425" Type="http://schemas.openxmlformats.org/officeDocument/2006/relationships/customXml" Target="../ink/ink3206.xml"/><Relationship Id="rId632" Type="http://schemas.openxmlformats.org/officeDocument/2006/relationships/customXml" Target="../ink/ink3310.xml"/><Relationship Id="rId271" Type="http://schemas.openxmlformats.org/officeDocument/2006/relationships/customXml" Target="../ink/ink3129.xml"/><Relationship Id="rId937" Type="http://schemas.openxmlformats.org/officeDocument/2006/relationships/customXml" Target="../ink/ink3465.xml"/><Relationship Id="rId66" Type="http://schemas.openxmlformats.org/officeDocument/2006/relationships/customXml" Target="../ink/ink3025.xml"/><Relationship Id="rId131" Type="http://schemas.openxmlformats.org/officeDocument/2006/relationships/customXml" Target="../ink/ink3058.xml"/><Relationship Id="rId369" Type="http://schemas.openxmlformats.org/officeDocument/2006/relationships/customXml" Target="../ink/ink3178.xml"/><Relationship Id="rId576" Type="http://schemas.openxmlformats.org/officeDocument/2006/relationships/customXml" Target="../ink/ink3282.xml"/><Relationship Id="rId783" Type="http://schemas.openxmlformats.org/officeDocument/2006/relationships/customXml" Target="../ink/ink3386.xml"/><Relationship Id="rId990" Type="http://schemas.openxmlformats.org/officeDocument/2006/relationships/customXml" Target="../ink/ink3492.xml"/><Relationship Id="rId229" Type="http://schemas.openxmlformats.org/officeDocument/2006/relationships/customXml" Target="../ink/ink3108.xml"/><Relationship Id="rId436" Type="http://schemas.openxmlformats.org/officeDocument/2006/relationships/image" Target="../media/image3090.png"/><Relationship Id="rId643" Type="http://schemas.openxmlformats.org/officeDocument/2006/relationships/image" Target="../media/image3193.png"/><Relationship Id="rId850" Type="http://schemas.openxmlformats.org/officeDocument/2006/relationships/customXml" Target="../ink/ink3421.xml"/><Relationship Id="rId948" Type="http://schemas.openxmlformats.org/officeDocument/2006/relationships/image" Target="../media/image3342.png"/><Relationship Id="rId77" Type="http://schemas.openxmlformats.org/officeDocument/2006/relationships/image" Target="../media/image2913.png"/><Relationship Id="rId282" Type="http://schemas.openxmlformats.org/officeDocument/2006/relationships/image" Target="../media/image3013.png"/><Relationship Id="rId503" Type="http://schemas.openxmlformats.org/officeDocument/2006/relationships/customXml" Target="../ink/ink3245.xml"/><Relationship Id="rId587" Type="http://schemas.openxmlformats.org/officeDocument/2006/relationships/image" Target="../media/image3165.png"/><Relationship Id="rId710" Type="http://schemas.openxmlformats.org/officeDocument/2006/relationships/customXml" Target="../ink/ink3349.xml"/><Relationship Id="rId808" Type="http://schemas.openxmlformats.org/officeDocument/2006/relationships/customXml" Target="../ink/ink3399.xml"/><Relationship Id="rId8" Type="http://schemas.openxmlformats.org/officeDocument/2006/relationships/customXml" Target="../ink/ink2996.xml"/><Relationship Id="rId142" Type="http://schemas.openxmlformats.org/officeDocument/2006/relationships/image" Target="../media/image2944.png"/><Relationship Id="rId447" Type="http://schemas.openxmlformats.org/officeDocument/2006/relationships/customXml" Target="../ink/ink3217.xml"/><Relationship Id="rId794" Type="http://schemas.openxmlformats.org/officeDocument/2006/relationships/customXml" Target="../ink/ink3392.xml"/><Relationship Id="rId654" Type="http://schemas.openxmlformats.org/officeDocument/2006/relationships/customXml" Target="../ink/ink3321.xml"/><Relationship Id="rId861" Type="http://schemas.openxmlformats.org/officeDocument/2006/relationships/image" Target="../media/image3300.png"/><Relationship Id="rId959" Type="http://schemas.openxmlformats.org/officeDocument/2006/relationships/customXml" Target="../ink/ink3476.xml"/><Relationship Id="rId293" Type="http://schemas.openxmlformats.org/officeDocument/2006/relationships/customXml" Target="../ink/ink3140.xml"/><Relationship Id="rId307" Type="http://schemas.openxmlformats.org/officeDocument/2006/relationships/customXml" Target="../ink/ink3147.xml"/><Relationship Id="rId514" Type="http://schemas.openxmlformats.org/officeDocument/2006/relationships/image" Target="../media/image3129.png"/><Relationship Id="rId721" Type="http://schemas.openxmlformats.org/officeDocument/2006/relationships/image" Target="../media/image3232.png"/><Relationship Id="rId88" Type="http://schemas.openxmlformats.org/officeDocument/2006/relationships/customXml" Target="../ink/ink3036.xml"/><Relationship Id="rId153" Type="http://schemas.openxmlformats.org/officeDocument/2006/relationships/customXml" Target="../ink/ink3069.xml"/><Relationship Id="rId360" Type="http://schemas.openxmlformats.org/officeDocument/2006/relationships/image" Target="../media/image3052.png"/><Relationship Id="rId598" Type="http://schemas.openxmlformats.org/officeDocument/2006/relationships/customXml" Target="../ink/ink3293.xml"/><Relationship Id="rId819" Type="http://schemas.openxmlformats.org/officeDocument/2006/relationships/image" Target="../media/image3280.png"/><Relationship Id="rId1004" Type="http://schemas.openxmlformats.org/officeDocument/2006/relationships/customXml" Target="../ink/ink3499.xml"/><Relationship Id="rId220" Type="http://schemas.openxmlformats.org/officeDocument/2006/relationships/image" Target="../media/image2982.png"/><Relationship Id="rId458" Type="http://schemas.openxmlformats.org/officeDocument/2006/relationships/image" Target="../media/image3101.png"/><Relationship Id="rId665" Type="http://schemas.openxmlformats.org/officeDocument/2006/relationships/image" Target="../media/image3204.png"/><Relationship Id="rId872" Type="http://schemas.openxmlformats.org/officeDocument/2006/relationships/customXml" Target="../ink/ink3432.xml"/><Relationship Id="rId15" Type="http://schemas.openxmlformats.org/officeDocument/2006/relationships/image" Target="../media/image2883.png"/><Relationship Id="rId318" Type="http://schemas.openxmlformats.org/officeDocument/2006/relationships/image" Target="../media/image3031.png"/><Relationship Id="rId525" Type="http://schemas.openxmlformats.org/officeDocument/2006/relationships/customXml" Target="../ink/ink3256.xml"/><Relationship Id="rId732" Type="http://schemas.openxmlformats.org/officeDocument/2006/relationships/customXml" Target="../ink/ink3360.xml"/><Relationship Id="rId99" Type="http://schemas.openxmlformats.org/officeDocument/2006/relationships/image" Target="../media/image2923.png"/><Relationship Id="rId164" Type="http://schemas.openxmlformats.org/officeDocument/2006/relationships/customXml" Target="../ink/ink3075.xml"/><Relationship Id="rId371" Type="http://schemas.openxmlformats.org/officeDocument/2006/relationships/customXml" Target="../ink/ink3179.xml"/><Relationship Id="rId469" Type="http://schemas.openxmlformats.org/officeDocument/2006/relationships/customXml" Target="../ink/ink3228.xml"/><Relationship Id="rId676" Type="http://schemas.openxmlformats.org/officeDocument/2006/relationships/customXml" Target="../ink/ink3332.xml"/><Relationship Id="rId883" Type="http://schemas.openxmlformats.org/officeDocument/2006/relationships/image" Target="../media/image3310.png"/><Relationship Id="rId26" Type="http://schemas.openxmlformats.org/officeDocument/2006/relationships/customXml" Target="../ink/ink3005.xml"/><Relationship Id="rId231" Type="http://schemas.openxmlformats.org/officeDocument/2006/relationships/customXml" Target="../ink/ink3109.xml"/><Relationship Id="rId329" Type="http://schemas.openxmlformats.org/officeDocument/2006/relationships/customXml" Target="../ink/ink3158.xml"/><Relationship Id="rId536" Type="http://schemas.openxmlformats.org/officeDocument/2006/relationships/image" Target="../media/image3140.png"/><Relationship Id="rId175" Type="http://schemas.openxmlformats.org/officeDocument/2006/relationships/image" Target="../media/image2960.png"/><Relationship Id="rId743" Type="http://schemas.openxmlformats.org/officeDocument/2006/relationships/image" Target="../media/image3243.png"/><Relationship Id="rId950" Type="http://schemas.openxmlformats.org/officeDocument/2006/relationships/image" Target="../media/image3343.png"/><Relationship Id="rId382" Type="http://schemas.openxmlformats.org/officeDocument/2006/relationships/image" Target="../media/image3063.png"/><Relationship Id="rId603" Type="http://schemas.openxmlformats.org/officeDocument/2006/relationships/image" Target="../media/image3173.png"/><Relationship Id="rId687" Type="http://schemas.openxmlformats.org/officeDocument/2006/relationships/image" Target="../media/image3215.png"/><Relationship Id="rId810" Type="http://schemas.openxmlformats.org/officeDocument/2006/relationships/customXml" Target="../ink/ink3400.xml"/><Relationship Id="rId908" Type="http://schemas.openxmlformats.org/officeDocument/2006/relationships/customXml" Target="../ink/ink3450.xml"/><Relationship Id="rId242" Type="http://schemas.openxmlformats.org/officeDocument/2006/relationships/image" Target="../media/image2993.png"/><Relationship Id="rId894" Type="http://schemas.openxmlformats.org/officeDocument/2006/relationships/customXml" Target="../ink/ink3443.xml"/><Relationship Id="rId37" Type="http://schemas.openxmlformats.org/officeDocument/2006/relationships/image" Target="../media/image2893.png"/><Relationship Id="rId102" Type="http://schemas.openxmlformats.org/officeDocument/2006/relationships/customXml" Target="../ink/ink3043.xml"/><Relationship Id="rId547" Type="http://schemas.openxmlformats.org/officeDocument/2006/relationships/customXml" Target="../ink/ink3267.xml"/><Relationship Id="rId754" Type="http://schemas.openxmlformats.org/officeDocument/2006/relationships/image" Target="../media/image3248.png"/><Relationship Id="rId961" Type="http://schemas.openxmlformats.org/officeDocument/2006/relationships/customXml" Target="../ink/ink3477.xml"/><Relationship Id="rId90" Type="http://schemas.openxmlformats.org/officeDocument/2006/relationships/customXml" Target="../ink/ink3037.xml"/><Relationship Id="rId186" Type="http://schemas.openxmlformats.org/officeDocument/2006/relationships/customXml" Target="../ink/ink3086.xml"/><Relationship Id="rId393" Type="http://schemas.openxmlformats.org/officeDocument/2006/relationships/customXml" Target="../ink/ink3190.xml"/><Relationship Id="rId407" Type="http://schemas.openxmlformats.org/officeDocument/2006/relationships/customXml" Target="../ink/ink3197.xml"/><Relationship Id="rId614" Type="http://schemas.openxmlformats.org/officeDocument/2006/relationships/customXml" Target="../ink/ink3301.xml"/><Relationship Id="rId821" Type="http://schemas.openxmlformats.org/officeDocument/2006/relationships/image" Target="../media/image3281.png"/><Relationship Id="rId253" Type="http://schemas.openxmlformats.org/officeDocument/2006/relationships/customXml" Target="../ink/ink3120.xml"/><Relationship Id="rId460" Type="http://schemas.openxmlformats.org/officeDocument/2006/relationships/image" Target="../media/image3102.png"/><Relationship Id="rId698" Type="http://schemas.openxmlformats.org/officeDocument/2006/relationships/customXml" Target="../ink/ink3343.xml"/><Relationship Id="rId919" Type="http://schemas.openxmlformats.org/officeDocument/2006/relationships/image" Target="../media/image3328.png"/><Relationship Id="rId48" Type="http://schemas.openxmlformats.org/officeDocument/2006/relationships/customXml" Target="../ink/ink3016.xml"/><Relationship Id="rId113" Type="http://schemas.openxmlformats.org/officeDocument/2006/relationships/image" Target="../media/image2930.png"/><Relationship Id="rId320" Type="http://schemas.openxmlformats.org/officeDocument/2006/relationships/image" Target="../media/image3032.png"/><Relationship Id="rId558" Type="http://schemas.openxmlformats.org/officeDocument/2006/relationships/customXml" Target="../ink/ink3273.xml"/><Relationship Id="rId765" Type="http://schemas.openxmlformats.org/officeDocument/2006/relationships/customXml" Target="../ink/ink3377.xml"/><Relationship Id="rId972" Type="http://schemas.openxmlformats.org/officeDocument/2006/relationships/image" Target="../media/image3354.png"/><Relationship Id="rId197" Type="http://schemas.openxmlformats.org/officeDocument/2006/relationships/image" Target="../media/image2971.png"/><Relationship Id="rId418" Type="http://schemas.openxmlformats.org/officeDocument/2006/relationships/image" Target="../media/image3081.png"/><Relationship Id="rId625" Type="http://schemas.openxmlformats.org/officeDocument/2006/relationships/image" Target="../media/image3184.png"/><Relationship Id="rId832" Type="http://schemas.openxmlformats.org/officeDocument/2006/relationships/image" Target="../media/image3286.png"/><Relationship Id="rId264" Type="http://schemas.openxmlformats.org/officeDocument/2006/relationships/image" Target="../media/image3004.png"/><Relationship Id="rId471" Type="http://schemas.openxmlformats.org/officeDocument/2006/relationships/customXml" Target="../ink/ink3229.xml"/><Relationship Id="rId59" Type="http://schemas.openxmlformats.org/officeDocument/2006/relationships/image" Target="../media/image2904.png"/><Relationship Id="rId124" Type="http://schemas.openxmlformats.org/officeDocument/2006/relationships/customXml" Target="../ink/ink3054.xml"/><Relationship Id="rId569" Type="http://schemas.openxmlformats.org/officeDocument/2006/relationships/image" Target="../media/image3156.png"/><Relationship Id="rId776" Type="http://schemas.openxmlformats.org/officeDocument/2006/relationships/image" Target="../media/image3259.png"/><Relationship Id="rId983" Type="http://schemas.openxmlformats.org/officeDocument/2006/relationships/customXml" Target="../ink/ink3488.xml"/><Relationship Id="rId331" Type="http://schemas.openxmlformats.org/officeDocument/2006/relationships/customXml" Target="../ink/ink3159.xml"/><Relationship Id="rId429" Type="http://schemas.openxmlformats.org/officeDocument/2006/relationships/customXml" Target="../ink/ink3208.xml"/><Relationship Id="rId636" Type="http://schemas.openxmlformats.org/officeDocument/2006/relationships/customXml" Target="../ink/ink3312.xml"/><Relationship Id="rId843" Type="http://schemas.openxmlformats.org/officeDocument/2006/relationships/customXml" Target="../ink/ink3417.xml"/><Relationship Id="rId275" Type="http://schemas.openxmlformats.org/officeDocument/2006/relationships/customXml" Target="../ink/ink3131.xml"/><Relationship Id="rId482" Type="http://schemas.openxmlformats.org/officeDocument/2006/relationships/image" Target="../media/image3113.png"/><Relationship Id="rId703" Type="http://schemas.openxmlformats.org/officeDocument/2006/relationships/image" Target="../media/image3223.png"/><Relationship Id="rId910" Type="http://schemas.openxmlformats.org/officeDocument/2006/relationships/customXml" Target="../ink/ink3451.xml"/><Relationship Id="rId135" Type="http://schemas.openxmlformats.org/officeDocument/2006/relationships/customXml" Target="../ink/ink3060.xml"/><Relationship Id="rId342" Type="http://schemas.openxmlformats.org/officeDocument/2006/relationships/image" Target="../media/image3043.png"/><Relationship Id="rId787" Type="http://schemas.openxmlformats.org/officeDocument/2006/relationships/customXml" Target="../ink/ink3388.xml"/><Relationship Id="rId994" Type="http://schemas.openxmlformats.org/officeDocument/2006/relationships/customXml" Target="../ink/ink3494.xml"/><Relationship Id="rId202" Type="http://schemas.openxmlformats.org/officeDocument/2006/relationships/image" Target="../media/image2973.png"/><Relationship Id="rId647" Type="http://schemas.openxmlformats.org/officeDocument/2006/relationships/image" Target="../media/image3195.png"/><Relationship Id="rId854" Type="http://schemas.openxmlformats.org/officeDocument/2006/relationships/customXml" Target="../ink/ink3423.xml"/><Relationship Id="rId286" Type="http://schemas.openxmlformats.org/officeDocument/2006/relationships/image" Target="../media/image3015.png"/><Relationship Id="rId493" Type="http://schemas.openxmlformats.org/officeDocument/2006/relationships/customXml" Target="../ink/ink3240.xml"/><Relationship Id="rId507" Type="http://schemas.openxmlformats.org/officeDocument/2006/relationships/customXml" Target="../ink/ink3247.xml"/><Relationship Id="rId714" Type="http://schemas.openxmlformats.org/officeDocument/2006/relationships/customXml" Target="../ink/ink3351.xml"/><Relationship Id="rId921" Type="http://schemas.openxmlformats.org/officeDocument/2006/relationships/image" Target="../media/image3329.png"/><Relationship Id="rId50" Type="http://schemas.openxmlformats.org/officeDocument/2006/relationships/customXml" Target="../ink/ink3017.xml"/><Relationship Id="rId146" Type="http://schemas.openxmlformats.org/officeDocument/2006/relationships/image" Target="../media/image2946.png"/><Relationship Id="rId353" Type="http://schemas.openxmlformats.org/officeDocument/2006/relationships/customXml" Target="../ink/ink3170.xml"/><Relationship Id="rId560" Type="http://schemas.openxmlformats.org/officeDocument/2006/relationships/customXml" Target="../ink/ink3274.xml"/><Relationship Id="rId798" Type="http://schemas.openxmlformats.org/officeDocument/2006/relationships/customXml" Target="../ink/ink3394.xml"/><Relationship Id="rId213" Type="http://schemas.openxmlformats.org/officeDocument/2006/relationships/customXml" Target="../ink/ink3100.xml"/><Relationship Id="rId420" Type="http://schemas.openxmlformats.org/officeDocument/2006/relationships/image" Target="../media/image3082.png"/><Relationship Id="rId658" Type="http://schemas.openxmlformats.org/officeDocument/2006/relationships/customXml" Target="../ink/ink3323.xml"/><Relationship Id="rId865" Type="http://schemas.openxmlformats.org/officeDocument/2006/relationships/image" Target="../media/image3302.png"/><Relationship Id="rId297" Type="http://schemas.openxmlformats.org/officeDocument/2006/relationships/customXml" Target="../ink/ink3142.xml"/><Relationship Id="rId518" Type="http://schemas.openxmlformats.org/officeDocument/2006/relationships/image" Target="../media/image3131.png"/><Relationship Id="rId725" Type="http://schemas.openxmlformats.org/officeDocument/2006/relationships/image" Target="../media/image3234.png"/><Relationship Id="rId932" Type="http://schemas.openxmlformats.org/officeDocument/2006/relationships/customXml" Target="../ink/ink3462.xml"/><Relationship Id="rId157" Type="http://schemas.openxmlformats.org/officeDocument/2006/relationships/customXml" Target="../ink/ink3071.xml"/><Relationship Id="rId364" Type="http://schemas.openxmlformats.org/officeDocument/2006/relationships/image" Target="../media/image3054.png"/><Relationship Id="rId61" Type="http://schemas.openxmlformats.org/officeDocument/2006/relationships/image" Target="../media/image2905.png"/><Relationship Id="rId571" Type="http://schemas.openxmlformats.org/officeDocument/2006/relationships/image" Target="../media/image3157.png"/><Relationship Id="rId669" Type="http://schemas.openxmlformats.org/officeDocument/2006/relationships/image" Target="../media/image3206.png"/><Relationship Id="rId876" Type="http://schemas.openxmlformats.org/officeDocument/2006/relationships/customXml" Target="../ink/ink3434.xml"/><Relationship Id="rId19" Type="http://schemas.openxmlformats.org/officeDocument/2006/relationships/image" Target="../media/image2885.png"/><Relationship Id="rId224" Type="http://schemas.openxmlformats.org/officeDocument/2006/relationships/image" Target="../media/image2984.png"/><Relationship Id="rId431" Type="http://schemas.openxmlformats.org/officeDocument/2006/relationships/customXml" Target="../ink/ink3209.xml"/><Relationship Id="rId529" Type="http://schemas.openxmlformats.org/officeDocument/2006/relationships/customXml" Target="../ink/ink3258.xml"/><Relationship Id="rId736" Type="http://schemas.openxmlformats.org/officeDocument/2006/relationships/customXml" Target="../ink/ink3362.xml"/><Relationship Id="rId168" Type="http://schemas.openxmlformats.org/officeDocument/2006/relationships/customXml" Target="../ink/ink3077.xml"/><Relationship Id="rId943" Type="http://schemas.openxmlformats.org/officeDocument/2006/relationships/customXml" Target="../ink/ink3468.xml"/><Relationship Id="rId72" Type="http://schemas.openxmlformats.org/officeDocument/2006/relationships/customXml" Target="../ink/ink3028.xml"/><Relationship Id="rId375" Type="http://schemas.openxmlformats.org/officeDocument/2006/relationships/customXml" Target="../ink/ink3181.xml"/><Relationship Id="rId582" Type="http://schemas.openxmlformats.org/officeDocument/2006/relationships/customXml" Target="../ink/ink3285.xml"/><Relationship Id="rId803" Type="http://schemas.openxmlformats.org/officeDocument/2006/relationships/image" Target="../media/image3272.png"/><Relationship Id="rId3" Type="http://schemas.openxmlformats.org/officeDocument/2006/relationships/image" Target="../media/image2877.png"/><Relationship Id="rId235" Type="http://schemas.openxmlformats.org/officeDocument/2006/relationships/customXml" Target="../ink/ink3111.xml"/><Relationship Id="rId442" Type="http://schemas.openxmlformats.org/officeDocument/2006/relationships/image" Target="../media/image3093.png"/><Relationship Id="rId887" Type="http://schemas.openxmlformats.org/officeDocument/2006/relationships/image" Target="../media/image3312.png"/><Relationship Id="rId302" Type="http://schemas.openxmlformats.org/officeDocument/2006/relationships/image" Target="../media/image3023.png"/><Relationship Id="rId747" Type="http://schemas.openxmlformats.org/officeDocument/2006/relationships/image" Target="../media/image3245.png"/><Relationship Id="rId954" Type="http://schemas.openxmlformats.org/officeDocument/2006/relationships/image" Target="../media/image3345.png"/><Relationship Id="rId83" Type="http://schemas.openxmlformats.org/officeDocument/2006/relationships/image" Target="../media/image2332.png"/><Relationship Id="rId179" Type="http://schemas.openxmlformats.org/officeDocument/2006/relationships/image" Target="../media/image2962.png"/><Relationship Id="rId386" Type="http://schemas.openxmlformats.org/officeDocument/2006/relationships/image" Target="../media/image3065.png"/><Relationship Id="rId593" Type="http://schemas.openxmlformats.org/officeDocument/2006/relationships/image" Target="../media/image3168.png"/><Relationship Id="rId607" Type="http://schemas.openxmlformats.org/officeDocument/2006/relationships/image" Target="../media/image3175.png"/><Relationship Id="rId814" Type="http://schemas.openxmlformats.org/officeDocument/2006/relationships/customXml" Target="../ink/ink340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13.xml"/><Relationship Id="rId117" Type="http://schemas.openxmlformats.org/officeDocument/2006/relationships/image" Target="../media/image3427.png"/><Relationship Id="rId21" Type="http://schemas.openxmlformats.org/officeDocument/2006/relationships/image" Target="../media/image3379.png"/><Relationship Id="rId42" Type="http://schemas.openxmlformats.org/officeDocument/2006/relationships/customXml" Target="../ink/ink3521.xml"/><Relationship Id="rId47" Type="http://schemas.openxmlformats.org/officeDocument/2006/relationships/image" Target="../media/image3392.png"/><Relationship Id="rId63" Type="http://schemas.openxmlformats.org/officeDocument/2006/relationships/image" Target="../media/image3400.png"/><Relationship Id="rId68" Type="http://schemas.openxmlformats.org/officeDocument/2006/relationships/customXml" Target="../ink/ink3534.xml"/><Relationship Id="rId84" Type="http://schemas.openxmlformats.org/officeDocument/2006/relationships/customXml" Target="../ink/ink3542.xml"/><Relationship Id="rId89" Type="http://schemas.openxmlformats.org/officeDocument/2006/relationships/image" Target="../media/image3413.png"/><Relationship Id="rId112" Type="http://schemas.openxmlformats.org/officeDocument/2006/relationships/customXml" Target="../ink/ink3556.xml"/><Relationship Id="rId16" Type="http://schemas.openxmlformats.org/officeDocument/2006/relationships/customXml" Target="../ink/ink3508.xml"/><Relationship Id="rId107" Type="http://schemas.openxmlformats.org/officeDocument/2006/relationships/image" Target="../media/image3422.png"/><Relationship Id="rId11" Type="http://schemas.openxmlformats.org/officeDocument/2006/relationships/image" Target="../media/image3374.png"/><Relationship Id="rId32" Type="http://schemas.openxmlformats.org/officeDocument/2006/relationships/customXml" Target="../ink/ink3516.xml"/><Relationship Id="rId37" Type="http://schemas.openxmlformats.org/officeDocument/2006/relationships/image" Target="../media/image3387.png"/><Relationship Id="rId53" Type="http://schemas.openxmlformats.org/officeDocument/2006/relationships/image" Target="../media/image3395.png"/><Relationship Id="rId58" Type="http://schemas.openxmlformats.org/officeDocument/2006/relationships/customXml" Target="../ink/ink3529.xml"/><Relationship Id="rId74" Type="http://schemas.openxmlformats.org/officeDocument/2006/relationships/customXml" Target="../ink/ink3537.xml"/><Relationship Id="rId79" Type="http://schemas.openxmlformats.org/officeDocument/2006/relationships/image" Target="../media/image3408.png"/><Relationship Id="rId102" Type="http://schemas.openxmlformats.org/officeDocument/2006/relationships/customXml" Target="../ink/ink3551.xml"/><Relationship Id="rId123" Type="http://schemas.openxmlformats.org/officeDocument/2006/relationships/image" Target="../media/image3430.png"/><Relationship Id="rId5" Type="http://schemas.openxmlformats.org/officeDocument/2006/relationships/customXml" Target="../ink/ink3502.xml"/><Relationship Id="rId90" Type="http://schemas.openxmlformats.org/officeDocument/2006/relationships/customXml" Target="../ink/ink3545.xml"/><Relationship Id="rId95" Type="http://schemas.openxmlformats.org/officeDocument/2006/relationships/image" Target="../media/image3416.png"/><Relationship Id="rId22" Type="http://schemas.openxmlformats.org/officeDocument/2006/relationships/customXml" Target="../ink/ink3511.xml"/><Relationship Id="rId27" Type="http://schemas.openxmlformats.org/officeDocument/2006/relationships/image" Target="../media/image3382.png"/><Relationship Id="rId43" Type="http://schemas.openxmlformats.org/officeDocument/2006/relationships/image" Target="../media/image3390.png"/><Relationship Id="rId48" Type="http://schemas.openxmlformats.org/officeDocument/2006/relationships/customXml" Target="../ink/ink3524.xml"/><Relationship Id="rId64" Type="http://schemas.openxmlformats.org/officeDocument/2006/relationships/customXml" Target="../ink/ink3532.xml"/><Relationship Id="rId69" Type="http://schemas.openxmlformats.org/officeDocument/2006/relationships/image" Target="../media/image3403.png"/><Relationship Id="rId113" Type="http://schemas.openxmlformats.org/officeDocument/2006/relationships/image" Target="../media/image3425.png"/><Relationship Id="rId118" Type="http://schemas.openxmlformats.org/officeDocument/2006/relationships/customXml" Target="../ink/ink3559.xml"/><Relationship Id="rId80" Type="http://schemas.openxmlformats.org/officeDocument/2006/relationships/customXml" Target="../ink/ink3540.xml"/><Relationship Id="rId85" Type="http://schemas.openxmlformats.org/officeDocument/2006/relationships/image" Target="../media/image3411.png"/><Relationship Id="rId12" Type="http://schemas.openxmlformats.org/officeDocument/2006/relationships/customXml" Target="../ink/ink3506.xml"/><Relationship Id="rId17" Type="http://schemas.openxmlformats.org/officeDocument/2006/relationships/image" Target="../media/image3377.png"/><Relationship Id="rId33" Type="http://schemas.openxmlformats.org/officeDocument/2006/relationships/image" Target="../media/image3385.png"/><Relationship Id="rId38" Type="http://schemas.openxmlformats.org/officeDocument/2006/relationships/customXml" Target="../ink/ink3519.xml"/><Relationship Id="rId59" Type="http://schemas.openxmlformats.org/officeDocument/2006/relationships/image" Target="../media/image3398.png"/><Relationship Id="rId103" Type="http://schemas.openxmlformats.org/officeDocument/2006/relationships/image" Target="../media/image3420.png"/><Relationship Id="rId108" Type="http://schemas.openxmlformats.org/officeDocument/2006/relationships/customXml" Target="../ink/ink3554.xml"/><Relationship Id="rId124" Type="http://schemas.openxmlformats.org/officeDocument/2006/relationships/customXml" Target="../ink/ink3562.xml"/><Relationship Id="rId54" Type="http://schemas.openxmlformats.org/officeDocument/2006/relationships/customXml" Target="../ink/ink3527.xml"/><Relationship Id="rId70" Type="http://schemas.openxmlformats.org/officeDocument/2006/relationships/customXml" Target="../ink/ink3535.xml"/><Relationship Id="rId75" Type="http://schemas.openxmlformats.org/officeDocument/2006/relationships/image" Target="../media/image3406.png"/><Relationship Id="rId91" Type="http://schemas.openxmlformats.org/officeDocument/2006/relationships/image" Target="../media/image3414.png"/><Relationship Id="rId96" Type="http://schemas.openxmlformats.org/officeDocument/2006/relationships/customXml" Target="../ink/ink35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3.png"/><Relationship Id="rId23" Type="http://schemas.openxmlformats.org/officeDocument/2006/relationships/image" Target="../media/image3380.png"/><Relationship Id="rId28" Type="http://schemas.openxmlformats.org/officeDocument/2006/relationships/customXml" Target="../ink/ink3514.xml"/><Relationship Id="rId49" Type="http://schemas.openxmlformats.org/officeDocument/2006/relationships/image" Target="../media/image3393.png"/><Relationship Id="rId114" Type="http://schemas.openxmlformats.org/officeDocument/2006/relationships/customXml" Target="../ink/ink3557.xml"/><Relationship Id="rId119" Type="http://schemas.openxmlformats.org/officeDocument/2006/relationships/image" Target="../media/image3428.png"/><Relationship Id="rId44" Type="http://schemas.openxmlformats.org/officeDocument/2006/relationships/customXml" Target="../ink/ink3522.xml"/><Relationship Id="rId60" Type="http://schemas.openxmlformats.org/officeDocument/2006/relationships/customXml" Target="../ink/ink3530.xml"/><Relationship Id="rId65" Type="http://schemas.openxmlformats.org/officeDocument/2006/relationships/image" Target="../media/image3401.png"/><Relationship Id="rId81" Type="http://schemas.openxmlformats.org/officeDocument/2006/relationships/image" Target="../media/image3409.png"/><Relationship Id="rId86" Type="http://schemas.openxmlformats.org/officeDocument/2006/relationships/customXml" Target="../ink/ink3543.xml"/><Relationship Id="rId13" Type="http://schemas.openxmlformats.org/officeDocument/2006/relationships/image" Target="../media/image3375.png"/><Relationship Id="rId18" Type="http://schemas.openxmlformats.org/officeDocument/2006/relationships/customXml" Target="../ink/ink3509.xml"/><Relationship Id="rId39" Type="http://schemas.openxmlformats.org/officeDocument/2006/relationships/image" Target="../media/image3388.png"/><Relationship Id="rId109" Type="http://schemas.openxmlformats.org/officeDocument/2006/relationships/image" Target="../media/image3423.png"/><Relationship Id="rId34" Type="http://schemas.openxmlformats.org/officeDocument/2006/relationships/customXml" Target="../ink/ink3517.xml"/><Relationship Id="rId50" Type="http://schemas.openxmlformats.org/officeDocument/2006/relationships/customXml" Target="../ink/ink3525.xml"/><Relationship Id="rId55" Type="http://schemas.openxmlformats.org/officeDocument/2006/relationships/image" Target="../media/image3396.png"/><Relationship Id="rId76" Type="http://schemas.openxmlformats.org/officeDocument/2006/relationships/customXml" Target="../ink/ink3538.xml"/><Relationship Id="rId97" Type="http://schemas.openxmlformats.org/officeDocument/2006/relationships/image" Target="../media/image3417.png"/><Relationship Id="rId104" Type="http://schemas.openxmlformats.org/officeDocument/2006/relationships/customXml" Target="../ink/ink3552.xml"/><Relationship Id="rId120" Type="http://schemas.openxmlformats.org/officeDocument/2006/relationships/customXml" Target="../ink/ink3560.xml"/><Relationship Id="rId125" Type="http://schemas.openxmlformats.org/officeDocument/2006/relationships/image" Target="../media/image3431.png"/><Relationship Id="rId7" Type="http://schemas.openxmlformats.org/officeDocument/2006/relationships/customXml" Target="../ink/ink3503.xml"/><Relationship Id="rId71" Type="http://schemas.openxmlformats.org/officeDocument/2006/relationships/image" Target="../media/image3404.png"/><Relationship Id="rId92" Type="http://schemas.openxmlformats.org/officeDocument/2006/relationships/customXml" Target="../ink/ink3546.xml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3383.png"/><Relationship Id="rId24" Type="http://schemas.openxmlformats.org/officeDocument/2006/relationships/customXml" Target="../ink/ink3512.xml"/><Relationship Id="rId40" Type="http://schemas.openxmlformats.org/officeDocument/2006/relationships/customXml" Target="../ink/ink3520.xml"/><Relationship Id="rId45" Type="http://schemas.openxmlformats.org/officeDocument/2006/relationships/image" Target="../media/image3391.png"/><Relationship Id="rId66" Type="http://schemas.openxmlformats.org/officeDocument/2006/relationships/customXml" Target="../ink/ink3533.xml"/><Relationship Id="rId87" Type="http://schemas.openxmlformats.org/officeDocument/2006/relationships/image" Target="../media/image3412.png"/><Relationship Id="rId110" Type="http://schemas.openxmlformats.org/officeDocument/2006/relationships/customXml" Target="../ink/ink3555.xml"/><Relationship Id="rId115" Type="http://schemas.openxmlformats.org/officeDocument/2006/relationships/image" Target="../media/image3426.png"/><Relationship Id="rId61" Type="http://schemas.openxmlformats.org/officeDocument/2006/relationships/image" Target="../media/image3399.png"/><Relationship Id="rId82" Type="http://schemas.openxmlformats.org/officeDocument/2006/relationships/customXml" Target="../ink/ink3541.xml"/><Relationship Id="rId19" Type="http://schemas.openxmlformats.org/officeDocument/2006/relationships/image" Target="../media/image3378.png"/><Relationship Id="rId14" Type="http://schemas.openxmlformats.org/officeDocument/2006/relationships/customXml" Target="../ink/ink3507.xml"/><Relationship Id="rId30" Type="http://schemas.openxmlformats.org/officeDocument/2006/relationships/customXml" Target="../ink/ink3515.xml"/><Relationship Id="rId35" Type="http://schemas.openxmlformats.org/officeDocument/2006/relationships/image" Target="../media/image3386.png"/><Relationship Id="rId56" Type="http://schemas.openxmlformats.org/officeDocument/2006/relationships/customXml" Target="../ink/ink3528.xml"/><Relationship Id="rId77" Type="http://schemas.openxmlformats.org/officeDocument/2006/relationships/image" Target="../media/image3407.png"/><Relationship Id="rId100" Type="http://schemas.openxmlformats.org/officeDocument/2006/relationships/customXml" Target="../ink/ink3550.xml"/><Relationship Id="rId105" Type="http://schemas.openxmlformats.org/officeDocument/2006/relationships/image" Target="../media/image3421.png"/><Relationship Id="rId126" Type="http://schemas.openxmlformats.org/officeDocument/2006/relationships/customXml" Target="../ink/ink3563.xml"/><Relationship Id="rId8" Type="http://schemas.openxmlformats.org/officeDocument/2006/relationships/image" Target="../media/image2332.png"/><Relationship Id="rId51" Type="http://schemas.openxmlformats.org/officeDocument/2006/relationships/image" Target="../media/image3394.png"/><Relationship Id="rId72" Type="http://schemas.openxmlformats.org/officeDocument/2006/relationships/customXml" Target="../ink/ink3536.xml"/><Relationship Id="rId93" Type="http://schemas.openxmlformats.org/officeDocument/2006/relationships/image" Target="../media/image3415.png"/><Relationship Id="rId98" Type="http://schemas.openxmlformats.org/officeDocument/2006/relationships/customXml" Target="../ink/ink3549.xml"/><Relationship Id="rId121" Type="http://schemas.openxmlformats.org/officeDocument/2006/relationships/image" Target="../media/image3429.png"/><Relationship Id="rId3" Type="http://schemas.openxmlformats.org/officeDocument/2006/relationships/customXml" Target="../ink/ink3501.xml"/><Relationship Id="rId25" Type="http://schemas.openxmlformats.org/officeDocument/2006/relationships/image" Target="../media/image3381.png"/><Relationship Id="rId46" Type="http://schemas.openxmlformats.org/officeDocument/2006/relationships/customXml" Target="../ink/ink3523.xml"/><Relationship Id="rId67" Type="http://schemas.openxmlformats.org/officeDocument/2006/relationships/image" Target="../media/image3402.png"/><Relationship Id="rId116" Type="http://schemas.openxmlformats.org/officeDocument/2006/relationships/customXml" Target="../ink/ink3558.xml"/><Relationship Id="rId20" Type="http://schemas.openxmlformats.org/officeDocument/2006/relationships/customXml" Target="../ink/ink3510.xml"/><Relationship Id="rId41" Type="http://schemas.openxmlformats.org/officeDocument/2006/relationships/image" Target="../media/image3389.png"/><Relationship Id="rId62" Type="http://schemas.openxmlformats.org/officeDocument/2006/relationships/customXml" Target="../ink/ink3531.xml"/><Relationship Id="rId83" Type="http://schemas.openxmlformats.org/officeDocument/2006/relationships/image" Target="../media/image3410.png"/><Relationship Id="rId88" Type="http://schemas.openxmlformats.org/officeDocument/2006/relationships/customXml" Target="../ink/ink3544.xml"/><Relationship Id="rId111" Type="http://schemas.openxmlformats.org/officeDocument/2006/relationships/image" Target="../media/image3424.png"/><Relationship Id="rId15" Type="http://schemas.openxmlformats.org/officeDocument/2006/relationships/image" Target="../media/image3376.png"/><Relationship Id="rId36" Type="http://schemas.openxmlformats.org/officeDocument/2006/relationships/customXml" Target="../ink/ink3518.xml"/><Relationship Id="rId57" Type="http://schemas.openxmlformats.org/officeDocument/2006/relationships/image" Target="../media/image3397.png"/><Relationship Id="rId106" Type="http://schemas.openxmlformats.org/officeDocument/2006/relationships/customXml" Target="../ink/ink3553.xml"/><Relationship Id="rId127" Type="http://schemas.openxmlformats.org/officeDocument/2006/relationships/image" Target="../media/image3432.png"/><Relationship Id="rId10" Type="http://schemas.openxmlformats.org/officeDocument/2006/relationships/customXml" Target="../ink/ink3505.xml"/><Relationship Id="rId31" Type="http://schemas.openxmlformats.org/officeDocument/2006/relationships/image" Target="../media/image3384.png"/><Relationship Id="rId52" Type="http://schemas.openxmlformats.org/officeDocument/2006/relationships/customXml" Target="../ink/ink3526.xml"/><Relationship Id="rId73" Type="http://schemas.openxmlformats.org/officeDocument/2006/relationships/image" Target="../media/image3405.png"/><Relationship Id="rId78" Type="http://schemas.openxmlformats.org/officeDocument/2006/relationships/customXml" Target="../ink/ink3539.xml"/><Relationship Id="rId94" Type="http://schemas.openxmlformats.org/officeDocument/2006/relationships/customXml" Target="../ink/ink3547.xml"/><Relationship Id="rId99" Type="http://schemas.openxmlformats.org/officeDocument/2006/relationships/image" Target="../media/image3418.png"/><Relationship Id="rId101" Type="http://schemas.openxmlformats.org/officeDocument/2006/relationships/image" Target="../media/image3419.png"/><Relationship Id="rId122" Type="http://schemas.openxmlformats.org/officeDocument/2006/relationships/customXml" Target="../ink/ink3561.xml"/><Relationship Id="rId4" Type="http://schemas.openxmlformats.org/officeDocument/2006/relationships/image" Target="../media/image3372.png"/><Relationship Id="rId9" Type="http://schemas.openxmlformats.org/officeDocument/2006/relationships/customXml" Target="../ink/ink3504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21.xml"/><Relationship Id="rId671" Type="http://schemas.openxmlformats.org/officeDocument/2006/relationships/image" Target="../media/image3761.png"/><Relationship Id="rId769" Type="http://schemas.openxmlformats.org/officeDocument/2006/relationships/image" Target="../media/image3810.png"/><Relationship Id="rId21" Type="http://schemas.openxmlformats.org/officeDocument/2006/relationships/customXml" Target="../ink/ink3573.xml"/><Relationship Id="rId324" Type="http://schemas.openxmlformats.org/officeDocument/2006/relationships/image" Target="../media/image3589.png"/><Relationship Id="rId531" Type="http://schemas.openxmlformats.org/officeDocument/2006/relationships/customXml" Target="../ink/ink3830.xml"/><Relationship Id="rId629" Type="http://schemas.openxmlformats.org/officeDocument/2006/relationships/image" Target="../media/image3740.png"/><Relationship Id="rId170" Type="http://schemas.openxmlformats.org/officeDocument/2006/relationships/customXml" Target="../ink/ink3648.xml"/><Relationship Id="rId268" Type="http://schemas.openxmlformats.org/officeDocument/2006/relationships/customXml" Target="../ink/ink3697.xml"/><Relationship Id="rId475" Type="http://schemas.openxmlformats.org/officeDocument/2006/relationships/image" Target="../media/image3664.png"/><Relationship Id="rId682" Type="http://schemas.openxmlformats.org/officeDocument/2006/relationships/customXml" Target="../ink/ink3906.xml"/><Relationship Id="rId32" Type="http://schemas.openxmlformats.org/officeDocument/2006/relationships/image" Target="../media/image3447.png"/><Relationship Id="rId128" Type="http://schemas.openxmlformats.org/officeDocument/2006/relationships/image" Target="../media/image3494.png"/><Relationship Id="rId335" Type="http://schemas.openxmlformats.org/officeDocument/2006/relationships/customXml" Target="../ink/ink3731.xml"/><Relationship Id="rId542" Type="http://schemas.openxmlformats.org/officeDocument/2006/relationships/customXml" Target="../ink/ink3836.xml"/><Relationship Id="rId181" Type="http://schemas.openxmlformats.org/officeDocument/2006/relationships/image" Target="../media/image3520.png"/><Relationship Id="rId402" Type="http://schemas.openxmlformats.org/officeDocument/2006/relationships/customXml" Target="../ink/ink3765.xml"/><Relationship Id="rId279" Type="http://schemas.openxmlformats.org/officeDocument/2006/relationships/customXml" Target="../ink/ink3703.xml"/><Relationship Id="rId486" Type="http://schemas.openxmlformats.org/officeDocument/2006/relationships/customXml" Target="../ink/ink3807.xml"/><Relationship Id="rId693" Type="http://schemas.openxmlformats.org/officeDocument/2006/relationships/image" Target="../media/image3772.png"/><Relationship Id="rId707" Type="http://schemas.openxmlformats.org/officeDocument/2006/relationships/image" Target="../media/image3779.png"/><Relationship Id="rId43" Type="http://schemas.openxmlformats.org/officeDocument/2006/relationships/customXml" Target="../ink/ink3584.xml"/><Relationship Id="rId139" Type="http://schemas.openxmlformats.org/officeDocument/2006/relationships/customXml" Target="../ink/ink3632.xml"/><Relationship Id="rId346" Type="http://schemas.openxmlformats.org/officeDocument/2006/relationships/image" Target="../media/image3600.png"/><Relationship Id="rId553" Type="http://schemas.openxmlformats.org/officeDocument/2006/relationships/image" Target="../media/image3702.png"/><Relationship Id="rId760" Type="http://schemas.openxmlformats.org/officeDocument/2006/relationships/customXml" Target="../ink/ink3945.xml"/><Relationship Id="rId192" Type="http://schemas.openxmlformats.org/officeDocument/2006/relationships/customXml" Target="../ink/ink3659.xml"/><Relationship Id="rId206" Type="http://schemas.openxmlformats.org/officeDocument/2006/relationships/customXml" Target="../ink/ink3666.xml"/><Relationship Id="rId413" Type="http://schemas.openxmlformats.org/officeDocument/2006/relationships/image" Target="../media/image3633.png"/><Relationship Id="rId497" Type="http://schemas.openxmlformats.org/officeDocument/2006/relationships/customXml" Target="../ink/ink3813.xml"/><Relationship Id="rId620" Type="http://schemas.openxmlformats.org/officeDocument/2006/relationships/customXml" Target="../ink/ink3875.xml"/><Relationship Id="rId718" Type="http://schemas.openxmlformats.org/officeDocument/2006/relationships/customXml" Target="../ink/ink3924.xml"/><Relationship Id="rId357" Type="http://schemas.openxmlformats.org/officeDocument/2006/relationships/customXml" Target="../ink/ink3742.xml"/><Relationship Id="rId54" Type="http://schemas.openxmlformats.org/officeDocument/2006/relationships/image" Target="../media/image3458.png"/><Relationship Id="rId217" Type="http://schemas.openxmlformats.org/officeDocument/2006/relationships/image" Target="../media/image3538.png"/><Relationship Id="rId564" Type="http://schemas.openxmlformats.org/officeDocument/2006/relationships/customXml" Target="../ink/ink3847.xml"/><Relationship Id="rId771" Type="http://schemas.openxmlformats.org/officeDocument/2006/relationships/image" Target="../media/image3811.png"/><Relationship Id="rId424" Type="http://schemas.openxmlformats.org/officeDocument/2006/relationships/customXml" Target="../ink/ink3776.xml"/><Relationship Id="rId631" Type="http://schemas.openxmlformats.org/officeDocument/2006/relationships/image" Target="../media/image3741.png"/><Relationship Id="rId729" Type="http://schemas.openxmlformats.org/officeDocument/2006/relationships/image" Target="../media/image3790.png"/><Relationship Id="rId270" Type="http://schemas.openxmlformats.org/officeDocument/2006/relationships/customXml" Target="../ink/ink3698.xml"/><Relationship Id="rId65" Type="http://schemas.openxmlformats.org/officeDocument/2006/relationships/customXml" Target="../ink/ink3595.xml"/><Relationship Id="rId130" Type="http://schemas.openxmlformats.org/officeDocument/2006/relationships/image" Target="../media/image3495.png"/><Relationship Id="rId368" Type="http://schemas.openxmlformats.org/officeDocument/2006/relationships/image" Target="../media/image3611.png"/><Relationship Id="rId575" Type="http://schemas.openxmlformats.org/officeDocument/2006/relationships/image" Target="../media/image3713.png"/><Relationship Id="rId782" Type="http://schemas.openxmlformats.org/officeDocument/2006/relationships/customXml" Target="../ink/ink3956.xml"/><Relationship Id="rId228" Type="http://schemas.openxmlformats.org/officeDocument/2006/relationships/customXml" Target="../ink/ink3677.xml"/><Relationship Id="rId435" Type="http://schemas.openxmlformats.org/officeDocument/2006/relationships/image" Target="../media/image3644.png"/><Relationship Id="rId642" Type="http://schemas.openxmlformats.org/officeDocument/2006/relationships/customXml" Target="../ink/ink3886.xml"/><Relationship Id="rId281" Type="http://schemas.openxmlformats.org/officeDocument/2006/relationships/customXml" Target="../ink/ink3704.xml"/><Relationship Id="rId502" Type="http://schemas.openxmlformats.org/officeDocument/2006/relationships/image" Target="../media/image3677.png"/><Relationship Id="rId76" Type="http://schemas.openxmlformats.org/officeDocument/2006/relationships/image" Target="../media/image3469.png"/><Relationship Id="rId141" Type="http://schemas.openxmlformats.org/officeDocument/2006/relationships/image" Target="../media/image3500.png"/><Relationship Id="rId379" Type="http://schemas.openxmlformats.org/officeDocument/2006/relationships/customXml" Target="../ink/ink3753.xml"/><Relationship Id="rId586" Type="http://schemas.openxmlformats.org/officeDocument/2006/relationships/customXml" Target="../ink/ink3858.xml"/><Relationship Id="rId793" Type="http://schemas.openxmlformats.org/officeDocument/2006/relationships/image" Target="../media/image3822.png"/><Relationship Id="rId807" Type="http://schemas.openxmlformats.org/officeDocument/2006/relationships/image" Target="../media/image3829.png"/><Relationship Id="rId7" Type="http://schemas.openxmlformats.org/officeDocument/2006/relationships/customXml" Target="../ink/ink3566.xml"/><Relationship Id="rId239" Type="http://schemas.openxmlformats.org/officeDocument/2006/relationships/image" Target="../media/image3548.png"/><Relationship Id="rId446" Type="http://schemas.openxmlformats.org/officeDocument/2006/relationships/customXml" Target="../ink/ink3787.xml"/><Relationship Id="rId653" Type="http://schemas.openxmlformats.org/officeDocument/2006/relationships/image" Target="../media/image3752.png"/><Relationship Id="rId292" Type="http://schemas.openxmlformats.org/officeDocument/2006/relationships/image" Target="../media/image3573.png"/><Relationship Id="rId306" Type="http://schemas.openxmlformats.org/officeDocument/2006/relationships/image" Target="../media/image3580.png"/><Relationship Id="rId87" Type="http://schemas.openxmlformats.org/officeDocument/2006/relationships/customXml" Target="../ink/ink3606.xml"/><Relationship Id="rId513" Type="http://schemas.openxmlformats.org/officeDocument/2006/relationships/customXml" Target="../ink/ink3821.xml"/><Relationship Id="rId597" Type="http://schemas.openxmlformats.org/officeDocument/2006/relationships/image" Target="../media/image3724.png"/><Relationship Id="rId720" Type="http://schemas.openxmlformats.org/officeDocument/2006/relationships/customXml" Target="../ink/ink3925.xml"/><Relationship Id="rId152" Type="http://schemas.openxmlformats.org/officeDocument/2006/relationships/customXml" Target="../ink/ink3639.xml"/><Relationship Id="rId457" Type="http://schemas.openxmlformats.org/officeDocument/2006/relationships/image" Target="../media/image3655.png"/><Relationship Id="rId664" Type="http://schemas.openxmlformats.org/officeDocument/2006/relationships/customXml" Target="../ink/ink3897.xml"/><Relationship Id="rId14" Type="http://schemas.openxmlformats.org/officeDocument/2006/relationships/image" Target="../media/image3438.png"/><Relationship Id="rId317" Type="http://schemas.openxmlformats.org/officeDocument/2006/relationships/customXml" Target="../ink/ink3722.xml"/><Relationship Id="rId524" Type="http://schemas.openxmlformats.org/officeDocument/2006/relationships/image" Target="../media/image3688.png"/><Relationship Id="rId731" Type="http://schemas.openxmlformats.org/officeDocument/2006/relationships/image" Target="../media/image3791.png"/><Relationship Id="rId98" Type="http://schemas.openxmlformats.org/officeDocument/2006/relationships/image" Target="../media/image2332.png"/><Relationship Id="rId163" Type="http://schemas.openxmlformats.org/officeDocument/2006/relationships/image" Target="../media/image3511.png"/><Relationship Id="rId370" Type="http://schemas.openxmlformats.org/officeDocument/2006/relationships/image" Target="../media/image3612.png"/><Relationship Id="rId230" Type="http://schemas.openxmlformats.org/officeDocument/2006/relationships/customXml" Target="../ink/ink3678.xml"/><Relationship Id="rId468" Type="http://schemas.openxmlformats.org/officeDocument/2006/relationships/customXml" Target="../ink/ink3798.xml"/><Relationship Id="rId675" Type="http://schemas.openxmlformats.org/officeDocument/2006/relationships/image" Target="../media/image3763.png"/><Relationship Id="rId25" Type="http://schemas.openxmlformats.org/officeDocument/2006/relationships/customXml" Target="../ink/ink3575.xml"/><Relationship Id="rId328" Type="http://schemas.openxmlformats.org/officeDocument/2006/relationships/image" Target="../media/image3591.png"/><Relationship Id="rId535" Type="http://schemas.openxmlformats.org/officeDocument/2006/relationships/customXml" Target="../ink/ink3832.xml"/><Relationship Id="rId742" Type="http://schemas.openxmlformats.org/officeDocument/2006/relationships/customXml" Target="../ink/ink3936.xml"/><Relationship Id="rId174" Type="http://schemas.openxmlformats.org/officeDocument/2006/relationships/customXml" Target="../ink/ink3650.xml"/><Relationship Id="rId381" Type="http://schemas.openxmlformats.org/officeDocument/2006/relationships/customXml" Target="../ink/ink3754.xml"/><Relationship Id="rId602" Type="http://schemas.openxmlformats.org/officeDocument/2006/relationships/customXml" Target="../ink/ink3866.xml"/><Relationship Id="rId241" Type="http://schemas.openxmlformats.org/officeDocument/2006/relationships/image" Target="../media/image3549.png"/><Relationship Id="rId479" Type="http://schemas.openxmlformats.org/officeDocument/2006/relationships/image" Target="../media/image3666.png"/><Relationship Id="rId686" Type="http://schemas.openxmlformats.org/officeDocument/2006/relationships/customXml" Target="../ink/ink3908.xml"/><Relationship Id="rId36" Type="http://schemas.openxmlformats.org/officeDocument/2006/relationships/image" Target="../media/image3449.png"/><Relationship Id="rId339" Type="http://schemas.openxmlformats.org/officeDocument/2006/relationships/customXml" Target="../ink/ink3733.xml"/><Relationship Id="rId546" Type="http://schemas.openxmlformats.org/officeDocument/2006/relationships/customXml" Target="../ink/ink3838.xml"/><Relationship Id="rId753" Type="http://schemas.openxmlformats.org/officeDocument/2006/relationships/image" Target="../media/image3802.png"/><Relationship Id="rId101" Type="http://schemas.openxmlformats.org/officeDocument/2006/relationships/customXml" Target="../ink/ink3613.xml"/><Relationship Id="rId185" Type="http://schemas.openxmlformats.org/officeDocument/2006/relationships/image" Target="../media/image3522.png"/><Relationship Id="rId406" Type="http://schemas.openxmlformats.org/officeDocument/2006/relationships/customXml" Target="../ink/ink3767.xml"/><Relationship Id="rId392" Type="http://schemas.openxmlformats.org/officeDocument/2006/relationships/customXml" Target="../ink/ink3760.xml"/><Relationship Id="rId613" Type="http://schemas.openxmlformats.org/officeDocument/2006/relationships/image" Target="../media/image3732.png"/><Relationship Id="rId697" Type="http://schemas.openxmlformats.org/officeDocument/2006/relationships/image" Target="../media/image3774.png"/><Relationship Id="rId252" Type="http://schemas.openxmlformats.org/officeDocument/2006/relationships/customXml" Target="../ink/ink3689.xml"/><Relationship Id="rId47" Type="http://schemas.openxmlformats.org/officeDocument/2006/relationships/customXml" Target="../ink/ink3586.xml"/><Relationship Id="rId112" Type="http://schemas.openxmlformats.org/officeDocument/2006/relationships/image" Target="../media/image3486.png"/><Relationship Id="rId557" Type="http://schemas.openxmlformats.org/officeDocument/2006/relationships/image" Target="../media/image3704.png"/><Relationship Id="rId764" Type="http://schemas.openxmlformats.org/officeDocument/2006/relationships/customXml" Target="../ink/ink3947.xml"/><Relationship Id="rId196" Type="http://schemas.openxmlformats.org/officeDocument/2006/relationships/customXml" Target="../ink/ink3661.xml"/><Relationship Id="rId417" Type="http://schemas.openxmlformats.org/officeDocument/2006/relationships/image" Target="../media/image3635.png"/><Relationship Id="rId624" Type="http://schemas.openxmlformats.org/officeDocument/2006/relationships/customXml" Target="../ink/ink3877.xml"/><Relationship Id="rId263" Type="http://schemas.openxmlformats.org/officeDocument/2006/relationships/image" Target="../media/image3559.png"/><Relationship Id="rId470" Type="http://schemas.openxmlformats.org/officeDocument/2006/relationships/customXml" Target="../ink/ink3799.xml"/><Relationship Id="rId58" Type="http://schemas.openxmlformats.org/officeDocument/2006/relationships/image" Target="../media/image3460.png"/><Relationship Id="rId123" Type="http://schemas.openxmlformats.org/officeDocument/2006/relationships/customXml" Target="../ink/ink3624.xml"/><Relationship Id="rId330" Type="http://schemas.openxmlformats.org/officeDocument/2006/relationships/image" Target="../media/image3592.png"/><Relationship Id="rId568" Type="http://schemas.openxmlformats.org/officeDocument/2006/relationships/customXml" Target="../ink/ink3849.xml"/><Relationship Id="rId775" Type="http://schemas.openxmlformats.org/officeDocument/2006/relationships/image" Target="../media/image3813.png"/><Relationship Id="rId428" Type="http://schemas.openxmlformats.org/officeDocument/2006/relationships/customXml" Target="../ink/ink3778.xml"/><Relationship Id="rId635" Type="http://schemas.openxmlformats.org/officeDocument/2006/relationships/image" Target="../media/image3743.png"/><Relationship Id="rId274" Type="http://schemas.openxmlformats.org/officeDocument/2006/relationships/image" Target="../media/image3564.png"/><Relationship Id="rId481" Type="http://schemas.openxmlformats.org/officeDocument/2006/relationships/image" Target="../media/image3667.png"/><Relationship Id="rId702" Type="http://schemas.openxmlformats.org/officeDocument/2006/relationships/customXml" Target="../ink/ink3916.xml"/><Relationship Id="rId69" Type="http://schemas.openxmlformats.org/officeDocument/2006/relationships/customXml" Target="../ink/ink3597.xml"/><Relationship Id="rId134" Type="http://schemas.openxmlformats.org/officeDocument/2006/relationships/image" Target="../media/image3497.png"/><Relationship Id="rId579" Type="http://schemas.openxmlformats.org/officeDocument/2006/relationships/image" Target="../media/image3715.png"/><Relationship Id="rId786" Type="http://schemas.openxmlformats.org/officeDocument/2006/relationships/customXml" Target="../ink/ink3958.xml"/><Relationship Id="rId341" Type="http://schemas.openxmlformats.org/officeDocument/2006/relationships/customXml" Target="../ink/ink3734.xml"/><Relationship Id="rId439" Type="http://schemas.openxmlformats.org/officeDocument/2006/relationships/image" Target="../media/image3646.png"/><Relationship Id="rId646" Type="http://schemas.openxmlformats.org/officeDocument/2006/relationships/customXml" Target="../ink/ink3888.xml"/><Relationship Id="rId201" Type="http://schemas.openxmlformats.org/officeDocument/2006/relationships/image" Target="../media/image3530.png"/><Relationship Id="rId285" Type="http://schemas.openxmlformats.org/officeDocument/2006/relationships/customXml" Target="../ink/ink3706.xml"/><Relationship Id="rId506" Type="http://schemas.openxmlformats.org/officeDocument/2006/relationships/image" Target="../media/image3679.png"/><Relationship Id="rId492" Type="http://schemas.openxmlformats.org/officeDocument/2006/relationships/image" Target="../media/image3672.png"/><Relationship Id="rId713" Type="http://schemas.openxmlformats.org/officeDocument/2006/relationships/image" Target="../media/image3782.png"/><Relationship Id="rId797" Type="http://schemas.openxmlformats.org/officeDocument/2006/relationships/image" Target="../media/image3824.png"/><Relationship Id="rId145" Type="http://schemas.openxmlformats.org/officeDocument/2006/relationships/image" Target="../media/image3502.png"/><Relationship Id="rId352" Type="http://schemas.openxmlformats.org/officeDocument/2006/relationships/image" Target="../media/image3603.png"/><Relationship Id="rId212" Type="http://schemas.openxmlformats.org/officeDocument/2006/relationships/customXml" Target="../ink/ink3669.xml"/><Relationship Id="rId657" Type="http://schemas.openxmlformats.org/officeDocument/2006/relationships/image" Target="../media/image3754.png"/><Relationship Id="rId296" Type="http://schemas.openxmlformats.org/officeDocument/2006/relationships/image" Target="../media/image3575.png"/><Relationship Id="rId517" Type="http://schemas.openxmlformats.org/officeDocument/2006/relationships/customXml" Target="../ink/ink3823.xml"/><Relationship Id="rId724" Type="http://schemas.openxmlformats.org/officeDocument/2006/relationships/customXml" Target="../ink/ink3927.xml"/><Relationship Id="rId60" Type="http://schemas.openxmlformats.org/officeDocument/2006/relationships/image" Target="../media/image3461.png"/><Relationship Id="rId156" Type="http://schemas.openxmlformats.org/officeDocument/2006/relationships/customXml" Target="../ink/ink3641.xml"/><Relationship Id="rId363" Type="http://schemas.openxmlformats.org/officeDocument/2006/relationships/customXml" Target="../ink/ink3745.xml"/><Relationship Id="rId570" Type="http://schemas.openxmlformats.org/officeDocument/2006/relationships/customXml" Target="../ink/ink3850.xml"/><Relationship Id="rId223" Type="http://schemas.openxmlformats.org/officeDocument/2006/relationships/image" Target="../media/image3541.png"/><Relationship Id="rId430" Type="http://schemas.openxmlformats.org/officeDocument/2006/relationships/customXml" Target="../ink/ink3779.xml"/><Relationship Id="rId668" Type="http://schemas.openxmlformats.org/officeDocument/2006/relationships/customXml" Target="../ink/ink3899.xml"/><Relationship Id="rId18" Type="http://schemas.openxmlformats.org/officeDocument/2006/relationships/image" Target="../media/image3440.png"/><Relationship Id="rId528" Type="http://schemas.openxmlformats.org/officeDocument/2006/relationships/image" Target="../media/image3690.png"/><Relationship Id="rId735" Type="http://schemas.openxmlformats.org/officeDocument/2006/relationships/image" Target="../media/image3793.png"/><Relationship Id="rId167" Type="http://schemas.openxmlformats.org/officeDocument/2006/relationships/image" Target="../media/image3513.png"/><Relationship Id="rId374" Type="http://schemas.openxmlformats.org/officeDocument/2006/relationships/image" Target="../media/image3614.png"/><Relationship Id="rId581" Type="http://schemas.openxmlformats.org/officeDocument/2006/relationships/image" Target="../media/image3716.png"/><Relationship Id="rId71" Type="http://schemas.openxmlformats.org/officeDocument/2006/relationships/customXml" Target="../ink/ink3598.xml"/><Relationship Id="rId234" Type="http://schemas.openxmlformats.org/officeDocument/2006/relationships/customXml" Target="../ink/ink3680.xml"/><Relationship Id="rId679" Type="http://schemas.openxmlformats.org/officeDocument/2006/relationships/image" Target="../media/image3765.png"/><Relationship Id="rId802" Type="http://schemas.openxmlformats.org/officeDocument/2006/relationships/customXml" Target="../ink/ink3966.xml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3577.xml"/><Relationship Id="rId441" Type="http://schemas.openxmlformats.org/officeDocument/2006/relationships/image" Target="../media/image3647.png"/><Relationship Id="rId539" Type="http://schemas.openxmlformats.org/officeDocument/2006/relationships/image" Target="../media/image3695.png"/><Relationship Id="rId746" Type="http://schemas.openxmlformats.org/officeDocument/2006/relationships/customXml" Target="../ink/ink3938.xml"/><Relationship Id="rId178" Type="http://schemas.openxmlformats.org/officeDocument/2006/relationships/customXml" Target="../ink/ink3652.xml"/><Relationship Id="rId301" Type="http://schemas.openxmlformats.org/officeDocument/2006/relationships/customXml" Target="../ink/ink3714.xml"/><Relationship Id="rId82" Type="http://schemas.openxmlformats.org/officeDocument/2006/relationships/image" Target="../media/image3472.png"/><Relationship Id="rId385" Type="http://schemas.openxmlformats.org/officeDocument/2006/relationships/customXml" Target="../ink/ink3756.xml"/><Relationship Id="rId592" Type="http://schemas.openxmlformats.org/officeDocument/2006/relationships/customXml" Target="../ink/ink3861.xml"/><Relationship Id="rId606" Type="http://schemas.openxmlformats.org/officeDocument/2006/relationships/customXml" Target="../ink/ink3868.xml"/><Relationship Id="rId245" Type="http://schemas.openxmlformats.org/officeDocument/2006/relationships/image" Target="../media/image3550.png"/><Relationship Id="rId452" Type="http://schemas.openxmlformats.org/officeDocument/2006/relationships/customXml" Target="../ink/ink3790.xml"/><Relationship Id="rId105" Type="http://schemas.openxmlformats.org/officeDocument/2006/relationships/customXml" Target="../ink/ink3615.xml"/><Relationship Id="rId312" Type="http://schemas.openxmlformats.org/officeDocument/2006/relationships/image" Target="../media/image3583.png"/><Relationship Id="rId757" Type="http://schemas.openxmlformats.org/officeDocument/2006/relationships/image" Target="../media/image3804.png"/><Relationship Id="rId93" Type="http://schemas.openxmlformats.org/officeDocument/2006/relationships/customXml" Target="../ink/ink3609.xml"/><Relationship Id="rId189" Type="http://schemas.openxmlformats.org/officeDocument/2006/relationships/image" Target="../media/image3524.png"/><Relationship Id="rId396" Type="http://schemas.openxmlformats.org/officeDocument/2006/relationships/customXml" Target="../ink/ink3762.xml"/><Relationship Id="rId617" Type="http://schemas.openxmlformats.org/officeDocument/2006/relationships/image" Target="../media/image3734.png"/><Relationship Id="rId256" Type="http://schemas.openxmlformats.org/officeDocument/2006/relationships/customXml" Target="../ink/ink3691.xml"/><Relationship Id="rId463" Type="http://schemas.openxmlformats.org/officeDocument/2006/relationships/image" Target="../media/image3658.png"/><Relationship Id="rId670" Type="http://schemas.openxmlformats.org/officeDocument/2006/relationships/customXml" Target="../ink/ink3900.xml"/><Relationship Id="rId116" Type="http://schemas.openxmlformats.org/officeDocument/2006/relationships/image" Target="../media/image3488.png"/><Relationship Id="rId323" Type="http://schemas.openxmlformats.org/officeDocument/2006/relationships/customXml" Target="../ink/ink3725.xml"/><Relationship Id="rId530" Type="http://schemas.openxmlformats.org/officeDocument/2006/relationships/image" Target="../media/image3691.png"/><Relationship Id="rId768" Type="http://schemas.openxmlformats.org/officeDocument/2006/relationships/customXml" Target="../ink/ink3949.xml"/><Relationship Id="rId20" Type="http://schemas.openxmlformats.org/officeDocument/2006/relationships/image" Target="../media/image3441.png"/><Relationship Id="rId628" Type="http://schemas.openxmlformats.org/officeDocument/2006/relationships/customXml" Target="../ink/ink3879.xml"/><Relationship Id="rId267" Type="http://schemas.openxmlformats.org/officeDocument/2006/relationships/image" Target="../media/image3561.png"/><Relationship Id="rId474" Type="http://schemas.openxmlformats.org/officeDocument/2006/relationships/customXml" Target="../ink/ink3801.xml"/><Relationship Id="rId127" Type="http://schemas.openxmlformats.org/officeDocument/2006/relationships/customXml" Target="../ink/ink3626.xml"/><Relationship Id="rId681" Type="http://schemas.openxmlformats.org/officeDocument/2006/relationships/image" Target="../media/image3766.png"/><Relationship Id="rId779" Type="http://schemas.openxmlformats.org/officeDocument/2006/relationships/image" Target="../media/image3815.png"/><Relationship Id="rId31" Type="http://schemas.openxmlformats.org/officeDocument/2006/relationships/customXml" Target="../ink/ink3578.xml"/><Relationship Id="rId334" Type="http://schemas.openxmlformats.org/officeDocument/2006/relationships/image" Target="../media/image3594.png"/><Relationship Id="rId541" Type="http://schemas.openxmlformats.org/officeDocument/2006/relationships/image" Target="../media/image3696.png"/><Relationship Id="rId639" Type="http://schemas.openxmlformats.org/officeDocument/2006/relationships/image" Target="../media/image3745.png"/><Relationship Id="rId180" Type="http://schemas.openxmlformats.org/officeDocument/2006/relationships/customXml" Target="../ink/ink3653.xml"/><Relationship Id="rId278" Type="http://schemas.openxmlformats.org/officeDocument/2006/relationships/image" Target="../media/image3566.png"/><Relationship Id="rId401" Type="http://schemas.openxmlformats.org/officeDocument/2006/relationships/image" Target="../media/image3627.png"/><Relationship Id="rId485" Type="http://schemas.openxmlformats.org/officeDocument/2006/relationships/image" Target="../media/image3669.png"/><Relationship Id="rId692" Type="http://schemas.openxmlformats.org/officeDocument/2006/relationships/customXml" Target="../ink/ink3911.xml"/><Relationship Id="rId706" Type="http://schemas.openxmlformats.org/officeDocument/2006/relationships/customXml" Target="../ink/ink3918.xml"/><Relationship Id="rId42" Type="http://schemas.openxmlformats.org/officeDocument/2006/relationships/image" Target="../media/image3452.png"/><Relationship Id="rId138" Type="http://schemas.openxmlformats.org/officeDocument/2006/relationships/image" Target="../media/image3499.png"/><Relationship Id="rId345" Type="http://schemas.openxmlformats.org/officeDocument/2006/relationships/customXml" Target="../ink/ink3736.xml"/><Relationship Id="rId552" Type="http://schemas.openxmlformats.org/officeDocument/2006/relationships/customXml" Target="../ink/ink3841.xml"/><Relationship Id="rId191" Type="http://schemas.openxmlformats.org/officeDocument/2006/relationships/image" Target="../media/image3525.png"/><Relationship Id="rId205" Type="http://schemas.openxmlformats.org/officeDocument/2006/relationships/image" Target="../media/image3532.png"/><Relationship Id="rId412" Type="http://schemas.openxmlformats.org/officeDocument/2006/relationships/customXml" Target="../ink/ink3770.xml"/><Relationship Id="rId289" Type="http://schemas.openxmlformats.org/officeDocument/2006/relationships/customXml" Target="../ink/ink3708.xml"/><Relationship Id="rId496" Type="http://schemas.openxmlformats.org/officeDocument/2006/relationships/image" Target="../media/image3674.png"/><Relationship Id="rId717" Type="http://schemas.openxmlformats.org/officeDocument/2006/relationships/image" Target="../media/image3784.png"/><Relationship Id="rId53" Type="http://schemas.openxmlformats.org/officeDocument/2006/relationships/customXml" Target="../ink/ink3589.xml"/><Relationship Id="rId149" Type="http://schemas.openxmlformats.org/officeDocument/2006/relationships/image" Target="../media/image3504.png"/><Relationship Id="rId356" Type="http://schemas.openxmlformats.org/officeDocument/2006/relationships/image" Target="../media/image3605.png"/><Relationship Id="rId563" Type="http://schemas.openxmlformats.org/officeDocument/2006/relationships/image" Target="../media/image3707.png"/><Relationship Id="rId770" Type="http://schemas.openxmlformats.org/officeDocument/2006/relationships/customXml" Target="../ink/ink3950.xml"/><Relationship Id="rId216" Type="http://schemas.openxmlformats.org/officeDocument/2006/relationships/customXml" Target="../ink/ink3671.xml"/><Relationship Id="rId423" Type="http://schemas.openxmlformats.org/officeDocument/2006/relationships/image" Target="../media/image3638.png"/><Relationship Id="rId630" Type="http://schemas.openxmlformats.org/officeDocument/2006/relationships/customXml" Target="../ink/ink3880.xml"/><Relationship Id="rId728" Type="http://schemas.openxmlformats.org/officeDocument/2006/relationships/customXml" Target="../ink/ink3929.xml"/><Relationship Id="rId64" Type="http://schemas.openxmlformats.org/officeDocument/2006/relationships/image" Target="../media/image3463.png"/><Relationship Id="rId367" Type="http://schemas.openxmlformats.org/officeDocument/2006/relationships/customXml" Target="../ink/ink3747.xml"/><Relationship Id="rId574" Type="http://schemas.openxmlformats.org/officeDocument/2006/relationships/customXml" Target="../ink/ink3852.xml"/><Relationship Id="rId227" Type="http://schemas.openxmlformats.org/officeDocument/2006/relationships/image" Target="../media/image2885.png"/><Relationship Id="rId781" Type="http://schemas.openxmlformats.org/officeDocument/2006/relationships/image" Target="../media/image3816.png"/><Relationship Id="rId434" Type="http://schemas.openxmlformats.org/officeDocument/2006/relationships/customXml" Target="../ink/ink3781.xml"/><Relationship Id="rId641" Type="http://schemas.openxmlformats.org/officeDocument/2006/relationships/image" Target="../media/image3746.png"/><Relationship Id="rId739" Type="http://schemas.openxmlformats.org/officeDocument/2006/relationships/image" Target="../media/image3795.png"/><Relationship Id="rId280" Type="http://schemas.openxmlformats.org/officeDocument/2006/relationships/image" Target="../media/image3567.png"/><Relationship Id="rId501" Type="http://schemas.openxmlformats.org/officeDocument/2006/relationships/customXml" Target="../ink/ink3815.xml"/><Relationship Id="rId75" Type="http://schemas.openxmlformats.org/officeDocument/2006/relationships/customXml" Target="../ink/ink3600.xml"/><Relationship Id="rId140" Type="http://schemas.openxmlformats.org/officeDocument/2006/relationships/customXml" Target="../ink/ink3633.xml"/><Relationship Id="rId182" Type="http://schemas.openxmlformats.org/officeDocument/2006/relationships/customXml" Target="../ink/ink3654.xml"/><Relationship Id="rId378" Type="http://schemas.openxmlformats.org/officeDocument/2006/relationships/image" Target="../media/image3616.png"/><Relationship Id="rId403" Type="http://schemas.openxmlformats.org/officeDocument/2006/relationships/image" Target="../media/image3628.png"/><Relationship Id="rId585" Type="http://schemas.openxmlformats.org/officeDocument/2006/relationships/image" Target="../media/image3718.png"/><Relationship Id="rId750" Type="http://schemas.openxmlformats.org/officeDocument/2006/relationships/customXml" Target="../ink/ink3940.xml"/><Relationship Id="rId792" Type="http://schemas.openxmlformats.org/officeDocument/2006/relationships/customXml" Target="../ink/ink3961.xml"/><Relationship Id="rId806" Type="http://schemas.openxmlformats.org/officeDocument/2006/relationships/customXml" Target="../ink/ink3968.xml"/><Relationship Id="rId6" Type="http://schemas.openxmlformats.org/officeDocument/2006/relationships/image" Target="../media/image3434.png"/><Relationship Id="rId238" Type="http://schemas.openxmlformats.org/officeDocument/2006/relationships/customXml" Target="../ink/ink3682.xml"/><Relationship Id="rId445" Type="http://schemas.openxmlformats.org/officeDocument/2006/relationships/image" Target="../media/image3649.png"/><Relationship Id="rId487" Type="http://schemas.openxmlformats.org/officeDocument/2006/relationships/customXml" Target="../ink/ink3808.xml"/><Relationship Id="rId610" Type="http://schemas.openxmlformats.org/officeDocument/2006/relationships/customXml" Target="../ink/ink3870.xml"/><Relationship Id="rId652" Type="http://schemas.openxmlformats.org/officeDocument/2006/relationships/customXml" Target="../ink/ink3891.xml"/><Relationship Id="rId694" Type="http://schemas.openxmlformats.org/officeDocument/2006/relationships/customXml" Target="../ink/ink3912.xml"/><Relationship Id="rId708" Type="http://schemas.openxmlformats.org/officeDocument/2006/relationships/customXml" Target="../ink/ink3919.xml"/><Relationship Id="rId291" Type="http://schemas.openxmlformats.org/officeDocument/2006/relationships/customXml" Target="../ink/ink3709.xml"/><Relationship Id="rId305" Type="http://schemas.openxmlformats.org/officeDocument/2006/relationships/customXml" Target="../ink/ink3716.xml"/><Relationship Id="rId347" Type="http://schemas.openxmlformats.org/officeDocument/2006/relationships/customXml" Target="../ink/ink3737.xml"/><Relationship Id="rId512" Type="http://schemas.openxmlformats.org/officeDocument/2006/relationships/image" Target="../media/image3682.png"/><Relationship Id="rId44" Type="http://schemas.openxmlformats.org/officeDocument/2006/relationships/image" Target="../media/image3453.png"/><Relationship Id="rId86" Type="http://schemas.openxmlformats.org/officeDocument/2006/relationships/image" Target="../media/image3474.png"/><Relationship Id="rId151" Type="http://schemas.openxmlformats.org/officeDocument/2006/relationships/image" Target="../media/image3505.png"/><Relationship Id="rId389" Type="http://schemas.openxmlformats.org/officeDocument/2006/relationships/customXml" Target="../ink/ink3758.xml"/><Relationship Id="rId554" Type="http://schemas.openxmlformats.org/officeDocument/2006/relationships/customXml" Target="../ink/ink3842.xml"/><Relationship Id="rId596" Type="http://schemas.openxmlformats.org/officeDocument/2006/relationships/customXml" Target="../ink/ink3863.xml"/><Relationship Id="rId761" Type="http://schemas.openxmlformats.org/officeDocument/2006/relationships/image" Target="../media/image3806.png"/><Relationship Id="rId193" Type="http://schemas.openxmlformats.org/officeDocument/2006/relationships/image" Target="../media/image3526.png"/><Relationship Id="rId207" Type="http://schemas.openxmlformats.org/officeDocument/2006/relationships/image" Target="../media/image3533.png"/><Relationship Id="rId249" Type="http://schemas.openxmlformats.org/officeDocument/2006/relationships/image" Target="../media/image3552.png"/><Relationship Id="rId414" Type="http://schemas.openxmlformats.org/officeDocument/2006/relationships/customXml" Target="../ink/ink3771.xml"/><Relationship Id="rId456" Type="http://schemas.openxmlformats.org/officeDocument/2006/relationships/customXml" Target="../ink/ink3792.xml"/><Relationship Id="rId498" Type="http://schemas.openxmlformats.org/officeDocument/2006/relationships/image" Target="../media/image3675.png"/><Relationship Id="rId621" Type="http://schemas.openxmlformats.org/officeDocument/2006/relationships/image" Target="../media/image3736.png"/><Relationship Id="rId663" Type="http://schemas.openxmlformats.org/officeDocument/2006/relationships/image" Target="../media/image3757.png"/><Relationship Id="rId13" Type="http://schemas.openxmlformats.org/officeDocument/2006/relationships/customXml" Target="../ink/ink3569.xml"/><Relationship Id="rId109" Type="http://schemas.openxmlformats.org/officeDocument/2006/relationships/customXml" Target="../ink/ink3617.xml"/><Relationship Id="rId260" Type="http://schemas.openxmlformats.org/officeDocument/2006/relationships/customXml" Target="../ink/ink3693.xml"/><Relationship Id="rId316" Type="http://schemas.openxmlformats.org/officeDocument/2006/relationships/image" Target="../media/image3585.png"/><Relationship Id="rId523" Type="http://schemas.openxmlformats.org/officeDocument/2006/relationships/customXml" Target="../ink/ink3826.xml"/><Relationship Id="rId719" Type="http://schemas.openxmlformats.org/officeDocument/2006/relationships/image" Target="../media/image3785.png"/><Relationship Id="rId55" Type="http://schemas.openxmlformats.org/officeDocument/2006/relationships/customXml" Target="../ink/ink3590.xml"/><Relationship Id="rId97" Type="http://schemas.openxmlformats.org/officeDocument/2006/relationships/customXml" Target="../ink/ink3611.xml"/><Relationship Id="rId120" Type="http://schemas.openxmlformats.org/officeDocument/2006/relationships/image" Target="../media/image3490.png"/><Relationship Id="rId358" Type="http://schemas.openxmlformats.org/officeDocument/2006/relationships/image" Target="../media/image3606.png"/><Relationship Id="rId565" Type="http://schemas.openxmlformats.org/officeDocument/2006/relationships/image" Target="../media/image3708.png"/><Relationship Id="rId730" Type="http://schemas.openxmlformats.org/officeDocument/2006/relationships/customXml" Target="../ink/ink3930.xml"/><Relationship Id="rId772" Type="http://schemas.openxmlformats.org/officeDocument/2006/relationships/customXml" Target="../ink/ink3951.xml"/><Relationship Id="rId162" Type="http://schemas.openxmlformats.org/officeDocument/2006/relationships/customXml" Target="../ink/ink3644.xml"/><Relationship Id="rId218" Type="http://schemas.openxmlformats.org/officeDocument/2006/relationships/customXml" Target="../ink/ink3672.xml"/><Relationship Id="rId425" Type="http://schemas.openxmlformats.org/officeDocument/2006/relationships/image" Target="../media/image3639.png"/><Relationship Id="rId467" Type="http://schemas.openxmlformats.org/officeDocument/2006/relationships/image" Target="../media/image3660.png"/><Relationship Id="rId632" Type="http://schemas.openxmlformats.org/officeDocument/2006/relationships/customXml" Target="../ink/ink3881.xml"/><Relationship Id="rId271" Type="http://schemas.openxmlformats.org/officeDocument/2006/relationships/customXml" Target="../ink/ink3699.xml"/><Relationship Id="rId674" Type="http://schemas.openxmlformats.org/officeDocument/2006/relationships/customXml" Target="../ink/ink3902.xml"/><Relationship Id="rId24" Type="http://schemas.openxmlformats.org/officeDocument/2006/relationships/image" Target="../media/image3443.png"/><Relationship Id="rId66" Type="http://schemas.openxmlformats.org/officeDocument/2006/relationships/image" Target="../media/image3464.png"/><Relationship Id="rId131" Type="http://schemas.openxmlformats.org/officeDocument/2006/relationships/customXml" Target="../ink/ink3628.xml"/><Relationship Id="rId327" Type="http://schemas.openxmlformats.org/officeDocument/2006/relationships/customXml" Target="../ink/ink3727.xml"/><Relationship Id="rId369" Type="http://schemas.openxmlformats.org/officeDocument/2006/relationships/customXml" Target="../ink/ink3748.xml"/><Relationship Id="rId534" Type="http://schemas.openxmlformats.org/officeDocument/2006/relationships/image" Target="../media/image3693.png"/><Relationship Id="rId576" Type="http://schemas.openxmlformats.org/officeDocument/2006/relationships/customXml" Target="../ink/ink3853.xml"/><Relationship Id="rId741" Type="http://schemas.openxmlformats.org/officeDocument/2006/relationships/image" Target="../media/image3796.png"/><Relationship Id="rId783" Type="http://schemas.openxmlformats.org/officeDocument/2006/relationships/image" Target="../media/image3817.png"/><Relationship Id="rId173" Type="http://schemas.openxmlformats.org/officeDocument/2006/relationships/image" Target="../media/image3516.png"/><Relationship Id="rId229" Type="http://schemas.openxmlformats.org/officeDocument/2006/relationships/image" Target="../media/image3543.png"/><Relationship Id="rId380" Type="http://schemas.openxmlformats.org/officeDocument/2006/relationships/image" Target="../media/image3617.png"/><Relationship Id="rId436" Type="http://schemas.openxmlformats.org/officeDocument/2006/relationships/customXml" Target="../ink/ink3782.xml"/><Relationship Id="rId601" Type="http://schemas.openxmlformats.org/officeDocument/2006/relationships/image" Target="../media/image3726.png"/><Relationship Id="rId643" Type="http://schemas.openxmlformats.org/officeDocument/2006/relationships/image" Target="../media/image3747.png"/><Relationship Id="rId240" Type="http://schemas.openxmlformats.org/officeDocument/2006/relationships/customXml" Target="../ink/ink3683.xml"/><Relationship Id="rId478" Type="http://schemas.openxmlformats.org/officeDocument/2006/relationships/customXml" Target="../ink/ink3803.xml"/><Relationship Id="rId685" Type="http://schemas.openxmlformats.org/officeDocument/2006/relationships/image" Target="../media/image3768.png"/><Relationship Id="rId35" Type="http://schemas.openxmlformats.org/officeDocument/2006/relationships/customXml" Target="../ink/ink3580.xml"/><Relationship Id="rId77" Type="http://schemas.openxmlformats.org/officeDocument/2006/relationships/customXml" Target="../ink/ink3601.xml"/><Relationship Id="rId100" Type="http://schemas.openxmlformats.org/officeDocument/2006/relationships/image" Target="../media/image3480.png"/><Relationship Id="rId282" Type="http://schemas.openxmlformats.org/officeDocument/2006/relationships/image" Target="../media/image3568.png"/><Relationship Id="rId338" Type="http://schemas.openxmlformats.org/officeDocument/2006/relationships/image" Target="../media/image3596.png"/><Relationship Id="rId503" Type="http://schemas.openxmlformats.org/officeDocument/2006/relationships/customXml" Target="../ink/ink3816.xml"/><Relationship Id="rId545" Type="http://schemas.openxmlformats.org/officeDocument/2006/relationships/image" Target="../media/image3698.png"/><Relationship Id="rId587" Type="http://schemas.openxmlformats.org/officeDocument/2006/relationships/image" Target="../media/image3719.png"/><Relationship Id="rId710" Type="http://schemas.openxmlformats.org/officeDocument/2006/relationships/customXml" Target="../ink/ink3920.xml"/><Relationship Id="rId752" Type="http://schemas.openxmlformats.org/officeDocument/2006/relationships/customXml" Target="../ink/ink3941.xml"/><Relationship Id="rId808" Type="http://schemas.openxmlformats.org/officeDocument/2006/relationships/customXml" Target="../ink/ink3969.xml"/><Relationship Id="rId8" Type="http://schemas.openxmlformats.org/officeDocument/2006/relationships/image" Target="../media/image3435.png"/><Relationship Id="rId142" Type="http://schemas.openxmlformats.org/officeDocument/2006/relationships/customXml" Target="../ink/ink3634.xml"/><Relationship Id="rId184" Type="http://schemas.openxmlformats.org/officeDocument/2006/relationships/customXml" Target="../ink/ink3655.xml"/><Relationship Id="rId391" Type="http://schemas.openxmlformats.org/officeDocument/2006/relationships/image" Target="../media/image3622.png"/><Relationship Id="rId405" Type="http://schemas.openxmlformats.org/officeDocument/2006/relationships/image" Target="../media/image3629.png"/><Relationship Id="rId447" Type="http://schemas.openxmlformats.org/officeDocument/2006/relationships/image" Target="../media/image3650.png"/><Relationship Id="rId612" Type="http://schemas.openxmlformats.org/officeDocument/2006/relationships/customXml" Target="../ink/ink3871.xml"/><Relationship Id="rId794" Type="http://schemas.openxmlformats.org/officeDocument/2006/relationships/customXml" Target="../ink/ink3962.xml"/><Relationship Id="rId251" Type="http://schemas.openxmlformats.org/officeDocument/2006/relationships/image" Target="../media/image3553.png"/><Relationship Id="rId489" Type="http://schemas.openxmlformats.org/officeDocument/2006/relationships/customXml" Target="../ink/ink3809.xml"/><Relationship Id="rId654" Type="http://schemas.openxmlformats.org/officeDocument/2006/relationships/customXml" Target="../ink/ink3892.xml"/><Relationship Id="rId696" Type="http://schemas.openxmlformats.org/officeDocument/2006/relationships/customXml" Target="../ink/ink3913.xml"/><Relationship Id="rId46" Type="http://schemas.openxmlformats.org/officeDocument/2006/relationships/image" Target="../media/image3454.png"/><Relationship Id="rId293" Type="http://schemas.openxmlformats.org/officeDocument/2006/relationships/customXml" Target="../ink/ink3710.xml"/><Relationship Id="rId307" Type="http://schemas.openxmlformats.org/officeDocument/2006/relationships/customXml" Target="../ink/ink3717.xml"/><Relationship Id="rId349" Type="http://schemas.openxmlformats.org/officeDocument/2006/relationships/customXml" Target="../ink/ink3738.xml"/><Relationship Id="rId514" Type="http://schemas.openxmlformats.org/officeDocument/2006/relationships/image" Target="../media/image3683.png"/><Relationship Id="rId556" Type="http://schemas.openxmlformats.org/officeDocument/2006/relationships/customXml" Target="../ink/ink3843.xml"/><Relationship Id="rId721" Type="http://schemas.openxmlformats.org/officeDocument/2006/relationships/image" Target="../media/image3786.png"/><Relationship Id="rId763" Type="http://schemas.openxmlformats.org/officeDocument/2006/relationships/image" Target="../media/image3807.png"/><Relationship Id="rId88" Type="http://schemas.openxmlformats.org/officeDocument/2006/relationships/image" Target="../media/image3475.png"/><Relationship Id="rId111" Type="http://schemas.openxmlformats.org/officeDocument/2006/relationships/customXml" Target="../ink/ink3618.xml"/><Relationship Id="rId153" Type="http://schemas.openxmlformats.org/officeDocument/2006/relationships/image" Target="../media/image3506.png"/><Relationship Id="rId195" Type="http://schemas.openxmlformats.org/officeDocument/2006/relationships/image" Target="../media/image3527.png"/><Relationship Id="rId209" Type="http://schemas.openxmlformats.org/officeDocument/2006/relationships/image" Target="../media/image3534.png"/><Relationship Id="rId360" Type="http://schemas.openxmlformats.org/officeDocument/2006/relationships/image" Target="../media/image3607.png"/><Relationship Id="rId416" Type="http://schemas.openxmlformats.org/officeDocument/2006/relationships/customXml" Target="../ink/ink3772.xml"/><Relationship Id="rId598" Type="http://schemas.openxmlformats.org/officeDocument/2006/relationships/customXml" Target="../ink/ink3864.xml"/><Relationship Id="rId220" Type="http://schemas.openxmlformats.org/officeDocument/2006/relationships/customXml" Target="../ink/ink3673.xml"/><Relationship Id="rId458" Type="http://schemas.openxmlformats.org/officeDocument/2006/relationships/customXml" Target="../ink/ink3793.xml"/><Relationship Id="rId623" Type="http://schemas.openxmlformats.org/officeDocument/2006/relationships/image" Target="../media/image3737.png"/><Relationship Id="rId665" Type="http://schemas.openxmlformats.org/officeDocument/2006/relationships/image" Target="../media/image3758.png"/><Relationship Id="rId15" Type="http://schemas.openxmlformats.org/officeDocument/2006/relationships/customXml" Target="../ink/ink3570.xml"/><Relationship Id="rId57" Type="http://schemas.openxmlformats.org/officeDocument/2006/relationships/customXml" Target="../ink/ink3591.xml"/><Relationship Id="rId262" Type="http://schemas.openxmlformats.org/officeDocument/2006/relationships/customXml" Target="../ink/ink3694.xml"/><Relationship Id="rId318" Type="http://schemas.openxmlformats.org/officeDocument/2006/relationships/image" Target="../media/image3586.png"/><Relationship Id="rId525" Type="http://schemas.openxmlformats.org/officeDocument/2006/relationships/customXml" Target="../ink/ink3827.xml"/><Relationship Id="rId567" Type="http://schemas.openxmlformats.org/officeDocument/2006/relationships/image" Target="../media/image3709.png"/><Relationship Id="rId732" Type="http://schemas.openxmlformats.org/officeDocument/2006/relationships/customXml" Target="../ink/ink3931.xml"/><Relationship Id="rId99" Type="http://schemas.openxmlformats.org/officeDocument/2006/relationships/customXml" Target="../ink/ink3612.xml"/><Relationship Id="rId122" Type="http://schemas.openxmlformats.org/officeDocument/2006/relationships/image" Target="../media/image3491.png"/><Relationship Id="rId164" Type="http://schemas.openxmlformats.org/officeDocument/2006/relationships/customXml" Target="../ink/ink3645.xml"/><Relationship Id="rId371" Type="http://schemas.openxmlformats.org/officeDocument/2006/relationships/customXml" Target="../ink/ink3749.xml"/><Relationship Id="rId774" Type="http://schemas.openxmlformats.org/officeDocument/2006/relationships/customXml" Target="../ink/ink3952.xml"/><Relationship Id="rId427" Type="http://schemas.openxmlformats.org/officeDocument/2006/relationships/image" Target="../media/image3640.png"/><Relationship Id="rId469" Type="http://schemas.openxmlformats.org/officeDocument/2006/relationships/image" Target="../media/image3661.png"/><Relationship Id="rId634" Type="http://schemas.openxmlformats.org/officeDocument/2006/relationships/customXml" Target="../ink/ink3882.xml"/><Relationship Id="rId676" Type="http://schemas.openxmlformats.org/officeDocument/2006/relationships/customXml" Target="../ink/ink3903.xml"/><Relationship Id="rId26" Type="http://schemas.openxmlformats.org/officeDocument/2006/relationships/image" Target="../media/image3444.png"/><Relationship Id="rId231" Type="http://schemas.openxmlformats.org/officeDocument/2006/relationships/image" Target="../media/image3544.png"/><Relationship Id="rId273" Type="http://schemas.openxmlformats.org/officeDocument/2006/relationships/customXml" Target="../ink/ink3700.xml"/><Relationship Id="rId329" Type="http://schemas.openxmlformats.org/officeDocument/2006/relationships/customXml" Target="../ink/ink3728.xml"/><Relationship Id="rId480" Type="http://schemas.openxmlformats.org/officeDocument/2006/relationships/customXml" Target="../ink/ink3804.xml"/><Relationship Id="rId536" Type="http://schemas.openxmlformats.org/officeDocument/2006/relationships/customXml" Target="../ink/ink3833.xml"/><Relationship Id="rId701" Type="http://schemas.openxmlformats.org/officeDocument/2006/relationships/image" Target="../media/image3776.png"/><Relationship Id="rId68" Type="http://schemas.openxmlformats.org/officeDocument/2006/relationships/image" Target="../media/image3465.png"/><Relationship Id="rId133" Type="http://schemas.openxmlformats.org/officeDocument/2006/relationships/customXml" Target="../ink/ink3629.xml"/><Relationship Id="rId175" Type="http://schemas.openxmlformats.org/officeDocument/2006/relationships/image" Target="../media/image3517.png"/><Relationship Id="rId340" Type="http://schemas.openxmlformats.org/officeDocument/2006/relationships/image" Target="../media/image3597.png"/><Relationship Id="rId578" Type="http://schemas.openxmlformats.org/officeDocument/2006/relationships/customXml" Target="../ink/ink3854.xml"/><Relationship Id="rId743" Type="http://schemas.openxmlformats.org/officeDocument/2006/relationships/image" Target="../media/image3797.png"/><Relationship Id="rId785" Type="http://schemas.openxmlformats.org/officeDocument/2006/relationships/image" Target="../media/image3818.png"/><Relationship Id="rId200" Type="http://schemas.openxmlformats.org/officeDocument/2006/relationships/customXml" Target="../ink/ink3663.xml"/><Relationship Id="rId382" Type="http://schemas.openxmlformats.org/officeDocument/2006/relationships/image" Target="../media/image3618.png"/><Relationship Id="rId438" Type="http://schemas.openxmlformats.org/officeDocument/2006/relationships/customXml" Target="../ink/ink3783.xml"/><Relationship Id="rId603" Type="http://schemas.openxmlformats.org/officeDocument/2006/relationships/image" Target="../media/image3727.png"/><Relationship Id="rId645" Type="http://schemas.openxmlformats.org/officeDocument/2006/relationships/image" Target="../media/image3748.png"/><Relationship Id="rId687" Type="http://schemas.openxmlformats.org/officeDocument/2006/relationships/image" Target="../media/image3769.png"/><Relationship Id="rId810" Type="http://schemas.openxmlformats.org/officeDocument/2006/relationships/customXml" Target="../ink/ink3970.xml"/><Relationship Id="rId242" Type="http://schemas.openxmlformats.org/officeDocument/2006/relationships/customXml" Target="../ink/ink3684.xml"/><Relationship Id="rId284" Type="http://schemas.openxmlformats.org/officeDocument/2006/relationships/image" Target="../media/image3569.png"/><Relationship Id="rId491" Type="http://schemas.openxmlformats.org/officeDocument/2006/relationships/customXml" Target="../ink/ink3810.xml"/><Relationship Id="rId505" Type="http://schemas.openxmlformats.org/officeDocument/2006/relationships/customXml" Target="../ink/ink3817.xml"/><Relationship Id="rId712" Type="http://schemas.openxmlformats.org/officeDocument/2006/relationships/customXml" Target="../ink/ink3921.xml"/><Relationship Id="rId37" Type="http://schemas.openxmlformats.org/officeDocument/2006/relationships/customXml" Target="../ink/ink3581.xml"/><Relationship Id="rId79" Type="http://schemas.openxmlformats.org/officeDocument/2006/relationships/customXml" Target="../ink/ink3602.xml"/><Relationship Id="rId102" Type="http://schemas.openxmlformats.org/officeDocument/2006/relationships/image" Target="../media/image3481.png"/><Relationship Id="rId144" Type="http://schemas.openxmlformats.org/officeDocument/2006/relationships/customXml" Target="../ink/ink3635.xml"/><Relationship Id="rId547" Type="http://schemas.openxmlformats.org/officeDocument/2006/relationships/image" Target="../media/image3699.png"/><Relationship Id="rId589" Type="http://schemas.openxmlformats.org/officeDocument/2006/relationships/image" Target="../media/image3720.png"/><Relationship Id="rId754" Type="http://schemas.openxmlformats.org/officeDocument/2006/relationships/customXml" Target="../ink/ink3942.xml"/><Relationship Id="rId796" Type="http://schemas.openxmlformats.org/officeDocument/2006/relationships/customXml" Target="../ink/ink3963.xml"/><Relationship Id="rId90" Type="http://schemas.openxmlformats.org/officeDocument/2006/relationships/image" Target="../media/image3476.png"/><Relationship Id="rId186" Type="http://schemas.openxmlformats.org/officeDocument/2006/relationships/customXml" Target="../ink/ink3656.xml"/><Relationship Id="rId351" Type="http://schemas.openxmlformats.org/officeDocument/2006/relationships/customXml" Target="../ink/ink3739.xml"/><Relationship Id="rId393" Type="http://schemas.openxmlformats.org/officeDocument/2006/relationships/image" Target="../media/image3623.png"/><Relationship Id="rId407" Type="http://schemas.openxmlformats.org/officeDocument/2006/relationships/image" Target="../media/image3630.png"/><Relationship Id="rId449" Type="http://schemas.openxmlformats.org/officeDocument/2006/relationships/image" Target="../media/image3651.png"/><Relationship Id="rId614" Type="http://schemas.openxmlformats.org/officeDocument/2006/relationships/customXml" Target="../ink/ink3872.xml"/><Relationship Id="rId656" Type="http://schemas.openxmlformats.org/officeDocument/2006/relationships/customXml" Target="../ink/ink3893.xml"/><Relationship Id="rId211" Type="http://schemas.openxmlformats.org/officeDocument/2006/relationships/image" Target="../media/image3535.png"/><Relationship Id="rId253" Type="http://schemas.openxmlformats.org/officeDocument/2006/relationships/image" Target="../media/image3554.png"/><Relationship Id="rId295" Type="http://schemas.openxmlformats.org/officeDocument/2006/relationships/customXml" Target="../ink/ink3711.xml"/><Relationship Id="rId309" Type="http://schemas.openxmlformats.org/officeDocument/2006/relationships/customXml" Target="../ink/ink3718.xml"/><Relationship Id="rId460" Type="http://schemas.openxmlformats.org/officeDocument/2006/relationships/customXml" Target="../ink/ink3794.xml"/><Relationship Id="rId516" Type="http://schemas.openxmlformats.org/officeDocument/2006/relationships/image" Target="../media/image3684.png"/><Relationship Id="rId698" Type="http://schemas.openxmlformats.org/officeDocument/2006/relationships/customXml" Target="../ink/ink3914.xml"/><Relationship Id="rId48" Type="http://schemas.openxmlformats.org/officeDocument/2006/relationships/image" Target="../media/image3455.png"/><Relationship Id="rId113" Type="http://schemas.openxmlformats.org/officeDocument/2006/relationships/customXml" Target="../ink/ink3619.xml"/><Relationship Id="rId320" Type="http://schemas.openxmlformats.org/officeDocument/2006/relationships/image" Target="../media/image3587.png"/><Relationship Id="rId558" Type="http://schemas.openxmlformats.org/officeDocument/2006/relationships/customXml" Target="../ink/ink3844.xml"/><Relationship Id="rId723" Type="http://schemas.openxmlformats.org/officeDocument/2006/relationships/image" Target="../media/image3787.png"/><Relationship Id="rId765" Type="http://schemas.openxmlformats.org/officeDocument/2006/relationships/image" Target="../media/image3808.png"/><Relationship Id="rId155" Type="http://schemas.openxmlformats.org/officeDocument/2006/relationships/image" Target="../media/image3507.png"/><Relationship Id="rId197" Type="http://schemas.openxmlformats.org/officeDocument/2006/relationships/image" Target="../media/image3528.png"/><Relationship Id="rId362" Type="http://schemas.openxmlformats.org/officeDocument/2006/relationships/image" Target="../media/image3608.png"/><Relationship Id="rId418" Type="http://schemas.openxmlformats.org/officeDocument/2006/relationships/customXml" Target="../ink/ink3773.xml"/><Relationship Id="rId625" Type="http://schemas.openxmlformats.org/officeDocument/2006/relationships/image" Target="../media/image3738.png"/><Relationship Id="rId222" Type="http://schemas.openxmlformats.org/officeDocument/2006/relationships/customXml" Target="../ink/ink3674.xml"/><Relationship Id="rId264" Type="http://schemas.openxmlformats.org/officeDocument/2006/relationships/customXml" Target="../ink/ink3695.xml"/><Relationship Id="rId471" Type="http://schemas.openxmlformats.org/officeDocument/2006/relationships/image" Target="../media/image3662.png"/><Relationship Id="rId667" Type="http://schemas.openxmlformats.org/officeDocument/2006/relationships/image" Target="../media/image3759.png"/><Relationship Id="rId17" Type="http://schemas.openxmlformats.org/officeDocument/2006/relationships/customXml" Target="../ink/ink3571.xml"/><Relationship Id="rId59" Type="http://schemas.openxmlformats.org/officeDocument/2006/relationships/customXml" Target="../ink/ink3592.xml"/><Relationship Id="rId124" Type="http://schemas.openxmlformats.org/officeDocument/2006/relationships/image" Target="../media/image3492.png"/><Relationship Id="rId527" Type="http://schemas.openxmlformats.org/officeDocument/2006/relationships/customXml" Target="../ink/ink3828.xml"/><Relationship Id="rId569" Type="http://schemas.openxmlformats.org/officeDocument/2006/relationships/image" Target="../media/image3710.png"/><Relationship Id="rId734" Type="http://schemas.openxmlformats.org/officeDocument/2006/relationships/customXml" Target="../ink/ink3932.xml"/><Relationship Id="rId776" Type="http://schemas.openxmlformats.org/officeDocument/2006/relationships/customXml" Target="../ink/ink3953.xml"/><Relationship Id="rId70" Type="http://schemas.openxmlformats.org/officeDocument/2006/relationships/image" Target="../media/image3466.png"/><Relationship Id="rId166" Type="http://schemas.openxmlformats.org/officeDocument/2006/relationships/customXml" Target="../ink/ink3646.xml"/><Relationship Id="rId331" Type="http://schemas.openxmlformats.org/officeDocument/2006/relationships/customXml" Target="../ink/ink3729.xml"/><Relationship Id="rId373" Type="http://schemas.openxmlformats.org/officeDocument/2006/relationships/customXml" Target="../ink/ink3750.xml"/><Relationship Id="rId429" Type="http://schemas.openxmlformats.org/officeDocument/2006/relationships/image" Target="../media/image3641.png"/><Relationship Id="rId580" Type="http://schemas.openxmlformats.org/officeDocument/2006/relationships/customXml" Target="../ink/ink3855.xml"/><Relationship Id="rId636" Type="http://schemas.openxmlformats.org/officeDocument/2006/relationships/customXml" Target="../ink/ink3883.xml"/><Relationship Id="rId801" Type="http://schemas.openxmlformats.org/officeDocument/2006/relationships/image" Target="../media/image382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545.png"/><Relationship Id="rId440" Type="http://schemas.openxmlformats.org/officeDocument/2006/relationships/customXml" Target="../ink/ink3784.xml"/><Relationship Id="rId678" Type="http://schemas.openxmlformats.org/officeDocument/2006/relationships/customXml" Target="../ink/ink3904.xml"/><Relationship Id="rId28" Type="http://schemas.openxmlformats.org/officeDocument/2006/relationships/image" Target="../media/image3445.png"/><Relationship Id="rId275" Type="http://schemas.openxmlformats.org/officeDocument/2006/relationships/customXml" Target="../ink/ink3701.xml"/><Relationship Id="rId300" Type="http://schemas.openxmlformats.org/officeDocument/2006/relationships/image" Target="../media/image3577.png"/><Relationship Id="rId482" Type="http://schemas.openxmlformats.org/officeDocument/2006/relationships/customXml" Target="../ink/ink3805.xml"/><Relationship Id="rId538" Type="http://schemas.openxmlformats.org/officeDocument/2006/relationships/customXml" Target="../ink/ink3834.xml"/><Relationship Id="rId703" Type="http://schemas.openxmlformats.org/officeDocument/2006/relationships/image" Target="../media/image3777.png"/><Relationship Id="rId745" Type="http://schemas.openxmlformats.org/officeDocument/2006/relationships/image" Target="../media/image3798.png"/><Relationship Id="rId81" Type="http://schemas.openxmlformats.org/officeDocument/2006/relationships/customXml" Target="../ink/ink3603.xml"/><Relationship Id="rId135" Type="http://schemas.openxmlformats.org/officeDocument/2006/relationships/customXml" Target="../ink/ink3630.xml"/><Relationship Id="rId177" Type="http://schemas.openxmlformats.org/officeDocument/2006/relationships/image" Target="../media/image3518.png"/><Relationship Id="rId342" Type="http://schemas.openxmlformats.org/officeDocument/2006/relationships/image" Target="../media/image3598.png"/><Relationship Id="rId384" Type="http://schemas.openxmlformats.org/officeDocument/2006/relationships/image" Target="../media/image3619.png"/><Relationship Id="rId591" Type="http://schemas.openxmlformats.org/officeDocument/2006/relationships/image" Target="../media/image3721.png"/><Relationship Id="rId605" Type="http://schemas.openxmlformats.org/officeDocument/2006/relationships/image" Target="../media/image3728.png"/><Relationship Id="rId787" Type="http://schemas.openxmlformats.org/officeDocument/2006/relationships/image" Target="../media/image3819.png"/><Relationship Id="rId202" Type="http://schemas.openxmlformats.org/officeDocument/2006/relationships/customXml" Target="../ink/ink3664.xml"/><Relationship Id="rId244" Type="http://schemas.openxmlformats.org/officeDocument/2006/relationships/customXml" Target="../ink/ink3685.xml"/><Relationship Id="rId647" Type="http://schemas.openxmlformats.org/officeDocument/2006/relationships/image" Target="../media/image3749.png"/><Relationship Id="rId689" Type="http://schemas.openxmlformats.org/officeDocument/2006/relationships/image" Target="../media/image3770.png"/><Relationship Id="rId39" Type="http://schemas.openxmlformats.org/officeDocument/2006/relationships/customXml" Target="../ink/ink3582.xml"/><Relationship Id="rId286" Type="http://schemas.openxmlformats.org/officeDocument/2006/relationships/image" Target="../media/image3570.png"/><Relationship Id="rId451" Type="http://schemas.openxmlformats.org/officeDocument/2006/relationships/image" Target="../media/image3652.png"/><Relationship Id="rId493" Type="http://schemas.openxmlformats.org/officeDocument/2006/relationships/customXml" Target="../ink/ink3811.xml"/><Relationship Id="rId507" Type="http://schemas.openxmlformats.org/officeDocument/2006/relationships/customXml" Target="../ink/ink3818.xml"/><Relationship Id="rId549" Type="http://schemas.openxmlformats.org/officeDocument/2006/relationships/image" Target="../media/image3700.png"/><Relationship Id="rId714" Type="http://schemas.openxmlformats.org/officeDocument/2006/relationships/customXml" Target="../ink/ink3922.xml"/><Relationship Id="rId756" Type="http://schemas.openxmlformats.org/officeDocument/2006/relationships/customXml" Target="../ink/ink3943.xml"/><Relationship Id="rId50" Type="http://schemas.openxmlformats.org/officeDocument/2006/relationships/image" Target="../media/image3456.png"/><Relationship Id="rId104" Type="http://schemas.openxmlformats.org/officeDocument/2006/relationships/image" Target="../media/image3482.png"/><Relationship Id="rId146" Type="http://schemas.openxmlformats.org/officeDocument/2006/relationships/customXml" Target="../ink/ink3636.xml"/><Relationship Id="rId188" Type="http://schemas.openxmlformats.org/officeDocument/2006/relationships/customXml" Target="../ink/ink3657.xml"/><Relationship Id="rId311" Type="http://schemas.openxmlformats.org/officeDocument/2006/relationships/customXml" Target="../ink/ink3719.xml"/><Relationship Id="rId353" Type="http://schemas.openxmlformats.org/officeDocument/2006/relationships/customXml" Target="../ink/ink3740.xml"/><Relationship Id="rId395" Type="http://schemas.openxmlformats.org/officeDocument/2006/relationships/image" Target="../media/image3624.png"/><Relationship Id="rId409" Type="http://schemas.openxmlformats.org/officeDocument/2006/relationships/image" Target="../media/image3631.png"/><Relationship Id="rId560" Type="http://schemas.openxmlformats.org/officeDocument/2006/relationships/customXml" Target="../ink/ink3845.xml"/><Relationship Id="rId798" Type="http://schemas.openxmlformats.org/officeDocument/2006/relationships/customXml" Target="../ink/ink3964.xml"/><Relationship Id="rId92" Type="http://schemas.openxmlformats.org/officeDocument/2006/relationships/image" Target="../media/image3477.png"/><Relationship Id="rId213" Type="http://schemas.openxmlformats.org/officeDocument/2006/relationships/image" Target="../media/image3536.png"/><Relationship Id="rId420" Type="http://schemas.openxmlformats.org/officeDocument/2006/relationships/customXml" Target="../ink/ink3774.xml"/><Relationship Id="rId616" Type="http://schemas.openxmlformats.org/officeDocument/2006/relationships/customXml" Target="../ink/ink3873.xml"/><Relationship Id="rId658" Type="http://schemas.openxmlformats.org/officeDocument/2006/relationships/customXml" Target="../ink/ink3894.xml"/><Relationship Id="rId255" Type="http://schemas.openxmlformats.org/officeDocument/2006/relationships/image" Target="../media/image3555.png"/><Relationship Id="rId297" Type="http://schemas.openxmlformats.org/officeDocument/2006/relationships/customXml" Target="../ink/ink3712.xml"/><Relationship Id="rId462" Type="http://schemas.openxmlformats.org/officeDocument/2006/relationships/customXml" Target="../ink/ink3795.xml"/><Relationship Id="rId518" Type="http://schemas.openxmlformats.org/officeDocument/2006/relationships/image" Target="../media/image3685.png"/><Relationship Id="rId725" Type="http://schemas.openxmlformats.org/officeDocument/2006/relationships/image" Target="../media/image3788.png"/><Relationship Id="rId115" Type="http://schemas.openxmlformats.org/officeDocument/2006/relationships/customXml" Target="../ink/ink3620.xml"/><Relationship Id="rId157" Type="http://schemas.openxmlformats.org/officeDocument/2006/relationships/image" Target="../media/image3508.png"/><Relationship Id="rId322" Type="http://schemas.openxmlformats.org/officeDocument/2006/relationships/image" Target="../media/image3588.png"/><Relationship Id="rId364" Type="http://schemas.openxmlformats.org/officeDocument/2006/relationships/image" Target="../media/image3609.png"/><Relationship Id="rId767" Type="http://schemas.openxmlformats.org/officeDocument/2006/relationships/image" Target="../media/image3809.png"/><Relationship Id="rId61" Type="http://schemas.openxmlformats.org/officeDocument/2006/relationships/customXml" Target="../ink/ink3593.xml"/><Relationship Id="rId199" Type="http://schemas.openxmlformats.org/officeDocument/2006/relationships/image" Target="../media/image3529.png"/><Relationship Id="rId571" Type="http://schemas.openxmlformats.org/officeDocument/2006/relationships/image" Target="../media/image3711.png"/><Relationship Id="rId627" Type="http://schemas.openxmlformats.org/officeDocument/2006/relationships/image" Target="../media/image3739.png"/><Relationship Id="rId669" Type="http://schemas.openxmlformats.org/officeDocument/2006/relationships/image" Target="../media/image3760.png"/><Relationship Id="rId19" Type="http://schemas.openxmlformats.org/officeDocument/2006/relationships/customXml" Target="../ink/ink3572.xml"/><Relationship Id="rId224" Type="http://schemas.openxmlformats.org/officeDocument/2006/relationships/customXml" Target="../ink/ink3675.xml"/><Relationship Id="rId266" Type="http://schemas.openxmlformats.org/officeDocument/2006/relationships/customXml" Target="../ink/ink3696.xml"/><Relationship Id="rId431" Type="http://schemas.openxmlformats.org/officeDocument/2006/relationships/image" Target="../media/image3642.png"/><Relationship Id="rId473" Type="http://schemas.openxmlformats.org/officeDocument/2006/relationships/image" Target="../media/image3663.png"/><Relationship Id="rId529" Type="http://schemas.openxmlformats.org/officeDocument/2006/relationships/customXml" Target="../ink/ink3829.xml"/><Relationship Id="rId680" Type="http://schemas.openxmlformats.org/officeDocument/2006/relationships/customXml" Target="../ink/ink3905.xml"/><Relationship Id="rId736" Type="http://schemas.openxmlformats.org/officeDocument/2006/relationships/customXml" Target="../ink/ink3933.xml"/><Relationship Id="rId30" Type="http://schemas.openxmlformats.org/officeDocument/2006/relationships/image" Target="../media/image3446.png"/><Relationship Id="rId126" Type="http://schemas.openxmlformats.org/officeDocument/2006/relationships/image" Target="../media/image3493.png"/><Relationship Id="rId168" Type="http://schemas.openxmlformats.org/officeDocument/2006/relationships/customXml" Target="../ink/ink3647.xml"/><Relationship Id="rId333" Type="http://schemas.openxmlformats.org/officeDocument/2006/relationships/customXml" Target="../ink/ink3730.xml"/><Relationship Id="rId540" Type="http://schemas.openxmlformats.org/officeDocument/2006/relationships/customXml" Target="../ink/ink3835.xml"/><Relationship Id="rId778" Type="http://schemas.openxmlformats.org/officeDocument/2006/relationships/customXml" Target="../ink/ink3954.xml"/><Relationship Id="rId72" Type="http://schemas.openxmlformats.org/officeDocument/2006/relationships/image" Target="../media/image3467.png"/><Relationship Id="rId375" Type="http://schemas.openxmlformats.org/officeDocument/2006/relationships/customXml" Target="../ink/ink3751.xml"/><Relationship Id="rId582" Type="http://schemas.openxmlformats.org/officeDocument/2006/relationships/customXml" Target="../ink/ink3856.xml"/><Relationship Id="rId638" Type="http://schemas.openxmlformats.org/officeDocument/2006/relationships/customXml" Target="../ink/ink3884.xml"/><Relationship Id="rId803" Type="http://schemas.openxmlformats.org/officeDocument/2006/relationships/image" Target="../media/image3827.png"/><Relationship Id="rId3" Type="http://schemas.openxmlformats.org/officeDocument/2006/relationships/customXml" Target="../ink/ink3564.xml"/><Relationship Id="rId235" Type="http://schemas.openxmlformats.org/officeDocument/2006/relationships/image" Target="../media/image3546.png"/><Relationship Id="rId277" Type="http://schemas.openxmlformats.org/officeDocument/2006/relationships/customXml" Target="../ink/ink3702.xml"/><Relationship Id="rId400" Type="http://schemas.openxmlformats.org/officeDocument/2006/relationships/customXml" Target="../ink/ink3764.xml"/><Relationship Id="rId442" Type="http://schemas.openxmlformats.org/officeDocument/2006/relationships/customXml" Target="../ink/ink3785.xml"/><Relationship Id="rId484" Type="http://schemas.openxmlformats.org/officeDocument/2006/relationships/customXml" Target="../ink/ink3806.xml"/><Relationship Id="rId705" Type="http://schemas.openxmlformats.org/officeDocument/2006/relationships/image" Target="../media/image3778.png"/><Relationship Id="rId137" Type="http://schemas.openxmlformats.org/officeDocument/2006/relationships/customXml" Target="../ink/ink3631.xml"/><Relationship Id="rId302" Type="http://schemas.openxmlformats.org/officeDocument/2006/relationships/image" Target="../media/image3578.png"/><Relationship Id="rId344" Type="http://schemas.openxmlformats.org/officeDocument/2006/relationships/image" Target="../media/image3599.png"/><Relationship Id="rId691" Type="http://schemas.openxmlformats.org/officeDocument/2006/relationships/image" Target="../media/image3771.png"/><Relationship Id="rId747" Type="http://schemas.openxmlformats.org/officeDocument/2006/relationships/image" Target="../media/image3799.png"/><Relationship Id="rId789" Type="http://schemas.openxmlformats.org/officeDocument/2006/relationships/image" Target="../media/image3820.png"/><Relationship Id="rId41" Type="http://schemas.openxmlformats.org/officeDocument/2006/relationships/customXml" Target="../ink/ink3583.xml"/><Relationship Id="rId83" Type="http://schemas.openxmlformats.org/officeDocument/2006/relationships/customXml" Target="../ink/ink3604.xml"/><Relationship Id="rId179" Type="http://schemas.openxmlformats.org/officeDocument/2006/relationships/image" Target="../media/image3519.png"/><Relationship Id="rId386" Type="http://schemas.openxmlformats.org/officeDocument/2006/relationships/image" Target="../media/image3620.png"/><Relationship Id="rId551" Type="http://schemas.openxmlformats.org/officeDocument/2006/relationships/image" Target="../media/image3701.png"/><Relationship Id="rId593" Type="http://schemas.openxmlformats.org/officeDocument/2006/relationships/image" Target="../media/image3722.png"/><Relationship Id="rId607" Type="http://schemas.openxmlformats.org/officeDocument/2006/relationships/image" Target="../media/image3729.png"/><Relationship Id="rId649" Type="http://schemas.openxmlformats.org/officeDocument/2006/relationships/image" Target="../media/image3750.png"/><Relationship Id="rId190" Type="http://schemas.openxmlformats.org/officeDocument/2006/relationships/customXml" Target="../ink/ink3658.xml"/><Relationship Id="rId204" Type="http://schemas.openxmlformats.org/officeDocument/2006/relationships/customXml" Target="../ink/ink3665.xml"/><Relationship Id="rId246" Type="http://schemas.openxmlformats.org/officeDocument/2006/relationships/customXml" Target="../ink/ink3686.xml"/><Relationship Id="rId288" Type="http://schemas.openxmlformats.org/officeDocument/2006/relationships/image" Target="../media/image3571.png"/><Relationship Id="rId411" Type="http://schemas.openxmlformats.org/officeDocument/2006/relationships/image" Target="../media/image3632.png"/><Relationship Id="rId453" Type="http://schemas.openxmlformats.org/officeDocument/2006/relationships/image" Target="../media/image3653.png"/><Relationship Id="rId509" Type="http://schemas.openxmlformats.org/officeDocument/2006/relationships/customXml" Target="../ink/ink3819.xml"/><Relationship Id="rId660" Type="http://schemas.openxmlformats.org/officeDocument/2006/relationships/customXml" Target="../ink/ink3895.xml"/><Relationship Id="rId106" Type="http://schemas.openxmlformats.org/officeDocument/2006/relationships/image" Target="../media/image3483.png"/><Relationship Id="rId313" Type="http://schemas.openxmlformats.org/officeDocument/2006/relationships/customXml" Target="../ink/ink3720.xml"/><Relationship Id="rId495" Type="http://schemas.openxmlformats.org/officeDocument/2006/relationships/customXml" Target="../ink/ink3812.xml"/><Relationship Id="rId716" Type="http://schemas.openxmlformats.org/officeDocument/2006/relationships/customXml" Target="../ink/ink3923.xml"/><Relationship Id="rId758" Type="http://schemas.openxmlformats.org/officeDocument/2006/relationships/customXml" Target="../ink/ink3944.xml"/><Relationship Id="rId10" Type="http://schemas.openxmlformats.org/officeDocument/2006/relationships/image" Target="../media/image3436.png"/><Relationship Id="rId52" Type="http://schemas.openxmlformats.org/officeDocument/2006/relationships/image" Target="../media/image3457.png"/><Relationship Id="rId94" Type="http://schemas.openxmlformats.org/officeDocument/2006/relationships/image" Target="../media/image3478.png"/><Relationship Id="rId148" Type="http://schemas.openxmlformats.org/officeDocument/2006/relationships/customXml" Target="../ink/ink3637.xml"/><Relationship Id="rId355" Type="http://schemas.openxmlformats.org/officeDocument/2006/relationships/customXml" Target="../ink/ink3741.xml"/><Relationship Id="rId397" Type="http://schemas.openxmlformats.org/officeDocument/2006/relationships/image" Target="../media/image3625.png"/><Relationship Id="rId520" Type="http://schemas.openxmlformats.org/officeDocument/2006/relationships/image" Target="../media/image3686.png"/><Relationship Id="rId562" Type="http://schemas.openxmlformats.org/officeDocument/2006/relationships/customXml" Target="../ink/ink3846.xml"/><Relationship Id="rId618" Type="http://schemas.openxmlformats.org/officeDocument/2006/relationships/customXml" Target="../ink/ink3874.xml"/><Relationship Id="rId215" Type="http://schemas.openxmlformats.org/officeDocument/2006/relationships/image" Target="../media/image3537.png"/><Relationship Id="rId257" Type="http://schemas.openxmlformats.org/officeDocument/2006/relationships/image" Target="../media/image3556.png"/><Relationship Id="rId422" Type="http://schemas.openxmlformats.org/officeDocument/2006/relationships/customXml" Target="../ink/ink3775.xml"/><Relationship Id="rId464" Type="http://schemas.openxmlformats.org/officeDocument/2006/relationships/customXml" Target="../ink/ink3796.xml"/><Relationship Id="rId299" Type="http://schemas.openxmlformats.org/officeDocument/2006/relationships/customXml" Target="../ink/ink3713.xml"/><Relationship Id="rId727" Type="http://schemas.openxmlformats.org/officeDocument/2006/relationships/image" Target="../media/image3789.png"/><Relationship Id="rId63" Type="http://schemas.openxmlformats.org/officeDocument/2006/relationships/customXml" Target="../ink/ink3594.xml"/><Relationship Id="rId159" Type="http://schemas.openxmlformats.org/officeDocument/2006/relationships/image" Target="../media/image3509.png"/><Relationship Id="rId366" Type="http://schemas.openxmlformats.org/officeDocument/2006/relationships/image" Target="../media/image3610.png"/><Relationship Id="rId573" Type="http://schemas.openxmlformats.org/officeDocument/2006/relationships/image" Target="../media/image3712.png"/><Relationship Id="rId780" Type="http://schemas.openxmlformats.org/officeDocument/2006/relationships/customXml" Target="../ink/ink3955.xml"/><Relationship Id="rId226" Type="http://schemas.openxmlformats.org/officeDocument/2006/relationships/customXml" Target="../ink/ink3676.xml"/><Relationship Id="rId433" Type="http://schemas.openxmlformats.org/officeDocument/2006/relationships/image" Target="../media/image3643.png"/><Relationship Id="rId640" Type="http://schemas.openxmlformats.org/officeDocument/2006/relationships/customXml" Target="../ink/ink3885.xml"/><Relationship Id="rId738" Type="http://schemas.openxmlformats.org/officeDocument/2006/relationships/customXml" Target="../ink/ink3934.xml"/><Relationship Id="rId74" Type="http://schemas.openxmlformats.org/officeDocument/2006/relationships/image" Target="../media/image3468.png"/><Relationship Id="rId377" Type="http://schemas.openxmlformats.org/officeDocument/2006/relationships/customXml" Target="../ink/ink3752.xml"/><Relationship Id="rId500" Type="http://schemas.openxmlformats.org/officeDocument/2006/relationships/image" Target="../media/image3676.png"/><Relationship Id="rId584" Type="http://schemas.openxmlformats.org/officeDocument/2006/relationships/customXml" Target="../ink/ink3857.xml"/><Relationship Id="rId805" Type="http://schemas.openxmlformats.org/officeDocument/2006/relationships/image" Target="../media/image3828.png"/><Relationship Id="rId5" Type="http://schemas.openxmlformats.org/officeDocument/2006/relationships/customXml" Target="../ink/ink3565.xml"/><Relationship Id="rId237" Type="http://schemas.openxmlformats.org/officeDocument/2006/relationships/image" Target="../media/image3547.png"/><Relationship Id="rId791" Type="http://schemas.openxmlformats.org/officeDocument/2006/relationships/image" Target="../media/image3821.png"/><Relationship Id="rId444" Type="http://schemas.openxmlformats.org/officeDocument/2006/relationships/customXml" Target="../ink/ink3786.xml"/><Relationship Id="rId651" Type="http://schemas.openxmlformats.org/officeDocument/2006/relationships/image" Target="../media/image3751.png"/><Relationship Id="rId749" Type="http://schemas.openxmlformats.org/officeDocument/2006/relationships/image" Target="../media/image3800.png"/><Relationship Id="rId290" Type="http://schemas.openxmlformats.org/officeDocument/2006/relationships/image" Target="../media/image3572.png"/><Relationship Id="rId304" Type="http://schemas.openxmlformats.org/officeDocument/2006/relationships/image" Target="../media/image3579.png"/><Relationship Id="rId388" Type="http://schemas.openxmlformats.org/officeDocument/2006/relationships/image" Target="../media/image3621.png"/><Relationship Id="rId511" Type="http://schemas.openxmlformats.org/officeDocument/2006/relationships/customXml" Target="../ink/ink3820.xml"/><Relationship Id="rId609" Type="http://schemas.openxmlformats.org/officeDocument/2006/relationships/image" Target="../media/image3730.png"/><Relationship Id="rId85" Type="http://schemas.openxmlformats.org/officeDocument/2006/relationships/customXml" Target="../ink/ink3605.xml"/><Relationship Id="rId150" Type="http://schemas.openxmlformats.org/officeDocument/2006/relationships/customXml" Target="../ink/ink3638.xml"/><Relationship Id="rId595" Type="http://schemas.openxmlformats.org/officeDocument/2006/relationships/image" Target="../media/image3723.png"/><Relationship Id="rId248" Type="http://schemas.openxmlformats.org/officeDocument/2006/relationships/customXml" Target="../ink/ink3687.xml"/><Relationship Id="rId455" Type="http://schemas.openxmlformats.org/officeDocument/2006/relationships/image" Target="../media/image3654.png"/><Relationship Id="rId662" Type="http://schemas.openxmlformats.org/officeDocument/2006/relationships/customXml" Target="../ink/ink3896.xml"/><Relationship Id="rId12" Type="http://schemas.openxmlformats.org/officeDocument/2006/relationships/image" Target="../media/image3437.png"/><Relationship Id="rId108" Type="http://schemas.openxmlformats.org/officeDocument/2006/relationships/image" Target="../media/image3484.png"/><Relationship Id="rId315" Type="http://schemas.openxmlformats.org/officeDocument/2006/relationships/customXml" Target="../ink/ink3721.xml"/><Relationship Id="rId522" Type="http://schemas.openxmlformats.org/officeDocument/2006/relationships/image" Target="../media/image3687.png"/><Relationship Id="rId96" Type="http://schemas.openxmlformats.org/officeDocument/2006/relationships/image" Target="../media/image3479.png"/><Relationship Id="rId161" Type="http://schemas.openxmlformats.org/officeDocument/2006/relationships/image" Target="../media/image3510.png"/><Relationship Id="rId399" Type="http://schemas.openxmlformats.org/officeDocument/2006/relationships/image" Target="../media/image3626.png"/><Relationship Id="rId259" Type="http://schemas.openxmlformats.org/officeDocument/2006/relationships/image" Target="../media/image3557.png"/><Relationship Id="rId466" Type="http://schemas.openxmlformats.org/officeDocument/2006/relationships/customXml" Target="../ink/ink3797.xml"/><Relationship Id="rId673" Type="http://schemas.openxmlformats.org/officeDocument/2006/relationships/image" Target="../media/image3762.png"/><Relationship Id="rId23" Type="http://schemas.openxmlformats.org/officeDocument/2006/relationships/customXml" Target="../ink/ink3574.xml"/><Relationship Id="rId119" Type="http://schemas.openxmlformats.org/officeDocument/2006/relationships/customXml" Target="../ink/ink3622.xml"/><Relationship Id="rId326" Type="http://schemas.openxmlformats.org/officeDocument/2006/relationships/image" Target="../media/image3590.png"/><Relationship Id="rId533" Type="http://schemas.openxmlformats.org/officeDocument/2006/relationships/customXml" Target="../ink/ink3831.xml"/><Relationship Id="rId740" Type="http://schemas.openxmlformats.org/officeDocument/2006/relationships/customXml" Target="../ink/ink3935.xml"/><Relationship Id="rId172" Type="http://schemas.openxmlformats.org/officeDocument/2006/relationships/customXml" Target="../ink/ink3649.xml"/><Relationship Id="rId477" Type="http://schemas.openxmlformats.org/officeDocument/2006/relationships/image" Target="../media/image3665.png"/><Relationship Id="rId600" Type="http://schemas.openxmlformats.org/officeDocument/2006/relationships/customXml" Target="../ink/ink3865.xml"/><Relationship Id="rId684" Type="http://schemas.openxmlformats.org/officeDocument/2006/relationships/customXml" Target="../ink/ink3907.xml"/><Relationship Id="rId337" Type="http://schemas.openxmlformats.org/officeDocument/2006/relationships/customXml" Target="../ink/ink3732.xml"/><Relationship Id="rId34" Type="http://schemas.openxmlformats.org/officeDocument/2006/relationships/image" Target="../media/image3448.png"/><Relationship Id="rId544" Type="http://schemas.openxmlformats.org/officeDocument/2006/relationships/customXml" Target="../ink/ink3837.xml"/><Relationship Id="rId751" Type="http://schemas.openxmlformats.org/officeDocument/2006/relationships/image" Target="../media/image3801.png"/><Relationship Id="rId183" Type="http://schemas.openxmlformats.org/officeDocument/2006/relationships/image" Target="../media/image3521.png"/><Relationship Id="rId390" Type="http://schemas.openxmlformats.org/officeDocument/2006/relationships/customXml" Target="../ink/ink3759.xml"/><Relationship Id="rId404" Type="http://schemas.openxmlformats.org/officeDocument/2006/relationships/customXml" Target="../ink/ink3766.xml"/><Relationship Id="rId611" Type="http://schemas.openxmlformats.org/officeDocument/2006/relationships/image" Target="../media/image3731.png"/><Relationship Id="rId250" Type="http://schemas.openxmlformats.org/officeDocument/2006/relationships/customXml" Target="../ink/ink3688.xml"/><Relationship Id="rId488" Type="http://schemas.openxmlformats.org/officeDocument/2006/relationships/image" Target="../media/image3670.png"/><Relationship Id="rId695" Type="http://schemas.openxmlformats.org/officeDocument/2006/relationships/image" Target="../media/image3773.png"/><Relationship Id="rId709" Type="http://schemas.openxmlformats.org/officeDocument/2006/relationships/image" Target="../media/image3780.png"/><Relationship Id="rId45" Type="http://schemas.openxmlformats.org/officeDocument/2006/relationships/customXml" Target="../ink/ink3585.xml"/><Relationship Id="rId110" Type="http://schemas.openxmlformats.org/officeDocument/2006/relationships/image" Target="../media/image3485.png"/><Relationship Id="rId348" Type="http://schemas.openxmlformats.org/officeDocument/2006/relationships/image" Target="../media/image3601.png"/><Relationship Id="rId555" Type="http://schemas.openxmlformats.org/officeDocument/2006/relationships/image" Target="../media/image3703.png"/><Relationship Id="rId762" Type="http://schemas.openxmlformats.org/officeDocument/2006/relationships/customXml" Target="../ink/ink3946.xml"/><Relationship Id="rId194" Type="http://schemas.openxmlformats.org/officeDocument/2006/relationships/customXml" Target="../ink/ink3660.xml"/><Relationship Id="rId208" Type="http://schemas.openxmlformats.org/officeDocument/2006/relationships/customXml" Target="../ink/ink3667.xml"/><Relationship Id="rId415" Type="http://schemas.openxmlformats.org/officeDocument/2006/relationships/image" Target="../media/image3634.png"/><Relationship Id="rId622" Type="http://schemas.openxmlformats.org/officeDocument/2006/relationships/customXml" Target="../ink/ink3876.xml"/><Relationship Id="rId261" Type="http://schemas.openxmlformats.org/officeDocument/2006/relationships/image" Target="../media/image3558.png"/><Relationship Id="rId499" Type="http://schemas.openxmlformats.org/officeDocument/2006/relationships/customXml" Target="../ink/ink3814.xml"/><Relationship Id="rId56" Type="http://schemas.openxmlformats.org/officeDocument/2006/relationships/image" Target="../media/image3459.png"/><Relationship Id="rId359" Type="http://schemas.openxmlformats.org/officeDocument/2006/relationships/customXml" Target="../ink/ink3743.xml"/><Relationship Id="rId566" Type="http://schemas.openxmlformats.org/officeDocument/2006/relationships/customXml" Target="../ink/ink3848.xml"/><Relationship Id="rId773" Type="http://schemas.openxmlformats.org/officeDocument/2006/relationships/image" Target="../media/image3812.png"/><Relationship Id="rId121" Type="http://schemas.openxmlformats.org/officeDocument/2006/relationships/customXml" Target="../ink/ink3623.xml"/><Relationship Id="rId219" Type="http://schemas.openxmlformats.org/officeDocument/2006/relationships/image" Target="../media/image3539.png"/><Relationship Id="rId426" Type="http://schemas.openxmlformats.org/officeDocument/2006/relationships/customXml" Target="../ink/ink3777.xml"/><Relationship Id="rId633" Type="http://schemas.openxmlformats.org/officeDocument/2006/relationships/image" Target="../media/image3742.png"/><Relationship Id="rId67" Type="http://schemas.openxmlformats.org/officeDocument/2006/relationships/customXml" Target="../ink/ink3596.xml"/><Relationship Id="rId272" Type="http://schemas.openxmlformats.org/officeDocument/2006/relationships/image" Target="../media/image3563.png"/><Relationship Id="rId577" Type="http://schemas.openxmlformats.org/officeDocument/2006/relationships/image" Target="../media/image3714.png"/><Relationship Id="rId700" Type="http://schemas.openxmlformats.org/officeDocument/2006/relationships/customXml" Target="../ink/ink3915.xml"/><Relationship Id="rId132" Type="http://schemas.openxmlformats.org/officeDocument/2006/relationships/image" Target="../media/image3496.png"/><Relationship Id="rId784" Type="http://schemas.openxmlformats.org/officeDocument/2006/relationships/customXml" Target="../ink/ink3957.xml"/><Relationship Id="rId437" Type="http://schemas.openxmlformats.org/officeDocument/2006/relationships/image" Target="../media/image3645.png"/><Relationship Id="rId644" Type="http://schemas.openxmlformats.org/officeDocument/2006/relationships/customXml" Target="../ink/ink3887.xml"/><Relationship Id="rId283" Type="http://schemas.openxmlformats.org/officeDocument/2006/relationships/customXml" Target="../ink/ink3705.xml"/><Relationship Id="rId490" Type="http://schemas.openxmlformats.org/officeDocument/2006/relationships/image" Target="../media/image3671.png"/><Relationship Id="rId504" Type="http://schemas.openxmlformats.org/officeDocument/2006/relationships/image" Target="../media/image3678.png"/><Relationship Id="rId711" Type="http://schemas.openxmlformats.org/officeDocument/2006/relationships/image" Target="../media/image3781.png"/><Relationship Id="rId78" Type="http://schemas.openxmlformats.org/officeDocument/2006/relationships/image" Target="../media/image3470.png"/><Relationship Id="rId143" Type="http://schemas.openxmlformats.org/officeDocument/2006/relationships/image" Target="../media/image3501.png"/><Relationship Id="rId350" Type="http://schemas.openxmlformats.org/officeDocument/2006/relationships/image" Target="../media/image3602.png"/><Relationship Id="rId588" Type="http://schemas.openxmlformats.org/officeDocument/2006/relationships/customXml" Target="../ink/ink3859.xml"/><Relationship Id="rId795" Type="http://schemas.openxmlformats.org/officeDocument/2006/relationships/image" Target="../media/image3823.png"/><Relationship Id="rId809" Type="http://schemas.openxmlformats.org/officeDocument/2006/relationships/image" Target="../media/image3830.png"/><Relationship Id="rId9" Type="http://schemas.openxmlformats.org/officeDocument/2006/relationships/customXml" Target="../ink/ink3567.xml"/><Relationship Id="rId210" Type="http://schemas.openxmlformats.org/officeDocument/2006/relationships/customXml" Target="../ink/ink3668.xml"/><Relationship Id="rId448" Type="http://schemas.openxmlformats.org/officeDocument/2006/relationships/customXml" Target="../ink/ink3788.xml"/><Relationship Id="rId655" Type="http://schemas.openxmlformats.org/officeDocument/2006/relationships/image" Target="../media/image3753.png"/><Relationship Id="rId294" Type="http://schemas.openxmlformats.org/officeDocument/2006/relationships/image" Target="../media/image3574.png"/><Relationship Id="rId308" Type="http://schemas.openxmlformats.org/officeDocument/2006/relationships/image" Target="../media/image3581.png"/><Relationship Id="rId515" Type="http://schemas.openxmlformats.org/officeDocument/2006/relationships/customXml" Target="../ink/ink3822.xml"/><Relationship Id="rId722" Type="http://schemas.openxmlformats.org/officeDocument/2006/relationships/customXml" Target="../ink/ink3926.xml"/><Relationship Id="rId89" Type="http://schemas.openxmlformats.org/officeDocument/2006/relationships/customXml" Target="../ink/ink3607.xml"/><Relationship Id="rId154" Type="http://schemas.openxmlformats.org/officeDocument/2006/relationships/customXml" Target="../ink/ink3640.xml"/><Relationship Id="rId361" Type="http://schemas.openxmlformats.org/officeDocument/2006/relationships/customXml" Target="../ink/ink3744.xml"/><Relationship Id="rId599" Type="http://schemas.openxmlformats.org/officeDocument/2006/relationships/image" Target="../media/image3725.png"/><Relationship Id="rId459" Type="http://schemas.openxmlformats.org/officeDocument/2006/relationships/image" Target="../media/image3656.png"/><Relationship Id="rId666" Type="http://schemas.openxmlformats.org/officeDocument/2006/relationships/customXml" Target="../ink/ink3898.xml"/><Relationship Id="rId16" Type="http://schemas.openxmlformats.org/officeDocument/2006/relationships/image" Target="../media/image3439.png"/><Relationship Id="rId221" Type="http://schemas.openxmlformats.org/officeDocument/2006/relationships/image" Target="../media/image3540.png"/><Relationship Id="rId319" Type="http://schemas.openxmlformats.org/officeDocument/2006/relationships/customXml" Target="../ink/ink3723.xml"/><Relationship Id="rId526" Type="http://schemas.openxmlformats.org/officeDocument/2006/relationships/image" Target="../media/image3689.png"/><Relationship Id="rId733" Type="http://schemas.openxmlformats.org/officeDocument/2006/relationships/image" Target="../media/image3792.png"/><Relationship Id="rId165" Type="http://schemas.openxmlformats.org/officeDocument/2006/relationships/image" Target="../media/image3512.png"/><Relationship Id="rId372" Type="http://schemas.openxmlformats.org/officeDocument/2006/relationships/image" Target="../media/image3613.png"/><Relationship Id="rId677" Type="http://schemas.openxmlformats.org/officeDocument/2006/relationships/image" Target="../media/image3764.png"/><Relationship Id="rId800" Type="http://schemas.openxmlformats.org/officeDocument/2006/relationships/customXml" Target="../ink/ink3965.xml"/><Relationship Id="rId232" Type="http://schemas.openxmlformats.org/officeDocument/2006/relationships/customXml" Target="../ink/ink3679.xml"/><Relationship Id="rId27" Type="http://schemas.openxmlformats.org/officeDocument/2006/relationships/customXml" Target="../ink/ink3576.xml"/><Relationship Id="rId537" Type="http://schemas.openxmlformats.org/officeDocument/2006/relationships/image" Target="../media/image3694.png"/><Relationship Id="rId744" Type="http://schemas.openxmlformats.org/officeDocument/2006/relationships/customXml" Target="../ink/ink3937.xml"/><Relationship Id="rId80" Type="http://schemas.openxmlformats.org/officeDocument/2006/relationships/image" Target="../media/image3471.png"/><Relationship Id="rId176" Type="http://schemas.openxmlformats.org/officeDocument/2006/relationships/customXml" Target="../ink/ink3651.xml"/><Relationship Id="rId383" Type="http://schemas.openxmlformats.org/officeDocument/2006/relationships/customXml" Target="../ink/ink3755.xml"/><Relationship Id="rId590" Type="http://schemas.openxmlformats.org/officeDocument/2006/relationships/customXml" Target="../ink/ink3860.xml"/><Relationship Id="rId604" Type="http://schemas.openxmlformats.org/officeDocument/2006/relationships/customXml" Target="../ink/ink3867.xml"/><Relationship Id="rId811" Type="http://schemas.openxmlformats.org/officeDocument/2006/relationships/image" Target="../media/image3831.png"/><Relationship Id="rId243" Type="http://schemas.openxmlformats.org/officeDocument/2006/relationships/image" Target="../media/image2329.png"/><Relationship Id="rId450" Type="http://schemas.openxmlformats.org/officeDocument/2006/relationships/customXml" Target="../ink/ink3789.xml"/><Relationship Id="rId688" Type="http://schemas.openxmlformats.org/officeDocument/2006/relationships/customXml" Target="../ink/ink3909.xml"/><Relationship Id="rId38" Type="http://schemas.openxmlformats.org/officeDocument/2006/relationships/image" Target="../media/image3450.png"/><Relationship Id="rId103" Type="http://schemas.openxmlformats.org/officeDocument/2006/relationships/customXml" Target="../ink/ink3614.xml"/><Relationship Id="rId310" Type="http://schemas.openxmlformats.org/officeDocument/2006/relationships/image" Target="../media/image3582.png"/><Relationship Id="rId548" Type="http://schemas.openxmlformats.org/officeDocument/2006/relationships/customXml" Target="../ink/ink3839.xml"/><Relationship Id="rId755" Type="http://schemas.openxmlformats.org/officeDocument/2006/relationships/image" Target="../media/image3803.png"/><Relationship Id="rId91" Type="http://schemas.openxmlformats.org/officeDocument/2006/relationships/customXml" Target="../ink/ink3608.xml"/><Relationship Id="rId187" Type="http://schemas.openxmlformats.org/officeDocument/2006/relationships/image" Target="../media/image3523.png"/><Relationship Id="rId394" Type="http://schemas.openxmlformats.org/officeDocument/2006/relationships/customXml" Target="../ink/ink3761.xml"/><Relationship Id="rId408" Type="http://schemas.openxmlformats.org/officeDocument/2006/relationships/customXml" Target="../ink/ink3768.xml"/><Relationship Id="rId615" Type="http://schemas.openxmlformats.org/officeDocument/2006/relationships/image" Target="../media/image3733.png"/><Relationship Id="rId254" Type="http://schemas.openxmlformats.org/officeDocument/2006/relationships/customXml" Target="../ink/ink3690.xml"/><Relationship Id="rId699" Type="http://schemas.openxmlformats.org/officeDocument/2006/relationships/image" Target="../media/image3775.png"/><Relationship Id="rId49" Type="http://schemas.openxmlformats.org/officeDocument/2006/relationships/customXml" Target="../ink/ink3587.xml"/><Relationship Id="rId114" Type="http://schemas.openxmlformats.org/officeDocument/2006/relationships/image" Target="../media/image3487.png"/><Relationship Id="rId461" Type="http://schemas.openxmlformats.org/officeDocument/2006/relationships/image" Target="../media/image3657.png"/><Relationship Id="rId559" Type="http://schemas.openxmlformats.org/officeDocument/2006/relationships/image" Target="../media/image3705.png"/><Relationship Id="rId766" Type="http://schemas.openxmlformats.org/officeDocument/2006/relationships/customXml" Target="../ink/ink3948.xml"/><Relationship Id="rId198" Type="http://schemas.openxmlformats.org/officeDocument/2006/relationships/customXml" Target="../ink/ink3662.xml"/><Relationship Id="rId321" Type="http://schemas.openxmlformats.org/officeDocument/2006/relationships/customXml" Target="../ink/ink3724.xml"/><Relationship Id="rId419" Type="http://schemas.openxmlformats.org/officeDocument/2006/relationships/image" Target="../media/image3636.png"/><Relationship Id="rId626" Type="http://schemas.openxmlformats.org/officeDocument/2006/relationships/customXml" Target="../ink/ink3878.xml"/><Relationship Id="rId265" Type="http://schemas.openxmlformats.org/officeDocument/2006/relationships/image" Target="../media/image3560.png"/><Relationship Id="rId472" Type="http://schemas.openxmlformats.org/officeDocument/2006/relationships/customXml" Target="../ink/ink3800.xml"/><Relationship Id="rId125" Type="http://schemas.openxmlformats.org/officeDocument/2006/relationships/customXml" Target="../ink/ink3625.xml"/><Relationship Id="rId332" Type="http://schemas.openxmlformats.org/officeDocument/2006/relationships/image" Target="../media/image3593.png"/><Relationship Id="rId777" Type="http://schemas.openxmlformats.org/officeDocument/2006/relationships/image" Target="../media/image3814.png"/><Relationship Id="rId637" Type="http://schemas.openxmlformats.org/officeDocument/2006/relationships/image" Target="../media/image3744.png"/><Relationship Id="rId276" Type="http://schemas.openxmlformats.org/officeDocument/2006/relationships/image" Target="../media/image3565.png"/><Relationship Id="rId483" Type="http://schemas.openxmlformats.org/officeDocument/2006/relationships/image" Target="../media/image3668.png"/><Relationship Id="rId690" Type="http://schemas.openxmlformats.org/officeDocument/2006/relationships/customXml" Target="../ink/ink3910.xml"/><Relationship Id="rId704" Type="http://schemas.openxmlformats.org/officeDocument/2006/relationships/customXml" Target="../ink/ink3917.xml"/><Relationship Id="rId40" Type="http://schemas.openxmlformats.org/officeDocument/2006/relationships/image" Target="../media/image3451.png"/><Relationship Id="rId136" Type="http://schemas.openxmlformats.org/officeDocument/2006/relationships/image" Target="../media/image3498.png"/><Relationship Id="rId343" Type="http://schemas.openxmlformats.org/officeDocument/2006/relationships/customXml" Target="../ink/ink3735.xml"/><Relationship Id="rId550" Type="http://schemas.openxmlformats.org/officeDocument/2006/relationships/customXml" Target="../ink/ink3840.xml"/><Relationship Id="rId788" Type="http://schemas.openxmlformats.org/officeDocument/2006/relationships/customXml" Target="../ink/ink3959.xml"/><Relationship Id="rId203" Type="http://schemas.openxmlformats.org/officeDocument/2006/relationships/image" Target="../media/image3531.png"/><Relationship Id="rId648" Type="http://schemas.openxmlformats.org/officeDocument/2006/relationships/customXml" Target="../ink/ink3889.xml"/><Relationship Id="rId287" Type="http://schemas.openxmlformats.org/officeDocument/2006/relationships/customXml" Target="../ink/ink3707.xml"/><Relationship Id="rId410" Type="http://schemas.openxmlformats.org/officeDocument/2006/relationships/customXml" Target="../ink/ink3769.xml"/><Relationship Id="rId494" Type="http://schemas.openxmlformats.org/officeDocument/2006/relationships/image" Target="../media/image3673.png"/><Relationship Id="rId508" Type="http://schemas.openxmlformats.org/officeDocument/2006/relationships/image" Target="../media/image3680.png"/><Relationship Id="rId715" Type="http://schemas.openxmlformats.org/officeDocument/2006/relationships/image" Target="../media/image3783.png"/><Relationship Id="rId147" Type="http://schemas.openxmlformats.org/officeDocument/2006/relationships/image" Target="../media/image3503.png"/><Relationship Id="rId354" Type="http://schemas.openxmlformats.org/officeDocument/2006/relationships/image" Target="../media/image3604.png"/><Relationship Id="rId799" Type="http://schemas.openxmlformats.org/officeDocument/2006/relationships/image" Target="../media/image3825.png"/><Relationship Id="rId51" Type="http://schemas.openxmlformats.org/officeDocument/2006/relationships/customXml" Target="../ink/ink3588.xml"/><Relationship Id="rId561" Type="http://schemas.openxmlformats.org/officeDocument/2006/relationships/image" Target="../media/image3706.png"/><Relationship Id="rId659" Type="http://schemas.openxmlformats.org/officeDocument/2006/relationships/image" Target="../media/image3755.png"/><Relationship Id="rId214" Type="http://schemas.openxmlformats.org/officeDocument/2006/relationships/customXml" Target="../ink/ink3670.xml"/><Relationship Id="rId298" Type="http://schemas.openxmlformats.org/officeDocument/2006/relationships/image" Target="../media/image3576.png"/><Relationship Id="rId421" Type="http://schemas.openxmlformats.org/officeDocument/2006/relationships/image" Target="../media/image3637.png"/><Relationship Id="rId519" Type="http://schemas.openxmlformats.org/officeDocument/2006/relationships/customXml" Target="../ink/ink3824.xml"/><Relationship Id="rId158" Type="http://schemas.openxmlformats.org/officeDocument/2006/relationships/customXml" Target="../ink/ink3642.xml"/><Relationship Id="rId726" Type="http://schemas.openxmlformats.org/officeDocument/2006/relationships/customXml" Target="../ink/ink3928.xml"/><Relationship Id="rId62" Type="http://schemas.openxmlformats.org/officeDocument/2006/relationships/image" Target="../media/image3462.png"/><Relationship Id="rId365" Type="http://schemas.openxmlformats.org/officeDocument/2006/relationships/customXml" Target="../ink/ink3746.xml"/><Relationship Id="rId572" Type="http://schemas.openxmlformats.org/officeDocument/2006/relationships/customXml" Target="../ink/ink3851.xml"/><Relationship Id="rId225" Type="http://schemas.openxmlformats.org/officeDocument/2006/relationships/image" Target="../media/image3542.png"/><Relationship Id="rId432" Type="http://schemas.openxmlformats.org/officeDocument/2006/relationships/customXml" Target="../ink/ink3780.xml"/><Relationship Id="rId737" Type="http://schemas.openxmlformats.org/officeDocument/2006/relationships/image" Target="../media/image3794.png"/><Relationship Id="rId73" Type="http://schemas.openxmlformats.org/officeDocument/2006/relationships/customXml" Target="../ink/ink3599.xml"/><Relationship Id="rId169" Type="http://schemas.openxmlformats.org/officeDocument/2006/relationships/image" Target="../media/image3514.png"/><Relationship Id="rId376" Type="http://schemas.openxmlformats.org/officeDocument/2006/relationships/image" Target="../media/image3615.png"/><Relationship Id="rId583" Type="http://schemas.openxmlformats.org/officeDocument/2006/relationships/image" Target="../media/image3717.png"/><Relationship Id="rId790" Type="http://schemas.openxmlformats.org/officeDocument/2006/relationships/customXml" Target="../ink/ink3960.xml"/><Relationship Id="rId804" Type="http://schemas.openxmlformats.org/officeDocument/2006/relationships/customXml" Target="../ink/ink3967.xml"/><Relationship Id="rId4" Type="http://schemas.openxmlformats.org/officeDocument/2006/relationships/image" Target="../media/image3433.png"/><Relationship Id="rId236" Type="http://schemas.openxmlformats.org/officeDocument/2006/relationships/customXml" Target="../ink/ink3681.xml"/><Relationship Id="rId443" Type="http://schemas.openxmlformats.org/officeDocument/2006/relationships/image" Target="../media/image3648.png"/><Relationship Id="rId650" Type="http://schemas.openxmlformats.org/officeDocument/2006/relationships/customXml" Target="../ink/ink3890.xml"/><Relationship Id="rId303" Type="http://schemas.openxmlformats.org/officeDocument/2006/relationships/customXml" Target="../ink/ink3715.xml"/><Relationship Id="rId748" Type="http://schemas.openxmlformats.org/officeDocument/2006/relationships/customXml" Target="../ink/ink3939.xml"/><Relationship Id="rId84" Type="http://schemas.openxmlformats.org/officeDocument/2006/relationships/image" Target="../media/image3473.png"/><Relationship Id="rId387" Type="http://schemas.openxmlformats.org/officeDocument/2006/relationships/customXml" Target="../ink/ink3757.xml"/><Relationship Id="rId510" Type="http://schemas.openxmlformats.org/officeDocument/2006/relationships/image" Target="../media/image3681.png"/><Relationship Id="rId594" Type="http://schemas.openxmlformats.org/officeDocument/2006/relationships/customXml" Target="../ink/ink3862.xml"/><Relationship Id="rId608" Type="http://schemas.openxmlformats.org/officeDocument/2006/relationships/customXml" Target="../ink/ink3869.xml"/><Relationship Id="rId247" Type="http://schemas.openxmlformats.org/officeDocument/2006/relationships/image" Target="../media/image3551.png"/><Relationship Id="rId107" Type="http://schemas.openxmlformats.org/officeDocument/2006/relationships/customXml" Target="../ink/ink3616.xml"/><Relationship Id="rId454" Type="http://schemas.openxmlformats.org/officeDocument/2006/relationships/customXml" Target="../ink/ink3791.xml"/><Relationship Id="rId661" Type="http://schemas.openxmlformats.org/officeDocument/2006/relationships/image" Target="../media/image3756.png"/><Relationship Id="rId759" Type="http://schemas.openxmlformats.org/officeDocument/2006/relationships/image" Target="../media/image3805.png"/><Relationship Id="rId11" Type="http://schemas.openxmlformats.org/officeDocument/2006/relationships/customXml" Target="../ink/ink3568.xml"/><Relationship Id="rId314" Type="http://schemas.openxmlformats.org/officeDocument/2006/relationships/image" Target="../media/image3584.png"/><Relationship Id="rId398" Type="http://schemas.openxmlformats.org/officeDocument/2006/relationships/customXml" Target="../ink/ink3763.xml"/><Relationship Id="rId521" Type="http://schemas.openxmlformats.org/officeDocument/2006/relationships/customXml" Target="../ink/ink3825.xml"/><Relationship Id="rId619" Type="http://schemas.openxmlformats.org/officeDocument/2006/relationships/image" Target="../media/image3735.png"/><Relationship Id="rId95" Type="http://schemas.openxmlformats.org/officeDocument/2006/relationships/customXml" Target="../ink/ink3610.xml"/><Relationship Id="rId160" Type="http://schemas.openxmlformats.org/officeDocument/2006/relationships/customXml" Target="../ink/ink3643.xml"/><Relationship Id="rId258" Type="http://schemas.openxmlformats.org/officeDocument/2006/relationships/customXml" Target="../ink/ink3692.xml"/><Relationship Id="rId465" Type="http://schemas.openxmlformats.org/officeDocument/2006/relationships/image" Target="../media/image3659.png"/><Relationship Id="rId672" Type="http://schemas.openxmlformats.org/officeDocument/2006/relationships/customXml" Target="../ink/ink3901.xml"/><Relationship Id="rId22" Type="http://schemas.openxmlformats.org/officeDocument/2006/relationships/image" Target="../media/image3442.png"/><Relationship Id="rId118" Type="http://schemas.openxmlformats.org/officeDocument/2006/relationships/image" Target="../media/image3489.png"/><Relationship Id="rId325" Type="http://schemas.openxmlformats.org/officeDocument/2006/relationships/customXml" Target="../ink/ink3726.xml"/><Relationship Id="rId532" Type="http://schemas.openxmlformats.org/officeDocument/2006/relationships/image" Target="../media/image3692.png"/><Relationship Id="rId171" Type="http://schemas.openxmlformats.org/officeDocument/2006/relationships/image" Target="../media/image3515.png"/><Relationship Id="rId269" Type="http://schemas.openxmlformats.org/officeDocument/2006/relationships/image" Target="../media/image3562.png"/><Relationship Id="rId476" Type="http://schemas.openxmlformats.org/officeDocument/2006/relationships/customXml" Target="../ink/ink3802.xml"/><Relationship Id="rId683" Type="http://schemas.openxmlformats.org/officeDocument/2006/relationships/image" Target="../media/image3767.png"/><Relationship Id="rId33" Type="http://schemas.openxmlformats.org/officeDocument/2006/relationships/customXml" Target="../ink/ink3579.xml"/><Relationship Id="rId129" Type="http://schemas.openxmlformats.org/officeDocument/2006/relationships/customXml" Target="../ink/ink3627.xml"/><Relationship Id="rId336" Type="http://schemas.openxmlformats.org/officeDocument/2006/relationships/image" Target="../media/image3595.png"/><Relationship Id="rId543" Type="http://schemas.openxmlformats.org/officeDocument/2006/relationships/image" Target="../media/image36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210.pn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3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5.xml"/><Relationship Id="rId18" Type="http://schemas.openxmlformats.org/officeDocument/2006/relationships/image" Target="../media/image664.png"/><Relationship Id="rId26" Type="http://schemas.openxmlformats.org/officeDocument/2006/relationships/image" Target="../media/image668.png"/><Relationship Id="rId39" Type="http://schemas.openxmlformats.org/officeDocument/2006/relationships/customXml" Target="../ink/ink728.xml"/><Relationship Id="rId21" Type="http://schemas.openxmlformats.org/officeDocument/2006/relationships/customXml" Target="../ink/ink719.xml"/><Relationship Id="rId34" Type="http://schemas.openxmlformats.org/officeDocument/2006/relationships/image" Target="../media/image672.png"/><Relationship Id="rId7" Type="http://schemas.openxmlformats.org/officeDocument/2006/relationships/customXml" Target="../ink/ink712.xml"/><Relationship Id="rId12" Type="http://schemas.openxmlformats.org/officeDocument/2006/relationships/image" Target="../media/image661.png"/><Relationship Id="rId17" Type="http://schemas.openxmlformats.org/officeDocument/2006/relationships/customXml" Target="../ink/ink717.xml"/><Relationship Id="rId25" Type="http://schemas.openxmlformats.org/officeDocument/2006/relationships/customXml" Target="../ink/ink721.xml"/><Relationship Id="rId33" Type="http://schemas.openxmlformats.org/officeDocument/2006/relationships/customXml" Target="../ink/ink725.xml"/><Relationship Id="rId38" Type="http://schemas.openxmlformats.org/officeDocument/2006/relationships/image" Target="../media/image6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63.png"/><Relationship Id="rId20" Type="http://schemas.openxmlformats.org/officeDocument/2006/relationships/image" Target="../media/image665.png"/><Relationship Id="rId29" Type="http://schemas.openxmlformats.org/officeDocument/2006/relationships/customXml" Target="../ink/ink7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8.png"/><Relationship Id="rId11" Type="http://schemas.openxmlformats.org/officeDocument/2006/relationships/customXml" Target="../ink/ink714.xml"/><Relationship Id="rId24" Type="http://schemas.openxmlformats.org/officeDocument/2006/relationships/image" Target="../media/image667.png"/><Relationship Id="rId32" Type="http://schemas.openxmlformats.org/officeDocument/2006/relationships/image" Target="../media/image671.png"/><Relationship Id="rId37" Type="http://schemas.openxmlformats.org/officeDocument/2006/relationships/customXml" Target="../ink/ink727.xml"/><Relationship Id="rId40" Type="http://schemas.openxmlformats.org/officeDocument/2006/relationships/image" Target="../media/image675.png"/><Relationship Id="rId5" Type="http://schemas.openxmlformats.org/officeDocument/2006/relationships/customXml" Target="../ink/ink711.xml"/><Relationship Id="rId15" Type="http://schemas.openxmlformats.org/officeDocument/2006/relationships/customXml" Target="../ink/ink716.xml"/><Relationship Id="rId23" Type="http://schemas.openxmlformats.org/officeDocument/2006/relationships/customXml" Target="../ink/ink720.xml"/><Relationship Id="rId28" Type="http://schemas.openxmlformats.org/officeDocument/2006/relationships/image" Target="../media/image669.png"/><Relationship Id="rId36" Type="http://schemas.openxmlformats.org/officeDocument/2006/relationships/image" Target="../media/image673.png"/><Relationship Id="rId10" Type="http://schemas.openxmlformats.org/officeDocument/2006/relationships/image" Target="../media/image660.png"/><Relationship Id="rId19" Type="http://schemas.openxmlformats.org/officeDocument/2006/relationships/customXml" Target="../ink/ink718.xml"/><Relationship Id="rId31" Type="http://schemas.openxmlformats.org/officeDocument/2006/relationships/customXml" Target="../ink/ink724.xml"/><Relationship Id="rId4" Type="http://schemas.openxmlformats.org/officeDocument/2006/relationships/image" Target="../media/image657.png"/><Relationship Id="rId9" Type="http://schemas.openxmlformats.org/officeDocument/2006/relationships/customXml" Target="../ink/ink713.xml"/><Relationship Id="rId14" Type="http://schemas.openxmlformats.org/officeDocument/2006/relationships/image" Target="../media/image662.png"/><Relationship Id="rId22" Type="http://schemas.openxmlformats.org/officeDocument/2006/relationships/image" Target="../media/image666.png"/><Relationship Id="rId27" Type="http://schemas.openxmlformats.org/officeDocument/2006/relationships/customXml" Target="../ink/ink722.xml"/><Relationship Id="rId30" Type="http://schemas.openxmlformats.org/officeDocument/2006/relationships/image" Target="../media/image670.png"/><Relationship Id="rId35" Type="http://schemas.openxmlformats.org/officeDocument/2006/relationships/customXml" Target="../ink/ink726.xml"/><Relationship Id="rId8" Type="http://schemas.openxmlformats.org/officeDocument/2006/relationships/image" Target="../media/image659.png"/><Relationship Id="rId3" Type="http://schemas.openxmlformats.org/officeDocument/2006/relationships/customXml" Target="../ink/ink71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87.png"/><Relationship Id="rId21" Type="http://schemas.openxmlformats.org/officeDocument/2006/relationships/customXml" Target="../ink/ink738.xml"/><Relationship Id="rId42" Type="http://schemas.openxmlformats.org/officeDocument/2006/relationships/image" Target="../media/image695.png"/><Relationship Id="rId47" Type="http://schemas.openxmlformats.org/officeDocument/2006/relationships/customXml" Target="../ink/ink751.xml"/><Relationship Id="rId63" Type="http://schemas.openxmlformats.org/officeDocument/2006/relationships/customXml" Target="../ink/ink759.xml"/><Relationship Id="rId68" Type="http://schemas.openxmlformats.org/officeDocument/2006/relationships/image" Target="../media/image708.png"/><Relationship Id="rId84" Type="http://schemas.openxmlformats.org/officeDocument/2006/relationships/image" Target="../media/image716.png"/><Relationship Id="rId16" Type="http://schemas.openxmlformats.org/officeDocument/2006/relationships/image" Target="../media/image682.png"/><Relationship Id="rId11" Type="http://schemas.openxmlformats.org/officeDocument/2006/relationships/customXml" Target="../ink/ink733.xml"/><Relationship Id="rId32" Type="http://schemas.openxmlformats.org/officeDocument/2006/relationships/image" Target="../media/image690.png"/><Relationship Id="rId37" Type="http://schemas.openxmlformats.org/officeDocument/2006/relationships/customXml" Target="../ink/ink746.xml"/><Relationship Id="rId53" Type="http://schemas.openxmlformats.org/officeDocument/2006/relationships/customXml" Target="../ink/ink754.xml"/><Relationship Id="rId58" Type="http://schemas.openxmlformats.org/officeDocument/2006/relationships/image" Target="../media/image703.png"/><Relationship Id="rId74" Type="http://schemas.openxmlformats.org/officeDocument/2006/relationships/image" Target="../media/image711.png"/><Relationship Id="rId79" Type="http://schemas.openxmlformats.org/officeDocument/2006/relationships/customXml" Target="../ink/ink767.xml"/><Relationship Id="rId5" Type="http://schemas.openxmlformats.org/officeDocument/2006/relationships/customXml" Target="../ink/ink730.xml"/><Relationship Id="rId61" Type="http://schemas.openxmlformats.org/officeDocument/2006/relationships/customXml" Target="../ink/ink758.xml"/><Relationship Id="rId82" Type="http://schemas.openxmlformats.org/officeDocument/2006/relationships/image" Target="../media/image715.png"/><Relationship Id="rId19" Type="http://schemas.openxmlformats.org/officeDocument/2006/relationships/customXml" Target="../ink/ink737.xml"/><Relationship Id="rId14" Type="http://schemas.openxmlformats.org/officeDocument/2006/relationships/image" Target="../media/image681.png"/><Relationship Id="rId22" Type="http://schemas.openxmlformats.org/officeDocument/2006/relationships/image" Target="../media/image685.png"/><Relationship Id="rId27" Type="http://schemas.openxmlformats.org/officeDocument/2006/relationships/customXml" Target="../ink/ink741.xml"/><Relationship Id="rId30" Type="http://schemas.openxmlformats.org/officeDocument/2006/relationships/image" Target="../media/image689.png"/><Relationship Id="rId35" Type="http://schemas.openxmlformats.org/officeDocument/2006/relationships/customXml" Target="../ink/ink745.xml"/><Relationship Id="rId43" Type="http://schemas.openxmlformats.org/officeDocument/2006/relationships/customXml" Target="../ink/ink749.xml"/><Relationship Id="rId48" Type="http://schemas.openxmlformats.org/officeDocument/2006/relationships/image" Target="../media/image698.png"/><Relationship Id="rId56" Type="http://schemas.openxmlformats.org/officeDocument/2006/relationships/image" Target="../media/image702.png"/><Relationship Id="rId64" Type="http://schemas.openxmlformats.org/officeDocument/2006/relationships/image" Target="../media/image706.png"/><Relationship Id="rId69" Type="http://schemas.openxmlformats.org/officeDocument/2006/relationships/customXml" Target="../ink/ink762.xml"/><Relationship Id="rId77" Type="http://schemas.openxmlformats.org/officeDocument/2006/relationships/customXml" Target="../ink/ink766.xml"/><Relationship Id="rId8" Type="http://schemas.openxmlformats.org/officeDocument/2006/relationships/image" Target="../media/image678.png"/><Relationship Id="rId51" Type="http://schemas.openxmlformats.org/officeDocument/2006/relationships/customXml" Target="../ink/ink753.xml"/><Relationship Id="rId72" Type="http://schemas.openxmlformats.org/officeDocument/2006/relationships/image" Target="../media/image710.png"/><Relationship Id="rId80" Type="http://schemas.openxmlformats.org/officeDocument/2006/relationships/image" Target="../media/image714.png"/><Relationship Id="rId3" Type="http://schemas.openxmlformats.org/officeDocument/2006/relationships/customXml" Target="../ink/ink729.xml"/><Relationship Id="rId12" Type="http://schemas.openxmlformats.org/officeDocument/2006/relationships/image" Target="../media/image680.png"/><Relationship Id="rId17" Type="http://schemas.openxmlformats.org/officeDocument/2006/relationships/customXml" Target="../ink/ink736.xml"/><Relationship Id="rId25" Type="http://schemas.openxmlformats.org/officeDocument/2006/relationships/customXml" Target="../ink/ink740.xml"/><Relationship Id="rId33" Type="http://schemas.openxmlformats.org/officeDocument/2006/relationships/customXml" Target="../ink/ink744.xml"/><Relationship Id="rId38" Type="http://schemas.openxmlformats.org/officeDocument/2006/relationships/image" Target="../media/image693.png"/><Relationship Id="rId46" Type="http://schemas.openxmlformats.org/officeDocument/2006/relationships/image" Target="../media/image697.png"/><Relationship Id="rId59" Type="http://schemas.openxmlformats.org/officeDocument/2006/relationships/customXml" Target="../ink/ink757.xml"/><Relationship Id="rId67" Type="http://schemas.openxmlformats.org/officeDocument/2006/relationships/customXml" Target="../ink/ink761.xml"/><Relationship Id="rId20" Type="http://schemas.openxmlformats.org/officeDocument/2006/relationships/image" Target="../media/image684.png"/><Relationship Id="rId41" Type="http://schemas.openxmlformats.org/officeDocument/2006/relationships/customXml" Target="../ink/ink748.xml"/><Relationship Id="rId54" Type="http://schemas.openxmlformats.org/officeDocument/2006/relationships/image" Target="../media/image701.png"/><Relationship Id="rId62" Type="http://schemas.openxmlformats.org/officeDocument/2006/relationships/image" Target="../media/image705.png"/><Relationship Id="rId70" Type="http://schemas.openxmlformats.org/officeDocument/2006/relationships/image" Target="../media/image709.png"/><Relationship Id="rId75" Type="http://schemas.openxmlformats.org/officeDocument/2006/relationships/customXml" Target="../ink/ink765.xml"/><Relationship Id="rId83" Type="http://schemas.openxmlformats.org/officeDocument/2006/relationships/customXml" Target="../ink/ink7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7.png"/><Relationship Id="rId15" Type="http://schemas.openxmlformats.org/officeDocument/2006/relationships/customXml" Target="../ink/ink735.xml"/><Relationship Id="rId23" Type="http://schemas.openxmlformats.org/officeDocument/2006/relationships/customXml" Target="../ink/ink739.xml"/><Relationship Id="rId28" Type="http://schemas.openxmlformats.org/officeDocument/2006/relationships/image" Target="../media/image688.png"/><Relationship Id="rId36" Type="http://schemas.openxmlformats.org/officeDocument/2006/relationships/image" Target="../media/image692.png"/><Relationship Id="rId49" Type="http://schemas.openxmlformats.org/officeDocument/2006/relationships/customXml" Target="../ink/ink752.xml"/><Relationship Id="rId57" Type="http://schemas.openxmlformats.org/officeDocument/2006/relationships/customXml" Target="../ink/ink756.xml"/><Relationship Id="rId10" Type="http://schemas.openxmlformats.org/officeDocument/2006/relationships/image" Target="../media/image679.png"/><Relationship Id="rId31" Type="http://schemas.openxmlformats.org/officeDocument/2006/relationships/customXml" Target="../ink/ink743.xml"/><Relationship Id="rId44" Type="http://schemas.openxmlformats.org/officeDocument/2006/relationships/image" Target="../media/image696.png"/><Relationship Id="rId52" Type="http://schemas.openxmlformats.org/officeDocument/2006/relationships/image" Target="../media/image700.png"/><Relationship Id="rId60" Type="http://schemas.openxmlformats.org/officeDocument/2006/relationships/image" Target="../media/image704.png"/><Relationship Id="rId65" Type="http://schemas.openxmlformats.org/officeDocument/2006/relationships/customXml" Target="../ink/ink760.xml"/><Relationship Id="rId73" Type="http://schemas.openxmlformats.org/officeDocument/2006/relationships/customXml" Target="../ink/ink764.xml"/><Relationship Id="rId78" Type="http://schemas.openxmlformats.org/officeDocument/2006/relationships/image" Target="../media/image713.png"/><Relationship Id="rId81" Type="http://schemas.openxmlformats.org/officeDocument/2006/relationships/customXml" Target="../ink/ink768.xml"/><Relationship Id="rId4" Type="http://schemas.openxmlformats.org/officeDocument/2006/relationships/image" Target="../media/image676.png"/><Relationship Id="rId9" Type="http://schemas.openxmlformats.org/officeDocument/2006/relationships/customXml" Target="../ink/ink732.xml"/><Relationship Id="rId13" Type="http://schemas.openxmlformats.org/officeDocument/2006/relationships/customXml" Target="../ink/ink734.xml"/><Relationship Id="rId18" Type="http://schemas.openxmlformats.org/officeDocument/2006/relationships/image" Target="../media/image683.png"/><Relationship Id="rId39" Type="http://schemas.openxmlformats.org/officeDocument/2006/relationships/customXml" Target="../ink/ink747.xml"/><Relationship Id="rId34" Type="http://schemas.openxmlformats.org/officeDocument/2006/relationships/image" Target="../media/image691.png"/><Relationship Id="rId50" Type="http://schemas.openxmlformats.org/officeDocument/2006/relationships/image" Target="../media/image699.png"/><Relationship Id="rId55" Type="http://schemas.openxmlformats.org/officeDocument/2006/relationships/customXml" Target="../ink/ink755.xml"/><Relationship Id="rId76" Type="http://schemas.openxmlformats.org/officeDocument/2006/relationships/image" Target="../media/image712.png"/><Relationship Id="rId7" Type="http://schemas.openxmlformats.org/officeDocument/2006/relationships/customXml" Target="../ink/ink731.xml"/><Relationship Id="rId71" Type="http://schemas.openxmlformats.org/officeDocument/2006/relationships/customXml" Target="../ink/ink763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742.xml"/><Relationship Id="rId24" Type="http://schemas.openxmlformats.org/officeDocument/2006/relationships/image" Target="../media/image686.png"/><Relationship Id="rId40" Type="http://schemas.openxmlformats.org/officeDocument/2006/relationships/image" Target="../media/image694.png"/><Relationship Id="rId45" Type="http://schemas.openxmlformats.org/officeDocument/2006/relationships/customXml" Target="../ink/ink750.xml"/><Relationship Id="rId66" Type="http://schemas.openxmlformats.org/officeDocument/2006/relationships/image" Target="../media/image70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7.xml"/><Relationship Id="rId21" Type="http://schemas.openxmlformats.org/officeDocument/2006/relationships/customXml" Target="../ink/ink779.xml"/><Relationship Id="rId324" Type="http://schemas.openxmlformats.org/officeDocument/2006/relationships/image" Target="../media/image876.png"/><Relationship Id="rId531" Type="http://schemas.openxmlformats.org/officeDocument/2006/relationships/image" Target="../media/image978.png"/><Relationship Id="rId170" Type="http://schemas.openxmlformats.org/officeDocument/2006/relationships/image" Target="../media/image799.png"/><Relationship Id="rId268" Type="http://schemas.openxmlformats.org/officeDocument/2006/relationships/image" Target="../media/image848.png"/><Relationship Id="rId475" Type="http://schemas.openxmlformats.org/officeDocument/2006/relationships/image" Target="../media/image951.png"/><Relationship Id="rId32" Type="http://schemas.openxmlformats.org/officeDocument/2006/relationships/image" Target="../media/image730.png"/><Relationship Id="rId128" Type="http://schemas.openxmlformats.org/officeDocument/2006/relationships/image" Target="../media/image778.png"/><Relationship Id="rId335" Type="http://schemas.openxmlformats.org/officeDocument/2006/relationships/customXml" Target="../ink/ink936.xml"/><Relationship Id="rId542" Type="http://schemas.openxmlformats.org/officeDocument/2006/relationships/customXml" Target="../ink/ink1041.xml"/><Relationship Id="rId181" Type="http://schemas.openxmlformats.org/officeDocument/2006/relationships/customXml" Target="../ink/ink859.xml"/><Relationship Id="rId402" Type="http://schemas.openxmlformats.org/officeDocument/2006/relationships/image" Target="../media/image915.png"/><Relationship Id="rId279" Type="http://schemas.openxmlformats.org/officeDocument/2006/relationships/customXml" Target="../ink/ink908.xml"/><Relationship Id="rId486" Type="http://schemas.openxmlformats.org/officeDocument/2006/relationships/customXml" Target="../ink/ink1012.xml"/><Relationship Id="rId43" Type="http://schemas.openxmlformats.org/officeDocument/2006/relationships/customXml" Target="../ink/ink790.xml"/><Relationship Id="rId139" Type="http://schemas.openxmlformats.org/officeDocument/2006/relationships/customXml" Target="../ink/ink838.xml"/><Relationship Id="rId346" Type="http://schemas.openxmlformats.org/officeDocument/2006/relationships/image" Target="../media/image887.png"/><Relationship Id="rId553" Type="http://schemas.openxmlformats.org/officeDocument/2006/relationships/image" Target="../media/image989.png"/><Relationship Id="rId192" Type="http://schemas.openxmlformats.org/officeDocument/2006/relationships/image" Target="../media/image810.png"/><Relationship Id="rId206" Type="http://schemas.openxmlformats.org/officeDocument/2006/relationships/image" Target="../media/image817.png"/><Relationship Id="rId413" Type="http://schemas.openxmlformats.org/officeDocument/2006/relationships/customXml" Target="../ink/ink975.xml"/><Relationship Id="rId497" Type="http://schemas.openxmlformats.org/officeDocument/2006/relationships/image" Target="../media/image961.png"/><Relationship Id="rId357" Type="http://schemas.openxmlformats.org/officeDocument/2006/relationships/customXml" Target="../ink/ink947.xml"/><Relationship Id="rId54" Type="http://schemas.openxmlformats.org/officeDocument/2006/relationships/image" Target="../media/image741.png"/><Relationship Id="rId217" Type="http://schemas.openxmlformats.org/officeDocument/2006/relationships/customXml" Target="../ink/ink877.xml"/><Relationship Id="rId564" Type="http://schemas.openxmlformats.org/officeDocument/2006/relationships/customXml" Target="../ink/ink1052.xml"/><Relationship Id="rId424" Type="http://schemas.openxmlformats.org/officeDocument/2006/relationships/image" Target="../media/image926.png"/><Relationship Id="rId270" Type="http://schemas.openxmlformats.org/officeDocument/2006/relationships/image" Target="../media/image849.png"/><Relationship Id="rId65" Type="http://schemas.openxmlformats.org/officeDocument/2006/relationships/customXml" Target="../ink/ink801.xml"/><Relationship Id="rId130" Type="http://schemas.openxmlformats.org/officeDocument/2006/relationships/image" Target="../media/image779.png"/><Relationship Id="rId368" Type="http://schemas.openxmlformats.org/officeDocument/2006/relationships/image" Target="../media/image898.png"/><Relationship Id="rId575" Type="http://schemas.openxmlformats.org/officeDocument/2006/relationships/image" Target="../media/image999.png"/><Relationship Id="rId228" Type="http://schemas.openxmlformats.org/officeDocument/2006/relationships/image" Target="../media/image828.png"/><Relationship Id="rId435" Type="http://schemas.openxmlformats.org/officeDocument/2006/relationships/customXml" Target="../ink/ink986.xml"/><Relationship Id="rId281" Type="http://schemas.openxmlformats.org/officeDocument/2006/relationships/customXml" Target="../ink/ink909.xml"/><Relationship Id="rId502" Type="http://schemas.openxmlformats.org/officeDocument/2006/relationships/customXml" Target="../ink/ink1021.xml"/><Relationship Id="rId76" Type="http://schemas.openxmlformats.org/officeDocument/2006/relationships/image" Target="../media/image752.png"/><Relationship Id="rId141" Type="http://schemas.openxmlformats.org/officeDocument/2006/relationships/customXml" Target="../ink/ink839.xml"/><Relationship Id="rId379" Type="http://schemas.openxmlformats.org/officeDocument/2006/relationships/customXml" Target="../ink/ink958.xml"/><Relationship Id="rId586" Type="http://schemas.openxmlformats.org/officeDocument/2006/relationships/customXml" Target="../ink/ink1063.xml"/><Relationship Id="rId7" Type="http://schemas.openxmlformats.org/officeDocument/2006/relationships/customXml" Target="../ink/ink772.xml"/><Relationship Id="rId239" Type="http://schemas.openxmlformats.org/officeDocument/2006/relationships/customXml" Target="../ink/ink888.xml"/><Relationship Id="rId446" Type="http://schemas.openxmlformats.org/officeDocument/2006/relationships/image" Target="../media/image937.png"/><Relationship Id="rId292" Type="http://schemas.openxmlformats.org/officeDocument/2006/relationships/image" Target="../media/image860.png"/><Relationship Id="rId306" Type="http://schemas.openxmlformats.org/officeDocument/2006/relationships/image" Target="../media/image867.png"/><Relationship Id="rId45" Type="http://schemas.openxmlformats.org/officeDocument/2006/relationships/customXml" Target="../ink/ink791.xml"/><Relationship Id="rId87" Type="http://schemas.openxmlformats.org/officeDocument/2006/relationships/customXml" Target="../ink/ink812.xml"/><Relationship Id="rId110" Type="http://schemas.openxmlformats.org/officeDocument/2006/relationships/image" Target="../media/image769.png"/><Relationship Id="rId348" Type="http://schemas.openxmlformats.org/officeDocument/2006/relationships/image" Target="../media/image888.png"/><Relationship Id="rId513" Type="http://schemas.openxmlformats.org/officeDocument/2006/relationships/image" Target="../media/image969.png"/><Relationship Id="rId555" Type="http://schemas.openxmlformats.org/officeDocument/2006/relationships/image" Target="../media/image990.png"/><Relationship Id="rId152" Type="http://schemas.openxmlformats.org/officeDocument/2006/relationships/image" Target="../media/image790.png"/><Relationship Id="rId194" Type="http://schemas.openxmlformats.org/officeDocument/2006/relationships/image" Target="../media/image811.png"/><Relationship Id="rId208" Type="http://schemas.openxmlformats.org/officeDocument/2006/relationships/image" Target="../media/image818.png"/><Relationship Id="rId415" Type="http://schemas.openxmlformats.org/officeDocument/2006/relationships/customXml" Target="../ink/ink976.xml"/><Relationship Id="rId457" Type="http://schemas.openxmlformats.org/officeDocument/2006/relationships/customXml" Target="../ink/ink997.xml"/><Relationship Id="rId261" Type="http://schemas.openxmlformats.org/officeDocument/2006/relationships/customXml" Target="../ink/ink899.xml"/><Relationship Id="rId499" Type="http://schemas.openxmlformats.org/officeDocument/2006/relationships/image" Target="../media/image962.png"/><Relationship Id="rId14" Type="http://schemas.openxmlformats.org/officeDocument/2006/relationships/image" Target="../media/image22.png"/><Relationship Id="rId56" Type="http://schemas.openxmlformats.org/officeDocument/2006/relationships/image" Target="../media/image742.png"/><Relationship Id="rId317" Type="http://schemas.openxmlformats.org/officeDocument/2006/relationships/customXml" Target="../ink/ink927.xml"/><Relationship Id="rId359" Type="http://schemas.openxmlformats.org/officeDocument/2006/relationships/customXml" Target="../ink/ink948.xml"/><Relationship Id="rId524" Type="http://schemas.openxmlformats.org/officeDocument/2006/relationships/customXml" Target="../ink/ink1032.xml"/><Relationship Id="rId566" Type="http://schemas.openxmlformats.org/officeDocument/2006/relationships/customXml" Target="../ink/ink1053.xml"/><Relationship Id="rId98" Type="http://schemas.openxmlformats.org/officeDocument/2006/relationships/image" Target="../media/image763.png"/><Relationship Id="rId121" Type="http://schemas.openxmlformats.org/officeDocument/2006/relationships/customXml" Target="../ink/ink829.xml"/><Relationship Id="rId163" Type="http://schemas.openxmlformats.org/officeDocument/2006/relationships/customXml" Target="../ink/ink850.xml"/><Relationship Id="rId219" Type="http://schemas.openxmlformats.org/officeDocument/2006/relationships/customXml" Target="../ink/ink878.xml"/><Relationship Id="rId370" Type="http://schemas.openxmlformats.org/officeDocument/2006/relationships/image" Target="../media/image899.png"/><Relationship Id="rId426" Type="http://schemas.openxmlformats.org/officeDocument/2006/relationships/image" Target="../media/image927.png"/><Relationship Id="rId230" Type="http://schemas.openxmlformats.org/officeDocument/2006/relationships/image" Target="../media/image829.png"/><Relationship Id="rId468" Type="http://schemas.openxmlformats.org/officeDocument/2006/relationships/image" Target="../media/image948.png"/><Relationship Id="rId25" Type="http://schemas.openxmlformats.org/officeDocument/2006/relationships/customXml" Target="../ink/ink781.xml"/><Relationship Id="rId67" Type="http://schemas.openxmlformats.org/officeDocument/2006/relationships/customXml" Target="../ink/ink802.xml"/><Relationship Id="rId272" Type="http://schemas.openxmlformats.org/officeDocument/2006/relationships/image" Target="../media/image850.png"/><Relationship Id="rId328" Type="http://schemas.openxmlformats.org/officeDocument/2006/relationships/image" Target="../media/image878.png"/><Relationship Id="rId535" Type="http://schemas.openxmlformats.org/officeDocument/2006/relationships/image" Target="../media/image980.png"/><Relationship Id="rId577" Type="http://schemas.openxmlformats.org/officeDocument/2006/relationships/image" Target="../media/image1000.png"/><Relationship Id="rId132" Type="http://schemas.openxmlformats.org/officeDocument/2006/relationships/image" Target="../media/image780.png"/><Relationship Id="rId174" Type="http://schemas.openxmlformats.org/officeDocument/2006/relationships/image" Target="../media/image801.png"/><Relationship Id="rId381" Type="http://schemas.openxmlformats.org/officeDocument/2006/relationships/customXml" Target="../ink/ink959.xml"/><Relationship Id="rId241" Type="http://schemas.openxmlformats.org/officeDocument/2006/relationships/customXml" Target="../ink/ink889.xml"/><Relationship Id="rId437" Type="http://schemas.openxmlformats.org/officeDocument/2006/relationships/customXml" Target="../ink/ink987.xml"/><Relationship Id="rId479" Type="http://schemas.openxmlformats.org/officeDocument/2006/relationships/image" Target="../media/image953.png"/><Relationship Id="rId36" Type="http://schemas.openxmlformats.org/officeDocument/2006/relationships/image" Target="../media/image732.png"/><Relationship Id="rId283" Type="http://schemas.openxmlformats.org/officeDocument/2006/relationships/customXml" Target="../ink/ink910.xml"/><Relationship Id="rId339" Type="http://schemas.openxmlformats.org/officeDocument/2006/relationships/customXml" Target="../ink/ink938.xml"/><Relationship Id="rId490" Type="http://schemas.openxmlformats.org/officeDocument/2006/relationships/image" Target="../media/image958.png"/><Relationship Id="rId504" Type="http://schemas.openxmlformats.org/officeDocument/2006/relationships/customXml" Target="../ink/ink1022.xml"/><Relationship Id="rId546" Type="http://schemas.openxmlformats.org/officeDocument/2006/relationships/customXml" Target="../ink/ink1043.xml"/><Relationship Id="rId78" Type="http://schemas.openxmlformats.org/officeDocument/2006/relationships/image" Target="../media/image753.png"/><Relationship Id="rId101" Type="http://schemas.openxmlformats.org/officeDocument/2006/relationships/customXml" Target="../ink/ink819.xml"/><Relationship Id="rId143" Type="http://schemas.openxmlformats.org/officeDocument/2006/relationships/customXml" Target="../ink/ink840.xml"/><Relationship Id="rId185" Type="http://schemas.openxmlformats.org/officeDocument/2006/relationships/customXml" Target="../ink/ink861.xml"/><Relationship Id="rId350" Type="http://schemas.openxmlformats.org/officeDocument/2006/relationships/image" Target="../media/image889.png"/><Relationship Id="rId406" Type="http://schemas.openxmlformats.org/officeDocument/2006/relationships/image" Target="../media/image917.png"/><Relationship Id="rId588" Type="http://schemas.openxmlformats.org/officeDocument/2006/relationships/customXml" Target="../ink/ink1064.xml"/><Relationship Id="rId9" Type="http://schemas.openxmlformats.org/officeDocument/2006/relationships/customXml" Target="../ink/ink773.xml"/><Relationship Id="rId210" Type="http://schemas.openxmlformats.org/officeDocument/2006/relationships/image" Target="../media/image819.png"/><Relationship Id="rId392" Type="http://schemas.openxmlformats.org/officeDocument/2006/relationships/image" Target="../media/image910.png"/><Relationship Id="rId448" Type="http://schemas.openxmlformats.org/officeDocument/2006/relationships/image" Target="../media/image938.png"/><Relationship Id="rId252" Type="http://schemas.openxmlformats.org/officeDocument/2006/relationships/image" Target="../media/image840.png"/><Relationship Id="rId294" Type="http://schemas.openxmlformats.org/officeDocument/2006/relationships/image" Target="../media/image861.png"/><Relationship Id="rId308" Type="http://schemas.openxmlformats.org/officeDocument/2006/relationships/image" Target="../media/image868.png"/><Relationship Id="rId515" Type="http://schemas.openxmlformats.org/officeDocument/2006/relationships/image" Target="../media/image970.png"/><Relationship Id="rId47" Type="http://schemas.openxmlformats.org/officeDocument/2006/relationships/customXml" Target="../ink/ink792.xml"/><Relationship Id="rId89" Type="http://schemas.openxmlformats.org/officeDocument/2006/relationships/customXml" Target="../ink/ink813.xml"/><Relationship Id="rId112" Type="http://schemas.openxmlformats.org/officeDocument/2006/relationships/image" Target="../media/image770.png"/><Relationship Id="rId154" Type="http://schemas.openxmlformats.org/officeDocument/2006/relationships/image" Target="../media/image791.png"/><Relationship Id="rId361" Type="http://schemas.openxmlformats.org/officeDocument/2006/relationships/customXml" Target="../ink/ink949.xml"/><Relationship Id="rId557" Type="http://schemas.openxmlformats.org/officeDocument/2006/relationships/image" Target="../media/image991.png"/><Relationship Id="rId196" Type="http://schemas.openxmlformats.org/officeDocument/2006/relationships/image" Target="../media/image812.png"/><Relationship Id="rId417" Type="http://schemas.openxmlformats.org/officeDocument/2006/relationships/customXml" Target="../ink/ink977.xml"/><Relationship Id="rId459" Type="http://schemas.openxmlformats.org/officeDocument/2006/relationships/customXml" Target="../ink/ink998.xml"/><Relationship Id="rId16" Type="http://schemas.openxmlformats.org/officeDocument/2006/relationships/image" Target="../media/image722.png"/><Relationship Id="rId221" Type="http://schemas.openxmlformats.org/officeDocument/2006/relationships/customXml" Target="../ink/ink879.xml"/><Relationship Id="rId263" Type="http://schemas.openxmlformats.org/officeDocument/2006/relationships/customXml" Target="../ink/ink900.xml"/><Relationship Id="rId319" Type="http://schemas.openxmlformats.org/officeDocument/2006/relationships/customXml" Target="../ink/ink928.xml"/><Relationship Id="rId470" Type="http://schemas.openxmlformats.org/officeDocument/2006/relationships/customXml" Target="../ink/ink1004.xml"/><Relationship Id="rId526" Type="http://schemas.openxmlformats.org/officeDocument/2006/relationships/customXml" Target="../ink/ink1033.xml"/><Relationship Id="rId58" Type="http://schemas.openxmlformats.org/officeDocument/2006/relationships/image" Target="../media/image743.png"/><Relationship Id="rId123" Type="http://schemas.openxmlformats.org/officeDocument/2006/relationships/customXml" Target="../ink/ink830.xml"/><Relationship Id="rId330" Type="http://schemas.openxmlformats.org/officeDocument/2006/relationships/image" Target="../media/image879.png"/><Relationship Id="rId568" Type="http://schemas.openxmlformats.org/officeDocument/2006/relationships/customXml" Target="../ink/ink1054.xml"/><Relationship Id="rId165" Type="http://schemas.openxmlformats.org/officeDocument/2006/relationships/customXml" Target="../ink/ink851.xml"/><Relationship Id="rId372" Type="http://schemas.openxmlformats.org/officeDocument/2006/relationships/image" Target="../media/image900.png"/><Relationship Id="rId428" Type="http://schemas.openxmlformats.org/officeDocument/2006/relationships/image" Target="../media/image928.png"/><Relationship Id="rId232" Type="http://schemas.openxmlformats.org/officeDocument/2006/relationships/image" Target="../media/image830.png"/><Relationship Id="rId274" Type="http://schemas.openxmlformats.org/officeDocument/2006/relationships/image" Target="../media/image851.png"/><Relationship Id="rId481" Type="http://schemas.openxmlformats.org/officeDocument/2006/relationships/image" Target="../media/image954.png"/><Relationship Id="rId27" Type="http://schemas.openxmlformats.org/officeDocument/2006/relationships/customXml" Target="../ink/ink782.xml"/><Relationship Id="rId69" Type="http://schemas.openxmlformats.org/officeDocument/2006/relationships/customXml" Target="../ink/ink803.xml"/><Relationship Id="rId134" Type="http://schemas.openxmlformats.org/officeDocument/2006/relationships/image" Target="../media/image781.png"/><Relationship Id="rId537" Type="http://schemas.openxmlformats.org/officeDocument/2006/relationships/image" Target="../media/image981.png"/><Relationship Id="rId579" Type="http://schemas.openxmlformats.org/officeDocument/2006/relationships/image" Target="../media/image1001.png"/><Relationship Id="rId80" Type="http://schemas.openxmlformats.org/officeDocument/2006/relationships/image" Target="../media/image754.png"/><Relationship Id="rId176" Type="http://schemas.openxmlformats.org/officeDocument/2006/relationships/image" Target="../media/image802.png"/><Relationship Id="rId341" Type="http://schemas.openxmlformats.org/officeDocument/2006/relationships/customXml" Target="../ink/ink939.xml"/><Relationship Id="rId383" Type="http://schemas.openxmlformats.org/officeDocument/2006/relationships/customXml" Target="../ink/ink960.xml"/><Relationship Id="rId439" Type="http://schemas.openxmlformats.org/officeDocument/2006/relationships/customXml" Target="../ink/ink988.xml"/><Relationship Id="rId201" Type="http://schemas.openxmlformats.org/officeDocument/2006/relationships/customXml" Target="../ink/ink869.xml"/><Relationship Id="rId243" Type="http://schemas.openxmlformats.org/officeDocument/2006/relationships/customXml" Target="../ink/ink890.xml"/><Relationship Id="rId285" Type="http://schemas.openxmlformats.org/officeDocument/2006/relationships/customXml" Target="../ink/ink911.xml"/><Relationship Id="rId450" Type="http://schemas.openxmlformats.org/officeDocument/2006/relationships/image" Target="../media/image939.png"/><Relationship Id="rId506" Type="http://schemas.openxmlformats.org/officeDocument/2006/relationships/customXml" Target="../ink/ink1023.xml"/><Relationship Id="rId38" Type="http://schemas.openxmlformats.org/officeDocument/2006/relationships/image" Target="../media/image733.png"/><Relationship Id="rId103" Type="http://schemas.openxmlformats.org/officeDocument/2006/relationships/customXml" Target="../ink/ink820.xml"/><Relationship Id="rId310" Type="http://schemas.openxmlformats.org/officeDocument/2006/relationships/image" Target="../media/image869.png"/><Relationship Id="rId492" Type="http://schemas.openxmlformats.org/officeDocument/2006/relationships/image" Target="../media/image959.png"/><Relationship Id="rId548" Type="http://schemas.openxmlformats.org/officeDocument/2006/relationships/customXml" Target="../ink/ink1044.xml"/><Relationship Id="rId91" Type="http://schemas.openxmlformats.org/officeDocument/2006/relationships/customXml" Target="../ink/ink814.xml"/><Relationship Id="rId145" Type="http://schemas.openxmlformats.org/officeDocument/2006/relationships/customXml" Target="../ink/ink841.xml"/><Relationship Id="rId187" Type="http://schemas.openxmlformats.org/officeDocument/2006/relationships/customXml" Target="../ink/ink862.xml"/><Relationship Id="rId352" Type="http://schemas.openxmlformats.org/officeDocument/2006/relationships/image" Target="../media/image890.png"/><Relationship Id="rId394" Type="http://schemas.openxmlformats.org/officeDocument/2006/relationships/image" Target="../media/image911.png"/><Relationship Id="rId408" Type="http://schemas.openxmlformats.org/officeDocument/2006/relationships/image" Target="../media/image918.png"/><Relationship Id="rId212" Type="http://schemas.openxmlformats.org/officeDocument/2006/relationships/image" Target="../media/image820.png"/><Relationship Id="rId254" Type="http://schemas.openxmlformats.org/officeDocument/2006/relationships/image" Target="../media/image841.png"/><Relationship Id="rId49" Type="http://schemas.openxmlformats.org/officeDocument/2006/relationships/customXml" Target="../ink/ink793.xml"/><Relationship Id="rId114" Type="http://schemas.openxmlformats.org/officeDocument/2006/relationships/image" Target="../media/image771.png"/><Relationship Id="rId296" Type="http://schemas.openxmlformats.org/officeDocument/2006/relationships/image" Target="../media/image862.png"/><Relationship Id="rId461" Type="http://schemas.openxmlformats.org/officeDocument/2006/relationships/customXml" Target="../ink/ink999.xml"/><Relationship Id="rId517" Type="http://schemas.openxmlformats.org/officeDocument/2006/relationships/image" Target="../media/image971.png"/><Relationship Id="rId559" Type="http://schemas.openxmlformats.org/officeDocument/2006/relationships/image" Target="../media/image992.png"/><Relationship Id="rId60" Type="http://schemas.openxmlformats.org/officeDocument/2006/relationships/image" Target="../media/image744.png"/><Relationship Id="rId156" Type="http://schemas.openxmlformats.org/officeDocument/2006/relationships/image" Target="../media/image792.png"/><Relationship Id="rId198" Type="http://schemas.openxmlformats.org/officeDocument/2006/relationships/image" Target="../media/image813.png"/><Relationship Id="rId321" Type="http://schemas.openxmlformats.org/officeDocument/2006/relationships/customXml" Target="../ink/ink929.xml"/><Relationship Id="rId363" Type="http://schemas.openxmlformats.org/officeDocument/2006/relationships/customXml" Target="../ink/ink950.xml"/><Relationship Id="rId419" Type="http://schemas.openxmlformats.org/officeDocument/2006/relationships/customXml" Target="../ink/ink978.xml"/><Relationship Id="rId570" Type="http://schemas.openxmlformats.org/officeDocument/2006/relationships/customXml" Target="../ink/ink1055.xml"/><Relationship Id="rId223" Type="http://schemas.openxmlformats.org/officeDocument/2006/relationships/customXml" Target="../ink/ink880.xml"/><Relationship Id="rId430" Type="http://schemas.openxmlformats.org/officeDocument/2006/relationships/image" Target="../media/image929.png"/><Relationship Id="rId18" Type="http://schemas.openxmlformats.org/officeDocument/2006/relationships/image" Target="../media/image723.png"/><Relationship Id="rId265" Type="http://schemas.openxmlformats.org/officeDocument/2006/relationships/customXml" Target="../ink/ink901.xml"/><Relationship Id="rId472" Type="http://schemas.openxmlformats.org/officeDocument/2006/relationships/customXml" Target="../ink/ink1005.xml"/><Relationship Id="rId528" Type="http://schemas.openxmlformats.org/officeDocument/2006/relationships/customXml" Target="../ink/ink1034.xml"/><Relationship Id="rId125" Type="http://schemas.openxmlformats.org/officeDocument/2006/relationships/customXml" Target="../ink/ink831.xml"/><Relationship Id="rId167" Type="http://schemas.openxmlformats.org/officeDocument/2006/relationships/customXml" Target="../ink/ink852.xml"/><Relationship Id="rId332" Type="http://schemas.openxmlformats.org/officeDocument/2006/relationships/image" Target="../media/image880.png"/><Relationship Id="rId374" Type="http://schemas.openxmlformats.org/officeDocument/2006/relationships/image" Target="../media/image901.png"/><Relationship Id="rId581" Type="http://schemas.openxmlformats.org/officeDocument/2006/relationships/image" Target="../media/image1002.png"/><Relationship Id="rId71" Type="http://schemas.openxmlformats.org/officeDocument/2006/relationships/customXml" Target="../ink/ink804.xml"/><Relationship Id="rId234" Type="http://schemas.openxmlformats.org/officeDocument/2006/relationships/image" Target="../media/image831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783.xml"/><Relationship Id="rId276" Type="http://schemas.openxmlformats.org/officeDocument/2006/relationships/image" Target="../media/image852.png"/><Relationship Id="rId441" Type="http://schemas.openxmlformats.org/officeDocument/2006/relationships/customXml" Target="../ink/ink989.xml"/><Relationship Id="rId483" Type="http://schemas.openxmlformats.org/officeDocument/2006/relationships/image" Target="../media/image955.png"/><Relationship Id="rId539" Type="http://schemas.openxmlformats.org/officeDocument/2006/relationships/image" Target="../media/image982.png"/><Relationship Id="rId40" Type="http://schemas.openxmlformats.org/officeDocument/2006/relationships/image" Target="../media/image734.png"/><Relationship Id="rId136" Type="http://schemas.openxmlformats.org/officeDocument/2006/relationships/image" Target="../media/image782.png"/><Relationship Id="rId178" Type="http://schemas.openxmlformats.org/officeDocument/2006/relationships/image" Target="../media/image803.png"/><Relationship Id="rId301" Type="http://schemas.openxmlformats.org/officeDocument/2006/relationships/customXml" Target="../ink/ink919.xml"/><Relationship Id="rId343" Type="http://schemas.openxmlformats.org/officeDocument/2006/relationships/customXml" Target="../ink/ink940.xml"/><Relationship Id="rId550" Type="http://schemas.openxmlformats.org/officeDocument/2006/relationships/customXml" Target="../ink/ink1045.xml"/><Relationship Id="rId82" Type="http://schemas.openxmlformats.org/officeDocument/2006/relationships/image" Target="../media/image755.png"/><Relationship Id="rId203" Type="http://schemas.openxmlformats.org/officeDocument/2006/relationships/customXml" Target="../ink/ink870.xml"/><Relationship Id="rId385" Type="http://schemas.openxmlformats.org/officeDocument/2006/relationships/customXml" Target="../ink/ink961.xml"/><Relationship Id="rId245" Type="http://schemas.openxmlformats.org/officeDocument/2006/relationships/customXml" Target="../ink/ink891.xml"/><Relationship Id="rId287" Type="http://schemas.openxmlformats.org/officeDocument/2006/relationships/customXml" Target="../ink/ink912.xml"/><Relationship Id="rId410" Type="http://schemas.openxmlformats.org/officeDocument/2006/relationships/image" Target="../media/image919.png"/><Relationship Id="rId452" Type="http://schemas.openxmlformats.org/officeDocument/2006/relationships/image" Target="../media/image940.png"/><Relationship Id="rId494" Type="http://schemas.openxmlformats.org/officeDocument/2006/relationships/image" Target="../media/image960.png"/><Relationship Id="rId508" Type="http://schemas.openxmlformats.org/officeDocument/2006/relationships/customXml" Target="../ink/ink1024.xml"/><Relationship Id="rId105" Type="http://schemas.openxmlformats.org/officeDocument/2006/relationships/customXml" Target="../ink/ink821.xml"/><Relationship Id="rId147" Type="http://schemas.openxmlformats.org/officeDocument/2006/relationships/customXml" Target="../ink/ink842.xml"/><Relationship Id="rId312" Type="http://schemas.openxmlformats.org/officeDocument/2006/relationships/image" Target="../media/image870.png"/><Relationship Id="rId354" Type="http://schemas.openxmlformats.org/officeDocument/2006/relationships/image" Target="../media/image891.png"/><Relationship Id="rId51" Type="http://schemas.openxmlformats.org/officeDocument/2006/relationships/customXml" Target="../ink/ink794.xml"/><Relationship Id="rId93" Type="http://schemas.openxmlformats.org/officeDocument/2006/relationships/customXml" Target="../ink/ink815.xml"/><Relationship Id="rId189" Type="http://schemas.openxmlformats.org/officeDocument/2006/relationships/customXml" Target="../ink/ink863.xml"/><Relationship Id="rId396" Type="http://schemas.openxmlformats.org/officeDocument/2006/relationships/image" Target="../media/image912.png"/><Relationship Id="rId561" Type="http://schemas.openxmlformats.org/officeDocument/2006/relationships/image" Target="../media/image993.png"/><Relationship Id="rId214" Type="http://schemas.openxmlformats.org/officeDocument/2006/relationships/image" Target="../media/image821.png"/><Relationship Id="rId256" Type="http://schemas.openxmlformats.org/officeDocument/2006/relationships/image" Target="../media/image842.png"/><Relationship Id="rId298" Type="http://schemas.openxmlformats.org/officeDocument/2006/relationships/image" Target="../media/image863.png"/><Relationship Id="rId421" Type="http://schemas.openxmlformats.org/officeDocument/2006/relationships/customXml" Target="../ink/ink979.xml"/><Relationship Id="rId463" Type="http://schemas.openxmlformats.org/officeDocument/2006/relationships/customXml" Target="../ink/ink1000.xml"/><Relationship Id="rId519" Type="http://schemas.openxmlformats.org/officeDocument/2006/relationships/image" Target="../media/image972.png"/><Relationship Id="rId116" Type="http://schemas.openxmlformats.org/officeDocument/2006/relationships/image" Target="../media/image772.png"/><Relationship Id="rId158" Type="http://schemas.openxmlformats.org/officeDocument/2006/relationships/image" Target="../media/image793.png"/><Relationship Id="rId323" Type="http://schemas.openxmlformats.org/officeDocument/2006/relationships/customXml" Target="../ink/ink930.xml"/><Relationship Id="rId530" Type="http://schemas.openxmlformats.org/officeDocument/2006/relationships/customXml" Target="../ink/ink1035.xml"/><Relationship Id="rId20" Type="http://schemas.openxmlformats.org/officeDocument/2006/relationships/image" Target="../media/image724.png"/><Relationship Id="rId62" Type="http://schemas.openxmlformats.org/officeDocument/2006/relationships/image" Target="../media/image745.png"/><Relationship Id="rId365" Type="http://schemas.openxmlformats.org/officeDocument/2006/relationships/customXml" Target="../ink/ink951.xml"/><Relationship Id="rId572" Type="http://schemas.openxmlformats.org/officeDocument/2006/relationships/customXml" Target="../ink/ink1056.xml"/><Relationship Id="rId225" Type="http://schemas.openxmlformats.org/officeDocument/2006/relationships/customXml" Target="../ink/ink881.xml"/><Relationship Id="rId267" Type="http://schemas.openxmlformats.org/officeDocument/2006/relationships/customXml" Target="../ink/ink902.xml"/><Relationship Id="rId432" Type="http://schemas.openxmlformats.org/officeDocument/2006/relationships/image" Target="../media/image930.png"/><Relationship Id="rId474" Type="http://schemas.openxmlformats.org/officeDocument/2006/relationships/customXml" Target="../ink/ink1006.xml"/><Relationship Id="rId127" Type="http://schemas.openxmlformats.org/officeDocument/2006/relationships/customXml" Target="../ink/ink832.xml"/><Relationship Id="rId31" Type="http://schemas.openxmlformats.org/officeDocument/2006/relationships/customXml" Target="../ink/ink784.xml"/><Relationship Id="rId73" Type="http://schemas.openxmlformats.org/officeDocument/2006/relationships/customXml" Target="../ink/ink805.xml"/><Relationship Id="rId169" Type="http://schemas.openxmlformats.org/officeDocument/2006/relationships/customXml" Target="../ink/ink853.xml"/><Relationship Id="rId334" Type="http://schemas.openxmlformats.org/officeDocument/2006/relationships/image" Target="../media/image881.png"/><Relationship Id="rId376" Type="http://schemas.openxmlformats.org/officeDocument/2006/relationships/image" Target="../media/image902.png"/><Relationship Id="rId541" Type="http://schemas.openxmlformats.org/officeDocument/2006/relationships/image" Target="../media/image983.png"/><Relationship Id="rId583" Type="http://schemas.openxmlformats.org/officeDocument/2006/relationships/image" Target="../media/image1003.png"/><Relationship Id="rId4" Type="http://schemas.openxmlformats.org/officeDocument/2006/relationships/image" Target="../media/image717.png"/><Relationship Id="rId180" Type="http://schemas.openxmlformats.org/officeDocument/2006/relationships/image" Target="../media/image804.png"/><Relationship Id="rId236" Type="http://schemas.openxmlformats.org/officeDocument/2006/relationships/image" Target="../media/image832.png"/><Relationship Id="rId278" Type="http://schemas.openxmlformats.org/officeDocument/2006/relationships/image" Target="../media/image853.png"/><Relationship Id="rId401" Type="http://schemas.openxmlformats.org/officeDocument/2006/relationships/customXml" Target="../ink/ink969.xml"/><Relationship Id="rId443" Type="http://schemas.openxmlformats.org/officeDocument/2006/relationships/customXml" Target="../ink/ink990.xml"/><Relationship Id="rId303" Type="http://schemas.openxmlformats.org/officeDocument/2006/relationships/customXml" Target="../ink/ink920.xml"/><Relationship Id="rId485" Type="http://schemas.openxmlformats.org/officeDocument/2006/relationships/image" Target="../media/image956.png"/><Relationship Id="rId42" Type="http://schemas.openxmlformats.org/officeDocument/2006/relationships/image" Target="../media/image735.png"/><Relationship Id="rId84" Type="http://schemas.openxmlformats.org/officeDocument/2006/relationships/image" Target="../media/image756.png"/><Relationship Id="rId138" Type="http://schemas.openxmlformats.org/officeDocument/2006/relationships/image" Target="../media/image783.png"/><Relationship Id="rId345" Type="http://schemas.openxmlformats.org/officeDocument/2006/relationships/customXml" Target="../ink/ink941.xml"/><Relationship Id="rId387" Type="http://schemas.openxmlformats.org/officeDocument/2006/relationships/customXml" Target="../ink/ink962.xml"/><Relationship Id="rId510" Type="http://schemas.openxmlformats.org/officeDocument/2006/relationships/customXml" Target="../ink/ink1025.xml"/><Relationship Id="rId552" Type="http://schemas.openxmlformats.org/officeDocument/2006/relationships/customXml" Target="../ink/ink1046.xml"/><Relationship Id="rId191" Type="http://schemas.openxmlformats.org/officeDocument/2006/relationships/customXml" Target="../ink/ink864.xml"/><Relationship Id="rId205" Type="http://schemas.openxmlformats.org/officeDocument/2006/relationships/customXml" Target="../ink/ink871.xml"/><Relationship Id="rId247" Type="http://schemas.openxmlformats.org/officeDocument/2006/relationships/customXml" Target="../ink/ink892.xml"/><Relationship Id="rId412" Type="http://schemas.openxmlformats.org/officeDocument/2006/relationships/image" Target="../media/image920.png"/><Relationship Id="rId107" Type="http://schemas.openxmlformats.org/officeDocument/2006/relationships/customXml" Target="../ink/ink822.xml"/><Relationship Id="rId289" Type="http://schemas.openxmlformats.org/officeDocument/2006/relationships/customXml" Target="../ink/ink913.xml"/><Relationship Id="rId454" Type="http://schemas.openxmlformats.org/officeDocument/2006/relationships/image" Target="../media/image941.png"/><Relationship Id="rId496" Type="http://schemas.openxmlformats.org/officeDocument/2006/relationships/customXml" Target="../ink/ink1018.xml"/><Relationship Id="rId11" Type="http://schemas.openxmlformats.org/officeDocument/2006/relationships/customXml" Target="../ink/ink774.xml"/><Relationship Id="rId53" Type="http://schemas.openxmlformats.org/officeDocument/2006/relationships/customXml" Target="../ink/ink795.xml"/><Relationship Id="rId149" Type="http://schemas.openxmlformats.org/officeDocument/2006/relationships/customXml" Target="../ink/ink843.xml"/><Relationship Id="rId314" Type="http://schemas.openxmlformats.org/officeDocument/2006/relationships/image" Target="../media/image871.png"/><Relationship Id="rId356" Type="http://schemas.openxmlformats.org/officeDocument/2006/relationships/image" Target="../media/image892.png"/><Relationship Id="rId398" Type="http://schemas.openxmlformats.org/officeDocument/2006/relationships/image" Target="../media/image913.png"/><Relationship Id="rId521" Type="http://schemas.openxmlformats.org/officeDocument/2006/relationships/image" Target="../media/image973.png"/><Relationship Id="rId563" Type="http://schemas.openxmlformats.org/officeDocument/2006/relationships/image" Target="../media/image994.png"/><Relationship Id="rId95" Type="http://schemas.openxmlformats.org/officeDocument/2006/relationships/customXml" Target="../ink/ink816.xml"/><Relationship Id="rId160" Type="http://schemas.openxmlformats.org/officeDocument/2006/relationships/image" Target="../media/image794.png"/><Relationship Id="rId216" Type="http://schemas.openxmlformats.org/officeDocument/2006/relationships/image" Target="../media/image822.png"/><Relationship Id="rId423" Type="http://schemas.openxmlformats.org/officeDocument/2006/relationships/customXml" Target="../ink/ink980.xml"/><Relationship Id="rId258" Type="http://schemas.openxmlformats.org/officeDocument/2006/relationships/image" Target="../media/image843.png"/><Relationship Id="rId465" Type="http://schemas.openxmlformats.org/officeDocument/2006/relationships/customXml" Target="../ink/ink1001.xml"/><Relationship Id="rId22" Type="http://schemas.openxmlformats.org/officeDocument/2006/relationships/image" Target="../media/image725.png"/><Relationship Id="rId64" Type="http://schemas.openxmlformats.org/officeDocument/2006/relationships/image" Target="../media/image746.png"/><Relationship Id="rId118" Type="http://schemas.openxmlformats.org/officeDocument/2006/relationships/image" Target="../media/image773.png"/><Relationship Id="rId325" Type="http://schemas.openxmlformats.org/officeDocument/2006/relationships/customXml" Target="../ink/ink931.xml"/><Relationship Id="rId367" Type="http://schemas.openxmlformats.org/officeDocument/2006/relationships/customXml" Target="../ink/ink952.xml"/><Relationship Id="rId532" Type="http://schemas.openxmlformats.org/officeDocument/2006/relationships/customXml" Target="../ink/ink1036.xml"/><Relationship Id="rId574" Type="http://schemas.openxmlformats.org/officeDocument/2006/relationships/customXml" Target="../ink/ink1057.xml"/><Relationship Id="rId171" Type="http://schemas.openxmlformats.org/officeDocument/2006/relationships/customXml" Target="../ink/ink854.xml"/><Relationship Id="rId227" Type="http://schemas.openxmlformats.org/officeDocument/2006/relationships/customXml" Target="../ink/ink882.xml"/><Relationship Id="rId269" Type="http://schemas.openxmlformats.org/officeDocument/2006/relationships/customXml" Target="../ink/ink903.xml"/><Relationship Id="rId434" Type="http://schemas.openxmlformats.org/officeDocument/2006/relationships/image" Target="../media/image931.png"/><Relationship Id="rId476" Type="http://schemas.openxmlformats.org/officeDocument/2006/relationships/customXml" Target="../ink/ink1007.xml"/><Relationship Id="rId33" Type="http://schemas.openxmlformats.org/officeDocument/2006/relationships/customXml" Target="../ink/ink785.xml"/><Relationship Id="rId129" Type="http://schemas.openxmlformats.org/officeDocument/2006/relationships/customXml" Target="../ink/ink833.xml"/><Relationship Id="rId280" Type="http://schemas.openxmlformats.org/officeDocument/2006/relationships/image" Target="../media/image854.png"/><Relationship Id="rId336" Type="http://schemas.openxmlformats.org/officeDocument/2006/relationships/image" Target="../media/image882.png"/><Relationship Id="rId501" Type="http://schemas.openxmlformats.org/officeDocument/2006/relationships/image" Target="../media/image963.png"/><Relationship Id="rId543" Type="http://schemas.openxmlformats.org/officeDocument/2006/relationships/image" Target="../media/image984.png"/><Relationship Id="rId75" Type="http://schemas.openxmlformats.org/officeDocument/2006/relationships/customXml" Target="../ink/ink806.xml"/><Relationship Id="rId140" Type="http://schemas.openxmlformats.org/officeDocument/2006/relationships/image" Target="../media/image784.png"/><Relationship Id="rId182" Type="http://schemas.openxmlformats.org/officeDocument/2006/relationships/image" Target="../media/image805.png"/><Relationship Id="rId378" Type="http://schemas.openxmlformats.org/officeDocument/2006/relationships/image" Target="../media/image903.png"/><Relationship Id="rId403" Type="http://schemas.openxmlformats.org/officeDocument/2006/relationships/customXml" Target="../ink/ink970.xml"/><Relationship Id="rId585" Type="http://schemas.openxmlformats.org/officeDocument/2006/relationships/image" Target="../media/image1004.png"/><Relationship Id="rId6" Type="http://schemas.openxmlformats.org/officeDocument/2006/relationships/image" Target="../media/image718.png"/><Relationship Id="rId238" Type="http://schemas.openxmlformats.org/officeDocument/2006/relationships/image" Target="../media/image833.png"/><Relationship Id="rId445" Type="http://schemas.openxmlformats.org/officeDocument/2006/relationships/customXml" Target="../ink/ink991.xml"/><Relationship Id="rId487" Type="http://schemas.openxmlformats.org/officeDocument/2006/relationships/image" Target="../media/image957.png"/><Relationship Id="rId291" Type="http://schemas.openxmlformats.org/officeDocument/2006/relationships/customXml" Target="../ink/ink914.xml"/><Relationship Id="rId305" Type="http://schemas.openxmlformats.org/officeDocument/2006/relationships/customXml" Target="../ink/ink921.xml"/><Relationship Id="rId347" Type="http://schemas.openxmlformats.org/officeDocument/2006/relationships/customXml" Target="../ink/ink942.xml"/><Relationship Id="rId512" Type="http://schemas.openxmlformats.org/officeDocument/2006/relationships/customXml" Target="../ink/ink1026.xml"/><Relationship Id="rId44" Type="http://schemas.openxmlformats.org/officeDocument/2006/relationships/image" Target="../media/image736.png"/><Relationship Id="rId86" Type="http://schemas.openxmlformats.org/officeDocument/2006/relationships/image" Target="../media/image757.png"/><Relationship Id="rId151" Type="http://schemas.openxmlformats.org/officeDocument/2006/relationships/customXml" Target="../ink/ink844.xml"/><Relationship Id="rId389" Type="http://schemas.openxmlformats.org/officeDocument/2006/relationships/customXml" Target="../ink/ink963.xml"/><Relationship Id="rId554" Type="http://schemas.openxmlformats.org/officeDocument/2006/relationships/customXml" Target="../ink/ink1047.xml"/><Relationship Id="rId193" Type="http://schemas.openxmlformats.org/officeDocument/2006/relationships/customXml" Target="../ink/ink865.xml"/><Relationship Id="rId207" Type="http://schemas.openxmlformats.org/officeDocument/2006/relationships/customXml" Target="../ink/ink872.xml"/><Relationship Id="rId249" Type="http://schemas.openxmlformats.org/officeDocument/2006/relationships/customXml" Target="../ink/ink893.xml"/><Relationship Id="rId414" Type="http://schemas.openxmlformats.org/officeDocument/2006/relationships/image" Target="../media/image921.png"/><Relationship Id="rId456" Type="http://schemas.openxmlformats.org/officeDocument/2006/relationships/image" Target="../media/image942.png"/><Relationship Id="rId498" Type="http://schemas.openxmlformats.org/officeDocument/2006/relationships/customXml" Target="../ink/ink1019.xml"/><Relationship Id="rId13" Type="http://schemas.openxmlformats.org/officeDocument/2006/relationships/customXml" Target="../ink/ink775.xml"/><Relationship Id="rId109" Type="http://schemas.openxmlformats.org/officeDocument/2006/relationships/customXml" Target="../ink/ink823.xml"/><Relationship Id="rId260" Type="http://schemas.openxmlformats.org/officeDocument/2006/relationships/image" Target="../media/image844.png"/><Relationship Id="rId316" Type="http://schemas.openxmlformats.org/officeDocument/2006/relationships/image" Target="../media/image872.png"/><Relationship Id="rId523" Type="http://schemas.openxmlformats.org/officeDocument/2006/relationships/image" Target="../media/image974.png"/><Relationship Id="rId55" Type="http://schemas.openxmlformats.org/officeDocument/2006/relationships/customXml" Target="../ink/ink796.xml"/><Relationship Id="rId97" Type="http://schemas.openxmlformats.org/officeDocument/2006/relationships/customXml" Target="../ink/ink817.xml"/><Relationship Id="rId120" Type="http://schemas.openxmlformats.org/officeDocument/2006/relationships/image" Target="../media/image774.png"/><Relationship Id="rId358" Type="http://schemas.openxmlformats.org/officeDocument/2006/relationships/image" Target="../media/image893.png"/><Relationship Id="rId565" Type="http://schemas.openxmlformats.org/officeDocument/2006/relationships/image" Target="../media/image995.png"/><Relationship Id="rId162" Type="http://schemas.openxmlformats.org/officeDocument/2006/relationships/image" Target="../media/image795.png"/><Relationship Id="rId218" Type="http://schemas.openxmlformats.org/officeDocument/2006/relationships/image" Target="../media/image823.png"/><Relationship Id="rId425" Type="http://schemas.openxmlformats.org/officeDocument/2006/relationships/customXml" Target="../ink/ink981.xml"/><Relationship Id="rId467" Type="http://schemas.openxmlformats.org/officeDocument/2006/relationships/customXml" Target="../ink/ink1002.xml"/><Relationship Id="rId271" Type="http://schemas.openxmlformats.org/officeDocument/2006/relationships/customXml" Target="../ink/ink904.xml"/><Relationship Id="rId24" Type="http://schemas.openxmlformats.org/officeDocument/2006/relationships/image" Target="../media/image726.png"/><Relationship Id="rId66" Type="http://schemas.openxmlformats.org/officeDocument/2006/relationships/image" Target="../media/image747.png"/><Relationship Id="rId131" Type="http://schemas.openxmlformats.org/officeDocument/2006/relationships/customXml" Target="../ink/ink834.xml"/><Relationship Id="rId327" Type="http://schemas.openxmlformats.org/officeDocument/2006/relationships/customXml" Target="../ink/ink932.xml"/><Relationship Id="rId369" Type="http://schemas.openxmlformats.org/officeDocument/2006/relationships/customXml" Target="../ink/ink953.xml"/><Relationship Id="rId534" Type="http://schemas.openxmlformats.org/officeDocument/2006/relationships/customXml" Target="../ink/ink1037.xml"/><Relationship Id="rId576" Type="http://schemas.openxmlformats.org/officeDocument/2006/relationships/customXml" Target="../ink/ink1058.xml"/><Relationship Id="rId173" Type="http://schemas.openxmlformats.org/officeDocument/2006/relationships/customXml" Target="../ink/ink855.xml"/><Relationship Id="rId229" Type="http://schemas.openxmlformats.org/officeDocument/2006/relationships/customXml" Target="../ink/ink883.xml"/><Relationship Id="rId380" Type="http://schemas.openxmlformats.org/officeDocument/2006/relationships/image" Target="../media/image904.png"/><Relationship Id="rId436" Type="http://schemas.openxmlformats.org/officeDocument/2006/relationships/image" Target="../media/image932.png"/><Relationship Id="rId240" Type="http://schemas.openxmlformats.org/officeDocument/2006/relationships/image" Target="../media/image834.png"/><Relationship Id="rId478" Type="http://schemas.openxmlformats.org/officeDocument/2006/relationships/customXml" Target="../ink/ink1008.xml"/><Relationship Id="rId35" Type="http://schemas.openxmlformats.org/officeDocument/2006/relationships/customXml" Target="../ink/ink786.xml"/><Relationship Id="rId77" Type="http://schemas.openxmlformats.org/officeDocument/2006/relationships/customXml" Target="../ink/ink807.xml"/><Relationship Id="rId100" Type="http://schemas.openxmlformats.org/officeDocument/2006/relationships/image" Target="../media/image764.png"/><Relationship Id="rId282" Type="http://schemas.openxmlformats.org/officeDocument/2006/relationships/image" Target="../media/image855.png"/><Relationship Id="rId338" Type="http://schemas.openxmlformats.org/officeDocument/2006/relationships/image" Target="../media/image883.png"/><Relationship Id="rId503" Type="http://schemas.openxmlformats.org/officeDocument/2006/relationships/image" Target="../media/image964.png"/><Relationship Id="rId545" Type="http://schemas.openxmlformats.org/officeDocument/2006/relationships/image" Target="../media/image985.png"/><Relationship Id="rId587" Type="http://schemas.openxmlformats.org/officeDocument/2006/relationships/image" Target="../media/image1005.png"/><Relationship Id="rId8" Type="http://schemas.openxmlformats.org/officeDocument/2006/relationships/image" Target="../media/image719.png"/><Relationship Id="rId142" Type="http://schemas.openxmlformats.org/officeDocument/2006/relationships/image" Target="../media/image785.png"/><Relationship Id="rId184" Type="http://schemas.openxmlformats.org/officeDocument/2006/relationships/image" Target="../media/image806.png"/><Relationship Id="rId391" Type="http://schemas.openxmlformats.org/officeDocument/2006/relationships/customXml" Target="../ink/ink964.xml"/><Relationship Id="rId405" Type="http://schemas.openxmlformats.org/officeDocument/2006/relationships/customXml" Target="../ink/ink971.xml"/><Relationship Id="rId447" Type="http://schemas.openxmlformats.org/officeDocument/2006/relationships/customXml" Target="../ink/ink992.xml"/><Relationship Id="rId251" Type="http://schemas.openxmlformats.org/officeDocument/2006/relationships/customXml" Target="../ink/ink894.xml"/><Relationship Id="rId489" Type="http://schemas.openxmlformats.org/officeDocument/2006/relationships/customXml" Target="../ink/ink1014.xml"/><Relationship Id="rId46" Type="http://schemas.openxmlformats.org/officeDocument/2006/relationships/image" Target="../media/image737.png"/><Relationship Id="rId293" Type="http://schemas.openxmlformats.org/officeDocument/2006/relationships/customXml" Target="../ink/ink915.xml"/><Relationship Id="rId307" Type="http://schemas.openxmlformats.org/officeDocument/2006/relationships/customXml" Target="../ink/ink922.xml"/><Relationship Id="rId349" Type="http://schemas.openxmlformats.org/officeDocument/2006/relationships/customXml" Target="../ink/ink943.xml"/><Relationship Id="rId514" Type="http://schemas.openxmlformats.org/officeDocument/2006/relationships/customXml" Target="../ink/ink1027.xml"/><Relationship Id="rId556" Type="http://schemas.openxmlformats.org/officeDocument/2006/relationships/customXml" Target="../ink/ink1048.xml"/><Relationship Id="rId88" Type="http://schemas.openxmlformats.org/officeDocument/2006/relationships/image" Target="../media/image758.png"/><Relationship Id="rId111" Type="http://schemas.openxmlformats.org/officeDocument/2006/relationships/customXml" Target="../ink/ink824.xml"/><Relationship Id="rId153" Type="http://schemas.openxmlformats.org/officeDocument/2006/relationships/customXml" Target="../ink/ink845.xml"/><Relationship Id="rId195" Type="http://schemas.openxmlformats.org/officeDocument/2006/relationships/customXml" Target="../ink/ink866.xml"/><Relationship Id="rId209" Type="http://schemas.openxmlformats.org/officeDocument/2006/relationships/customXml" Target="../ink/ink873.xml"/><Relationship Id="rId360" Type="http://schemas.openxmlformats.org/officeDocument/2006/relationships/image" Target="../media/image894.png"/><Relationship Id="rId416" Type="http://schemas.openxmlformats.org/officeDocument/2006/relationships/image" Target="../media/image922.png"/><Relationship Id="rId220" Type="http://schemas.openxmlformats.org/officeDocument/2006/relationships/image" Target="../media/image824.png"/><Relationship Id="rId458" Type="http://schemas.openxmlformats.org/officeDocument/2006/relationships/image" Target="../media/image943.png"/><Relationship Id="rId15" Type="http://schemas.openxmlformats.org/officeDocument/2006/relationships/customXml" Target="../ink/ink776.xml"/><Relationship Id="rId57" Type="http://schemas.openxmlformats.org/officeDocument/2006/relationships/customXml" Target="../ink/ink797.xml"/><Relationship Id="rId262" Type="http://schemas.openxmlformats.org/officeDocument/2006/relationships/image" Target="../media/image845.png"/><Relationship Id="rId318" Type="http://schemas.openxmlformats.org/officeDocument/2006/relationships/image" Target="../media/image873.png"/><Relationship Id="rId525" Type="http://schemas.openxmlformats.org/officeDocument/2006/relationships/image" Target="../media/image975.png"/><Relationship Id="rId567" Type="http://schemas.openxmlformats.org/officeDocument/2006/relationships/image" Target="../media/image996.png"/><Relationship Id="rId99" Type="http://schemas.openxmlformats.org/officeDocument/2006/relationships/customXml" Target="../ink/ink818.xml"/><Relationship Id="rId122" Type="http://schemas.openxmlformats.org/officeDocument/2006/relationships/image" Target="../media/image775.png"/><Relationship Id="rId164" Type="http://schemas.openxmlformats.org/officeDocument/2006/relationships/image" Target="../media/image796.png"/><Relationship Id="rId371" Type="http://schemas.openxmlformats.org/officeDocument/2006/relationships/customXml" Target="../ink/ink954.xml"/><Relationship Id="rId427" Type="http://schemas.openxmlformats.org/officeDocument/2006/relationships/customXml" Target="../ink/ink982.xml"/><Relationship Id="rId469" Type="http://schemas.openxmlformats.org/officeDocument/2006/relationships/customXml" Target="../ink/ink1003.xml"/><Relationship Id="rId26" Type="http://schemas.openxmlformats.org/officeDocument/2006/relationships/image" Target="../media/image727.png"/><Relationship Id="rId231" Type="http://schemas.openxmlformats.org/officeDocument/2006/relationships/customXml" Target="../ink/ink884.xml"/><Relationship Id="rId273" Type="http://schemas.openxmlformats.org/officeDocument/2006/relationships/customXml" Target="../ink/ink905.xml"/><Relationship Id="rId329" Type="http://schemas.openxmlformats.org/officeDocument/2006/relationships/customXml" Target="../ink/ink933.xml"/><Relationship Id="rId480" Type="http://schemas.openxmlformats.org/officeDocument/2006/relationships/customXml" Target="../ink/ink1009.xml"/><Relationship Id="rId536" Type="http://schemas.openxmlformats.org/officeDocument/2006/relationships/customXml" Target="../ink/ink1038.xml"/><Relationship Id="rId68" Type="http://schemas.openxmlformats.org/officeDocument/2006/relationships/image" Target="../media/image748.png"/><Relationship Id="rId133" Type="http://schemas.openxmlformats.org/officeDocument/2006/relationships/customXml" Target="../ink/ink835.xml"/><Relationship Id="rId175" Type="http://schemas.openxmlformats.org/officeDocument/2006/relationships/customXml" Target="../ink/ink856.xml"/><Relationship Id="rId340" Type="http://schemas.openxmlformats.org/officeDocument/2006/relationships/image" Target="../media/image884.png"/><Relationship Id="rId578" Type="http://schemas.openxmlformats.org/officeDocument/2006/relationships/customXml" Target="../ink/ink1059.xml"/><Relationship Id="rId200" Type="http://schemas.openxmlformats.org/officeDocument/2006/relationships/image" Target="../media/image814.png"/><Relationship Id="rId382" Type="http://schemas.openxmlformats.org/officeDocument/2006/relationships/image" Target="../media/image905.png"/><Relationship Id="rId438" Type="http://schemas.openxmlformats.org/officeDocument/2006/relationships/image" Target="../media/image933.png"/><Relationship Id="rId242" Type="http://schemas.openxmlformats.org/officeDocument/2006/relationships/image" Target="../media/image835.png"/><Relationship Id="rId284" Type="http://schemas.openxmlformats.org/officeDocument/2006/relationships/image" Target="../media/image856.png"/><Relationship Id="rId491" Type="http://schemas.openxmlformats.org/officeDocument/2006/relationships/customXml" Target="../ink/ink1015.xml"/><Relationship Id="rId505" Type="http://schemas.openxmlformats.org/officeDocument/2006/relationships/image" Target="../media/image965.png"/><Relationship Id="rId37" Type="http://schemas.openxmlformats.org/officeDocument/2006/relationships/customXml" Target="../ink/ink787.xml"/><Relationship Id="rId79" Type="http://schemas.openxmlformats.org/officeDocument/2006/relationships/customXml" Target="../ink/ink808.xml"/><Relationship Id="rId102" Type="http://schemas.openxmlformats.org/officeDocument/2006/relationships/image" Target="../media/image765.png"/><Relationship Id="rId144" Type="http://schemas.openxmlformats.org/officeDocument/2006/relationships/image" Target="../media/image786.png"/><Relationship Id="rId547" Type="http://schemas.openxmlformats.org/officeDocument/2006/relationships/image" Target="../media/image986.png"/><Relationship Id="rId589" Type="http://schemas.openxmlformats.org/officeDocument/2006/relationships/image" Target="../media/image1006.png"/><Relationship Id="rId90" Type="http://schemas.openxmlformats.org/officeDocument/2006/relationships/image" Target="../media/image759.png"/><Relationship Id="rId186" Type="http://schemas.openxmlformats.org/officeDocument/2006/relationships/image" Target="../media/image807.png"/><Relationship Id="rId351" Type="http://schemas.openxmlformats.org/officeDocument/2006/relationships/customXml" Target="../ink/ink944.xml"/><Relationship Id="rId393" Type="http://schemas.openxmlformats.org/officeDocument/2006/relationships/customXml" Target="../ink/ink965.xml"/><Relationship Id="rId407" Type="http://schemas.openxmlformats.org/officeDocument/2006/relationships/customXml" Target="../ink/ink972.xml"/><Relationship Id="rId449" Type="http://schemas.openxmlformats.org/officeDocument/2006/relationships/customXml" Target="../ink/ink993.xml"/><Relationship Id="rId211" Type="http://schemas.openxmlformats.org/officeDocument/2006/relationships/customXml" Target="../ink/ink874.xml"/><Relationship Id="rId253" Type="http://schemas.openxmlformats.org/officeDocument/2006/relationships/customXml" Target="../ink/ink895.xml"/><Relationship Id="rId295" Type="http://schemas.openxmlformats.org/officeDocument/2006/relationships/customXml" Target="../ink/ink916.xml"/><Relationship Id="rId309" Type="http://schemas.openxmlformats.org/officeDocument/2006/relationships/customXml" Target="../ink/ink923.xml"/><Relationship Id="rId460" Type="http://schemas.openxmlformats.org/officeDocument/2006/relationships/image" Target="../media/image944.png"/><Relationship Id="rId516" Type="http://schemas.openxmlformats.org/officeDocument/2006/relationships/customXml" Target="../ink/ink1028.xml"/><Relationship Id="rId48" Type="http://schemas.openxmlformats.org/officeDocument/2006/relationships/image" Target="../media/image738.png"/><Relationship Id="rId113" Type="http://schemas.openxmlformats.org/officeDocument/2006/relationships/customXml" Target="../ink/ink825.xml"/><Relationship Id="rId320" Type="http://schemas.openxmlformats.org/officeDocument/2006/relationships/image" Target="../media/image874.png"/><Relationship Id="rId558" Type="http://schemas.openxmlformats.org/officeDocument/2006/relationships/customXml" Target="../ink/ink1049.xml"/><Relationship Id="rId155" Type="http://schemas.openxmlformats.org/officeDocument/2006/relationships/customXml" Target="../ink/ink846.xml"/><Relationship Id="rId197" Type="http://schemas.openxmlformats.org/officeDocument/2006/relationships/customXml" Target="../ink/ink867.xml"/><Relationship Id="rId362" Type="http://schemas.openxmlformats.org/officeDocument/2006/relationships/image" Target="../media/image895.png"/><Relationship Id="rId418" Type="http://schemas.openxmlformats.org/officeDocument/2006/relationships/image" Target="../media/image923.png"/><Relationship Id="rId222" Type="http://schemas.openxmlformats.org/officeDocument/2006/relationships/image" Target="../media/image825.png"/><Relationship Id="rId264" Type="http://schemas.openxmlformats.org/officeDocument/2006/relationships/image" Target="../media/image846.png"/><Relationship Id="rId471" Type="http://schemas.openxmlformats.org/officeDocument/2006/relationships/image" Target="../media/image949.png"/><Relationship Id="rId17" Type="http://schemas.openxmlformats.org/officeDocument/2006/relationships/customXml" Target="../ink/ink777.xml"/><Relationship Id="rId59" Type="http://schemas.openxmlformats.org/officeDocument/2006/relationships/customXml" Target="../ink/ink798.xml"/><Relationship Id="rId124" Type="http://schemas.openxmlformats.org/officeDocument/2006/relationships/image" Target="../media/image776.png"/><Relationship Id="rId527" Type="http://schemas.openxmlformats.org/officeDocument/2006/relationships/image" Target="../media/image976.png"/><Relationship Id="rId569" Type="http://schemas.openxmlformats.org/officeDocument/2006/relationships/image" Target="../media/image997.png"/><Relationship Id="rId70" Type="http://schemas.openxmlformats.org/officeDocument/2006/relationships/image" Target="../media/image749.png"/><Relationship Id="rId166" Type="http://schemas.openxmlformats.org/officeDocument/2006/relationships/image" Target="../media/image797.png"/><Relationship Id="rId331" Type="http://schemas.openxmlformats.org/officeDocument/2006/relationships/customXml" Target="../ink/ink934.xml"/><Relationship Id="rId373" Type="http://schemas.openxmlformats.org/officeDocument/2006/relationships/customXml" Target="../ink/ink955.xml"/><Relationship Id="rId429" Type="http://schemas.openxmlformats.org/officeDocument/2006/relationships/customXml" Target="../ink/ink983.xml"/><Relationship Id="rId580" Type="http://schemas.openxmlformats.org/officeDocument/2006/relationships/customXml" Target="../ink/ink106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85.xml"/><Relationship Id="rId440" Type="http://schemas.openxmlformats.org/officeDocument/2006/relationships/image" Target="../media/image934.png"/><Relationship Id="rId28" Type="http://schemas.openxmlformats.org/officeDocument/2006/relationships/image" Target="../media/image728.png"/><Relationship Id="rId275" Type="http://schemas.openxmlformats.org/officeDocument/2006/relationships/customXml" Target="../ink/ink906.xml"/><Relationship Id="rId300" Type="http://schemas.openxmlformats.org/officeDocument/2006/relationships/image" Target="../media/image864.png"/><Relationship Id="rId482" Type="http://schemas.openxmlformats.org/officeDocument/2006/relationships/customXml" Target="../ink/ink1010.xml"/><Relationship Id="rId538" Type="http://schemas.openxmlformats.org/officeDocument/2006/relationships/customXml" Target="../ink/ink1039.xml"/><Relationship Id="rId81" Type="http://schemas.openxmlformats.org/officeDocument/2006/relationships/customXml" Target="../ink/ink809.xml"/><Relationship Id="rId135" Type="http://schemas.openxmlformats.org/officeDocument/2006/relationships/customXml" Target="../ink/ink836.xml"/><Relationship Id="rId177" Type="http://schemas.openxmlformats.org/officeDocument/2006/relationships/customXml" Target="../ink/ink857.xml"/><Relationship Id="rId342" Type="http://schemas.openxmlformats.org/officeDocument/2006/relationships/image" Target="../media/image885.png"/><Relationship Id="rId384" Type="http://schemas.openxmlformats.org/officeDocument/2006/relationships/image" Target="../media/image906.png"/><Relationship Id="rId202" Type="http://schemas.openxmlformats.org/officeDocument/2006/relationships/image" Target="../media/image815.png"/><Relationship Id="rId244" Type="http://schemas.openxmlformats.org/officeDocument/2006/relationships/image" Target="../media/image836.png"/><Relationship Id="rId39" Type="http://schemas.openxmlformats.org/officeDocument/2006/relationships/customXml" Target="../ink/ink788.xml"/><Relationship Id="rId286" Type="http://schemas.openxmlformats.org/officeDocument/2006/relationships/image" Target="../media/image857.png"/><Relationship Id="rId451" Type="http://schemas.openxmlformats.org/officeDocument/2006/relationships/customXml" Target="../ink/ink994.xml"/><Relationship Id="rId493" Type="http://schemas.openxmlformats.org/officeDocument/2006/relationships/customXml" Target="../ink/ink1016.xml"/><Relationship Id="rId507" Type="http://schemas.openxmlformats.org/officeDocument/2006/relationships/image" Target="../media/image966.png"/><Relationship Id="rId549" Type="http://schemas.openxmlformats.org/officeDocument/2006/relationships/image" Target="../media/image987.png"/><Relationship Id="rId50" Type="http://schemas.openxmlformats.org/officeDocument/2006/relationships/image" Target="../media/image739.png"/><Relationship Id="rId104" Type="http://schemas.openxmlformats.org/officeDocument/2006/relationships/image" Target="../media/image766.png"/><Relationship Id="rId146" Type="http://schemas.openxmlformats.org/officeDocument/2006/relationships/image" Target="../media/image787.png"/><Relationship Id="rId188" Type="http://schemas.openxmlformats.org/officeDocument/2006/relationships/image" Target="../media/image808.png"/><Relationship Id="rId311" Type="http://schemas.openxmlformats.org/officeDocument/2006/relationships/customXml" Target="../ink/ink924.xml"/><Relationship Id="rId353" Type="http://schemas.openxmlformats.org/officeDocument/2006/relationships/customXml" Target="../ink/ink945.xml"/><Relationship Id="rId395" Type="http://schemas.openxmlformats.org/officeDocument/2006/relationships/customXml" Target="../ink/ink966.xml"/><Relationship Id="rId409" Type="http://schemas.openxmlformats.org/officeDocument/2006/relationships/customXml" Target="../ink/ink973.xml"/><Relationship Id="rId560" Type="http://schemas.openxmlformats.org/officeDocument/2006/relationships/customXml" Target="../ink/ink1050.xml"/><Relationship Id="rId92" Type="http://schemas.openxmlformats.org/officeDocument/2006/relationships/image" Target="../media/image760.png"/><Relationship Id="rId213" Type="http://schemas.openxmlformats.org/officeDocument/2006/relationships/customXml" Target="../ink/ink875.xml"/><Relationship Id="rId420" Type="http://schemas.openxmlformats.org/officeDocument/2006/relationships/image" Target="../media/image924.png"/><Relationship Id="rId255" Type="http://schemas.openxmlformats.org/officeDocument/2006/relationships/customXml" Target="../ink/ink896.xml"/><Relationship Id="rId297" Type="http://schemas.openxmlformats.org/officeDocument/2006/relationships/customXml" Target="../ink/ink917.xml"/><Relationship Id="rId462" Type="http://schemas.openxmlformats.org/officeDocument/2006/relationships/image" Target="../media/image945.png"/><Relationship Id="rId518" Type="http://schemas.openxmlformats.org/officeDocument/2006/relationships/customXml" Target="../ink/ink1029.xml"/><Relationship Id="rId115" Type="http://schemas.openxmlformats.org/officeDocument/2006/relationships/customXml" Target="../ink/ink826.xml"/><Relationship Id="rId157" Type="http://schemas.openxmlformats.org/officeDocument/2006/relationships/customXml" Target="../ink/ink847.xml"/><Relationship Id="rId322" Type="http://schemas.openxmlformats.org/officeDocument/2006/relationships/image" Target="../media/image875.png"/><Relationship Id="rId364" Type="http://schemas.openxmlformats.org/officeDocument/2006/relationships/image" Target="../media/image896.png"/><Relationship Id="rId61" Type="http://schemas.openxmlformats.org/officeDocument/2006/relationships/customXml" Target="../ink/ink799.xml"/><Relationship Id="rId199" Type="http://schemas.openxmlformats.org/officeDocument/2006/relationships/customXml" Target="../ink/ink868.xml"/><Relationship Id="rId571" Type="http://schemas.openxmlformats.org/officeDocument/2006/relationships/image" Target="../media/image998.png"/><Relationship Id="rId19" Type="http://schemas.openxmlformats.org/officeDocument/2006/relationships/customXml" Target="../ink/ink778.xml"/><Relationship Id="rId224" Type="http://schemas.openxmlformats.org/officeDocument/2006/relationships/image" Target="../media/image826.png"/><Relationship Id="rId266" Type="http://schemas.openxmlformats.org/officeDocument/2006/relationships/image" Target="../media/image847.png"/><Relationship Id="rId431" Type="http://schemas.openxmlformats.org/officeDocument/2006/relationships/customXml" Target="../ink/ink984.xml"/><Relationship Id="rId473" Type="http://schemas.openxmlformats.org/officeDocument/2006/relationships/image" Target="../media/image950.png"/><Relationship Id="rId529" Type="http://schemas.openxmlformats.org/officeDocument/2006/relationships/image" Target="../media/image977.png"/><Relationship Id="rId30" Type="http://schemas.openxmlformats.org/officeDocument/2006/relationships/image" Target="../media/image729.png"/><Relationship Id="rId126" Type="http://schemas.openxmlformats.org/officeDocument/2006/relationships/image" Target="../media/image777.png"/><Relationship Id="rId168" Type="http://schemas.openxmlformats.org/officeDocument/2006/relationships/image" Target="../media/image798.png"/><Relationship Id="rId333" Type="http://schemas.openxmlformats.org/officeDocument/2006/relationships/customXml" Target="../ink/ink935.xml"/><Relationship Id="rId540" Type="http://schemas.openxmlformats.org/officeDocument/2006/relationships/customXml" Target="../ink/ink1040.xml"/><Relationship Id="rId72" Type="http://schemas.openxmlformats.org/officeDocument/2006/relationships/image" Target="../media/image750.png"/><Relationship Id="rId375" Type="http://schemas.openxmlformats.org/officeDocument/2006/relationships/customXml" Target="../ink/ink956.xml"/><Relationship Id="rId582" Type="http://schemas.openxmlformats.org/officeDocument/2006/relationships/customXml" Target="../ink/ink1061.xml"/><Relationship Id="rId3" Type="http://schemas.openxmlformats.org/officeDocument/2006/relationships/customXml" Target="../ink/ink770.xml"/><Relationship Id="rId235" Type="http://schemas.openxmlformats.org/officeDocument/2006/relationships/customXml" Target="../ink/ink886.xml"/><Relationship Id="rId277" Type="http://schemas.openxmlformats.org/officeDocument/2006/relationships/customXml" Target="../ink/ink907.xml"/><Relationship Id="rId400" Type="http://schemas.openxmlformats.org/officeDocument/2006/relationships/image" Target="../media/image914.png"/><Relationship Id="rId442" Type="http://schemas.openxmlformats.org/officeDocument/2006/relationships/image" Target="../media/image935.png"/><Relationship Id="rId484" Type="http://schemas.openxmlformats.org/officeDocument/2006/relationships/customXml" Target="../ink/ink1011.xml"/><Relationship Id="rId137" Type="http://schemas.openxmlformats.org/officeDocument/2006/relationships/customXml" Target="../ink/ink837.xml"/><Relationship Id="rId302" Type="http://schemas.openxmlformats.org/officeDocument/2006/relationships/image" Target="../media/image865.png"/><Relationship Id="rId344" Type="http://schemas.openxmlformats.org/officeDocument/2006/relationships/image" Target="../media/image886.png"/><Relationship Id="rId41" Type="http://schemas.openxmlformats.org/officeDocument/2006/relationships/customXml" Target="../ink/ink789.xml"/><Relationship Id="rId83" Type="http://schemas.openxmlformats.org/officeDocument/2006/relationships/customXml" Target="../ink/ink810.xml"/><Relationship Id="rId179" Type="http://schemas.openxmlformats.org/officeDocument/2006/relationships/customXml" Target="../ink/ink858.xml"/><Relationship Id="rId386" Type="http://schemas.openxmlformats.org/officeDocument/2006/relationships/image" Target="../media/image907.png"/><Relationship Id="rId551" Type="http://schemas.openxmlformats.org/officeDocument/2006/relationships/image" Target="../media/image988.png"/><Relationship Id="rId190" Type="http://schemas.openxmlformats.org/officeDocument/2006/relationships/image" Target="../media/image809.png"/><Relationship Id="rId204" Type="http://schemas.openxmlformats.org/officeDocument/2006/relationships/image" Target="../media/image816.png"/><Relationship Id="rId246" Type="http://schemas.openxmlformats.org/officeDocument/2006/relationships/image" Target="../media/image837.png"/><Relationship Id="rId288" Type="http://schemas.openxmlformats.org/officeDocument/2006/relationships/image" Target="../media/image858.png"/><Relationship Id="rId411" Type="http://schemas.openxmlformats.org/officeDocument/2006/relationships/customXml" Target="../ink/ink974.xml"/><Relationship Id="rId453" Type="http://schemas.openxmlformats.org/officeDocument/2006/relationships/customXml" Target="../ink/ink995.xml"/><Relationship Id="rId509" Type="http://schemas.openxmlformats.org/officeDocument/2006/relationships/image" Target="../media/image967.png"/><Relationship Id="rId106" Type="http://schemas.openxmlformats.org/officeDocument/2006/relationships/image" Target="../media/image767.png"/><Relationship Id="rId313" Type="http://schemas.openxmlformats.org/officeDocument/2006/relationships/customXml" Target="../ink/ink925.xml"/><Relationship Id="rId495" Type="http://schemas.openxmlformats.org/officeDocument/2006/relationships/customXml" Target="../ink/ink1017.xml"/><Relationship Id="rId10" Type="http://schemas.openxmlformats.org/officeDocument/2006/relationships/image" Target="../media/image720.png"/><Relationship Id="rId52" Type="http://schemas.openxmlformats.org/officeDocument/2006/relationships/image" Target="../media/image740.png"/><Relationship Id="rId94" Type="http://schemas.openxmlformats.org/officeDocument/2006/relationships/image" Target="../media/image761.png"/><Relationship Id="rId148" Type="http://schemas.openxmlformats.org/officeDocument/2006/relationships/image" Target="../media/image788.png"/><Relationship Id="rId355" Type="http://schemas.openxmlformats.org/officeDocument/2006/relationships/customXml" Target="../ink/ink946.xml"/><Relationship Id="rId397" Type="http://schemas.openxmlformats.org/officeDocument/2006/relationships/customXml" Target="../ink/ink967.xml"/><Relationship Id="rId520" Type="http://schemas.openxmlformats.org/officeDocument/2006/relationships/customXml" Target="../ink/ink1030.xml"/><Relationship Id="rId562" Type="http://schemas.openxmlformats.org/officeDocument/2006/relationships/customXml" Target="../ink/ink1051.xml"/><Relationship Id="rId215" Type="http://schemas.openxmlformats.org/officeDocument/2006/relationships/customXml" Target="../ink/ink876.xml"/><Relationship Id="rId257" Type="http://schemas.openxmlformats.org/officeDocument/2006/relationships/customXml" Target="../ink/ink897.xml"/><Relationship Id="rId422" Type="http://schemas.openxmlformats.org/officeDocument/2006/relationships/image" Target="../media/image925.png"/><Relationship Id="rId464" Type="http://schemas.openxmlformats.org/officeDocument/2006/relationships/image" Target="../media/image946.png"/><Relationship Id="rId299" Type="http://schemas.openxmlformats.org/officeDocument/2006/relationships/customXml" Target="../ink/ink918.xml"/><Relationship Id="rId63" Type="http://schemas.openxmlformats.org/officeDocument/2006/relationships/customXml" Target="../ink/ink800.xml"/><Relationship Id="rId159" Type="http://schemas.openxmlformats.org/officeDocument/2006/relationships/customXml" Target="../ink/ink848.xml"/><Relationship Id="rId366" Type="http://schemas.openxmlformats.org/officeDocument/2006/relationships/image" Target="../media/image897.png"/><Relationship Id="rId573" Type="http://schemas.openxmlformats.org/officeDocument/2006/relationships/image" Target="../media/image72.png"/><Relationship Id="rId226" Type="http://schemas.openxmlformats.org/officeDocument/2006/relationships/image" Target="../media/image827.png"/><Relationship Id="rId433" Type="http://schemas.openxmlformats.org/officeDocument/2006/relationships/customXml" Target="../ink/ink985.xml"/><Relationship Id="rId74" Type="http://schemas.openxmlformats.org/officeDocument/2006/relationships/image" Target="../media/image751.png"/><Relationship Id="rId377" Type="http://schemas.openxmlformats.org/officeDocument/2006/relationships/customXml" Target="../ink/ink957.xml"/><Relationship Id="rId500" Type="http://schemas.openxmlformats.org/officeDocument/2006/relationships/customXml" Target="../ink/ink1020.xml"/><Relationship Id="rId584" Type="http://schemas.openxmlformats.org/officeDocument/2006/relationships/customXml" Target="../ink/ink1062.xml"/><Relationship Id="rId5" Type="http://schemas.openxmlformats.org/officeDocument/2006/relationships/customXml" Target="../ink/ink771.xml"/><Relationship Id="rId237" Type="http://schemas.openxmlformats.org/officeDocument/2006/relationships/customXml" Target="../ink/ink887.xml"/><Relationship Id="rId444" Type="http://schemas.openxmlformats.org/officeDocument/2006/relationships/image" Target="../media/image936.png"/><Relationship Id="rId290" Type="http://schemas.openxmlformats.org/officeDocument/2006/relationships/image" Target="../media/image859.png"/><Relationship Id="rId304" Type="http://schemas.openxmlformats.org/officeDocument/2006/relationships/image" Target="../media/image866.png"/><Relationship Id="rId388" Type="http://schemas.openxmlformats.org/officeDocument/2006/relationships/image" Target="../media/image908.png"/><Relationship Id="rId511" Type="http://schemas.openxmlformats.org/officeDocument/2006/relationships/image" Target="../media/image968.png"/><Relationship Id="rId85" Type="http://schemas.openxmlformats.org/officeDocument/2006/relationships/customXml" Target="../ink/ink811.xml"/><Relationship Id="rId150" Type="http://schemas.openxmlformats.org/officeDocument/2006/relationships/image" Target="../media/image789.png"/><Relationship Id="rId248" Type="http://schemas.openxmlformats.org/officeDocument/2006/relationships/image" Target="../media/image838.png"/><Relationship Id="rId455" Type="http://schemas.openxmlformats.org/officeDocument/2006/relationships/customXml" Target="../ink/ink996.xml"/><Relationship Id="rId12" Type="http://schemas.openxmlformats.org/officeDocument/2006/relationships/image" Target="../media/image721.png"/><Relationship Id="rId108" Type="http://schemas.openxmlformats.org/officeDocument/2006/relationships/image" Target="../media/image768.png"/><Relationship Id="rId315" Type="http://schemas.openxmlformats.org/officeDocument/2006/relationships/customXml" Target="../ink/ink926.xml"/><Relationship Id="rId522" Type="http://schemas.openxmlformats.org/officeDocument/2006/relationships/customXml" Target="../ink/ink1031.xml"/><Relationship Id="rId96" Type="http://schemas.openxmlformats.org/officeDocument/2006/relationships/image" Target="../media/image762.png"/><Relationship Id="rId161" Type="http://schemas.openxmlformats.org/officeDocument/2006/relationships/customXml" Target="../ink/ink849.xml"/><Relationship Id="rId399" Type="http://schemas.openxmlformats.org/officeDocument/2006/relationships/customXml" Target="../ink/ink968.xml"/><Relationship Id="rId259" Type="http://schemas.openxmlformats.org/officeDocument/2006/relationships/customXml" Target="../ink/ink898.xml"/><Relationship Id="rId466" Type="http://schemas.openxmlformats.org/officeDocument/2006/relationships/image" Target="../media/image947.png"/><Relationship Id="rId23" Type="http://schemas.openxmlformats.org/officeDocument/2006/relationships/customXml" Target="../ink/ink780.xml"/><Relationship Id="rId119" Type="http://schemas.openxmlformats.org/officeDocument/2006/relationships/customXml" Target="../ink/ink828.xml"/><Relationship Id="rId326" Type="http://schemas.openxmlformats.org/officeDocument/2006/relationships/image" Target="../media/image877.png"/><Relationship Id="rId533" Type="http://schemas.openxmlformats.org/officeDocument/2006/relationships/image" Target="../media/image979.png"/><Relationship Id="rId172" Type="http://schemas.openxmlformats.org/officeDocument/2006/relationships/image" Target="../media/image800.png"/><Relationship Id="rId477" Type="http://schemas.openxmlformats.org/officeDocument/2006/relationships/image" Target="../media/image952.png"/><Relationship Id="rId337" Type="http://schemas.openxmlformats.org/officeDocument/2006/relationships/customXml" Target="../ink/ink937.xml"/><Relationship Id="rId34" Type="http://schemas.openxmlformats.org/officeDocument/2006/relationships/image" Target="../media/image731.png"/><Relationship Id="rId544" Type="http://schemas.openxmlformats.org/officeDocument/2006/relationships/customXml" Target="../ink/ink1042.xml"/><Relationship Id="rId183" Type="http://schemas.openxmlformats.org/officeDocument/2006/relationships/customXml" Target="../ink/ink860.xml"/><Relationship Id="rId390" Type="http://schemas.openxmlformats.org/officeDocument/2006/relationships/image" Target="../media/image909.png"/><Relationship Id="rId404" Type="http://schemas.openxmlformats.org/officeDocument/2006/relationships/image" Target="../media/image916.png"/><Relationship Id="rId250" Type="http://schemas.openxmlformats.org/officeDocument/2006/relationships/image" Target="../media/image839.png"/><Relationship Id="rId488" Type="http://schemas.openxmlformats.org/officeDocument/2006/relationships/customXml" Target="../ink/ink10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6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5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2.xml"/><Relationship Id="rId21" Type="http://schemas.openxmlformats.org/officeDocument/2006/relationships/customXml" Target="../ink/ink1074.xml"/><Relationship Id="rId63" Type="http://schemas.openxmlformats.org/officeDocument/2006/relationships/customXml" Target="../ink/ink1095.xml"/><Relationship Id="rId159" Type="http://schemas.openxmlformats.org/officeDocument/2006/relationships/customXml" Target="../ink/ink1143.xml"/><Relationship Id="rId170" Type="http://schemas.openxmlformats.org/officeDocument/2006/relationships/image" Target="../media/image1067.png"/><Relationship Id="rId226" Type="http://schemas.openxmlformats.org/officeDocument/2006/relationships/customXml" Target="../ink/ink1177.xml"/><Relationship Id="rId268" Type="http://schemas.openxmlformats.org/officeDocument/2006/relationships/customXml" Target="../ink/ink1199.xml"/><Relationship Id="rId32" Type="http://schemas.openxmlformats.org/officeDocument/2006/relationships/image" Target="../media/image9990.png"/><Relationship Id="rId74" Type="http://schemas.openxmlformats.org/officeDocument/2006/relationships/image" Target="../media/image1020.png"/><Relationship Id="rId128" Type="http://schemas.openxmlformats.org/officeDocument/2006/relationships/image" Target="../media/image1047.png"/><Relationship Id="rId5" Type="http://schemas.openxmlformats.org/officeDocument/2006/relationships/customXml" Target="../ink/ink1066.xml"/><Relationship Id="rId181" Type="http://schemas.openxmlformats.org/officeDocument/2006/relationships/customXml" Target="../ink/ink1154.xml"/><Relationship Id="rId237" Type="http://schemas.openxmlformats.org/officeDocument/2006/relationships/image" Target="../media/image1100.png"/><Relationship Id="rId279" Type="http://schemas.openxmlformats.org/officeDocument/2006/relationships/image" Target="../media/image1120.png"/><Relationship Id="rId22" Type="http://schemas.openxmlformats.org/officeDocument/2006/relationships/image" Target="../media/image9940.png"/><Relationship Id="rId43" Type="http://schemas.openxmlformats.org/officeDocument/2006/relationships/customXml" Target="../ink/ink1085.xml"/><Relationship Id="rId64" Type="http://schemas.openxmlformats.org/officeDocument/2006/relationships/image" Target="../media/image1015.png"/><Relationship Id="rId118" Type="http://schemas.openxmlformats.org/officeDocument/2006/relationships/image" Target="../media/image1042.png"/><Relationship Id="rId139" Type="http://schemas.openxmlformats.org/officeDocument/2006/relationships/customXml" Target="../ink/ink1133.xml"/><Relationship Id="rId85" Type="http://schemas.openxmlformats.org/officeDocument/2006/relationships/customXml" Target="../ink/ink1106.xml"/><Relationship Id="rId150" Type="http://schemas.openxmlformats.org/officeDocument/2006/relationships/image" Target="../media/image1058.png"/><Relationship Id="rId171" Type="http://schemas.openxmlformats.org/officeDocument/2006/relationships/customXml" Target="../ink/ink1149.xml"/><Relationship Id="rId192" Type="http://schemas.openxmlformats.org/officeDocument/2006/relationships/image" Target="../media/image1078.png"/><Relationship Id="rId206" Type="http://schemas.openxmlformats.org/officeDocument/2006/relationships/image" Target="../media/image1085.png"/><Relationship Id="rId227" Type="http://schemas.openxmlformats.org/officeDocument/2006/relationships/image" Target="../media/image1095.png"/><Relationship Id="rId248" Type="http://schemas.openxmlformats.org/officeDocument/2006/relationships/image" Target="../media/image1105.png"/><Relationship Id="rId269" Type="http://schemas.openxmlformats.org/officeDocument/2006/relationships/image" Target="../media/image1115.png"/><Relationship Id="rId12" Type="http://schemas.openxmlformats.org/officeDocument/2006/relationships/image" Target="../media/image9890.png"/><Relationship Id="rId33" Type="http://schemas.openxmlformats.org/officeDocument/2006/relationships/customXml" Target="../ink/ink1080.xml"/><Relationship Id="rId108" Type="http://schemas.openxmlformats.org/officeDocument/2006/relationships/image" Target="../media/image1037.png"/><Relationship Id="rId129" Type="http://schemas.openxmlformats.org/officeDocument/2006/relationships/customXml" Target="../ink/ink1128.xml"/><Relationship Id="rId280" Type="http://schemas.openxmlformats.org/officeDocument/2006/relationships/customXml" Target="../ink/ink1205.xml"/><Relationship Id="rId54" Type="http://schemas.openxmlformats.org/officeDocument/2006/relationships/image" Target="../media/image1010.png"/><Relationship Id="rId75" Type="http://schemas.openxmlformats.org/officeDocument/2006/relationships/customXml" Target="../ink/ink1101.xml"/><Relationship Id="rId96" Type="http://schemas.openxmlformats.org/officeDocument/2006/relationships/image" Target="../media/image1031.png"/><Relationship Id="rId140" Type="http://schemas.openxmlformats.org/officeDocument/2006/relationships/image" Target="../media/image1053.png"/><Relationship Id="rId161" Type="http://schemas.openxmlformats.org/officeDocument/2006/relationships/customXml" Target="../ink/ink1144.xml"/><Relationship Id="rId182" Type="http://schemas.openxmlformats.org/officeDocument/2006/relationships/image" Target="../media/image1073.png"/><Relationship Id="rId217" Type="http://schemas.openxmlformats.org/officeDocument/2006/relationships/image" Target="../media/image1090.png"/><Relationship Id="rId6" Type="http://schemas.openxmlformats.org/officeDocument/2006/relationships/image" Target="../media/image9860.png"/><Relationship Id="rId238" Type="http://schemas.openxmlformats.org/officeDocument/2006/relationships/customXml" Target="../ink/ink1183.xml"/><Relationship Id="rId259" Type="http://schemas.openxmlformats.org/officeDocument/2006/relationships/image" Target="../media/image1110.png"/><Relationship Id="rId23" Type="http://schemas.openxmlformats.org/officeDocument/2006/relationships/customXml" Target="../ink/ink1075.xml"/><Relationship Id="rId119" Type="http://schemas.openxmlformats.org/officeDocument/2006/relationships/customXml" Target="../ink/ink1123.xml"/><Relationship Id="rId270" Type="http://schemas.openxmlformats.org/officeDocument/2006/relationships/customXml" Target="../ink/ink1200.xml"/><Relationship Id="rId44" Type="http://schemas.openxmlformats.org/officeDocument/2006/relationships/image" Target="../media/image10050.png"/><Relationship Id="rId65" Type="http://schemas.openxmlformats.org/officeDocument/2006/relationships/customXml" Target="../ink/ink1096.xml"/><Relationship Id="rId86" Type="http://schemas.openxmlformats.org/officeDocument/2006/relationships/image" Target="../media/image1026.png"/><Relationship Id="rId130" Type="http://schemas.openxmlformats.org/officeDocument/2006/relationships/image" Target="../media/image1048.png"/><Relationship Id="rId151" Type="http://schemas.openxmlformats.org/officeDocument/2006/relationships/customXml" Target="../ink/ink1139.xml"/><Relationship Id="rId172" Type="http://schemas.openxmlformats.org/officeDocument/2006/relationships/image" Target="../media/image1068.png"/><Relationship Id="rId193" Type="http://schemas.openxmlformats.org/officeDocument/2006/relationships/customXml" Target="../ink/ink1160.xml"/><Relationship Id="rId207" Type="http://schemas.openxmlformats.org/officeDocument/2006/relationships/customXml" Target="../ink/ink1167.xml"/><Relationship Id="rId228" Type="http://schemas.openxmlformats.org/officeDocument/2006/relationships/customXml" Target="../ink/ink1178.xml"/><Relationship Id="rId249" Type="http://schemas.openxmlformats.org/officeDocument/2006/relationships/customXml" Target="../ink/ink1189.xml"/><Relationship Id="rId13" Type="http://schemas.openxmlformats.org/officeDocument/2006/relationships/customXml" Target="../ink/ink1070.xml"/><Relationship Id="rId109" Type="http://schemas.openxmlformats.org/officeDocument/2006/relationships/customXml" Target="../ink/ink1118.xml"/><Relationship Id="rId260" Type="http://schemas.openxmlformats.org/officeDocument/2006/relationships/customXml" Target="../ink/ink1195.xml"/><Relationship Id="rId281" Type="http://schemas.openxmlformats.org/officeDocument/2006/relationships/image" Target="../media/image1121.png"/><Relationship Id="rId34" Type="http://schemas.openxmlformats.org/officeDocument/2006/relationships/image" Target="../media/image10000.png"/><Relationship Id="rId55" Type="http://schemas.openxmlformats.org/officeDocument/2006/relationships/customXml" Target="../ink/ink1091.xml"/><Relationship Id="rId76" Type="http://schemas.openxmlformats.org/officeDocument/2006/relationships/image" Target="../media/image1021.png"/><Relationship Id="rId97" Type="http://schemas.openxmlformats.org/officeDocument/2006/relationships/customXml" Target="../ink/ink1112.xml"/><Relationship Id="rId120" Type="http://schemas.openxmlformats.org/officeDocument/2006/relationships/image" Target="../media/image1043.png"/><Relationship Id="rId141" Type="http://schemas.openxmlformats.org/officeDocument/2006/relationships/customXml" Target="../ink/ink1134.xml"/><Relationship Id="rId7" Type="http://schemas.openxmlformats.org/officeDocument/2006/relationships/customXml" Target="../ink/ink1067.xml"/><Relationship Id="rId162" Type="http://schemas.openxmlformats.org/officeDocument/2006/relationships/image" Target="../media/image1063.png"/><Relationship Id="rId183" Type="http://schemas.openxmlformats.org/officeDocument/2006/relationships/customXml" Target="../ink/ink1155.xml"/><Relationship Id="rId218" Type="http://schemas.openxmlformats.org/officeDocument/2006/relationships/customXml" Target="../ink/ink1173.xml"/><Relationship Id="rId239" Type="http://schemas.openxmlformats.org/officeDocument/2006/relationships/image" Target="../media/image1101.png"/><Relationship Id="rId250" Type="http://schemas.openxmlformats.org/officeDocument/2006/relationships/image" Target="../media/image1106.png"/><Relationship Id="rId271" Type="http://schemas.openxmlformats.org/officeDocument/2006/relationships/image" Target="../media/image1116.png"/><Relationship Id="rId24" Type="http://schemas.openxmlformats.org/officeDocument/2006/relationships/image" Target="../media/image9950.png"/><Relationship Id="rId45" Type="http://schemas.openxmlformats.org/officeDocument/2006/relationships/customXml" Target="../ink/ink1086.xml"/><Relationship Id="rId66" Type="http://schemas.openxmlformats.org/officeDocument/2006/relationships/image" Target="../media/image1016.png"/><Relationship Id="rId87" Type="http://schemas.openxmlformats.org/officeDocument/2006/relationships/customXml" Target="../ink/ink1107.xml"/><Relationship Id="rId110" Type="http://schemas.openxmlformats.org/officeDocument/2006/relationships/image" Target="../media/image1038.png"/><Relationship Id="rId131" Type="http://schemas.openxmlformats.org/officeDocument/2006/relationships/customXml" Target="../ink/ink1129.xml"/><Relationship Id="rId152" Type="http://schemas.openxmlformats.org/officeDocument/2006/relationships/image" Target="../media/image22.png"/><Relationship Id="rId173" Type="http://schemas.openxmlformats.org/officeDocument/2006/relationships/customXml" Target="../ink/ink1150.xml"/><Relationship Id="rId194" Type="http://schemas.openxmlformats.org/officeDocument/2006/relationships/image" Target="../media/image1079.png"/><Relationship Id="rId208" Type="http://schemas.openxmlformats.org/officeDocument/2006/relationships/image" Target="../media/image1086.png"/><Relationship Id="rId229" Type="http://schemas.openxmlformats.org/officeDocument/2006/relationships/image" Target="../media/image1096.png"/><Relationship Id="rId240" Type="http://schemas.openxmlformats.org/officeDocument/2006/relationships/customXml" Target="../ink/ink1184.xml"/><Relationship Id="rId261" Type="http://schemas.openxmlformats.org/officeDocument/2006/relationships/image" Target="../media/image1111.png"/><Relationship Id="rId14" Type="http://schemas.openxmlformats.org/officeDocument/2006/relationships/image" Target="../media/image9900.png"/><Relationship Id="rId35" Type="http://schemas.openxmlformats.org/officeDocument/2006/relationships/customXml" Target="../ink/ink1081.xml"/><Relationship Id="rId56" Type="http://schemas.openxmlformats.org/officeDocument/2006/relationships/image" Target="../media/image1011.png"/><Relationship Id="rId77" Type="http://schemas.openxmlformats.org/officeDocument/2006/relationships/customXml" Target="../ink/ink1102.xml"/><Relationship Id="rId100" Type="http://schemas.openxmlformats.org/officeDocument/2006/relationships/image" Target="../media/image1033.png"/><Relationship Id="rId8" Type="http://schemas.openxmlformats.org/officeDocument/2006/relationships/image" Target="../media/image9870.png"/><Relationship Id="rId98" Type="http://schemas.openxmlformats.org/officeDocument/2006/relationships/image" Target="../media/image1032.png"/><Relationship Id="rId121" Type="http://schemas.openxmlformats.org/officeDocument/2006/relationships/customXml" Target="../ink/ink1124.xml"/><Relationship Id="rId142" Type="http://schemas.openxmlformats.org/officeDocument/2006/relationships/image" Target="../media/image1054.png"/><Relationship Id="rId163" Type="http://schemas.openxmlformats.org/officeDocument/2006/relationships/customXml" Target="../ink/ink1145.xml"/><Relationship Id="rId184" Type="http://schemas.openxmlformats.org/officeDocument/2006/relationships/image" Target="../media/image1074.png"/><Relationship Id="rId219" Type="http://schemas.openxmlformats.org/officeDocument/2006/relationships/image" Target="../media/image1091.png"/><Relationship Id="rId230" Type="http://schemas.openxmlformats.org/officeDocument/2006/relationships/customXml" Target="../ink/ink1179.xml"/><Relationship Id="rId251" Type="http://schemas.openxmlformats.org/officeDocument/2006/relationships/customXml" Target="../ink/ink1190.xml"/><Relationship Id="rId25" Type="http://schemas.openxmlformats.org/officeDocument/2006/relationships/customXml" Target="../ink/ink1076.xml"/><Relationship Id="rId46" Type="http://schemas.openxmlformats.org/officeDocument/2006/relationships/image" Target="../media/image10060.png"/><Relationship Id="rId67" Type="http://schemas.openxmlformats.org/officeDocument/2006/relationships/customXml" Target="../ink/ink1097.xml"/><Relationship Id="rId272" Type="http://schemas.openxmlformats.org/officeDocument/2006/relationships/customXml" Target="../ink/ink1201.xml"/><Relationship Id="rId88" Type="http://schemas.openxmlformats.org/officeDocument/2006/relationships/image" Target="../media/image1027.png"/><Relationship Id="rId111" Type="http://schemas.openxmlformats.org/officeDocument/2006/relationships/customXml" Target="../ink/ink1119.xml"/><Relationship Id="rId132" Type="http://schemas.openxmlformats.org/officeDocument/2006/relationships/image" Target="../media/image1049.png"/><Relationship Id="rId153" Type="http://schemas.openxmlformats.org/officeDocument/2006/relationships/customXml" Target="../ink/ink1140.xml"/><Relationship Id="rId174" Type="http://schemas.openxmlformats.org/officeDocument/2006/relationships/image" Target="../media/image1069.png"/><Relationship Id="rId195" Type="http://schemas.openxmlformats.org/officeDocument/2006/relationships/customXml" Target="../ink/ink1161.xml"/><Relationship Id="rId209" Type="http://schemas.openxmlformats.org/officeDocument/2006/relationships/customXml" Target="../ink/ink1168.xml"/><Relationship Id="rId220" Type="http://schemas.openxmlformats.org/officeDocument/2006/relationships/customXml" Target="../ink/ink1174.xml"/><Relationship Id="rId241" Type="http://schemas.openxmlformats.org/officeDocument/2006/relationships/image" Target="../media/image1102.png"/><Relationship Id="rId15" Type="http://schemas.openxmlformats.org/officeDocument/2006/relationships/customXml" Target="../ink/ink1071.xml"/><Relationship Id="rId36" Type="http://schemas.openxmlformats.org/officeDocument/2006/relationships/image" Target="../media/image10010.png"/><Relationship Id="rId57" Type="http://schemas.openxmlformats.org/officeDocument/2006/relationships/customXml" Target="../ink/ink1092.xml"/><Relationship Id="rId262" Type="http://schemas.openxmlformats.org/officeDocument/2006/relationships/customXml" Target="../ink/ink1196.xml"/><Relationship Id="rId78" Type="http://schemas.openxmlformats.org/officeDocument/2006/relationships/image" Target="../media/image1022.png"/><Relationship Id="rId99" Type="http://schemas.openxmlformats.org/officeDocument/2006/relationships/customXml" Target="../ink/ink1113.xml"/><Relationship Id="rId101" Type="http://schemas.openxmlformats.org/officeDocument/2006/relationships/customXml" Target="../ink/ink1114.xml"/><Relationship Id="rId122" Type="http://schemas.openxmlformats.org/officeDocument/2006/relationships/image" Target="../media/image1044.png"/><Relationship Id="rId143" Type="http://schemas.openxmlformats.org/officeDocument/2006/relationships/customXml" Target="../ink/ink1135.xml"/><Relationship Id="rId164" Type="http://schemas.openxmlformats.org/officeDocument/2006/relationships/image" Target="../media/image1064.png"/><Relationship Id="rId185" Type="http://schemas.openxmlformats.org/officeDocument/2006/relationships/customXml" Target="../ink/ink1156.xml"/><Relationship Id="rId9" Type="http://schemas.openxmlformats.org/officeDocument/2006/relationships/customXml" Target="../ink/ink1068.xml"/><Relationship Id="rId210" Type="http://schemas.openxmlformats.org/officeDocument/2006/relationships/image" Target="../media/image1087.png"/><Relationship Id="rId26" Type="http://schemas.openxmlformats.org/officeDocument/2006/relationships/image" Target="../media/image9960.png"/><Relationship Id="rId231" Type="http://schemas.openxmlformats.org/officeDocument/2006/relationships/image" Target="../media/image1097.png"/><Relationship Id="rId252" Type="http://schemas.openxmlformats.org/officeDocument/2006/relationships/image" Target="../media/image1107.png"/><Relationship Id="rId273" Type="http://schemas.openxmlformats.org/officeDocument/2006/relationships/image" Target="../media/image1117.png"/><Relationship Id="rId47" Type="http://schemas.openxmlformats.org/officeDocument/2006/relationships/customXml" Target="../ink/ink1087.xml"/><Relationship Id="rId68" Type="http://schemas.openxmlformats.org/officeDocument/2006/relationships/image" Target="../media/image1017.png"/><Relationship Id="rId89" Type="http://schemas.openxmlformats.org/officeDocument/2006/relationships/customXml" Target="../ink/ink1108.xml"/><Relationship Id="rId112" Type="http://schemas.openxmlformats.org/officeDocument/2006/relationships/image" Target="../media/image1039.png"/><Relationship Id="rId133" Type="http://schemas.openxmlformats.org/officeDocument/2006/relationships/customXml" Target="../ink/ink1130.xml"/><Relationship Id="rId154" Type="http://schemas.openxmlformats.org/officeDocument/2006/relationships/image" Target="../media/image1059.png"/><Relationship Id="rId175" Type="http://schemas.openxmlformats.org/officeDocument/2006/relationships/customXml" Target="../ink/ink1151.xml"/><Relationship Id="rId196" Type="http://schemas.openxmlformats.org/officeDocument/2006/relationships/image" Target="../media/image1080.png"/><Relationship Id="rId200" Type="http://schemas.openxmlformats.org/officeDocument/2006/relationships/image" Target="../media/image1082.png"/><Relationship Id="rId16" Type="http://schemas.openxmlformats.org/officeDocument/2006/relationships/image" Target="../media/image9910.png"/><Relationship Id="rId221" Type="http://schemas.openxmlformats.org/officeDocument/2006/relationships/image" Target="../media/image1092.png"/><Relationship Id="rId242" Type="http://schemas.openxmlformats.org/officeDocument/2006/relationships/customXml" Target="../ink/ink1185.xml"/><Relationship Id="rId263" Type="http://schemas.openxmlformats.org/officeDocument/2006/relationships/image" Target="../media/image1112.png"/><Relationship Id="rId37" Type="http://schemas.openxmlformats.org/officeDocument/2006/relationships/customXml" Target="../ink/ink1082.xml"/><Relationship Id="rId58" Type="http://schemas.openxmlformats.org/officeDocument/2006/relationships/image" Target="../media/image1012.png"/><Relationship Id="rId79" Type="http://schemas.openxmlformats.org/officeDocument/2006/relationships/customXml" Target="../ink/ink1103.xml"/><Relationship Id="rId102" Type="http://schemas.openxmlformats.org/officeDocument/2006/relationships/image" Target="../media/image1034.png"/><Relationship Id="rId123" Type="http://schemas.openxmlformats.org/officeDocument/2006/relationships/customXml" Target="../ink/ink1125.xml"/><Relationship Id="rId144" Type="http://schemas.openxmlformats.org/officeDocument/2006/relationships/image" Target="../media/image1055.png"/><Relationship Id="rId90" Type="http://schemas.openxmlformats.org/officeDocument/2006/relationships/image" Target="../media/image1028.png"/><Relationship Id="rId165" Type="http://schemas.openxmlformats.org/officeDocument/2006/relationships/customXml" Target="../ink/ink1146.xml"/><Relationship Id="rId186" Type="http://schemas.openxmlformats.org/officeDocument/2006/relationships/image" Target="../media/image1075.png"/><Relationship Id="rId211" Type="http://schemas.openxmlformats.org/officeDocument/2006/relationships/customXml" Target="../ink/ink1169.xml"/><Relationship Id="rId232" Type="http://schemas.openxmlformats.org/officeDocument/2006/relationships/customXml" Target="../ink/ink1180.xml"/><Relationship Id="rId253" Type="http://schemas.openxmlformats.org/officeDocument/2006/relationships/customXml" Target="../ink/ink1191.xml"/><Relationship Id="rId274" Type="http://schemas.openxmlformats.org/officeDocument/2006/relationships/customXml" Target="../ink/ink1202.xml"/><Relationship Id="rId27" Type="http://schemas.openxmlformats.org/officeDocument/2006/relationships/customXml" Target="../ink/ink1077.xml"/><Relationship Id="rId48" Type="http://schemas.openxmlformats.org/officeDocument/2006/relationships/image" Target="../media/image1007.png"/><Relationship Id="rId69" Type="http://schemas.openxmlformats.org/officeDocument/2006/relationships/customXml" Target="../ink/ink1098.xml"/><Relationship Id="rId113" Type="http://schemas.openxmlformats.org/officeDocument/2006/relationships/customXml" Target="../ink/ink1120.xml"/><Relationship Id="rId134" Type="http://schemas.openxmlformats.org/officeDocument/2006/relationships/image" Target="../media/image1050.png"/><Relationship Id="rId80" Type="http://schemas.openxmlformats.org/officeDocument/2006/relationships/image" Target="../media/image1023.png"/><Relationship Id="rId155" Type="http://schemas.openxmlformats.org/officeDocument/2006/relationships/customXml" Target="../ink/ink1141.xml"/><Relationship Id="rId176" Type="http://schemas.openxmlformats.org/officeDocument/2006/relationships/image" Target="../media/image1070.png"/><Relationship Id="rId197" Type="http://schemas.openxmlformats.org/officeDocument/2006/relationships/customXml" Target="../ink/ink1162.xml"/><Relationship Id="rId201" Type="http://schemas.openxmlformats.org/officeDocument/2006/relationships/customXml" Target="../ink/ink1164.xml"/><Relationship Id="rId222" Type="http://schemas.openxmlformats.org/officeDocument/2006/relationships/customXml" Target="../ink/ink1175.xml"/><Relationship Id="rId243" Type="http://schemas.openxmlformats.org/officeDocument/2006/relationships/customXml" Target="../ink/ink1186.xml"/><Relationship Id="rId264" Type="http://schemas.openxmlformats.org/officeDocument/2006/relationships/customXml" Target="../ink/ink1197.xml"/><Relationship Id="rId17" Type="http://schemas.openxmlformats.org/officeDocument/2006/relationships/customXml" Target="../ink/ink1072.xml"/><Relationship Id="rId38" Type="http://schemas.openxmlformats.org/officeDocument/2006/relationships/image" Target="../media/image10020.png"/><Relationship Id="rId59" Type="http://schemas.openxmlformats.org/officeDocument/2006/relationships/customXml" Target="../ink/ink1093.xml"/><Relationship Id="rId103" Type="http://schemas.openxmlformats.org/officeDocument/2006/relationships/customXml" Target="../ink/ink1115.xml"/><Relationship Id="rId124" Type="http://schemas.openxmlformats.org/officeDocument/2006/relationships/image" Target="../media/image1045.png"/><Relationship Id="rId70" Type="http://schemas.openxmlformats.org/officeDocument/2006/relationships/image" Target="../media/image1018.png"/><Relationship Id="rId91" Type="http://schemas.openxmlformats.org/officeDocument/2006/relationships/customXml" Target="../ink/ink1109.xml"/><Relationship Id="rId145" Type="http://schemas.openxmlformats.org/officeDocument/2006/relationships/customXml" Target="../ink/ink1136.xml"/><Relationship Id="rId166" Type="http://schemas.openxmlformats.org/officeDocument/2006/relationships/image" Target="../media/image1065.png"/><Relationship Id="rId187" Type="http://schemas.openxmlformats.org/officeDocument/2006/relationships/customXml" Target="../ink/ink115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88.png"/><Relationship Id="rId233" Type="http://schemas.openxmlformats.org/officeDocument/2006/relationships/image" Target="../media/image1098.png"/><Relationship Id="rId254" Type="http://schemas.openxmlformats.org/officeDocument/2006/relationships/customXml" Target="../ink/ink1192.xml"/><Relationship Id="rId28" Type="http://schemas.openxmlformats.org/officeDocument/2006/relationships/image" Target="../media/image9970.png"/><Relationship Id="rId49" Type="http://schemas.openxmlformats.org/officeDocument/2006/relationships/customXml" Target="../ink/ink1088.xml"/><Relationship Id="rId114" Type="http://schemas.openxmlformats.org/officeDocument/2006/relationships/image" Target="../media/image1040.png"/><Relationship Id="rId275" Type="http://schemas.openxmlformats.org/officeDocument/2006/relationships/image" Target="../media/image1118.png"/><Relationship Id="rId60" Type="http://schemas.openxmlformats.org/officeDocument/2006/relationships/image" Target="../media/image1013.png"/><Relationship Id="rId81" Type="http://schemas.openxmlformats.org/officeDocument/2006/relationships/customXml" Target="../ink/ink1104.xml"/><Relationship Id="rId135" Type="http://schemas.openxmlformats.org/officeDocument/2006/relationships/customXml" Target="../ink/ink1131.xml"/><Relationship Id="rId156" Type="http://schemas.openxmlformats.org/officeDocument/2006/relationships/image" Target="../media/image1060.png"/><Relationship Id="rId177" Type="http://schemas.openxmlformats.org/officeDocument/2006/relationships/customXml" Target="../ink/ink1152.xml"/><Relationship Id="rId198" Type="http://schemas.openxmlformats.org/officeDocument/2006/relationships/image" Target="../media/image1081.png"/><Relationship Id="rId202" Type="http://schemas.openxmlformats.org/officeDocument/2006/relationships/image" Target="../media/image1083.png"/><Relationship Id="rId223" Type="http://schemas.openxmlformats.org/officeDocument/2006/relationships/image" Target="../media/image1093.png"/><Relationship Id="rId244" Type="http://schemas.openxmlformats.org/officeDocument/2006/relationships/image" Target="../media/image1103.png"/><Relationship Id="rId18" Type="http://schemas.openxmlformats.org/officeDocument/2006/relationships/image" Target="../media/image9920.png"/><Relationship Id="rId39" Type="http://schemas.openxmlformats.org/officeDocument/2006/relationships/customXml" Target="../ink/ink1083.xml"/><Relationship Id="rId265" Type="http://schemas.openxmlformats.org/officeDocument/2006/relationships/image" Target="../media/image1113.png"/><Relationship Id="rId50" Type="http://schemas.openxmlformats.org/officeDocument/2006/relationships/image" Target="../media/image1008.png"/><Relationship Id="rId104" Type="http://schemas.openxmlformats.org/officeDocument/2006/relationships/image" Target="../media/image1035.png"/><Relationship Id="rId125" Type="http://schemas.openxmlformats.org/officeDocument/2006/relationships/customXml" Target="../ink/ink1126.xml"/><Relationship Id="rId146" Type="http://schemas.openxmlformats.org/officeDocument/2006/relationships/image" Target="../media/image1056.png"/><Relationship Id="rId167" Type="http://schemas.openxmlformats.org/officeDocument/2006/relationships/customXml" Target="../ink/ink1147.xml"/><Relationship Id="rId188" Type="http://schemas.openxmlformats.org/officeDocument/2006/relationships/image" Target="../media/image1076.png"/><Relationship Id="rId71" Type="http://schemas.openxmlformats.org/officeDocument/2006/relationships/customXml" Target="../ink/ink1099.xml"/><Relationship Id="rId92" Type="http://schemas.openxmlformats.org/officeDocument/2006/relationships/image" Target="../media/image1029.png"/><Relationship Id="rId213" Type="http://schemas.openxmlformats.org/officeDocument/2006/relationships/customXml" Target="../ink/ink1170.xml"/><Relationship Id="rId234" Type="http://schemas.openxmlformats.org/officeDocument/2006/relationships/customXml" Target="../ink/ink1181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078.xml"/><Relationship Id="rId255" Type="http://schemas.openxmlformats.org/officeDocument/2006/relationships/image" Target="../media/image1108.png"/><Relationship Id="rId276" Type="http://schemas.openxmlformats.org/officeDocument/2006/relationships/customXml" Target="../ink/ink1203.xml"/><Relationship Id="rId40" Type="http://schemas.openxmlformats.org/officeDocument/2006/relationships/image" Target="../media/image10030.png"/><Relationship Id="rId115" Type="http://schemas.openxmlformats.org/officeDocument/2006/relationships/customXml" Target="../ink/ink1121.xml"/><Relationship Id="rId136" Type="http://schemas.openxmlformats.org/officeDocument/2006/relationships/image" Target="../media/image1051.png"/><Relationship Id="rId157" Type="http://schemas.openxmlformats.org/officeDocument/2006/relationships/customXml" Target="../ink/ink1142.xml"/><Relationship Id="rId178" Type="http://schemas.openxmlformats.org/officeDocument/2006/relationships/image" Target="../media/image1071.png"/><Relationship Id="rId61" Type="http://schemas.openxmlformats.org/officeDocument/2006/relationships/customXml" Target="../ink/ink1094.xml"/><Relationship Id="rId82" Type="http://schemas.openxmlformats.org/officeDocument/2006/relationships/image" Target="../media/image1024.png"/><Relationship Id="rId199" Type="http://schemas.openxmlformats.org/officeDocument/2006/relationships/customXml" Target="../ink/ink1163.xml"/><Relationship Id="rId203" Type="http://schemas.openxmlformats.org/officeDocument/2006/relationships/customXml" Target="../ink/ink1165.xml"/><Relationship Id="rId19" Type="http://schemas.openxmlformats.org/officeDocument/2006/relationships/customXml" Target="../ink/ink1073.xml"/><Relationship Id="rId224" Type="http://schemas.openxmlformats.org/officeDocument/2006/relationships/customXml" Target="../ink/ink1176.xml"/><Relationship Id="rId245" Type="http://schemas.openxmlformats.org/officeDocument/2006/relationships/customXml" Target="../ink/ink1187.xml"/><Relationship Id="rId266" Type="http://schemas.openxmlformats.org/officeDocument/2006/relationships/customXml" Target="../ink/ink1198.xml"/><Relationship Id="rId30" Type="http://schemas.openxmlformats.org/officeDocument/2006/relationships/image" Target="../media/image9980.png"/><Relationship Id="rId105" Type="http://schemas.openxmlformats.org/officeDocument/2006/relationships/customXml" Target="../ink/ink1116.xml"/><Relationship Id="rId126" Type="http://schemas.openxmlformats.org/officeDocument/2006/relationships/image" Target="../media/image1046.png"/><Relationship Id="rId147" Type="http://schemas.openxmlformats.org/officeDocument/2006/relationships/customXml" Target="../ink/ink1137.xml"/><Relationship Id="rId168" Type="http://schemas.openxmlformats.org/officeDocument/2006/relationships/image" Target="../media/image1066.png"/><Relationship Id="rId51" Type="http://schemas.openxmlformats.org/officeDocument/2006/relationships/customXml" Target="../ink/ink1089.xml"/><Relationship Id="rId72" Type="http://schemas.openxmlformats.org/officeDocument/2006/relationships/image" Target="../media/image1019.png"/><Relationship Id="rId93" Type="http://schemas.openxmlformats.org/officeDocument/2006/relationships/customXml" Target="../ink/ink1110.xml"/><Relationship Id="rId189" Type="http://schemas.openxmlformats.org/officeDocument/2006/relationships/customXml" Target="../ink/ink1158.xml"/><Relationship Id="rId3" Type="http://schemas.openxmlformats.org/officeDocument/2006/relationships/image" Target="NULL"/><Relationship Id="rId214" Type="http://schemas.openxmlformats.org/officeDocument/2006/relationships/image" Target="../media/image1089.png"/><Relationship Id="rId235" Type="http://schemas.openxmlformats.org/officeDocument/2006/relationships/image" Target="../media/image1099.png"/><Relationship Id="rId256" Type="http://schemas.openxmlformats.org/officeDocument/2006/relationships/customXml" Target="../ink/ink1193.xml"/><Relationship Id="rId277" Type="http://schemas.openxmlformats.org/officeDocument/2006/relationships/image" Target="../media/image1119.png"/><Relationship Id="rId116" Type="http://schemas.openxmlformats.org/officeDocument/2006/relationships/image" Target="../media/image1041.png"/><Relationship Id="rId137" Type="http://schemas.openxmlformats.org/officeDocument/2006/relationships/customXml" Target="../ink/ink1132.xml"/><Relationship Id="rId158" Type="http://schemas.openxmlformats.org/officeDocument/2006/relationships/image" Target="../media/image1061.png"/><Relationship Id="rId20" Type="http://schemas.openxmlformats.org/officeDocument/2006/relationships/image" Target="../media/image9930.png"/><Relationship Id="rId41" Type="http://schemas.openxmlformats.org/officeDocument/2006/relationships/customXml" Target="../ink/ink1084.xml"/><Relationship Id="rId62" Type="http://schemas.openxmlformats.org/officeDocument/2006/relationships/image" Target="../media/image1014.png"/><Relationship Id="rId83" Type="http://schemas.openxmlformats.org/officeDocument/2006/relationships/customXml" Target="../ink/ink1105.xml"/><Relationship Id="rId179" Type="http://schemas.openxmlformats.org/officeDocument/2006/relationships/customXml" Target="../ink/ink1153.xml"/><Relationship Id="rId190" Type="http://schemas.openxmlformats.org/officeDocument/2006/relationships/image" Target="../media/image1077.png"/><Relationship Id="rId204" Type="http://schemas.openxmlformats.org/officeDocument/2006/relationships/image" Target="../media/image1084.png"/><Relationship Id="rId225" Type="http://schemas.openxmlformats.org/officeDocument/2006/relationships/image" Target="../media/image1094.png"/><Relationship Id="rId246" Type="http://schemas.openxmlformats.org/officeDocument/2006/relationships/image" Target="../media/image1104.png"/><Relationship Id="rId267" Type="http://schemas.openxmlformats.org/officeDocument/2006/relationships/image" Target="../media/image1114.png"/><Relationship Id="rId106" Type="http://schemas.openxmlformats.org/officeDocument/2006/relationships/image" Target="../media/image1036.png"/><Relationship Id="rId127" Type="http://schemas.openxmlformats.org/officeDocument/2006/relationships/customXml" Target="../ink/ink1127.xml"/><Relationship Id="rId10" Type="http://schemas.openxmlformats.org/officeDocument/2006/relationships/image" Target="../media/image9880.png"/><Relationship Id="rId31" Type="http://schemas.openxmlformats.org/officeDocument/2006/relationships/customXml" Target="../ink/ink1079.xml"/><Relationship Id="rId52" Type="http://schemas.openxmlformats.org/officeDocument/2006/relationships/image" Target="../media/image1009.png"/><Relationship Id="rId73" Type="http://schemas.openxmlformats.org/officeDocument/2006/relationships/customXml" Target="../ink/ink1100.xml"/><Relationship Id="rId94" Type="http://schemas.openxmlformats.org/officeDocument/2006/relationships/image" Target="../media/image1030.png"/><Relationship Id="rId148" Type="http://schemas.openxmlformats.org/officeDocument/2006/relationships/image" Target="../media/image1057.png"/><Relationship Id="rId169" Type="http://schemas.openxmlformats.org/officeDocument/2006/relationships/customXml" Target="../ink/ink1148.xml"/><Relationship Id="rId4" Type="http://schemas.openxmlformats.org/officeDocument/2006/relationships/image" Target="NULL"/><Relationship Id="rId180" Type="http://schemas.openxmlformats.org/officeDocument/2006/relationships/image" Target="../media/image1072.png"/><Relationship Id="rId215" Type="http://schemas.openxmlformats.org/officeDocument/2006/relationships/customXml" Target="../ink/ink1171.xml"/><Relationship Id="rId236" Type="http://schemas.openxmlformats.org/officeDocument/2006/relationships/customXml" Target="../ink/ink1182.xml"/><Relationship Id="rId257" Type="http://schemas.openxmlformats.org/officeDocument/2006/relationships/image" Target="../media/image1109.png"/><Relationship Id="rId278" Type="http://schemas.openxmlformats.org/officeDocument/2006/relationships/customXml" Target="../ink/ink1204.xml"/><Relationship Id="rId42" Type="http://schemas.openxmlformats.org/officeDocument/2006/relationships/image" Target="../media/image10040.png"/><Relationship Id="rId84" Type="http://schemas.openxmlformats.org/officeDocument/2006/relationships/image" Target="../media/image1025.png"/><Relationship Id="rId138" Type="http://schemas.openxmlformats.org/officeDocument/2006/relationships/image" Target="../media/image1052.png"/><Relationship Id="rId191" Type="http://schemas.openxmlformats.org/officeDocument/2006/relationships/customXml" Target="../ink/ink1159.xml"/><Relationship Id="rId205" Type="http://schemas.openxmlformats.org/officeDocument/2006/relationships/customXml" Target="../ink/ink1166.xml"/><Relationship Id="rId247" Type="http://schemas.openxmlformats.org/officeDocument/2006/relationships/customXml" Target="../ink/ink1188.xml"/><Relationship Id="rId107" Type="http://schemas.openxmlformats.org/officeDocument/2006/relationships/customXml" Target="../ink/ink1117.xml"/><Relationship Id="rId11" Type="http://schemas.openxmlformats.org/officeDocument/2006/relationships/customXml" Target="../ink/ink1069.xml"/><Relationship Id="rId53" Type="http://schemas.openxmlformats.org/officeDocument/2006/relationships/customXml" Target="../ink/ink1090.xml"/><Relationship Id="rId149" Type="http://schemas.openxmlformats.org/officeDocument/2006/relationships/customXml" Target="../ink/ink1138.xml"/><Relationship Id="rId95" Type="http://schemas.openxmlformats.org/officeDocument/2006/relationships/customXml" Target="../ink/ink1111.xml"/><Relationship Id="rId160" Type="http://schemas.openxmlformats.org/officeDocument/2006/relationships/image" Target="../media/image1062.png"/><Relationship Id="rId216" Type="http://schemas.openxmlformats.org/officeDocument/2006/relationships/customXml" Target="../ink/ink1172.xml"/><Relationship Id="rId258" Type="http://schemas.openxmlformats.org/officeDocument/2006/relationships/customXml" Target="../ink/ink11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4.png"/><Relationship Id="rId13" Type="http://schemas.openxmlformats.org/officeDocument/2006/relationships/customXml" Target="../ink/ink1210.xml"/><Relationship Id="rId18" Type="http://schemas.openxmlformats.org/officeDocument/2006/relationships/image" Target="../media/image1129.png"/><Relationship Id="rId26" Type="http://schemas.openxmlformats.org/officeDocument/2006/relationships/image" Target="../media/image1133.png"/><Relationship Id="rId3" Type="http://schemas.openxmlformats.org/officeDocument/2006/relationships/image" Target="../media/image1122.png"/><Relationship Id="rId21" Type="http://schemas.openxmlformats.org/officeDocument/2006/relationships/customXml" Target="../ink/ink1214.xml"/><Relationship Id="rId7" Type="http://schemas.openxmlformats.org/officeDocument/2006/relationships/customXml" Target="../ink/ink1207.xml"/><Relationship Id="rId12" Type="http://schemas.openxmlformats.org/officeDocument/2006/relationships/image" Target="../media/image1126.png"/><Relationship Id="rId17" Type="http://schemas.openxmlformats.org/officeDocument/2006/relationships/customXml" Target="../ink/ink1212.xml"/><Relationship Id="rId25" Type="http://schemas.openxmlformats.org/officeDocument/2006/relationships/customXml" Target="../ink/ink121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28.png"/><Relationship Id="rId20" Type="http://schemas.openxmlformats.org/officeDocument/2006/relationships/image" Target="../media/image1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30.png"/><Relationship Id="rId11" Type="http://schemas.openxmlformats.org/officeDocument/2006/relationships/customXml" Target="../ink/ink1209.xml"/><Relationship Id="rId24" Type="http://schemas.openxmlformats.org/officeDocument/2006/relationships/image" Target="../media/image1132.png"/><Relationship Id="rId5" Type="http://schemas.openxmlformats.org/officeDocument/2006/relationships/customXml" Target="../ink/ink1206.xml"/><Relationship Id="rId15" Type="http://schemas.openxmlformats.org/officeDocument/2006/relationships/customXml" Target="../ink/ink1211.xml"/><Relationship Id="rId23" Type="http://schemas.openxmlformats.org/officeDocument/2006/relationships/customXml" Target="../ink/ink1215.xml"/><Relationship Id="rId10" Type="http://schemas.openxmlformats.org/officeDocument/2006/relationships/image" Target="../media/image1125.png"/><Relationship Id="rId19" Type="http://schemas.openxmlformats.org/officeDocument/2006/relationships/customXml" Target="../ink/ink1213.xml"/><Relationship Id="rId4" Type="http://schemas.openxmlformats.org/officeDocument/2006/relationships/image" Target="../media/image1123.png"/><Relationship Id="rId9" Type="http://schemas.openxmlformats.org/officeDocument/2006/relationships/customXml" Target="../ink/ink1208.xml"/><Relationship Id="rId14" Type="http://schemas.openxmlformats.org/officeDocument/2006/relationships/image" Target="../media/image1127.png"/><Relationship Id="rId22" Type="http://schemas.openxmlformats.org/officeDocument/2006/relationships/image" Target="../media/image113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7.png"/><Relationship Id="rId21" Type="http://schemas.openxmlformats.org/officeDocument/2006/relationships/image" Target="../media/image1139.png"/><Relationship Id="rId42" Type="http://schemas.openxmlformats.org/officeDocument/2006/relationships/customXml" Target="../ink/ink1233.xml"/><Relationship Id="rId63" Type="http://schemas.openxmlformats.org/officeDocument/2006/relationships/image" Target="../media/image1160.png"/><Relationship Id="rId84" Type="http://schemas.openxmlformats.org/officeDocument/2006/relationships/customXml" Target="../ink/ink1254.xml"/><Relationship Id="rId138" Type="http://schemas.openxmlformats.org/officeDocument/2006/relationships/customXml" Target="../ink/ink1281.xml"/><Relationship Id="rId159" Type="http://schemas.openxmlformats.org/officeDocument/2006/relationships/customXml" Target="../ink/ink1291.xml"/><Relationship Id="rId170" Type="http://schemas.openxmlformats.org/officeDocument/2006/relationships/image" Target="../media/image1213.png"/><Relationship Id="rId107" Type="http://schemas.openxmlformats.org/officeDocument/2006/relationships/image" Target="../media/image1182.png"/><Relationship Id="rId11" Type="http://schemas.openxmlformats.org/officeDocument/2006/relationships/image" Target="../media/image1134.png"/><Relationship Id="rId32" Type="http://schemas.openxmlformats.org/officeDocument/2006/relationships/customXml" Target="../ink/ink1228.xml"/><Relationship Id="rId53" Type="http://schemas.openxmlformats.org/officeDocument/2006/relationships/image" Target="../media/image1155.png"/><Relationship Id="rId74" Type="http://schemas.openxmlformats.org/officeDocument/2006/relationships/customXml" Target="../ink/ink1249.xml"/><Relationship Id="rId128" Type="http://schemas.openxmlformats.org/officeDocument/2006/relationships/customXml" Target="../ink/ink1276.xml"/><Relationship Id="rId149" Type="http://schemas.openxmlformats.org/officeDocument/2006/relationships/customXml" Target="../ink/ink1286.xml"/><Relationship Id="rId5" Type="http://schemas.openxmlformats.org/officeDocument/2006/relationships/image" Target="NULL"/><Relationship Id="rId95" Type="http://schemas.openxmlformats.org/officeDocument/2006/relationships/image" Target="../media/image1176.png"/><Relationship Id="rId160" Type="http://schemas.openxmlformats.org/officeDocument/2006/relationships/image" Target="../media/image72.png"/><Relationship Id="rId22" Type="http://schemas.openxmlformats.org/officeDocument/2006/relationships/customXml" Target="../ink/ink1223.xml"/><Relationship Id="rId43" Type="http://schemas.openxmlformats.org/officeDocument/2006/relationships/image" Target="../media/image1150.png"/><Relationship Id="rId64" Type="http://schemas.openxmlformats.org/officeDocument/2006/relationships/customXml" Target="../ink/ink1244.xml"/><Relationship Id="rId118" Type="http://schemas.openxmlformats.org/officeDocument/2006/relationships/customXml" Target="../ink/ink1271.xml"/><Relationship Id="rId139" Type="http://schemas.openxmlformats.org/officeDocument/2006/relationships/image" Target="../media/image1198.png"/><Relationship Id="rId85" Type="http://schemas.openxmlformats.org/officeDocument/2006/relationships/image" Target="../media/image1171.png"/><Relationship Id="rId150" Type="http://schemas.openxmlformats.org/officeDocument/2006/relationships/image" Target="../media/image1204.png"/><Relationship Id="rId171" Type="http://schemas.openxmlformats.org/officeDocument/2006/relationships/customXml" Target="../ink/ink1297.xml"/><Relationship Id="rId12" Type="http://schemas.openxmlformats.org/officeDocument/2006/relationships/customXml" Target="../ink/ink1218.xml"/><Relationship Id="rId33" Type="http://schemas.openxmlformats.org/officeDocument/2006/relationships/image" Target="../media/image1145.png"/><Relationship Id="rId108" Type="http://schemas.openxmlformats.org/officeDocument/2006/relationships/customXml" Target="../ink/ink1266.xml"/><Relationship Id="rId129" Type="http://schemas.openxmlformats.org/officeDocument/2006/relationships/image" Target="../media/image1193.png"/><Relationship Id="rId54" Type="http://schemas.openxmlformats.org/officeDocument/2006/relationships/customXml" Target="../ink/ink1239.xml"/><Relationship Id="rId75" Type="http://schemas.openxmlformats.org/officeDocument/2006/relationships/image" Target="../media/image1166.png"/><Relationship Id="rId96" Type="http://schemas.openxmlformats.org/officeDocument/2006/relationships/customXml" Target="../ink/ink1260.xml"/><Relationship Id="rId140" Type="http://schemas.openxmlformats.org/officeDocument/2006/relationships/customXml" Target="../ink/ink1282.xml"/><Relationship Id="rId161" Type="http://schemas.openxmlformats.org/officeDocument/2006/relationships/customXml" Target="../ink/ink1292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1140.png"/><Relationship Id="rId28" Type="http://schemas.openxmlformats.org/officeDocument/2006/relationships/customXml" Target="../ink/ink1226.xml"/><Relationship Id="rId49" Type="http://schemas.openxmlformats.org/officeDocument/2006/relationships/image" Target="../media/image1153.png"/><Relationship Id="rId114" Type="http://schemas.openxmlformats.org/officeDocument/2006/relationships/customXml" Target="../ink/ink1269.xml"/><Relationship Id="rId119" Type="http://schemas.openxmlformats.org/officeDocument/2006/relationships/image" Target="../media/image1188.png"/><Relationship Id="rId44" Type="http://schemas.openxmlformats.org/officeDocument/2006/relationships/customXml" Target="../ink/ink1234.xml"/><Relationship Id="rId60" Type="http://schemas.openxmlformats.org/officeDocument/2006/relationships/customXml" Target="../ink/ink1242.xml"/><Relationship Id="rId65" Type="http://schemas.openxmlformats.org/officeDocument/2006/relationships/image" Target="../media/image1161.png"/><Relationship Id="rId81" Type="http://schemas.openxmlformats.org/officeDocument/2006/relationships/image" Target="../media/image1169.png"/><Relationship Id="rId86" Type="http://schemas.openxmlformats.org/officeDocument/2006/relationships/customXml" Target="../ink/ink1255.xml"/><Relationship Id="rId130" Type="http://schemas.openxmlformats.org/officeDocument/2006/relationships/customXml" Target="../ink/ink1277.xml"/><Relationship Id="rId135" Type="http://schemas.openxmlformats.org/officeDocument/2006/relationships/image" Target="../media/image1196.png"/><Relationship Id="rId151" Type="http://schemas.openxmlformats.org/officeDocument/2006/relationships/customXml" Target="../ink/ink1287.xml"/><Relationship Id="rId156" Type="http://schemas.openxmlformats.org/officeDocument/2006/relationships/image" Target="../media/image1207.png"/><Relationship Id="rId177" Type="http://schemas.openxmlformats.org/officeDocument/2006/relationships/customXml" Target="../ink/ink1300.xml"/><Relationship Id="rId172" Type="http://schemas.openxmlformats.org/officeDocument/2006/relationships/image" Target="../media/image1214.png"/><Relationship Id="rId13" Type="http://schemas.openxmlformats.org/officeDocument/2006/relationships/image" Target="../media/image1135.png"/><Relationship Id="rId18" Type="http://schemas.openxmlformats.org/officeDocument/2006/relationships/customXml" Target="../ink/ink1221.xml"/><Relationship Id="rId39" Type="http://schemas.openxmlformats.org/officeDocument/2006/relationships/image" Target="../media/image1148.png"/><Relationship Id="rId109" Type="http://schemas.openxmlformats.org/officeDocument/2006/relationships/image" Target="../media/image1183.png"/><Relationship Id="rId34" Type="http://schemas.openxmlformats.org/officeDocument/2006/relationships/customXml" Target="../ink/ink1229.xml"/><Relationship Id="rId50" Type="http://schemas.openxmlformats.org/officeDocument/2006/relationships/customXml" Target="../ink/ink1237.xml"/><Relationship Id="rId55" Type="http://schemas.openxmlformats.org/officeDocument/2006/relationships/image" Target="../media/image1156.png"/><Relationship Id="rId76" Type="http://schemas.openxmlformats.org/officeDocument/2006/relationships/customXml" Target="../ink/ink1250.xml"/><Relationship Id="rId97" Type="http://schemas.openxmlformats.org/officeDocument/2006/relationships/image" Target="../media/image1177.png"/><Relationship Id="rId104" Type="http://schemas.openxmlformats.org/officeDocument/2006/relationships/customXml" Target="../ink/ink1264.xml"/><Relationship Id="rId120" Type="http://schemas.openxmlformats.org/officeDocument/2006/relationships/customXml" Target="../ink/ink1272.xml"/><Relationship Id="rId125" Type="http://schemas.openxmlformats.org/officeDocument/2006/relationships/image" Target="../media/image1191.png"/><Relationship Id="rId141" Type="http://schemas.openxmlformats.org/officeDocument/2006/relationships/image" Target="../media/image1199.png"/><Relationship Id="rId146" Type="http://schemas.openxmlformats.org/officeDocument/2006/relationships/image" Target="../media/image1202.png"/><Relationship Id="rId167" Type="http://schemas.openxmlformats.org/officeDocument/2006/relationships/customXml" Target="../ink/ink1295.xml"/><Relationship Id="rId71" Type="http://schemas.openxmlformats.org/officeDocument/2006/relationships/image" Target="../media/image1164.png"/><Relationship Id="rId92" Type="http://schemas.openxmlformats.org/officeDocument/2006/relationships/customXml" Target="../ink/ink1258.xml"/><Relationship Id="rId162" Type="http://schemas.openxmlformats.org/officeDocument/2006/relationships/image" Target="../media/image1209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143.png"/><Relationship Id="rId24" Type="http://schemas.openxmlformats.org/officeDocument/2006/relationships/customXml" Target="../ink/ink1224.xml"/><Relationship Id="rId40" Type="http://schemas.openxmlformats.org/officeDocument/2006/relationships/customXml" Target="../ink/ink1232.xml"/><Relationship Id="rId45" Type="http://schemas.openxmlformats.org/officeDocument/2006/relationships/image" Target="../media/image1151.png"/><Relationship Id="rId66" Type="http://schemas.openxmlformats.org/officeDocument/2006/relationships/customXml" Target="../ink/ink1245.xml"/><Relationship Id="rId87" Type="http://schemas.openxmlformats.org/officeDocument/2006/relationships/image" Target="../media/image1172.png"/><Relationship Id="rId110" Type="http://schemas.openxmlformats.org/officeDocument/2006/relationships/customXml" Target="../ink/ink1267.xml"/><Relationship Id="rId115" Type="http://schemas.openxmlformats.org/officeDocument/2006/relationships/image" Target="../media/image1186.png"/><Relationship Id="rId131" Type="http://schemas.openxmlformats.org/officeDocument/2006/relationships/image" Target="../media/image1194.png"/><Relationship Id="rId136" Type="http://schemas.openxmlformats.org/officeDocument/2006/relationships/customXml" Target="../ink/ink1280.xml"/><Relationship Id="rId157" Type="http://schemas.openxmlformats.org/officeDocument/2006/relationships/customXml" Target="../ink/ink1290.xml"/><Relationship Id="rId178" Type="http://schemas.openxmlformats.org/officeDocument/2006/relationships/image" Target="../media/image1217.png"/><Relationship Id="rId61" Type="http://schemas.openxmlformats.org/officeDocument/2006/relationships/image" Target="../media/image1159.png"/><Relationship Id="rId82" Type="http://schemas.openxmlformats.org/officeDocument/2006/relationships/customXml" Target="../ink/ink1253.xml"/><Relationship Id="rId152" Type="http://schemas.openxmlformats.org/officeDocument/2006/relationships/image" Target="../media/image1205.png"/><Relationship Id="rId173" Type="http://schemas.openxmlformats.org/officeDocument/2006/relationships/customXml" Target="../ink/ink1298.xml"/><Relationship Id="rId19" Type="http://schemas.openxmlformats.org/officeDocument/2006/relationships/image" Target="../media/image1138.png"/><Relationship Id="rId14" Type="http://schemas.openxmlformats.org/officeDocument/2006/relationships/customXml" Target="../ink/ink1219.xml"/><Relationship Id="rId30" Type="http://schemas.openxmlformats.org/officeDocument/2006/relationships/customXml" Target="../ink/ink1227.xml"/><Relationship Id="rId35" Type="http://schemas.openxmlformats.org/officeDocument/2006/relationships/image" Target="../media/image1146.png"/><Relationship Id="rId56" Type="http://schemas.openxmlformats.org/officeDocument/2006/relationships/customXml" Target="../ink/ink1240.xml"/><Relationship Id="rId77" Type="http://schemas.openxmlformats.org/officeDocument/2006/relationships/image" Target="../media/image1167.png"/><Relationship Id="rId100" Type="http://schemas.openxmlformats.org/officeDocument/2006/relationships/customXml" Target="../ink/ink1262.xml"/><Relationship Id="rId105" Type="http://schemas.openxmlformats.org/officeDocument/2006/relationships/image" Target="../media/image1181.png"/><Relationship Id="rId126" Type="http://schemas.openxmlformats.org/officeDocument/2006/relationships/customXml" Target="../ink/ink1275.xml"/><Relationship Id="rId147" Type="http://schemas.openxmlformats.org/officeDocument/2006/relationships/customXml" Target="../ink/ink1285.xml"/><Relationship Id="rId168" Type="http://schemas.openxmlformats.org/officeDocument/2006/relationships/image" Target="../media/image1212.png"/><Relationship Id="rId51" Type="http://schemas.openxmlformats.org/officeDocument/2006/relationships/image" Target="../media/image1154.png"/><Relationship Id="rId72" Type="http://schemas.openxmlformats.org/officeDocument/2006/relationships/customXml" Target="../ink/ink1248.xml"/><Relationship Id="rId93" Type="http://schemas.openxmlformats.org/officeDocument/2006/relationships/image" Target="../media/image1175.png"/><Relationship Id="rId98" Type="http://schemas.openxmlformats.org/officeDocument/2006/relationships/customXml" Target="../ink/ink1261.xml"/><Relationship Id="rId121" Type="http://schemas.openxmlformats.org/officeDocument/2006/relationships/image" Target="../media/image1189.png"/><Relationship Id="rId142" Type="http://schemas.openxmlformats.org/officeDocument/2006/relationships/customXml" Target="../ink/ink1283.xml"/><Relationship Id="rId163" Type="http://schemas.openxmlformats.org/officeDocument/2006/relationships/customXml" Target="../ink/ink1293.xml"/><Relationship Id="rId3" Type="http://schemas.openxmlformats.org/officeDocument/2006/relationships/image" Target="NULL"/><Relationship Id="rId25" Type="http://schemas.openxmlformats.org/officeDocument/2006/relationships/image" Target="../media/image1141.png"/><Relationship Id="rId46" Type="http://schemas.openxmlformats.org/officeDocument/2006/relationships/customXml" Target="../ink/ink1235.xml"/><Relationship Id="rId67" Type="http://schemas.openxmlformats.org/officeDocument/2006/relationships/image" Target="../media/image1162.png"/><Relationship Id="rId116" Type="http://schemas.openxmlformats.org/officeDocument/2006/relationships/customXml" Target="../ink/ink1270.xml"/><Relationship Id="rId137" Type="http://schemas.openxmlformats.org/officeDocument/2006/relationships/image" Target="../media/image1197.png"/><Relationship Id="rId158" Type="http://schemas.openxmlformats.org/officeDocument/2006/relationships/image" Target="../media/image1208.png"/><Relationship Id="rId20" Type="http://schemas.openxmlformats.org/officeDocument/2006/relationships/customXml" Target="../ink/ink1222.xml"/><Relationship Id="rId41" Type="http://schemas.openxmlformats.org/officeDocument/2006/relationships/image" Target="../media/image1149.png"/><Relationship Id="rId62" Type="http://schemas.openxmlformats.org/officeDocument/2006/relationships/customXml" Target="../ink/ink1243.xml"/><Relationship Id="rId83" Type="http://schemas.openxmlformats.org/officeDocument/2006/relationships/image" Target="../media/image1170.png"/><Relationship Id="rId88" Type="http://schemas.openxmlformats.org/officeDocument/2006/relationships/customXml" Target="../ink/ink1256.xml"/><Relationship Id="rId111" Type="http://schemas.openxmlformats.org/officeDocument/2006/relationships/image" Target="../media/image1184.png"/><Relationship Id="rId132" Type="http://schemas.openxmlformats.org/officeDocument/2006/relationships/customXml" Target="../ink/ink1278.xml"/><Relationship Id="rId153" Type="http://schemas.openxmlformats.org/officeDocument/2006/relationships/customXml" Target="../ink/ink1288.xml"/><Relationship Id="rId174" Type="http://schemas.openxmlformats.org/officeDocument/2006/relationships/image" Target="../media/image1215.png"/><Relationship Id="rId15" Type="http://schemas.openxmlformats.org/officeDocument/2006/relationships/image" Target="../media/image1136.png"/><Relationship Id="rId36" Type="http://schemas.openxmlformats.org/officeDocument/2006/relationships/customXml" Target="../ink/ink1230.xml"/><Relationship Id="rId57" Type="http://schemas.openxmlformats.org/officeDocument/2006/relationships/image" Target="../media/image1157.png"/><Relationship Id="rId106" Type="http://schemas.openxmlformats.org/officeDocument/2006/relationships/customXml" Target="../ink/ink1265.xml"/><Relationship Id="rId127" Type="http://schemas.openxmlformats.org/officeDocument/2006/relationships/image" Target="../media/image1192.png"/><Relationship Id="rId10" Type="http://schemas.openxmlformats.org/officeDocument/2006/relationships/customXml" Target="../ink/ink1217.xml"/><Relationship Id="rId31" Type="http://schemas.openxmlformats.org/officeDocument/2006/relationships/image" Target="../media/image1144.png"/><Relationship Id="rId52" Type="http://schemas.openxmlformats.org/officeDocument/2006/relationships/customXml" Target="../ink/ink1238.xml"/><Relationship Id="rId73" Type="http://schemas.openxmlformats.org/officeDocument/2006/relationships/image" Target="../media/image1165.png"/><Relationship Id="rId78" Type="http://schemas.openxmlformats.org/officeDocument/2006/relationships/customXml" Target="../ink/ink1251.xml"/><Relationship Id="rId94" Type="http://schemas.openxmlformats.org/officeDocument/2006/relationships/customXml" Target="../ink/ink1259.xml"/><Relationship Id="rId99" Type="http://schemas.openxmlformats.org/officeDocument/2006/relationships/image" Target="../media/image1178.png"/><Relationship Id="rId101" Type="http://schemas.openxmlformats.org/officeDocument/2006/relationships/image" Target="../media/image1179.png"/><Relationship Id="rId122" Type="http://schemas.openxmlformats.org/officeDocument/2006/relationships/customXml" Target="../ink/ink1273.xml"/><Relationship Id="rId143" Type="http://schemas.openxmlformats.org/officeDocument/2006/relationships/image" Target="../media/image1200.png"/><Relationship Id="rId148" Type="http://schemas.openxmlformats.org/officeDocument/2006/relationships/image" Target="../media/image1203.png"/><Relationship Id="rId164" Type="http://schemas.openxmlformats.org/officeDocument/2006/relationships/image" Target="../media/image1210.png"/><Relationship Id="rId169" Type="http://schemas.openxmlformats.org/officeDocument/2006/relationships/customXml" Target="../ink/ink1296.xml"/><Relationship Id="rId4" Type="http://schemas.openxmlformats.org/officeDocument/2006/relationships/image" Target="../media/image4200.png"/><Relationship Id="rId9" Type="http://schemas.openxmlformats.org/officeDocument/2006/relationships/image" Target="NULL"/><Relationship Id="rId26" Type="http://schemas.openxmlformats.org/officeDocument/2006/relationships/customXml" Target="../ink/ink1225.xml"/><Relationship Id="rId47" Type="http://schemas.openxmlformats.org/officeDocument/2006/relationships/image" Target="../media/image1152.png"/><Relationship Id="rId68" Type="http://schemas.openxmlformats.org/officeDocument/2006/relationships/customXml" Target="../ink/ink1246.xml"/><Relationship Id="rId89" Type="http://schemas.openxmlformats.org/officeDocument/2006/relationships/image" Target="../media/image1173.png"/><Relationship Id="rId112" Type="http://schemas.openxmlformats.org/officeDocument/2006/relationships/customXml" Target="../ink/ink1268.xml"/><Relationship Id="rId133" Type="http://schemas.openxmlformats.org/officeDocument/2006/relationships/image" Target="../media/image1195.png"/><Relationship Id="rId154" Type="http://schemas.openxmlformats.org/officeDocument/2006/relationships/image" Target="../media/image1206.png"/><Relationship Id="rId175" Type="http://schemas.openxmlformats.org/officeDocument/2006/relationships/customXml" Target="../ink/ink1299.xml"/><Relationship Id="rId16" Type="http://schemas.openxmlformats.org/officeDocument/2006/relationships/customXml" Target="../ink/ink1220.xml"/><Relationship Id="rId37" Type="http://schemas.openxmlformats.org/officeDocument/2006/relationships/image" Target="../media/image1147.png"/><Relationship Id="rId58" Type="http://schemas.openxmlformats.org/officeDocument/2006/relationships/customXml" Target="../ink/ink1241.xml"/><Relationship Id="rId79" Type="http://schemas.openxmlformats.org/officeDocument/2006/relationships/image" Target="../media/image1168.png"/><Relationship Id="rId102" Type="http://schemas.openxmlformats.org/officeDocument/2006/relationships/customXml" Target="../ink/ink1263.xml"/><Relationship Id="rId123" Type="http://schemas.openxmlformats.org/officeDocument/2006/relationships/image" Target="../media/image1190.png"/><Relationship Id="rId144" Type="http://schemas.openxmlformats.org/officeDocument/2006/relationships/customXml" Target="../ink/ink1284.xml"/><Relationship Id="rId90" Type="http://schemas.openxmlformats.org/officeDocument/2006/relationships/customXml" Target="../ink/ink1257.xml"/><Relationship Id="rId165" Type="http://schemas.openxmlformats.org/officeDocument/2006/relationships/customXml" Target="../ink/ink1294.xml"/><Relationship Id="rId27" Type="http://schemas.openxmlformats.org/officeDocument/2006/relationships/image" Target="../media/image1142.png"/><Relationship Id="rId48" Type="http://schemas.openxmlformats.org/officeDocument/2006/relationships/customXml" Target="../ink/ink1236.xml"/><Relationship Id="rId69" Type="http://schemas.openxmlformats.org/officeDocument/2006/relationships/image" Target="../media/image1163.png"/><Relationship Id="rId113" Type="http://schemas.openxmlformats.org/officeDocument/2006/relationships/image" Target="../media/image1185.png"/><Relationship Id="rId134" Type="http://schemas.openxmlformats.org/officeDocument/2006/relationships/customXml" Target="../ink/ink1279.xml"/><Relationship Id="rId80" Type="http://schemas.openxmlformats.org/officeDocument/2006/relationships/customXml" Target="../ink/ink1252.xml"/><Relationship Id="rId155" Type="http://schemas.openxmlformats.org/officeDocument/2006/relationships/customXml" Target="../ink/ink1289.xml"/><Relationship Id="rId176" Type="http://schemas.openxmlformats.org/officeDocument/2006/relationships/image" Target="../media/image1216.png"/><Relationship Id="rId17" Type="http://schemas.openxmlformats.org/officeDocument/2006/relationships/image" Target="../media/image1137.png"/><Relationship Id="rId38" Type="http://schemas.openxmlformats.org/officeDocument/2006/relationships/customXml" Target="../ink/ink1231.xml"/><Relationship Id="rId59" Type="http://schemas.openxmlformats.org/officeDocument/2006/relationships/image" Target="../media/image1158.png"/><Relationship Id="rId103" Type="http://schemas.openxmlformats.org/officeDocument/2006/relationships/image" Target="../media/image1180.png"/><Relationship Id="rId124" Type="http://schemas.openxmlformats.org/officeDocument/2006/relationships/customXml" Target="../ink/ink1274.xml"/><Relationship Id="rId70" Type="http://schemas.openxmlformats.org/officeDocument/2006/relationships/customXml" Target="../ink/ink1247.xml"/><Relationship Id="rId91" Type="http://schemas.openxmlformats.org/officeDocument/2006/relationships/image" Target="../media/image1174.png"/><Relationship Id="rId145" Type="http://schemas.openxmlformats.org/officeDocument/2006/relationships/image" Target="../media/image1201.png"/><Relationship Id="rId166" Type="http://schemas.openxmlformats.org/officeDocument/2006/relationships/image" Target="../media/image1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Produktion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9003FC3-8F39-412C-9C2B-B232652B3EA2}"/>
                  </a:ext>
                </a:extLst>
              </p14:cNvPr>
              <p14:cNvContentPartPr/>
              <p14:nvPr/>
            </p14:nvContentPartPr>
            <p14:xfrm>
              <a:off x="2232727" y="5243844"/>
              <a:ext cx="2648880" cy="136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9003FC3-8F39-412C-9C2B-B232652B3E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407" y="5239524"/>
                <a:ext cx="2657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5306C60-9D76-4223-BA7B-1BEC83880685}"/>
                  </a:ext>
                </a:extLst>
              </p14:cNvPr>
              <p14:cNvContentPartPr/>
              <p14:nvPr/>
            </p14:nvContentPartPr>
            <p14:xfrm>
              <a:off x="1780207" y="1253964"/>
              <a:ext cx="5483880" cy="137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5306C60-9D76-4223-BA7B-1BEC83880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5887" y="1249644"/>
                <a:ext cx="54925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C6B296-851A-472C-A48F-16D731D192D5}"/>
                  </a:ext>
                </a:extLst>
              </p14:cNvPr>
              <p14:cNvContentPartPr/>
              <p14:nvPr/>
            </p14:nvContentPartPr>
            <p14:xfrm>
              <a:off x="2925007" y="4666764"/>
              <a:ext cx="1960920" cy="829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C6B296-851A-472C-A48F-16D731D192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0687" y="4662444"/>
                <a:ext cx="196956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C6943EA-BCE3-4F6D-9F9D-3F203B85DA24}"/>
                  </a:ext>
                </a:extLst>
              </p14:cNvPr>
              <p14:cNvContentPartPr/>
              <p14:nvPr/>
            </p14:nvContentPartPr>
            <p14:xfrm>
              <a:off x="2405167" y="1270164"/>
              <a:ext cx="3864240" cy="88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C6943EA-BCE3-4F6D-9F9D-3F203B85DA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0847" y="1265844"/>
                <a:ext cx="3872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EE1BD68-0F91-4851-9A35-26B23A1DCED1}"/>
                  </a:ext>
                </a:extLst>
              </p14:cNvPr>
              <p14:cNvContentPartPr/>
              <p14:nvPr/>
            </p14:nvContentPartPr>
            <p14:xfrm>
              <a:off x="1282687" y="2237484"/>
              <a:ext cx="5095440" cy="1159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EE1BD68-0F91-4851-9A35-26B23A1DCE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367" y="2233164"/>
                <a:ext cx="5104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F2D2EDE-4855-4966-9376-8B36ABEF417A}"/>
                  </a:ext>
                </a:extLst>
              </p14:cNvPr>
              <p14:cNvContentPartPr/>
              <p14:nvPr/>
            </p14:nvContentPartPr>
            <p14:xfrm>
              <a:off x="1206007" y="2993124"/>
              <a:ext cx="5236920" cy="1828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F2D2EDE-4855-4966-9376-8B36ABEF41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01687" y="2988804"/>
                <a:ext cx="5245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1417E95-1BB4-4EE4-9A6C-9B2F83733471}"/>
                  </a:ext>
                </a:extLst>
              </p14:cNvPr>
              <p14:cNvContentPartPr/>
              <p14:nvPr/>
            </p14:nvContentPartPr>
            <p14:xfrm>
              <a:off x="1165327" y="3968004"/>
              <a:ext cx="2325600" cy="45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1417E95-1BB4-4EE4-9A6C-9B2F837334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1007" y="3963684"/>
                <a:ext cx="23342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75C4624-DFA7-4BFF-95C6-638D637DBA95}"/>
                  </a:ext>
                </a:extLst>
              </p14:cNvPr>
              <p14:cNvContentPartPr/>
              <p14:nvPr/>
            </p14:nvContentPartPr>
            <p14:xfrm>
              <a:off x="5508007" y="3973404"/>
              <a:ext cx="2734560" cy="486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75C4624-DFA7-4BFF-95C6-638D637DBA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03687" y="3969084"/>
                <a:ext cx="274320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9BADE07-759B-403F-ABA2-AE6B8D45A675}"/>
              </a:ext>
            </a:extLst>
          </p:cNvPr>
          <p:cNvGrpSpPr/>
          <p:nvPr/>
        </p:nvGrpSpPr>
        <p:grpSpPr>
          <a:xfrm>
            <a:off x="7438687" y="3323964"/>
            <a:ext cx="833040" cy="299520"/>
            <a:chOff x="7438687" y="3323964"/>
            <a:chExt cx="8330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3CE2F04-7B22-47E0-BB29-C4FD6FC004B6}"/>
                    </a:ext>
                  </a:extLst>
                </p14:cNvPr>
                <p14:cNvContentPartPr/>
                <p14:nvPr/>
              </p14:nvContentPartPr>
              <p14:xfrm>
                <a:off x="7438687" y="3323964"/>
                <a:ext cx="186840" cy="264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3CE2F04-7B22-47E0-BB29-C4FD6FC004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34367" y="3319644"/>
                  <a:ext cx="195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2A0D526-E1EF-45DB-AD53-416CBFEDDA9C}"/>
                    </a:ext>
                  </a:extLst>
                </p14:cNvPr>
                <p14:cNvContentPartPr/>
                <p14:nvPr/>
              </p14:nvContentPartPr>
              <p14:xfrm>
                <a:off x="7655407" y="3404604"/>
                <a:ext cx="329760" cy="120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2A0D526-E1EF-45DB-AD53-416CBFEDDA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51087" y="3400284"/>
                  <a:ext cx="338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4A461F-D764-47B2-8264-7F9B196A62C6}"/>
                    </a:ext>
                  </a:extLst>
                </p14:cNvPr>
                <p14:cNvContentPartPr/>
                <p14:nvPr/>
              </p14:nvContentPartPr>
              <p14:xfrm>
                <a:off x="7970047" y="3357444"/>
                <a:ext cx="301680" cy="266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4A461F-D764-47B2-8264-7F9B196A62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65727" y="3353124"/>
                  <a:ext cx="31032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CBD6C45-D2A2-49FD-AC42-B14854B2BA40}"/>
                  </a:ext>
                </a:extLst>
              </p14:cNvPr>
              <p14:cNvContentPartPr/>
              <p14:nvPr/>
            </p14:nvContentPartPr>
            <p14:xfrm>
              <a:off x="798127" y="4582524"/>
              <a:ext cx="3861000" cy="7837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CBD6C45-D2A2-49FD-AC42-B14854B2BA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3807" y="4578204"/>
                <a:ext cx="3869640" cy="7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A9D38CF-5579-4BA8-A31E-CD6B4C2E326C}"/>
              </a:ext>
            </a:extLst>
          </p:cNvPr>
          <p:cNvGrpSpPr/>
          <p:nvPr/>
        </p:nvGrpSpPr>
        <p:grpSpPr>
          <a:xfrm>
            <a:off x="6641647" y="1484004"/>
            <a:ext cx="3805200" cy="717120"/>
            <a:chOff x="6641647" y="1484004"/>
            <a:chExt cx="380520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9733DB9-83D2-4551-915A-52F59D3FA541}"/>
                    </a:ext>
                  </a:extLst>
                </p14:cNvPr>
                <p14:cNvContentPartPr/>
                <p14:nvPr/>
              </p14:nvContentPartPr>
              <p14:xfrm>
                <a:off x="6780247" y="1898724"/>
                <a:ext cx="27360" cy="167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9733DB9-83D2-4551-915A-52F59D3FA5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75927" y="1894404"/>
                  <a:ext cx="3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B6AC7A1-AE6C-4C37-8FAB-5DED2872DBA9}"/>
                    </a:ext>
                  </a:extLst>
                </p14:cNvPr>
                <p14:cNvContentPartPr/>
                <p14:nvPr/>
              </p14:nvContentPartPr>
              <p14:xfrm>
                <a:off x="6800407" y="1868124"/>
                <a:ext cx="109080" cy="194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B6AC7A1-AE6C-4C37-8FAB-5DED2872DB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96087" y="1863804"/>
                  <a:ext cx="117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70A4A73-6B6F-49DE-B58F-306DD12372F3}"/>
                    </a:ext>
                  </a:extLst>
                </p14:cNvPr>
                <p14:cNvContentPartPr/>
                <p14:nvPr/>
              </p14:nvContentPartPr>
              <p14:xfrm>
                <a:off x="6942247" y="1931844"/>
                <a:ext cx="140400" cy="94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70A4A73-6B6F-49DE-B58F-306DD12372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37927" y="1927524"/>
                  <a:ext cx="14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5964AFD-A272-4100-B6CA-8F5F3EABA171}"/>
                    </a:ext>
                  </a:extLst>
                </p14:cNvPr>
                <p14:cNvContentPartPr/>
                <p14:nvPr/>
              </p14:nvContentPartPr>
              <p14:xfrm>
                <a:off x="7089127" y="1807644"/>
                <a:ext cx="174960" cy="224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5964AFD-A272-4100-B6CA-8F5F3EABA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84807" y="1803324"/>
                  <a:ext cx="183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4F22610-6DDE-474B-83B6-6CE67040D916}"/>
                    </a:ext>
                  </a:extLst>
                </p14:cNvPr>
                <p14:cNvContentPartPr/>
                <p14:nvPr/>
              </p14:nvContentPartPr>
              <p14:xfrm>
                <a:off x="7346167" y="1742844"/>
                <a:ext cx="185400" cy="406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4F22610-6DDE-474B-83B6-6CE67040D91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41847" y="1738524"/>
                  <a:ext cx="1940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5A6947F-485B-4F9F-9F22-70259613CC53}"/>
                    </a:ext>
                  </a:extLst>
                </p14:cNvPr>
                <p14:cNvContentPartPr/>
                <p14:nvPr/>
              </p14:nvContentPartPr>
              <p14:xfrm>
                <a:off x="7543807" y="1885044"/>
                <a:ext cx="118080" cy="105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5A6947F-485B-4F9F-9F22-70259613CC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39487" y="1880724"/>
                  <a:ext cx="126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17BC5E3-AF3B-41D3-8759-6F41A743868D}"/>
                    </a:ext>
                  </a:extLst>
                </p14:cNvPr>
                <p14:cNvContentPartPr/>
                <p14:nvPr/>
              </p14:nvContentPartPr>
              <p14:xfrm>
                <a:off x="7642087" y="1877124"/>
                <a:ext cx="152280" cy="296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17BC5E3-AF3B-41D3-8759-6F41A74386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37767" y="1872804"/>
                  <a:ext cx="160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9BB3388-7678-412A-B272-D8FC898BC740}"/>
                    </a:ext>
                  </a:extLst>
                </p14:cNvPr>
                <p14:cNvContentPartPr/>
                <p14:nvPr/>
              </p14:nvContentPartPr>
              <p14:xfrm>
                <a:off x="7869607" y="1873164"/>
                <a:ext cx="186840" cy="318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9BB3388-7678-412A-B272-D8FC898BC7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5287" y="1868844"/>
                  <a:ext cx="195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468A54-B2E6-4EA0-A482-789E6DE99BA6}"/>
                    </a:ext>
                  </a:extLst>
                </p14:cNvPr>
                <p14:cNvContentPartPr/>
                <p14:nvPr/>
              </p14:nvContentPartPr>
              <p14:xfrm>
                <a:off x="8131327" y="1741764"/>
                <a:ext cx="298800" cy="19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468A54-B2E6-4EA0-A482-789E6DE99B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27007" y="1737444"/>
                  <a:ext cx="307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A8D2C69-A82E-4C5F-9D7F-7E2D893C6943}"/>
                    </a:ext>
                  </a:extLst>
                </p14:cNvPr>
                <p14:cNvContentPartPr/>
                <p14:nvPr/>
              </p14:nvContentPartPr>
              <p14:xfrm>
                <a:off x="8394487" y="1692084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A8D2C69-A82E-4C5F-9D7F-7E2D893C69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90167" y="16877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D2C12F4-4BAA-4CB6-8208-FAB605D44025}"/>
                    </a:ext>
                  </a:extLst>
                </p14:cNvPr>
                <p14:cNvContentPartPr/>
                <p14:nvPr/>
              </p14:nvContentPartPr>
              <p14:xfrm>
                <a:off x="8486647" y="1644924"/>
                <a:ext cx="131760" cy="245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D2C12F4-4BAA-4CB6-8208-FAB605D440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82327" y="1640604"/>
                  <a:ext cx="140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9E62571-D068-415E-9F1E-A6D2A9723379}"/>
                    </a:ext>
                  </a:extLst>
                </p14:cNvPr>
                <p14:cNvContentPartPr/>
                <p14:nvPr/>
              </p14:nvContentPartPr>
              <p14:xfrm>
                <a:off x="8631727" y="1782084"/>
                <a:ext cx="277920" cy="108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9E62571-D068-415E-9F1E-A6D2A97233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7407" y="1777764"/>
                  <a:ext cx="286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4976243-BE64-47A0-9D53-70B45072A725}"/>
                    </a:ext>
                  </a:extLst>
                </p14:cNvPr>
                <p14:cNvContentPartPr/>
                <p14:nvPr/>
              </p14:nvContentPartPr>
              <p14:xfrm>
                <a:off x="8925487" y="1786764"/>
                <a:ext cx="76320" cy="81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4976243-BE64-47A0-9D53-70B45072A7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21167" y="1782444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6578D4E-155B-4911-9009-DD4F7740B93A}"/>
                    </a:ext>
                  </a:extLst>
                </p14:cNvPr>
                <p14:cNvContentPartPr/>
                <p14:nvPr/>
              </p14:nvContentPartPr>
              <p14:xfrm>
                <a:off x="9043567" y="1738164"/>
                <a:ext cx="120600" cy="154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6578D4E-155B-4911-9009-DD4F7740B9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39247" y="1733844"/>
                  <a:ext cx="129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10E9AB-6FFB-43EC-A07A-3CF8DAD0E38C}"/>
                    </a:ext>
                  </a:extLst>
                </p14:cNvPr>
                <p14:cNvContentPartPr/>
                <p14:nvPr/>
              </p14:nvContentPartPr>
              <p14:xfrm>
                <a:off x="9454687" y="1591284"/>
                <a:ext cx="245520" cy="29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10E9AB-6FFB-43EC-A07A-3CF8DAD0E3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50367" y="1586964"/>
                  <a:ext cx="254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4FD1C65-AD4A-404E-BD12-02E2F1FE4C17}"/>
                    </a:ext>
                  </a:extLst>
                </p14:cNvPr>
                <p14:cNvContentPartPr/>
                <p14:nvPr/>
              </p14:nvContentPartPr>
              <p14:xfrm>
                <a:off x="9646567" y="1691724"/>
                <a:ext cx="115560" cy="137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4FD1C65-AD4A-404E-BD12-02E2F1FE4C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42247" y="1687404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71D7F18-69D4-4295-877C-44C5927D1C91}"/>
                    </a:ext>
                  </a:extLst>
                </p14:cNvPr>
                <p14:cNvContentPartPr/>
                <p14:nvPr/>
              </p14:nvContentPartPr>
              <p14:xfrm>
                <a:off x="9777247" y="1586604"/>
                <a:ext cx="207360" cy="247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71D7F18-69D4-4295-877C-44C5927D1C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2927" y="1582284"/>
                  <a:ext cx="21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E1DFA1-77FA-4BB5-AFCD-9B2E58F6664C}"/>
                    </a:ext>
                  </a:extLst>
                </p14:cNvPr>
                <p14:cNvContentPartPr/>
                <p14:nvPr/>
              </p14:nvContentPartPr>
              <p14:xfrm>
                <a:off x="9973807" y="1664724"/>
                <a:ext cx="159480" cy="167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E1DFA1-77FA-4BB5-AFCD-9B2E58F666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69487" y="1660404"/>
                  <a:ext cx="16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67CAEC0-9440-487F-81E6-B33D7CFA5D7C}"/>
                    </a:ext>
                  </a:extLst>
                </p14:cNvPr>
                <p14:cNvContentPartPr/>
                <p14:nvPr/>
              </p14:nvContentPartPr>
              <p14:xfrm>
                <a:off x="10139767" y="1484004"/>
                <a:ext cx="142200" cy="321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67CAEC0-9440-487F-81E6-B33D7CFA5D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35447" y="1479684"/>
                  <a:ext cx="150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C3BBEC2-0471-46AE-A7C3-AB2DBE94A676}"/>
                    </a:ext>
                  </a:extLst>
                </p14:cNvPr>
                <p14:cNvContentPartPr/>
                <p14:nvPr/>
              </p14:nvContentPartPr>
              <p14:xfrm>
                <a:off x="6641647" y="2008164"/>
                <a:ext cx="3805200" cy="192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C3BBEC2-0471-46AE-A7C3-AB2DBE94A6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37327" y="2003844"/>
                  <a:ext cx="38138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25B3264-75F1-4DC2-AF77-83B876253BBF}"/>
              </a:ext>
            </a:extLst>
          </p:cNvPr>
          <p:cNvGrpSpPr/>
          <p:nvPr/>
        </p:nvGrpSpPr>
        <p:grpSpPr>
          <a:xfrm>
            <a:off x="1450447" y="5379564"/>
            <a:ext cx="5063400" cy="863640"/>
            <a:chOff x="1450447" y="5379564"/>
            <a:chExt cx="5063400" cy="86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3952AC-003B-43F5-BCF3-A15E7180BEF8}"/>
                    </a:ext>
                  </a:extLst>
                </p14:cNvPr>
                <p14:cNvContentPartPr/>
                <p14:nvPr/>
              </p14:nvContentPartPr>
              <p14:xfrm>
                <a:off x="1450447" y="6014604"/>
                <a:ext cx="3069360" cy="104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3952AC-003B-43F5-BCF3-A15E7180BE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46127" y="6010284"/>
                  <a:ext cx="307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95A9FCB-F75D-406F-8E96-DE41C9FB99F3}"/>
                    </a:ext>
                  </a:extLst>
                </p14:cNvPr>
                <p14:cNvContentPartPr/>
                <p14:nvPr/>
              </p14:nvContentPartPr>
              <p14:xfrm>
                <a:off x="2953087" y="5420604"/>
                <a:ext cx="212040" cy="203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95A9FCB-F75D-406F-8E96-DE41C9FB99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48767" y="5416284"/>
                  <a:ext cx="220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6B57D4-A474-4A9E-8B6C-2D25AE280799}"/>
                    </a:ext>
                  </a:extLst>
                </p14:cNvPr>
                <p14:cNvContentPartPr/>
                <p14:nvPr/>
              </p14:nvContentPartPr>
              <p14:xfrm>
                <a:off x="3141007" y="5473164"/>
                <a:ext cx="179280" cy="74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6B57D4-A474-4A9E-8B6C-2D25AE2807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36687" y="5468844"/>
                  <a:ext cx="187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5E6D85E-EABB-4979-B16B-4E29D0F4ECE9}"/>
                    </a:ext>
                  </a:extLst>
                </p14:cNvPr>
                <p14:cNvContentPartPr/>
                <p14:nvPr/>
              </p14:nvContentPartPr>
              <p14:xfrm>
                <a:off x="3301567" y="5385324"/>
                <a:ext cx="251280" cy="172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5E6D85E-EABB-4979-B16B-4E29D0F4EC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97247" y="5381004"/>
                  <a:ext cx="259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99A2DF6-88E3-43A3-9335-913B842E3DD2}"/>
                    </a:ext>
                  </a:extLst>
                </p14:cNvPr>
                <p14:cNvContentPartPr/>
                <p14:nvPr/>
              </p14:nvContentPartPr>
              <p14:xfrm>
                <a:off x="3541687" y="5379564"/>
                <a:ext cx="485640" cy="309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99A2DF6-88E3-43A3-9335-913B842E3D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37367" y="5375244"/>
                  <a:ext cx="494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EBC19A-36B9-42C1-881F-7755DC6EEF0A}"/>
                    </a:ext>
                  </a:extLst>
                </p14:cNvPr>
                <p14:cNvContentPartPr/>
                <p14:nvPr/>
              </p14:nvContentPartPr>
              <p14:xfrm>
                <a:off x="4574167" y="5540844"/>
                <a:ext cx="1939680" cy="702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EBC19A-36B9-42C1-881F-7755DC6EEF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69847" y="5536524"/>
                  <a:ext cx="1948320" cy="71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4A47E2C-C524-4912-9DD8-6105BF2579BF}"/>
              </a:ext>
            </a:extLst>
          </p:cNvPr>
          <p:cNvGrpSpPr/>
          <p:nvPr/>
        </p:nvGrpSpPr>
        <p:grpSpPr>
          <a:xfrm>
            <a:off x="9078127" y="239484"/>
            <a:ext cx="1342800" cy="427680"/>
            <a:chOff x="9078127" y="239484"/>
            <a:chExt cx="13428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27F940-990F-498B-812B-13D152ABB6E2}"/>
                    </a:ext>
                  </a:extLst>
                </p14:cNvPr>
                <p14:cNvContentPartPr/>
                <p14:nvPr/>
              </p14:nvContentPartPr>
              <p14:xfrm>
                <a:off x="9078127" y="239484"/>
                <a:ext cx="274680" cy="356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27F940-990F-498B-812B-13D152ABB6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73807" y="235164"/>
                  <a:ext cx="2833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4F7EF9-63CC-4D33-8CFF-3B643144427E}"/>
                    </a:ext>
                  </a:extLst>
                </p14:cNvPr>
                <p14:cNvContentPartPr/>
                <p14:nvPr/>
              </p14:nvContentPartPr>
              <p14:xfrm>
                <a:off x="9304567" y="424524"/>
                <a:ext cx="214560" cy="109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4F7EF9-63CC-4D33-8CFF-3B64314442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00247" y="420204"/>
                  <a:ext cx="223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4B531B-8EA0-4C68-B0D8-BD52E2911D4F}"/>
                    </a:ext>
                  </a:extLst>
                </p14:cNvPr>
                <p14:cNvContentPartPr/>
                <p14:nvPr/>
              </p14:nvContentPartPr>
              <p14:xfrm>
                <a:off x="9603727" y="250284"/>
                <a:ext cx="24840" cy="271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4B531B-8EA0-4C68-B0D8-BD52E2911D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99407" y="245964"/>
                  <a:ext cx="33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A6F4985-E001-401C-9F93-5024452EF333}"/>
                    </a:ext>
                  </a:extLst>
                </p14:cNvPr>
                <p14:cNvContentPartPr/>
                <p14:nvPr/>
              </p14:nvContentPartPr>
              <p14:xfrm>
                <a:off x="9653047" y="380244"/>
                <a:ext cx="106560" cy="144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A6F4985-E001-401C-9F93-5024452EF3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48727" y="375924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0F9D91-0F71-44C5-8017-851C154AC246}"/>
                    </a:ext>
                  </a:extLst>
                </p14:cNvPr>
                <p14:cNvContentPartPr/>
                <p14:nvPr/>
              </p14:nvContentPartPr>
              <p14:xfrm>
                <a:off x="9792007" y="381684"/>
                <a:ext cx="99360" cy="132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0F9D91-0F71-44C5-8017-851C154AC24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7687" y="377364"/>
                  <a:ext cx="108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9DEE2D3-2D9F-412F-8BA5-83BC7778FF9C}"/>
                    </a:ext>
                  </a:extLst>
                </p14:cNvPr>
                <p14:cNvContentPartPr/>
                <p14:nvPr/>
              </p14:nvContentPartPr>
              <p14:xfrm>
                <a:off x="9927367" y="402204"/>
                <a:ext cx="304200" cy="96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9DEE2D3-2D9F-412F-8BA5-83BC7778FF9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23047" y="397884"/>
                  <a:ext cx="312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3E7F1A-26CF-4CE5-BA9D-C66D63E4A247}"/>
                    </a:ext>
                  </a:extLst>
                </p14:cNvPr>
                <p14:cNvContentPartPr/>
                <p14:nvPr/>
              </p14:nvContentPartPr>
              <p14:xfrm>
                <a:off x="10281247" y="413724"/>
                <a:ext cx="139680" cy="253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3E7F1A-26CF-4CE5-BA9D-C66D63E4A2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76927" y="409404"/>
                  <a:ext cx="14832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19AEE8F-1320-429A-9A2D-2A66C6E34CB4}"/>
              </a:ext>
            </a:extLst>
          </p:cNvPr>
          <p:cNvGrpSpPr/>
          <p:nvPr/>
        </p:nvGrpSpPr>
        <p:grpSpPr>
          <a:xfrm>
            <a:off x="9131047" y="649524"/>
            <a:ext cx="995760" cy="312480"/>
            <a:chOff x="9131047" y="649524"/>
            <a:chExt cx="9957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59F7004-EEA1-440C-AD69-36AA508026E2}"/>
                    </a:ext>
                  </a:extLst>
                </p14:cNvPr>
                <p14:cNvContentPartPr/>
                <p14:nvPr/>
              </p14:nvContentPartPr>
              <p14:xfrm>
                <a:off x="9131047" y="752124"/>
                <a:ext cx="221400" cy="209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59F7004-EEA1-440C-AD69-36AA508026E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26727" y="747804"/>
                  <a:ext cx="230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6F4A873-909D-4187-B471-AB45D641F281}"/>
                    </a:ext>
                  </a:extLst>
                </p14:cNvPr>
                <p14:cNvContentPartPr/>
                <p14:nvPr/>
              </p14:nvContentPartPr>
              <p14:xfrm>
                <a:off x="9376567" y="725124"/>
                <a:ext cx="75600" cy="203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6F4A873-909D-4187-B471-AB45D641F28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72247" y="720804"/>
                  <a:ext cx="84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894D0F-BB5E-4B46-BF80-23B27BE42017}"/>
                    </a:ext>
                  </a:extLst>
                </p14:cNvPr>
                <p14:cNvContentPartPr/>
                <p14:nvPr/>
              </p14:nvContentPartPr>
              <p14:xfrm>
                <a:off x="9441007" y="685524"/>
                <a:ext cx="102240" cy="229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894D0F-BB5E-4B46-BF80-23B27BE420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36687" y="681204"/>
                  <a:ext cx="110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FB7D233-2108-4821-A623-37975B9C6A69}"/>
                    </a:ext>
                  </a:extLst>
                </p14:cNvPr>
                <p14:cNvContentPartPr/>
                <p14:nvPr/>
              </p14:nvContentPartPr>
              <p14:xfrm>
                <a:off x="9541807" y="776964"/>
                <a:ext cx="215640" cy="134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FB7D233-2108-4821-A623-37975B9C6A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37487" y="772644"/>
                  <a:ext cx="22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86AEC6-5F92-4ED7-BAEB-E173C5716C81}"/>
                    </a:ext>
                  </a:extLst>
                </p14:cNvPr>
                <p14:cNvContentPartPr/>
                <p14:nvPr/>
              </p14:nvContentPartPr>
              <p14:xfrm>
                <a:off x="9805687" y="785244"/>
                <a:ext cx="66240" cy="111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86AEC6-5F92-4ED7-BAEB-E173C5716C8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01367" y="780924"/>
                  <a:ext cx="74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BAAE19-4661-4632-898F-A944B6471AEE}"/>
                    </a:ext>
                  </a:extLst>
                </p14:cNvPr>
                <p14:cNvContentPartPr/>
                <p14:nvPr/>
              </p14:nvContentPartPr>
              <p14:xfrm>
                <a:off x="9927367" y="649524"/>
                <a:ext cx="199440" cy="235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BAAE19-4661-4632-898F-A944B6471AE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23047" y="645204"/>
                  <a:ext cx="208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5F8F03-C7C2-4670-8283-2BB922751042}"/>
                    </a:ext>
                  </a:extLst>
                </p14:cNvPr>
                <p14:cNvContentPartPr/>
                <p14:nvPr/>
              </p14:nvContentPartPr>
              <p14:xfrm>
                <a:off x="9330847" y="662484"/>
                <a:ext cx="360" cy="40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5F8F03-C7C2-4670-8283-2BB92275104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26167" y="658164"/>
                  <a:ext cx="90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A54F8BE9-E465-4073-B29A-871C73F3CF01}"/>
              </a:ext>
            </a:extLst>
          </p:cNvPr>
          <p:cNvGrpSpPr/>
          <p:nvPr/>
        </p:nvGrpSpPr>
        <p:grpSpPr>
          <a:xfrm>
            <a:off x="10303927" y="666084"/>
            <a:ext cx="859320" cy="258840"/>
            <a:chOff x="10303927" y="666084"/>
            <a:chExt cx="8593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E262730-D1B6-4677-8BAB-9E8341151B83}"/>
                    </a:ext>
                  </a:extLst>
                </p14:cNvPr>
                <p14:cNvContentPartPr/>
                <p14:nvPr/>
              </p14:nvContentPartPr>
              <p14:xfrm>
                <a:off x="10303927" y="681924"/>
                <a:ext cx="169200" cy="233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E262730-D1B6-4677-8BAB-9E8341151B8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99607" y="677604"/>
                  <a:ext cx="177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A15482-281C-43D6-B7DF-952CEDA47C75}"/>
                    </a:ext>
                  </a:extLst>
                </p14:cNvPr>
                <p14:cNvContentPartPr/>
                <p14:nvPr/>
              </p14:nvContentPartPr>
              <p14:xfrm>
                <a:off x="10512367" y="667164"/>
                <a:ext cx="133920" cy="248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A15482-281C-43D6-B7DF-952CEDA47C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08047" y="662844"/>
                  <a:ext cx="14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0753BC3-2FF3-46E2-BBCC-256207DD5B82}"/>
                    </a:ext>
                  </a:extLst>
                </p14:cNvPr>
                <p14:cNvContentPartPr/>
                <p14:nvPr/>
              </p14:nvContentPartPr>
              <p14:xfrm>
                <a:off x="10771927" y="890364"/>
                <a:ext cx="56160" cy="34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0753BC3-2FF3-46E2-BBCC-256207DD5B8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67607" y="886044"/>
                  <a:ext cx="64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4A70932-C00C-4042-9D91-C3261D8EBE58}"/>
                    </a:ext>
                  </a:extLst>
                </p14:cNvPr>
                <p14:cNvContentPartPr/>
                <p14:nvPr/>
              </p14:nvContentPartPr>
              <p14:xfrm>
                <a:off x="10874167" y="689484"/>
                <a:ext cx="107280" cy="212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4A70932-C00C-4042-9D91-C3261D8EBE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69847" y="685164"/>
                  <a:ext cx="115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B81DFC0-E811-4533-AED5-9BA4469FF540}"/>
                    </a:ext>
                  </a:extLst>
                </p14:cNvPr>
                <p14:cNvContentPartPr/>
                <p14:nvPr/>
              </p14:nvContentPartPr>
              <p14:xfrm>
                <a:off x="11028607" y="666084"/>
                <a:ext cx="134640" cy="222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B81DFC0-E811-4533-AED5-9BA4469FF54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24287" y="661764"/>
                  <a:ext cx="1432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45CE92C-C3FD-44FC-94A8-6D50AAB3B53C}"/>
              </a:ext>
            </a:extLst>
          </p:cNvPr>
          <p:cNvGrpSpPr/>
          <p:nvPr/>
        </p:nvGrpSpPr>
        <p:grpSpPr>
          <a:xfrm>
            <a:off x="11204647" y="684084"/>
            <a:ext cx="591840" cy="208440"/>
            <a:chOff x="11204647" y="684084"/>
            <a:chExt cx="5918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8303CD9-E797-4BEA-A62F-C1876E49CBBA}"/>
                    </a:ext>
                  </a:extLst>
                </p14:cNvPr>
                <p14:cNvContentPartPr/>
                <p14:nvPr/>
              </p14:nvContentPartPr>
              <p14:xfrm>
                <a:off x="11204647" y="869844"/>
                <a:ext cx="6840" cy="22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8303CD9-E797-4BEA-A62F-C1876E49CB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00327" y="865524"/>
                  <a:ext cx="15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F941875-FABE-44FF-883E-A4F6C297EF4F}"/>
                    </a:ext>
                  </a:extLst>
                </p14:cNvPr>
                <p14:cNvContentPartPr/>
                <p14:nvPr/>
              </p14:nvContentPartPr>
              <p14:xfrm>
                <a:off x="11282047" y="684084"/>
                <a:ext cx="110520" cy="203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F941875-FABE-44FF-883E-A4F6C297EF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77727" y="679764"/>
                  <a:ext cx="119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247C411-7AA6-403D-96A0-19EE49B7A424}"/>
                    </a:ext>
                  </a:extLst>
                </p14:cNvPr>
                <p14:cNvContentPartPr/>
                <p14:nvPr/>
              </p14:nvContentPartPr>
              <p14:xfrm>
                <a:off x="11413807" y="733404"/>
                <a:ext cx="106200" cy="120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247C411-7AA6-403D-96A0-19EE49B7A4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09487" y="729084"/>
                  <a:ext cx="114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54DE5BB-3A00-46BA-BB39-7E68B7AEFA1B}"/>
                    </a:ext>
                  </a:extLst>
                </p14:cNvPr>
                <p14:cNvContentPartPr/>
                <p14:nvPr/>
              </p14:nvContentPartPr>
              <p14:xfrm>
                <a:off x="11525407" y="703164"/>
                <a:ext cx="113760" cy="180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54DE5BB-3A00-46BA-BB39-7E68B7AEFA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21087" y="698844"/>
                  <a:ext cx="122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3E914F1-5993-40C8-9B49-6217031238CD}"/>
                    </a:ext>
                  </a:extLst>
                </p14:cNvPr>
                <p14:cNvContentPartPr/>
                <p14:nvPr/>
              </p14:nvContentPartPr>
              <p14:xfrm>
                <a:off x="11678047" y="704964"/>
                <a:ext cx="91800" cy="159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3E914F1-5993-40C8-9B49-6217031238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673727" y="700644"/>
                  <a:ext cx="100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22C9182-2500-409B-9103-BCFA46E81A3F}"/>
                    </a:ext>
                  </a:extLst>
                </p14:cNvPr>
                <p14:cNvContentPartPr/>
                <p14:nvPr/>
              </p14:nvContentPartPr>
              <p14:xfrm>
                <a:off x="11699647" y="693804"/>
                <a:ext cx="96840" cy="33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22C9182-2500-409B-9103-BCFA46E81A3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695327" y="689484"/>
                  <a:ext cx="1054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F80CE600-0D0D-4AD7-9FD5-217F2BF0AA62}"/>
              </a:ext>
            </a:extLst>
          </p:cNvPr>
          <p:cNvGrpSpPr/>
          <p:nvPr/>
        </p:nvGrpSpPr>
        <p:grpSpPr>
          <a:xfrm>
            <a:off x="10317247" y="1075044"/>
            <a:ext cx="858600" cy="223200"/>
            <a:chOff x="10317247" y="1075044"/>
            <a:chExt cx="8586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643CA76-2F65-4408-B878-EFE490A8DB3A}"/>
                    </a:ext>
                  </a:extLst>
                </p14:cNvPr>
                <p14:cNvContentPartPr/>
                <p14:nvPr/>
              </p14:nvContentPartPr>
              <p14:xfrm>
                <a:off x="10317247" y="1075044"/>
                <a:ext cx="149040" cy="223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643CA76-2F65-4408-B878-EFE490A8DB3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12927" y="1070724"/>
                  <a:ext cx="157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7145AF2-8A2E-455C-943B-ED06209CAB1D}"/>
                    </a:ext>
                  </a:extLst>
                </p14:cNvPr>
                <p14:cNvContentPartPr/>
                <p14:nvPr/>
              </p14:nvContentPartPr>
              <p14:xfrm>
                <a:off x="10518847" y="1076124"/>
                <a:ext cx="113400" cy="160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7145AF2-8A2E-455C-943B-ED06209CAB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14527" y="1071804"/>
                  <a:ext cx="122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F019F2A-5175-477C-A277-C19265AF885C}"/>
                    </a:ext>
                  </a:extLst>
                </p14:cNvPr>
                <p14:cNvContentPartPr/>
                <p14:nvPr/>
              </p14:nvContentPartPr>
              <p14:xfrm>
                <a:off x="10614607" y="1143804"/>
                <a:ext cx="11160" cy="133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F019F2A-5175-477C-A277-C19265AF88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10287" y="1139484"/>
                  <a:ext cx="19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743643C-B423-4175-9ECE-51FE2CE72368}"/>
                    </a:ext>
                  </a:extLst>
                </p14:cNvPr>
                <p14:cNvContentPartPr/>
                <p14:nvPr/>
              </p14:nvContentPartPr>
              <p14:xfrm>
                <a:off x="10749247" y="1165044"/>
                <a:ext cx="14400" cy="81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743643C-B423-4175-9ECE-51FE2CE723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44927" y="1160724"/>
                  <a:ext cx="23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9B05BDE-387D-445D-8B64-710F01288E33}"/>
                    </a:ext>
                  </a:extLst>
                </p14:cNvPr>
                <p14:cNvContentPartPr/>
                <p14:nvPr/>
              </p14:nvContentPartPr>
              <p14:xfrm>
                <a:off x="10844287" y="1121484"/>
                <a:ext cx="117360" cy="123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9B05BDE-387D-445D-8B64-710F01288E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39967" y="1117164"/>
                  <a:ext cx="12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CC3F71F-AB55-4EAA-B01D-8EFDB6297088}"/>
                    </a:ext>
                  </a:extLst>
                </p14:cNvPr>
                <p14:cNvContentPartPr/>
                <p14:nvPr/>
              </p14:nvContentPartPr>
              <p14:xfrm>
                <a:off x="10996207" y="1076484"/>
                <a:ext cx="179640" cy="169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CC3F71F-AB55-4EAA-B01D-8EFDB62970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91887" y="1072164"/>
                  <a:ext cx="18828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5CCAF30-3013-4E6B-80BF-1722F371B753}"/>
                  </a:ext>
                </a:extLst>
              </p14:cNvPr>
              <p14:cNvContentPartPr/>
              <p14:nvPr/>
            </p14:nvContentPartPr>
            <p14:xfrm>
              <a:off x="11429287" y="1531164"/>
              <a:ext cx="360" cy="3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5CCAF30-3013-4E6B-80BF-1722F371B75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424967" y="15268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29B5610-B2DF-44C9-9CAA-6508DEB0A1A9}"/>
                  </a:ext>
                </a:extLst>
              </p14:cNvPr>
              <p14:cNvContentPartPr/>
              <p14:nvPr/>
            </p14:nvContentPartPr>
            <p14:xfrm>
              <a:off x="8654407" y="54084"/>
              <a:ext cx="3342960" cy="14083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29B5610-B2DF-44C9-9CAA-6508DEB0A1A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650087" y="49764"/>
                <a:ext cx="3351600" cy="14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C7B647B-97D1-47D6-8AF8-780190270C6C}"/>
                  </a:ext>
                </a:extLst>
              </p14:cNvPr>
              <p14:cNvContentPartPr/>
              <p14:nvPr/>
            </p14:nvContentPartPr>
            <p14:xfrm>
              <a:off x="469807" y="401484"/>
              <a:ext cx="360" cy="3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C7B647B-97D1-47D6-8AF8-780190270C6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5487" y="3971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BC12A2C-8F8A-4B28-AB2E-A5F06FD628C7}"/>
                  </a:ext>
                </a:extLst>
              </p14:cNvPr>
              <p14:cNvContentPartPr/>
              <p14:nvPr/>
            </p14:nvContentPartPr>
            <p14:xfrm>
              <a:off x="6586927" y="1313004"/>
              <a:ext cx="3113640" cy="14778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BC12A2C-8F8A-4B28-AB2E-A5F06FD628C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582607" y="1308684"/>
                <a:ext cx="3122280" cy="14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B96DA367-B5FB-4C0A-880A-AF6F9ECA6ED0}"/>
              </a:ext>
            </a:extLst>
          </p:cNvPr>
          <p:cNvGrpSpPr/>
          <p:nvPr/>
        </p:nvGrpSpPr>
        <p:grpSpPr>
          <a:xfrm>
            <a:off x="995767" y="3508284"/>
            <a:ext cx="980280" cy="552960"/>
            <a:chOff x="995767" y="3508284"/>
            <a:chExt cx="98028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C1795B3-F8D5-4180-AE94-57ACDABEC9E5}"/>
                    </a:ext>
                  </a:extLst>
                </p14:cNvPr>
                <p14:cNvContentPartPr/>
                <p14:nvPr/>
              </p14:nvContentPartPr>
              <p14:xfrm>
                <a:off x="1387087" y="3930564"/>
                <a:ext cx="10800" cy="266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C1795B3-F8D5-4180-AE94-57ACDABEC9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82767" y="3926244"/>
                  <a:ext cx="19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F00A449-18EE-4567-93FF-E7C2BAFA6719}"/>
                    </a:ext>
                  </a:extLst>
                </p14:cNvPr>
                <p14:cNvContentPartPr/>
                <p14:nvPr/>
              </p14:nvContentPartPr>
              <p14:xfrm>
                <a:off x="995767" y="3508284"/>
                <a:ext cx="980280" cy="552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F00A449-18EE-4567-93FF-E7C2BAFA671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1447" y="3503964"/>
                  <a:ext cx="988920" cy="56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0CF8B44C-FE6F-4C8A-B4E1-973466A80E5D}"/>
                  </a:ext>
                </a:extLst>
              </p14:cNvPr>
              <p14:cNvContentPartPr/>
              <p14:nvPr/>
            </p14:nvContentPartPr>
            <p14:xfrm>
              <a:off x="6981847" y="3023364"/>
              <a:ext cx="1999800" cy="13089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0CF8B44C-FE6F-4C8A-B4E1-973466A80E5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77527" y="3019044"/>
                <a:ext cx="2008440" cy="13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506FB05-1688-4433-981E-F7CE4246AACF}"/>
                  </a:ext>
                </a:extLst>
              </p14:cNvPr>
              <p14:cNvContentPartPr/>
              <p14:nvPr/>
            </p14:nvContentPartPr>
            <p14:xfrm>
              <a:off x="2843287" y="4613484"/>
              <a:ext cx="1659960" cy="8640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506FB05-1688-4433-981E-F7CE4246AAC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38967" y="4609164"/>
                <a:ext cx="1668600" cy="87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40FD669-B303-46DD-8387-ABECDE697E15}"/>
              </a:ext>
            </a:extLst>
          </p:cNvPr>
          <p:cNvGrpSpPr/>
          <p:nvPr/>
        </p:nvGrpSpPr>
        <p:grpSpPr>
          <a:xfrm>
            <a:off x="8939167" y="128964"/>
            <a:ext cx="2102400" cy="1272600"/>
            <a:chOff x="8939167" y="128964"/>
            <a:chExt cx="2102400" cy="12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4EFCA3A-7BEB-4B77-BA31-8E5B3E77C0F9}"/>
                    </a:ext>
                  </a:extLst>
                </p14:cNvPr>
                <p14:cNvContentPartPr/>
                <p14:nvPr/>
              </p14:nvContentPartPr>
              <p14:xfrm>
                <a:off x="8939167" y="368724"/>
                <a:ext cx="2102400" cy="1032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4EFCA3A-7BEB-4B77-BA31-8E5B3E77C0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34847" y="364404"/>
                  <a:ext cx="211104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C74D78A-871C-4AB6-B5F1-0B87C8D04FC5}"/>
                    </a:ext>
                  </a:extLst>
                </p14:cNvPr>
                <p14:cNvContentPartPr/>
                <p14:nvPr/>
              </p14:nvContentPartPr>
              <p14:xfrm>
                <a:off x="9284407" y="128964"/>
                <a:ext cx="1670760" cy="1144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C74D78A-871C-4AB6-B5F1-0B87C8D04FC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80087" y="124644"/>
                  <a:ext cx="1679400" cy="11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43AF1F6-84FB-45C8-80E1-B8AEFD62ABB7}"/>
                  </a:ext>
                </a:extLst>
              </p14:cNvPr>
              <p14:cNvContentPartPr/>
              <p14:nvPr/>
            </p14:nvContentPartPr>
            <p14:xfrm>
              <a:off x="7821007" y="935724"/>
              <a:ext cx="934200" cy="33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43AF1F6-84FB-45C8-80E1-B8AEFD62A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6687" y="931404"/>
                <a:ext cx="94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90A6350-10BF-41B5-ABC8-7AAEB61E5A0D}"/>
                  </a:ext>
                </a:extLst>
              </p14:cNvPr>
              <p14:cNvContentPartPr/>
              <p14:nvPr/>
            </p14:nvContentPartPr>
            <p14:xfrm>
              <a:off x="10567447" y="792084"/>
              <a:ext cx="1033560" cy="576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90A6350-10BF-41B5-ABC8-7AAEB61E5A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63127" y="787764"/>
                <a:ext cx="104220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E4077F6-E1CE-4A5D-8CCD-6A3E0C30FCB5}"/>
                  </a:ext>
                </a:extLst>
              </p14:cNvPr>
              <p14:cNvContentPartPr/>
              <p14:nvPr/>
            </p14:nvContentPartPr>
            <p14:xfrm>
              <a:off x="7869967" y="514884"/>
              <a:ext cx="943560" cy="538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E4077F6-E1CE-4A5D-8CCD-6A3E0C30FC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5647" y="510564"/>
                <a:ext cx="9522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5FB9651-ECBF-4569-9D84-CE52A918139E}"/>
                  </a:ext>
                </a:extLst>
              </p14:cNvPr>
              <p14:cNvContentPartPr/>
              <p14:nvPr/>
            </p14:nvContentPartPr>
            <p14:xfrm>
              <a:off x="642967" y="1988724"/>
              <a:ext cx="555840" cy="68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5FB9651-ECBF-4569-9D84-CE52A91813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8647" y="1984404"/>
                <a:ext cx="564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82A9FB0-43B5-4B58-864F-6D4494C75BAD}"/>
                  </a:ext>
                </a:extLst>
              </p14:cNvPr>
              <p14:cNvContentPartPr/>
              <p14:nvPr/>
            </p14:nvContentPartPr>
            <p14:xfrm>
              <a:off x="9819367" y="-11076"/>
              <a:ext cx="645840" cy="7884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82A9FB0-43B5-4B58-864F-6D4494C75B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15047" y="-15396"/>
                <a:ext cx="65448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5FF54CD-E8B3-451B-9F1B-08108F38CBE4}"/>
                  </a:ext>
                </a:extLst>
              </p14:cNvPr>
              <p14:cNvContentPartPr/>
              <p14:nvPr/>
            </p14:nvContentPartPr>
            <p14:xfrm>
              <a:off x="1655287" y="1583004"/>
              <a:ext cx="262080" cy="3225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5FF54CD-E8B3-451B-9F1B-08108F38CB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50967" y="1578684"/>
                <a:ext cx="2707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07A4CA6-91C4-4CDF-8921-A015DB1B0294}"/>
                  </a:ext>
                </a:extLst>
              </p14:cNvPr>
              <p14:cNvContentPartPr/>
              <p14:nvPr/>
            </p14:nvContentPartPr>
            <p14:xfrm>
              <a:off x="5440327" y="1564284"/>
              <a:ext cx="1358640" cy="392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07A4CA6-91C4-4CDF-8921-A015DB1B029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36007" y="1559964"/>
                <a:ext cx="13672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8771EBF-F64F-48DA-942F-D7BF2EDB0AF2}"/>
                  </a:ext>
                </a:extLst>
              </p14:cNvPr>
              <p14:cNvContentPartPr/>
              <p14:nvPr/>
            </p14:nvContentPartPr>
            <p14:xfrm>
              <a:off x="10503727" y="818364"/>
              <a:ext cx="1087920" cy="5076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8771EBF-F64F-48DA-942F-D7BF2EDB0A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99407" y="814044"/>
                <a:ext cx="1096560" cy="51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061" name="Gruppieren 169060">
            <a:extLst>
              <a:ext uri="{FF2B5EF4-FFF2-40B4-BE49-F238E27FC236}">
                <a16:creationId xmlns:a16="http://schemas.microsoft.com/office/drawing/2014/main" id="{0A944808-7B9C-4E6C-8D81-07F0EBF6780E}"/>
              </a:ext>
            </a:extLst>
          </p:cNvPr>
          <p:cNvGrpSpPr/>
          <p:nvPr/>
        </p:nvGrpSpPr>
        <p:grpSpPr>
          <a:xfrm>
            <a:off x="7293247" y="-27996"/>
            <a:ext cx="3679920" cy="1405800"/>
            <a:chOff x="7293247" y="-27996"/>
            <a:chExt cx="3679920" cy="14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E567EA-80B7-4069-9899-53C415C0D11A}"/>
                    </a:ext>
                  </a:extLst>
                </p14:cNvPr>
                <p14:cNvContentPartPr/>
                <p14:nvPr/>
              </p14:nvContentPartPr>
              <p14:xfrm>
                <a:off x="7293247" y="235164"/>
                <a:ext cx="166320" cy="87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E567EA-80B7-4069-9899-53C415C0D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88927" y="230844"/>
                  <a:ext cx="174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C461942-ED39-48B4-BF93-0FF0EC752AA9}"/>
                    </a:ext>
                  </a:extLst>
                </p14:cNvPr>
                <p14:cNvContentPartPr/>
                <p14:nvPr/>
              </p14:nvContentPartPr>
              <p14:xfrm>
                <a:off x="7417447" y="225444"/>
                <a:ext cx="103680" cy="225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C461942-ED39-48B4-BF93-0FF0EC752A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3127" y="221124"/>
                  <a:ext cx="112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51917D-4261-4043-948A-D599174F1E83}"/>
                    </a:ext>
                  </a:extLst>
                </p14:cNvPr>
                <p14:cNvContentPartPr/>
                <p14:nvPr/>
              </p14:nvContentPartPr>
              <p14:xfrm>
                <a:off x="7656127" y="281244"/>
                <a:ext cx="233640" cy="31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51917D-4261-4043-948A-D599174F1E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51807" y="276924"/>
                  <a:ext cx="242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CFDEF24-4CB9-48E2-B615-E7AC1A344106}"/>
                    </a:ext>
                  </a:extLst>
                </p14:cNvPr>
                <p14:cNvContentPartPr/>
                <p14:nvPr/>
              </p14:nvContentPartPr>
              <p14:xfrm>
                <a:off x="7691407" y="342084"/>
                <a:ext cx="173520" cy="19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CFDEF24-4CB9-48E2-B615-E7AC1A3441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87087" y="337764"/>
                  <a:ext cx="182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69BF03E-A875-41B2-B294-DCD92B114114}"/>
                    </a:ext>
                  </a:extLst>
                </p14:cNvPr>
                <p14:cNvContentPartPr/>
                <p14:nvPr/>
              </p14:nvContentPartPr>
              <p14:xfrm>
                <a:off x="8083447" y="184044"/>
                <a:ext cx="181080" cy="149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69BF03E-A875-41B2-B294-DCD92B1141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79127" y="179724"/>
                  <a:ext cx="189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9A666DF-D554-4045-A30D-AC3BEC5524A6}"/>
                    </a:ext>
                  </a:extLst>
                </p14:cNvPr>
                <p14:cNvContentPartPr/>
                <p14:nvPr/>
              </p14:nvContentPartPr>
              <p14:xfrm>
                <a:off x="8278207" y="290244"/>
                <a:ext cx="82800" cy="97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9A666DF-D554-4045-A30D-AC3BEC5524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73887" y="285924"/>
                  <a:ext cx="91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A60C8E8-CCA1-4931-85DE-ABFA445335E1}"/>
                    </a:ext>
                  </a:extLst>
                </p14:cNvPr>
                <p14:cNvContentPartPr/>
                <p14:nvPr/>
              </p14:nvContentPartPr>
              <p14:xfrm>
                <a:off x="8463247" y="231924"/>
                <a:ext cx="23040" cy="100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A60C8E8-CCA1-4931-85DE-ABFA445335E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58927" y="227604"/>
                  <a:ext cx="31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5C51EB3-38E3-403F-85EC-8C5299A2B46B}"/>
                    </a:ext>
                  </a:extLst>
                </p14:cNvPr>
                <p14:cNvContentPartPr/>
                <p14:nvPr/>
              </p14:nvContentPartPr>
              <p14:xfrm>
                <a:off x="8404567" y="189444"/>
                <a:ext cx="320040" cy="87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5C51EB3-38E3-403F-85EC-8C5299A2B4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00247" y="185124"/>
                  <a:ext cx="328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630FAAA-4B2C-4230-98AC-E9A5A4AB0511}"/>
                    </a:ext>
                  </a:extLst>
                </p14:cNvPr>
                <p14:cNvContentPartPr/>
                <p14:nvPr/>
              </p14:nvContentPartPr>
              <p14:xfrm>
                <a:off x="8716687" y="274404"/>
                <a:ext cx="77760" cy="91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630FAAA-4B2C-4230-98AC-E9A5A4AB05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12367" y="270084"/>
                  <a:ext cx="86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4E5F959-27EB-49C3-BCE3-38D39250F30B}"/>
                    </a:ext>
                  </a:extLst>
                </p14:cNvPr>
                <p14:cNvContentPartPr/>
                <p14:nvPr/>
              </p14:nvContentPartPr>
              <p14:xfrm>
                <a:off x="8880847" y="235164"/>
                <a:ext cx="42840" cy="8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4E5F959-27EB-49C3-BCE3-38D39250F3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76527" y="230844"/>
                  <a:ext cx="51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E4A398-99C4-4213-A710-E62B11F3B59E}"/>
                    </a:ext>
                  </a:extLst>
                </p14:cNvPr>
                <p14:cNvContentPartPr/>
                <p14:nvPr/>
              </p14:nvContentPartPr>
              <p14:xfrm>
                <a:off x="8976967" y="206724"/>
                <a:ext cx="102600" cy="31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E4A398-99C4-4213-A710-E62B11F3B5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72647" y="202404"/>
                  <a:ext cx="111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0C801A2-EADF-474A-BED4-32EA44F99B53}"/>
                    </a:ext>
                  </a:extLst>
                </p14:cNvPr>
                <p14:cNvContentPartPr/>
                <p14:nvPr/>
              </p14:nvContentPartPr>
              <p14:xfrm>
                <a:off x="9003607" y="208884"/>
                <a:ext cx="77760" cy="135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0C801A2-EADF-474A-BED4-32EA44F99B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99287" y="204564"/>
                  <a:ext cx="86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84148DD-253A-459D-AC54-22188B1EFCBE}"/>
                    </a:ext>
                  </a:extLst>
                </p14:cNvPr>
                <p14:cNvContentPartPr/>
                <p14:nvPr/>
              </p14:nvContentPartPr>
              <p14:xfrm>
                <a:off x="9309247" y="197004"/>
                <a:ext cx="30600" cy="123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84148DD-253A-459D-AC54-22188B1EFC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04927" y="192684"/>
                  <a:ext cx="39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E647980-D234-4D29-8A1F-0BDA68210F60}"/>
                    </a:ext>
                  </a:extLst>
                </p14:cNvPr>
                <p14:cNvContentPartPr/>
                <p14:nvPr/>
              </p14:nvContentPartPr>
              <p14:xfrm>
                <a:off x="9264607" y="182964"/>
                <a:ext cx="371520" cy="133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E647980-D234-4D29-8A1F-0BDA68210F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60287" y="178644"/>
                  <a:ext cx="38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65BA16C-6E4C-467A-A436-DED9F98A0633}"/>
                    </a:ext>
                  </a:extLst>
                </p14:cNvPr>
                <p14:cNvContentPartPr/>
                <p14:nvPr/>
              </p14:nvContentPartPr>
              <p14:xfrm>
                <a:off x="9499327" y="263244"/>
                <a:ext cx="213840" cy="67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65BA16C-6E4C-467A-A436-DED9F98A06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95007" y="258924"/>
                  <a:ext cx="22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8E33D5-3E19-4803-BB5C-3126C9B1B19E}"/>
                    </a:ext>
                  </a:extLst>
                </p14:cNvPr>
                <p14:cNvContentPartPr/>
                <p14:nvPr/>
              </p14:nvContentPartPr>
              <p14:xfrm>
                <a:off x="9520927" y="168924"/>
                <a:ext cx="383760" cy="115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8E33D5-3E19-4803-BB5C-3126C9B1B19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16607" y="164604"/>
                  <a:ext cx="392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AFBC951-B67F-40FB-8ED7-78106164FAAF}"/>
                    </a:ext>
                  </a:extLst>
                </p14:cNvPr>
                <p14:cNvContentPartPr/>
                <p14:nvPr/>
              </p14:nvContentPartPr>
              <p14:xfrm>
                <a:off x="9813967" y="225084"/>
                <a:ext cx="150840" cy="19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AFBC951-B67F-40FB-8ED7-78106164FA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09647" y="220764"/>
                  <a:ext cx="159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320244-7323-4818-BE2B-3ED9C9A4610F}"/>
                    </a:ext>
                  </a:extLst>
                </p14:cNvPr>
                <p14:cNvContentPartPr/>
                <p14:nvPr/>
              </p14:nvContentPartPr>
              <p14:xfrm>
                <a:off x="10074967" y="141204"/>
                <a:ext cx="149760" cy="190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320244-7323-4818-BE2B-3ED9C9A461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70647" y="136884"/>
                  <a:ext cx="158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C39824C-DD1F-4B20-BCFC-CE7CEF5E2820}"/>
                    </a:ext>
                  </a:extLst>
                </p14:cNvPr>
                <p14:cNvContentPartPr/>
                <p14:nvPr/>
              </p14:nvContentPartPr>
              <p14:xfrm>
                <a:off x="9964087" y="55164"/>
                <a:ext cx="113400" cy="357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C39824C-DD1F-4B20-BCFC-CE7CEF5E28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59767" y="50844"/>
                  <a:ext cx="122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E83131-1FC5-46D4-83D5-18C6422E40AB}"/>
                    </a:ext>
                  </a:extLst>
                </p14:cNvPr>
                <p14:cNvContentPartPr/>
                <p14:nvPr/>
              </p14:nvContentPartPr>
              <p14:xfrm>
                <a:off x="10028527" y="68484"/>
                <a:ext cx="317880" cy="375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E83131-1FC5-46D4-83D5-18C6422E40A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24207" y="64164"/>
                  <a:ext cx="326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148EFF4-A068-4DD5-A2C0-50868F2FEC97}"/>
                    </a:ext>
                  </a:extLst>
                </p14:cNvPr>
                <p14:cNvContentPartPr/>
                <p14:nvPr/>
              </p14:nvContentPartPr>
              <p14:xfrm>
                <a:off x="9954727" y="391044"/>
                <a:ext cx="415800" cy="44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148EFF4-A068-4DD5-A2C0-50868F2FEC9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50407" y="386724"/>
                  <a:ext cx="424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6C6322D-E734-4515-A86C-2B3DB053EB13}"/>
                    </a:ext>
                  </a:extLst>
                </p14:cNvPr>
                <p14:cNvContentPartPr/>
                <p14:nvPr/>
              </p14:nvContentPartPr>
              <p14:xfrm>
                <a:off x="9934207" y="561684"/>
                <a:ext cx="62280" cy="83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6C6322D-E734-4515-A86C-2B3DB053EB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29887" y="557364"/>
                  <a:ext cx="70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244FE00-218E-4761-8CA4-753B07FC0B7B}"/>
                    </a:ext>
                  </a:extLst>
                </p14:cNvPr>
                <p14:cNvContentPartPr/>
                <p14:nvPr/>
              </p14:nvContentPartPr>
              <p14:xfrm>
                <a:off x="9981727" y="530724"/>
                <a:ext cx="22680" cy="96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244FE00-218E-4761-8CA4-753B07FC0B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77407" y="526404"/>
                  <a:ext cx="31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7FB45F7-1686-4A02-8E64-6260ABF4D0FE}"/>
                    </a:ext>
                  </a:extLst>
                </p14:cNvPr>
                <p14:cNvContentPartPr/>
                <p14:nvPr/>
              </p14:nvContentPartPr>
              <p14:xfrm>
                <a:off x="9924127" y="631524"/>
                <a:ext cx="134640" cy="36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7FB45F7-1686-4A02-8E64-6260ABF4D0F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19807" y="627204"/>
                  <a:ext cx="14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D071957-2B2F-43C0-9432-A7BC266A3DA9}"/>
                    </a:ext>
                  </a:extLst>
                </p14:cNvPr>
                <p14:cNvContentPartPr/>
                <p14:nvPr/>
              </p14:nvContentPartPr>
              <p14:xfrm>
                <a:off x="10063087" y="559164"/>
                <a:ext cx="110160" cy="154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D071957-2B2F-43C0-9432-A7BC266A3D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58767" y="554844"/>
                  <a:ext cx="118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A2D4C8-DC3D-4E6F-8C36-B9BB84894952}"/>
                    </a:ext>
                  </a:extLst>
                </p14:cNvPr>
                <p14:cNvContentPartPr/>
                <p14:nvPr/>
              </p14:nvContentPartPr>
              <p14:xfrm>
                <a:off x="7950247" y="-5676"/>
                <a:ext cx="1226520" cy="479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A2D4C8-DC3D-4E6F-8C36-B9BB848949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45927" y="-9996"/>
                  <a:ext cx="12351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A2A08CB-AAF3-43F0-81C2-DE8F5CD0E05E}"/>
                    </a:ext>
                  </a:extLst>
                </p14:cNvPr>
                <p14:cNvContentPartPr/>
                <p14:nvPr/>
              </p14:nvContentPartPr>
              <p14:xfrm>
                <a:off x="8844847" y="78204"/>
                <a:ext cx="358920" cy="380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A2A08CB-AAF3-43F0-81C2-DE8F5CD0E0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40527" y="73884"/>
                  <a:ext cx="3675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5B0AE1-0CE3-4E3A-9642-10396385E5A4}"/>
                    </a:ext>
                  </a:extLst>
                </p14:cNvPr>
                <p14:cNvContentPartPr/>
                <p14:nvPr/>
              </p14:nvContentPartPr>
              <p14:xfrm>
                <a:off x="9011527" y="444684"/>
                <a:ext cx="897840" cy="322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5B0AE1-0CE3-4E3A-9642-10396385E5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07207" y="440364"/>
                  <a:ext cx="906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AF6308F-7F10-4508-B173-F8729356DD10}"/>
                    </a:ext>
                  </a:extLst>
                </p14:cNvPr>
                <p14:cNvContentPartPr/>
                <p14:nvPr/>
              </p14:nvContentPartPr>
              <p14:xfrm>
                <a:off x="8929447" y="364764"/>
                <a:ext cx="147240" cy="153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AF6308F-7F10-4508-B173-F8729356DD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25127" y="360444"/>
                  <a:ext cx="155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A28112-0B6C-4275-9564-20208802C98F}"/>
                    </a:ext>
                  </a:extLst>
                </p14:cNvPr>
                <p14:cNvContentPartPr/>
                <p14:nvPr/>
              </p14:nvContentPartPr>
              <p14:xfrm>
                <a:off x="10490407" y="863724"/>
                <a:ext cx="482760" cy="514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A28112-0B6C-4275-9564-20208802C9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86087" y="859404"/>
                  <a:ext cx="4914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D254D8DF-9DA3-44E1-9227-8FCAE077149C}"/>
                    </a:ext>
                  </a:extLst>
                </p14:cNvPr>
                <p14:cNvContentPartPr/>
                <p14:nvPr/>
              </p14:nvContentPartPr>
              <p14:xfrm>
                <a:off x="7849087" y="-27996"/>
                <a:ext cx="2702880" cy="605520"/>
              </p14:xfrm>
            </p:contentPart>
          </mc:Choice>
          <mc:Fallback xmlns=""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D254D8DF-9DA3-44E1-9227-8FCAE07714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44767" y="-32316"/>
                  <a:ext cx="2711520" cy="61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8960" name="Freihand 168959">
                <a:extLst>
                  <a:ext uri="{FF2B5EF4-FFF2-40B4-BE49-F238E27FC236}">
                    <a16:creationId xmlns:a16="http://schemas.microsoft.com/office/drawing/2014/main" id="{31D3256D-0201-4A10-AD09-7A5A6AC5A4DB}"/>
                  </a:ext>
                </a:extLst>
              </p14:cNvPr>
              <p14:cNvContentPartPr/>
              <p14:nvPr/>
            </p14:nvContentPartPr>
            <p14:xfrm>
              <a:off x="151207" y="2373204"/>
              <a:ext cx="250560" cy="7920"/>
            </p14:xfrm>
          </p:contentPart>
        </mc:Choice>
        <mc:Fallback xmlns="">
          <p:pic>
            <p:nvPicPr>
              <p:cNvPr id="168960" name="Freihand 168959">
                <a:extLst>
                  <a:ext uri="{FF2B5EF4-FFF2-40B4-BE49-F238E27FC236}">
                    <a16:creationId xmlns:a16="http://schemas.microsoft.com/office/drawing/2014/main" id="{31D3256D-0201-4A10-AD09-7A5A6AC5A4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6887" y="2368884"/>
                <a:ext cx="2592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8961" name="Freihand 168960">
                <a:extLst>
                  <a:ext uri="{FF2B5EF4-FFF2-40B4-BE49-F238E27FC236}">
                    <a16:creationId xmlns:a16="http://schemas.microsoft.com/office/drawing/2014/main" id="{567A5DDE-F741-49F2-AF4F-70BDF14CF26E}"/>
                  </a:ext>
                </a:extLst>
              </p14:cNvPr>
              <p14:cNvContentPartPr/>
              <p14:nvPr/>
            </p14:nvContentPartPr>
            <p14:xfrm>
              <a:off x="374407" y="2302284"/>
              <a:ext cx="159840" cy="195120"/>
            </p14:xfrm>
          </p:contentPart>
        </mc:Choice>
        <mc:Fallback xmlns="">
          <p:pic>
            <p:nvPicPr>
              <p:cNvPr id="168961" name="Freihand 168960">
                <a:extLst>
                  <a:ext uri="{FF2B5EF4-FFF2-40B4-BE49-F238E27FC236}">
                    <a16:creationId xmlns:a16="http://schemas.microsoft.com/office/drawing/2014/main" id="{567A5DDE-F741-49F2-AF4F-70BDF14CF26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0087" y="2297964"/>
                <a:ext cx="1684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8D2A53A-AD80-467A-A884-5B8190371E16}"/>
                  </a:ext>
                </a:extLst>
              </p14:cNvPr>
              <p14:cNvContentPartPr/>
              <p14:nvPr/>
            </p14:nvContentPartPr>
            <p14:xfrm>
              <a:off x="674287" y="1576884"/>
              <a:ext cx="246240" cy="280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8D2A53A-AD80-467A-A884-5B8190371E1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9967" y="1572564"/>
                <a:ext cx="254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A987854-BA4E-442E-9BDC-3213D2ED01AA}"/>
                  </a:ext>
                </a:extLst>
              </p14:cNvPr>
              <p14:cNvContentPartPr/>
              <p14:nvPr/>
            </p14:nvContentPartPr>
            <p14:xfrm>
              <a:off x="691927" y="1857324"/>
              <a:ext cx="217440" cy="45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A987854-BA4E-442E-9BDC-3213D2ED01A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7607" y="1853004"/>
                <a:ext cx="226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82D2A72-289F-49B7-A654-B262E3EA7ABA}"/>
                  </a:ext>
                </a:extLst>
              </p14:cNvPr>
              <p14:cNvContentPartPr/>
              <p14:nvPr/>
            </p14:nvContentPartPr>
            <p14:xfrm>
              <a:off x="993967" y="1734564"/>
              <a:ext cx="120240" cy="514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82D2A72-289F-49B7-A654-B262E3EA7A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89647" y="1730244"/>
                <a:ext cx="128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280198A-6FFE-4098-BEC4-2D26CB4E6B49}"/>
                  </a:ext>
                </a:extLst>
              </p14:cNvPr>
              <p14:cNvContentPartPr/>
              <p14:nvPr/>
            </p14:nvContentPartPr>
            <p14:xfrm>
              <a:off x="1041847" y="1713324"/>
              <a:ext cx="96840" cy="2239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280198A-6FFE-4098-BEC4-2D26CB4E6B4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37527" y="1709004"/>
                <a:ext cx="1054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4217DEE-7C77-4130-B659-42861F8FCEC9}"/>
                  </a:ext>
                </a:extLst>
              </p14:cNvPr>
              <p14:cNvContentPartPr/>
              <p14:nvPr/>
            </p14:nvContentPartPr>
            <p14:xfrm>
              <a:off x="1118527" y="1817004"/>
              <a:ext cx="98640" cy="126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4217DEE-7C77-4130-B659-42861F8FCEC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14207" y="1812684"/>
                <a:ext cx="107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D17CC58-925E-468C-904E-D73B299120A1}"/>
                  </a:ext>
                </a:extLst>
              </p14:cNvPr>
              <p14:cNvContentPartPr/>
              <p14:nvPr/>
            </p14:nvContentPartPr>
            <p14:xfrm>
              <a:off x="1383847" y="1689924"/>
              <a:ext cx="198720" cy="17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D17CC58-925E-468C-904E-D73B299120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79527" y="1685604"/>
                <a:ext cx="207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F8DFA5C-23FC-40B6-B285-A78F2D7996A3}"/>
                  </a:ext>
                </a:extLst>
              </p14:cNvPr>
              <p14:cNvContentPartPr/>
              <p14:nvPr/>
            </p14:nvContentPartPr>
            <p14:xfrm>
              <a:off x="1412647" y="1743204"/>
              <a:ext cx="141120" cy="180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F8DFA5C-23FC-40B6-B285-A78F2D7996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08327" y="1738884"/>
                <a:ext cx="149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3BDDCFC-9251-4682-BF1C-11A02E6F6E78}"/>
                  </a:ext>
                </a:extLst>
              </p14:cNvPr>
              <p14:cNvContentPartPr/>
              <p14:nvPr/>
            </p14:nvContentPartPr>
            <p14:xfrm>
              <a:off x="1110967" y="1826724"/>
              <a:ext cx="128160" cy="1497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3BDDCFC-9251-4682-BF1C-11A02E6F6E7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06647" y="1822404"/>
                <a:ext cx="136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57F5C52-E08C-403E-BA3C-99F8274A5606}"/>
                  </a:ext>
                </a:extLst>
              </p14:cNvPr>
              <p14:cNvContentPartPr/>
              <p14:nvPr/>
            </p14:nvContentPartPr>
            <p14:xfrm>
              <a:off x="1635127" y="1594884"/>
              <a:ext cx="294480" cy="262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57F5C52-E08C-403E-BA3C-99F8274A560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30807" y="1590564"/>
                <a:ext cx="303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5915B3E-95AB-4F05-9CEF-567530B82342}"/>
                  </a:ext>
                </a:extLst>
              </p14:cNvPr>
              <p14:cNvContentPartPr/>
              <p14:nvPr/>
            </p14:nvContentPartPr>
            <p14:xfrm>
              <a:off x="1706047" y="1882524"/>
              <a:ext cx="180000" cy="12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5915B3E-95AB-4F05-9CEF-567530B8234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701727" y="1878204"/>
                <a:ext cx="188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CABC137-2F49-4CEF-9A19-90F9E2AE6236}"/>
                  </a:ext>
                </a:extLst>
              </p14:cNvPr>
              <p14:cNvContentPartPr/>
              <p14:nvPr/>
            </p14:nvContentPartPr>
            <p14:xfrm>
              <a:off x="2035087" y="1624764"/>
              <a:ext cx="163440" cy="2948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CABC137-2F49-4CEF-9A19-90F9E2AE623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030767" y="1620444"/>
                <a:ext cx="1720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8965" name="Freihand 168964">
                <a:extLst>
                  <a:ext uri="{FF2B5EF4-FFF2-40B4-BE49-F238E27FC236}">
                    <a16:creationId xmlns:a16="http://schemas.microsoft.com/office/drawing/2014/main" id="{01CE8A2D-6354-4A6B-832F-8667A59A9082}"/>
                  </a:ext>
                </a:extLst>
              </p14:cNvPr>
              <p14:cNvContentPartPr/>
              <p14:nvPr/>
            </p14:nvContentPartPr>
            <p14:xfrm>
              <a:off x="679327" y="2277804"/>
              <a:ext cx="163080" cy="137160"/>
            </p14:xfrm>
          </p:contentPart>
        </mc:Choice>
        <mc:Fallback xmlns="">
          <p:pic>
            <p:nvPicPr>
              <p:cNvPr id="168965" name="Freihand 168964">
                <a:extLst>
                  <a:ext uri="{FF2B5EF4-FFF2-40B4-BE49-F238E27FC236}">
                    <a16:creationId xmlns:a16="http://schemas.microsoft.com/office/drawing/2014/main" id="{01CE8A2D-6354-4A6B-832F-8667A59A908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5007" y="2273484"/>
                <a:ext cx="1717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8966" name="Freihand 168965">
                <a:extLst>
                  <a:ext uri="{FF2B5EF4-FFF2-40B4-BE49-F238E27FC236}">
                    <a16:creationId xmlns:a16="http://schemas.microsoft.com/office/drawing/2014/main" id="{A6B51008-9779-4AC5-892B-D4C5C61F884E}"/>
                  </a:ext>
                </a:extLst>
              </p14:cNvPr>
              <p14:cNvContentPartPr/>
              <p14:nvPr/>
            </p14:nvContentPartPr>
            <p14:xfrm>
              <a:off x="802087" y="2327484"/>
              <a:ext cx="153000" cy="84600"/>
            </p14:xfrm>
          </p:contentPart>
        </mc:Choice>
        <mc:Fallback xmlns="">
          <p:pic>
            <p:nvPicPr>
              <p:cNvPr id="168966" name="Freihand 168965">
                <a:extLst>
                  <a:ext uri="{FF2B5EF4-FFF2-40B4-BE49-F238E27FC236}">
                    <a16:creationId xmlns:a16="http://schemas.microsoft.com/office/drawing/2014/main" id="{A6B51008-9779-4AC5-892B-D4C5C61F884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97767" y="2323164"/>
                <a:ext cx="161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8967" name="Freihand 168966">
                <a:extLst>
                  <a:ext uri="{FF2B5EF4-FFF2-40B4-BE49-F238E27FC236}">
                    <a16:creationId xmlns:a16="http://schemas.microsoft.com/office/drawing/2014/main" id="{45D20D83-C981-4AFA-AD29-10E4DCF87F2F}"/>
                  </a:ext>
                </a:extLst>
              </p14:cNvPr>
              <p14:cNvContentPartPr/>
              <p14:nvPr/>
            </p14:nvContentPartPr>
            <p14:xfrm>
              <a:off x="932407" y="2296164"/>
              <a:ext cx="114120" cy="129960"/>
            </p14:xfrm>
          </p:contentPart>
        </mc:Choice>
        <mc:Fallback xmlns="">
          <p:pic>
            <p:nvPicPr>
              <p:cNvPr id="168967" name="Freihand 168966">
                <a:extLst>
                  <a:ext uri="{FF2B5EF4-FFF2-40B4-BE49-F238E27FC236}">
                    <a16:creationId xmlns:a16="http://schemas.microsoft.com/office/drawing/2014/main" id="{45D20D83-C981-4AFA-AD29-10E4DCF87F2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28087" y="2291844"/>
                <a:ext cx="1227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8968" name="Freihand 168967">
                <a:extLst>
                  <a:ext uri="{FF2B5EF4-FFF2-40B4-BE49-F238E27FC236}">
                    <a16:creationId xmlns:a16="http://schemas.microsoft.com/office/drawing/2014/main" id="{776612BB-C6A8-40C5-A55D-B28BBA16805C}"/>
                  </a:ext>
                </a:extLst>
              </p14:cNvPr>
              <p14:cNvContentPartPr/>
              <p14:nvPr/>
            </p14:nvContentPartPr>
            <p14:xfrm>
              <a:off x="1160287" y="2253324"/>
              <a:ext cx="216360" cy="111600"/>
            </p14:xfrm>
          </p:contentPart>
        </mc:Choice>
        <mc:Fallback xmlns="">
          <p:pic>
            <p:nvPicPr>
              <p:cNvPr id="168968" name="Freihand 168967">
                <a:extLst>
                  <a:ext uri="{FF2B5EF4-FFF2-40B4-BE49-F238E27FC236}">
                    <a16:creationId xmlns:a16="http://schemas.microsoft.com/office/drawing/2014/main" id="{776612BB-C6A8-40C5-A55D-B28BBA16805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55967" y="2249004"/>
                <a:ext cx="2250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8969" name="Freihand 168968">
                <a:extLst>
                  <a:ext uri="{FF2B5EF4-FFF2-40B4-BE49-F238E27FC236}">
                    <a16:creationId xmlns:a16="http://schemas.microsoft.com/office/drawing/2014/main" id="{6F0555CE-3774-415E-9B22-B1C6A7741D6D}"/>
                  </a:ext>
                </a:extLst>
              </p14:cNvPr>
              <p14:cNvContentPartPr/>
              <p14:nvPr/>
            </p14:nvContentPartPr>
            <p14:xfrm>
              <a:off x="1418407" y="2190324"/>
              <a:ext cx="159120" cy="170280"/>
            </p14:xfrm>
          </p:contentPart>
        </mc:Choice>
        <mc:Fallback xmlns="">
          <p:pic>
            <p:nvPicPr>
              <p:cNvPr id="168969" name="Freihand 168968">
                <a:extLst>
                  <a:ext uri="{FF2B5EF4-FFF2-40B4-BE49-F238E27FC236}">
                    <a16:creationId xmlns:a16="http://schemas.microsoft.com/office/drawing/2014/main" id="{6F0555CE-3774-415E-9B22-B1C6A7741D6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4087" y="2186004"/>
                <a:ext cx="1677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8970" name="Freihand 168969">
                <a:extLst>
                  <a:ext uri="{FF2B5EF4-FFF2-40B4-BE49-F238E27FC236}">
                    <a16:creationId xmlns:a16="http://schemas.microsoft.com/office/drawing/2014/main" id="{4B4448BA-5266-4FDC-9CA1-FD672F53C6B1}"/>
                  </a:ext>
                </a:extLst>
              </p14:cNvPr>
              <p14:cNvContentPartPr/>
              <p14:nvPr/>
            </p14:nvContentPartPr>
            <p14:xfrm>
              <a:off x="1543687" y="2279964"/>
              <a:ext cx="95760" cy="90000"/>
            </p14:xfrm>
          </p:contentPart>
        </mc:Choice>
        <mc:Fallback xmlns="">
          <p:pic>
            <p:nvPicPr>
              <p:cNvPr id="168970" name="Freihand 168969">
                <a:extLst>
                  <a:ext uri="{FF2B5EF4-FFF2-40B4-BE49-F238E27FC236}">
                    <a16:creationId xmlns:a16="http://schemas.microsoft.com/office/drawing/2014/main" id="{4B4448BA-5266-4FDC-9CA1-FD672F53C6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539367" y="2275644"/>
                <a:ext cx="104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8971" name="Freihand 168970">
                <a:extLst>
                  <a:ext uri="{FF2B5EF4-FFF2-40B4-BE49-F238E27FC236}">
                    <a16:creationId xmlns:a16="http://schemas.microsoft.com/office/drawing/2014/main" id="{28BDCA3E-CBD6-4717-A86F-2F1C04CE19D0}"/>
                  </a:ext>
                </a:extLst>
              </p14:cNvPr>
              <p14:cNvContentPartPr/>
              <p14:nvPr/>
            </p14:nvContentPartPr>
            <p14:xfrm>
              <a:off x="1624687" y="2142084"/>
              <a:ext cx="184680" cy="232920"/>
            </p14:xfrm>
          </p:contentPart>
        </mc:Choice>
        <mc:Fallback xmlns="">
          <p:pic>
            <p:nvPicPr>
              <p:cNvPr id="168971" name="Freihand 168970">
                <a:extLst>
                  <a:ext uri="{FF2B5EF4-FFF2-40B4-BE49-F238E27FC236}">
                    <a16:creationId xmlns:a16="http://schemas.microsoft.com/office/drawing/2014/main" id="{28BDCA3E-CBD6-4717-A86F-2F1C04CE19D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20367" y="2137764"/>
                <a:ext cx="1933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8972" name="Freihand 168971">
                <a:extLst>
                  <a:ext uri="{FF2B5EF4-FFF2-40B4-BE49-F238E27FC236}">
                    <a16:creationId xmlns:a16="http://schemas.microsoft.com/office/drawing/2014/main" id="{2939BC54-097E-4529-B336-57883276E2E6}"/>
                  </a:ext>
                </a:extLst>
              </p14:cNvPr>
              <p14:cNvContentPartPr/>
              <p14:nvPr/>
            </p14:nvContentPartPr>
            <p14:xfrm>
              <a:off x="1824487" y="2234604"/>
              <a:ext cx="94680" cy="115920"/>
            </p14:xfrm>
          </p:contentPart>
        </mc:Choice>
        <mc:Fallback xmlns="">
          <p:pic>
            <p:nvPicPr>
              <p:cNvPr id="168972" name="Freihand 168971">
                <a:extLst>
                  <a:ext uri="{FF2B5EF4-FFF2-40B4-BE49-F238E27FC236}">
                    <a16:creationId xmlns:a16="http://schemas.microsoft.com/office/drawing/2014/main" id="{2939BC54-097E-4529-B336-57883276E2E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20167" y="2230284"/>
                <a:ext cx="103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8973" name="Freihand 168972">
                <a:extLst>
                  <a:ext uri="{FF2B5EF4-FFF2-40B4-BE49-F238E27FC236}">
                    <a16:creationId xmlns:a16="http://schemas.microsoft.com/office/drawing/2014/main" id="{F713C51A-746F-44FA-AEBE-034CA2FBB13B}"/>
                  </a:ext>
                </a:extLst>
              </p14:cNvPr>
              <p14:cNvContentPartPr/>
              <p14:nvPr/>
            </p14:nvContentPartPr>
            <p14:xfrm>
              <a:off x="1525687" y="2139564"/>
              <a:ext cx="51120" cy="3600"/>
            </p14:xfrm>
          </p:contentPart>
        </mc:Choice>
        <mc:Fallback xmlns="">
          <p:pic>
            <p:nvPicPr>
              <p:cNvPr id="168973" name="Freihand 168972">
                <a:extLst>
                  <a:ext uri="{FF2B5EF4-FFF2-40B4-BE49-F238E27FC236}">
                    <a16:creationId xmlns:a16="http://schemas.microsoft.com/office/drawing/2014/main" id="{F713C51A-746F-44FA-AEBE-034CA2FBB13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21367" y="2135244"/>
                <a:ext cx="597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8975" name="Freihand 168974">
                <a:extLst>
                  <a:ext uri="{FF2B5EF4-FFF2-40B4-BE49-F238E27FC236}">
                    <a16:creationId xmlns:a16="http://schemas.microsoft.com/office/drawing/2014/main" id="{F97A1AB5-B57E-4D54-BAEF-100BB68BCBC6}"/>
                  </a:ext>
                </a:extLst>
              </p14:cNvPr>
              <p14:cNvContentPartPr/>
              <p14:nvPr/>
            </p14:nvContentPartPr>
            <p14:xfrm>
              <a:off x="2109247" y="2182764"/>
              <a:ext cx="32760" cy="127080"/>
            </p14:xfrm>
          </p:contentPart>
        </mc:Choice>
        <mc:Fallback xmlns="">
          <p:pic>
            <p:nvPicPr>
              <p:cNvPr id="168975" name="Freihand 168974">
                <a:extLst>
                  <a:ext uri="{FF2B5EF4-FFF2-40B4-BE49-F238E27FC236}">
                    <a16:creationId xmlns:a16="http://schemas.microsoft.com/office/drawing/2014/main" id="{F97A1AB5-B57E-4D54-BAEF-100BB68BCBC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04927" y="2178444"/>
                <a:ext cx="414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8976" name="Freihand 168975">
                <a:extLst>
                  <a:ext uri="{FF2B5EF4-FFF2-40B4-BE49-F238E27FC236}">
                    <a16:creationId xmlns:a16="http://schemas.microsoft.com/office/drawing/2014/main" id="{FCE02307-B7DE-4AC7-8DE9-45B196046653}"/>
                  </a:ext>
                </a:extLst>
              </p14:cNvPr>
              <p14:cNvContentPartPr/>
              <p14:nvPr/>
            </p14:nvContentPartPr>
            <p14:xfrm>
              <a:off x="2139487" y="2168004"/>
              <a:ext cx="114120" cy="16560"/>
            </p14:xfrm>
          </p:contentPart>
        </mc:Choice>
        <mc:Fallback xmlns="">
          <p:pic>
            <p:nvPicPr>
              <p:cNvPr id="168976" name="Freihand 168975">
                <a:extLst>
                  <a:ext uri="{FF2B5EF4-FFF2-40B4-BE49-F238E27FC236}">
                    <a16:creationId xmlns:a16="http://schemas.microsoft.com/office/drawing/2014/main" id="{FCE02307-B7DE-4AC7-8DE9-45B19604665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35167" y="2163684"/>
                <a:ext cx="122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8977" name="Freihand 168976">
                <a:extLst>
                  <a:ext uri="{FF2B5EF4-FFF2-40B4-BE49-F238E27FC236}">
                    <a16:creationId xmlns:a16="http://schemas.microsoft.com/office/drawing/2014/main" id="{A1F771D9-B06A-4FB5-A73B-1A460AD6EF11}"/>
                  </a:ext>
                </a:extLst>
              </p14:cNvPr>
              <p14:cNvContentPartPr/>
              <p14:nvPr/>
            </p14:nvContentPartPr>
            <p14:xfrm>
              <a:off x="2097007" y="2240364"/>
              <a:ext cx="154800" cy="103320"/>
            </p14:xfrm>
          </p:contentPart>
        </mc:Choice>
        <mc:Fallback xmlns="">
          <p:pic>
            <p:nvPicPr>
              <p:cNvPr id="168977" name="Freihand 168976">
                <a:extLst>
                  <a:ext uri="{FF2B5EF4-FFF2-40B4-BE49-F238E27FC236}">
                    <a16:creationId xmlns:a16="http://schemas.microsoft.com/office/drawing/2014/main" id="{A1F771D9-B06A-4FB5-A73B-1A460AD6EF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92687" y="2236044"/>
                <a:ext cx="163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8978" name="Freihand 168977">
                <a:extLst>
                  <a:ext uri="{FF2B5EF4-FFF2-40B4-BE49-F238E27FC236}">
                    <a16:creationId xmlns:a16="http://schemas.microsoft.com/office/drawing/2014/main" id="{F576C628-AF69-4D0F-9E65-9C08AB7F8139}"/>
                  </a:ext>
                </a:extLst>
              </p14:cNvPr>
              <p14:cNvContentPartPr/>
              <p14:nvPr/>
            </p14:nvContentPartPr>
            <p14:xfrm>
              <a:off x="2248567" y="2281764"/>
              <a:ext cx="213480" cy="48240"/>
            </p14:xfrm>
          </p:contentPart>
        </mc:Choice>
        <mc:Fallback xmlns="">
          <p:pic>
            <p:nvPicPr>
              <p:cNvPr id="168978" name="Freihand 168977">
                <a:extLst>
                  <a:ext uri="{FF2B5EF4-FFF2-40B4-BE49-F238E27FC236}">
                    <a16:creationId xmlns:a16="http://schemas.microsoft.com/office/drawing/2014/main" id="{F576C628-AF69-4D0F-9E65-9C08AB7F81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244247" y="2277444"/>
                <a:ext cx="222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8979" name="Freihand 168978">
                <a:extLst>
                  <a:ext uri="{FF2B5EF4-FFF2-40B4-BE49-F238E27FC236}">
                    <a16:creationId xmlns:a16="http://schemas.microsoft.com/office/drawing/2014/main" id="{2322396E-524C-4C12-B71B-A05C15368FDE}"/>
                  </a:ext>
                </a:extLst>
              </p14:cNvPr>
              <p14:cNvContentPartPr/>
              <p14:nvPr/>
            </p14:nvContentPartPr>
            <p14:xfrm>
              <a:off x="2449807" y="2188164"/>
              <a:ext cx="28440" cy="9000"/>
            </p14:xfrm>
          </p:contentPart>
        </mc:Choice>
        <mc:Fallback xmlns="">
          <p:pic>
            <p:nvPicPr>
              <p:cNvPr id="168979" name="Freihand 168978">
                <a:extLst>
                  <a:ext uri="{FF2B5EF4-FFF2-40B4-BE49-F238E27FC236}">
                    <a16:creationId xmlns:a16="http://schemas.microsoft.com/office/drawing/2014/main" id="{2322396E-524C-4C12-B71B-A05C15368FD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445487" y="2183844"/>
                <a:ext cx="370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8980" name="Freihand 168979">
                <a:extLst>
                  <a:ext uri="{FF2B5EF4-FFF2-40B4-BE49-F238E27FC236}">
                    <a16:creationId xmlns:a16="http://schemas.microsoft.com/office/drawing/2014/main" id="{7A1E1904-E4E7-4C2D-84A7-388920700819}"/>
                  </a:ext>
                </a:extLst>
              </p14:cNvPr>
              <p14:cNvContentPartPr/>
              <p14:nvPr/>
            </p14:nvContentPartPr>
            <p14:xfrm>
              <a:off x="2503447" y="2192124"/>
              <a:ext cx="132480" cy="128520"/>
            </p14:xfrm>
          </p:contentPart>
        </mc:Choice>
        <mc:Fallback xmlns="">
          <p:pic>
            <p:nvPicPr>
              <p:cNvPr id="168980" name="Freihand 168979">
                <a:extLst>
                  <a:ext uri="{FF2B5EF4-FFF2-40B4-BE49-F238E27FC236}">
                    <a16:creationId xmlns:a16="http://schemas.microsoft.com/office/drawing/2014/main" id="{7A1E1904-E4E7-4C2D-84A7-38892070081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99127" y="2187804"/>
                <a:ext cx="141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8981" name="Freihand 168980">
                <a:extLst>
                  <a:ext uri="{FF2B5EF4-FFF2-40B4-BE49-F238E27FC236}">
                    <a16:creationId xmlns:a16="http://schemas.microsoft.com/office/drawing/2014/main" id="{4C1DF0C8-70B9-4CC9-AC96-D50905CE40A2}"/>
                  </a:ext>
                </a:extLst>
              </p14:cNvPr>
              <p14:cNvContentPartPr/>
              <p14:nvPr/>
            </p14:nvContentPartPr>
            <p14:xfrm>
              <a:off x="2635567" y="2255844"/>
              <a:ext cx="230760" cy="46800"/>
            </p14:xfrm>
          </p:contentPart>
        </mc:Choice>
        <mc:Fallback xmlns="">
          <p:pic>
            <p:nvPicPr>
              <p:cNvPr id="168981" name="Freihand 168980">
                <a:extLst>
                  <a:ext uri="{FF2B5EF4-FFF2-40B4-BE49-F238E27FC236}">
                    <a16:creationId xmlns:a16="http://schemas.microsoft.com/office/drawing/2014/main" id="{4C1DF0C8-70B9-4CC9-AC96-D50905CE40A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31247" y="2251524"/>
                <a:ext cx="239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8982" name="Freihand 168981">
                <a:extLst>
                  <a:ext uri="{FF2B5EF4-FFF2-40B4-BE49-F238E27FC236}">
                    <a16:creationId xmlns:a16="http://schemas.microsoft.com/office/drawing/2014/main" id="{21C527CB-C959-4403-9C3B-5F0A171EDF65}"/>
                  </a:ext>
                </a:extLst>
              </p14:cNvPr>
              <p14:cNvContentPartPr/>
              <p14:nvPr/>
            </p14:nvContentPartPr>
            <p14:xfrm>
              <a:off x="2881087" y="2247924"/>
              <a:ext cx="176400" cy="49320"/>
            </p14:xfrm>
          </p:contentPart>
        </mc:Choice>
        <mc:Fallback xmlns="">
          <p:pic>
            <p:nvPicPr>
              <p:cNvPr id="168982" name="Freihand 168981">
                <a:extLst>
                  <a:ext uri="{FF2B5EF4-FFF2-40B4-BE49-F238E27FC236}">
                    <a16:creationId xmlns:a16="http://schemas.microsoft.com/office/drawing/2014/main" id="{21C527CB-C959-4403-9C3B-5F0A171EDF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876767" y="2243604"/>
                <a:ext cx="185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8983" name="Freihand 168982">
                <a:extLst>
                  <a:ext uri="{FF2B5EF4-FFF2-40B4-BE49-F238E27FC236}">
                    <a16:creationId xmlns:a16="http://schemas.microsoft.com/office/drawing/2014/main" id="{3F0FCF7A-CF18-4BDC-8C05-F7A75C3BA1F4}"/>
                  </a:ext>
                </a:extLst>
              </p14:cNvPr>
              <p14:cNvContentPartPr/>
              <p14:nvPr/>
            </p14:nvContentPartPr>
            <p14:xfrm>
              <a:off x="3113287" y="2224884"/>
              <a:ext cx="275400" cy="73440"/>
            </p14:xfrm>
          </p:contentPart>
        </mc:Choice>
        <mc:Fallback xmlns="">
          <p:pic>
            <p:nvPicPr>
              <p:cNvPr id="168983" name="Freihand 168982">
                <a:extLst>
                  <a:ext uri="{FF2B5EF4-FFF2-40B4-BE49-F238E27FC236}">
                    <a16:creationId xmlns:a16="http://schemas.microsoft.com/office/drawing/2014/main" id="{3F0FCF7A-CF18-4BDC-8C05-F7A75C3BA1F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108967" y="2220564"/>
                <a:ext cx="284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8985" name="Freihand 168984">
                <a:extLst>
                  <a:ext uri="{FF2B5EF4-FFF2-40B4-BE49-F238E27FC236}">
                    <a16:creationId xmlns:a16="http://schemas.microsoft.com/office/drawing/2014/main" id="{4FF24184-F2FF-4075-BA2E-71CDF41A0563}"/>
                  </a:ext>
                </a:extLst>
              </p14:cNvPr>
              <p14:cNvContentPartPr/>
              <p14:nvPr/>
            </p14:nvContentPartPr>
            <p14:xfrm>
              <a:off x="3529807" y="2110764"/>
              <a:ext cx="158040" cy="387360"/>
            </p14:xfrm>
          </p:contentPart>
        </mc:Choice>
        <mc:Fallback xmlns="">
          <p:pic>
            <p:nvPicPr>
              <p:cNvPr id="168985" name="Freihand 168984">
                <a:extLst>
                  <a:ext uri="{FF2B5EF4-FFF2-40B4-BE49-F238E27FC236}">
                    <a16:creationId xmlns:a16="http://schemas.microsoft.com/office/drawing/2014/main" id="{4FF24184-F2FF-4075-BA2E-71CDF41A056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525487" y="2106444"/>
                <a:ext cx="1666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8986" name="Freihand 168985">
                <a:extLst>
                  <a:ext uri="{FF2B5EF4-FFF2-40B4-BE49-F238E27FC236}">
                    <a16:creationId xmlns:a16="http://schemas.microsoft.com/office/drawing/2014/main" id="{CB0B5D8B-5DE3-4A43-BE01-DFE3A696069B}"/>
                  </a:ext>
                </a:extLst>
              </p14:cNvPr>
              <p14:cNvContentPartPr/>
              <p14:nvPr/>
            </p14:nvContentPartPr>
            <p14:xfrm>
              <a:off x="3691447" y="2225964"/>
              <a:ext cx="122400" cy="96840"/>
            </p14:xfrm>
          </p:contentPart>
        </mc:Choice>
        <mc:Fallback xmlns="">
          <p:pic>
            <p:nvPicPr>
              <p:cNvPr id="168986" name="Freihand 168985">
                <a:extLst>
                  <a:ext uri="{FF2B5EF4-FFF2-40B4-BE49-F238E27FC236}">
                    <a16:creationId xmlns:a16="http://schemas.microsoft.com/office/drawing/2014/main" id="{CB0B5D8B-5DE3-4A43-BE01-DFE3A696069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687127" y="2221644"/>
                <a:ext cx="131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8987" name="Freihand 168986">
                <a:extLst>
                  <a:ext uri="{FF2B5EF4-FFF2-40B4-BE49-F238E27FC236}">
                    <a16:creationId xmlns:a16="http://schemas.microsoft.com/office/drawing/2014/main" id="{BA838BBA-E7AC-46A3-9955-E42D5CD33F31}"/>
                  </a:ext>
                </a:extLst>
              </p14:cNvPr>
              <p14:cNvContentPartPr/>
              <p14:nvPr/>
            </p14:nvContentPartPr>
            <p14:xfrm>
              <a:off x="3845167" y="2129844"/>
              <a:ext cx="237240" cy="191520"/>
            </p14:xfrm>
          </p:contentPart>
        </mc:Choice>
        <mc:Fallback xmlns="">
          <p:pic>
            <p:nvPicPr>
              <p:cNvPr id="168987" name="Freihand 168986">
                <a:extLst>
                  <a:ext uri="{FF2B5EF4-FFF2-40B4-BE49-F238E27FC236}">
                    <a16:creationId xmlns:a16="http://schemas.microsoft.com/office/drawing/2014/main" id="{BA838BBA-E7AC-46A3-9955-E42D5CD33F3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40847" y="2125524"/>
                <a:ext cx="245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8988" name="Freihand 168987">
                <a:extLst>
                  <a:ext uri="{FF2B5EF4-FFF2-40B4-BE49-F238E27FC236}">
                    <a16:creationId xmlns:a16="http://schemas.microsoft.com/office/drawing/2014/main" id="{F96B391E-5B6B-4AA1-B39B-C9B82EB3CC51}"/>
                  </a:ext>
                </a:extLst>
              </p14:cNvPr>
              <p14:cNvContentPartPr/>
              <p14:nvPr/>
            </p14:nvContentPartPr>
            <p14:xfrm>
              <a:off x="3764527" y="2086284"/>
              <a:ext cx="117720" cy="9360"/>
            </p14:xfrm>
          </p:contentPart>
        </mc:Choice>
        <mc:Fallback xmlns="">
          <p:pic>
            <p:nvPicPr>
              <p:cNvPr id="168988" name="Freihand 168987">
                <a:extLst>
                  <a:ext uri="{FF2B5EF4-FFF2-40B4-BE49-F238E27FC236}">
                    <a16:creationId xmlns:a16="http://schemas.microsoft.com/office/drawing/2014/main" id="{F96B391E-5B6B-4AA1-B39B-C9B82EB3CC5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759847" y="2081964"/>
                <a:ext cx="126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8989" name="Freihand 168988">
                <a:extLst>
                  <a:ext uri="{FF2B5EF4-FFF2-40B4-BE49-F238E27FC236}">
                    <a16:creationId xmlns:a16="http://schemas.microsoft.com/office/drawing/2014/main" id="{8FEC5AED-B4AB-4BD7-ABEA-4CF7E8930872}"/>
                  </a:ext>
                </a:extLst>
              </p14:cNvPr>
              <p14:cNvContentPartPr/>
              <p14:nvPr/>
            </p14:nvContentPartPr>
            <p14:xfrm>
              <a:off x="4214887" y="2211204"/>
              <a:ext cx="247680" cy="106200"/>
            </p14:xfrm>
          </p:contentPart>
        </mc:Choice>
        <mc:Fallback xmlns="">
          <p:pic>
            <p:nvPicPr>
              <p:cNvPr id="168989" name="Freihand 168988">
                <a:extLst>
                  <a:ext uri="{FF2B5EF4-FFF2-40B4-BE49-F238E27FC236}">
                    <a16:creationId xmlns:a16="http://schemas.microsoft.com/office/drawing/2014/main" id="{8FEC5AED-B4AB-4BD7-ABEA-4CF7E893087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210567" y="2206884"/>
                <a:ext cx="256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8991" name="Freihand 168990">
                <a:extLst>
                  <a:ext uri="{FF2B5EF4-FFF2-40B4-BE49-F238E27FC236}">
                    <a16:creationId xmlns:a16="http://schemas.microsoft.com/office/drawing/2014/main" id="{7733320D-200E-4C02-BEA6-6092B69E9D40}"/>
                  </a:ext>
                </a:extLst>
              </p14:cNvPr>
              <p14:cNvContentPartPr/>
              <p14:nvPr/>
            </p14:nvContentPartPr>
            <p14:xfrm>
              <a:off x="4640407" y="2187444"/>
              <a:ext cx="112680" cy="122400"/>
            </p14:xfrm>
          </p:contentPart>
        </mc:Choice>
        <mc:Fallback xmlns="">
          <p:pic>
            <p:nvPicPr>
              <p:cNvPr id="168991" name="Freihand 168990">
                <a:extLst>
                  <a:ext uri="{FF2B5EF4-FFF2-40B4-BE49-F238E27FC236}">
                    <a16:creationId xmlns:a16="http://schemas.microsoft.com/office/drawing/2014/main" id="{7733320D-200E-4C02-BEA6-6092B69E9D4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636087" y="2183124"/>
                <a:ext cx="1213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8992" name="Freihand 168991">
                <a:extLst>
                  <a:ext uri="{FF2B5EF4-FFF2-40B4-BE49-F238E27FC236}">
                    <a16:creationId xmlns:a16="http://schemas.microsoft.com/office/drawing/2014/main" id="{CC965C49-A1BB-426A-8599-254CB78988E0}"/>
                  </a:ext>
                </a:extLst>
              </p14:cNvPr>
              <p14:cNvContentPartPr/>
              <p14:nvPr/>
            </p14:nvContentPartPr>
            <p14:xfrm>
              <a:off x="4810327" y="2083044"/>
              <a:ext cx="223200" cy="164160"/>
            </p14:xfrm>
          </p:contentPart>
        </mc:Choice>
        <mc:Fallback xmlns="">
          <p:pic>
            <p:nvPicPr>
              <p:cNvPr id="168992" name="Freihand 168991">
                <a:extLst>
                  <a:ext uri="{FF2B5EF4-FFF2-40B4-BE49-F238E27FC236}">
                    <a16:creationId xmlns:a16="http://schemas.microsoft.com/office/drawing/2014/main" id="{CC965C49-A1BB-426A-8599-254CB78988E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806007" y="2078724"/>
                <a:ext cx="231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8993" name="Freihand 168992">
                <a:extLst>
                  <a:ext uri="{FF2B5EF4-FFF2-40B4-BE49-F238E27FC236}">
                    <a16:creationId xmlns:a16="http://schemas.microsoft.com/office/drawing/2014/main" id="{93A70278-6B92-45D7-BE0E-60F2F67138C6}"/>
                  </a:ext>
                </a:extLst>
              </p14:cNvPr>
              <p14:cNvContentPartPr/>
              <p14:nvPr/>
            </p14:nvContentPartPr>
            <p14:xfrm>
              <a:off x="5022007" y="2101764"/>
              <a:ext cx="28080" cy="39240"/>
            </p14:xfrm>
          </p:contentPart>
        </mc:Choice>
        <mc:Fallback xmlns="">
          <p:pic>
            <p:nvPicPr>
              <p:cNvPr id="168993" name="Freihand 168992">
                <a:extLst>
                  <a:ext uri="{FF2B5EF4-FFF2-40B4-BE49-F238E27FC236}">
                    <a16:creationId xmlns:a16="http://schemas.microsoft.com/office/drawing/2014/main" id="{93A70278-6B92-45D7-BE0E-60F2F67138C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017687" y="2097444"/>
                <a:ext cx="36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8994" name="Freihand 168993">
                <a:extLst>
                  <a:ext uri="{FF2B5EF4-FFF2-40B4-BE49-F238E27FC236}">
                    <a16:creationId xmlns:a16="http://schemas.microsoft.com/office/drawing/2014/main" id="{68923B10-53CC-4985-847A-FF2E8B195149}"/>
                  </a:ext>
                </a:extLst>
              </p14:cNvPr>
              <p14:cNvContentPartPr/>
              <p14:nvPr/>
            </p14:nvContentPartPr>
            <p14:xfrm>
              <a:off x="5021647" y="2170524"/>
              <a:ext cx="82800" cy="218520"/>
            </p14:xfrm>
          </p:contentPart>
        </mc:Choice>
        <mc:Fallback xmlns="">
          <p:pic>
            <p:nvPicPr>
              <p:cNvPr id="168994" name="Freihand 168993">
                <a:extLst>
                  <a:ext uri="{FF2B5EF4-FFF2-40B4-BE49-F238E27FC236}">
                    <a16:creationId xmlns:a16="http://schemas.microsoft.com/office/drawing/2014/main" id="{68923B10-53CC-4985-847A-FF2E8B19514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17327" y="2166204"/>
                <a:ext cx="914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995" name="Freihand 168994">
                <a:extLst>
                  <a:ext uri="{FF2B5EF4-FFF2-40B4-BE49-F238E27FC236}">
                    <a16:creationId xmlns:a16="http://schemas.microsoft.com/office/drawing/2014/main" id="{9BE9654B-80DE-4563-B798-D3E05F512972}"/>
                  </a:ext>
                </a:extLst>
              </p14:cNvPr>
              <p14:cNvContentPartPr/>
              <p14:nvPr/>
            </p14:nvContentPartPr>
            <p14:xfrm>
              <a:off x="5139007" y="2164764"/>
              <a:ext cx="261000" cy="78120"/>
            </p14:xfrm>
          </p:contentPart>
        </mc:Choice>
        <mc:Fallback xmlns="">
          <p:pic>
            <p:nvPicPr>
              <p:cNvPr id="168995" name="Freihand 168994">
                <a:extLst>
                  <a:ext uri="{FF2B5EF4-FFF2-40B4-BE49-F238E27FC236}">
                    <a16:creationId xmlns:a16="http://schemas.microsoft.com/office/drawing/2014/main" id="{9BE9654B-80DE-4563-B798-D3E05F51297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134687" y="2160444"/>
                <a:ext cx="269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8996" name="Freihand 168995">
                <a:extLst>
                  <a:ext uri="{FF2B5EF4-FFF2-40B4-BE49-F238E27FC236}">
                    <a16:creationId xmlns:a16="http://schemas.microsoft.com/office/drawing/2014/main" id="{3D018D4D-E9A1-4E8A-A272-301C265E9B1D}"/>
                  </a:ext>
                </a:extLst>
              </p14:cNvPr>
              <p14:cNvContentPartPr/>
              <p14:nvPr/>
            </p14:nvContentPartPr>
            <p14:xfrm>
              <a:off x="5437087" y="2108244"/>
              <a:ext cx="111240" cy="119160"/>
            </p14:xfrm>
          </p:contentPart>
        </mc:Choice>
        <mc:Fallback xmlns="">
          <p:pic>
            <p:nvPicPr>
              <p:cNvPr id="168996" name="Freihand 168995">
                <a:extLst>
                  <a:ext uri="{FF2B5EF4-FFF2-40B4-BE49-F238E27FC236}">
                    <a16:creationId xmlns:a16="http://schemas.microsoft.com/office/drawing/2014/main" id="{3D018D4D-E9A1-4E8A-A272-301C265E9B1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32767" y="2103924"/>
                <a:ext cx="119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8997" name="Freihand 168996">
                <a:extLst>
                  <a:ext uri="{FF2B5EF4-FFF2-40B4-BE49-F238E27FC236}">
                    <a16:creationId xmlns:a16="http://schemas.microsoft.com/office/drawing/2014/main" id="{3200744B-D405-4489-8919-9D4E9E1D6DC8}"/>
                  </a:ext>
                </a:extLst>
              </p14:cNvPr>
              <p14:cNvContentPartPr/>
              <p14:nvPr/>
            </p14:nvContentPartPr>
            <p14:xfrm>
              <a:off x="5582527" y="2142804"/>
              <a:ext cx="323640" cy="65880"/>
            </p14:xfrm>
          </p:contentPart>
        </mc:Choice>
        <mc:Fallback xmlns="">
          <p:pic>
            <p:nvPicPr>
              <p:cNvPr id="168997" name="Freihand 168996">
                <a:extLst>
                  <a:ext uri="{FF2B5EF4-FFF2-40B4-BE49-F238E27FC236}">
                    <a16:creationId xmlns:a16="http://schemas.microsoft.com/office/drawing/2014/main" id="{3200744B-D405-4489-8919-9D4E9E1D6DC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578207" y="2138484"/>
                <a:ext cx="3322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8998" name="Freihand 168997">
                <a:extLst>
                  <a:ext uri="{FF2B5EF4-FFF2-40B4-BE49-F238E27FC236}">
                    <a16:creationId xmlns:a16="http://schemas.microsoft.com/office/drawing/2014/main" id="{C3C5B36E-8EA9-48F5-867A-608BA5306BAC}"/>
                  </a:ext>
                </a:extLst>
              </p14:cNvPr>
              <p14:cNvContentPartPr/>
              <p14:nvPr/>
            </p14:nvContentPartPr>
            <p14:xfrm>
              <a:off x="6114967" y="2014644"/>
              <a:ext cx="195840" cy="202320"/>
            </p14:xfrm>
          </p:contentPart>
        </mc:Choice>
        <mc:Fallback xmlns="">
          <p:pic>
            <p:nvPicPr>
              <p:cNvPr id="168998" name="Freihand 168997">
                <a:extLst>
                  <a:ext uri="{FF2B5EF4-FFF2-40B4-BE49-F238E27FC236}">
                    <a16:creationId xmlns:a16="http://schemas.microsoft.com/office/drawing/2014/main" id="{C3C5B36E-8EA9-48F5-867A-608BA5306BA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110647" y="2010324"/>
                <a:ext cx="2044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999" name="Freihand 168998">
                <a:extLst>
                  <a:ext uri="{FF2B5EF4-FFF2-40B4-BE49-F238E27FC236}">
                    <a16:creationId xmlns:a16="http://schemas.microsoft.com/office/drawing/2014/main" id="{2CD8FB71-EC03-4028-AF00-E8A92F2AA54D}"/>
                  </a:ext>
                </a:extLst>
              </p14:cNvPr>
              <p14:cNvContentPartPr/>
              <p14:nvPr/>
            </p14:nvContentPartPr>
            <p14:xfrm>
              <a:off x="6213967" y="2139564"/>
              <a:ext cx="57960" cy="72000"/>
            </p14:xfrm>
          </p:contentPart>
        </mc:Choice>
        <mc:Fallback xmlns="">
          <p:pic>
            <p:nvPicPr>
              <p:cNvPr id="168999" name="Freihand 168998">
                <a:extLst>
                  <a:ext uri="{FF2B5EF4-FFF2-40B4-BE49-F238E27FC236}">
                    <a16:creationId xmlns:a16="http://schemas.microsoft.com/office/drawing/2014/main" id="{2CD8FB71-EC03-4028-AF00-E8A92F2AA54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209647" y="2135244"/>
                <a:ext cx="66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9000" name="Freihand 168999">
                <a:extLst>
                  <a:ext uri="{FF2B5EF4-FFF2-40B4-BE49-F238E27FC236}">
                    <a16:creationId xmlns:a16="http://schemas.microsoft.com/office/drawing/2014/main" id="{FE9CE95A-BD29-41A4-BBC3-341495FB68B7}"/>
                  </a:ext>
                </a:extLst>
              </p14:cNvPr>
              <p14:cNvContentPartPr/>
              <p14:nvPr/>
            </p14:nvContentPartPr>
            <p14:xfrm>
              <a:off x="6253207" y="2122284"/>
              <a:ext cx="219960" cy="82440"/>
            </p14:xfrm>
          </p:contentPart>
        </mc:Choice>
        <mc:Fallback xmlns="">
          <p:pic>
            <p:nvPicPr>
              <p:cNvPr id="169000" name="Freihand 168999">
                <a:extLst>
                  <a:ext uri="{FF2B5EF4-FFF2-40B4-BE49-F238E27FC236}">
                    <a16:creationId xmlns:a16="http://schemas.microsoft.com/office/drawing/2014/main" id="{FE9CE95A-BD29-41A4-BBC3-341495FB68B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248887" y="2117964"/>
                <a:ext cx="2286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9001" name="Freihand 169000">
                <a:extLst>
                  <a:ext uri="{FF2B5EF4-FFF2-40B4-BE49-F238E27FC236}">
                    <a16:creationId xmlns:a16="http://schemas.microsoft.com/office/drawing/2014/main" id="{E1DE334D-1EEC-4338-843C-6D1366A49B41}"/>
                  </a:ext>
                </a:extLst>
              </p14:cNvPr>
              <p14:cNvContentPartPr/>
              <p14:nvPr/>
            </p14:nvContentPartPr>
            <p14:xfrm>
              <a:off x="6499087" y="2095644"/>
              <a:ext cx="91440" cy="115560"/>
            </p14:xfrm>
          </p:contentPart>
        </mc:Choice>
        <mc:Fallback xmlns="">
          <p:pic>
            <p:nvPicPr>
              <p:cNvPr id="169001" name="Freihand 169000">
                <a:extLst>
                  <a:ext uri="{FF2B5EF4-FFF2-40B4-BE49-F238E27FC236}">
                    <a16:creationId xmlns:a16="http://schemas.microsoft.com/office/drawing/2014/main" id="{E1DE334D-1EEC-4338-843C-6D1366A49B4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494767" y="2091324"/>
                <a:ext cx="100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9002" name="Freihand 169001">
                <a:extLst>
                  <a:ext uri="{FF2B5EF4-FFF2-40B4-BE49-F238E27FC236}">
                    <a16:creationId xmlns:a16="http://schemas.microsoft.com/office/drawing/2014/main" id="{0B32D7F7-9C15-45C3-BC83-E98431B1D6DC}"/>
                  </a:ext>
                </a:extLst>
              </p14:cNvPr>
              <p14:cNvContentPartPr/>
              <p14:nvPr/>
            </p14:nvContentPartPr>
            <p14:xfrm>
              <a:off x="6587287" y="2114364"/>
              <a:ext cx="357840" cy="72000"/>
            </p14:xfrm>
          </p:contentPart>
        </mc:Choice>
        <mc:Fallback xmlns="">
          <p:pic>
            <p:nvPicPr>
              <p:cNvPr id="169002" name="Freihand 169001">
                <a:extLst>
                  <a:ext uri="{FF2B5EF4-FFF2-40B4-BE49-F238E27FC236}">
                    <a16:creationId xmlns:a16="http://schemas.microsoft.com/office/drawing/2014/main" id="{0B32D7F7-9C15-45C3-BC83-E98431B1D6D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582967" y="2110044"/>
                <a:ext cx="366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9010" name="Freihand 169009">
                <a:extLst>
                  <a:ext uri="{FF2B5EF4-FFF2-40B4-BE49-F238E27FC236}">
                    <a16:creationId xmlns:a16="http://schemas.microsoft.com/office/drawing/2014/main" id="{CD733134-FEFD-48E6-AB6D-4875886EE55D}"/>
                  </a:ext>
                </a:extLst>
              </p14:cNvPr>
              <p14:cNvContentPartPr/>
              <p14:nvPr/>
            </p14:nvContentPartPr>
            <p14:xfrm>
              <a:off x="7225567" y="2092044"/>
              <a:ext cx="133200" cy="132480"/>
            </p14:xfrm>
          </p:contentPart>
        </mc:Choice>
        <mc:Fallback xmlns="">
          <p:pic>
            <p:nvPicPr>
              <p:cNvPr id="169010" name="Freihand 169009">
                <a:extLst>
                  <a:ext uri="{FF2B5EF4-FFF2-40B4-BE49-F238E27FC236}">
                    <a16:creationId xmlns:a16="http://schemas.microsoft.com/office/drawing/2014/main" id="{CD733134-FEFD-48E6-AB6D-4875886EE55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221247" y="2087724"/>
                <a:ext cx="141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9011" name="Freihand 169010">
                <a:extLst>
                  <a:ext uri="{FF2B5EF4-FFF2-40B4-BE49-F238E27FC236}">
                    <a16:creationId xmlns:a16="http://schemas.microsoft.com/office/drawing/2014/main" id="{9DC22281-2B2A-4D92-9DDB-EFBE3A070E60}"/>
                  </a:ext>
                </a:extLst>
              </p14:cNvPr>
              <p14:cNvContentPartPr/>
              <p14:nvPr/>
            </p14:nvContentPartPr>
            <p14:xfrm>
              <a:off x="7220167" y="2091324"/>
              <a:ext cx="186120" cy="159840"/>
            </p14:xfrm>
          </p:contentPart>
        </mc:Choice>
        <mc:Fallback xmlns="">
          <p:pic>
            <p:nvPicPr>
              <p:cNvPr id="169011" name="Freihand 169010">
                <a:extLst>
                  <a:ext uri="{FF2B5EF4-FFF2-40B4-BE49-F238E27FC236}">
                    <a16:creationId xmlns:a16="http://schemas.microsoft.com/office/drawing/2014/main" id="{9DC22281-2B2A-4D92-9DDB-EFBE3A070E6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15847" y="2087004"/>
                <a:ext cx="1947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012" name="Freihand 169011">
                <a:extLst>
                  <a:ext uri="{FF2B5EF4-FFF2-40B4-BE49-F238E27FC236}">
                    <a16:creationId xmlns:a16="http://schemas.microsoft.com/office/drawing/2014/main" id="{D87C7B71-7125-4441-8B4F-CDB70CD8157F}"/>
                  </a:ext>
                </a:extLst>
              </p14:cNvPr>
              <p14:cNvContentPartPr/>
              <p14:nvPr/>
            </p14:nvContentPartPr>
            <p14:xfrm>
              <a:off x="7422127" y="2112924"/>
              <a:ext cx="126720" cy="111600"/>
            </p14:xfrm>
          </p:contentPart>
        </mc:Choice>
        <mc:Fallback xmlns="">
          <p:pic>
            <p:nvPicPr>
              <p:cNvPr id="169012" name="Freihand 169011">
                <a:extLst>
                  <a:ext uri="{FF2B5EF4-FFF2-40B4-BE49-F238E27FC236}">
                    <a16:creationId xmlns:a16="http://schemas.microsoft.com/office/drawing/2014/main" id="{D87C7B71-7125-4441-8B4F-CDB70CD8157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417807" y="2108604"/>
                <a:ext cx="135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9013" name="Freihand 169012">
                <a:extLst>
                  <a:ext uri="{FF2B5EF4-FFF2-40B4-BE49-F238E27FC236}">
                    <a16:creationId xmlns:a16="http://schemas.microsoft.com/office/drawing/2014/main" id="{A44E6F80-7F3F-4553-9313-BA0B42077A44}"/>
                  </a:ext>
                </a:extLst>
              </p14:cNvPr>
              <p14:cNvContentPartPr/>
              <p14:nvPr/>
            </p14:nvContentPartPr>
            <p14:xfrm>
              <a:off x="7561807" y="2209404"/>
              <a:ext cx="81720" cy="105120"/>
            </p14:xfrm>
          </p:contentPart>
        </mc:Choice>
        <mc:Fallback xmlns="">
          <p:pic>
            <p:nvPicPr>
              <p:cNvPr id="169013" name="Freihand 169012">
                <a:extLst>
                  <a:ext uri="{FF2B5EF4-FFF2-40B4-BE49-F238E27FC236}">
                    <a16:creationId xmlns:a16="http://schemas.microsoft.com/office/drawing/2014/main" id="{A44E6F80-7F3F-4553-9313-BA0B42077A4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557487" y="2205084"/>
                <a:ext cx="903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9039" name="Freihand 169038">
                <a:extLst>
                  <a:ext uri="{FF2B5EF4-FFF2-40B4-BE49-F238E27FC236}">
                    <a16:creationId xmlns:a16="http://schemas.microsoft.com/office/drawing/2014/main" id="{256405F2-E685-4614-9C77-5C80640FCEAF}"/>
                  </a:ext>
                </a:extLst>
              </p14:cNvPr>
              <p14:cNvContentPartPr/>
              <p14:nvPr/>
            </p14:nvContentPartPr>
            <p14:xfrm>
              <a:off x="2419927" y="1684164"/>
              <a:ext cx="173160" cy="7200"/>
            </p14:xfrm>
          </p:contentPart>
        </mc:Choice>
        <mc:Fallback xmlns="">
          <p:pic>
            <p:nvPicPr>
              <p:cNvPr id="169039" name="Freihand 169038">
                <a:extLst>
                  <a:ext uri="{FF2B5EF4-FFF2-40B4-BE49-F238E27FC236}">
                    <a16:creationId xmlns:a16="http://schemas.microsoft.com/office/drawing/2014/main" id="{256405F2-E685-4614-9C77-5C80640FCEA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415607" y="1679844"/>
                <a:ext cx="1818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9040" name="Freihand 169039">
                <a:extLst>
                  <a:ext uri="{FF2B5EF4-FFF2-40B4-BE49-F238E27FC236}">
                    <a16:creationId xmlns:a16="http://schemas.microsoft.com/office/drawing/2014/main" id="{1E5FA8BC-8563-4D81-A4EF-B6D136437AB1}"/>
                  </a:ext>
                </a:extLst>
              </p14:cNvPr>
              <p14:cNvContentPartPr/>
              <p14:nvPr/>
            </p14:nvContentPartPr>
            <p14:xfrm>
              <a:off x="2442247" y="1729884"/>
              <a:ext cx="211680" cy="34560"/>
            </p14:xfrm>
          </p:contentPart>
        </mc:Choice>
        <mc:Fallback xmlns="">
          <p:pic>
            <p:nvPicPr>
              <p:cNvPr id="169040" name="Freihand 169039">
                <a:extLst>
                  <a:ext uri="{FF2B5EF4-FFF2-40B4-BE49-F238E27FC236}">
                    <a16:creationId xmlns:a16="http://schemas.microsoft.com/office/drawing/2014/main" id="{1E5FA8BC-8563-4D81-A4EF-B6D136437AB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437927" y="1725564"/>
                <a:ext cx="220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69041" name="Freihand 169040">
                <a:extLst>
                  <a:ext uri="{FF2B5EF4-FFF2-40B4-BE49-F238E27FC236}">
                    <a16:creationId xmlns:a16="http://schemas.microsoft.com/office/drawing/2014/main" id="{B14C286B-6379-45DE-B0B0-73CE45F3CBB3}"/>
                  </a:ext>
                </a:extLst>
              </p14:cNvPr>
              <p14:cNvContentPartPr/>
              <p14:nvPr/>
            </p14:nvContentPartPr>
            <p14:xfrm>
              <a:off x="2747527" y="1657884"/>
              <a:ext cx="151560" cy="178560"/>
            </p14:xfrm>
          </p:contentPart>
        </mc:Choice>
        <mc:Fallback xmlns="">
          <p:pic>
            <p:nvPicPr>
              <p:cNvPr id="169041" name="Freihand 169040">
                <a:extLst>
                  <a:ext uri="{FF2B5EF4-FFF2-40B4-BE49-F238E27FC236}">
                    <a16:creationId xmlns:a16="http://schemas.microsoft.com/office/drawing/2014/main" id="{B14C286B-6379-45DE-B0B0-73CE45F3CBB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743207" y="1653564"/>
                <a:ext cx="1602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9042" name="Freihand 169041">
                <a:extLst>
                  <a:ext uri="{FF2B5EF4-FFF2-40B4-BE49-F238E27FC236}">
                    <a16:creationId xmlns:a16="http://schemas.microsoft.com/office/drawing/2014/main" id="{2C441A0E-C830-4A01-83A9-87CF85F408C8}"/>
                  </a:ext>
                </a:extLst>
              </p14:cNvPr>
              <p14:cNvContentPartPr/>
              <p14:nvPr/>
            </p14:nvContentPartPr>
            <p14:xfrm>
              <a:off x="2814127" y="1636644"/>
              <a:ext cx="178920" cy="15120"/>
            </p14:xfrm>
          </p:contentPart>
        </mc:Choice>
        <mc:Fallback xmlns="">
          <p:pic>
            <p:nvPicPr>
              <p:cNvPr id="169042" name="Freihand 169041">
                <a:extLst>
                  <a:ext uri="{FF2B5EF4-FFF2-40B4-BE49-F238E27FC236}">
                    <a16:creationId xmlns:a16="http://schemas.microsoft.com/office/drawing/2014/main" id="{2C441A0E-C830-4A01-83A9-87CF85F408C8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809807" y="1632324"/>
                <a:ext cx="187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69062" name="Freihand 169061">
                <a:extLst>
                  <a:ext uri="{FF2B5EF4-FFF2-40B4-BE49-F238E27FC236}">
                    <a16:creationId xmlns:a16="http://schemas.microsoft.com/office/drawing/2014/main" id="{DAFF43E9-5F50-4EDE-BD44-742D6115FB46}"/>
                  </a:ext>
                </a:extLst>
              </p14:cNvPr>
              <p14:cNvContentPartPr/>
              <p14:nvPr/>
            </p14:nvContentPartPr>
            <p14:xfrm>
              <a:off x="6110287" y="2601084"/>
              <a:ext cx="184320" cy="8640"/>
            </p14:xfrm>
          </p:contentPart>
        </mc:Choice>
        <mc:Fallback xmlns="">
          <p:pic>
            <p:nvPicPr>
              <p:cNvPr id="169062" name="Freihand 169061">
                <a:extLst>
                  <a:ext uri="{FF2B5EF4-FFF2-40B4-BE49-F238E27FC236}">
                    <a16:creationId xmlns:a16="http://schemas.microsoft.com/office/drawing/2014/main" id="{DAFF43E9-5F50-4EDE-BD44-742D6115FB4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105967" y="2596764"/>
                <a:ext cx="1929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9063" name="Freihand 169062">
                <a:extLst>
                  <a:ext uri="{FF2B5EF4-FFF2-40B4-BE49-F238E27FC236}">
                    <a16:creationId xmlns:a16="http://schemas.microsoft.com/office/drawing/2014/main" id="{8A3F85AB-93B8-4275-8284-73B29EBC58F8}"/>
                  </a:ext>
                </a:extLst>
              </p14:cNvPr>
              <p14:cNvContentPartPr/>
              <p14:nvPr/>
            </p14:nvContentPartPr>
            <p14:xfrm>
              <a:off x="6248527" y="2536644"/>
              <a:ext cx="156960" cy="194040"/>
            </p14:xfrm>
          </p:contentPart>
        </mc:Choice>
        <mc:Fallback xmlns="">
          <p:pic>
            <p:nvPicPr>
              <p:cNvPr id="169063" name="Freihand 169062">
                <a:extLst>
                  <a:ext uri="{FF2B5EF4-FFF2-40B4-BE49-F238E27FC236}">
                    <a16:creationId xmlns:a16="http://schemas.microsoft.com/office/drawing/2014/main" id="{8A3F85AB-93B8-4275-8284-73B29EBC58F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244207" y="2532324"/>
                <a:ext cx="165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69065" name="Freihand 169064">
                <a:extLst>
                  <a:ext uri="{FF2B5EF4-FFF2-40B4-BE49-F238E27FC236}">
                    <a16:creationId xmlns:a16="http://schemas.microsoft.com/office/drawing/2014/main" id="{A1402DF1-EC57-496A-B260-A80AF5009B25}"/>
                  </a:ext>
                </a:extLst>
              </p14:cNvPr>
              <p14:cNvContentPartPr/>
              <p14:nvPr/>
            </p14:nvContentPartPr>
            <p14:xfrm>
              <a:off x="6608887" y="2532324"/>
              <a:ext cx="260640" cy="107280"/>
            </p14:xfrm>
          </p:contentPart>
        </mc:Choice>
        <mc:Fallback xmlns="">
          <p:pic>
            <p:nvPicPr>
              <p:cNvPr id="169065" name="Freihand 169064">
                <a:extLst>
                  <a:ext uri="{FF2B5EF4-FFF2-40B4-BE49-F238E27FC236}">
                    <a16:creationId xmlns:a16="http://schemas.microsoft.com/office/drawing/2014/main" id="{A1402DF1-EC57-496A-B260-A80AF5009B2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604567" y="2528004"/>
                <a:ext cx="269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9066" name="Freihand 169065">
                <a:extLst>
                  <a:ext uri="{FF2B5EF4-FFF2-40B4-BE49-F238E27FC236}">
                    <a16:creationId xmlns:a16="http://schemas.microsoft.com/office/drawing/2014/main" id="{D99F3009-4F72-4ED7-BDA7-45EC1900BD67}"/>
                  </a:ext>
                </a:extLst>
              </p14:cNvPr>
              <p14:cNvContentPartPr/>
              <p14:nvPr/>
            </p14:nvContentPartPr>
            <p14:xfrm>
              <a:off x="6901567" y="2426124"/>
              <a:ext cx="152280" cy="210960"/>
            </p14:xfrm>
          </p:contentPart>
        </mc:Choice>
        <mc:Fallback xmlns="">
          <p:pic>
            <p:nvPicPr>
              <p:cNvPr id="169066" name="Freihand 169065">
                <a:extLst>
                  <a:ext uri="{FF2B5EF4-FFF2-40B4-BE49-F238E27FC236}">
                    <a16:creationId xmlns:a16="http://schemas.microsoft.com/office/drawing/2014/main" id="{D99F3009-4F72-4ED7-BDA7-45EC1900BD6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897247" y="2421804"/>
                <a:ext cx="160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9067" name="Freihand 169066">
                <a:extLst>
                  <a:ext uri="{FF2B5EF4-FFF2-40B4-BE49-F238E27FC236}">
                    <a16:creationId xmlns:a16="http://schemas.microsoft.com/office/drawing/2014/main" id="{4F0419B8-464F-4664-A1F2-7A0D0669C989}"/>
                  </a:ext>
                </a:extLst>
              </p14:cNvPr>
              <p14:cNvContentPartPr/>
              <p14:nvPr/>
            </p14:nvContentPartPr>
            <p14:xfrm>
              <a:off x="7054567" y="2533764"/>
              <a:ext cx="109800" cy="99000"/>
            </p14:xfrm>
          </p:contentPart>
        </mc:Choice>
        <mc:Fallback xmlns="">
          <p:pic>
            <p:nvPicPr>
              <p:cNvPr id="169067" name="Freihand 169066">
                <a:extLst>
                  <a:ext uri="{FF2B5EF4-FFF2-40B4-BE49-F238E27FC236}">
                    <a16:creationId xmlns:a16="http://schemas.microsoft.com/office/drawing/2014/main" id="{4F0419B8-464F-4664-A1F2-7A0D0669C98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050247" y="2529444"/>
                <a:ext cx="118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9068" name="Freihand 169067">
                <a:extLst>
                  <a:ext uri="{FF2B5EF4-FFF2-40B4-BE49-F238E27FC236}">
                    <a16:creationId xmlns:a16="http://schemas.microsoft.com/office/drawing/2014/main" id="{144D1A75-3A23-46EA-B0D4-9D915433A936}"/>
                  </a:ext>
                </a:extLst>
              </p14:cNvPr>
              <p14:cNvContentPartPr/>
              <p14:nvPr/>
            </p14:nvContentPartPr>
            <p14:xfrm>
              <a:off x="7203967" y="2448804"/>
              <a:ext cx="201240" cy="157320"/>
            </p14:xfrm>
          </p:contentPart>
        </mc:Choice>
        <mc:Fallback xmlns="">
          <p:pic>
            <p:nvPicPr>
              <p:cNvPr id="169068" name="Freihand 169067">
                <a:extLst>
                  <a:ext uri="{FF2B5EF4-FFF2-40B4-BE49-F238E27FC236}">
                    <a16:creationId xmlns:a16="http://schemas.microsoft.com/office/drawing/2014/main" id="{144D1A75-3A23-46EA-B0D4-9D915433A93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199647" y="2444484"/>
                <a:ext cx="209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9069" name="Freihand 169068">
                <a:extLst>
                  <a:ext uri="{FF2B5EF4-FFF2-40B4-BE49-F238E27FC236}">
                    <a16:creationId xmlns:a16="http://schemas.microsoft.com/office/drawing/2014/main" id="{A10376C2-4B9A-4172-AF57-6300CDF2455D}"/>
                  </a:ext>
                </a:extLst>
              </p14:cNvPr>
              <p14:cNvContentPartPr/>
              <p14:nvPr/>
            </p14:nvContentPartPr>
            <p14:xfrm>
              <a:off x="7052407" y="2436564"/>
              <a:ext cx="150840" cy="360"/>
            </p14:xfrm>
          </p:contentPart>
        </mc:Choice>
        <mc:Fallback xmlns="">
          <p:pic>
            <p:nvPicPr>
              <p:cNvPr id="169069" name="Freihand 169068">
                <a:extLst>
                  <a:ext uri="{FF2B5EF4-FFF2-40B4-BE49-F238E27FC236}">
                    <a16:creationId xmlns:a16="http://schemas.microsoft.com/office/drawing/2014/main" id="{A10376C2-4B9A-4172-AF57-6300CDF2455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048087" y="2432244"/>
                <a:ext cx="1594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9070" name="Freihand 169069">
                <a:extLst>
                  <a:ext uri="{FF2B5EF4-FFF2-40B4-BE49-F238E27FC236}">
                    <a16:creationId xmlns:a16="http://schemas.microsoft.com/office/drawing/2014/main" id="{3ECCDFE7-FD1A-4483-9778-1A868977C5F4}"/>
                  </a:ext>
                </a:extLst>
              </p14:cNvPr>
              <p14:cNvContentPartPr/>
              <p14:nvPr/>
            </p14:nvContentPartPr>
            <p14:xfrm>
              <a:off x="7582327" y="2482644"/>
              <a:ext cx="414720" cy="126000"/>
            </p14:xfrm>
          </p:contentPart>
        </mc:Choice>
        <mc:Fallback xmlns="">
          <p:pic>
            <p:nvPicPr>
              <p:cNvPr id="169070" name="Freihand 169069">
                <a:extLst>
                  <a:ext uri="{FF2B5EF4-FFF2-40B4-BE49-F238E27FC236}">
                    <a16:creationId xmlns:a16="http://schemas.microsoft.com/office/drawing/2014/main" id="{3ECCDFE7-FD1A-4483-9778-1A868977C5F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578007" y="2478324"/>
                <a:ext cx="423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9071" name="Freihand 169070">
                <a:extLst>
                  <a:ext uri="{FF2B5EF4-FFF2-40B4-BE49-F238E27FC236}">
                    <a16:creationId xmlns:a16="http://schemas.microsoft.com/office/drawing/2014/main" id="{E1FC4A09-DA7A-429C-86B9-8A609A6B83DA}"/>
                  </a:ext>
                </a:extLst>
              </p14:cNvPr>
              <p14:cNvContentPartPr/>
              <p14:nvPr/>
            </p14:nvContentPartPr>
            <p14:xfrm>
              <a:off x="7961407" y="2400564"/>
              <a:ext cx="25560" cy="22680"/>
            </p14:xfrm>
          </p:contentPart>
        </mc:Choice>
        <mc:Fallback xmlns="">
          <p:pic>
            <p:nvPicPr>
              <p:cNvPr id="169071" name="Freihand 169070">
                <a:extLst>
                  <a:ext uri="{FF2B5EF4-FFF2-40B4-BE49-F238E27FC236}">
                    <a16:creationId xmlns:a16="http://schemas.microsoft.com/office/drawing/2014/main" id="{E1FC4A09-DA7A-429C-86B9-8A609A6B83D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957087" y="2396244"/>
                <a:ext cx="34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9072" name="Freihand 169071">
                <a:extLst>
                  <a:ext uri="{FF2B5EF4-FFF2-40B4-BE49-F238E27FC236}">
                    <a16:creationId xmlns:a16="http://schemas.microsoft.com/office/drawing/2014/main" id="{398C064C-1C5D-480D-B0BB-6D1A75556CF5}"/>
                  </a:ext>
                </a:extLst>
              </p14:cNvPr>
              <p14:cNvContentPartPr/>
              <p14:nvPr/>
            </p14:nvContentPartPr>
            <p14:xfrm>
              <a:off x="8057887" y="2405604"/>
              <a:ext cx="673200" cy="154080"/>
            </p14:xfrm>
          </p:contentPart>
        </mc:Choice>
        <mc:Fallback xmlns="">
          <p:pic>
            <p:nvPicPr>
              <p:cNvPr id="169072" name="Freihand 169071">
                <a:extLst>
                  <a:ext uri="{FF2B5EF4-FFF2-40B4-BE49-F238E27FC236}">
                    <a16:creationId xmlns:a16="http://schemas.microsoft.com/office/drawing/2014/main" id="{398C064C-1C5D-480D-B0BB-6D1A75556CF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053567" y="2401284"/>
                <a:ext cx="681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9074" name="Freihand 169073">
                <a:extLst>
                  <a:ext uri="{FF2B5EF4-FFF2-40B4-BE49-F238E27FC236}">
                    <a16:creationId xmlns:a16="http://schemas.microsoft.com/office/drawing/2014/main" id="{124DFAE8-C3E3-45F3-8AD8-EF9C7B26130E}"/>
                  </a:ext>
                </a:extLst>
              </p14:cNvPr>
              <p14:cNvContentPartPr/>
              <p14:nvPr/>
            </p14:nvContentPartPr>
            <p14:xfrm>
              <a:off x="8899567" y="2357724"/>
              <a:ext cx="157320" cy="190440"/>
            </p14:xfrm>
          </p:contentPart>
        </mc:Choice>
        <mc:Fallback xmlns="">
          <p:pic>
            <p:nvPicPr>
              <p:cNvPr id="169074" name="Freihand 169073">
                <a:extLst>
                  <a:ext uri="{FF2B5EF4-FFF2-40B4-BE49-F238E27FC236}">
                    <a16:creationId xmlns:a16="http://schemas.microsoft.com/office/drawing/2014/main" id="{124DFAE8-C3E3-45F3-8AD8-EF9C7B26130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895247" y="2353404"/>
                <a:ext cx="165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9075" name="Freihand 169074">
                <a:extLst>
                  <a:ext uri="{FF2B5EF4-FFF2-40B4-BE49-F238E27FC236}">
                    <a16:creationId xmlns:a16="http://schemas.microsoft.com/office/drawing/2014/main" id="{CA6C5E1B-5FFE-435D-A716-C6EF00FFB60A}"/>
                  </a:ext>
                </a:extLst>
              </p14:cNvPr>
              <p14:cNvContentPartPr/>
              <p14:nvPr/>
            </p14:nvContentPartPr>
            <p14:xfrm>
              <a:off x="9075607" y="2438724"/>
              <a:ext cx="107280" cy="80280"/>
            </p14:xfrm>
          </p:contentPart>
        </mc:Choice>
        <mc:Fallback xmlns="">
          <p:pic>
            <p:nvPicPr>
              <p:cNvPr id="169075" name="Freihand 169074">
                <a:extLst>
                  <a:ext uri="{FF2B5EF4-FFF2-40B4-BE49-F238E27FC236}">
                    <a16:creationId xmlns:a16="http://schemas.microsoft.com/office/drawing/2014/main" id="{CA6C5E1B-5FFE-435D-A716-C6EF00FFB60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071287" y="2434404"/>
                <a:ext cx="115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9076" name="Freihand 169075">
                <a:extLst>
                  <a:ext uri="{FF2B5EF4-FFF2-40B4-BE49-F238E27FC236}">
                    <a16:creationId xmlns:a16="http://schemas.microsoft.com/office/drawing/2014/main" id="{F74389FC-2172-41CD-854A-D9A4E4F2FD31}"/>
                  </a:ext>
                </a:extLst>
              </p14:cNvPr>
              <p14:cNvContentPartPr/>
              <p14:nvPr/>
            </p14:nvContentPartPr>
            <p14:xfrm>
              <a:off x="9210247" y="2418564"/>
              <a:ext cx="82080" cy="121680"/>
            </p14:xfrm>
          </p:contentPart>
        </mc:Choice>
        <mc:Fallback xmlns="">
          <p:pic>
            <p:nvPicPr>
              <p:cNvPr id="169076" name="Freihand 169075">
                <a:extLst>
                  <a:ext uri="{FF2B5EF4-FFF2-40B4-BE49-F238E27FC236}">
                    <a16:creationId xmlns:a16="http://schemas.microsoft.com/office/drawing/2014/main" id="{F74389FC-2172-41CD-854A-D9A4E4F2FD3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205927" y="2414244"/>
                <a:ext cx="90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9077" name="Freihand 169076">
                <a:extLst>
                  <a:ext uri="{FF2B5EF4-FFF2-40B4-BE49-F238E27FC236}">
                    <a16:creationId xmlns:a16="http://schemas.microsoft.com/office/drawing/2014/main" id="{AB9F74FC-6C03-4B84-A423-BF5BB8F22057}"/>
                  </a:ext>
                </a:extLst>
              </p14:cNvPr>
              <p14:cNvContentPartPr/>
              <p14:nvPr/>
            </p14:nvContentPartPr>
            <p14:xfrm>
              <a:off x="9566287" y="2356644"/>
              <a:ext cx="9720" cy="150120"/>
            </p14:xfrm>
          </p:contentPart>
        </mc:Choice>
        <mc:Fallback xmlns="">
          <p:pic>
            <p:nvPicPr>
              <p:cNvPr id="169077" name="Freihand 169076">
                <a:extLst>
                  <a:ext uri="{FF2B5EF4-FFF2-40B4-BE49-F238E27FC236}">
                    <a16:creationId xmlns:a16="http://schemas.microsoft.com/office/drawing/2014/main" id="{AB9F74FC-6C03-4B84-A423-BF5BB8F2205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561967" y="2352324"/>
                <a:ext cx="183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9078" name="Freihand 169077">
                <a:extLst>
                  <a:ext uri="{FF2B5EF4-FFF2-40B4-BE49-F238E27FC236}">
                    <a16:creationId xmlns:a16="http://schemas.microsoft.com/office/drawing/2014/main" id="{4C3715E1-C385-465E-B596-C5C34C4016AE}"/>
                  </a:ext>
                </a:extLst>
              </p14:cNvPr>
              <p14:cNvContentPartPr/>
              <p14:nvPr/>
            </p14:nvContentPartPr>
            <p14:xfrm>
              <a:off x="9556927" y="2334324"/>
              <a:ext cx="151200" cy="37080"/>
            </p14:xfrm>
          </p:contentPart>
        </mc:Choice>
        <mc:Fallback xmlns="">
          <p:pic>
            <p:nvPicPr>
              <p:cNvPr id="169078" name="Freihand 169077">
                <a:extLst>
                  <a:ext uri="{FF2B5EF4-FFF2-40B4-BE49-F238E27FC236}">
                    <a16:creationId xmlns:a16="http://schemas.microsoft.com/office/drawing/2014/main" id="{4C3715E1-C385-465E-B596-C5C34C4016A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552607" y="2330004"/>
                <a:ext cx="159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9079" name="Freihand 169078">
                <a:extLst>
                  <a:ext uri="{FF2B5EF4-FFF2-40B4-BE49-F238E27FC236}">
                    <a16:creationId xmlns:a16="http://schemas.microsoft.com/office/drawing/2014/main" id="{A9E1D7FC-A568-450F-A718-8088CF221335}"/>
                  </a:ext>
                </a:extLst>
              </p14:cNvPr>
              <p14:cNvContentPartPr/>
              <p14:nvPr/>
            </p14:nvContentPartPr>
            <p14:xfrm>
              <a:off x="9551167" y="2402724"/>
              <a:ext cx="163080" cy="91800"/>
            </p14:xfrm>
          </p:contentPart>
        </mc:Choice>
        <mc:Fallback xmlns="">
          <p:pic>
            <p:nvPicPr>
              <p:cNvPr id="169079" name="Freihand 169078">
                <a:extLst>
                  <a:ext uri="{FF2B5EF4-FFF2-40B4-BE49-F238E27FC236}">
                    <a16:creationId xmlns:a16="http://schemas.microsoft.com/office/drawing/2014/main" id="{A9E1D7FC-A568-450F-A718-8088CF22133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546847" y="2398404"/>
                <a:ext cx="171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9080" name="Freihand 169079">
                <a:extLst>
                  <a:ext uri="{FF2B5EF4-FFF2-40B4-BE49-F238E27FC236}">
                    <a16:creationId xmlns:a16="http://schemas.microsoft.com/office/drawing/2014/main" id="{77E1D15A-3800-40CA-8852-8B009BDA04DE}"/>
                  </a:ext>
                </a:extLst>
              </p14:cNvPr>
              <p14:cNvContentPartPr/>
              <p14:nvPr/>
            </p14:nvContentPartPr>
            <p14:xfrm>
              <a:off x="9716767" y="2418564"/>
              <a:ext cx="228960" cy="57600"/>
            </p14:xfrm>
          </p:contentPart>
        </mc:Choice>
        <mc:Fallback xmlns="">
          <p:pic>
            <p:nvPicPr>
              <p:cNvPr id="169080" name="Freihand 169079">
                <a:extLst>
                  <a:ext uri="{FF2B5EF4-FFF2-40B4-BE49-F238E27FC236}">
                    <a16:creationId xmlns:a16="http://schemas.microsoft.com/office/drawing/2014/main" id="{77E1D15A-3800-40CA-8852-8B009BDA04D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712447" y="2414244"/>
                <a:ext cx="2376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9081" name="Freihand 169080">
                <a:extLst>
                  <a:ext uri="{FF2B5EF4-FFF2-40B4-BE49-F238E27FC236}">
                    <a16:creationId xmlns:a16="http://schemas.microsoft.com/office/drawing/2014/main" id="{ACF662A6-25AD-4048-9609-A5A3DA0451C5}"/>
                  </a:ext>
                </a:extLst>
              </p14:cNvPr>
              <p14:cNvContentPartPr/>
              <p14:nvPr/>
            </p14:nvContentPartPr>
            <p14:xfrm>
              <a:off x="9903607" y="2329284"/>
              <a:ext cx="5040" cy="19080"/>
            </p14:xfrm>
          </p:contentPart>
        </mc:Choice>
        <mc:Fallback xmlns="">
          <p:pic>
            <p:nvPicPr>
              <p:cNvPr id="169081" name="Freihand 169080">
                <a:extLst>
                  <a:ext uri="{FF2B5EF4-FFF2-40B4-BE49-F238E27FC236}">
                    <a16:creationId xmlns:a16="http://schemas.microsoft.com/office/drawing/2014/main" id="{ACF662A6-25AD-4048-9609-A5A3DA0451C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899287" y="2324964"/>
                <a:ext cx="13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9082" name="Freihand 169081">
                <a:extLst>
                  <a:ext uri="{FF2B5EF4-FFF2-40B4-BE49-F238E27FC236}">
                    <a16:creationId xmlns:a16="http://schemas.microsoft.com/office/drawing/2014/main" id="{40341C0E-FA91-4CD0-93CA-7C3DB5EE74BD}"/>
                  </a:ext>
                </a:extLst>
              </p14:cNvPr>
              <p14:cNvContentPartPr/>
              <p14:nvPr/>
            </p14:nvContentPartPr>
            <p14:xfrm>
              <a:off x="10048327" y="2213364"/>
              <a:ext cx="143640" cy="212760"/>
            </p14:xfrm>
          </p:contentPart>
        </mc:Choice>
        <mc:Fallback xmlns="">
          <p:pic>
            <p:nvPicPr>
              <p:cNvPr id="169082" name="Freihand 169081">
                <a:extLst>
                  <a:ext uri="{FF2B5EF4-FFF2-40B4-BE49-F238E27FC236}">
                    <a16:creationId xmlns:a16="http://schemas.microsoft.com/office/drawing/2014/main" id="{40341C0E-FA91-4CD0-93CA-7C3DB5EE74B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044007" y="2209044"/>
                <a:ext cx="1522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9083" name="Freihand 169082">
                <a:extLst>
                  <a:ext uri="{FF2B5EF4-FFF2-40B4-BE49-F238E27FC236}">
                    <a16:creationId xmlns:a16="http://schemas.microsoft.com/office/drawing/2014/main" id="{095A9AE7-666E-4D59-ACFA-9A6D3D9538F5}"/>
                  </a:ext>
                </a:extLst>
              </p14:cNvPr>
              <p14:cNvContentPartPr/>
              <p14:nvPr/>
            </p14:nvContentPartPr>
            <p14:xfrm>
              <a:off x="10103767" y="2381844"/>
              <a:ext cx="74520" cy="46440"/>
            </p14:xfrm>
          </p:contentPart>
        </mc:Choice>
        <mc:Fallback xmlns="">
          <p:pic>
            <p:nvPicPr>
              <p:cNvPr id="169083" name="Freihand 169082">
                <a:extLst>
                  <a:ext uri="{FF2B5EF4-FFF2-40B4-BE49-F238E27FC236}">
                    <a16:creationId xmlns:a16="http://schemas.microsoft.com/office/drawing/2014/main" id="{095A9AE7-666E-4D59-ACFA-9A6D3D9538F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099447" y="2377524"/>
                <a:ext cx="831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9084" name="Freihand 169083">
                <a:extLst>
                  <a:ext uri="{FF2B5EF4-FFF2-40B4-BE49-F238E27FC236}">
                    <a16:creationId xmlns:a16="http://schemas.microsoft.com/office/drawing/2014/main" id="{3B13B453-3146-44BB-B8C4-FBF5902BB572}"/>
                  </a:ext>
                </a:extLst>
              </p14:cNvPr>
              <p14:cNvContentPartPr/>
              <p14:nvPr/>
            </p14:nvContentPartPr>
            <p14:xfrm>
              <a:off x="10200247" y="2355564"/>
              <a:ext cx="308520" cy="67320"/>
            </p14:xfrm>
          </p:contentPart>
        </mc:Choice>
        <mc:Fallback xmlns="">
          <p:pic>
            <p:nvPicPr>
              <p:cNvPr id="169084" name="Freihand 169083">
                <a:extLst>
                  <a:ext uri="{FF2B5EF4-FFF2-40B4-BE49-F238E27FC236}">
                    <a16:creationId xmlns:a16="http://schemas.microsoft.com/office/drawing/2014/main" id="{3B13B453-3146-44BB-B8C4-FBF5902BB57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195927" y="2351244"/>
                <a:ext cx="317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9085" name="Freihand 169084">
                <a:extLst>
                  <a:ext uri="{FF2B5EF4-FFF2-40B4-BE49-F238E27FC236}">
                    <a16:creationId xmlns:a16="http://schemas.microsoft.com/office/drawing/2014/main" id="{C78A6D91-2158-4A32-9167-40C1FC366262}"/>
                  </a:ext>
                </a:extLst>
              </p14:cNvPr>
              <p14:cNvContentPartPr/>
              <p14:nvPr/>
            </p14:nvContentPartPr>
            <p14:xfrm>
              <a:off x="10548367" y="2345484"/>
              <a:ext cx="194040" cy="57960"/>
            </p14:xfrm>
          </p:contentPart>
        </mc:Choice>
        <mc:Fallback xmlns="">
          <p:pic>
            <p:nvPicPr>
              <p:cNvPr id="169085" name="Freihand 169084">
                <a:extLst>
                  <a:ext uri="{FF2B5EF4-FFF2-40B4-BE49-F238E27FC236}">
                    <a16:creationId xmlns:a16="http://schemas.microsoft.com/office/drawing/2014/main" id="{C78A6D91-2158-4A32-9167-40C1FC36626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544047" y="2341164"/>
                <a:ext cx="2026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9086" name="Freihand 169085">
                <a:extLst>
                  <a:ext uri="{FF2B5EF4-FFF2-40B4-BE49-F238E27FC236}">
                    <a16:creationId xmlns:a16="http://schemas.microsoft.com/office/drawing/2014/main" id="{A00772D9-DEAE-414E-BDC6-563BDCEEE5A7}"/>
                  </a:ext>
                </a:extLst>
              </p14:cNvPr>
              <p14:cNvContentPartPr/>
              <p14:nvPr/>
            </p14:nvContentPartPr>
            <p14:xfrm>
              <a:off x="10806487" y="2307684"/>
              <a:ext cx="289080" cy="93960"/>
            </p14:xfrm>
          </p:contentPart>
        </mc:Choice>
        <mc:Fallback xmlns="">
          <p:pic>
            <p:nvPicPr>
              <p:cNvPr id="169086" name="Freihand 169085">
                <a:extLst>
                  <a:ext uri="{FF2B5EF4-FFF2-40B4-BE49-F238E27FC236}">
                    <a16:creationId xmlns:a16="http://schemas.microsoft.com/office/drawing/2014/main" id="{A00772D9-DEAE-414E-BDC6-563BDCEEE5A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802167" y="2303364"/>
                <a:ext cx="29772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17" name="Gruppieren 169216">
            <a:extLst>
              <a:ext uri="{FF2B5EF4-FFF2-40B4-BE49-F238E27FC236}">
                <a16:creationId xmlns:a16="http://schemas.microsoft.com/office/drawing/2014/main" id="{E1ECDC0A-7905-4DBF-BFEB-A08B957B35C7}"/>
              </a:ext>
            </a:extLst>
          </p:cNvPr>
          <p:cNvGrpSpPr/>
          <p:nvPr/>
        </p:nvGrpSpPr>
        <p:grpSpPr>
          <a:xfrm>
            <a:off x="244087" y="2494884"/>
            <a:ext cx="5695200" cy="1852200"/>
            <a:chOff x="244087" y="2494884"/>
            <a:chExt cx="5695200" cy="18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9A72980B-62C4-4F45-8B11-CFA760AFEAB8}"/>
                    </a:ext>
                  </a:extLst>
                </p14:cNvPr>
                <p14:cNvContentPartPr/>
                <p14:nvPr/>
              </p14:nvContentPartPr>
              <p14:xfrm>
                <a:off x="667447" y="2577324"/>
                <a:ext cx="136440" cy="169200"/>
              </p14:xfrm>
            </p:contentPart>
          </mc:Choice>
          <mc:Fallback xmlns=""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9A72980B-62C4-4F45-8B11-CFA760AFEAB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3127" y="2573004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005" name="Freihand 169004">
                  <a:extLst>
                    <a:ext uri="{FF2B5EF4-FFF2-40B4-BE49-F238E27FC236}">
                      <a16:creationId xmlns:a16="http://schemas.microsoft.com/office/drawing/2014/main" id="{B8692FAE-F686-46BF-BAF0-B1D7C7F1ED65}"/>
                    </a:ext>
                  </a:extLst>
                </p14:cNvPr>
                <p14:cNvContentPartPr/>
                <p14:nvPr/>
              </p14:nvContentPartPr>
              <p14:xfrm>
                <a:off x="759967" y="2601804"/>
                <a:ext cx="18000" cy="164520"/>
              </p14:xfrm>
            </p:contentPart>
          </mc:Choice>
          <mc:Fallback xmlns="">
            <p:pic>
              <p:nvPicPr>
                <p:cNvPr id="169005" name="Freihand 169004">
                  <a:extLst>
                    <a:ext uri="{FF2B5EF4-FFF2-40B4-BE49-F238E27FC236}">
                      <a16:creationId xmlns:a16="http://schemas.microsoft.com/office/drawing/2014/main" id="{B8692FAE-F686-46BF-BAF0-B1D7C7F1ED6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5647" y="2597484"/>
                  <a:ext cx="26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2426B937-4AAF-4664-B70D-6725C4830B78}"/>
                    </a:ext>
                  </a:extLst>
                </p14:cNvPr>
                <p14:cNvContentPartPr/>
                <p14:nvPr/>
              </p14:nvContentPartPr>
              <p14:xfrm>
                <a:off x="667087" y="2752644"/>
                <a:ext cx="148320" cy="9360"/>
              </p14:xfrm>
            </p:contentPart>
          </mc:Choice>
          <mc:Fallback xmlns=""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2426B937-4AAF-4664-B70D-6725C4830B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2767" y="2748324"/>
                  <a:ext cx="156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E74FD4E1-D548-42CD-B587-1CF14F5A56F0}"/>
                    </a:ext>
                  </a:extLst>
                </p14:cNvPr>
                <p14:cNvContentPartPr/>
                <p14:nvPr/>
              </p14:nvContentPartPr>
              <p14:xfrm>
                <a:off x="871927" y="2591004"/>
                <a:ext cx="110520" cy="165960"/>
              </p14:xfrm>
            </p:contentPart>
          </mc:Choice>
          <mc:Fallback xmlns=""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E74FD4E1-D548-42CD-B587-1CF14F5A56F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7607" y="2586684"/>
                  <a:ext cx="119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AFF7AEE6-0879-48CF-9F07-98054BC35724}"/>
                    </a:ext>
                  </a:extLst>
                </p14:cNvPr>
                <p14:cNvContentPartPr/>
                <p14:nvPr/>
              </p14:nvContentPartPr>
              <p14:xfrm>
                <a:off x="983887" y="2728164"/>
                <a:ext cx="83520" cy="114120"/>
              </p14:xfrm>
            </p:contentPart>
          </mc:Choice>
          <mc:Fallback xmlns=""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AFF7AEE6-0879-48CF-9F07-98054BC3572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9567" y="2723844"/>
                  <a:ext cx="92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2BEDC880-E6CD-4C0C-87EE-D476BE772D3A}"/>
                    </a:ext>
                  </a:extLst>
                </p14:cNvPr>
                <p14:cNvContentPartPr/>
                <p14:nvPr/>
              </p14:nvContentPartPr>
              <p14:xfrm>
                <a:off x="1216447" y="2705844"/>
                <a:ext cx="176400" cy="8640"/>
              </p14:xfrm>
            </p:contentPart>
          </mc:Choice>
          <mc:Fallback xmlns=""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2BEDC880-E6CD-4C0C-87EE-D476BE772D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212127" y="2701524"/>
                  <a:ext cx="185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4D6992A5-E1F8-4D84-AB8E-1505C362719F}"/>
                    </a:ext>
                  </a:extLst>
                </p14:cNvPr>
                <p14:cNvContentPartPr/>
                <p14:nvPr/>
              </p14:nvContentPartPr>
              <p14:xfrm>
                <a:off x="1212847" y="2765964"/>
                <a:ext cx="191520" cy="6120"/>
              </p14:xfrm>
            </p:contentPart>
          </mc:Choice>
          <mc:Fallback xmlns=""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4D6992A5-E1F8-4D84-AB8E-1505C362719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08527" y="2761644"/>
                  <a:ext cx="200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82290127-EB8F-4181-9376-92416FCB9BA9}"/>
                    </a:ext>
                  </a:extLst>
                </p14:cNvPr>
                <p14:cNvContentPartPr/>
                <p14:nvPr/>
              </p14:nvContentPartPr>
              <p14:xfrm>
                <a:off x="1520287" y="2617644"/>
                <a:ext cx="161280" cy="119160"/>
              </p14:xfrm>
            </p:contentPart>
          </mc:Choice>
          <mc:Fallback xmlns=""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82290127-EB8F-4181-9376-92416FCB9BA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15967" y="2613324"/>
                  <a:ext cx="169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34FD4B0E-75B5-49BA-AB8B-F54FCDC95815}"/>
                    </a:ext>
                  </a:extLst>
                </p14:cNvPr>
                <p14:cNvContentPartPr/>
                <p14:nvPr/>
              </p14:nvContentPartPr>
              <p14:xfrm>
                <a:off x="1692367" y="2723844"/>
                <a:ext cx="32040" cy="99000"/>
              </p14:xfrm>
            </p:contentPart>
          </mc:Choice>
          <mc:Fallback xmlns=""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34FD4B0E-75B5-49BA-AB8B-F54FCDC958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688047" y="2719524"/>
                  <a:ext cx="40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9020" name="Freihand 169019">
                  <a:extLst>
                    <a:ext uri="{FF2B5EF4-FFF2-40B4-BE49-F238E27FC236}">
                      <a16:creationId xmlns:a16="http://schemas.microsoft.com/office/drawing/2014/main" id="{8F202FE7-05E7-4AE0-8F57-11C359EAD52A}"/>
                    </a:ext>
                  </a:extLst>
                </p14:cNvPr>
                <p14:cNvContentPartPr/>
                <p14:nvPr/>
              </p14:nvContentPartPr>
              <p14:xfrm>
                <a:off x="1803607" y="2601084"/>
                <a:ext cx="119520" cy="159480"/>
              </p14:xfrm>
            </p:contentPart>
          </mc:Choice>
          <mc:Fallback xmlns="">
            <p:pic>
              <p:nvPicPr>
                <p:cNvPr id="169020" name="Freihand 169019">
                  <a:extLst>
                    <a:ext uri="{FF2B5EF4-FFF2-40B4-BE49-F238E27FC236}">
                      <a16:creationId xmlns:a16="http://schemas.microsoft.com/office/drawing/2014/main" id="{8F202FE7-05E7-4AE0-8F57-11C359EAD52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799287" y="2596764"/>
                  <a:ext cx="128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3D838830-20ED-4189-86C0-2B5F94051E0A}"/>
                    </a:ext>
                  </a:extLst>
                </p14:cNvPr>
                <p14:cNvContentPartPr/>
                <p14:nvPr/>
              </p14:nvContentPartPr>
              <p14:xfrm>
                <a:off x="2053807" y="2639964"/>
                <a:ext cx="48240" cy="24480"/>
              </p14:xfrm>
            </p:contentPart>
          </mc:Choice>
          <mc:Fallback xmlns=""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3D838830-20ED-4189-86C0-2B5F94051E0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049487" y="2635644"/>
                  <a:ext cx="5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023" name="Freihand 169022">
                  <a:extLst>
                    <a:ext uri="{FF2B5EF4-FFF2-40B4-BE49-F238E27FC236}">
                      <a16:creationId xmlns:a16="http://schemas.microsoft.com/office/drawing/2014/main" id="{556251B9-3F74-481C-A2B1-6B309361EC13}"/>
                    </a:ext>
                  </a:extLst>
                </p14:cNvPr>
                <p14:cNvContentPartPr/>
                <p14:nvPr/>
              </p14:nvContentPartPr>
              <p14:xfrm>
                <a:off x="2169007" y="2558244"/>
                <a:ext cx="115560" cy="140400"/>
              </p14:xfrm>
            </p:contentPart>
          </mc:Choice>
          <mc:Fallback xmlns="">
            <p:pic>
              <p:nvPicPr>
                <p:cNvPr id="169023" name="Freihand 169022">
                  <a:extLst>
                    <a:ext uri="{FF2B5EF4-FFF2-40B4-BE49-F238E27FC236}">
                      <a16:creationId xmlns:a16="http://schemas.microsoft.com/office/drawing/2014/main" id="{556251B9-3F74-481C-A2B1-6B309361EC1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64687" y="2553924"/>
                  <a:ext cx="124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A9DB7A6A-FB1C-446C-8933-616161C04EE2}"/>
                    </a:ext>
                  </a:extLst>
                </p14:cNvPr>
                <p14:cNvContentPartPr/>
                <p14:nvPr/>
              </p14:nvContentPartPr>
              <p14:xfrm>
                <a:off x="2230927" y="2564364"/>
                <a:ext cx="39600" cy="174240"/>
              </p14:xfrm>
            </p:contentPart>
          </mc:Choice>
          <mc:Fallback xmlns=""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A9DB7A6A-FB1C-446C-8933-616161C04EE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26607" y="2560044"/>
                  <a:ext cx="48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025" name="Freihand 169024">
                  <a:extLst>
                    <a:ext uri="{FF2B5EF4-FFF2-40B4-BE49-F238E27FC236}">
                      <a16:creationId xmlns:a16="http://schemas.microsoft.com/office/drawing/2014/main" id="{2137A07D-5940-4688-8FEF-054F09023622}"/>
                    </a:ext>
                  </a:extLst>
                </p14:cNvPr>
                <p14:cNvContentPartPr/>
                <p14:nvPr/>
              </p14:nvContentPartPr>
              <p14:xfrm>
                <a:off x="2159287" y="2710524"/>
                <a:ext cx="118080" cy="2880"/>
              </p14:xfrm>
            </p:contentPart>
          </mc:Choice>
          <mc:Fallback xmlns="">
            <p:pic>
              <p:nvPicPr>
                <p:cNvPr id="169025" name="Freihand 169024">
                  <a:extLst>
                    <a:ext uri="{FF2B5EF4-FFF2-40B4-BE49-F238E27FC236}">
                      <a16:creationId xmlns:a16="http://schemas.microsoft.com/office/drawing/2014/main" id="{2137A07D-5940-4688-8FEF-054F0902362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154967" y="2706204"/>
                  <a:ext cx="126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AFEBD10A-4ECF-44E6-83F4-E1E9C89DA8B7}"/>
                    </a:ext>
                  </a:extLst>
                </p14:cNvPr>
                <p14:cNvContentPartPr/>
                <p14:nvPr/>
              </p14:nvContentPartPr>
              <p14:xfrm>
                <a:off x="2325967" y="2599284"/>
                <a:ext cx="155880" cy="174240"/>
              </p14:xfrm>
            </p:contentPart>
          </mc:Choice>
          <mc:Fallback xmlns=""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AFEBD10A-4ECF-44E6-83F4-E1E9C89DA8B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21647" y="2594964"/>
                  <a:ext cx="164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E44D179E-BBE8-420B-ABFE-6E13DB1358D9}"/>
                    </a:ext>
                  </a:extLst>
                </p14:cNvPr>
                <p14:cNvContentPartPr/>
                <p14:nvPr/>
              </p14:nvContentPartPr>
              <p14:xfrm>
                <a:off x="2446927" y="2704044"/>
                <a:ext cx="73440" cy="69480"/>
              </p14:xfrm>
            </p:contentPart>
          </mc:Choice>
          <mc:Fallback xmlns=""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E44D179E-BBE8-420B-ABFE-6E13DB1358D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442607" y="2699724"/>
                  <a:ext cx="82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F910A4CA-B87A-4F11-B0F9-BA1867CD6EFB}"/>
                    </a:ext>
                  </a:extLst>
                </p14:cNvPr>
                <p14:cNvContentPartPr/>
                <p14:nvPr/>
              </p14:nvContentPartPr>
              <p14:xfrm>
                <a:off x="2660047" y="2634924"/>
                <a:ext cx="211320" cy="5400"/>
              </p14:xfrm>
            </p:contentPart>
          </mc:Choice>
          <mc:Fallback xmlns=""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F910A4CA-B87A-4F11-B0F9-BA1867CD6EF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655727" y="2630604"/>
                  <a:ext cx="219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C9C6CB4F-043E-4754-B1D4-F6AD8B2F9D37}"/>
                    </a:ext>
                  </a:extLst>
                </p14:cNvPr>
                <p14:cNvContentPartPr/>
                <p14:nvPr/>
              </p14:nvContentPartPr>
              <p14:xfrm>
                <a:off x="2656807" y="2682084"/>
                <a:ext cx="190440" cy="7920"/>
              </p14:xfrm>
            </p:contentPart>
          </mc:Choice>
          <mc:Fallback xmlns=""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C9C6CB4F-043E-4754-B1D4-F6AD8B2F9D3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52487" y="2677764"/>
                  <a:ext cx="199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F9E00247-2C7A-4348-A618-22726B0D7F28}"/>
                    </a:ext>
                  </a:extLst>
                </p14:cNvPr>
                <p14:cNvContentPartPr/>
                <p14:nvPr/>
              </p14:nvContentPartPr>
              <p14:xfrm>
                <a:off x="3049927" y="2549964"/>
                <a:ext cx="161640" cy="136440"/>
              </p14:xfrm>
            </p:contentPart>
          </mc:Choice>
          <mc:Fallback xmlns=""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F9E00247-2C7A-4348-A618-22726B0D7F2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045607" y="2545644"/>
                  <a:ext cx="170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033" name="Freihand 169032">
                  <a:extLst>
                    <a:ext uri="{FF2B5EF4-FFF2-40B4-BE49-F238E27FC236}">
                      <a16:creationId xmlns:a16="http://schemas.microsoft.com/office/drawing/2014/main" id="{BEE08344-F258-4020-BD99-FA4ABD0D8E21}"/>
                    </a:ext>
                  </a:extLst>
                </p14:cNvPr>
                <p14:cNvContentPartPr/>
                <p14:nvPr/>
              </p14:nvContentPartPr>
              <p14:xfrm>
                <a:off x="3211207" y="2671644"/>
                <a:ext cx="28080" cy="104040"/>
              </p14:xfrm>
            </p:contentPart>
          </mc:Choice>
          <mc:Fallback xmlns="">
            <p:pic>
              <p:nvPicPr>
                <p:cNvPr id="169033" name="Freihand 169032">
                  <a:extLst>
                    <a:ext uri="{FF2B5EF4-FFF2-40B4-BE49-F238E27FC236}">
                      <a16:creationId xmlns:a16="http://schemas.microsoft.com/office/drawing/2014/main" id="{BEE08344-F258-4020-BD99-FA4ABD0D8E2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206887" y="2667324"/>
                  <a:ext cx="36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1726F8D2-5F7C-4E40-93E6-49A26F824E02}"/>
                    </a:ext>
                  </a:extLst>
                </p14:cNvPr>
                <p14:cNvContentPartPr/>
                <p14:nvPr/>
              </p14:nvContentPartPr>
              <p14:xfrm>
                <a:off x="3293287" y="2577324"/>
                <a:ext cx="106200" cy="144720"/>
              </p14:xfrm>
            </p:contentPart>
          </mc:Choice>
          <mc:Fallback xmlns=""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1726F8D2-5F7C-4E40-93E6-49A26F824E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288967" y="2573004"/>
                  <a:ext cx="11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74F1E28A-B53D-4698-A2E3-629DC385F69B}"/>
                    </a:ext>
                  </a:extLst>
                </p14:cNvPr>
                <p14:cNvContentPartPr/>
                <p14:nvPr/>
              </p14:nvContentPartPr>
              <p14:xfrm>
                <a:off x="3498127" y="2622324"/>
                <a:ext cx="43920" cy="14760"/>
              </p14:xfrm>
            </p:contentPart>
          </mc:Choice>
          <mc:Fallback xmlns=""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74F1E28A-B53D-4698-A2E3-629DC385F69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93807" y="2618004"/>
                  <a:ext cx="5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B7F4B5D3-A102-4AF8-A5F1-5B07357CEC4F}"/>
                    </a:ext>
                  </a:extLst>
                </p14:cNvPr>
                <p14:cNvContentPartPr/>
                <p14:nvPr/>
              </p14:nvContentPartPr>
              <p14:xfrm>
                <a:off x="3598567" y="2556084"/>
                <a:ext cx="123120" cy="154800"/>
              </p14:xfrm>
            </p:contentPart>
          </mc:Choice>
          <mc:Fallback xmlns=""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B7F4B5D3-A102-4AF8-A5F1-5B07357CEC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94247" y="2551764"/>
                  <a:ext cx="131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1A7C211C-F4E5-497C-9296-BCEB5345010B}"/>
                    </a:ext>
                  </a:extLst>
                </p14:cNvPr>
                <p14:cNvContentPartPr/>
                <p14:nvPr/>
              </p14:nvContentPartPr>
              <p14:xfrm>
                <a:off x="3596047" y="2687844"/>
                <a:ext cx="154800" cy="18360"/>
              </p14:xfrm>
            </p:contentPart>
          </mc:Choice>
          <mc:Fallback xmlns=""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1A7C211C-F4E5-497C-9296-BCEB5345010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91727" y="2683524"/>
                  <a:ext cx="163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BB0E28FB-2D77-4716-8682-E68F71D7D14C}"/>
                    </a:ext>
                  </a:extLst>
                </p14:cNvPr>
                <p14:cNvContentPartPr/>
                <p14:nvPr/>
              </p14:nvContentPartPr>
              <p14:xfrm>
                <a:off x="3782527" y="2574084"/>
                <a:ext cx="134280" cy="169560"/>
              </p14:xfrm>
            </p:contentPart>
          </mc:Choice>
          <mc:Fallback xmlns=""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BB0E28FB-2D77-4716-8682-E68F71D7D14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778207" y="2569764"/>
                  <a:ext cx="142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785228C3-3602-44E5-A535-83D2D26D6C23}"/>
                    </a:ext>
                  </a:extLst>
                </p14:cNvPr>
                <p14:cNvContentPartPr/>
                <p14:nvPr/>
              </p14:nvContentPartPr>
              <p14:xfrm>
                <a:off x="4120927" y="2620164"/>
                <a:ext cx="138960" cy="13320"/>
              </p14:xfrm>
            </p:contentPart>
          </mc:Choice>
          <mc:Fallback xmlns=""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785228C3-3602-44E5-A535-83D2D26D6C2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16607" y="2615844"/>
                  <a:ext cx="147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03C6DCD0-A91E-46E8-9185-A56E90E83312}"/>
                    </a:ext>
                  </a:extLst>
                </p14:cNvPr>
                <p14:cNvContentPartPr/>
                <p14:nvPr/>
              </p14:nvContentPartPr>
              <p14:xfrm>
                <a:off x="4122727" y="2673084"/>
                <a:ext cx="164880" cy="13680"/>
              </p14:xfrm>
            </p:contentPart>
          </mc:Choice>
          <mc:Fallback xmlns=""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03C6DCD0-A91E-46E8-9185-A56E90E8331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18407" y="2668764"/>
                  <a:ext cx="173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6152AD68-D13C-49C1-A285-3F27A5EEB625}"/>
                    </a:ext>
                  </a:extLst>
                </p14:cNvPr>
                <p14:cNvContentPartPr/>
                <p14:nvPr/>
              </p14:nvContentPartPr>
              <p14:xfrm>
                <a:off x="4439887" y="2578044"/>
                <a:ext cx="102600" cy="101160"/>
              </p14:xfrm>
            </p:contentPart>
          </mc:Choice>
          <mc:Fallback xmlns=""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6152AD68-D13C-49C1-A285-3F27A5EEB62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35567" y="2573724"/>
                  <a:ext cx="111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8D98A962-B574-4DEE-9549-EF87EABFC198}"/>
                    </a:ext>
                  </a:extLst>
                </p14:cNvPr>
                <p14:cNvContentPartPr/>
                <p14:nvPr/>
              </p14:nvContentPartPr>
              <p14:xfrm>
                <a:off x="4555087" y="2680644"/>
                <a:ext cx="36360" cy="86040"/>
              </p14:xfrm>
            </p:contentPart>
          </mc:Choice>
          <mc:Fallback xmlns=""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8D98A962-B574-4DEE-9549-EF87EABFC1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50767" y="2676324"/>
                  <a:ext cx="45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9028D515-FE62-4E7C-9F40-ACF1DFCAB7CA}"/>
                    </a:ext>
                  </a:extLst>
                </p14:cNvPr>
                <p14:cNvContentPartPr/>
                <p14:nvPr/>
              </p14:nvContentPartPr>
              <p14:xfrm>
                <a:off x="4654447" y="2548884"/>
                <a:ext cx="112320" cy="142200"/>
              </p14:xfrm>
            </p:contentPart>
          </mc:Choice>
          <mc:Fallback xmlns=""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9028D515-FE62-4E7C-9F40-ACF1DFCAB7C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50127" y="2544564"/>
                  <a:ext cx="120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4BA9A862-30B8-4CAF-8004-EF6072CD7242}"/>
                    </a:ext>
                  </a:extLst>
                </p14:cNvPr>
                <p14:cNvContentPartPr/>
                <p14:nvPr/>
              </p14:nvContentPartPr>
              <p14:xfrm>
                <a:off x="4833367" y="2613324"/>
                <a:ext cx="45000" cy="23760"/>
              </p14:xfrm>
            </p:contentPart>
          </mc:Choice>
          <mc:Fallback xmlns=""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4BA9A862-30B8-4CAF-8004-EF6072CD724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29047" y="2609004"/>
                  <a:ext cx="5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9184D4A8-5345-4F50-9CF9-FA86B00D5A9F}"/>
                    </a:ext>
                  </a:extLst>
                </p14:cNvPr>
                <p14:cNvContentPartPr/>
                <p14:nvPr/>
              </p14:nvContentPartPr>
              <p14:xfrm>
                <a:off x="4974127" y="2556804"/>
                <a:ext cx="116640" cy="127800"/>
              </p14:xfrm>
            </p:contentPart>
          </mc:Choice>
          <mc:Fallback xmlns=""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9184D4A8-5345-4F50-9CF9-FA86B00D5A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69807" y="2552484"/>
                  <a:ext cx="125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406890D5-4C2B-4723-8F7A-E0E32735D7D8}"/>
                    </a:ext>
                  </a:extLst>
                </p14:cNvPr>
                <p14:cNvContentPartPr/>
                <p14:nvPr/>
              </p14:nvContentPartPr>
              <p14:xfrm>
                <a:off x="5022727" y="2534844"/>
                <a:ext cx="341280" cy="25560"/>
              </p14:xfrm>
            </p:contentPart>
          </mc:Choice>
          <mc:Fallback xmlns=""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406890D5-4C2B-4723-8F7A-E0E32735D7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18407" y="2530524"/>
                  <a:ext cx="349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39C6ABBD-B6C8-4A87-B53D-7E5B8353AC95}"/>
                    </a:ext>
                  </a:extLst>
                </p14:cNvPr>
                <p14:cNvContentPartPr/>
                <p14:nvPr/>
              </p14:nvContentPartPr>
              <p14:xfrm>
                <a:off x="5223607" y="2609004"/>
                <a:ext cx="143280" cy="16920"/>
              </p14:xfrm>
            </p:contentPart>
          </mc:Choice>
          <mc:Fallback xmlns=""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39C6ABBD-B6C8-4A87-B53D-7E5B8353AC9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19287" y="2604684"/>
                  <a:ext cx="151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A54BB4C3-25E5-4FC5-8CC6-A219819C1C56}"/>
                    </a:ext>
                  </a:extLst>
                </p14:cNvPr>
                <p14:cNvContentPartPr/>
                <p14:nvPr/>
              </p14:nvContentPartPr>
              <p14:xfrm>
                <a:off x="5465887" y="2498484"/>
                <a:ext cx="133920" cy="110160"/>
              </p14:xfrm>
            </p:contentPart>
          </mc:Choice>
          <mc:Fallback xmlns=""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A54BB4C3-25E5-4FC5-8CC6-A219819C1C5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61567" y="2494164"/>
                  <a:ext cx="142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6BBBFD8B-2CAF-4261-A848-B0B5099373D2}"/>
                    </a:ext>
                  </a:extLst>
                </p14:cNvPr>
                <p14:cNvContentPartPr/>
                <p14:nvPr/>
              </p14:nvContentPartPr>
              <p14:xfrm>
                <a:off x="5545087" y="2555004"/>
                <a:ext cx="109080" cy="156240"/>
              </p14:xfrm>
            </p:contentPart>
          </mc:Choice>
          <mc:Fallback xmlns=""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6BBBFD8B-2CAF-4261-A848-B0B5099373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40767" y="2550684"/>
                  <a:ext cx="117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7AE00C1D-89C2-4B76-A7DD-C92172912B61}"/>
                    </a:ext>
                  </a:extLst>
                </p14:cNvPr>
                <p14:cNvContentPartPr/>
                <p14:nvPr/>
              </p14:nvContentPartPr>
              <p14:xfrm>
                <a:off x="5756407" y="2520804"/>
                <a:ext cx="108000" cy="136080"/>
              </p14:xfrm>
            </p:contentPart>
          </mc:Choice>
          <mc:Fallback xmlns=""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7AE00C1D-89C2-4B76-A7DD-C92172912B6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752087" y="2516484"/>
                  <a:ext cx="116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0A4845C7-5E8F-42E7-A251-EB5DBEFA6031}"/>
                    </a:ext>
                  </a:extLst>
                </p14:cNvPr>
                <p14:cNvContentPartPr/>
                <p14:nvPr/>
              </p14:nvContentPartPr>
              <p14:xfrm>
                <a:off x="5786647" y="2494884"/>
                <a:ext cx="152640" cy="11880"/>
              </p14:xfrm>
            </p:contentPart>
          </mc:Choice>
          <mc:Fallback xmlns=""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0A4845C7-5E8F-42E7-A251-EB5DBEFA603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782327" y="2490564"/>
                  <a:ext cx="161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9088" name="Freihand 169087">
                  <a:extLst>
                    <a:ext uri="{FF2B5EF4-FFF2-40B4-BE49-F238E27FC236}">
                      <a16:creationId xmlns:a16="http://schemas.microsoft.com/office/drawing/2014/main" id="{F2CB69A0-E6D9-4F87-AEFC-43D9AD6FF0CD}"/>
                    </a:ext>
                  </a:extLst>
                </p14:cNvPr>
                <p14:cNvContentPartPr/>
                <p14:nvPr/>
              </p14:nvContentPartPr>
              <p14:xfrm>
                <a:off x="686527" y="3125604"/>
                <a:ext cx="190800" cy="6120"/>
              </p14:xfrm>
            </p:contentPart>
          </mc:Choice>
          <mc:Fallback xmlns="">
            <p:pic>
              <p:nvPicPr>
                <p:cNvPr id="169088" name="Freihand 169087">
                  <a:extLst>
                    <a:ext uri="{FF2B5EF4-FFF2-40B4-BE49-F238E27FC236}">
                      <a16:creationId xmlns:a16="http://schemas.microsoft.com/office/drawing/2014/main" id="{F2CB69A0-E6D9-4F87-AEFC-43D9AD6FF0C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2207" y="3121284"/>
                  <a:ext cx="199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9089" name="Freihand 169088">
                  <a:extLst>
                    <a:ext uri="{FF2B5EF4-FFF2-40B4-BE49-F238E27FC236}">
                      <a16:creationId xmlns:a16="http://schemas.microsoft.com/office/drawing/2014/main" id="{AB8047A1-BBDC-45B4-93E8-94D1505A46F8}"/>
                    </a:ext>
                  </a:extLst>
                </p14:cNvPr>
                <p14:cNvContentPartPr/>
                <p14:nvPr/>
              </p14:nvContentPartPr>
              <p14:xfrm>
                <a:off x="864007" y="3064044"/>
                <a:ext cx="154440" cy="207000"/>
              </p14:xfrm>
            </p:contentPart>
          </mc:Choice>
          <mc:Fallback xmlns="">
            <p:pic>
              <p:nvPicPr>
                <p:cNvPr id="169089" name="Freihand 169088">
                  <a:extLst>
                    <a:ext uri="{FF2B5EF4-FFF2-40B4-BE49-F238E27FC236}">
                      <a16:creationId xmlns:a16="http://schemas.microsoft.com/office/drawing/2014/main" id="{AB8047A1-BBDC-45B4-93E8-94D1505A46F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9687" y="3059724"/>
                  <a:ext cx="163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9091" name="Freihand 169090">
                  <a:extLst>
                    <a:ext uri="{FF2B5EF4-FFF2-40B4-BE49-F238E27FC236}">
                      <a16:creationId xmlns:a16="http://schemas.microsoft.com/office/drawing/2014/main" id="{EA3E9BC8-C4C2-467C-AA7C-BF1566D98C42}"/>
                    </a:ext>
                  </a:extLst>
                </p14:cNvPr>
                <p14:cNvContentPartPr/>
                <p14:nvPr/>
              </p14:nvContentPartPr>
              <p14:xfrm>
                <a:off x="1122847" y="2985204"/>
                <a:ext cx="240840" cy="224640"/>
              </p14:xfrm>
            </p:contentPart>
          </mc:Choice>
          <mc:Fallback xmlns="">
            <p:pic>
              <p:nvPicPr>
                <p:cNvPr id="169091" name="Freihand 169090">
                  <a:extLst>
                    <a:ext uri="{FF2B5EF4-FFF2-40B4-BE49-F238E27FC236}">
                      <a16:creationId xmlns:a16="http://schemas.microsoft.com/office/drawing/2014/main" id="{EA3E9BC8-C4C2-467C-AA7C-BF1566D98C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18527" y="2980884"/>
                  <a:ext cx="249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65192855-88A2-4FA7-B931-B0BD6E05F543}"/>
                    </a:ext>
                  </a:extLst>
                </p14:cNvPr>
                <p14:cNvContentPartPr/>
                <p14:nvPr/>
              </p14:nvContentPartPr>
              <p14:xfrm>
                <a:off x="1192327" y="3181044"/>
                <a:ext cx="203400" cy="14400"/>
              </p14:xfrm>
            </p:contentPart>
          </mc:Choice>
          <mc:Fallback xmlns=""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65192855-88A2-4FA7-B931-B0BD6E05F54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88007" y="3176724"/>
                  <a:ext cx="212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2439AB6C-9973-4975-ACBC-53EA610EF747}"/>
                    </a:ext>
                  </a:extLst>
                </p14:cNvPr>
                <p14:cNvContentPartPr/>
                <p14:nvPr/>
              </p14:nvContentPartPr>
              <p14:xfrm>
                <a:off x="1485007" y="3063324"/>
                <a:ext cx="143280" cy="205920"/>
              </p14:xfrm>
            </p:contentPart>
          </mc:Choice>
          <mc:Fallback xmlns=""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2439AB6C-9973-4975-ACBC-53EA610EF74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480687" y="3059004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F7354C52-7242-4996-9607-8D4D70C67D9F}"/>
                    </a:ext>
                  </a:extLst>
                </p14:cNvPr>
                <p14:cNvContentPartPr/>
                <p14:nvPr/>
              </p14:nvContentPartPr>
              <p14:xfrm>
                <a:off x="1645567" y="3156564"/>
                <a:ext cx="110520" cy="126360"/>
              </p14:xfrm>
            </p:contentPart>
          </mc:Choice>
          <mc:Fallback xmlns=""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F7354C52-7242-4996-9607-8D4D70C67D9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41247" y="3152244"/>
                  <a:ext cx="119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E4948539-A321-44DA-B069-3FD381A82958}"/>
                    </a:ext>
                  </a:extLst>
                </p14:cNvPr>
                <p14:cNvContentPartPr/>
                <p14:nvPr/>
              </p14:nvContentPartPr>
              <p14:xfrm>
                <a:off x="1874887" y="3098244"/>
                <a:ext cx="122760" cy="9720"/>
              </p14:xfrm>
            </p:contentPart>
          </mc:Choice>
          <mc:Fallback xmlns=""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E4948539-A321-44DA-B069-3FD381A8295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870567" y="3093924"/>
                  <a:ext cx="131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8E7F3995-9259-41F9-9D0F-F834C014BFC2}"/>
                    </a:ext>
                  </a:extLst>
                </p14:cNvPr>
                <p14:cNvContentPartPr/>
                <p14:nvPr/>
              </p14:nvContentPartPr>
              <p14:xfrm>
                <a:off x="1886047" y="3146484"/>
                <a:ext cx="121680" cy="14400"/>
              </p14:xfrm>
            </p:contentPart>
          </mc:Choice>
          <mc:Fallback xmlns=""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8E7F3995-9259-41F9-9D0F-F834C014BFC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81727" y="3142164"/>
                  <a:ext cx="130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4495F592-6677-46EF-B545-FA9E1130A15F}"/>
                    </a:ext>
                  </a:extLst>
                </p14:cNvPr>
                <p14:cNvContentPartPr/>
                <p14:nvPr/>
              </p14:nvContentPartPr>
              <p14:xfrm>
                <a:off x="2172967" y="3016524"/>
                <a:ext cx="132840" cy="136440"/>
              </p14:xfrm>
            </p:contentPart>
          </mc:Choice>
          <mc:Fallback xmlns=""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4495F592-6677-46EF-B545-FA9E1130A15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68647" y="3012204"/>
                  <a:ext cx="141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35A2F2E6-0A41-48A9-9E25-10CC697D9708}"/>
                    </a:ext>
                  </a:extLst>
                </p14:cNvPr>
                <p14:cNvContentPartPr/>
                <p14:nvPr/>
              </p14:nvContentPartPr>
              <p14:xfrm>
                <a:off x="2278087" y="2997444"/>
                <a:ext cx="31680" cy="168120"/>
              </p14:xfrm>
            </p:contentPart>
          </mc:Choice>
          <mc:Fallback xmlns=""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35A2F2E6-0A41-48A9-9E25-10CC697D970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73767" y="2993124"/>
                  <a:ext cx="40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AFF93018-74E5-4AC2-ACBC-A77BB6132004}"/>
                    </a:ext>
                  </a:extLst>
                </p14:cNvPr>
                <p14:cNvContentPartPr/>
                <p14:nvPr/>
              </p14:nvContentPartPr>
              <p14:xfrm>
                <a:off x="2177287" y="3157644"/>
                <a:ext cx="167040" cy="15480"/>
              </p14:xfrm>
            </p:contentPart>
          </mc:Choice>
          <mc:Fallback xmlns=""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AFF93018-74E5-4AC2-ACBC-A77BB613200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72967" y="3153324"/>
                  <a:ext cx="175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06EEA281-860D-40E3-A8DF-785DB5BEDC87}"/>
                    </a:ext>
                  </a:extLst>
                </p14:cNvPr>
                <p14:cNvContentPartPr/>
                <p14:nvPr/>
              </p14:nvContentPartPr>
              <p14:xfrm>
                <a:off x="2414527" y="3026604"/>
                <a:ext cx="124200" cy="117000"/>
              </p14:xfrm>
            </p:contentPart>
          </mc:Choice>
          <mc:Fallback xmlns=""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06EEA281-860D-40E3-A8DF-785DB5BEDC8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410207" y="3022284"/>
                  <a:ext cx="132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B266986B-1EAC-4B1E-A346-0C6FD6F02F89}"/>
                    </a:ext>
                  </a:extLst>
                </p14:cNvPr>
                <p14:cNvContentPartPr/>
                <p14:nvPr/>
              </p14:nvContentPartPr>
              <p14:xfrm>
                <a:off x="2535487" y="3126684"/>
                <a:ext cx="99000" cy="105120"/>
              </p14:xfrm>
            </p:contentPart>
          </mc:Choice>
          <mc:Fallback xmlns=""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B266986B-1EAC-4B1E-A346-0C6FD6F02F8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531167" y="3122364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9102" name="Freihand 169101">
                  <a:extLst>
                    <a:ext uri="{FF2B5EF4-FFF2-40B4-BE49-F238E27FC236}">
                      <a16:creationId xmlns:a16="http://schemas.microsoft.com/office/drawing/2014/main" id="{C965393E-8A4F-44EC-9C34-E46A444EEDAE}"/>
                    </a:ext>
                  </a:extLst>
                </p14:cNvPr>
                <p14:cNvContentPartPr/>
                <p14:nvPr/>
              </p14:nvContentPartPr>
              <p14:xfrm>
                <a:off x="2757967" y="3061164"/>
                <a:ext cx="151200" cy="10080"/>
              </p14:xfrm>
            </p:contentPart>
          </mc:Choice>
          <mc:Fallback xmlns="">
            <p:pic>
              <p:nvPicPr>
                <p:cNvPr id="169102" name="Freihand 169101">
                  <a:extLst>
                    <a:ext uri="{FF2B5EF4-FFF2-40B4-BE49-F238E27FC236}">
                      <a16:creationId xmlns:a16="http://schemas.microsoft.com/office/drawing/2014/main" id="{C965393E-8A4F-44EC-9C34-E46A444EEDA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53647" y="3056844"/>
                  <a:ext cx="159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9103" name="Freihand 169102">
                  <a:extLst>
                    <a:ext uri="{FF2B5EF4-FFF2-40B4-BE49-F238E27FC236}">
                      <a16:creationId xmlns:a16="http://schemas.microsoft.com/office/drawing/2014/main" id="{A894489E-5ACD-484A-8AFC-579D27E441D5}"/>
                    </a:ext>
                  </a:extLst>
                </p14:cNvPr>
                <p14:cNvContentPartPr/>
                <p14:nvPr/>
              </p14:nvContentPartPr>
              <p14:xfrm>
                <a:off x="2776327" y="3116964"/>
                <a:ext cx="147240" cy="5400"/>
              </p14:xfrm>
            </p:contentPart>
          </mc:Choice>
          <mc:Fallback xmlns="">
            <p:pic>
              <p:nvPicPr>
                <p:cNvPr id="169103" name="Freihand 169102">
                  <a:extLst>
                    <a:ext uri="{FF2B5EF4-FFF2-40B4-BE49-F238E27FC236}">
                      <a16:creationId xmlns:a16="http://schemas.microsoft.com/office/drawing/2014/main" id="{A894489E-5ACD-484A-8AFC-579D27E441D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72007" y="3112644"/>
                  <a:ext cx="155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C985EA2E-1B21-4736-9F9F-3E67A214BB74}"/>
                    </a:ext>
                  </a:extLst>
                </p14:cNvPr>
                <p14:cNvContentPartPr/>
                <p14:nvPr/>
              </p14:nvContentPartPr>
              <p14:xfrm>
                <a:off x="3118687" y="2954964"/>
                <a:ext cx="112680" cy="120600"/>
              </p14:xfrm>
            </p:contentPart>
          </mc:Choice>
          <mc:Fallback xmlns=""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C985EA2E-1B21-4736-9F9F-3E67A214BB7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14367" y="2950644"/>
                  <a:ext cx="121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9105" name="Freihand 169104">
                  <a:extLst>
                    <a:ext uri="{FF2B5EF4-FFF2-40B4-BE49-F238E27FC236}">
                      <a16:creationId xmlns:a16="http://schemas.microsoft.com/office/drawing/2014/main" id="{078B4658-B3CC-4312-A125-EDAC690AB0F1}"/>
                    </a:ext>
                  </a:extLst>
                </p14:cNvPr>
                <p14:cNvContentPartPr/>
                <p14:nvPr/>
              </p14:nvContentPartPr>
              <p14:xfrm>
                <a:off x="3190687" y="2997444"/>
                <a:ext cx="92160" cy="183600"/>
              </p14:xfrm>
            </p:contentPart>
          </mc:Choice>
          <mc:Fallback xmlns="">
            <p:pic>
              <p:nvPicPr>
                <p:cNvPr id="169105" name="Freihand 169104">
                  <a:extLst>
                    <a:ext uri="{FF2B5EF4-FFF2-40B4-BE49-F238E27FC236}">
                      <a16:creationId xmlns:a16="http://schemas.microsoft.com/office/drawing/2014/main" id="{078B4658-B3CC-4312-A125-EDAC690AB0F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86367" y="2993124"/>
                  <a:ext cx="100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D619E6BB-2A7B-4407-A7AB-7A6A073A5099}"/>
                    </a:ext>
                  </a:extLst>
                </p14:cNvPr>
                <p14:cNvContentPartPr/>
                <p14:nvPr/>
              </p14:nvContentPartPr>
              <p14:xfrm>
                <a:off x="3349447" y="2967564"/>
                <a:ext cx="130320" cy="156600"/>
              </p14:xfrm>
            </p:contentPart>
          </mc:Choice>
          <mc:Fallback xmlns=""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D619E6BB-2A7B-4407-A7AB-7A6A073A509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45127" y="2963244"/>
                  <a:ext cx="138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2C1ECE36-5115-47B8-9BFA-012DA63A4EFF}"/>
                    </a:ext>
                  </a:extLst>
                </p14:cNvPr>
                <p14:cNvContentPartPr/>
                <p14:nvPr/>
              </p14:nvContentPartPr>
              <p14:xfrm>
                <a:off x="3429727" y="2944884"/>
                <a:ext cx="114480" cy="24480"/>
              </p14:xfrm>
            </p:contentPart>
          </mc:Choice>
          <mc:Fallback xmlns=""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2C1ECE36-5115-47B8-9BFA-012DA63A4E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425407" y="2940564"/>
                  <a:ext cx="12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9110" name="Freihand 169109">
                  <a:extLst>
                    <a:ext uri="{FF2B5EF4-FFF2-40B4-BE49-F238E27FC236}">
                      <a16:creationId xmlns:a16="http://schemas.microsoft.com/office/drawing/2014/main" id="{9A968CBF-5614-45D7-BE1F-7851F92C2DCE}"/>
                    </a:ext>
                  </a:extLst>
                </p14:cNvPr>
                <p14:cNvContentPartPr/>
                <p14:nvPr/>
              </p14:nvContentPartPr>
              <p14:xfrm>
                <a:off x="3650767" y="3007164"/>
                <a:ext cx="178200" cy="29520"/>
              </p14:xfrm>
            </p:contentPart>
          </mc:Choice>
          <mc:Fallback xmlns="">
            <p:pic>
              <p:nvPicPr>
                <p:cNvPr id="169110" name="Freihand 169109">
                  <a:extLst>
                    <a:ext uri="{FF2B5EF4-FFF2-40B4-BE49-F238E27FC236}">
                      <a16:creationId xmlns:a16="http://schemas.microsoft.com/office/drawing/2014/main" id="{9A968CBF-5614-45D7-BE1F-7851F92C2DC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46447" y="3002844"/>
                  <a:ext cx="18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0504F627-98EF-467E-87F0-73E6CA580080}"/>
                    </a:ext>
                  </a:extLst>
                </p14:cNvPr>
                <p14:cNvContentPartPr/>
                <p14:nvPr/>
              </p14:nvContentPartPr>
              <p14:xfrm>
                <a:off x="3643207" y="3065124"/>
                <a:ext cx="205200" cy="15840"/>
              </p14:xfrm>
            </p:contentPart>
          </mc:Choice>
          <mc:Fallback xmlns=""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0504F627-98EF-467E-87F0-73E6CA58008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638887" y="3060804"/>
                  <a:ext cx="213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9112" name="Freihand 169111">
                  <a:extLst>
                    <a:ext uri="{FF2B5EF4-FFF2-40B4-BE49-F238E27FC236}">
                      <a16:creationId xmlns:a16="http://schemas.microsoft.com/office/drawing/2014/main" id="{37E671D5-48D4-4E42-A8AE-873BF6F112D9}"/>
                    </a:ext>
                  </a:extLst>
                </p14:cNvPr>
                <p14:cNvContentPartPr/>
                <p14:nvPr/>
              </p14:nvContentPartPr>
              <p14:xfrm>
                <a:off x="3946327" y="2974044"/>
                <a:ext cx="124200" cy="115560"/>
              </p14:xfrm>
            </p:contentPart>
          </mc:Choice>
          <mc:Fallback xmlns="">
            <p:pic>
              <p:nvPicPr>
                <p:cNvPr id="169112" name="Freihand 169111">
                  <a:extLst>
                    <a:ext uri="{FF2B5EF4-FFF2-40B4-BE49-F238E27FC236}">
                      <a16:creationId xmlns:a16="http://schemas.microsoft.com/office/drawing/2014/main" id="{37E671D5-48D4-4E42-A8AE-873BF6F112D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42007" y="2969724"/>
                  <a:ext cx="13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944D5610-E38F-4276-8242-405437E3371E}"/>
                    </a:ext>
                  </a:extLst>
                </p14:cNvPr>
                <p14:cNvContentPartPr/>
                <p14:nvPr/>
              </p14:nvContentPartPr>
              <p14:xfrm>
                <a:off x="4084207" y="3096444"/>
                <a:ext cx="17640" cy="104400"/>
              </p14:xfrm>
            </p:contentPart>
          </mc:Choice>
          <mc:Fallback xmlns=""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944D5610-E38F-4276-8242-405437E3371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79887" y="3092124"/>
                  <a:ext cx="26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72375352-7BC8-4A59-B849-1F69C0C25353}"/>
                    </a:ext>
                  </a:extLst>
                </p14:cNvPr>
                <p14:cNvContentPartPr/>
                <p14:nvPr/>
              </p14:nvContentPartPr>
              <p14:xfrm>
                <a:off x="4196887" y="2952804"/>
                <a:ext cx="109800" cy="186840"/>
              </p14:xfrm>
            </p:contentPart>
          </mc:Choice>
          <mc:Fallback xmlns=""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72375352-7BC8-4A59-B849-1F69C0C2535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192567" y="2948484"/>
                  <a:ext cx="118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7CAC902D-3F59-43D2-BE05-23D6FBF7CF17}"/>
                    </a:ext>
                  </a:extLst>
                </p14:cNvPr>
                <p14:cNvContentPartPr/>
                <p14:nvPr/>
              </p14:nvContentPartPr>
              <p14:xfrm>
                <a:off x="4384447" y="3073404"/>
                <a:ext cx="48960" cy="9720"/>
              </p14:xfrm>
            </p:contentPart>
          </mc:Choice>
          <mc:Fallback xmlns=""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7CAC902D-3F59-43D2-BE05-23D6FBF7CF1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80127" y="3069084"/>
                  <a:ext cx="57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9F0E2B32-00FC-4C08-A863-52AAB1649D18}"/>
                    </a:ext>
                  </a:extLst>
                </p14:cNvPr>
                <p14:cNvContentPartPr/>
                <p14:nvPr/>
              </p14:nvContentPartPr>
              <p14:xfrm>
                <a:off x="4590367" y="2934084"/>
                <a:ext cx="124200" cy="136440"/>
              </p14:xfrm>
            </p:contentPart>
          </mc:Choice>
          <mc:Fallback xmlns=""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9F0E2B32-00FC-4C08-A863-52AAB1649D1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586047" y="2929764"/>
                  <a:ext cx="132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D3B8308D-4955-4430-A81D-252A263E808E}"/>
                    </a:ext>
                  </a:extLst>
                </p14:cNvPr>
                <p14:cNvContentPartPr/>
                <p14:nvPr/>
              </p14:nvContentPartPr>
              <p14:xfrm>
                <a:off x="4690087" y="2945964"/>
                <a:ext cx="38160" cy="155520"/>
              </p14:xfrm>
            </p:contentPart>
          </mc:Choice>
          <mc:Fallback xmlns=""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D3B8308D-4955-4430-A81D-252A263E808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685767" y="2941644"/>
                  <a:ext cx="46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5951E43A-E14F-4471-8F58-5B60EFC75CCC}"/>
                    </a:ext>
                  </a:extLst>
                </p14:cNvPr>
                <p14:cNvContentPartPr/>
                <p14:nvPr/>
              </p14:nvContentPartPr>
              <p14:xfrm>
                <a:off x="4611607" y="3052164"/>
                <a:ext cx="162720" cy="15840"/>
              </p14:xfrm>
            </p:contentPart>
          </mc:Choice>
          <mc:Fallback xmlns=""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5951E43A-E14F-4471-8F58-5B60EFC75CC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607287" y="3047844"/>
                  <a:ext cx="171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05457525-F1EA-4002-802D-67047E9D7812}"/>
                    </a:ext>
                  </a:extLst>
                </p14:cNvPr>
                <p14:cNvContentPartPr/>
                <p14:nvPr/>
              </p14:nvContentPartPr>
              <p14:xfrm>
                <a:off x="4829047" y="2942004"/>
                <a:ext cx="144000" cy="198000"/>
              </p14:xfrm>
            </p:contentPart>
          </mc:Choice>
          <mc:Fallback xmlns=""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05457525-F1EA-4002-802D-67047E9D781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24727" y="2937684"/>
                  <a:ext cx="152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C5B58F33-901A-49C3-9B5F-1B6D05AF6560}"/>
                    </a:ext>
                  </a:extLst>
                </p14:cNvPr>
                <p14:cNvContentPartPr/>
                <p14:nvPr/>
              </p14:nvContentPartPr>
              <p14:xfrm>
                <a:off x="244087" y="3488484"/>
                <a:ext cx="205560" cy="6120"/>
              </p14:xfrm>
            </p:contentPart>
          </mc:Choice>
          <mc:Fallback xmlns=""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C5B58F33-901A-49C3-9B5F-1B6D05AF656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9767" y="3484164"/>
                  <a:ext cx="214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6A5087D6-E6D3-459C-B2F5-6A16B50C22EA}"/>
                    </a:ext>
                  </a:extLst>
                </p14:cNvPr>
                <p14:cNvContentPartPr/>
                <p14:nvPr/>
              </p14:nvContentPartPr>
              <p14:xfrm>
                <a:off x="406807" y="3427644"/>
                <a:ext cx="121680" cy="163080"/>
              </p14:xfrm>
            </p:contentPart>
          </mc:Choice>
          <mc:Fallback xmlns=""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6A5087D6-E6D3-459C-B2F5-6A16B50C22E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2487" y="3423324"/>
                  <a:ext cx="13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C9738C8C-9AB3-45C4-8264-C5C5883E330E}"/>
                    </a:ext>
                  </a:extLst>
                </p14:cNvPr>
                <p14:cNvContentPartPr/>
                <p14:nvPr/>
              </p14:nvContentPartPr>
              <p14:xfrm>
                <a:off x="747727" y="3454284"/>
                <a:ext cx="400320" cy="93240"/>
              </p14:xfrm>
            </p:contentPart>
          </mc:Choice>
          <mc:Fallback xmlns=""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C9738C8C-9AB3-45C4-8264-C5C5883E330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3407" y="3449964"/>
                  <a:ext cx="408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88A0983B-CCB3-4BE9-B624-A1399E2B00E8}"/>
                    </a:ext>
                  </a:extLst>
                </p14:cNvPr>
                <p14:cNvContentPartPr/>
                <p14:nvPr/>
              </p14:nvContentPartPr>
              <p14:xfrm>
                <a:off x="1080367" y="3373284"/>
                <a:ext cx="46800" cy="35280"/>
              </p14:xfrm>
            </p:contentPart>
          </mc:Choice>
          <mc:Fallback xmlns=""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88A0983B-CCB3-4BE9-B624-A1399E2B00E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76047" y="3368964"/>
                  <a:ext cx="5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58CF3D7F-9867-4CAC-A37E-91CDE3A78CDC}"/>
                    </a:ext>
                  </a:extLst>
                </p14:cNvPr>
                <p14:cNvContentPartPr/>
                <p14:nvPr/>
              </p14:nvContentPartPr>
              <p14:xfrm>
                <a:off x="1209247" y="3388404"/>
                <a:ext cx="316800" cy="147960"/>
              </p14:xfrm>
            </p:contentPart>
          </mc:Choice>
          <mc:Fallback xmlns=""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58CF3D7F-9867-4CAC-A37E-91CDE3A78CD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04927" y="3384084"/>
                  <a:ext cx="32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69127" name="Freihand 169126">
                  <a:extLst>
                    <a:ext uri="{FF2B5EF4-FFF2-40B4-BE49-F238E27FC236}">
                      <a16:creationId xmlns:a16="http://schemas.microsoft.com/office/drawing/2014/main" id="{DB81AF2D-AA14-4752-870B-FC7555007348}"/>
                    </a:ext>
                  </a:extLst>
                </p14:cNvPr>
                <p14:cNvContentPartPr/>
                <p14:nvPr/>
              </p14:nvContentPartPr>
              <p14:xfrm>
                <a:off x="1797847" y="3366444"/>
                <a:ext cx="162360" cy="145080"/>
              </p14:xfrm>
            </p:contentPart>
          </mc:Choice>
          <mc:Fallback xmlns="">
            <p:pic>
              <p:nvPicPr>
                <p:cNvPr id="169127" name="Freihand 169126">
                  <a:extLst>
                    <a:ext uri="{FF2B5EF4-FFF2-40B4-BE49-F238E27FC236}">
                      <a16:creationId xmlns:a16="http://schemas.microsoft.com/office/drawing/2014/main" id="{DB81AF2D-AA14-4752-870B-FC755500734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793527" y="3362124"/>
                  <a:ext cx="17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02E0468E-3A24-4BD4-ACC0-1B104B4440D3}"/>
                    </a:ext>
                  </a:extLst>
                </p14:cNvPr>
                <p14:cNvContentPartPr/>
                <p14:nvPr/>
              </p14:nvContentPartPr>
              <p14:xfrm>
                <a:off x="1875967" y="3465444"/>
                <a:ext cx="144360" cy="28080"/>
              </p14:xfrm>
            </p:contentPart>
          </mc:Choice>
          <mc:Fallback xmlns=""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02E0468E-3A24-4BD4-ACC0-1B104B4440D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71647" y="3461124"/>
                  <a:ext cx="153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6CDB23D8-E678-4C9A-BCAE-DCA26ED00DA7}"/>
                    </a:ext>
                  </a:extLst>
                </p14:cNvPr>
                <p14:cNvContentPartPr/>
                <p14:nvPr/>
              </p14:nvContentPartPr>
              <p14:xfrm>
                <a:off x="2004127" y="3441684"/>
                <a:ext cx="216720" cy="57600"/>
              </p14:xfrm>
            </p:contentPart>
          </mc:Choice>
          <mc:Fallback xmlns=""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6CDB23D8-E678-4C9A-BCAE-DCA26ED00DA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999807" y="3437364"/>
                  <a:ext cx="225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D30627E7-DB2E-4E40-8FB8-3056A8DF28A4}"/>
                    </a:ext>
                  </a:extLst>
                </p14:cNvPr>
                <p14:cNvContentPartPr/>
                <p14:nvPr/>
              </p14:nvContentPartPr>
              <p14:xfrm>
                <a:off x="2277007" y="3420444"/>
                <a:ext cx="102600" cy="108360"/>
              </p14:xfrm>
            </p:contentPart>
          </mc:Choice>
          <mc:Fallback xmlns=""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D30627E7-DB2E-4E40-8FB8-3056A8DF28A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72687" y="3416124"/>
                  <a:ext cx="11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9131" name="Freihand 169130">
                  <a:extLst>
                    <a:ext uri="{FF2B5EF4-FFF2-40B4-BE49-F238E27FC236}">
                      <a16:creationId xmlns:a16="http://schemas.microsoft.com/office/drawing/2014/main" id="{3D7286E9-8D99-4C4F-9C3A-319D73BB9DE3}"/>
                    </a:ext>
                  </a:extLst>
                </p14:cNvPr>
                <p14:cNvContentPartPr/>
                <p14:nvPr/>
              </p14:nvContentPartPr>
              <p14:xfrm>
                <a:off x="2397967" y="3431244"/>
                <a:ext cx="315000" cy="89280"/>
              </p14:xfrm>
            </p:contentPart>
          </mc:Choice>
          <mc:Fallback xmlns="">
            <p:pic>
              <p:nvPicPr>
                <p:cNvPr id="169131" name="Freihand 169130">
                  <a:extLst>
                    <a:ext uri="{FF2B5EF4-FFF2-40B4-BE49-F238E27FC236}">
                      <a16:creationId xmlns:a16="http://schemas.microsoft.com/office/drawing/2014/main" id="{3D7286E9-8D99-4C4F-9C3A-319D73BB9DE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393647" y="3426924"/>
                  <a:ext cx="323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9132" name="Freihand 169131">
                  <a:extLst>
                    <a:ext uri="{FF2B5EF4-FFF2-40B4-BE49-F238E27FC236}">
                      <a16:creationId xmlns:a16="http://schemas.microsoft.com/office/drawing/2014/main" id="{A15306A8-84D0-4BB9-9AEC-CB4A25B13846}"/>
                    </a:ext>
                  </a:extLst>
                </p14:cNvPr>
                <p14:cNvContentPartPr/>
                <p14:nvPr/>
              </p14:nvContentPartPr>
              <p14:xfrm>
                <a:off x="2699647" y="3454284"/>
                <a:ext cx="102600" cy="92160"/>
              </p14:xfrm>
            </p:contentPart>
          </mc:Choice>
          <mc:Fallback xmlns="">
            <p:pic>
              <p:nvPicPr>
                <p:cNvPr id="169132" name="Freihand 169131">
                  <a:extLst>
                    <a:ext uri="{FF2B5EF4-FFF2-40B4-BE49-F238E27FC236}">
                      <a16:creationId xmlns:a16="http://schemas.microsoft.com/office/drawing/2014/main" id="{A15306A8-84D0-4BB9-9AEC-CB4A25B1384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95327" y="3449964"/>
                  <a:ext cx="111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9EEE2EA7-4E0F-481D-9101-5FDBF2D7AF72}"/>
                    </a:ext>
                  </a:extLst>
                </p14:cNvPr>
                <p14:cNvContentPartPr/>
                <p14:nvPr/>
              </p14:nvContentPartPr>
              <p14:xfrm>
                <a:off x="2883967" y="3496404"/>
                <a:ext cx="360" cy="360"/>
              </p14:xfrm>
            </p:contentPart>
          </mc:Choice>
          <mc:Fallback xmlns=""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9EEE2EA7-4E0F-481D-9101-5FDBF2D7AF7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79647" y="3492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91D7FB9F-A11F-491A-AAE5-B1AFF7713530}"/>
                    </a:ext>
                  </a:extLst>
                </p14:cNvPr>
                <p14:cNvContentPartPr/>
                <p14:nvPr/>
              </p14:nvContentPartPr>
              <p14:xfrm>
                <a:off x="2850847" y="3401004"/>
                <a:ext cx="170640" cy="97200"/>
              </p14:xfrm>
            </p:contentPart>
          </mc:Choice>
          <mc:Fallback xmlns=""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91D7FB9F-A11F-491A-AAE5-B1AFF771353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46527" y="3396684"/>
                  <a:ext cx="179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7F1507F8-E7AA-470B-9037-E0C6AEC57993}"/>
                    </a:ext>
                  </a:extLst>
                </p14:cNvPr>
                <p14:cNvContentPartPr/>
                <p14:nvPr/>
              </p14:nvContentPartPr>
              <p14:xfrm>
                <a:off x="3046327" y="3324684"/>
                <a:ext cx="81000" cy="162720"/>
              </p14:xfrm>
            </p:contentPart>
          </mc:Choice>
          <mc:Fallback xmlns=""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7F1507F8-E7AA-470B-9037-E0C6AEC5799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042007" y="3320364"/>
                  <a:ext cx="8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8C0D3D94-2C8D-4F0A-AE22-C31059860326}"/>
                    </a:ext>
                  </a:extLst>
                </p14:cNvPr>
                <p14:cNvContentPartPr/>
                <p14:nvPr/>
              </p14:nvContentPartPr>
              <p14:xfrm>
                <a:off x="3135607" y="3421884"/>
                <a:ext cx="89280" cy="78840"/>
              </p14:xfrm>
            </p:contentPart>
          </mc:Choice>
          <mc:Fallback xmlns=""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8C0D3D94-2C8D-4F0A-AE22-C3105986032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31287" y="3417564"/>
                  <a:ext cx="97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0BA299AB-6935-4291-AC71-94BC57F824E3}"/>
                    </a:ext>
                  </a:extLst>
                </p14:cNvPr>
                <p14:cNvContentPartPr/>
                <p14:nvPr/>
              </p14:nvContentPartPr>
              <p14:xfrm>
                <a:off x="3273487" y="3295164"/>
                <a:ext cx="463320" cy="374400"/>
              </p14:xfrm>
            </p:contentPart>
          </mc:Choice>
          <mc:Fallback xmlns=""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0BA299AB-6935-4291-AC71-94BC57F824E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69167" y="3290844"/>
                  <a:ext cx="471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9139" name="Freihand 169138">
                  <a:extLst>
                    <a:ext uri="{FF2B5EF4-FFF2-40B4-BE49-F238E27FC236}">
                      <a16:creationId xmlns:a16="http://schemas.microsoft.com/office/drawing/2014/main" id="{9C6F9F4A-339A-4466-885B-E934F94DECD2}"/>
                    </a:ext>
                  </a:extLst>
                </p14:cNvPr>
                <p14:cNvContentPartPr/>
                <p14:nvPr/>
              </p14:nvContentPartPr>
              <p14:xfrm>
                <a:off x="708487" y="3672084"/>
                <a:ext cx="100080" cy="162000"/>
              </p14:xfrm>
            </p:contentPart>
          </mc:Choice>
          <mc:Fallback xmlns="">
            <p:pic>
              <p:nvPicPr>
                <p:cNvPr id="169139" name="Freihand 169138">
                  <a:extLst>
                    <a:ext uri="{FF2B5EF4-FFF2-40B4-BE49-F238E27FC236}">
                      <a16:creationId xmlns:a16="http://schemas.microsoft.com/office/drawing/2014/main" id="{9C6F9F4A-339A-4466-885B-E934F94DECD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4167" y="3667764"/>
                  <a:ext cx="108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9140" name="Freihand 169139">
                  <a:extLst>
                    <a:ext uri="{FF2B5EF4-FFF2-40B4-BE49-F238E27FC236}">
                      <a16:creationId xmlns:a16="http://schemas.microsoft.com/office/drawing/2014/main" id="{D4190F9A-3765-4AF8-93CA-C4DDF46E3C6E}"/>
                    </a:ext>
                  </a:extLst>
                </p14:cNvPr>
                <p14:cNvContentPartPr/>
                <p14:nvPr/>
              </p14:nvContentPartPr>
              <p14:xfrm>
                <a:off x="803887" y="3686484"/>
                <a:ext cx="22680" cy="185760"/>
              </p14:xfrm>
            </p:contentPart>
          </mc:Choice>
          <mc:Fallback xmlns="">
            <p:pic>
              <p:nvPicPr>
                <p:cNvPr id="169140" name="Freihand 169139">
                  <a:extLst>
                    <a:ext uri="{FF2B5EF4-FFF2-40B4-BE49-F238E27FC236}">
                      <a16:creationId xmlns:a16="http://schemas.microsoft.com/office/drawing/2014/main" id="{D4190F9A-3765-4AF8-93CA-C4DDF46E3C6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99567" y="3682164"/>
                  <a:ext cx="31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9141" name="Freihand 169140">
                  <a:extLst>
                    <a:ext uri="{FF2B5EF4-FFF2-40B4-BE49-F238E27FC236}">
                      <a16:creationId xmlns:a16="http://schemas.microsoft.com/office/drawing/2014/main" id="{A1F0E820-BD45-48C9-A4CF-1A4E0C450528}"/>
                    </a:ext>
                  </a:extLst>
                </p14:cNvPr>
                <p14:cNvContentPartPr/>
                <p14:nvPr/>
              </p14:nvContentPartPr>
              <p14:xfrm>
                <a:off x="711727" y="3693684"/>
                <a:ext cx="324360" cy="145440"/>
              </p14:xfrm>
            </p:contentPart>
          </mc:Choice>
          <mc:Fallback xmlns="">
            <p:pic>
              <p:nvPicPr>
                <p:cNvPr id="169141" name="Freihand 169140">
                  <a:extLst>
                    <a:ext uri="{FF2B5EF4-FFF2-40B4-BE49-F238E27FC236}">
                      <a16:creationId xmlns:a16="http://schemas.microsoft.com/office/drawing/2014/main" id="{A1F0E820-BD45-48C9-A4CF-1A4E0C45052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07407" y="3689364"/>
                  <a:ext cx="333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9142" name="Freihand 169141">
                  <a:extLst>
                    <a:ext uri="{FF2B5EF4-FFF2-40B4-BE49-F238E27FC236}">
                      <a16:creationId xmlns:a16="http://schemas.microsoft.com/office/drawing/2014/main" id="{1516F8B3-5583-4C93-945E-12641EBEBDDD}"/>
                    </a:ext>
                  </a:extLst>
                </p14:cNvPr>
                <p14:cNvContentPartPr/>
                <p14:nvPr/>
              </p14:nvContentPartPr>
              <p14:xfrm>
                <a:off x="1054447" y="3809964"/>
                <a:ext cx="68400" cy="99000"/>
              </p14:xfrm>
            </p:contentPart>
          </mc:Choice>
          <mc:Fallback xmlns="">
            <p:pic>
              <p:nvPicPr>
                <p:cNvPr id="169142" name="Freihand 169141">
                  <a:extLst>
                    <a:ext uri="{FF2B5EF4-FFF2-40B4-BE49-F238E27FC236}">
                      <a16:creationId xmlns:a16="http://schemas.microsoft.com/office/drawing/2014/main" id="{1516F8B3-5583-4C93-945E-12641EBEBDD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0127" y="3805644"/>
                  <a:ext cx="77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9143" name="Freihand 169142">
                  <a:extLst>
                    <a:ext uri="{FF2B5EF4-FFF2-40B4-BE49-F238E27FC236}">
                      <a16:creationId xmlns:a16="http://schemas.microsoft.com/office/drawing/2014/main" id="{119F6254-BA72-44B4-8A23-D61D1381741A}"/>
                    </a:ext>
                  </a:extLst>
                </p14:cNvPr>
                <p14:cNvContentPartPr/>
                <p14:nvPr/>
              </p14:nvContentPartPr>
              <p14:xfrm>
                <a:off x="1052287" y="3817164"/>
                <a:ext cx="142560" cy="101160"/>
              </p14:xfrm>
            </p:contentPart>
          </mc:Choice>
          <mc:Fallback xmlns="">
            <p:pic>
              <p:nvPicPr>
                <p:cNvPr id="169143" name="Freihand 169142">
                  <a:extLst>
                    <a:ext uri="{FF2B5EF4-FFF2-40B4-BE49-F238E27FC236}">
                      <a16:creationId xmlns:a16="http://schemas.microsoft.com/office/drawing/2014/main" id="{119F6254-BA72-44B4-8A23-D61D1381741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7967" y="3812844"/>
                  <a:ext cx="151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9144" name="Freihand 169143">
                  <a:extLst>
                    <a:ext uri="{FF2B5EF4-FFF2-40B4-BE49-F238E27FC236}">
                      <a16:creationId xmlns:a16="http://schemas.microsoft.com/office/drawing/2014/main" id="{4D1DB201-103D-4116-834A-3329DF00572F}"/>
                    </a:ext>
                  </a:extLst>
                </p14:cNvPr>
                <p14:cNvContentPartPr/>
                <p14:nvPr/>
              </p14:nvContentPartPr>
              <p14:xfrm>
                <a:off x="1272967" y="3767124"/>
                <a:ext cx="117000" cy="7560"/>
              </p14:xfrm>
            </p:contentPart>
          </mc:Choice>
          <mc:Fallback xmlns="">
            <p:pic>
              <p:nvPicPr>
                <p:cNvPr id="169144" name="Freihand 169143">
                  <a:extLst>
                    <a:ext uri="{FF2B5EF4-FFF2-40B4-BE49-F238E27FC236}">
                      <a16:creationId xmlns:a16="http://schemas.microsoft.com/office/drawing/2014/main" id="{4D1DB201-103D-4116-834A-3329DF0057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68647" y="3762804"/>
                  <a:ext cx="125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476B6E30-767F-4ABF-BE00-4BBB4DAD1BC6}"/>
                    </a:ext>
                  </a:extLst>
                </p14:cNvPr>
                <p14:cNvContentPartPr/>
                <p14:nvPr/>
              </p14:nvContentPartPr>
              <p14:xfrm>
                <a:off x="1288087" y="3809244"/>
                <a:ext cx="116280" cy="5040"/>
              </p14:xfrm>
            </p:contentPart>
          </mc:Choice>
          <mc:Fallback xmlns=""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476B6E30-767F-4ABF-BE00-4BBB4DAD1BC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283767" y="3804924"/>
                  <a:ext cx="124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2DC0BCDD-F43C-4394-A7D7-3A4C27FF3FFF}"/>
                    </a:ext>
                  </a:extLst>
                </p14:cNvPr>
                <p14:cNvContentPartPr/>
                <p14:nvPr/>
              </p14:nvContentPartPr>
              <p14:xfrm>
                <a:off x="1553407" y="3699084"/>
                <a:ext cx="93960" cy="103680"/>
              </p14:xfrm>
            </p:contentPart>
          </mc:Choice>
          <mc:Fallback xmlns=""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2DC0BCDD-F43C-4394-A7D7-3A4C27FF3FF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549087" y="3694764"/>
                  <a:ext cx="102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8BADC080-5790-485C-AFA1-6E2901757238}"/>
                    </a:ext>
                  </a:extLst>
                </p14:cNvPr>
                <p14:cNvContentPartPr/>
                <p14:nvPr/>
              </p14:nvContentPartPr>
              <p14:xfrm>
                <a:off x="1685527" y="3795924"/>
                <a:ext cx="7200" cy="87840"/>
              </p14:xfrm>
            </p:contentPart>
          </mc:Choice>
          <mc:Fallback xmlns=""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8BADC080-5790-485C-AFA1-6E29017572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681207" y="3791604"/>
                  <a:ext cx="15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A7C55876-6CC0-4ED0-8543-BCA2A198CCB0}"/>
                    </a:ext>
                  </a:extLst>
                </p14:cNvPr>
                <p14:cNvContentPartPr/>
                <p14:nvPr/>
              </p14:nvContentPartPr>
              <p14:xfrm>
                <a:off x="1798927" y="3683604"/>
                <a:ext cx="101520" cy="155880"/>
              </p14:xfrm>
            </p:contentPart>
          </mc:Choice>
          <mc:Fallback xmlns=""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A7C55876-6CC0-4ED0-8543-BCA2A198CCB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794607" y="3679284"/>
                  <a:ext cx="110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911F83E8-C7C1-4D41-8384-44EEC3AA5726}"/>
                    </a:ext>
                  </a:extLst>
                </p14:cNvPr>
                <p14:cNvContentPartPr/>
                <p14:nvPr/>
              </p14:nvContentPartPr>
              <p14:xfrm>
                <a:off x="2006647" y="3753804"/>
                <a:ext cx="22680" cy="13680"/>
              </p14:xfrm>
            </p:contentPart>
          </mc:Choice>
          <mc:Fallback xmlns=""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911F83E8-C7C1-4D41-8384-44EEC3AA572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02327" y="3749484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93B507FC-7024-44F7-8636-E4E4D2D30329}"/>
                    </a:ext>
                  </a:extLst>
                </p14:cNvPr>
                <p14:cNvContentPartPr/>
                <p14:nvPr/>
              </p14:nvContentPartPr>
              <p14:xfrm>
                <a:off x="2142367" y="3688284"/>
                <a:ext cx="88200" cy="94680"/>
              </p14:xfrm>
            </p:contentPart>
          </mc:Choice>
          <mc:Fallback xmlns=""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93B507FC-7024-44F7-8636-E4E4D2D3032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138047" y="3683964"/>
                  <a:ext cx="96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F60A9492-B0F2-4607-B6FE-2D8FCAD2AD54}"/>
                    </a:ext>
                  </a:extLst>
                </p14:cNvPr>
                <p14:cNvContentPartPr/>
                <p14:nvPr/>
              </p14:nvContentPartPr>
              <p14:xfrm>
                <a:off x="2133007" y="3672084"/>
                <a:ext cx="108720" cy="149040"/>
              </p14:xfrm>
            </p:contentPart>
          </mc:Choice>
          <mc:Fallback xmlns=""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F60A9492-B0F2-4607-B6FE-2D8FCAD2AD5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128687" y="3667764"/>
                  <a:ext cx="11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C10D6D29-8308-4C85-AC20-0F2B889A3C17}"/>
                    </a:ext>
                  </a:extLst>
                </p14:cNvPr>
                <p14:cNvContentPartPr/>
                <p14:nvPr/>
              </p14:nvContentPartPr>
              <p14:xfrm>
                <a:off x="2286007" y="3730404"/>
                <a:ext cx="91080" cy="46800"/>
              </p14:xfrm>
            </p:contentPart>
          </mc:Choice>
          <mc:Fallback xmlns=""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C10D6D29-8308-4C85-AC20-0F2B889A3C1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81687" y="3726084"/>
                  <a:ext cx="99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7D60FE9D-8B0A-425F-878D-1E6C8E085588}"/>
                    </a:ext>
                  </a:extLst>
                </p14:cNvPr>
                <p14:cNvContentPartPr/>
                <p14:nvPr/>
              </p14:nvContentPartPr>
              <p14:xfrm>
                <a:off x="2318407" y="3722124"/>
                <a:ext cx="69120" cy="136800"/>
              </p14:xfrm>
            </p:contentPart>
          </mc:Choice>
          <mc:Fallback xmlns=""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7D60FE9D-8B0A-425F-878D-1E6C8E08558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314087" y="3717804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9CD8A952-251D-4FF5-A58C-AB88A0DCD0DD}"/>
                    </a:ext>
                  </a:extLst>
                </p14:cNvPr>
                <p14:cNvContentPartPr/>
                <p14:nvPr/>
              </p14:nvContentPartPr>
              <p14:xfrm>
                <a:off x="2376727" y="3802764"/>
                <a:ext cx="65520" cy="82800"/>
              </p14:xfrm>
            </p:contentPart>
          </mc:Choice>
          <mc:Fallback xmlns=""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9CD8A952-251D-4FF5-A58C-AB88A0DCD0D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372407" y="3798444"/>
                  <a:ext cx="74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A66AD92F-20E9-45C2-AA28-38B7D6D45255}"/>
                    </a:ext>
                  </a:extLst>
                </p14:cNvPr>
                <p14:cNvContentPartPr/>
                <p14:nvPr/>
              </p14:nvContentPartPr>
              <p14:xfrm>
                <a:off x="2616127" y="3742644"/>
                <a:ext cx="204120" cy="8640"/>
              </p14:xfrm>
            </p:contentPart>
          </mc:Choice>
          <mc:Fallback xmlns=""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A66AD92F-20E9-45C2-AA28-38B7D6D452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11807" y="3738324"/>
                  <a:ext cx="212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C7B17272-52FE-4C34-909A-9B875AF380F7}"/>
                    </a:ext>
                  </a:extLst>
                </p14:cNvPr>
                <p14:cNvContentPartPr/>
                <p14:nvPr/>
              </p14:nvContentPartPr>
              <p14:xfrm>
                <a:off x="2642767" y="3786564"/>
                <a:ext cx="147600" cy="14760"/>
              </p14:xfrm>
            </p:contentPart>
          </mc:Choice>
          <mc:Fallback xmlns=""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C7B17272-52FE-4C34-909A-9B875AF380F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638447" y="3782244"/>
                  <a:ext cx="156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36569197-FDFF-4043-8687-ABA5656832AB}"/>
                    </a:ext>
                  </a:extLst>
                </p14:cNvPr>
                <p14:cNvContentPartPr/>
                <p14:nvPr/>
              </p14:nvContentPartPr>
              <p14:xfrm>
                <a:off x="2933287" y="3686124"/>
                <a:ext cx="111240" cy="90000"/>
              </p14:xfrm>
            </p:contentPart>
          </mc:Choice>
          <mc:Fallback xmlns=""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36569197-FDFF-4043-8687-ABA5656832A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928967" y="3681804"/>
                  <a:ext cx="119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C75689A4-E13C-4797-822C-4522B13AAA98}"/>
                    </a:ext>
                  </a:extLst>
                </p14:cNvPr>
                <p14:cNvContentPartPr/>
                <p14:nvPr/>
              </p14:nvContentPartPr>
              <p14:xfrm>
                <a:off x="3071527" y="3777924"/>
                <a:ext cx="18360" cy="129960"/>
              </p14:xfrm>
            </p:contentPart>
          </mc:Choice>
          <mc:Fallback xmlns=""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C75689A4-E13C-4797-822C-4522B13AAA9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067207" y="3773604"/>
                  <a:ext cx="27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69161" name="Freihand 169160">
                  <a:extLst>
                    <a:ext uri="{FF2B5EF4-FFF2-40B4-BE49-F238E27FC236}">
                      <a16:creationId xmlns:a16="http://schemas.microsoft.com/office/drawing/2014/main" id="{35BAF9F9-180D-45AF-9604-00CB5FE949E7}"/>
                    </a:ext>
                  </a:extLst>
                </p14:cNvPr>
                <p14:cNvContentPartPr/>
                <p14:nvPr/>
              </p14:nvContentPartPr>
              <p14:xfrm>
                <a:off x="3187807" y="3665964"/>
                <a:ext cx="88560" cy="151560"/>
              </p14:xfrm>
            </p:contentPart>
          </mc:Choice>
          <mc:Fallback xmlns="">
            <p:pic>
              <p:nvPicPr>
                <p:cNvPr id="169161" name="Freihand 169160">
                  <a:extLst>
                    <a:ext uri="{FF2B5EF4-FFF2-40B4-BE49-F238E27FC236}">
                      <a16:creationId xmlns:a16="http://schemas.microsoft.com/office/drawing/2014/main" id="{35BAF9F9-180D-45AF-9604-00CB5FE949E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83487" y="3661644"/>
                  <a:ext cx="97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FF6714B8-927C-488A-B868-84EC8163D30E}"/>
                    </a:ext>
                  </a:extLst>
                </p14:cNvPr>
                <p14:cNvContentPartPr/>
                <p14:nvPr/>
              </p14:nvContentPartPr>
              <p14:xfrm>
                <a:off x="3366007" y="3740124"/>
                <a:ext cx="360" cy="360"/>
              </p14:xfrm>
            </p:contentPart>
          </mc:Choice>
          <mc:Fallback xmlns=""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FF6714B8-927C-488A-B868-84EC8163D30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361687" y="37358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9163" name="Freihand 169162">
                  <a:extLst>
                    <a:ext uri="{FF2B5EF4-FFF2-40B4-BE49-F238E27FC236}">
                      <a16:creationId xmlns:a16="http://schemas.microsoft.com/office/drawing/2014/main" id="{7E4D1DC7-874E-48B4-867A-8402AEBC0F3E}"/>
                    </a:ext>
                  </a:extLst>
                </p14:cNvPr>
                <p14:cNvContentPartPr/>
                <p14:nvPr/>
              </p14:nvContentPartPr>
              <p14:xfrm>
                <a:off x="3456007" y="3659844"/>
                <a:ext cx="123120" cy="111240"/>
              </p14:xfrm>
            </p:contentPart>
          </mc:Choice>
          <mc:Fallback xmlns="">
            <p:pic>
              <p:nvPicPr>
                <p:cNvPr id="169163" name="Freihand 169162">
                  <a:extLst>
                    <a:ext uri="{FF2B5EF4-FFF2-40B4-BE49-F238E27FC236}">
                      <a16:creationId xmlns:a16="http://schemas.microsoft.com/office/drawing/2014/main" id="{7E4D1DC7-874E-48B4-867A-8402AEBC0F3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451687" y="3655524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9164" name="Freihand 169163">
                  <a:extLst>
                    <a:ext uri="{FF2B5EF4-FFF2-40B4-BE49-F238E27FC236}">
                      <a16:creationId xmlns:a16="http://schemas.microsoft.com/office/drawing/2014/main" id="{439A6D93-A6D4-41B3-8DCB-CFCBE59F05C1}"/>
                    </a:ext>
                  </a:extLst>
                </p14:cNvPr>
                <p14:cNvContentPartPr/>
                <p14:nvPr/>
              </p14:nvContentPartPr>
              <p14:xfrm>
                <a:off x="3552847" y="3651204"/>
                <a:ext cx="43560" cy="138240"/>
              </p14:xfrm>
            </p:contentPart>
          </mc:Choice>
          <mc:Fallback xmlns="">
            <p:pic>
              <p:nvPicPr>
                <p:cNvPr id="169164" name="Freihand 169163">
                  <a:extLst>
                    <a:ext uri="{FF2B5EF4-FFF2-40B4-BE49-F238E27FC236}">
                      <a16:creationId xmlns:a16="http://schemas.microsoft.com/office/drawing/2014/main" id="{439A6D93-A6D4-41B3-8DCB-CFCBE59F05C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548527" y="3646884"/>
                  <a:ext cx="52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05DE45E4-809C-4E4B-90A7-25CD25B72986}"/>
                    </a:ext>
                  </a:extLst>
                </p14:cNvPr>
                <p14:cNvContentPartPr/>
                <p14:nvPr/>
              </p14:nvContentPartPr>
              <p14:xfrm>
                <a:off x="3461767" y="3776484"/>
                <a:ext cx="138600" cy="11880"/>
              </p14:xfrm>
            </p:contentPart>
          </mc:Choice>
          <mc:Fallback xmlns=""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05DE45E4-809C-4E4B-90A7-25CD25B7298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457447" y="3772164"/>
                  <a:ext cx="147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567C6854-9DC4-41BB-B3F5-D0C2E7D585DA}"/>
                    </a:ext>
                  </a:extLst>
                </p14:cNvPr>
                <p14:cNvContentPartPr/>
                <p14:nvPr/>
              </p14:nvContentPartPr>
              <p14:xfrm>
                <a:off x="3656167" y="3667044"/>
                <a:ext cx="153000" cy="126360"/>
              </p14:xfrm>
            </p:contentPart>
          </mc:Choice>
          <mc:Fallback xmlns=""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567C6854-9DC4-41BB-B3F5-D0C2E7D585D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51847" y="3662724"/>
                  <a:ext cx="161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9167" name="Freihand 169166">
                  <a:extLst>
                    <a:ext uri="{FF2B5EF4-FFF2-40B4-BE49-F238E27FC236}">
                      <a16:creationId xmlns:a16="http://schemas.microsoft.com/office/drawing/2014/main" id="{DA24B2A7-CB98-4079-8EA3-C3456184BF9B}"/>
                    </a:ext>
                  </a:extLst>
                </p14:cNvPr>
                <p14:cNvContentPartPr/>
                <p14:nvPr/>
              </p14:nvContentPartPr>
              <p14:xfrm>
                <a:off x="3814567" y="3739044"/>
                <a:ext cx="116640" cy="106560"/>
              </p14:xfrm>
            </p:contentPart>
          </mc:Choice>
          <mc:Fallback xmlns="">
            <p:pic>
              <p:nvPicPr>
                <p:cNvPr id="169167" name="Freihand 169166">
                  <a:extLst>
                    <a:ext uri="{FF2B5EF4-FFF2-40B4-BE49-F238E27FC236}">
                      <a16:creationId xmlns:a16="http://schemas.microsoft.com/office/drawing/2014/main" id="{DA24B2A7-CB98-4079-8EA3-C3456184BF9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810247" y="3734724"/>
                  <a:ext cx="125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4CDA96CE-A443-44E1-9D61-8EDFDEA79A91}"/>
                    </a:ext>
                  </a:extLst>
                </p14:cNvPr>
                <p14:cNvContentPartPr/>
                <p14:nvPr/>
              </p14:nvContentPartPr>
              <p14:xfrm>
                <a:off x="1484287" y="2850204"/>
                <a:ext cx="1058760" cy="44280"/>
              </p14:xfrm>
            </p:contentPart>
          </mc:Choice>
          <mc:Fallback xmlns=""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4CDA96CE-A443-44E1-9D61-8EDFDEA79A9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479967" y="2845884"/>
                  <a:ext cx="1067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40FAA069-6F7D-4A55-B5DE-A486A873388E}"/>
                    </a:ext>
                  </a:extLst>
                </p14:cNvPr>
                <p14:cNvContentPartPr/>
                <p14:nvPr/>
              </p14:nvContentPartPr>
              <p14:xfrm>
                <a:off x="2987287" y="2813844"/>
                <a:ext cx="994320" cy="63000"/>
              </p14:xfrm>
            </p:contentPart>
          </mc:Choice>
          <mc:Fallback xmlns=""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40FAA069-6F7D-4A55-B5DE-A486A873388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982967" y="2809524"/>
                  <a:ext cx="1002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69172" name="Freihand 169171">
                  <a:extLst>
                    <a:ext uri="{FF2B5EF4-FFF2-40B4-BE49-F238E27FC236}">
                      <a16:creationId xmlns:a16="http://schemas.microsoft.com/office/drawing/2014/main" id="{0D2B84B5-6325-4265-B8B7-A3B2A655CAFA}"/>
                    </a:ext>
                  </a:extLst>
                </p14:cNvPr>
                <p14:cNvContentPartPr/>
                <p14:nvPr/>
              </p14:nvContentPartPr>
              <p14:xfrm>
                <a:off x="4085287" y="3694044"/>
                <a:ext cx="129960" cy="9000"/>
              </p14:xfrm>
            </p:contentPart>
          </mc:Choice>
          <mc:Fallback xmlns="">
            <p:pic>
              <p:nvPicPr>
                <p:cNvPr id="169172" name="Freihand 169171">
                  <a:extLst>
                    <a:ext uri="{FF2B5EF4-FFF2-40B4-BE49-F238E27FC236}">
                      <a16:creationId xmlns:a16="http://schemas.microsoft.com/office/drawing/2014/main" id="{0D2B84B5-6325-4265-B8B7-A3B2A655CAF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080967" y="3689724"/>
                  <a:ext cx="138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A6033514-7BCF-47B6-AADA-D9BE01C06B45}"/>
                    </a:ext>
                  </a:extLst>
                </p14:cNvPr>
                <p14:cNvContentPartPr/>
                <p14:nvPr/>
              </p14:nvContentPartPr>
              <p14:xfrm>
                <a:off x="4079167" y="3737244"/>
                <a:ext cx="137160" cy="14400"/>
              </p14:xfrm>
            </p:contentPart>
          </mc:Choice>
          <mc:Fallback xmlns=""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A6033514-7BCF-47B6-AADA-D9BE01C06B4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074847" y="3732924"/>
                  <a:ext cx="145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437CCAD2-1497-457A-AC8E-00AEE8D9C4E3}"/>
                    </a:ext>
                  </a:extLst>
                </p14:cNvPr>
                <p14:cNvContentPartPr/>
                <p14:nvPr/>
              </p14:nvContentPartPr>
              <p14:xfrm>
                <a:off x="4392367" y="3635724"/>
                <a:ext cx="153360" cy="126000"/>
              </p14:xfrm>
            </p:contentPart>
          </mc:Choice>
          <mc:Fallback xmlns=""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437CCAD2-1497-457A-AC8E-00AEE8D9C4E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88047" y="3631404"/>
                  <a:ext cx="162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47D57161-F2EE-46FA-AE7E-BC37B21F5B1A}"/>
                    </a:ext>
                  </a:extLst>
                </p14:cNvPr>
                <p14:cNvContentPartPr/>
                <p14:nvPr/>
              </p14:nvContentPartPr>
              <p14:xfrm>
                <a:off x="4560487" y="3748044"/>
                <a:ext cx="11160" cy="71280"/>
              </p14:xfrm>
            </p:contentPart>
          </mc:Choice>
          <mc:Fallback xmlns=""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47D57161-F2EE-46FA-AE7E-BC37B21F5B1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556167" y="3743724"/>
                  <a:ext cx="19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C39136F7-313A-44FA-905C-B38FBCB3157C}"/>
                    </a:ext>
                  </a:extLst>
                </p14:cNvPr>
                <p14:cNvContentPartPr/>
                <p14:nvPr/>
              </p14:nvContentPartPr>
              <p14:xfrm>
                <a:off x="4654807" y="3592524"/>
                <a:ext cx="100800" cy="194040"/>
              </p14:xfrm>
            </p:contentPart>
          </mc:Choice>
          <mc:Fallback xmlns=""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C39136F7-313A-44FA-905C-B38FBCB3157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50487" y="3588204"/>
                  <a:ext cx="109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69177" name="Freihand 169176">
                  <a:extLst>
                    <a:ext uri="{FF2B5EF4-FFF2-40B4-BE49-F238E27FC236}">
                      <a16:creationId xmlns:a16="http://schemas.microsoft.com/office/drawing/2014/main" id="{63E1D061-598F-48AB-8147-4B6C28C79395}"/>
                    </a:ext>
                  </a:extLst>
                </p14:cNvPr>
                <p14:cNvContentPartPr/>
                <p14:nvPr/>
              </p14:nvContentPartPr>
              <p14:xfrm>
                <a:off x="4773607" y="3485244"/>
                <a:ext cx="134640" cy="98280"/>
              </p14:xfrm>
            </p:contentPart>
          </mc:Choice>
          <mc:Fallback xmlns="">
            <p:pic>
              <p:nvPicPr>
                <p:cNvPr id="169177" name="Freihand 169176">
                  <a:extLst>
                    <a:ext uri="{FF2B5EF4-FFF2-40B4-BE49-F238E27FC236}">
                      <a16:creationId xmlns:a16="http://schemas.microsoft.com/office/drawing/2014/main" id="{63E1D061-598F-48AB-8147-4B6C28C7939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769287" y="3480924"/>
                  <a:ext cx="143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F2D827F4-4A13-4BAC-B2D3-972DC4ACBCDD}"/>
                    </a:ext>
                  </a:extLst>
                </p14:cNvPr>
                <p14:cNvContentPartPr/>
                <p14:nvPr/>
              </p14:nvContentPartPr>
              <p14:xfrm>
                <a:off x="4911847" y="3704844"/>
                <a:ext cx="360" cy="360"/>
              </p14:xfrm>
            </p:contentPart>
          </mc:Choice>
          <mc:Fallback xmlns=""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F2D827F4-4A13-4BAC-B2D3-972DC4ACBC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907527" y="37005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AF1D86E0-8835-4D4A-9689-FA616FDBD8E6}"/>
                    </a:ext>
                  </a:extLst>
                </p14:cNvPr>
                <p14:cNvContentPartPr/>
                <p14:nvPr/>
              </p14:nvContentPartPr>
              <p14:xfrm>
                <a:off x="5063767" y="3626724"/>
                <a:ext cx="96120" cy="107280"/>
              </p14:xfrm>
            </p:contentPart>
          </mc:Choice>
          <mc:Fallback xmlns=""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AF1D86E0-8835-4D4A-9689-FA616FDBD8E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59447" y="3622404"/>
                  <a:ext cx="104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F99D70B7-FDAE-45B1-8F5C-2BEFE7ACB014}"/>
                    </a:ext>
                  </a:extLst>
                </p14:cNvPr>
                <p14:cNvContentPartPr/>
                <p14:nvPr/>
              </p14:nvContentPartPr>
              <p14:xfrm>
                <a:off x="5149447" y="3610524"/>
                <a:ext cx="33840" cy="145440"/>
              </p14:xfrm>
            </p:contentPart>
          </mc:Choice>
          <mc:Fallback xmlns=""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F99D70B7-FDAE-45B1-8F5C-2BEFE7ACB01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145127" y="3606204"/>
                  <a:ext cx="42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016B98E7-A9AB-451F-855D-EBD478ABF40E}"/>
                    </a:ext>
                  </a:extLst>
                </p14:cNvPr>
                <p14:cNvContentPartPr/>
                <p14:nvPr/>
              </p14:nvContentPartPr>
              <p14:xfrm>
                <a:off x="5047927" y="3724284"/>
                <a:ext cx="181800" cy="28440"/>
              </p14:xfrm>
            </p:contentPart>
          </mc:Choice>
          <mc:Fallback xmlns=""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016B98E7-A9AB-451F-855D-EBD478ABF40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43607" y="3719964"/>
                  <a:ext cx="19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9496EE60-A93F-4013-B128-34456D88C38E}"/>
                    </a:ext>
                  </a:extLst>
                </p14:cNvPr>
                <p14:cNvContentPartPr/>
                <p14:nvPr/>
              </p14:nvContentPartPr>
              <p14:xfrm>
                <a:off x="5297407" y="3612324"/>
                <a:ext cx="122040" cy="190800"/>
              </p14:xfrm>
            </p:contentPart>
          </mc:Choice>
          <mc:Fallback xmlns=""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9496EE60-A93F-4013-B128-34456D88C38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293087" y="3608004"/>
                  <a:ext cx="130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1F55CBCB-12A2-4EEF-8160-E72D4E2FA1BE}"/>
                    </a:ext>
                  </a:extLst>
                </p14:cNvPr>
                <p14:cNvContentPartPr/>
                <p14:nvPr/>
              </p14:nvContentPartPr>
              <p14:xfrm>
                <a:off x="742327" y="4172124"/>
                <a:ext cx="222120" cy="6120"/>
              </p14:xfrm>
            </p:contentPart>
          </mc:Choice>
          <mc:Fallback xmlns=""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1F55CBCB-12A2-4EEF-8160-E72D4E2FA1B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38007" y="4167804"/>
                  <a:ext cx="230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4E770075-4A6A-42C2-AAA0-5E873976AA4D}"/>
                    </a:ext>
                  </a:extLst>
                </p14:cNvPr>
                <p14:cNvContentPartPr/>
                <p14:nvPr/>
              </p14:nvContentPartPr>
              <p14:xfrm>
                <a:off x="943567" y="4087524"/>
                <a:ext cx="131400" cy="203400"/>
              </p14:xfrm>
            </p:contentPart>
          </mc:Choice>
          <mc:Fallback xmlns=""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4E770075-4A6A-42C2-AAA0-5E873976AA4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39247" y="4083204"/>
                  <a:ext cx="140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C4CA6412-C36B-42F1-97D5-3FAFB3D4AEE3}"/>
                    </a:ext>
                  </a:extLst>
                </p14:cNvPr>
                <p14:cNvContentPartPr/>
                <p14:nvPr/>
              </p14:nvContentPartPr>
              <p14:xfrm>
                <a:off x="1212847" y="4168884"/>
                <a:ext cx="65880" cy="15840"/>
              </p14:xfrm>
            </p:contentPart>
          </mc:Choice>
          <mc:Fallback xmlns=""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C4CA6412-C36B-42F1-97D5-3FAFB3D4AEE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208527" y="4164564"/>
                  <a:ext cx="74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081F1A0D-A381-4382-AC71-E3DEBE2B83C3}"/>
                    </a:ext>
                  </a:extLst>
                </p14:cNvPr>
                <p14:cNvContentPartPr/>
                <p14:nvPr/>
              </p14:nvContentPartPr>
              <p14:xfrm>
                <a:off x="1111687" y="4012284"/>
                <a:ext cx="263520" cy="241560"/>
              </p14:xfrm>
            </p:contentPart>
          </mc:Choice>
          <mc:Fallback xmlns=""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081F1A0D-A381-4382-AC71-E3DEBE2B83C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07367" y="4007964"/>
                  <a:ext cx="272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14A42BD5-C197-4184-A0AC-3418626AF2C7}"/>
                    </a:ext>
                  </a:extLst>
                </p14:cNvPr>
                <p14:cNvContentPartPr/>
                <p14:nvPr/>
              </p14:nvContentPartPr>
              <p14:xfrm>
                <a:off x="1177567" y="4239444"/>
                <a:ext cx="185040" cy="16200"/>
              </p14:xfrm>
            </p:contentPart>
          </mc:Choice>
          <mc:Fallback xmlns=""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14A42BD5-C197-4184-A0AC-3418626AF2C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73247" y="4235124"/>
                  <a:ext cx="193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A80F8747-CF3D-4C7E-B7E3-6FA0CBEBBB97}"/>
                    </a:ext>
                  </a:extLst>
                </p14:cNvPr>
                <p14:cNvContentPartPr/>
                <p14:nvPr/>
              </p14:nvContentPartPr>
              <p14:xfrm>
                <a:off x="1450087" y="4124964"/>
                <a:ext cx="123840" cy="58680"/>
              </p14:xfrm>
            </p:contentPart>
          </mc:Choice>
          <mc:Fallback xmlns=""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A80F8747-CF3D-4C7E-B7E3-6FA0CBEBBB9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45767" y="4120644"/>
                  <a:ext cx="132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A981C939-8CD0-4D53-8478-C9522BF84326}"/>
                    </a:ext>
                  </a:extLst>
                </p14:cNvPr>
                <p14:cNvContentPartPr/>
                <p14:nvPr/>
              </p14:nvContentPartPr>
              <p14:xfrm>
                <a:off x="1512727" y="4107684"/>
                <a:ext cx="92160" cy="199800"/>
              </p14:xfrm>
            </p:contentPart>
          </mc:Choice>
          <mc:Fallback xmlns=""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A981C939-8CD0-4D53-8478-C9522BF8432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508407" y="4103364"/>
                  <a:ext cx="100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5F43B68C-2D15-48A1-B386-D1F4160DE48F}"/>
                    </a:ext>
                  </a:extLst>
                </p14:cNvPr>
                <p14:cNvContentPartPr/>
                <p14:nvPr/>
              </p14:nvContentPartPr>
              <p14:xfrm>
                <a:off x="1583287" y="4225404"/>
                <a:ext cx="138240" cy="121680"/>
              </p14:xfrm>
            </p:contentPart>
          </mc:Choice>
          <mc:Fallback xmlns=""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5F43B68C-2D15-48A1-B386-D1F4160DE48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578967" y="4221084"/>
                  <a:ext cx="14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69193" name="Freihand 169192">
                  <a:extLst>
                    <a:ext uri="{FF2B5EF4-FFF2-40B4-BE49-F238E27FC236}">
                      <a16:creationId xmlns:a16="http://schemas.microsoft.com/office/drawing/2014/main" id="{AC8AB633-DDC6-4C83-9654-41A93DA8B3F5}"/>
                    </a:ext>
                  </a:extLst>
                </p14:cNvPr>
                <p14:cNvContentPartPr/>
                <p14:nvPr/>
              </p14:nvContentPartPr>
              <p14:xfrm>
                <a:off x="1828807" y="4176084"/>
                <a:ext cx="140760" cy="48600"/>
              </p14:xfrm>
            </p:contentPart>
          </mc:Choice>
          <mc:Fallback xmlns="">
            <p:pic>
              <p:nvPicPr>
                <p:cNvPr id="169193" name="Freihand 169192">
                  <a:extLst>
                    <a:ext uri="{FF2B5EF4-FFF2-40B4-BE49-F238E27FC236}">
                      <a16:creationId xmlns:a16="http://schemas.microsoft.com/office/drawing/2014/main" id="{AC8AB633-DDC6-4C83-9654-41A93DA8B3F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824487" y="4171764"/>
                  <a:ext cx="149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69194" name="Freihand 169193">
                  <a:extLst>
                    <a:ext uri="{FF2B5EF4-FFF2-40B4-BE49-F238E27FC236}">
                      <a16:creationId xmlns:a16="http://schemas.microsoft.com/office/drawing/2014/main" id="{952F49D0-7FFA-4615-89E8-1679BCA7513E}"/>
                    </a:ext>
                  </a:extLst>
                </p14:cNvPr>
                <p14:cNvContentPartPr/>
                <p14:nvPr/>
              </p14:nvContentPartPr>
              <p14:xfrm>
                <a:off x="2147767" y="4083204"/>
                <a:ext cx="117000" cy="113400"/>
              </p14:xfrm>
            </p:contentPart>
          </mc:Choice>
          <mc:Fallback xmlns="">
            <p:pic>
              <p:nvPicPr>
                <p:cNvPr id="169194" name="Freihand 169193">
                  <a:extLst>
                    <a:ext uri="{FF2B5EF4-FFF2-40B4-BE49-F238E27FC236}">
                      <a16:creationId xmlns:a16="http://schemas.microsoft.com/office/drawing/2014/main" id="{952F49D0-7FFA-4615-89E8-1679BCA7513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143447" y="4078884"/>
                  <a:ext cx="125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69195" name="Freihand 169194">
                  <a:extLst>
                    <a:ext uri="{FF2B5EF4-FFF2-40B4-BE49-F238E27FC236}">
                      <a16:creationId xmlns:a16="http://schemas.microsoft.com/office/drawing/2014/main" id="{EE48F7D7-F570-4996-BED8-565820ACC0DF}"/>
                    </a:ext>
                  </a:extLst>
                </p14:cNvPr>
                <p14:cNvContentPartPr/>
                <p14:nvPr/>
              </p14:nvContentPartPr>
              <p14:xfrm>
                <a:off x="2242807" y="4068084"/>
                <a:ext cx="42120" cy="153720"/>
              </p14:xfrm>
            </p:contentPart>
          </mc:Choice>
          <mc:Fallback xmlns="">
            <p:pic>
              <p:nvPicPr>
                <p:cNvPr id="169195" name="Freihand 169194">
                  <a:extLst>
                    <a:ext uri="{FF2B5EF4-FFF2-40B4-BE49-F238E27FC236}">
                      <a16:creationId xmlns:a16="http://schemas.microsoft.com/office/drawing/2014/main" id="{EE48F7D7-F570-4996-BED8-565820ACC0D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238487" y="4063764"/>
                  <a:ext cx="50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69196" name="Freihand 169195">
                  <a:extLst>
                    <a:ext uri="{FF2B5EF4-FFF2-40B4-BE49-F238E27FC236}">
                      <a16:creationId xmlns:a16="http://schemas.microsoft.com/office/drawing/2014/main" id="{35014F8D-28CA-4D28-BB3E-672EE88AF3EB}"/>
                    </a:ext>
                  </a:extLst>
                </p14:cNvPr>
                <p14:cNvContentPartPr/>
                <p14:nvPr/>
              </p14:nvContentPartPr>
              <p14:xfrm>
                <a:off x="2181967" y="4098324"/>
                <a:ext cx="307800" cy="115920"/>
              </p14:xfrm>
            </p:contentPart>
          </mc:Choice>
          <mc:Fallback xmlns="">
            <p:pic>
              <p:nvPicPr>
                <p:cNvPr id="169196" name="Freihand 169195">
                  <a:extLst>
                    <a:ext uri="{FF2B5EF4-FFF2-40B4-BE49-F238E27FC236}">
                      <a16:creationId xmlns:a16="http://schemas.microsoft.com/office/drawing/2014/main" id="{35014F8D-28CA-4D28-BB3E-672EE88AF3E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177647" y="4094004"/>
                  <a:ext cx="316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51A82F42-22E0-471A-9F39-D7D281DC4F55}"/>
                    </a:ext>
                  </a:extLst>
                </p14:cNvPr>
                <p14:cNvContentPartPr/>
                <p14:nvPr/>
              </p14:nvContentPartPr>
              <p14:xfrm>
                <a:off x="2481487" y="4192644"/>
                <a:ext cx="83520" cy="87840"/>
              </p14:xfrm>
            </p:contentPart>
          </mc:Choice>
          <mc:Fallback xmlns=""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51A82F42-22E0-471A-9F39-D7D281DC4F5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477167" y="4188324"/>
                  <a:ext cx="92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9198" name="Freihand 169197">
                  <a:extLst>
                    <a:ext uri="{FF2B5EF4-FFF2-40B4-BE49-F238E27FC236}">
                      <a16:creationId xmlns:a16="http://schemas.microsoft.com/office/drawing/2014/main" id="{634AF8F7-2100-4439-825E-1424B3F6AC5D}"/>
                    </a:ext>
                  </a:extLst>
                </p14:cNvPr>
                <p14:cNvContentPartPr/>
                <p14:nvPr/>
              </p14:nvContentPartPr>
              <p14:xfrm>
                <a:off x="2715127" y="4133604"/>
                <a:ext cx="211680" cy="18360"/>
              </p14:xfrm>
            </p:contentPart>
          </mc:Choice>
          <mc:Fallback xmlns="">
            <p:pic>
              <p:nvPicPr>
                <p:cNvPr id="169198" name="Freihand 169197">
                  <a:extLst>
                    <a:ext uri="{FF2B5EF4-FFF2-40B4-BE49-F238E27FC236}">
                      <a16:creationId xmlns:a16="http://schemas.microsoft.com/office/drawing/2014/main" id="{634AF8F7-2100-4439-825E-1424B3F6AC5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710807" y="4129284"/>
                  <a:ext cx="220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69199" name="Freihand 169198">
                  <a:extLst>
                    <a:ext uri="{FF2B5EF4-FFF2-40B4-BE49-F238E27FC236}">
                      <a16:creationId xmlns:a16="http://schemas.microsoft.com/office/drawing/2014/main" id="{BA6DA542-2CDD-408F-A290-B4C664406419}"/>
                    </a:ext>
                  </a:extLst>
                </p14:cNvPr>
                <p14:cNvContentPartPr/>
                <p14:nvPr/>
              </p14:nvContentPartPr>
              <p14:xfrm>
                <a:off x="2718727" y="4196964"/>
                <a:ext cx="227160" cy="14760"/>
              </p14:xfrm>
            </p:contentPart>
          </mc:Choice>
          <mc:Fallback xmlns="">
            <p:pic>
              <p:nvPicPr>
                <p:cNvPr id="169199" name="Freihand 169198">
                  <a:extLst>
                    <a:ext uri="{FF2B5EF4-FFF2-40B4-BE49-F238E27FC236}">
                      <a16:creationId xmlns:a16="http://schemas.microsoft.com/office/drawing/2014/main" id="{BA6DA542-2CDD-408F-A290-B4C66440641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714407" y="4192644"/>
                  <a:ext cx="235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198F05E9-E934-4324-A6A6-59381FB8C980}"/>
                    </a:ext>
                  </a:extLst>
                </p14:cNvPr>
                <p14:cNvContentPartPr/>
                <p14:nvPr/>
              </p14:nvContentPartPr>
              <p14:xfrm>
                <a:off x="3057127" y="4026324"/>
                <a:ext cx="92160" cy="126720"/>
              </p14:xfrm>
            </p:contentPart>
          </mc:Choice>
          <mc:Fallback xmlns=""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198F05E9-E934-4324-A6A6-59381FB8C98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052807" y="4022004"/>
                  <a:ext cx="100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F5D42EAC-FFE9-4906-8219-D2844D7F06A5}"/>
                    </a:ext>
                  </a:extLst>
                </p14:cNvPr>
                <p14:cNvContentPartPr/>
                <p14:nvPr/>
              </p14:nvContentPartPr>
              <p14:xfrm>
                <a:off x="3118327" y="4072044"/>
                <a:ext cx="36360" cy="128880"/>
              </p14:xfrm>
            </p:contentPart>
          </mc:Choice>
          <mc:Fallback xmlns=""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F5D42EAC-FFE9-4906-8219-D2844D7F06A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114007" y="4067724"/>
                  <a:ext cx="45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27C169B1-E6D4-4D61-9A0D-919ED5F7F051}"/>
                    </a:ext>
                  </a:extLst>
                </p14:cNvPr>
                <p14:cNvContentPartPr/>
                <p14:nvPr/>
              </p14:nvContentPartPr>
              <p14:xfrm>
                <a:off x="3164407" y="4182564"/>
                <a:ext cx="30960" cy="74880"/>
              </p14:xfrm>
            </p:contentPart>
          </mc:Choice>
          <mc:Fallback xmlns=""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27C169B1-E6D4-4D61-9A0D-919ED5F7F05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160087" y="4178244"/>
                  <a:ext cx="39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718DE391-A0A1-478F-AF7F-370CBCD112F9}"/>
                    </a:ext>
                  </a:extLst>
                </p14:cNvPr>
                <p14:cNvContentPartPr/>
                <p14:nvPr/>
              </p14:nvContentPartPr>
              <p14:xfrm>
                <a:off x="3278167" y="4073484"/>
                <a:ext cx="120240" cy="84960"/>
              </p14:xfrm>
            </p:contentPart>
          </mc:Choice>
          <mc:Fallback xmlns=""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718DE391-A0A1-478F-AF7F-370CBCD112F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273847" y="4069164"/>
                  <a:ext cx="128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84495E09-E9C0-4DDF-9975-E94748EEE297}"/>
                    </a:ext>
                  </a:extLst>
                </p14:cNvPr>
                <p14:cNvContentPartPr/>
                <p14:nvPr/>
              </p14:nvContentPartPr>
              <p14:xfrm>
                <a:off x="3421447" y="4030284"/>
                <a:ext cx="201240" cy="158400"/>
              </p14:xfrm>
            </p:contentPart>
          </mc:Choice>
          <mc:Fallback xmlns=""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84495E09-E9C0-4DDF-9975-E94748EEE29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417127" y="4025964"/>
                  <a:ext cx="209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104EC772-D0F6-417A-B5FE-281DE032C5FA}"/>
                    </a:ext>
                  </a:extLst>
                </p14:cNvPr>
                <p14:cNvContentPartPr/>
                <p14:nvPr/>
              </p14:nvContentPartPr>
              <p14:xfrm>
                <a:off x="3747607" y="4110924"/>
                <a:ext cx="164160" cy="3960"/>
              </p14:xfrm>
            </p:contentPart>
          </mc:Choice>
          <mc:Fallback xmlns=""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104EC772-D0F6-417A-B5FE-281DE032C5F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743287" y="4106604"/>
                  <a:ext cx="172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E34AE0CF-CDF9-4A88-A18A-B50ECB427EC3}"/>
                    </a:ext>
                  </a:extLst>
                </p14:cNvPr>
                <p14:cNvContentPartPr/>
                <p14:nvPr/>
              </p14:nvContentPartPr>
              <p14:xfrm>
                <a:off x="3761287" y="4146204"/>
                <a:ext cx="147600" cy="14760"/>
              </p14:xfrm>
            </p:contentPart>
          </mc:Choice>
          <mc:Fallback xmlns=""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E34AE0CF-CDF9-4A88-A18A-B50ECB427EC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56967" y="4141884"/>
                  <a:ext cx="156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69209" name="Freihand 169208">
                  <a:extLst>
                    <a:ext uri="{FF2B5EF4-FFF2-40B4-BE49-F238E27FC236}">
                      <a16:creationId xmlns:a16="http://schemas.microsoft.com/office/drawing/2014/main" id="{2B536F7B-E802-480D-AC7A-C302FB590663}"/>
                    </a:ext>
                  </a:extLst>
                </p14:cNvPr>
                <p14:cNvContentPartPr/>
                <p14:nvPr/>
              </p14:nvContentPartPr>
              <p14:xfrm>
                <a:off x="4057567" y="4031724"/>
                <a:ext cx="154800" cy="113400"/>
              </p14:xfrm>
            </p:contentPart>
          </mc:Choice>
          <mc:Fallback xmlns="">
            <p:pic>
              <p:nvPicPr>
                <p:cNvPr id="169209" name="Freihand 169208">
                  <a:extLst>
                    <a:ext uri="{FF2B5EF4-FFF2-40B4-BE49-F238E27FC236}">
                      <a16:creationId xmlns:a16="http://schemas.microsoft.com/office/drawing/2014/main" id="{2B536F7B-E802-480D-AC7A-C302FB59066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053247" y="4027404"/>
                  <a:ext cx="163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69210" name="Freihand 169209">
                  <a:extLst>
                    <a:ext uri="{FF2B5EF4-FFF2-40B4-BE49-F238E27FC236}">
                      <a16:creationId xmlns:a16="http://schemas.microsoft.com/office/drawing/2014/main" id="{1EE5772D-2EB3-43A7-900F-1D3A6C128E61}"/>
                    </a:ext>
                  </a:extLst>
                </p14:cNvPr>
                <p14:cNvContentPartPr/>
                <p14:nvPr/>
              </p14:nvContentPartPr>
              <p14:xfrm>
                <a:off x="4239367" y="4110564"/>
                <a:ext cx="5040" cy="93960"/>
              </p14:xfrm>
            </p:contentPart>
          </mc:Choice>
          <mc:Fallback xmlns="">
            <p:pic>
              <p:nvPicPr>
                <p:cNvPr id="169210" name="Freihand 169209">
                  <a:extLst>
                    <a:ext uri="{FF2B5EF4-FFF2-40B4-BE49-F238E27FC236}">
                      <a16:creationId xmlns:a16="http://schemas.microsoft.com/office/drawing/2014/main" id="{1EE5772D-2EB3-43A7-900F-1D3A6C128E6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235047" y="4106244"/>
                  <a:ext cx="13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553DEA53-9D5D-41E6-BE15-F5D6E7E2DC1B}"/>
                    </a:ext>
                  </a:extLst>
                </p14:cNvPr>
                <p14:cNvContentPartPr/>
                <p14:nvPr/>
              </p14:nvContentPartPr>
              <p14:xfrm>
                <a:off x="4336567" y="4014084"/>
                <a:ext cx="87840" cy="129960"/>
              </p14:xfrm>
            </p:contentPart>
          </mc:Choice>
          <mc:Fallback xmlns=""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553DEA53-9D5D-41E6-BE15-F5D6E7E2DC1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332247" y="4009764"/>
                  <a:ext cx="96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7D7B9BA4-162E-4E57-84DF-491626EDE969}"/>
                    </a:ext>
                  </a:extLst>
                </p14:cNvPr>
                <p14:cNvContentPartPr/>
                <p14:nvPr/>
              </p14:nvContentPartPr>
              <p14:xfrm>
                <a:off x="4478407" y="3914724"/>
                <a:ext cx="102600" cy="88560"/>
              </p14:xfrm>
            </p:contentPart>
          </mc:Choice>
          <mc:Fallback xmlns=""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7D7B9BA4-162E-4E57-84DF-491626EDE96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474087" y="3910404"/>
                  <a:ext cx="111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F9976F88-3F7E-4390-8645-56CA1F2C6BF0}"/>
                    </a:ext>
                  </a:extLst>
                </p14:cNvPr>
                <p14:cNvContentPartPr/>
                <p14:nvPr/>
              </p14:nvContentPartPr>
              <p14:xfrm>
                <a:off x="4623127" y="4061604"/>
                <a:ext cx="25200" cy="19440"/>
              </p14:xfrm>
            </p:contentPart>
          </mc:Choice>
          <mc:Fallback xmlns=""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F9976F88-3F7E-4390-8645-56CA1F2C6BF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618807" y="4057284"/>
                  <a:ext cx="3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470D264A-7571-422B-8BBC-054594B199CD}"/>
                    </a:ext>
                  </a:extLst>
                </p14:cNvPr>
                <p14:cNvContentPartPr/>
                <p14:nvPr/>
              </p14:nvContentPartPr>
              <p14:xfrm>
                <a:off x="4726447" y="4002564"/>
                <a:ext cx="109440" cy="155520"/>
              </p14:xfrm>
            </p:contentPart>
          </mc:Choice>
          <mc:Fallback xmlns=""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470D264A-7571-422B-8BBC-054594B199C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722127" y="3998244"/>
                  <a:ext cx="118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4DB7465F-DCEB-4F46-9D71-2F26C4196FED}"/>
                    </a:ext>
                  </a:extLst>
                </p14:cNvPr>
                <p14:cNvContentPartPr/>
                <p14:nvPr/>
              </p14:nvContentPartPr>
              <p14:xfrm>
                <a:off x="4785127" y="3958284"/>
                <a:ext cx="120600" cy="32760"/>
              </p14:xfrm>
            </p:contentPart>
          </mc:Choice>
          <mc:Fallback xmlns=""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4DB7465F-DCEB-4F46-9D71-2F26C4196FE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780807" y="3953964"/>
                  <a:ext cx="1292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32" name="Gruppieren 169231">
            <a:extLst>
              <a:ext uri="{FF2B5EF4-FFF2-40B4-BE49-F238E27FC236}">
                <a16:creationId xmlns:a16="http://schemas.microsoft.com/office/drawing/2014/main" id="{8148A927-2FEF-46C5-99CA-2E4F3387FD0F}"/>
              </a:ext>
            </a:extLst>
          </p:cNvPr>
          <p:cNvGrpSpPr/>
          <p:nvPr/>
        </p:nvGrpSpPr>
        <p:grpSpPr>
          <a:xfrm>
            <a:off x="5169247" y="2877564"/>
            <a:ext cx="1026360" cy="261000"/>
            <a:chOff x="5169247" y="2877564"/>
            <a:chExt cx="10263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FB18D661-A528-44C5-8FE9-7D0E6858DB66}"/>
                    </a:ext>
                  </a:extLst>
                </p14:cNvPr>
                <p14:cNvContentPartPr/>
                <p14:nvPr/>
              </p14:nvContentPartPr>
              <p14:xfrm>
                <a:off x="5169247" y="2975844"/>
                <a:ext cx="145440" cy="16200"/>
              </p14:xfrm>
            </p:contentPart>
          </mc:Choice>
          <mc:Fallback xmlns=""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FB18D661-A528-44C5-8FE9-7D0E6858DB6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164927" y="2971524"/>
                  <a:ext cx="15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F73C8D59-0FEB-465E-B196-206DE5E79697}"/>
                    </a:ext>
                  </a:extLst>
                </p14:cNvPr>
                <p14:cNvContentPartPr/>
                <p14:nvPr/>
              </p14:nvContentPartPr>
              <p14:xfrm>
                <a:off x="5170687" y="3041004"/>
                <a:ext cx="159120" cy="22680"/>
              </p14:xfrm>
            </p:contentPart>
          </mc:Choice>
          <mc:Fallback xmlns=""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F73C8D59-0FEB-465E-B196-206DE5E7969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166367" y="3036684"/>
                  <a:ext cx="167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B53EC516-7B90-4D3D-BA45-938493B8B15F}"/>
                    </a:ext>
                  </a:extLst>
                </p14:cNvPr>
                <p14:cNvContentPartPr/>
                <p14:nvPr/>
              </p14:nvContentPartPr>
              <p14:xfrm>
                <a:off x="5491807" y="2934084"/>
                <a:ext cx="124560" cy="120600"/>
              </p14:xfrm>
            </p:contentPart>
          </mc:Choice>
          <mc:Fallback xmlns=""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B53EC516-7B90-4D3D-BA45-938493B8B15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487487" y="2929764"/>
                  <a:ext cx="133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246FF2C1-F105-4AB7-8CE4-787E04881779}"/>
                    </a:ext>
                  </a:extLst>
                </p14:cNvPr>
                <p14:cNvContentPartPr/>
                <p14:nvPr/>
              </p14:nvContentPartPr>
              <p14:xfrm>
                <a:off x="5625367" y="3051444"/>
                <a:ext cx="24120" cy="87120"/>
              </p14:xfrm>
            </p:contentPart>
          </mc:Choice>
          <mc:Fallback xmlns=""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246FF2C1-F105-4AB7-8CE4-787E0488177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621047" y="3047124"/>
                  <a:ext cx="3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69228" name="Freihand 169227">
                  <a:extLst>
                    <a:ext uri="{FF2B5EF4-FFF2-40B4-BE49-F238E27FC236}">
                      <a16:creationId xmlns:a16="http://schemas.microsoft.com/office/drawing/2014/main" id="{1BCE8F0B-1C49-4942-A8E4-8369D87EF64B}"/>
                    </a:ext>
                  </a:extLst>
                </p14:cNvPr>
                <p14:cNvContentPartPr/>
                <p14:nvPr/>
              </p14:nvContentPartPr>
              <p14:xfrm>
                <a:off x="5718607" y="2921484"/>
                <a:ext cx="97920" cy="167040"/>
              </p14:xfrm>
            </p:contentPart>
          </mc:Choice>
          <mc:Fallback xmlns="">
            <p:pic>
              <p:nvPicPr>
                <p:cNvPr id="169228" name="Freihand 169227">
                  <a:extLst>
                    <a:ext uri="{FF2B5EF4-FFF2-40B4-BE49-F238E27FC236}">
                      <a16:creationId xmlns:a16="http://schemas.microsoft.com/office/drawing/2014/main" id="{1BCE8F0B-1C49-4942-A8E4-8369D87EF64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714287" y="2917164"/>
                  <a:ext cx="106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E5F158A7-D576-4586-93B8-8F1A3EF6F86C}"/>
                    </a:ext>
                  </a:extLst>
                </p14:cNvPr>
                <p14:cNvContentPartPr/>
                <p14:nvPr/>
              </p14:nvContentPartPr>
              <p14:xfrm>
                <a:off x="5860087" y="3005724"/>
                <a:ext cx="21600" cy="2160"/>
              </p14:xfrm>
            </p:contentPart>
          </mc:Choice>
          <mc:Fallback xmlns=""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E5F158A7-D576-4586-93B8-8F1A3EF6F86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855767" y="3001404"/>
                  <a:ext cx="30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619F5C66-F706-4DC0-9081-0FA727D330BE}"/>
                    </a:ext>
                  </a:extLst>
                </p14:cNvPr>
                <p14:cNvContentPartPr/>
                <p14:nvPr/>
              </p14:nvContentPartPr>
              <p14:xfrm>
                <a:off x="5967727" y="2931564"/>
                <a:ext cx="109080" cy="133200"/>
              </p14:xfrm>
            </p:contentPart>
          </mc:Choice>
          <mc:Fallback xmlns=""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619F5C66-F706-4DC0-9081-0FA727D330B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963407" y="2927244"/>
                  <a:ext cx="117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B10B8C54-B7BC-4683-9229-B8BD0B325191}"/>
                    </a:ext>
                  </a:extLst>
                </p14:cNvPr>
                <p14:cNvContentPartPr/>
                <p14:nvPr/>
              </p14:nvContentPartPr>
              <p14:xfrm>
                <a:off x="6048007" y="2877564"/>
                <a:ext cx="147600" cy="23760"/>
              </p14:xfrm>
            </p:contentPart>
          </mc:Choice>
          <mc:Fallback xmlns=""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B10B8C54-B7BC-4683-9229-B8BD0B32519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043687" y="2873244"/>
                  <a:ext cx="1562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46" name="Gruppieren 169245">
            <a:extLst>
              <a:ext uri="{FF2B5EF4-FFF2-40B4-BE49-F238E27FC236}">
                <a16:creationId xmlns:a16="http://schemas.microsoft.com/office/drawing/2014/main" id="{FFB39C9C-8AF6-4AFF-8BCD-3C7542A7E6D0}"/>
              </a:ext>
            </a:extLst>
          </p:cNvPr>
          <p:cNvGrpSpPr/>
          <p:nvPr/>
        </p:nvGrpSpPr>
        <p:grpSpPr>
          <a:xfrm>
            <a:off x="2025727" y="4462284"/>
            <a:ext cx="1019520" cy="371160"/>
            <a:chOff x="2025727" y="4462284"/>
            <a:chExt cx="101952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053C381B-85EA-4CC3-95D2-D6A81F4365BE}"/>
                    </a:ext>
                  </a:extLst>
                </p14:cNvPr>
                <p14:cNvContentPartPr/>
                <p14:nvPr/>
              </p14:nvContentPartPr>
              <p14:xfrm>
                <a:off x="2025727" y="4462284"/>
                <a:ext cx="360" cy="360"/>
              </p14:xfrm>
            </p:contentPart>
          </mc:Choice>
          <mc:Fallback xmlns=""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053C381B-85EA-4CC3-95D2-D6A81F4365B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021407" y="44579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F6DE632A-D9EA-4A32-B749-3E35302314E4}"/>
                    </a:ext>
                  </a:extLst>
                </p14:cNvPr>
                <p14:cNvContentPartPr/>
                <p14:nvPr/>
              </p14:nvContentPartPr>
              <p14:xfrm>
                <a:off x="2040847" y="4618524"/>
                <a:ext cx="20880" cy="145800"/>
              </p14:xfrm>
            </p:contentPart>
          </mc:Choice>
          <mc:Fallback xmlns=""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F6DE632A-D9EA-4A32-B749-3E35302314E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036527" y="4614204"/>
                  <a:ext cx="29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6DB2883E-0749-4AB1-BC87-8106B3543044}"/>
                    </a:ext>
                  </a:extLst>
                </p14:cNvPr>
                <p14:cNvContentPartPr/>
                <p14:nvPr/>
              </p14:nvContentPartPr>
              <p14:xfrm>
                <a:off x="2034367" y="4780524"/>
                <a:ext cx="36000" cy="52920"/>
              </p14:xfrm>
            </p:contentPart>
          </mc:Choice>
          <mc:Fallback xmlns=""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6DB2883E-0749-4AB1-BC87-8106B354304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030047" y="4776204"/>
                  <a:ext cx="44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31FBA8C4-ADA1-44DB-A79C-70CCCE1470DD}"/>
                    </a:ext>
                  </a:extLst>
                </p14:cNvPr>
                <p14:cNvContentPartPr/>
                <p14:nvPr/>
              </p14:nvContentPartPr>
              <p14:xfrm>
                <a:off x="2279527" y="4554444"/>
                <a:ext cx="2520" cy="129600"/>
              </p14:xfrm>
            </p:contentPart>
          </mc:Choice>
          <mc:Fallback xmlns=""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31FBA8C4-ADA1-44DB-A79C-70CCCE1470D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275207" y="4550124"/>
                  <a:ext cx="11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640ABED4-990E-4A97-A6A7-7B0C3767BDC1}"/>
                    </a:ext>
                  </a:extLst>
                </p14:cNvPr>
                <p14:cNvContentPartPr/>
                <p14:nvPr/>
              </p14:nvContentPartPr>
              <p14:xfrm>
                <a:off x="2190967" y="4517724"/>
                <a:ext cx="144360" cy="70560"/>
              </p14:xfrm>
            </p:contentPart>
          </mc:Choice>
          <mc:Fallback xmlns=""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640ABED4-990E-4A97-A6A7-7B0C3767BDC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186647" y="4513404"/>
                  <a:ext cx="15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2BCFE5E4-E2DD-4E18-B6BB-7B6C3B34C05F}"/>
                    </a:ext>
                  </a:extLst>
                </p14:cNvPr>
                <p14:cNvContentPartPr/>
                <p14:nvPr/>
              </p14:nvContentPartPr>
              <p14:xfrm>
                <a:off x="2362687" y="4563444"/>
                <a:ext cx="80280" cy="120240"/>
              </p14:xfrm>
            </p:contentPart>
          </mc:Choice>
          <mc:Fallback xmlns=""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2BCFE5E4-E2DD-4E18-B6BB-7B6C3B34C05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358367" y="4559124"/>
                  <a:ext cx="88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B5F2E495-F15E-4F5B-94BF-9DCCC7A91A93}"/>
                    </a:ext>
                  </a:extLst>
                </p14:cNvPr>
                <p14:cNvContentPartPr/>
                <p14:nvPr/>
              </p14:nvContentPartPr>
              <p14:xfrm>
                <a:off x="2480407" y="4590444"/>
                <a:ext cx="58680" cy="69480"/>
              </p14:xfrm>
            </p:contentPart>
          </mc:Choice>
          <mc:Fallback xmlns=""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B5F2E495-F15E-4F5B-94BF-9DCCC7A91A9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476087" y="4586124"/>
                  <a:ext cx="67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14C3DC27-F108-4A61-8644-A440CF38B6F1}"/>
                    </a:ext>
                  </a:extLst>
                </p14:cNvPr>
                <p14:cNvContentPartPr/>
                <p14:nvPr/>
              </p14:nvContentPartPr>
              <p14:xfrm>
                <a:off x="2567167" y="4561284"/>
                <a:ext cx="94680" cy="98640"/>
              </p14:xfrm>
            </p:contentPart>
          </mc:Choice>
          <mc:Fallback xmlns=""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14C3DC27-F108-4A61-8644-A440CF38B6F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562847" y="4556964"/>
                  <a:ext cx="103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A50F3FC5-95E8-4DBD-BB6B-9DD2BB96F5B3}"/>
                    </a:ext>
                  </a:extLst>
                </p14:cNvPr>
                <p14:cNvContentPartPr/>
                <p14:nvPr/>
              </p14:nvContentPartPr>
              <p14:xfrm>
                <a:off x="2570407" y="4591884"/>
                <a:ext cx="100800" cy="27720"/>
              </p14:xfrm>
            </p:contentPart>
          </mc:Choice>
          <mc:Fallback xmlns=""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A50F3FC5-95E8-4DBD-BB6B-9DD2BB96F5B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566087" y="4587564"/>
                  <a:ext cx="109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09E15152-1089-49DD-A448-82D5D6E393B0}"/>
                    </a:ext>
                  </a:extLst>
                </p14:cNvPr>
                <p14:cNvContentPartPr/>
                <p14:nvPr/>
              </p14:nvContentPartPr>
              <p14:xfrm>
                <a:off x="2716567" y="4554084"/>
                <a:ext cx="93240" cy="79200"/>
              </p14:xfrm>
            </p:contentPart>
          </mc:Choice>
          <mc:Fallback xmlns=""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09E15152-1089-49DD-A448-82D5D6E393B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712247" y="4549764"/>
                  <a:ext cx="101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3799AD4C-9035-4789-8C63-8D71C567599F}"/>
                    </a:ext>
                  </a:extLst>
                </p14:cNvPr>
                <p14:cNvContentPartPr/>
                <p14:nvPr/>
              </p14:nvContentPartPr>
              <p14:xfrm>
                <a:off x="2844007" y="4522044"/>
                <a:ext cx="95400" cy="115920"/>
              </p14:xfrm>
            </p:contentPart>
          </mc:Choice>
          <mc:Fallback xmlns=""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3799AD4C-9035-4789-8C63-8D71C567599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839687" y="4517724"/>
                  <a:ext cx="104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60F1786D-C6A5-4035-AB46-4558712E570C}"/>
                    </a:ext>
                  </a:extLst>
                </p14:cNvPr>
                <p14:cNvContentPartPr/>
                <p14:nvPr/>
              </p14:nvContentPartPr>
              <p14:xfrm>
                <a:off x="2955607" y="4523844"/>
                <a:ext cx="89640" cy="108720"/>
              </p14:xfrm>
            </p:contentPart>
          </mc:Choice>
          <mc:Fallback xmlns=""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60F1786D-C6A5-4035-AB46-4558712E570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951287" y="4519524"/>
                  <a:ext cx="982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52" name="Gruppieren 169251">
            <a:extLst>
              <a:ext uri="{FF2B5EF4-FFF2-40B4-BE49-F238E27FC236}">
                <a16:creationId xmlns:a16="http://schemas.microsoft.com/office/drawing/2014/main" id="{8F461D4E-B336-4476-97CA-4247BFCEEBBF}"/>
              </a:ext>
            </a:extLst>
          </p:cNvPr>
          <p:cNvGrpSpPr/>
          <p:nvPr/>
        </p:nvGrpSpPr>
        <p:grpSpPr>
          <a:xfrm>
            <a:off x="3235687" y="4359324"/>
            <a:ext cx="1115280" cy="245880"/>
            <a:chOff x="3235687" y="4359324"/>
            <a:chExt cx="111528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69247" name="Freihand 169246">
                  <a:extLst>
                    <a:ext uri="{FF2B5EF4-FFF2-40B4-BE49-F238E27FC236}">
                      <a16:creationId xmlns:a16="http://schemas.microsoft.com/office/drawing/2014/main" id="{D35824AF-983C-485C-9E8E-E376F48DD6C3}"/>
                    </a:ext>
                  </a:extLst>
                </p14:cNvPr>
                <p14:cNvContentPartPr/>
                <p14:nvPr/>
              </p14:nvContentPartPr>
              <p14:xfrm>
                <a:off x="3235687" y="4500444"/>
                <a:ext cx="263160" cy="104760"/>
              </p14:xfrm>
            </p:contentPart>
          </mc:Choice>
          <mc:Fallback xmlns="">
            <p:pic>
              <p:nvPicPr>
                <p:cNvPr id="169247" name="Freihand 169246">
                  <a:extLst>
                    <a:ext uri="{FF2B5EF4-FFF2-40B4-BE49-F238E27FC236}">
                      <a16:creationId xmlns:a16="http://schemas.microsoft.com/office/drawing/2014/main" id="{D35824AF-983C-485C-9E8E-E376F48DD6C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231367" y="4496124"/>
                  <a:ext cx="271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523DA56F-8BBD-4AF5-A0E9-E5CC80D71CB0}"/>
                    </a:ext>
                  </a:extLst>
                </p14:cNvPr>
                <p14:cNvContentPartPr/>
                <p14:nvPr/>
              </p14:nvContentPartPr>
              <p14:xfrm>
                <a:off x="3560767" y="4473444"/>
                <a:ext cx="219240" cy="85320"/>
              </p14:xfrm>
            </p:contentPart>
          </mc:Choice>
          <mc:Fallback xmlns=""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523DA56F-8BBD-4AF5-A0E9-E5CC80D71CB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556447" y="4469124"/>
                  <a:ext cx="227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9CF35079-F0DF-44CC-A645-DC6FDB0C5943}"/>
                    </a:ext>
                  </a:extLst>
                </p14:cNvPr>
                <p14:cNvContentPartPr/>
                <p14:nvPr/>
              </p14:nvContentPartPr>
              <p14:xfrm>
                <a:off x="3831487" y="4366884"/>
                <a:ext cx="336240" cy="175320"/>
              </p14:xfrm>
            </p:contentPart>
          </mc:Choice>
          <mc:Fallback xmlns=""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9CF35079-F0DF-44CC-A645-DC6FDB0C594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827167" y="4362564"/>
                  <a:ext cx="344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7E10DBF3-9E50-4C68-8F31-F59F8B050BAF}"/>
                    </a:ext>
                  </a:extLst>
                </p14:cNvPr>
                <p14:cNvContentPartPr/>
                <p14:nvPr/>
              </p14:nvContentPartPr>
              <p14:xfrm>
                <a:off x="4160887" y="4386684"/>
                <a:ext cx="20880" cy="9000"/>
              </p14:xfrm>
            </p:contentPart>
          </mc:Choice>
          <mc:Fallback xmlns=""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7E10DBF3-9E50-4C68-8F31-F59F8B050BA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156567" y="4382364"/>
                  <a:ext cx="29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69251" name="Freihand 169250">
                  <a:extLst>
                    <a:ext uri="{FF2B5EF4-FFF2-40B4-BE49-F238E27FC236}">
                      <a16:creationId xmlns:a16="http://schemas.microsoft.com/office/drawing/2014/main" id="{32CC86E6-F211-45AB-B8F7-C350D0815CD4}"/>
                    </a:ext>
                  </a:extLst>
                </p14:cNvPr>
                <p14:cNvContentPartPr/>
                <p14:nvPr/>
              </p14:nvContentPartPr>
              <p14:xfrm>
                <a:off x="4197967" y="4359324"/>
                <a:ext cx="153000" cy="179640"/>
              </p14:xfrm>
            </p:contentPart>
          </mc:Choice>
          <mc:Fallback xmlns="">
            <p:pic>
              <p:nvPicPr>
                <p:cNvPr id="169251" name="Freihand 169250">
                  <a:extLst>
                    <a:ext uri="{FF2B5EF4-FFF2-40B4-BE49-F238E27FC236}">
                      <a16:creationId xmlns:a16="http://schemas.microsoft.com/office/drawing/2014/main" id="{32CC86E6-F211-45AB-B8F7-C350D0815CD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193647" y="4355004"/>
                  <a:ext cx="1616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56" name="Gruppieren 169255">
            <a:extLst>
              <a:ext uri="{FF2B5EF4-FFF2-40B4-BE49-F238E27FC236}">
                <a16:creationId xmlns:a16="http://schemas.microsoft.com/office/drawing/2014/main" id="{6C13A2E3-E86A-4C6A-8972-58E7628F103F}"/>
              </a:ext>
            </a:extLst>
          </p:cNvPr>
          <p:cNvGrpSpPr/>
          <p:nvPr/>
        </p:nvGrpSpPr>
        <p:grpSpPr>
          <a:xfrm>
            <a:off x="4635727" y="4282284"/>
            <a:ext cx="621000" cy="243360"/>
            <a:chOff x="4635727" y="4282284"/>
            <a:chExt cx="6210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68F9AF25-4D37-4C17-8DE4-1858DC9BFD7A}"/>
                    </a:ext>
                  </a:extLst>
                </p14:cNvPr>
                <p14:cNvContentPartPr/>
                <p14:nvPr/>
              </p14:nvContentPartPr>
              <p14:xfrm>
                <a:off x="4635727" y="4413324"/>
                <a:ext cx="399240" cy="112320"/>
              </p14:xfrm>
            </p:contentPart>
          </mc:Choice>
          <mc:Fallback xmlns=""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68F9AF25-4D37-4C17-8DE4-1858DC9BFD7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631407" y="4409004"/>
                  <a:ext cx="407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6F83CC77-C34D-4C6B-9D1D-3661666CE7FC}"/>
                    </a:ext>
                  </a:extLst>
                </p14:cNvPr>
                <p14:cNvContentPartPr/>
                <p14:nvPr/>
              </p14:nvContentPartPr>
              <p14:xfrm>
                <a:off x="5061247" y="4335204"/>
                <a:ext cx="195480" cy="172080"/>
              </p14:xfrm>
            </p:contentPart>
          </mc:Choice>
          <mc:Fallback xmlns=""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6F83CC77-C34D-4C6B-9D1D-3661666CE7F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056927" y="4330884"/>
                  <a:ext cx="204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45BBE414-CC05-4579-A467-2C25CD22414D}"/>
                    </a:ext>
                  </a:extLst>
                </p14:cNvPr>
                <p14:cNvContentPartPr/>
                <p14:nvPr/>
              </p14:nvContentPartPr>
              <p14:xfrm>
                <a:off x="5002207" y="4282284"/>
                <a:ext cx="46800" cy="4680"/>
              </p14:xfrm>
            </p:contentPart>
          </mc:Choice>
          <mc:Fallback xmlns=""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45BBE414-CC05-4579-A467-2C25CD22414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997887" y="4277964"/>
                  <a:ext cx="55440" cy="1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169257" name="Freihand 169256">
                <a:extLst>
                  <a:ext uri="{FF2B5EF4-FFF2-40B4-BE49-F238E27FC236}">
                    <a16:creationId xmlns:a16="http://schemas.microsoft.com/office/drawing/2014/main" id="{F4E44F28-ADFA-4C11-B8A0-52503F0B854F}"/>
                  </a:ext>
                </a:extLst>
              </p14:cNvPr>
              <p14:cNvContentPartPr/>
              <p14:nvPr/>
            </p14:nvContentPartPr>
            <p14:xfrm>
              <a:off x="482047" y="1362684"/>
              <a:ext cx="864360" cy="820080"/>
            </p14:xfrm>
          </p:contentPart>
        </mc:Choice>
        <mc:Fallback xmlns="">
          <p:pic>
            <p:nvPicPr>
              <p:cNvPr id="169257" name="Freihand 169256">
                <a:extLst>
                  <a:ext uri="{FF2B5EF4-FFF2-40B4-BE49-F238E27FC236}">
                    <a16:creationId xmlns:a16="http://schemas.microsoft.com/office/drawing/2014/main" id="{F4E44F28-ADFA-4C11-B8A0-52503F0B854F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477727" y="1358364"/>
                <a:ext cx="873000" cy="82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61" name="Gruppieren 169260">
            <a:extLst>
              <a:ext uri="{FF2B5EF4-FFF2-40B4-BE49-F238E27FC236}">
                <a16:creationId xmlns:a16="http://schemas.microsoft.com/office/drawing/2014/main" id="{0A5FCFC9-0FD1-4886-91F0-55F81F93EA5E}"/>
              </a:ext>
            </a:extLst>
          </p:cNvPr>
          <p:cNvGrpSpPr/>
          <p:nvPr/>
        </p:nvGrpSpPr>
        <p:grpSpPr>
          <a:xfrm>
            <a:off x="998647" y="2890884"/>
            <a:ext cx="845640" cy="581400"/>
            <a:chOff x="998647" y="2890884"/>
            <a:chExt cx="84564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76196FBF-1510-4E01-843A-E859B2A33878}"/>
                    </a:ext>
                  </a:extLst>
                </p14:cNvPr>
                <p14:cNvContentPartPr/>
                <p14:nvPr/>
              </p14:nvContentPartPr>
              <p14:xfrm>
                <a:off x="1501567" y="2890884"/>
                <a:ext cx="72360" cy="42840"/>
              </p14:xfrm>
            </p:contentPart>
          </mc:Choice>
          <mc:Fallback xmlns=""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76196FBF-1510-4E01-843A-E859B2A3387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497247" y="2886564"/>
                  <a:ext cx="81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0B0B2A35-8C94-4C60-B749-A37F6DC637F3}"/>
                    </a:ext>
                  </a:extLst>
                </p14:cNvPr>
                <p14:cNvContentPartPr/>
                <p14:nvPr/>
              </p14:nvContentPartPr>
              <p14:xfrm>
                <a:off x="998647" y="2908164"/>
                <a:ext cx="845640" cy="564120"/>
              </p14:xfrm>
            </p:contentPart>
          </mc:Choice>
          <mc:Fallback xmlns=""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0B0B2A35-8C94-4C60-B749-A37F6DC637F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94327" y="2903844"/>
                  <a:ext cx="854280" cy="57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169260" name="Freihand 169259">
                <a:extLst>
                  <a:ext uri="{FF2B5EF4-FFF2-40B4-BE49-F238E27FC236}">
                    <a16:creationId xmlns:a16="http://schemas.microsoft.com/office/drawing/2014/main" id="{ED242D9E-FC91-4309-8125-563BF9A66B0D}"/>
                  </a:ext>
                </a:extLst>
              </p14:cNvPr>
              <p14:cNvContentPartPr/>
              <p14:nvPr/>
            </p14:nvContentPartPr>
            <p14:xfrm>
              <a:off x="1075687" y="3887364"/>
              <a:ext cx="664200" cy="569880"/>
            </p14:xfrm>
          </p:contentPart>
        </mc:Choice>
        <mc:Fallback xmlns="">
          <p:pic>
            <p:nvPicPr>
              <p:cNvPr id="169260" name="Freihand 169259">
                <a:extLst>
                  <a:ext uri="{FF2B5EF4-FFF2-40B4-BE49-F238E27FC236}">
                    <a16:creationId xmlns:a16="http://schemas.microsoft.com/office/drawing/2014/main" id="{ED242D9E-FC91-4309-8125-563BF9A66B0D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071367" y="3883044"/>
                <a:ext cx="672840" cy="57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91" name="Gruppieren 169290">
            <a:extLst>
              <a:ext uri="{FF2B5EF4-FFF2-40B4-BE49-F238E27FC236}">
                <a16:creationId xmlns:a16="http://schemas.microsoft.com/office/drawing/2014/main" id="{613C64F0-4FCC-4BAC-9414-38792E594839}"/>
              </a:ext>
            </a:extLst>
          </p:cNvPr>
          <p:cNvGrpSpPr/>
          <p:nvPr/>
        </p:nvGrpSpPr>
        <p:grpSpPr>
          <a:xfrm>
            <a:off x="186847" y="4868724"/>
            <a:ext cx="1425960" cy="223920"/>
            <a:chOff x="186847" y="4868724"/>
            <a:chExt cx="14259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80CB426A-4DC5-48C2-887D-18468D1E4661}"/>
                    </a:ext>
                  </a:extLst>
                </p14:cNvPr>
                <p14:cNvContentPartPr/>
                <p14:nvPr/>
              </p14:nvContentPartPr>
              <p14:xfrm>
                <a:off x="186847" y="4969524"/>
                <a:ext cx="196200" cy="15840"/>
              </p14:xfrm>
            </p:contentPart>
          </mc:Choice>
          <mc:Fallback xmlns=""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80CB426A-4DC5-48C2-887D-18468D1E466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82527" y="4965204"/>
                  <a:ext cx="204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07E30E00-06A2-46AC-A2A3-4F6F5E1B923C}"/>
                    </a:ext>
                  </a:extLst>
                </p14:cNvPr>
                <p14:cNvContentPartPr/>
                <p14:nvPr/>
              </p14:nvContentPartPr>
              <p14:xfrm>
                <a:off x="208807" y="5012364"/>
                <a:ext cx="162720" cy="17280"/>
              </p14:xfrm>
            </p:contentPart>
          </mc:Choice>
          <mc:Fallback xmlns=""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07E30E00-06A2-46AC-A2A3-4F6F5E1B923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04487" y="5008044"/>
                  <a:ext cx="171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D972ECE9-655A-49FF-8428-2E3562049393}"/>
                    </a:ext>
                  </a:extLst>
                </p14:cNvPr>
                <p14:cNvContentPartPr/>
                <p14:nvPr/>
              </p14:nvContentPartPr>
              <p14:xfrm>
                <a:off x="385927" y="4911204"/>
                <a:ext cx="92880" cy="164520"/>
              </p14:xfrm>
            </p:contentPart>
          </mc:Choice>
          <mc:Fallback xmlns=""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D972ECE9-655A-49FF-8428-2E356204939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81607" y="4906884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2DF2823C-A83D-4466-9B27-F39B6E4D253F}"/>
                    </a:ext>
                  </a:extLst>
                </p14:cNvPr>
                <p14:cNvContentPartPr/>
                <p14:nvPr/>
              </p14:nvContentPartPr>
              <p14:xfrm>
                <a:off x="588607" y="4886004"/>
                <a:ext cx="179280" cy="206640"/>
              </p14:xfrm>
            </p:contentPart>
          </mc:Choice>
          <mc:Fallback xmlns=""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2DF2823C-A83D-4466-9B27-F39B6E4D253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84287" y="4881684"/>
                  <a:ext cx="187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A0E2212B-A1BB-4B3F-BE09-F8D0E4F29354}"/>
                    </a:ext>
                  </a:extLst>
                </p14:cNvPr>
                <p14:cNvContentPartPr/>
                <p14:nvPr/>
              </p14:nvContentPartPr>
              <p14:xfrm>
                <a:off x="816847" y="4928124"/>
                <a:ext cx="109080" cy="111600"/>
              </p14:xfrm>
            </p:contentPart>
          </mc:Choice>
          <mc:Fallback xmlns=""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A0E2212B-A1BB-4B3F-BE09-F8D0E4F2935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12527" y="4923804"/>
                  <a:ext cx="117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F641306D-FCDA-4257-A219-B02E57938600}"/>
                    </a:ext>
                  </a:extLst>
                </p14:cNvPr>
                <p14:cNvContentPartPr/>
                <p14:nvPr/>
              </p14:nvContentPartPr>
              <p14:xfrm>
                <a:off x="940327" y="4922364"/>
                <a:ext cx="107280" cy="120240"/>
              </p14:xfrm>
            </p:contentPart>
          </mc:Choice>
          <mc:Fallback xmlns=""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F641306D-FCDA-4257-A219-B02E5793860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36007" y="4918044"/>
                  <a:ext cx="115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647D95EC-828B-4039-808F-DDEF90BD2232}"/>
                    </a:ext>
                  </a:extLst>
                </p14:cNvPr>
                <p14:cNvContentPartPr/>
                <p14:nvPr/>
              </p14:nvContentPartPr>
              <p14:xfrm>
                <a:off x="1063807" y="4958724"/>
                <a:ext cx="336960" cy="78480"/>
              </p14:xfrm>
            </p:contentPart>
          </mc:Choice>
          <mc:Fallback xmlns=""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647D95EC-828B-4039-808F-DDEF90BD223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59487" y="4954404"/>
                  <a:ext cx="345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9BD891FC-7790-4518-8148-89A92B9DC8E0}"/>
                    </a:ext>
                  </a:extLst>
                </p14:cNvPr>
                <p14:cNvContentPartPr/>
                <p14:nvPr/>
              </p14:nvContentPartPr>
              <p14:xfrm>
                <a:off x="1473847" y="4868724"/>
                <a:ext cx="138960" cy="180720"/>
              </p14:xfrm>
            </p:contentPart>
          </mc:Choice>
          <mc:Fallback xmlns=""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9BD891FC-7790-4518-8148-89A92B9DC8E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469527" y="4864404"/>
                  <a:ext cx="1476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90" name="Gruppieren 169289">
            <a:extLst>
              <a:ext uri="{FF2B5EF4-FFF2-40B4-BE49-F238E27FC236}">
                <a16:creationId xmlns:a16="http://schemas.microsoft.com/office/drawing/2014/main" id="{C28261B6-8A16-4E13-B63B-1770448D7233}"/>
              </a:ext>
            </a:extLst>
          </p:cNvPr>
          <p:cNvGrpSpPr/>
          <p:nvPr/>
        </p:nvGrpSpPr>
        <p:grpSpPr>
          <a:xfrm>
            <a:off x="1817647" y="4803204"/>
            <a:ext cx="2430360" cy="311400"/>
            <a:chOff x="1817647" y="4803204"/>
            <a:chExt cx="24303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69270" name="Freihand 169269">
                  <a:extLst>
                    <a:ext uri="{FF2B5EF4-FFF2-40B4-BE49-F238E27FC236}">
                      <a16:creationId xmlns:a16="http://schemas.microsoft.com/office/drawing/2014/main" id="{6DA18710-E020-42B0-9463-DA8671791F5C}"/>
                    </a:ext>
                  </a:extLst>
                </p14:cNvPr>
                <p14:cNvContentPartPr/>
                <p14:nvPr/>
              </p14:nvContentPartPr>
              <p14:xfrm>
                <a:off x="1827367" y="4919484"/>
                <a:ext cx="24480" cy="104040"/>
              </p14:xfrm>
            </p:contentPart>
          </mc:Choice>
          <mc:Fallback xmlns="">
            <p:pic>
              <p:nvPicPr>
                <p:cNvPr id="169270" name="Freihand 169269">
                  <a:extLst>
                    <a:ext uri="{FF2B5EF4-FFF2-40B4-BE49-F238E27FC236}">
                      <a16:creationId xmlns:a16="http://schemas.microsoft.com/office/drawing/2014/main" id="{6DA18710-E020-42B0-9463-DA8671791F5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823047" y="4915164"/>
                  <a:ext cx="33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14D5B754-DCE6-476D-81F4-E7AC9E2B543A}"/>
                    </a:ext>
                  </a:extLst>
                </p14:cNvPr>
                <p14:cNvContentPartPr/>
                <p14:nvPr/>
              </p14:nvContentPartPr>
              <p14:xfrm>
                <a:off x="1839247" y="4906164"/>
                <a:ext cx="126360" cy="51480"/>
              </p14:xfrm>
            </p:contentPart>
          </mc:Choice>
          <mc:Fallback xmlns=""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14D5B754-DCE6-476D-81F4-E7AC9E2B543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834927" y="4901844"/>
                  <a:ext cx="135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251B7E77-F447-4540-A354-B749667037F8}"/>
                    </a:ext>
                  </a:extLst>
                </p14:cNvPr>
                <p14:cNvContentPartPr/>
                <p14:nvPr/>
              </p14:nvContentPartPr>
              <p14:xfrm>
                <a:off x="1817647" y="4997604"/>
                <a:ext cx="160560" cy="38520"/>
              </p14:xfrm>
            </p:contentPart>
          </mc:Choice>
          <mc:Fallback xmlns=""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251B7E77-F447-4540-A354-B749667037F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813327" y="4993284"/>
                  <a:ext cx="169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8663661E-047E-4B8E-A4D7-C73E69D3E22F}"/>
                    </a:ext>
                  </a:extLst>
                </p14:cNvPr>
                <p14:cNvContentPartPr/>
                <p14:nvPr/>
              </p14:nvContentPartPr>
              <p14:xfrm>
                <a:off x="1995487" y="4881324"/>
                <a:ext cx="175320" cy="128160"/>
              </p14:xfrm>
            </p:contentPart>
          </mc:Choice>
          <mc:Fallback xmlns=""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8663661E-047E-4B8E-A4D7-C73E69D3E22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991167" y="4877004"/>
                  <a:ext cx="183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3B7F0653-DB1D-4152-A1BF-A59CC6BB526D}"/>
                    </a:ext>
                  </a:extLst>
                </p14:cNvPr>
                <p14:cNvContentPartPr/>
                <p14:nvPr/>
              </p14:nvContentPartPr>
              <p14:xfrm>
                <a:off x="2265487" y="4862244"/>
                <a:ext cx="134280" cy="128880"/>
              </p14:xfrm>
            </p:contentPart>
          </mc:Choice>
          <mc:Fallback xmlns=""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3B7F0653-DB1D-4152-A1BF-A59CC6BB526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261167" y="4857924"/>
                  <a:ext cx="14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EEC24F3E-258D-48AC-B04A-86DFC2A6DB6E}"/>
                    </a:ext>
                  </a:extLst>
                </p14:cNvPr>
                <p14:cNvContentPartPr/>
                <p14:nvPr/>
              </p14:nvContentPartPr>
              <p14:xfrm>
                <a:off x="2310127" y="4959804"/>
                <a:ext cx="107640" cy="27360"/>
              </p14:xfrm>
            </p:contentPart>
          </mc:Choice>
          <mc:Fallback xmlns=""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EEC24F3E-258D-48AC-B04A-86DFC2A6DB6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305807" y="4955484"/>
                  <a:ext cx="11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E61F1A06-DA3C-4AF3-8012-48DC66639D35}"/>
                    </a:ext>
                  </a:extLst>
                </p14:cNvPr>
                <p14:cNvContentPartPr/>
                <p14:nvPr/>
              </p14:nvContentPartPr>
              <p14:xfrm>
                <a:off x="2412367" y="4928844"/>
                <a:ext cx="311760" cy="62280"/>
              </p14:xfrm>
            </p:contentPart>
          </mc:Choice>
          <mc:Fallback xmlns=""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E61F1A06-DA3C-4AF3-8012-48DC66639D3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408047" y="4924524"/>
                  <a:ext cx="320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69277" name="Freihand 169276">
                  <a:extLst>
                    <a:ext uri="{FF2B5EF4-FFF2-40B4-BE49-F238E27FC236}">
                      <a16:creationId xmlns:a16="http://schemas.microsoft.com/office/drawing/2014/main" id="{CA2089A8-CE19-4388-88C3-9CA7A59F325F}"/>
                    </a:ext>
                  </a:extLst>
                </p14:cNvPr>
                <p14:cNvContentPartPr/>
                <p14:nvPr/>
              </p14:nvContentPartPr>
              <p14:xfrm>
                <a:off x="2765527" y="4925244"/>
                <a:ext cx="141120" cy="46800"/>
              </p14:xfrm>
            </p:contentPart>
          </mc:Choice>
          <mc:Fallback xmlns="">
            <p:pic>
              <p:nvPicPr>
                <p:cNvPr id="169277" name="Freihand 169276">
                  <a:extLst>
                    <a:ext uri="{FF2B5EF4-FFF2-40B4-BE49-F238E27FC236}">
                      <a16:creationId xmlns:a16="http://schemas.microsoft.com/office/drawing/2014/main" id="{CA2089A8-CE19-4388-88C3-9CA7A59F325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761207" y="4920924"/>
                  <a:ext cx="149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3BDEF160-6FAC-48A2-962A-B466A575D832}"/>
                    </a:ext>
                  </a:extLst>
                </p14:cNvPr>
                <p14:cNvContentPartPr/>
                <p14:nvPr/>
              </p14:nvContentPartPr>
              <p14:xfrm>
                <a:off x="2975767" y="4911564"/>
                <a:ext cx="240120" cy="73440"/>
              </p14:xfrm>
            </p:contentPart>
          </mc:Choice>
          <mc:Fallback xmlns=""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3BDEF160-6FAC-48A2-962A-B466A575D83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971447" y="4907244"/>
                  <a:ext cx="248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52266366-97B9-49C8-AD5F-65917CB5EB82}"/>
                    </a:ext>
                  </a:extLst>
                </p14:cNvPr>
                <p14:cNvContentPartPr/>
                <p14:nvPr/>
              </p14:nvContentPartPr>
              <p14:xfrm>
                <a:off x="3237127" y="4913004"/>
                <a:ext cx="91080" cy="90360"/>
              </p14:xfrm>
            </p:contentPart>
          </mc:Choice>
          <mc:Fallback xmlns=""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52266366-97B9-49C8-AD5F-65917CB5EB8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232807" y="4908684"/>
                  <a:ext cx="99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470D88CB-FE11-4943-8489-3AC35C196C83}"/>
                    </a:ext>
                  </a:extLst>
                </p14:cNvPr>
                <p14:cNvContentPartPr/>
                <p14:nvPr/>
              </p14:nvContentPartPr>
              <p14:xfrm>
                <a:off x="3368527" y="4886724"/>
                <a:ext cx="204120" cy="108360"/>
              </p14:xfrm>
            </p:contentPart>
          </mc:Choice>
          <mc:Fallback xmlns=""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470D88CB-FE11-4943-8489-3AC35C196C8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364207" y="4882404"/>
                  <a:ext cx="21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A6ECA182-CED1-421B-AEA8-FF359A3B9406}"/>
                    </a:ext>
                  </a:extLst>
                </p14:cNvPr>
                <p14:cNvContentPartPr/>
                <p14:nvPr/>
              </p14:nvContentPartPr>
              <p14:xfrm>
                <a:off x="3583807" y="4808244"/>
                <a:ext cx="93960" cy="174960"/>
              </p14:xfrm>
            </p:contentPart>
          </mc:Choice>
          <mc:Fallback xmlns=""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A6ECA182-CED1-421B-AEA8-FF359A3B940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579487" y="4803924"/>
                  <a:ext cx="102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2C5EFBB4-C301-4F21-AB7D-57B91B432950}"/>
                    </a:ext>
                  </a:extLst>
                </p14:cNvPr>
                <p14:cNvContentPartPr/>
                <p14:nvPr/>
              </p14:nvContentPartPr>
              <p14:xfrm>
                <a:off x="3713767" y="4911564"/>
                <a:ext cx="90720" cy="72360"/>
              </p14:xfrm>
            </p:contentPart>
          </mc:Choice>
          <mc:Fallback xmlns=""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2C5EFBB4-C301-4F21-AB7D-57B91B43295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709447" y="4907244"/>
                  <a:ext cx="99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7E4750D4-41A1-4795-9238-A015E564BF5D}"/>
                    </a:ext>
                  </a:extLst>
                </p14:cNvPr>
                <p14:cNvContentPartPr/>
                <p14:nvPr/>
              </p14:nvContentPartPr>
              <p14:xfrm>
                <a:off x="3827527" y="4803204"/>
                <a:ext cx="88920" cy="178920"/>
              </p14:xfrm>
            </p:contentPart>
          </mc:Choice>
          <mc:Fallback xmlns=""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7E4750D4-41A1-4795-9238-A015E564BF5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823207" y="4798884"/>
                  <a:ext cx="97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69284" name="Freihand 169283">
                  <a:extLst>
                    <a:ext uri="{FF2B5EF4-FFF2-40B4-BE49-F238E27FC236}">
                      <a16:creationId xmlns:a16="http://schemas.microsoft.com/office/drawing/2014/main" id="{A0C5CFEC-61F2-4437-8201-D687145297F6}"/>
                    </a:ext>
                  </a:extLst>
                </p14:cNvPr>
                <p14:cNvContentPartPr/>
                <p14:nvPr/>
              </p14:nvContentPartPr>
              <p14:xfrm>
                <a:off x="3953167" y="4896444"/>
                <a:ext cx="294840" cy="218160"/>
              </p14:xfrm>
            </p:contentPart>
          </mc:Choice>
          <mc:Fallback xmlns="">
            <p:pic>
              <p:nvPicPr>
                <p:cNvPr id="169284" name="Freihand 169283">
                  <a:extLst>
                    <a:ext uri="{FF2B5EF4-FFF2-40B4-BE49-F238E27FC236}">
                      <a16:creationId xmlns:a16="http://schemas.microsoft.com/office/drawing/2014/main" id="{A0C5CFEC-61F2-4437-8201-D687145297F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948847" y="4892124"/>
                  <a:ext cx="3034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89" name="Gruppieren 169288">
            <a:extLst>
              <a:ext uri="{FF2B5EF4-FFF2-40B4-BE49-F238E27FC236}">
                <a16:creationId xmlns:a16="http://schemas.microsoft.com/office/drawing/2014/main" id="{2A913B2D-FF9E-475D-A497-65D7B33AF5A7}"/>
              </a:ext>
            </a:extLst>
          </p:cNvPr>
          <p:cNvGrpSpPr/>
          <p:nvPr/>
        </p:nvGrpSpPr>
        <p:grpSpPr>
          <a:xfrm>
            <a:off x="4445647" y="4738404"/>
            <a:ext cx="275400" cy="198000"/>
            <a:chOff x="4445647" y="4738404"/>
            <a:chExt cx="2754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8723EEDE-6CC2-45E9-8815-C89EE5D30960}"/>
                    </a:ext>
                  </a:extLst>
                </p14:cNvPr>
                <p14:cNvContentPartPr/>
                <p14:nvPr/>
              </p14:nvContentPartPr>
              <p14:xfrm>
                <a:off x="4445647" y="4847484"/>
                <a:ext cx="33120" cy="83520"/>
              </p14:xfrm>
            </p:contentPart>
          </mc:Choice>
          <mc:Fallback xmlns=""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8723EEDE-6CC2-45E9-8815-C89EE5D3096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441327" y="4843164"/>
                  <a:ext cx="41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61BC21DD-6424-4F68-ABF5-43D1A1EAE682}"/>
                    </a:ext>
                  </a:extLst>
                </p14:cNvPr>
                <p14:cNvContentPartPr/>
                <p14:nvPr/>
              </p14:nvContentPartPr>
              <p14:xfrm>
                <a:off x="4464367" y="4793484"/>
                <a:ext cx="11520" cy="31320"/>
              </p14:xfrm>
            </p:contentPart>
          </mc:Choice>
          <mc:Fallback xmlns=""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61BC21DD-6424-4F68-ABF5-43D1A1EAE68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460047" y="4789164"/>
                  <a:ext cx="20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D64DAC34-FA68-4A72-A9BA-757EE8CE571F}"/>
                    </a:ext>
                  </a:extLst>
                </p14:cNvPr>
                <p14:cNvContentPartPr/>
                <p14:nvPr/>
              </p14:nvContentPartPr>
              <p14:xfrm>
                <a:off x="4510447" y="4738404"/>
                <a:ext cx="187200" cy="198000"/>
              </p14:xfrm>
            </p:contentPart>
          </mc:Choice>
          <mc:Fallback xmlns=""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D64DAC34-FA68-4A72-A9BA-757EE8CE571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06127" y="4734084"/>
                  <a:ext cx="195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2F10D787-D7C1-474A-8205-A35470E26FA9}"/>
                    </a:ext>
                  </a:extLst>
                </p14:cNvPr>
                <p14:cNvContentPartPr/>
                <p14:nvPr/>
              </p14:nvContentPartPr>
              <p14:xfrm>
                <a:off x="4623127" y="4808244"/>
                <a:ext cx="97920" cy="53640"/>
              </p14:xfrm>
            </p:contentPart>
          </mc:Choice>
          <mc:Fallback xmlns=""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2F10D787-D7C1-474A-8205-A35470E26FA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618807" y="4803924"/>
                  <a:ext cx="1065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320" name="Gruppieren 169319">
            <a:extLst>
              <a:ext uri="{FF2B5EF4-FFF2-40B4-BE49-F238E27FC236}">
                <a16:creationId xmlns:a16="http://schemas.microsoft.com/office/drawing/2014/main" id="{2F4D0F01-CC64-4A72-9E4A-F3B7CEDF1A1B}"/>
              </a:ext>
            </a:extLst>
          </p:cNvPr>
          <p:cNvGrpSpPr/>
          <p:nvPr/>
        </p:nvGrpSpPr>
        <p:grpSpPr>
          <a:xfrm>
            <a:off x="649087" y="5225484"/>
            <a:ext cx="525600" cy="320040"/>
            <a:chOff x="649087" y="5225484"/>
            <a:chExt cx="5256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7CA0E543-BA63-4E05-8CDB-3EEF1DDBC882}"/>
                    </a:ext>
                  </a:extLst>
                </p14:cNvPr>
                <p14:cNvContentPartPr/>
                <p14:nvPr/>
              </p14:nvContentPartPr>
              <p14:xfrm>
                <a:off x="649087" y="5225484"/>
                <a:ext cx="252720" cy="280440"/>
              </p14:xfrm>
            </p:contentPart>
          </mc:Choice>
          <mc:Fallback xmlns=""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7CA0E543-BA63-4E05-8CDB-3EEF1DDBC882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44767" y="5221164"/>
                  <a:ext cx="261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5EAD502A-9341-4794-AE43-0D21F1F16D12}"/>
                    </a:ext>
                  </a:extLst>
                </p14:cNvPr>
                <p14:cNvContentPartPr/>
                <p14:nvPr/>
              </p14:nvContentPartPr>
              <p14:xfrm>
                <a:off x="677167" y="5472804"/>
                <a:ext cx="213840" cy="34560"/>
              </p14:xfrm>
            </p:contentPart>
          </mc:Choice>
          <mc:Fallback xmlns=""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5EAD502A-9341-4794-AE43-0D21F1F16D1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72847" y="5468484"/>
                  <a:ext cx="222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E6F13EB9-6222-4B67-A8AA-B5EE809EE051}"/>
                    </a:ext>
                  </a:extLst>
                </p14:cNvPr>
                <p14:cNvContentPartPr/>
                <p14:nvPr/>
              </p14:nvContentPartPr>
              <p14:xfrm>
                <a:off x="1001167" y="5337444"/>
                <a:ext cx="173520" cy="208080"/>
              </p14:xfrm>
            </p:contentPart>
          </mc:Choice>
          <mc:Fallback xmlns=""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E6F13EB9-6222-4B67-A8AA-B5EE809EE05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96847" y="5333124"/>
                  <a:ext cx="18216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169295" name="Freihand 169294">
                <a:extLst>
                  <a:ext uri="{FF2B5EF4-FFF2-40B4-BE49-F238E27FC236}">
                    <a16:creationId xmlns:a16="http://schemas.microsoft.com/office/drawing/2014/main" id="{F55B5B5C-8DA1-43CC-A38F-0CF2294B267F}"/>
                  </a:ext>
                </a:extLst>
              </p14:cNvPr>
              <p14:cNvContentPartPr/>
              <p14:nvPr/>
            </p14:nvContentPartPr>
            <p14:xfrm>
              <a:off x="1371607" y="5348604"/>
              <a:ext cx="153000" cy="15480"/>
            </p14:xfrm>
          </p:contentPart>
        </mc:Choice>
        <mc:Fallback xmlns="">
          <p:pic>
            <p:nvPicPr>
              <p:cNvPr id="169295" name="Freihand 169294">
                <a:extLst>
                  <a:ext uri="{FF2B5EF4-FFF2-40B4-BE49-F238E27FC236}">
                    <a16:creationId xmlns:a16="http://schemas.microsoft.com/office/drawing/2014/main" id="{F55B5B5C-8DA1-43CC-A38F-0CF2294B267F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367287" y="5344284"/>
                <a:ext cx="161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169296" name="Freihand 169295">
                <a:extLst>
                  <a:ext uri="{FF2B5EF4-FFF2-40B4-BE49-F238E27FC236}">
                    <a16:creationId xmlns:a16="http://schemas.microsoft.com/office/drawing/2014/main" id="{25555F0F-A94F-4955-8393-5E813A960040}"/>
                  </a:ext>
                </a:extLst>
              </p14:cNvPr>
              <p14:cNvContentPartPr/>
              <p14:nvPr/>
            </p14:nvContentPartPr>
            <p14:xfrm>
              <a:off x="1405087" y="5395764"/>
              <a:ext cx="137520" cy="11880"/>
            </p14:xfrm>
          </p:contentPart>
        </mc:Choice>
        <mc:Fallback xmlns="">
          <p:pic>
            <p:nvPicPr>
              <p:cNvPr id="169296" name="Freihand 169295">
                <a:extLst>
                  <a:ext uri="{FF2B5EF4-FFF2-40B4-BE49-F238E27FC236}">
                    <a16:creationId xmlns:a16="http://schemas.microsoft.com/office/drawing/2014/main" id="{25555F0F-A94F-4955-8393-5E813A960040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1400767" y="5391444"/>
                <a:ext cx="1461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169297" name="Freihand 169296">
                <a:extLst>
                  <a:ext uri="{FF2B5EF4-FFF2-40B4-BE49-F238E27FC236}">
                    <a16:creationId xmlns:a16="http://schemas.microsoft.com/office/drawing/2014/main" id="{5BF325B8-097B-442C-8ED4-70FA85317E76}"/>
                  </a:ext>
                </a:extLst>
              </p14:cNvPr>
              <p14:cNvContentPartPr/>
              <p14:nvPr/>
            </p14:nvContentPartPr>
            <p14:xfrm>
              <a:off x="1772647" y="5275884"/>
              <a:ext cx="109080" cy="104040"/>
            </p14:xfrm>
          </p:contentPart>
        </mc:Choice>
        <mc:Fallback xmlns="">
          <p:pic>
            <p:nvPicPr>
              <p:cNvPr id="169297" name="Freihand 169296">
                <a:extLst>
                  <a:ext uri="{FF2B5EF4-FFF2-40B4-BE49-F238E27FC236}">
                    <a16:creationId xmlns:a16="http://schemas.microsoft.com/office/drawing/2014/main" id="{5BF325B8-097B-442C-8ED4-70FA85317E76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768327" y="5271564"/>
                <a:ext cx="117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169298" name="Freihand 169297">
                <a:extLst>
                  <a:ext uri="{FF2B5EF4-FFF2-40B4-BE49-F238E27FC236}">
                    <a16:creationId xmlns:a16="http://schemas.microsoft.com/office/drawing/2014/main" id="{15D93166-8D60-468A-9D4B-4FB93F820D08}"/>
                  </a:ext>
                </a:extLst>
              </p14:cNvPr>
              <p14:cNvContentPartPr/>
              <p14:nvPr/>
            </p14:nvContentPartPr>
            <p14:xfrm>
              <a:off x="1866967" y="5269764"/>
              <a:ext cx="14400" cy="148680"/>
            </p14:xfrm>
          </p:contentPart>
        </mc:Choice>
        <mc:Fallback xmlns="">
          <p:pic>
            <p:nvPicPr>
              <p:cNvPr id="169298" name="Freihand 169297">
                <a:extLst>
                  <a:ext uri="{FF2B5EF4-FFF2-40B4-BE49-F238E27FC236}">
                    <a16:creationId xmlns:a16="http://schemas.microsoft.com/office/drawing/2014/main" id="{15D93166-8D60-468A-9D4B-4FB93F820D08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862647" y="5265444"/>
                <a:ext cx="23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169299" name="Freihand 169298">
                <a:extLst>
                  <a:ext uri="{FF2B5EF4-FFF2-40B4-BE49-F238E27FC236}">
                    <a16:creationId xmlns:a16="http://schemas.microsoft.com/office/drawing/2014/main" id="{319E1683-14B5-4A1C-8424-402CAFF34D90}"/>
                  </a:ext>
                </a:extLst>
              </p14:cNvPr>
              <p14:cNvContentPartPr/>
              <p14:nvPr/>
            </p14:nvContentPartPr>
            <p14:xfrm>
              <a:off x="1773367" y="5387844"/>
              <a:ext cx="170640" cy="15840"/>
            </p14:xfrm>
          </p:contentPart>
        </mc:Choice>
        <mc:Fallback xmlns="">
          <p:pic>
            <p:nvPicPr>
              <p:cNvPr id="169299" name="Freihand 169298">
                <a:extLst>
                  <a:ext uri="{FF2B5EF4-FFF2-40B4-BE49-F238E27FC236}">
                    <a16:creationId xmlns:a16="http://schemas.microsoft.com/office/drawing/2014/main" id="{319E1683-14B5-4A1C-8424-402CAFF34D90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769047" y="5383524"/>
                <a:ext cx="1792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169300" name="Freihand 169299">
                <a:extLst>
                  <a:ext uri="{FF2B5EF4-FFF2-40B4-BE49-F238E27FC236}">
                    <a16:creationId xmlns:a16="http://schemas.microsoft.com/office/drawing/2014/main" id="{7E2A12B4-6CF7-4D62-8492-CB7E02924056}"/>
                  </a:ext>
                </a:extLst>
              </p14:cNvPr>
              <p14:cNvContentPartPr/>
              <p14:nvPr/>
            </p14:nvContentPartPr>
            <p14:xfrm>
              <a:off x="2017087" y="5302524"/>
              <a:ext cx="102240" cy="132120"/>
            </p14:xfrm>
          </p:contentPart>
        </mc:Choice>
        <mc:Fallback xmlns="">
          <p:pic>
            <p:nvPicPr>
              <p:cNvPr id="169300" name="Freihand 169299">
                <a:extLst>
                  <a:ext uri="{FF2B5EF4-FFF2-40B4-BE49-F238E27FC236}">
                    <a16:creationId xmlns:a16="http://schemas.microsoft.com/office/drawing/2014/main" id="{7E2A12B4-6CF7-4D62-8492-CB7E02924056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2012767" y="5298204"/>
                <a:ext cx="110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169301" name="Freihand 169300">
                <a:extLst>
                  <a:ext uri="{FF2B5EF4-FFF2-40B4-BE49-F238E27FC236}">
                    <a16:creationId xmlns:a16="http://schemas.microsoft.com/office/drawing/2014/main" id="{FA91D653-1286-4F77-A95B-F4750167FE46}"/>
                  </a:ext>
                </a:extLst>
              </p14:cNvPr>
              <p14:cNvContentPartPr/>
              <p14:nvPr/>
            </p14:nvContentPartPr>
            <p14:xfrm>
              <a:off x="2114287" y="5386404"/>
              <a:ext cx="74520" cy="59040"/>
            </p14:xfrm>
          </p:contentPart>
        </mc:Choice>
        <mc:Fallback xmlns="">
          <p:pic>
            <p:nvPicPr>
              <p:cNvPr id="169301" name="Freihand 169300">
                <a:extLst>
                  <a:ext uri="{FF2B5EF4-FFF2-40B4-BE49-F238E27FC236}">
                    <a16:creationId xmlns:a16="http://schemas.microsoft.com/office/drawing/2014/main" id="{FA91D653-1286-4F77-A95B-F4750167FE46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2109967" y="5382084"/>
                <a:ext cx="83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169302" name="Freihand 169301">
                <a:extLst>
                  <a:ext uri="{FF2B5EF4-FFF2-40B4-BE49-F238E27FC236}">
                    <a16:creationId xmlns:a16="http://schemas.microsoft.com/office/drawing/2014/main" id="{C9C9F440-1A61-4544-940F-369D463F03CE}"/>
                  </a:ext>
                </a:extLst>
              </p14:cNvPr>
              <p14:cNvContentPartPr/>
              <p14:nvPr/>
            </p14:nvContentPartPr>
            <p14:xfrm>
              <a:off x="2294287" y="5309364"/>
              <a:ext cx="102960" cy="115920"/>
            </p14:xfrm>
          </p:contentPart>
        </mc:Choice>
        <mc:Fallback xmlns="">
          <p:pic>
            <p:nvPicPr>
              <p:cNvPr id="169302" name="Freihand 169301">
                <a:extLst>
                  <a:ext uri="{FF2B5EF4-FFF2-40B4-BE49-F238E27FC236}">
                    <a16:creationId xmlns:a16="http://schemas.microsoft.com/office/drawing/2014/main" id="{C9C9F440-1A61-4544-940F-369D463F03CE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2289967" y="5305044"/>
                <a:ext cx="11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169303" name="Freihand 169302">
                <a:extLst>
                  <a:ext uri="{FF2B5EF4-FFF2-40B4-BE49-F238E27FC236}">
                    <a16:creationId xmlns:a16="http://schemas.microsoft.com/office/drawing/2014/main" id="{FE9EEB1D-CBCD-403D-9FDC-1D0E066F1344}"/>
                  </a:ext>
                </a:extLst>
              </p14:cNvPr>
              <p14:cNvContentPartPr/>
              <p14:nvPr/>
            </p14:nvContentPartPr>
            <p14:xfrm>
              <a:off x="2572927" y="5226564"/>
              <a:ext cx="123480" cy="127800"/>
            </p14:xfrm>
          </p:contentPart>
        </mc:Choice>
        <mc:Fallback xmlns="">
          <p:pic>
            <p:nvPicPr>
              <p:cNvPr id="169303" name="Freihand 169302">
                <a:extLst>
                  <a:ext uri="{FF2B5EF4-FFF2-40B4-BE49-F238E27FC236}">
                    <a16:creationId xmlns:a16="http://schemas.microsoft.com/office/drawing/2014/main" id="{FE9EEB1D-CBCD-403D-9FDC-1D0E066F1344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2568607" y="5222244"/>
                <a:ext cx="132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169304" name="Freihand 169303">
                <a:extLst>
                  <a:ext uri="{FF2B5EF4-FFF2-40B4-BE49-F238E27FC236}">
                    <a16:creationId xmlns:a16="http://schemas.microsoft.com/office/drawing/2014/main" id="{C2316AAF-B22D-48C5-8262-6D400F2233EC}"/>
                  </a:ext>
                </a:extLst>
              </p14:cNvPr>
              <p14:cNvContentPartPr/>
              <p14:nvPr/>
            </p14:nvContentPartPr>
            <p14:xfrm>
              <a:off x="2649607" y="5248884"/>
              <a:ext cx="58680" cy="146880"/>
            </p14:xfrm>
          </p:contentPart>
        </mc:Choice>
        <mc:Fallback xmlns="">
          <p:pic>
            <p:nvPicPr>
              <p:cNvPr id="169304" name="Freihand 169303">
                <a:extLst>
                  <a:ext uri="{FF2B5EF4-FFF2-40B4-BE49-F238E27FC236}">
                    <a16:creationId xmlns:a16="http://schemas.microsoft.com/office/drawing/2014/main" id="{C2316AAF-B22D-48C5-8262-6D400F2233EC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2645287" y="5244564"/>
                <a:ext cx="673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169305" name="Freihand 169304">
                <a:extLst>
                  <a:ext uri="{FF2B5EF4-FFF2-40B4-BE49-F238E27FC236}">
                    <a16:creationId xmlns:a16="http://schemas.microsoft.com/office/drawing/2014/main" id="{463DF520-8332-48A4-81A7-449EB9C0647F}"/>
                  </a:ext>
                </a:extLst>
              </p14:cNvPr>
              <p14:cNvContentPartPr/>
              <p14:nvPr/>
            </p14:nvContentPartPr>
            <p14:xfrm>
              <a:off x="2574367" y="5284524"/>
              <a:ext cx="308160" cy="92160"/>
            </p14:xfrm>
          </p:contentPart>
        </mc:Choice>
        <mc:Fallback xmlns="">
          <p:pic>
            <p:nvPicPr>
              <p:cNvPr id="169305" name="Freihand 169304">
                <a:extLst>
                  <a:ext uri="{FF2B5EF4-FFF2-40B4-BE49-F238E27FC236}">
                    <a16:creationId xmlns:a16="http://schemas.microsoft.com/office/drawing/2014/main" id="{463DF520-8332-48A4-81A7-449EB9C0647F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2570047" y="5280204"/>
                <a:ext cx="316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169306" name="Freihand 169305">
                <a:extLst>
                  <a:ext uri="{FF2B5EF4-FFF2-40B4-BE49-F238E27FC236}">
                    <a16:creationId xmlns:a16="http://schemas.microsoft.com/office/drawing/2014/main" id="{40764693-FD69-4C26-ABA3-950D56C0B779}"/>
                  </a:ext>
                </a:extLst>
              </p14:cNvPr>
              <p14:cNvContentPartPr/>
              <p14:nvPr/>
            </p14:nvContentPartPr>
            <p14:xfrm>
              <a:off x="2835367" y="5283084"/>
              <a:ext cx="58320" cy="147600"/>
            </p14:xfrm>
          </p:contentPart>
        </mc:Choice>
        <mc:Fallback xmlns="">
          <p:pic>
            <p:nvPicPr>
              <p:cNvPr id="169306" name="Freihand 169305">
                <a:extLst>
                  <a:ext uri="{FF2B5EF4-FFF2-40B4-BE49-F238E27FC236}">
                    <a16:creationId xmlns:a16="http://schemas.microsoft.com/office/drawing/2014/main" id="{40764693-FD69-4C26-ABA3-950D56C0B779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2831047" y="5278764"/>
                <a:ext cx="669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169307" name="Freihand 169306">
                <a:extLst>
                  <a:ext uri="{FF2B5EF4-FFF2-40B4-BE49-F238E27FC236}">
                    <a16:creationId xmlns:a16="http://schemas.microsoft.com/office/drawing/2014/main" id="{CBF918E3-9815-4FBA-93C4-5436B1C0D1A6}"/>
                  </a:ext>
                </a:extLst>
              </p14:cNvPr>
              <p14:cNvContentPartPr/>
              <p14:nvPr/>
            </p14:nvContentPartPr>
            <p14:xfrm>
              <a:off x="2918167" y="5336364"/>
              <a:ext cx="83880" cy="102240"/>
            </p14:xfrm>
          </p:contentPart>
        </mc:Choice>
        <mc:Fallback xmlns="">
          <p:pic>
            <p:nvPicPr>
              <p:cNvPr id="169307" name="Freihand 169306">
                <a:extLst>
                  <a:ext uri="{FF2B5EF4-FFF2-40B4-BE49-F238E27FC236}">
                    <a16:creationId xmlns:a16="http://schemas.microsoft.com/office/drawing/2014/main" id="{CBF918E3-9815-4FBA-93C4-5436B1C0D1A6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2913847" y="5332044"/>
                <a:ext cx="925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169308" name="Freihand 169307">
                <a:extLst>
                  <a:ext uri="{FF2B5EF4-FFF2-40B4-BE49-F238E27FC236}">
                    <a16:creationId xmlns:a16="http://schemas.microsoft.com/office/drawing/2014/main" id="{E07D159A-407B-432C-9305-F894BE76813E}"/>
                  </a:ext>
                </a:extLst>
              </p14:cNvPr>
              <p14:cNvContentPartPr/>
              <p14:nvPr/>
            </p14:nvContentPartPr>
            <p14:xfrm>
              <a:off x="3136327" y="5251764"/>
              <a:ext cx="168120" cy="118440"/>
            </p14:xfrm>
          </p:contentPart>
        </mc:Choice>
        <mc:Fallback xmlns="">
          <p:pic>
            <p:nvPicPr>
              <p:cNvPr id="169308" name="Freihand 169307">
                <a:extLst>
                  <a:ext uri="{FF2B5EF4-FFF2-40B4-BE49-F238E27FC236}">
                    <a16:creationId xmlns:a16="http://schemas.microsoft.com/office/drawing/2014/main" id="{E07D159A-407B-432C-9305-F894BE76813E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3132007" y="5247444"/>
                <a:ext cx="176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169309" name="Freihand 169308">
                <a:extLst>
                  <a:ext uri="{FF2B5EF4-FFF2-40B4-BE49-F238E27FC236}">
                    <a16:creationId xmlns:a16="http://schemas.microsoft.com/office/drawing/2014/main" id="{636792BD-8AC2-473C-B368-247FF73A9B42}"/>
                  </a:ext>
                </a:extLst>
              </p14:cNvPr>
              <p14:cNvContentPartPr/>
              <p14:nvPr/>
            </p14:nvContentPartPr>
            <p14:xfrm>
              <a:off x="3454927" y="5230884"/>
              <a:ext cx="113040" cy="108360"/>
            </p14:xfrm>
          </p:contentPart>
        </mc:Choice>
        <mc:Fallback xmlns="">
          <p:pic>
            <p:nvPicPr>
              <p:cNvPr id="169309" name="Freihand 169308">
                <a:extLst>
                  <a:ext uri="{FF2B5EF4-FFF2-40B4-BE49-F238E27FC236}">
                    <a16:creationId xmlns:a16="http://schemas.microsoft.com/office/drawing/2014/main" id="{636792BD-8AC2-473C-B368-247FF73A9B42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3450607" y="5226564"/>
                <a:ext cx="1216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169310" name="Freihand 169309">
                <a:extLst>
                  <a:ext uri="{FF2B5EF4-FFF2-40B4-BE49-F238E27FC236}">
                    <a16:creationId xmlns:a16="http://schemas.microsoft.com/office/drawing/2014/main" id="{62DECE78-F4DE-48DD-9D9A-51F32A65048F}"/>
                  </a:ext>
                </a:extLst>
              </p14:cNvPr>
              <p14:cNvContentPartPr/>
              <p14:nvPr/>
            </p14:nvContentPartPr>
            <p14:xfrm>
              <a:off x="3494887" y="5210004"/>
              <a:ext cx="77760" cy="144720"/>
            </p14:xfrm>
          </p:contentPart>
        </mc:Choice>
        <mc:Fallback xmlns="">
          <p:pic>
            <p:nvPicPr>
              <p:cNvPr id="169310" name="Freihand 169309">
                <a:extLst>
                  <a:ext uri="{FF2B5EF4-FFF2-40B4-BE49-F238E27FC236}">
                    <a16:creationId xmlns:a16="http://schemas.microsoft.com/office/drawing/2014/main" id="{62DECE78-F4DE-48DD-9D9A-51F32A65048F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3490567" y="5205684"/>
                <a:ext cx="86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169311" name="Freihand 169310">
                <a:extLst>
                  <a:ext uri="{FF2B5EF4-FFF2-40B4-BE49-F238E27FC236}">
                    <a16:creationId xmlns:a16="http://schemas.microsoft.com/office/drawing/2014/main" id="{CA4FF15E-38C2-472E-AF7D-61F2582313BB}"/>
                  </a:ext>
                </a:extLst>
              </p14:cNvPr>
              <p14:cNvContentPartPr/>
              <p14:nvPr/>
            </p14:nvContentPartPr>
            <p14:xfrm>
              <a:off x="3446287" y="5333484"/>
              <a:ext cx="135720" cy="29520"/>
            </p14:xfrm>
          </p:contentPart>
        </mc:Choice>
        <mc:Fallback xmlns="">
          <p:pic>
            <p:nvPicPr>
              <p:cNvPr id="169311" name="Freihand 169310">
                <a:extLst>
                  <a:ext uri="{FF2B5EF4-FFF2-40B4-BE49-F238E27FC236}">
                    <a16:creationId xmlns:a16="http://schemas.microsoft.com/office/drawing/2014/main" id="{CA4FF15E-38C2-472E-AF7D-61F2582313BB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3441967" y="5329164"/>
                <a:ext cx="144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169312" name="Freihand 169311">
                <a:extLst>
                  <a:ext uri="{FF2B5EF4-FFF2-40B4-BE49-F238E27FC236}">
                    <a16:creationId xmlns:a16="http://schemas.microsoft.com/office/drawing/2014/main" id="{1B490C31-A59D-489F-B939-E5028AEBE872}"/>
                  </a:ext>
                </a:extLst>
              </p14:cNvPr>
              <p14:cNvContentPartPr/>
              <p14:nvPr/>
            </p14:nvContentPartPr>
            <p14:xfrm>
              <a:off x="3623407" y="5273364"/>
              <a:ext cx="88920" cy="185400"/>
            </p14:xfrm>
          </p:contentPart>
        </mc:Choice>
        <mc:Fallback xmlns="">
          <p:pic>
            <p:nvPicPr>
              <p:cNvPr id="169312" name="Freihand 169311">
                <a:extLst>
                  <a:ext uri="{FF2B5EF4-FFF2-40B4-BE49-F238E27FC236}">
                    <a16:creationId xmlns:a16="http://schemas.microsoft.com/office/drawing/2014/main" id="{1B490C31-A59D-489F-B939-E5028AEBE872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3619087" y="5269044"/>
                <a:ext cx="97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169313" name="Freihand 169312">
                <a:extLst>
                  <a:ext uri="{FF2B5EF4-FFF2-40B4-BE49-F238E27FC236}">
                    <a16:creationId xmlns:a16="http://schemas.microsoft.com/office/drawing/2014/main" id="{86BF2630-C144-4ABD-94D6-BACAA97FB275}"/>
                  </a:ext>
                </a:extLst>
              </p14:cNvPr>
              <p14:cNvContentPartPr/>
              <p14:nvPr/>
            </p14:nvContentPartPr>
            <p14:xfrm>
              <a:off x="3737527" y="5331684"/>
              <a:ext cx="115920" cy="115200"/>
            </p14:xfrm>
          </p:contentPart>
        </mc:Choice>
        <mc:Fallback xmlns="">
          <p:pic>
            <p:nvPicPr>
              <p:cNvPr id="169313" name="Freihand 169312">
                <a:extLst>
                  <a:ext uri="{FF2B5EF4-FFF2-40B4-BE49-F238E27FC236}">
                    <a16:creationId xmlns:a16="http://schemas.microsoft.com/office/drawing/2014/main" id="{86BF2630-C144-4ABD-94D6-BACAA97FB275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3733207" y="5327364"/>
                <a:ext cx="1245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169314" name="Freihand 169313">
                <a:extLst>
                  <a:ext uri="{FF2B5EF4-FFF2-40B4-BE49-F238E27FC236}">
                    <a16:creationId xmlns:a16="http://schemas.microsoft.com/office/drawing/2014/main" id="{E3A7EC0A-22A0-4AA5-91FD-2DC67BCE814C}"/>
                  </a:ext>
                </a:extLst>
              </p14:cNvPr>
              <p14:cNvContentPartPr/>
              <p14:nvPr/>
            </p14:nvContentPartPr>
            <p14:xfrm>
              <a:off x="3998527" y="5234844"/>
              <a:ext cx="30600" cy="136080"/>
            </p14:xfrm>
          </p:contentPart>
        </mc:Choice>
        <mc:Fallback xmlns="">
          <p:pic>
            <p:nvPicPr>
              <p:cNvPr id="169314" name="Freihand 169313">
                <a:extLst>
                  <a:ext uri="{FF2B5EF4-FFF2-40B4-BE49-F238E27FC236}">
                    <a16:creationId xmlns:a16="http://schemas.microsoft.com/office/drawing/2014/main" id="{E3A7EC0A-22A0-4AA5-91FD-2DC67BCE814C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3994207" y="5230524"/>
                <a:ext cx="392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169315" name="Freihand 169314">
                <a:extLst>
                  <a:ext uri="{FF2B5EF4-FFF2-40B4-BE49-F238E27FC236}">
                    <a16:creationId xmlns:a16="http://schemas.microsoft.com/office/drawing/2014/main" id="{CD334ADE-7373-482F-BC28-E37E6B83063F}"/>
                  </a:ext>
                </a:extLst>
              </p14:cNvPr>
              <p14:cNvContentPartPr/>
              <p14:nvPr/>
            </p14:nvContentPartPr>
            <p14:xfrm>
              <a:off x="3940927" y="5301804"/>
              <a:ext cx="453240" cy="43920"/>
            </p14:xfrm>
          </p:contentPart>
        </mc:Choice>
        <mc:Fallback xmlns="">
          <p:pic>
            <p:nvPicPr>
              <p:cNvPr id="169315" name="Freihand 169314">
                <a:extLst>
                  <a:ext uri="{FF2B5EF4-FFF2-40B4-BE49-F238E27FC236}">
                    <a16:creationId xmlns:a16="http://schemas.microsoft.com/office/drawing/2014/main" id="{CD334ADE-7373-482F-BC28-E37E6B83063F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3936607" y="5297484"/>
                <a:ext cx="46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169316" name="Freihand 169315">
                <a:extLst>
                  <a:ext uri="{FF2B5EF4-FFF2-40B4-BE49-F238E27FC236}">
                    <a16:creationId xmlns:a16="http://schemas.microsoft.com/office/drawing/2014/main" id="{3C2CC136-48ED-4DBA-BFF2-37B80076D738}"/>
                  </a:ext>
                </a:extLst>
              </p14:cNvPr>
              <p14:cNvContentPartPr/>
              <p14:nvPr/>
            </p14:nvContentPartPr>
            <p14:xfrm>
              <a:off x="4483447" y="5315484"/>
              <a:ext cx="174960" cy="16560"/>
            </p14:xfrm>
          </p:contentPart>
        </mc:Choice>
        <mc:Fallback xmlns="">
          <p:pic>
            <p:nvPicPr>
              <p:cNvPr id="169316" name="Freihand 169315">
                <a:extLst>
                  <a:ext uri="{FF2B5EF4-FFF2-40B4-BE49-F238E27FC236}">
                    <a16:creationId xmlns:a16="http://schemas.microsoft.com/office/drawing/2014/main" id="{3C2CC136-48ED-4DBA-BFF2-37B80076D738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4479127" y="5311164"/>
                <a:ext cx="183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169321" name="Freihand 169320">
                <a:extLst>
                  <a:ext uri="{FF2B5EF4-FFF2-40B4-BE49-F238E27FC236}">
                    <a16:creationId xmlns:a16="http://schemas.microsoft.com/office/drawing/2014/main" id="{DE6302E1-DAD3-4F87-8C85-7D1F40BC2E37}"/>
                  </a:ext>
                </a:extLst>
              </p14:cNvPr>
              <p14:cNvContentPartPr/>
              <p14:nvPr/>
            </p14:nvContentPartPr>
            <p14:xfrm>
              <a:off x="1432807" y="5727684"/>
              <a:ext cx="109080" cy="10800"/>
            </p14:xfrm>
          </p:contentPart>
        </mc:Choice>
        <mc:Fallback xmlns="">
          <p:pic>
            <p:nvPicPr>
              <p:cNvPr id="169321" name="Freihand 169320">
                <a:extLst>
                  <a:ext uri="{FF2B5EF4-FFF2-40B4-BE49-F238E27FC236}">
                    <a16:creationId xmlns:a16="http://schemas.microsoft.com/office/drawing/2014/main" id="{DE6302E1-DAD3-4F87-8C85-7D1F40BC2E37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428487" y="5723364"/>
                <a:ext cx="1177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169322" name="Freihand 169321">
                <a:extLst>
                  <a:ext uri="{FF2B5EF4-FFF2-40B4-BE49-F238E27FC236}">
                    <a16:creationId xmlns:a16="http://schemas.microsoft.com/office/drawing/2014/main" id="{6762FA86-17ED-451F-A51D-21574DBDF10D}"/>
                  </a:ext>
                </a:extLst>
              </p14:cNvPr>
              <p14:cNvContentPartPr/>
              <p14:nvPr/>
            </p14:nvContentPartPr>
            <p14:xfrm>
              <a:off x="1437487" y="5649204"/>
              <a:ext cx="554760" cy="164880"/>
            </p14:xfrm>
          </p:contentPart>
        </mc:Choice>
        <mc:Fallback xmlns="">
          <p:pic>
            <p:nvPicPr>
              <p:cNvPr id="169322" name="Freihand 169321">
                <a:extLst>
                  <a:ext uri="{FF2B5EF4-FFF2-40B4-BE49-F238E27FC236}">
                    <a16:creationId xmlns:a16="http://schemas.microsoft.com/office/drawing/2014/main" id="{6762FA86-17ED-451F-A51D-21574DBDF10D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433167" y="5644884"/>
                <a:ext cx="5634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169323" name="Freihand 169322">
                <a:extLst>
                  <a:ext uri="{FF2B5EF4-FFF2-40B4-BE49-F238E27FC236}">
                    <a16:creationId xmlns:a16="http://schemas.microsoft.com/office/drawing/2014/main" id="{B5A847A8-249A-44F6-9BB7-B2F93BBF3603}"/>
                  </a:ext>
                </a:extLst>
              </p14:cNvPr>
              <p14:cNvContentPartPr/>
              <p14:nvPr/>
            </p14:nvContentPartPr>
            <p14:xfrm>
              <a:off x="1926367" y="5634804"/>
              <a:ext cx="145080" cy="15120"/>
            </p14:xfrm>
          </p:contentPart>
        </mc:Choice>
        <mc:Fallback xmlns="">
          <p:pic>
            <p:nvPicPr>
              <p:cNvPr id="169323" name="Freihand 169322">
                <a:extLst>
                  <a:ext uri="{FF2B5EF4-FFF2-40B4-BE49-F238E27FC236}">
                    <a16:creationId xmlns:a16="http://schemas.microsoft.com/office/drawing/2014/main" id="{B5A847A8-249A-44F6-9BB7-B2F93BBF3603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922047" y="5630484"/>
                <a:ext cx="153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169325" name="Freihand 169324">
                <a:extLst>
                  <a:ext uri="{FF2B5EF4-FFF2-40B4-BE49-F238E27FC236}">
                    <a16:creationId xmlns:a16="http://schemas.microsoft.com/office/drawing/2014/main" id="{6C48FF43-A949-41D2-B54C-5A4834F9882D}"/>
                  </a:ext>
                </a:extLst>
              </p14:cNvPr>
              <p14:cNvContentPartPr/>
              <p14:nvPr/>
            </p14:nvContentPartPr>
            <p14:xfrm>
              <a:off x="2335327" y="5684124"/>
              <a:ext cx="10800" cy="121320"/>
            </p14:xfrm>
          </p:contentPart>
        </mc:Choice>
        <mc:Fallback xmlns="">
          <p:pic>
            <p:nvPicPr>
              <p:cNvPr id="169325" name="Freihand 169324">
                <a:extLst>
                  <a:ext uri="{FF2B5EF4-FFF2-40B4-BE49-F238E27FC236}">
                    <a16:creationId xmlns:a16="http://schemas.microsoft.com/office/drawing/2014/main" id="{6C48FF43-A949-41D2-B54C-5A4834F9882D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2331007" y="5679804"/>
                <a:ext cx="19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169326" name="Freihand 169325">
                <a:extLst>
                  <a:ext uri="{FF2B5EF4-FFF2-40B4-BE49-F238E27FC236}">
                    <a16:creationId xmlns:a16="http://schemas.microsoft.com/office/drawing/2014/main" id="{75E504F5-7BC5-4E83-95A7-D183BA49D138}"/>
                  </a:ext>
                </a:extLst>
              </p14:cNvPr>
              <p14:cNvContentPartPr/>
              <p14:nvPr/>
            </p14:nvContentPartPr>
            <p14:xfrm>
              <a:off x="2290687" y="5734164"/>
              <a:ext cx="118800" cy="4320"/>
            </p14:xfrm>
          </p:contentPart>
        </mc:Choice>
        <mc:Fallback xmlns="">
          <p:pic>
            <p:nvPicPr>
              <p:cNvPr id="169326" name="Freihand 169325">
                <a:extLst>
                  <a:ext uri="{FF2B5EF4-FFF2-40B4-BE49-F238E27FC236}">
                    <a16:creationId xmlns:a16="http://schemas.microsoft.com/office/drawing/2014/main" id="{75E504F5-7BC5-4E83-95A7-D183BA49D138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2286367" y="5729844"/>
                <a:ext cx="1274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169328" name="Freihand 169327">
                <a:extLst>
                  <a:ext uri="{FF2B5EF4-FFF2-40B4-BE49-F238E27FC236}">
                    <a16:creationId xmlns:a16="http://schemas.microsoft.com/office/drawing/2014/main" id="{469015B4-B8F1-4C94-9A8A-A6E5310F745C}"/>
                  </a:ext>
                </a:extLst>
              </p14:cNvPr>
              <p14:cNvContentPartPr/>
              <p14:nvPr/>
            </p14:nvContentPartPr>
            <p14:xfrm>
              <a:off x="2570047" y="5647764"/>
              <a:ext cx="119520" cy="163800"/>
            </p14:xfrm>
          </p:contentPart>
        </mc:Choice>
        <mc:Fallback xmlns="">
          <p:pic>
            <p:nvPicPr>
              <p:cNvPr id="169328" name="Freihand 169327">
                <a:extLst>
                  <a:ext uri="{FF2B5EF4-FFF2-40B4-BE49-F238E27FC236}">
                    <a16:creationId xmlns:a16="http://schemas.microsoft.com/office/drawing/2014/main" id="{469015B4-B8F1-4C94-9A8A-A6E5310F745C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2565727" y="5643444"/>
                <a:ext cx="1281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169329" name="Freihand 169328">
                <a:extLst>
                  <a:ext uri="{FF2B5EF4-FFF2-40B4-BE49-F238E27FC236}">
                    <a16:creationId xmlns:a16="http://schemas.microsoft.com/office/drawing/2014/main" id="{5742B20A-A379-435D-B5BB-0AE077E5852A}"/>
                  </a:ext>
                </a:extLst>
              </p14:cNvPr>
              <p14:cNvContentPartPr/>
              <p14:nvPr/>
            </p14:nvContentPartPr>
            <p14:xfrm>
              <a:off x="2627647" y="5637324"/>
              <a:ext cx="137880" cy="9360"/>
            </p14:xfrm>
          </p:contentPart>
        </mc:Choice>
        <mc:Fallback xmlns="">
          <p:pic>
            <p:nvPicPr>
              <p:cNvPr id="169329" name="Freihand 169328">
                <a:extLst>
                  <a:ext uri="{FF2B5EF4-FFF2-40B4-BE49-F238E27FC236}">
                    <a16:creationId xmlns:a16="http://schemas.microsoft.com/office/drawing/2014/main" id="{5742B20A-A379-435D-B5BB-0AE077E5852A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2623327" y="5633004"/>
                <a:ext cx="146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169331" name="Freihand 169330">
                <a:extLst>
                  <a:ext uri="{FF2B5EF4-FFF2-40B4-BE49-F238E27FC236}">
                    <a16:creationId xmlns:a16="http://schemas.microsoft.com/office/drawing/2014/main" id="{41D4B4D8-9C0C-4F19-AD07-EE197DE3C3BF}"/>
                  </a:ext>
                </a:extLst>
              </p14:cNvPr>
              <p14:cNvContentPartPr/>
              <p14:nvPr/>
            </p14:nvContentPartPr>
            <p14:xfrm>
              <a:off x="2842207" y="5721204"/>
              <a:ext cx="31680" cy="18360"/>
            </p14:xfrm>
          </p:contentPart>
        </mc:Choice>
        <mc:Fallback xmlns="">
          <p:pic>
            <p:nvPicPr>
              <p:cNvPr id="169331" name="Freihand 169330">
                <a:extLst>
                  <a:ext uri="{FF2B5EF4-FFF2-40B4-BE49-F238E27FC236}">
                    <a16:creationId xmlns:a16="http://schemas.microsoft.com/office/drawing/2014/main" id="{41D4B4D8-9C0C-4F19-AD07-EE197DE3C3BF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2837887" y="5716884"/>
                <a:ext cx="403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169332" name="Freihand 169331">
                <a:extLst>
                  <a:ext uri="{FF2B5EF4-FFF2-40B4-BE49-F238E27FC236}">
                    <a16:creationId xmlns:a16="http://schemas.microsoft.com/office/drawing/2014/main" id="{80842868-7AC7-4096-9BB0-25DEA5322905}"/>
                  </a:ext>
                </a:extLst>
              </p14:cNvPr>
              <p14:cNvContentPartPr/>
              <p14:nvPr/>
            </p14:nvContentPartPr>
            <p14:xfrm>
              <a:off x="2936527" y="5652084"/>
              <a:ext cx="90360" cy="120600"/>
            </p14:xfrm>
          </p:contentPart>
        </mc:Choice>
        <mc:Fallback xmlns="">
          <p:pic>
            <p:nvPicPr>
              <p:cNvPr id="169332" name="Freihand 169331">
                <a:extLst>
                  <a:ext uri="{FF2B5EF4-FFF2-40B4-BE49-F238E27FC236}">
                    <a16:creationId xmlns:a16="http://schemas.microsoft.com/office/drawing/2014/main" id="{80842868-7AC7-4096-9BB0-25DEA5322905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2932207" y="5647764"/>
                <a:ext cx="99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169333" name="Freihand 169332">
                <a:extLst>
                  <a:ext uri="{FF2B5EF4-FFF2-40B4-BE49-F238E27FC236}">
                    <a16:creationId xmlns:a16="http://schemas.microsoft.com/office/drawing/2014/main" id="{99ECFB01-6BAF-423F-BFC2-2591541EAB25}"/>
                  </a:ext>
                </a:extLst>
              </p14:cNvPr>
              <p14:cNvContentPartPr/>
              <p14:nvPr/>
            </p14:nvContentPartPr>
            <p14:xfrm>
              <a:off x="3021127" y="5758284"/>
              <a:ext cx="7920" cy="80640"/>
            </p14:xfrm>
          </p:contentPart>
        </mc:Choice>
        <mc:Fallback xmlns="">
          <p:pic>
            <p:nvPicPr>
              <p:cNvPr id="169333" name="Freihand 169332">
                <a:extLst>
                  <a:ext uri="{FF2B5EF4-FFF2-40B4-BE49-F238E27FC236}">
                    <a16:creationId xmlns:a16="http://schemas.microsoft.com/office/drawing/2014/main" id="{99ECFB01-6BAF-423F-BFC2-2591541EAB25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3016807" y="5753964"/>
                <a:ext cx="165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169334" name="Freihand 169333">
                <a:extLst>
                  <a:ext uri="{FF2B5EF4-FFF2-40B4-BE49-F238E27FC236}">
                    <a16:creationId xmlns:a16="http://schemas.microsoft.com/office/drawing/2014/main" id="{44A713D5-88C2-41AD-9544-4A9C2C5D608E}"/>
                  </a:ext>
                </a:extLst>
              </p14:cNvPr>
              <p14:cNvContentPartPr/>
              <p14:nvPr/>
            </p14:nvContentPartPr>
            <p14:xfrm>
              <a:off x="3091687" y="5636244"/>
              <a:ext cx="73440" cy="146880"/>
            </p14:xfrm>
          </p:contentPart>
        </mc:Choice>
        <mc:Fallback xmlns="">
          <p:pic>
            <p:nvPicPr>
              <p:cNvPr id="169334" name="Freihand 169333">
                <a:extLst>
                  <a:ext uri="{FF2B5EF4-FFF2-40B4-BE49-F238E27FC236}">
                    <a16:creationId xmlns:a16="http://schemas.microsoft.com/office/drawing/2014/main" id="{44A713D5-88C2-41AD-9544-4A9C2C5D608E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3087367" y="5631924"/>
                <a:ext cx="820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169335" name="Freihand 169334">
                <a:extLst>
                  <a:ext uri="{FF2B5EF4-FFF2-40B4-BE49-F238E27FC236}">
                    <a16:creationId xmlns:a16="http://schemas.microsoft.com/office/drawing/2014/main" id="{B1EDCBAF-215A-431B-B195-B7CA4A6922DC}"/>
                  </a:ext>
                </a:extLst>
              </p14:cNvPr>
              <p14:cNvContentPartPr/>
              <p14:nvPr/>
            </p14:nvContentPartPr>
            <p14:xfrm>
              <a:off x="3303367" y="5651364"/>
              <a:ext cx="27720" cy="113040"/>
            </p14:xfrm>
          </p:contentPart>
        </mc:Choice>
        <mc:Fallback xmlns="">
          <p:pic>
            <p:nvPicPr>
              <p:cNvPr id="169335" name="Freihand 169334">
                <a:extLst>
                  <a:ext uri="{FF2B5EF4-FFF2-40B4-BE49-F238E27FC236}">
                    <a16:creationId xmlns:a16="http://schemas.microsoft.com/office/drawing/2014/main" id="{B1EDCBAF-215A-431B-B195-B7CA4A6922DC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3299047" y="5647044"/>
                <a:ext cx="363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169336" name="Freihand 169335">
                <a:extLst>
                  <a:ext uri="{FF2B5EF4-FFF2-40B4-BE49-F238E27FC236}">
                    <a16:creationId xmlns:a16="http://schemas.microsoft.com/office/drawing/2014/main" id="{33ABDE27-1FE8-479E-A4A2-FEA815453F03}"/>
                  </a:ext>
                </a:extLst>
              </p14:cNvPr>
              <p14:cNvContentPartPr/>
              <p14:nvPr/>
            </p14:nvContentPartPr>
            <p14:xfrm>
              <a:off x="3261967" y="5679084"/>
              <a:ext cx="125280" cy="15120"/>
            </p14:xfrm>
          </p:contentPart>
        </mc:Choice>
        <mc:Fallback xmlns="">
          <p:pic>
            <p:nvPicPr>
              <p:cNvPr id="169336" name="Freihand 169335">
                <a:extLst>
                  <a:ext uri="{FF2B5EF4-FFF2-40B4-BE49-F238E27FC236}">
                    <a16:creationId xmlns:a16="http://schemas.microsoft.com/office/drawing/2014/main" id="{33ABDE27-1FE8-479E-A4A2-FEA815453F03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3257647" y="5674764"/>
                <a:ext cx="133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169337" name="Freihand 169336">
                <a:extLst>
                  <a:ext uri="{FF2B5EF4-FFF2-40B4-BE49-F238E27FC236}">
                    <a16:creationId xmlns:a16="http://schemas.microsoft.com/office/drawing/2014/main" id="{9B6EE124-8390-4CA7-9BFE-4391218AE679}"/>
                  </a:ext>
                </a:extLst>
              </p14:cNvPr>
              <p14:cNvContentPartPr/>
              <p14:nvPr/>
            </p14:nvContentPartPr>
            <p14:xfrm>
              <a:off x="3529807" y="5621124"/>
              <a:ext cx="91800" cy="115200"/>
            </p14:xfrm>
          </p:contentPart>
        </mc:Choice>
        <mc:Fallback xmlns="">
          <p:pic>
            <p:nvPicPr>
              <p:cNvPr id="169337" name="Freihand 169336">
                <a:extLst>
                  <a:ext uri="{FF2B5EF4-FFF2-40B4-BE49-F238E27FC236}">
                    <a16:creationId xmlns:a16="http://schemas.microsoft.com/office/drawing/2014/main" id="{9B6EE124-8390-4CA7-9BFE-4391218AE679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3525487" y="5616804"/>
                <a:ext cx="100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169338" name="Freihand 169337">
                <a:extLst>
                  <a:ext uri="{FF2B5EF4-FFF2-40B4-BE49-F238E27FC236}">
                    <a16:creationId xmlns:a16="http://schemas.microsoft.com/office/drawing/2014/main" id="{BF48792D-3047-4371-B6F7-A48B888D7538}"/>
                  </a:ext>
                </a:extLst>
              </p14:cNvPr>
              <p14:cNvContentPartPr/>
              <p14:nvPr/>
            </p14:nvContentPartPr>
            <p14:xfrm>
              <a:off x="3570487" y="5600604"/>
              <a:ext cx="100800" cy="5400"/>
            </p14:xfrm>
          </p:contentPart>
        </mc:Choice>
        <mc:Fallback xmlns="">
          <p:pic>
            <p:nvPicPr>
              <p:cNvPr id="169338" name="Freihand 169337">
                <a:extLst>
                  <a:ext uri="{FF2B5EF4-FFF2-40B4-BE49-F238E27FC236}">
                    <a16:creationId xmlns:a16="http://schemas.microsoft.com/office/drawing/2014/main" id="{BF48792D-3047-4371-B6F7-A48B888D7538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3566167" y="5596284"/>
                <a:ext cx="1094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169339" name="Freihand 169338">
                <a:extLst>
                  <a:ext uri="{FF2B5EF4-FFF2-40B4-BE49-F238E27FC236}">
                    <a16:creationId xmlns:a16="http://schemas.microsoft.com/office/drawing/2014/main" id="{E14638A5-18DA-429C-B7C2-5E80593D79C6}"/>
                  </a:ext>
                </a:extLst>
              </p14:cNvPr>
              <p14:cNvContentPartPr/>
              <p14:nvPr/>
            </p14:nvContentPartPr>
            <p14:xfrm>
              <a:off x="3707287" y="5669724"/>
              <a:ext cx="29520" cy="10440"/>
            </p14:xfrm>
          </p:contentPart>
        </mc:Choice>
        <mc:Fallback xmlns="">
          <p:pic>
            <p:nvPicPr>
              <p:cNvPr id="169339" name="Freihand 169338">
                <a:extLst>
                  <a:ext uri="{FF2B5EF4-FFF2-40B4-BE49-F238E27FC236}">
                    <a16:creationId xmlns:a16="http://schemas.microsoft.com/office/drawing/2014/main" id="{E14638A5-18DA-429C-B7C2-5E80593D79C6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3702967" y="5665404"/>
                <a:ext cx="38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169340" name="Freihand 169339">
                <a:extLst>
                  <a:ext uri="{FF2B5EF4-FFF2-40B4-BE49-F238E27FC236}">
                    <a16:creationId xmlns:a16="http://schemas.microsoft.com/office/drawing/2014/main" id="{1CE30DC5-E7AC-43D2-9AA7-223C75EC1535}"/>
                  </a:ext>
                </a:extLst>
              </p14:cNvPr>
              <p14:cNvContentPartPr/>
              <p14:nvPr/>
            </p14:nvContentPartPr>
            <p14:xfrm>
              <a:off x="3802687" y="5608524"/>
              <a:ext cx="107640" cy="156240"/>
            </p14:xfrm>
          </p:contentPart>
        </mc:Choice>
        <mc:Fallback xmlns="">
          <p:pic>
            <p:nvPicPr>
              <p:cNvPr id="169340" name="Freihand 169339">
                <a:extLst>
                  <a:ext uri="{FF2B5EF4-FFF2-40B4-BE49-F238E27FC236}">
                    <a16:creationId xmlns:a16="http://schemas.microsoft.com/office/drawing/2014/main" id="{1CE30DC5-E7AC-43D2-9AA7-223C75EC1535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3798367" y="5604204"/>
                <a:ext cx="116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169341" name="Freihand 169340">
                <a:extLst>
                  <a:ext uri="{FF2B5EF4-FFF2-40B4-BE49-F238E27FC236}">
                    <a16:creationId xmlns:a16="http://schemas.microsoft.com/office/drawing/2014/main" id="{129CD558-428E-4197-9B66-C2F6059C6A89}"/>
                  </a:ext>
                </a:extLst>
              </p14:cNvPr>
              <p14:cNvContentPartPr/>
              <p14:nvPr/>
            </p14:nvContentPartPr>
            <p14:xfrm>
              <a:off x="3970807" y="5587644"/>
              <a:ext cx="88920" cy="127080"/>
            </p14:xfrm>
          </p:contentPart>
        </mc:Choice>
        <mc:Fallback xmlns="">
          <p:pic>
            <p:nvPicPr>
              <p:cNvPr id="169341" name="Freihand 169340">
                <a:extLst>
                  <a:ext uri="{FF2B5EF4-FFF2-40B4-BE49-F238E27FC236}">
                    <a16:creationId xmlns:a16="http://schemas.microsoft.com/office/drawing/2014/main" id="{129CD558-428E-4197-9B66-C2F6059C6A89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3966487" y="5583324"/>
                <a:ext cx="975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169342" name="Freihand 169341">
                <a:extLst>
                  <a:ext uri="{FF2B5EF4-FFF2-40B4-BE49-F238E27FC236}">
                    <a16:creationId xmlns:a16="http://schemas.microsoft.com/office/drawing/2014/main" id="{1C36D21B-F0BE-4377-80D6-AE3B47D6B836}"/>
                  </a:ext>
                </a:extLst>
              </p14:cNvPr>
              <p14:cNvContentPartPr/>
              <p14:nvPr/>
            </p14:nvContentPartPr>
            <p14:xfrm>
              <a:off x="4128487" y="5485764"/>
              <a:ext cx="84960" cy="117720"/>
            </p14:xfrm>
          </p:contentPart>
        </mc:Choice>
        <mc:Fallback xmlns="">
          <p:pic>
            <p:nvPicPr>
              <p:cNvPr id="169342" name="Freihand 169341">
                <a:extLst>
                  <a:ext uri="{FF2B5EF4-FFF2-40B4-BE49-F238E27FC236}">
                    <a16:creationId xmlns:a16="http://schemas.microsoft.com/office/drawing/2014/main" id="{1C36D21B-F0BE-4377-80D6-AE3B47D6B836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4124167" y="5481444"/>
                <a:ext cx="93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169343" name="Freihand 169342">
                <a:extLst>
                  <a:ext uri="{FF2B5EF4-FFF2-40B4-BE49-F238E27FC236}">
                    <a16:creationId xmlns:a16="http://schemas.microsoft.com/office/drawing/2014/main" id="{38EA2D38-D349-49A4-9736-31AD9B3EE067}"/>
                  </a:ext>
                </a:extLst>
              </p14:cNvPr>
              <p14:cNvContentPartPr/>
              <p14:nvPr/>
            </p14:nvContentPartPr>
            <p14:xfrm>
              <a:off x="4325767" y="5595564"/>
              <a:ext cx="18000" cy="110160"/>
            </p14:xfrm>
          </p:contentPart>
        </mc:Choice>
        <mc:Fallback xmlns="">
          <p:pic>
            <p:nvPicPr>
              <p:cNvPr id="169343" name="Freihand 169342">
                <a:extLst>
                  <a:ext uri="{FF2B5EF4-FFF2-40B4-BE49-F238E27FC236}">
                    <a16:creationId xmlns:a16="http://schemas.microsoft.com/office/drawing/2014/main" id="{38EA2D38-D349-49A4-9736-31AD9B3EE067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4321447" y="5591244"/>
                <a:ext cx="26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169344" name="Freihand 169343">
                <a:extLst>
                  <a:ext uri="{FF2B5EF4-FFF2-40B4-BE49-F238E27FC236}">
                    <a16:creationId xmlns:a16="http://schemas.microsoft.com/office/drawing/2014/main" id="{68316ECE-D7E1-48BB-BE67-725F657D3B0D}"/>
                  </a:ext>
                </a:extLst>
              </p14:cNvPr>
              <p14:cNvContentPartPr/>
              <p14:nvPr/>
            </p14:nvContentPartPr>
            <p14:xfrm>
              <a:off x="4283287" y="5674044"/>
              <a:ext cx="156600" cy="11880"/>
            </p14:xfrm>
          </p:contentPart>
        </mc:Choice>
        <mc:Fallback xmlns="">
          <p:pic>
            <p:nvPicPr>
              <p:cNvPr id="169344" name="Freihand 169343">
                <a:extLst>
                  <a:ext uri="{FF2B5EF4-FFF2-40B4-BE49-F238E27FC236}">
                    <a16:creationId xmlns:a16="http://schemas.microsoft.com/office/drawing/2014/main" id="{68316ECE-D7E1-48BB-BE67-725F657D3B0D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4278967" y="5669724"/>
                <a:ext cx="1652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169345" name="Freihand 169344">
                <a:extLst>
                  <a:ext uri="{FF2B5EF4-FFF2-40B4-BE49-F238E27FC236}">
                    <a16:creationId xmlns:a16="http://schemas.microsoft.com/office/drawing/2014/main" id="{73107E93-035F-4C9C-AF18-03C4EF818443}"/>
                  </a:ext>
                </a:extLst>
              </p14:cNvPr>
              <p14:cNvContentPartPr/>
              <p14:nvPr/>
            </p14:nvContentPartPr>
            <p14:xfrm>
              <a:off x="4742647" y="5662524"/>
              <a:ext cx="124560" cy="16920"/>
            </p14:xfrm>
          </p:contentPart>
        </mc:Choice>
        <mc:Fallback xmlns="">
          <p:pic>
            <p:nvPicPr>
              <p:cNvPr id="169345" name="Freihand 169344">
                <a:extLst>
                  <a:ext uri="{FF2B5EF4-FFF2-40B4-BE49-F238E27FC236}">
                    <a16:creationId xmlns:a16="http://schemas.microsoft.com/office/drawing/2014/main" id="{73107E93-035F-4C9C-AF18-03C4EF818443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4738327" y="5658204"/>
                <a:ext cx="133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169346" name="Freihand 169345">
                <a:extLst>
                  <a:ext uri="{FF2B5EF4-FFF2-40B4-BE49-F238E27FC236}">
                    <a16:creationId xmlns:a16="http://schemas.microsoft.com/office/drawing/2014/main" id="{C50922C5-F9D9-4FA8-96A4-FEAD8878BDBD}"/>
                  </a:ext>
                </a:extLst>
              </p14:cNvPr>
              <p14:cNvContentPartPr/>
              <p14:nvPr/>
            </p14:nvContentPartPr>
            <p14:xfrm>
              <a:off x="5005447" y="5657844"/>
              <a:ext cx="204120" cy="29880"/>
            </p14:xfrm>
          </p:contentPart>
        </mc:Choice>
        <mc:Fallback xmlns="">
          <p:pic>
            <p:nvPicPr>
              <p:cNvPr id="169346" name="Freihand 169345">
                <a:extLst>
                  <a:ext uri="{FF2B5EF4-FFF2-40B4-BE49-F238E27FC236}">
                    <a16:creationId xmlns:a16="http://schemas.microsoft.com/office/drawing/2014/main" id="{C50922C5-F9D9-4FA8-96A4-FEAD8878BDBD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5001127" y="5653524"/>
                <a:ext cx="212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169349" name="Freihand 169348">
                <a:extLst>
                  <a:ext uri="{FF2B5EF4-FFF2-40B4-BE49-F238E27FC236}">
                    <a16:creationId xmlns:a16="http://schemas.microsoft.com/office/drawing/2014/main" id="{E7798713-C1DB-436F-8F31-BA024DBA1166}"/>
                  </a:ext>
                </a:extLst>
              </p14:cNvPr>
              <p14:cNvContentPartPr/>
              <p14:nvPr/>
            </p14:nvContentPartPr>
            <p14:xfrm>
              <a:off x="1464487" y="6131244"/>
              <a:ext cx="158400" cy="24840"/>
            </p14:xfrm>
          </p:contentPart>
        </mc:Choice>
        <mc:Fallback xmlns="">
          <p:pic>
            <p:nvPicPr>
              <p:cNvPr id="169349" name="Freihand 169348">
                <a:extLst>
                  <a:ext uri="{FF2B5EF4-FFF2-40B4-BE49-F238E27FC236}">
                    <a16:creationId xmlns:a16="http://schemas.microsoft.com/office/drawing/2014/main" id="{E7798713-C1DB-436F-8F31-BA024DBA1166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1460167" y="6126924"/>
                <a:ext cx="167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169350" name="Freihand 169349">
                <a:extLst>
                  <a:ext uri="{FF2B5EF4-FFF2-40B4-BE49-F238E27FC236}">
                    <a16:creationId xmlns:a16="http://schemas.microsoft.com/office/drawing/2014/main" id="{BCAAD4BF-34EE-4F37-B3DE-3FC5FCA43CD2}"/>
                  </a:ext>
                </a:extLst>
              </p14:cNvPr>
              <p14:cNvContentPartPr/>
              <p14:nvPr/>
            </p14:nvContentPartPr>
            <p14:xfrm>
              <a:off x="1456927" y="6196404"/>
              <a:ext cx="205200" cy="11880"/>
            </p14:xfrm>
          </p:contentPart>
        </mc:Choice>
        <mc:Fallback xmlns="">
          <p:pic>
            <p:nvPicPr>
              <p:cNvPr id="169350" name="Freihand 169349">
                <a:extLst>
                  <a:ext uri="{FF2B5EF4-FFF2-40B4-BE49-F238E27FC236}">
                    <a16:creationId xmlns:a16="http://schemas.microsoft.com/office/drawing/2014/main" id="{BCAAD4BF-34EE-4F37-B3DE-3FC5FCA43CD2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1452607" y="6192084"/>
                <a:ext cx="2138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169352" name="Freihand 169351">
                <a:extLst>
                  <a:ext uri="{FF2B5EF4-FFF2-40B4-BE49-F238E27FC236}">
                    <a16:creationId xmlns:a16="http://schemas.microsoft.com/office/drawing/2014/main" id="{299F0FB8-BEFA-4915-AEE6-2746D67AA1B6}"/>
                  </a:ext>
                </a:extLst>
              </p14:cNvPr>
              <p14:cNvContentPartPr/>
              <p14:nvPr/>
            </p14:nvContentPartPr>
            <p14:xfrm>
              <a:off x="1785607" y="6016404"/>
              <a:ext cx="110160" cy="206280"/>
            </p14:xfrm>
          </p:contentPart>
        </mc:Choice>
        <mc:Fallback xmlns="">
          <p:pic>
            <p:nvPicPr>
              <p:cNvPr id="169352" name="Freihand 169351">
                <a:extLst>
                  <a:ext uri="{FF2B5EF4-FFF2-40B4-BE49-F238E27FC236}">
                    <a16:creationId xmlns:a16="http://schemas.microsoft.com/office/drawing/2014/main" id="{299F0FB8-BEFA-4915-AEE6-2746D67AA1B6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1781287" y="6012084"/>
                <a:ext cx="118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169353" name="Freihand 169352">
                <a:extLst>
                  <a:ext uri="{FF2B5EF4-FFF2-40B4-BE49-F238E27FC236}">
                    <a16:creationId xmlns:a16="http://schemas.microsoft.com/office/drawing/2014/main" id="{66193EE1-69A0-48F4-A6FC-66C60669B663}"/>
                  </a:ext>
                </a:extLst>
              </p14:cNvPr>
              <p14:cNvContentPartPr/>
              <p14:nvPr/>
            </p14:nvContentPartPr>
            <p14:xfrm>
              <a:off x="1839607" y="6006324"/>
              <a:ext cx="97200" cy="11880"/>
            </p14:xfrm>
          </p:contentPart>
        </mc:Choice>
        <mc:Fallback xmlns="">
          <p:pic>
            <p:nvPicPr>
              <p:cNvPr id="169353" name="Freihand 169352">
                <a:extLst>
                  <a:ext uri="{FF2B5EF4-FFF2-40B4-BE49-F238E27FC236}">
                    <a16:creationId xmlns:a16="http://schemas.microsoft.com/office/drawing/2014/main" id="{66193EE1-69A0-48F4-A6FC-66C60669B663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1835287" y="6002004"/>
                <a:ext cx="1058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169354" name="Freihand 169353">
                <a:extLst>
                  <a:ext uri="{FF2B5EF4-FFF2-40B4-BE49-F238E27FC236}">
                    <a16:creationId xmlns:a16="http://schemas.microsoft.com/office/drawing/2014/main" id="{6471ABE4-5A49-4EBA-993A-CEAC99C69ECD}"/>
                  </a:ext>
                </a:extLst>
              </p14:cNvPr>
              <p14:cNvContentPartPr/>
              <p14:nvPr/>
            </p14:nvContentPartPr>
            <p14:xfrm>
              <a:off x="1982167" y="5946204"/>
              <a:ext cx="129600" cy="275040"/>
            </p14:xfrm>
          </p:contentPart>
        </mc:Choice>
        <mc:Fallback xmlns="">
          <p:pic>
            <p:nvPicPr>
              <p:cNvPr id="169354" name="Freihand 169353">
                <a:extLst>
                  <a:ext uri="{FF2B5EF4-FFF2-40B4-BE49-F238E27FC236}">
                    <a16:creationId xmlns:a16="http://schemas.microsoft.com/office/drawing/2014/main" id="{6471ABE4-5A49-4EBA-993A-CEAC99C69ECD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1977847" y="5941884"/>
                <a:ext cx="1382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169355" name="Freihand 169354">
                <a:extLst>
                  <a:ext uri="{FF2B5EF4-FFF2-40B4-BE49-F238E27FC236}">
                    <a16:creationId xmlns:a16="http://schemas.microsoft.com/office/drawing/2014/main" id="{6D127FB0-F586-40DD-82E3-5B41219A1B6B}"/>
                  </a:ext>
                </a:extLst>
              </p14:cNvPr>
              <p14:cNvContentPartPr/>
              <p14:nvPr/>
            </p14:nvContentPartPr>
            <p14:xfrm>
              <a:off x="2215447" y="6005604"/>
              <a:ext cx="131040" cy="124560"/>
            </p14:xfrm>
          </p:contentPart>
        </mc:Choice>
        <mc:Fallback xmlns="">
          <p:pic>
            <p:nvPicPr>
              <p:cNvPr id="169355" name="Freihand 169354">
                <a:extLst>
                  <a:ext uri="{FF2B5EF4-FFF2-40B4-BE49-F238E27FC236}">
                    <a16:creationId xmlns:a16="http://schemas.microsoft.com/office/drawing/2014/main" id="{6D127FB0-F586-40DD-82E3-5B41219A1B6B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2211127" y="6001284"/>
                <a:ext cx="1396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169356" name="Freihand 169355">
                <a:extLst>
                  <a:ext uri="{FF2B5EF4-FFF2-40B4-BE49-F238E27FC236}">
                    <a16:creationId xmlns:a16="http://schemas.microsoft.com/office/drawing/2014/main" id="{33664CCA-EA94-44DC-B024-1092308AB9C2}"/>
                  </a:ext>
                </a:extLst>
              </p14:cNvPr>
              <p14:cNvContentPartPr/>
              <p14:nvPr/>
            </p14:nvContentPartPr>
            <p14:xfrm>
              <a:off x="2406967" y="6028284"/>
              <a:ext cx="38520" cy="125640"/>
            </p14:xfrm>
          </p:contentPart>
        </mc:Choice>
        <mc:Fallback xmlns="">
          <p:pic>
            <p:nvPicPr>
              <p:cNvPr id="169356" name="Freihand 169355">
                <a:extLst>
                  <a:ext uri="{FF2B5EF4-FFF2-40B4-BE49-F238E27FC236}">
                    <a16:creationId xmlns:a16="http://schemas.microsoft.com/office/drawing/2014/main" id="{33664CCA-EA94-44DC-B024-1092308AB9C2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2402647" y="6023964"/>
                <a:ext cx="471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169357" name="Freihand 169356">
                <a:extLst>
                  <a:ext uri="{FF2B5EF4-FFF2-40B4-BE49-F238E27FC236}">
                    <a16:creationId xmlns:a16="http://schemas.microsoft.com/office/drawing/2014/main" id="{AA767B1F-08ED-4CA9-A4FA-A718C6E89B5E}"/>
                  </a:ext>
                </a:extLst>
              </p14:cNvPr>
              <p14:cNvContentPartPr/>
              <p14:nvPr/>
            </p14:nvContentPartPr>
            <p14:xfrm>
              <a:off x="2368807" y="6067884"/>
              <a:ext cx="120600" cy="7920"/>
            </p14:xfrm>
          </p:contentPart>
        </mc:Choice>
        <mc:Fallback xmlns="">
          <p:pic>
            <p:nvPicPr>
              <p:cNvPr id="169357" name="Freihand 169356">
                <a:extLst>
                  <a:ext uri="{FF2B5EF4-FFF2-40B4-BE49-F238E27FC236}">
                    <a16:creationId xmlns:a16="http://schemas.microsoft.com/office/drawing/2014/main" id="{AA767B1F-08ED-4CA9-A4FA-A718C6E89B5E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2364487" y="6063564"/>
                <a:ext cx="1292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169358" name="Freihand 169357">
                <a:extLst>
                  <a:ext uri="{FF2B5EF4-FFF2-40B4-BE49-F238E27FC236}">
                    <a16:creationId xmlns:a16="http://schemas.microsoft.com/office/drawing/2014/main" id="{16543A91-9644-4E38-AFD7-FAECA4D4FB3A}"/>
                  </a:ext>
                </a:extLst>
              </p14:cNvPr>
              <p14:cNvContentPartPr/>
              <p14:nvPr/>
            </p14:nvContentPartPr>
            <p14:xfrm>
              <a:off x="2617927" y="6003804"/>
              <a:ext cx="120600" cy="96480"/>
            </p14:xfrm>
          </p:contentPart>
        </mc:Choice>
        <mc:Fallback xmlns="">
          <p:pic>
            <p:nvPicPr>
              <p:cNvPr id="169358" name="Freihand 169357">
                <a:extLst>
                  <a:ext uri="{FF2B5EF4-FFF2-40B4-BE49-F238E27FC236}">
                    <a16:creationId xmlns:a16="http://schemas.microsoft.com/office/drawing/2014/main" id="{16543A91-9644-4E38-AFD7-FAECA4D4FB3A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2613607" y="5999484"/>
                <a:ext cx="1292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169359" name="Freihand 169358">
                <a:extLst>
                  <a:ext uri="{FF2B5EF4-FFF2-40B4-BE49-F238E27FC236}">
                    <a16:creationId xmlns:a16="http://schemas.microsoft.com/office/drawing/2014/main" id="{83854911-F353-458A-8B14-6DF818212342}"/>
                  </a:ext>
                </a:extLst>
              </p14:cNvPr>
              <p14:cNvContentPartPr/>
              <p14:nvPr/>
            </p14:nvContentPartPr>
            <p14:xfrm>
              <a:off x="2755447" y="6077244"/>
              <a:ext cx="26280" cy="88560"/>
            </p14:xfrm>
          </p:contentPart>
        </mc:Choice>
        <mc:Fallback xmlns="">
          <p:pic>
            <p:nvPicPr>
              <p:cNvPr id="169359" name="Freihand 169358">
                <a:extLst>
                  <a:ext uri="{FF2B5EF4-FFF2-40B4-BE49-F238E27FC236}">
                    <a16:creationId xmlns:a16="http://schemas.microsoft.com/office/drawing/2014/main" id="{83854911-F353-458A-8B14-6DF818212342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2751127" y="6072924"/>
                <a:ext cx="34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169360" name="Freihand 169359">
                <a:extLst>
                  <a:ext uri="{FF2B5EF4-FFF2-40B4-BE49-F238E27FC236}">
                    <a16:creationId xmlns:a16="http://schemas.microsoft.com/office/drawing/2014/main" id="{F12E4361-9AF6-40B6-B26B-342BA5C9EC1B}"/>
                  </a:ext>
                </a:extLst>
              </p14:cNvPr>
              <p14:cNvContentPartPr/>
              <p14:nvPr/>
            </p14:nvContentPartPr>
            <p14:xfrm>
              <a:off x="2843287" y="5984004"/>
              <a:ext cx="81000" cy="135360"/>
            </p14:xfrm>
          </p:contentPart>
        </mc:Choice>
        <mc:Fallback xmlns="">
          <p:pic>
            <p:nvPicPr>
              <p:cNvPr id="169360" name="Freihand 169359">
                <a:extLst>
                  <a:ext uri="{FF2B5EF4-FFF2-40B4-BE49-F238E27FC236}">
                    <a16:creationId xmlns:a16="http://schemas.microsoft.com/office/drawing/2014/main" id="{F12E4361-9AF6-40B6-B26B-342BA5C9EC1B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2838967" y="5979684"/>
                <a:ext cx="89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169361" name="Freihand 169360">
                <a:extLst>
                  <a:ext uri="{FF2B5EF4-FFF2-40B4-BE49-F238E27FC236}">
                    <a16:creationId xmlns:a16="http://schemas.microsoft.com/office/drawing/2014/main" id="{08EA8A1C-EA4D-429F-A949-B0DB4D0047A7}"/>
                  </a:ext>
                </a:extLst>
              </p14:cNvPr>
              <p14:cNvContentPartPr/>
              <p14:nvPr/>
            </p14:nvContentPartPr>
            <p14:xfrm>
              <a:off x="3109687" y="6023244"/>
              <a:ext cx="7920" cy="105120"/>
            </p14:xfrm>
          </p:contentPart>
        </mc:Choice>
        <mc:Fallback xmlns="">
          <p:pic>
            <p:nvPicPr>
              <p:cNvPr id="169361" name="Freihand 169360">
                <a:extLst>
                  <a:ext uri="{FF2B5EF4-FFF2-40B4-BE49-F238E27FC236}">
                    <a16:creationId xmlns:a16="http://schemas.microsoft.com/office/drawing/2014/main" id="{08EA8A1C-EA4D-429F-A949-B0DB4D0047A7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3105367" y="6018924"/>
                <a:ext cx="16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169362" name="Freihand 169361">
                <a:extLst>
                  <a:ext uri="{FF2B5EF4-FFF2-40B4-BE49-F238E27FC236}">
                    <a16:creationId xmlns:a16="http://schemas.microsoft.com/office/drawing/2014/main" id="{E80A01AA-A732-4991-8CED-55B86CC1C41B}"/>
                  </a:ext>
                </a:extLst>
              </p14:cNvPr>
              <p14:cNvContentPartPr/>
              <p14:nvPr/>
            </p14:nvContentPartPr>
            <p14:xfrm>
              <a:off x="3054247" y="6050244"/>
              <a:ext cx="121680" cy="13680"/>
            </p14:xfrm>
          </p:contentPart>
        </mc:Choice>
        <mc:Fallback xmlns="">
          <p:pic>
            <p:nvPicPr>
              <p:cNvPr id="169362" name="Freihand 169361">
                <a:extLst>
                  <a:ext uri="{FF2B5EF4-FFF2-40B4-BE49-F238E27FC236}">
                    <a16:creationId xmlns:a16="http://schemas.microsoft.com/office/drawing/2014/main" id="{E80A01AA-A732-4991-8CED-55B86CC1C41B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3049927" y="6045924"/>
                <a:ext cx="1303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169363" name="Freihand 169362">
                <a:extLst>
                  <a:ext uri="{FF2B5EF4-FFF2-40B4-BE49-F238E27FC236}">
                    <a16:creationId xmlns:a16="http://schemas.microsoft.com/office/drawing/2014/main" id="{1681D572-9FFA-425C-B858-5ED6AAB9D195}"/>
                  </a:ext>
                </a:extLst>
              </p14:cNvPr>
              <p14:cNvContentPartPr/>
              <p14:nvPr/>
            </p14:nvContentPartPr>
            <p14:xfrm>
              <a:off x="3308047" y="5993364"/>
              <a:ext cx="130320" cy="107280"/>
            </p14:xfrm>
          </p:contentPart>
        </mc:Choice>
        <mc:Fallback xmlns="">
          <p:pic>
            <p:nvPicPr>
              <p:cNvPr id="169363" name="Freihand 169362">
                <a:extLst>
                  <a:ext uri="{FF2B5EF4-FFF2-40B4-BE49-F238E27FC236}">
                    <a16:creationId xmlns:a16="http://schemas.microsoft.com/office/drawing/2014/main" id="{1681D572-9FFA-425C-B858-5ED6AAB9D195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3303727" y="5989044"/>
                <a:ext cx="138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169364" name="Freihand 169363">
                <a:extLst>
                  <a:ext uri="{FF2B5EF4-FFF2-40B4-BE49-F238E27FC236}">
                    <a16:creationId xmlns:a16="http://schemas.microsoft.com/office/drawing/2014/main" id="{E5514751-42F0-46D9-B4D8-3330FEEA48C6}"/>
                  </a:ext>
                </a:extLst>
              </p14:cNvPr>
              <p14:cNvContentPartPr/>
              <p14:nvPr/>
            </p14:nvContentPartPr>
            <p14:xfrm>
              <a:off x="3456367" y="6073284"/>
              <a:ext cx="18720" cy="88920"/>
            </p14:xfrm>
          </p:contentPart>
        </mc:Choice>
        <mc:Fallback xmlns="">
          <p:pic>
            <p:nvPicPr>
              <p:cNvPr id="169364" name="Freihand 169363">
                <a:extLst>
                  <a:ext uri="{FF2B5EF4-FFF2-40B4-BE49-F238E27FC236}">
                    <a16:creationId xmlns:a16="http://schemas.microsoft.com/office/drawing/2014/main" id="{E5514751-42F0-46D9-B4D8-3330FEEA48C6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3452047" y="6068964"/>
                <a:ext cx="27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169365" name="Freihand 169364">
                <a:extLst>
                  <a:ext uri="{FF2B5EF4-FFF2-40B4-BE49-F238E27FC236}">
                    <a16:creationId xmlns:a16="http://schemas.microsoft.com/office/drawing/2014/main" id="{8C3144C6-1781-4A48-8660-88EA954DA566}"/>
                  </a:ext>
                </a:extLst>
              </p14:cNvPr>
              <p14:cNvContentPartPr/>
              <p14:nvPr/>
            </p14:nvContentPartPr>
            <p14:xfrm>
              <a:off x="3546007" y="5967084"/>
              <a:ext cx="105480" cy="131760"/>
            </p14:xfrm>
          </p:contentPart>
        </mc:Choice>
        <mc:Fallback xmlns="">
          <p:pic>
            <p:nvPicPr>
              <p:cNvPr id="169365" name="Freihand 169364">
                <a:extLst>
                  <a:ext uri="{FF2B5EF4-FFF2-40B4-BE49-F238E27FC236}">
                    <a16:creationId xmlns:a16="http://schemas.microsoft.com/office/drawing/2014/main" id="{8C3144C6-1781-4A48-8660-88EA954DA566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3541687" y="5962764"/>
                <a:ext cx="114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169366" name="Freihand 169365">
                <a:extLst>
                  <a:ext uri="{FF2B5EF4-FFF2-40B4-BE49-F238E27FC236}">
                    <a16:creationId xmlns:a16="http://schemas.microsoft.com/office/drawing/2014/main" id="{CD63AD02-B94A-4B9F-B558-5E93CD5B6975}"/>
                  </a:ext>
                </a:extLst>
              </p14:cNvPr>
              <p14:cNvContentPartPr/>
              <p14:nvPr/>
            </p14:nvContentPartPr>
            <p14:xfrm>
              <a:off x="3697207" y="5877444"/>
              <a:ext cx="69120" cy="114120"/>
            </p14:xfrm>
          </p:contentPart>
        </mc:Choice>
        <mc:Fallback xmlns="">
          <p:pic>
            <p:nvPicPr>
              <p:cNvPr id="169366" name="Freihand 169365">
                <a:extLst>
                  <a:ext uri="{FF2B5EF4-FFF2-40B4-BE49-F238E27FC236}">
                    <a16:creationId xmlns:a16="http://schemas.microsoft.com/office/drawing/2014/main" id="{CD63AD02-B94A-4B9F-B558-5E93CD5B6975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3692887" y="5873124"/>
                <a:ext cx="7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169367" name="Freihand 169366">
                <a:extLst>
                  <a:ext uri="{FF2B5EF4-FFF2-40B4-BE49-F238E27FC236}">
                    <a16:creationId xmlns:a16="http://schemas.microsoft.com/office/drawing/2014/main" id="{81C2913B-1A95-4B01-8321-05A8BCA834A0}"/>
                  </a:ext>
                </a:extLst>
              </p14:cNvPr>
              <p14:cNvContentPartPr/>
              <p14:nvPr/>
            </p14:nvContentPartPr>
            <p14:xfrm>
              <a:off x="3877567" y="5982204"/>
              <a:ext cx="14040" cy="118800"/>
            </p14:xfrm>
          </p:contentPart>
        </mc:Choice>
        <mc:Fallback xmlns="">
          <p:pic>
            <p:nvPicPr>
              <p:cNvPr id="169367" name="Freihand 169366">
                <a:extLst>
                  <a:ext uri="{FF2B5EF4-FFF2-40B4-BE49-F238E27FC236}">
                    <a16:creationId xmlns:a16="http://schemas.microsoft.com/office/drawing/2014/main" id="{81C2913B-1A95-4B01-8321-05A8BCA834A0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3873247" y="5977884"/>
                <a:ext cx="22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169368" name="Freihand 169367">
                <a:extLst>
                  <a:ext uri="{FF2B5EF4-FFF2-40B4-BE49-F238E27FC236}">
                    <a16:creationId xmlns:a16="http://schemas.microsoft.com/office/drawing/2014/main" id="{B2052AE4-232B-458E-8FD8-2548061B3208}"/>
                  </a:ext>
                </a:extLst>
              </p14:cNvPr>
              <p14:cNvContentPartPr/>
              <p14:nvPr/>
            </p14:nvContentPartPr>
            <p14:xfrm>
              <a:off x="3834367" y="6031884"/>
              <a:ext cx="139680" cy="4680"/>
            </p14:xfrm>
          </p:contentPart>
        </mc:Choice>
        <mc:Fallback xmlns="">
          <p:pic>
            <p:nvPicPr>
              <p:cNvPr id="169368" name="Freihand 169367">
                <a:extLst>
                  <a:ext uri="{FF2B5EF4-FFF2-40B4-BE49-F238E27FC236}">
                    <a16:creationId xmlns:a16="http://schemas.microsoft.com/office/drawing/2014/main" id="{B2052AE4-232B-458E-8FD8-2548061B3208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3830047" y="6027564"/>
                <a:ext cx="148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169369" name="Freihand 169368">
                <a:extLst>
                  <a:ext uri="{FF2B5EF4-FFF2-40B4-BE49-F238E27FC236}">
                    <a16:creationId xmlns:a16="http://schemas.microsoft.com/office/drawing/2014/main" id="{C6004663-74C6-4964-A904-6D01B23EFB0C}"/>
                  </a:ext>
                </a:extLst>
              </p14:cNvPr>
              <p14:cNvContentPartPr/>
              <p14:nvPr/>
            </p14:nvContentPartPr>
            <p14:xfrm>
              <a:off x="4197967" y="6067164"/>
              <a:ext cx="135000" cy="29520"/>
            </p14:xfrm>
          </p:contentPart>
        </mc:Choice>
        <mc:Fallback xmlns="">
          <p:pic>
            <p:nvPicPr>
              <p:cNvPr id="169369" name="Freihand 169368">
                <a:extLst>
                  <a:ext uri="{FF2B5EF4-FFF2-40B4-BE49-F238E27FC236}">
                    <a16:creationId xmlns:a16="http://schemas.microsoft.com/office/drawing/2014/main" id="{C6004663-74C6-4964-A904-6D01B23EFB0C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4193647" y="6062844"/>
                <a:ext cx="143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169370" name="Freihand 169369">
                <a:extLst>
                  <a:ext uri="{FF2B5EF4-FFF2-40B4-BE49-F238E27FC236}">
                    <a16:creationId xmlns:a16="http://schemas.microsoft.com/office/drawing/2014/main" id="{2720D365-8C30-44A5-B971-FEA135CB08E1}"/>
                  </a:ext>
                </a:extLst>
              </p14:cNvPr>
              <p14:cNvContentPartPr/>
              <p14:nvPr/>
            </p14:nvContentPartPr>
            <p14:xfrm>
              <a:off x="4458967" y="6052764"/>
              <a:ext cx="236880" cy="31320"/>
            </p14:xfrm>
          </p:contentPart>
        </mc:Choice>
        <mc:Fallback xmlns="">
          <p:pic>
            <p:nvPicPr>
              <p:cNvPr id="169370" name="Freihand 169369">
                <a:extLst>
                  <a:ext uri="{FF2B5EF4-FFF2-40B4-BE49-F238E27FC236}">
                    <a16:creationId xmlns:a16="http://schemas.microsoft.com/office/drawing/2014/main" id="{2720D365-8C30-44A5-B971-FEA135CB08E1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4454647" y="6048444"/>
                <a:ext cx="245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169371" name="Freihand 169370">
                <a:extLst>
                  <a:ext uri="{FF2B5EF4-FFF2-40B4-BE49-F238E27FC236}">
                    <a16:creationId xmlns:a16="http://schemas.microsoft.com/office/drawing/2014/main" id="{0A3F972D-C03A-4806-AD58-4A0598DB4FA4}"/>
                  </a:ext>
                </a:extLst>
              </p14:cNvPr>
              <p14:cNvContentPartPr/>
              <p14:nvPr/>
            </p14:nvContentPartPr>
            <p14:xfrm>
              <a:off x="4711327" y="5878524"/>
              <a:ext cx="172080" cy="324720"/>
            </p14:xfrm>
          </p:contentPart>
        </mc:Choice>
        <mc:Fallback xmlns="">
          <p:pic>
            <p:nvPicPr>
              <p:cNvPr id="169371" name="Freihand 169370">
                <a:extLst>
                  <a:ext uri="{FF2B5EF4-FFF2-40B4-BE49-F238E27FC236}">
                    <a16:creationId xmlns:a16="http://schemas.microsoft.com/office/drawing/2014/main" id="{0A3F972D-C03A-4806-AD58-4A0598DB4FA4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4707007" y="5874204"/>
                <a:ext cx="1807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169374" name="Freihand 169373">
                <a:extLst>
                  <a:ext uri="{FF2B5EF4-FFF2-40B4-BE49-F238E27FC236}">
                    <a16:creationId xmlns:a16="http://schemas.microsoft.com/office/drawing/2014/main" id="{9984ACC9-1696-42DC-A219-FCC63D1648A9}"/>
                  </a:ext>
                </a:extLst>
              </p14:cNvPr>
              <p14:cNvContentPartPr/>
              <p14:nvPr/>
            </p14:nvContentPartPr>
            <p14:xfrm>
              <a:off x="2204647" y="6230604"/>
              <a:ext cx="1027080" cy="94680"/>
            </p14:xfrm>
          </p:contentPart>
        </mc:Choice>
        <mc:Fallback xmlns="">
          <p:pic>
            <p:nvPicPr>
              <p:cNvPr id="169374" name="Freihand 169373">
                <a:extLst>
                  <a:ext uri="{FF2B5EF4-FFF2-40B4-BE49-F238E27FC236}">
                    <a16:creationId xmlns:a16="http://schemas.microsoft.com/office/drawing/2014/main" id="{9984ACC9-1696-42DC-A219-FCC63D1648A9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2200327" y="6226284"/>
                <a:ext cx="1035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169375" name="Freihand 169374">
                <a:extLst>
                  <a:ext uri="{FF2B5EF4-FFF2-40B4-BE49-F238E27FC236}">
                    <a16:creationId xmlns:a16="http://schemas.microsoft.com/office/drawing/2014/main" id="{863E25DD-6192-43CC-AFD2-916B7C03FA8B}"/>
                  </a:ext>
                </a:extLst>
              </p14:cNvPr>
              <p14:cNvContentPartPr/>
              <p14:nvPr/>
            </p14:nvContentPartPr>
            <p14:xfrm>
              <a:off x="3330727" y="6181284"/>
              <a:ext cx="972720" cy="157320"/>
            </p14:xfrm>
          </p:contentPart>
        </mc:Choice>
        <mc:Fallback xmlns="">
          <p:pic>
            <p:nvPicPr>
              <p:cNvPr id="169375" name="Freihand 169374">
                <a:extLst>
                  <a:ext uri="{FF2B5EF4-FFF2-40B4-BE49-F238E27FC236}">
                    <a16:creationId xmlns:a16="http://schemas.microsoft.com/office/drawing/2014/main" id="{863E25DD-6192-43CC-AFD2-916B7C03FA8B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3326407" y="6176964"/>
                <a:ext cx="9813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169376" name="Freihand 169375">
                <a:extLst>
                  <a:ext uri="{FF2B5EF4-FFF2-40B4-BE49-F238E27FC236}">
                    <a16:creationId xmlns:a16="http://schemas.microsoft.com/office/drawing/2014/main" id="{A6822605-1197-4E33-B482-CFDD2376CF83}"/>
                  </a:ext>
                </a:extLst>
              </p14:cNvPr>
              <p14:cNvContentPartPr/>
              <p14:nvPr/>
            </p14:nvContentPartPr>
            <p14:xfrm>
              <a:off x="3169807" y="6381084"/>
              <a:ext cx="99360" cy="175320"/>
            </p14:xfrm>
          </p:contentPart>
        </mc:Choice>
        <mc:Fallback xmlns="">
          <p:pic>
            <p:nvPicPr>
              <p:cNvPr id="169376" name="Freihand 169375">
                <a:extLst>
                  <a:ext uri="{FF2B5EF4-FFF2-40B4-BE49-F238E27FC236}">
                    <a16:creationId xmlns:a16="http://schemas.microsoft.com/office/drawing/2014/main" id="{A6822605-1197-4E33-B482-CFDD2376CF83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3165487" y="6376764"/>
                <a:ext cx="108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169377" name="Freihand 169376">
                <a:extLst>
                  <a:ext uri="{FF2B5EF4-FFF2-40B4-BE49-F238E27FC236}">
                    <a16:creationId xmlns:a16="http://schemas.microsoft.com/office/drawing/2014/main" id="{2D7D867F-7E26-4B1A-B105-C0A407E293CD}"/>
                  </a:ext>
                </a:extLst>
              </p14:cNvPr>
              <p14:cNvContentPartPr/>
              <p14:nvPr/>
            </p14:nvContentPartPr>
            <p14:xfrm>
              <a:off x="3301207" y="6364164"/>
              <a:ext cx="91800" cy="87120"/>
            </p14:xfrm>
          </p:contentPart>
        </mc:Choice>
        <mc:Fallback xmlns="">
          <p:pic>
            <p:nvPicPr>
              <p:cNvPr id="169377" name="Freihand 169376">
                <a:extLst>
                  <a:ext uri="{FF2B5EF4-FFF2-40B4-BE49-F238E27FC236}">
                    <a16:creationId xmlns:a16="http://schemas.microsoft.com/office/drawing/2014/main" id="{2D7D867F-7E26-4B1A-B105-C0A407E293CD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296887" y="6359844"/>
                <a:ext cx="1004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169378" name="Freihand 169377">
                <a:extLst>
                  <a:ext uri="{FF2B5EF4-FFF2-40B4-BE49-F238E27FC236}">
                    <a16:creationId xmlns:a16="http://schemas.microsoft.com/office/drawing/2014/main" id="{549289EA-355F-4DD3-954C-43662DC69F59}"/>
                  </a:ext>
                </a:extLst>
              </p14:cNvPr>
              <p14:cNvContentPartPr/>
              <p14:nvPr/>
            </p14:nvContentPartPr>
            <p14:xfrm>
              <a:off x="3411727" y="6392964"/>
              <a:ext cx="311760" cy="46080"/>
            </p14:xfrm>
          </p:contentPart>
        </mc:Choice>
        <mc:Fallback xmlns="">
          <p:pic>
            <p:nvPicPr>
              <p:cNvPr id="169378" name="Freihand 169377">
                <a:extLst>
                  <a:ext uri="{FF2B5EF4-FFF2-40B4-BE49-F238E27FC236}">
                    <a16:creationId xmlns:a16="http://schemas.microsoft.com/office/drawing/2014/main" id="{549289EA-355F-4DD3-954C-43662DC69F59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3407407" y="6388644"/>
                <a:ext cx="320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169379" name="Freihand 169378">
                <a:extLst>
                  <a:ext uri="{FF2B5EF4-FFF2-40B4-BE49-F238E27FC236}">
                    <a16:creationId xmlns:a16="http://schemas.microsoft.com/office/drawing/2014/main" id="{26638AD1-CED1-4FB0-A91C-F0106ED433B2}"/>
                  </a:ext>
                </a:extLst>
              </p14:cNvPr>
              <p14:cNvContentPartPr/>
              <p14:nvPr/>
            </p14:nvContentPartPr>
            <p14:xfrm>
              <a:off x="3785407" y="6336084"/>
              <a:ext cx="292320" cy="99360"/>
            </p14:xfrm>
          </p:contentPart>
        </mc:Choice>
        <mc:Fallback xmlns="">
          <p:pic>
            <p:nvPicPr>
              <p:cNvPr id="169379" name="Freihand 169378">
                <a:extLst>
                  <a:ext uri="{FF2B5EF4-FFF2-40B4-BE49-F238E27FC236}">
                    <a16:creationId xmlns:a16="http://schemas.microsoft.com/office/drawing/2014/main" id="{26638AD1-CED1-4FB0-A91C-F0106ED433B2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3781087" y="6331764"/>
                <a:ext cx="3009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169380" name="Freihand 169379">
                <a:extLst>
                  <a:ext uri="{FF2B5EF4-FFF2-40B4-BE49-F238E27FC236}">
                    <a16:creationId xmlns:a16="http://schemas.microsoft.com/office/drawing/2014/main" id="{6CCA59DD-87CC-4727-8AD7-3F15A72225AF}"/>
                  </a:ext>
                </a:extLst>
              </p14:cNvPr>
              <p14:cNvContentPartPr/>
              <p14:nvPr/>
            </p14:nvContentPartPr>
            <p14:xfrm>
              <a:off x="4057567" y="6336444"/>
              <a:ext cx="53640" cy="17640"/>
            </p14:xfrm>
          </p:contentPart>
        </mc:Choice>
        <mc:Fallback xmlns="">
          <p:pic>
            <p:nvPicPr>
              <p:cNvPr id="169380" name="Freihand 169379">
                <a:extLst>
                  <a:ext uri="{FF2B5EF4-FFF2-40B4-BE49-F238E27FC236}">
                    <a16:creationId xmlns:a16="http://schemas.microsoft.com/office/drawing/2014/main" id="{6CCA59DD-87CC-4727-8AD7-3F15A72225AF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4053247" y="6332124"/>
                <a:ext cx="62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169381" name="Freihand 169380">
                <a:extLst>
                  <a:ext uri="{FF2B5EF4-FFF2-40B4-BE49-F238E27FC236}">
                    <a16:creationId xmlns:a16="http://schemas.microsoft.com/office/drawing/2014/main" id="{20DAF506-0499-4488-BAB5-C099F65F2FD2}"/>
                  </a:ext>
                </a:extLst>
              </p14:cNvPr>
              <p14:cNvContentPartPr/>
              <p14:nvPr/>
            </p14:nvContentPartPr>
            <p14:xfrm>
              <a:off x="4114447" y="6362364"/>
              <a:ext cx="69120" cy="70200"/>
            </p14:xfrm>
          </p:contentPart>
        </mc:Choice>
        <mc:Fallback xmlns="">
          <p:pic>
            <p:nvPicPr>
              <p:cNvPr id="169381" name="Freihand 169380">
                <a:extLst>
                  <a:ext uri="{FF2B5EF4-FFF2-40B4-BE49-F238E27FC236}">
                    <a16:creationId xmlns:a16="http://schemas.microsoft.com/office/drawing/2014/main" id="{20DAF506-0499-4488-BAB5-C099F65F2FD2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4110127" y="6358044"/>
                <a:ext cx="77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169382" name="Freihand 169381">
                <a:extLst>
                  <a:ext uri="{FF2B5EF4-FFF2-40B4-BE49-F238E27FC236}">
                    <a16:creationId xmlns:a16="http://schemas.microsoft.com/office/drawing/2014/main" id="{6527FAAE-6DD1-4D53-9B68-D0BAF149084C}"/>
                  </a:ext>
                </a:extLst>
              </p14:cNvPr>
              <p14:cNvContentPartPr/>
              <p14:nvPr/>
            </p14:nvContentPartPr>
            <p14:xfrm>
              <a:off x="4223887" y="6284604"/>
              <a:ext cx="133200" cy="126360"/>
            </p14:xfrm>
          </p:contentPart>
        </mc:Choice>
        <mc:Fallback xmlns="">
          <p:pic>
            <p:nvPicPr>
              <p:cNvPr id="169382" name="Freihand 169381">
                <a:extLst>
                  <a:ext uri="{FF2B5EF4-FFF2-40B4-BE49-F238E27FC236}">
                    <a16:creationId xmlns:a16="http://schemas.microsoft.com/office/drawing/2014/main" id="{6527FAAE-6DD1-4D53-9B68-D0BAF149084C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4219567" y="6280284"/>
                <a:ext cx="1418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169383" name="Freihand 169382">
                <a:extLst>
                  <a:ext uri="{FF2B5EF4-FFF2-40B4-BE49-F238E27FC236}">
                    <a16:creationId xmlns:a16="http://schemas.microsoft.com/office/drawing/2014/main" id="{19446550-5945-4E55-BDFD-FD493C9E4DB5}"/>
                  </a:ext>
                </a:extLst>
              </p14:cNvPr>
              <p14:cNvContentPartPr/>
              <p14:nvPr/>
            </p14:nvContentPartPr>
            <p14:xfrm>
              <a:off x="4383727" y="6346884"/>
              <a:ext cx="127440" cy="44640"/>
            </p14:xfrm>
          </p:contentPart>
        </mc:Choice>
        <mc:Fallback xmlns="">
          <p:pic>
            <p:nvPicPr>
              <p:cNvPr id="169383" name="Freihand 169382">
                <a:extLst>
                  <a:ext uri="{FF2B5EF4-FFF2-40B4-BE49-F238E27FC236}">
                    <a16:creationId xmlns:a16="http://schemas.microsoft.com/office/drawing/2014/main" id="{19446550-5945-4E55-BDFD-FD493C9E4DB5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379407" y="6342564"/>
                <a:ext cx="136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169384" name="Freihand 169383">
                <a:extLst>
                  <a:ext uri="{FF2B5EF4-FFF2-40B4-BE49-F238E27FC236}">
                    <a16:creationId xmlns:a16="http://schemas.microsoft.com/office/drawing/2014/main" id="{B25727EC-82AE-4C64-9157-5CA206366A9F}"/>
                  </a:ext>
                </a:extLst>
              </p14:cNvPr>
              <p14:cNvContentPartPr/>
              <p14:nvPr/>
            </p14:nvContentPartPr>
            <p14:xfrm>
              <a:off x="4541407" y="6261924"/>
              <a:ext cx="140400" cy="157320"/>
            </p14:xfrm>
          </p:contentPart>
        </mc:Choice>
        <mc:Fallback xmlns="">
          <p:pic>
            <p:nvPicPr>
              <p:cNvPr id="169384" name="Freihand 169383">
                <a:extLst>
                  <a:ext uri="{FF2B5EF4-FFF2-40B4-BE49-F238E27FC236}">
                    <a16:creationId xmlns:a16="http://schemas.microsoft.com/office/drawing/2014/main" id="{B25727EC-82AE-4C64-9157-5CA206366A9F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4537087" y="6257604"/>
                <a:ext cx="149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169385" name="Freihand 169384">
                <a:extLst>
                  <a:ext uri="{FF2B5EF4-FFF2-40B4-BE49-F238E27FC236}">
                    <a16:creationId xmlns:a16="http://schemas.microsoft.com/office/drawing/2014/main" id="{2FA36114-BD53-4D46-97EC-E1B9A27A9998}"/>
                  </a:ext>
                </a:extLst>
              </p14:cNvPr>
              <p14:cNvContentPartPr/>
              <p14:nvPr/>
            </p14:nvContentPartPr>
            <p14:xfrm>
              <a:off x="4687207" y="6321324"/>
              <a:ext cx="122400" cy="82800"/>
            </p14:xfrm>
          </p:contentPart>
        </mc:Choice>
        <mc:Fallback xmlns="">
          <p:pic>
            <p:nvPicPr>
              <p:cNvPr id="169385" name="Freihand 169384">
                <a:extLst>
                  <a:ext uri="{FF2B5EF4-FFF2-40B4-BE49-F238E27FC236}">
                    <a16:creationId xmlns:a16="http://schemas.microsoft.com/office/drawing/2014/main" id="{2FA36114-BD53-4D46-97EC-E1B9A27A9998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4682887" y="6317004"/>
                <a:ext cx="131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169386" name="Freihand 169385">
                <a:extLst>
                  <a:ext uri="{FF2B5EF4-FFF2-40B4-BE49-F238E27FC236}">
                    <a16:creationId xmlns:a16="http://schemas.microsoft.com/office/drawing/2014/main" id="{8879F185-8D35-4220-8237-2894C9F95D03}"/>
                  </a:ext>
                </a:extLst>
              </p14:cNvPr>
              <p14:cNvContentPartPr/>
              <p14:nvPr/>
            </p14:nvContentPartPr>
            <p14:xfrm>
              <a:off x="4851007" y="6184884"/>
              <a:ext cx="360" cy="28080"/>
            </p14:xfrm>
          </p:contentPart>
        </mc:Choice>
        <mc:Fallback xmlns="">
          <p:pic>
            <p:nvPicPr>
              <p:cNvPr id="169386" name="Freihand 169385">
                <a:extLst>
                  <a:ext uri="{FF2B5EF4-FFF2-40B4-BE49-F238E27FC236}">
                    <a16:creationId xmlns:a16="http://schemas.microsoft.com/office/drawing/2014/main" id="{8879F185-8D35-4220-8237-2894C9F95D03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4846687" y="6180564"/>
                <a:ext cx="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169387" name="Freihand 169386">
                <a:extLst>
                  <a:ext uri="{FF2B5EF4-FFF2-40B4-BE49-F238E27FC236}">
                    <a16:creationId xmlns:a16="http://schemas.microsoft.com/office/drawing/2014/main" id="{B41B1C05-1E59-40DA-88FF-17A36F36C7DE}"/>
                  </a:ext>
                </a:extLst>
              </p14:cNvPr>
              <p14:cNvContentPartPr/>
              <p14:nvPr/>
            </p14:nvContentPartPr>
            <p14:xfrm>
              <a:off x="4842367" y="6234204"/>
              <a:ext cx="76320" cy="139320"/>
            </p14:xfrm>
          </p:contentPart>
        </mc:Choice>
        <mc:Fallback xmlns="">
          <p:pic>
            <p:nvPicPr>
              <p:cNvPr id="169387" name="Freihand 169386">
                <a:extLst>
                  <a:ext uri="{FF2B5EF4-FFF2-40B4-BE49-F238E27FC236}">
                    <a16:creationId xmlns:a16="http://schemas.microsoft.com/office/drawing/2014/main" id="{B41B1C05-1E59-40DA-88FF-17A36F36C7DE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4838047" y="6229884"/>
                <a:ext cx="84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169388" name="Freihand 169387">
                <a:extLst>
                  <a:ext uri="{FF2B5EF4-FFF2-40B4-BE49-F238E27FC236}">
                    <a16:creationId xmlns:a16="http://schemas.microsoft.com/office/drawing/2014/main" id="{B3916406-172B-4480-AF3A-4B19FF1D49B2}"/>
                  </a:ext>
                </a:extLst>
              </p14:cNvPr>
              <p14:cNvContentPartPr/>
              <p14:nvPr/>
            </p14:nvContentPartPr>
            <p14:xfrm>
              <a:off x="5023807" y="6283164"/>
              <a:ext cx="137160" cy="95400"/>
            </p14:xfrm>
          </p:contentPart>
        </mc:Choice>
        <mc:Fallback xmlns="">
          <p:pic>
            <p:nvPicPr>
              <p:cNvPr id="169388" name="Freihand 169387">
                <a:extLst>
                  <a:ext uri="{FF2B5EF4-FFF2-40B4-BE49-F238E27FC236}">
                    <a16:creationId xmlns:a16="http://schemas.microsoft.com/office/drawing/2014/main" id="{B3916406-172B-4480-AF3A-4B19FF1D49B2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5019487" y="6278844"/>
                <a:ext cx="145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169417" name="Freihand 169416">
                <a:extLst>
                  <a:ext uri="{FF2B5EF4-FFF2-40B4-BE49-F238E27FC236}">
                    <a16:creationId xmlns:a16="http://schemas.microsoft.com/office/drawing/2014/main" id="{592FEB54-E62B-4173-BCE6-80406E507BD4}"/>
                  </a:ext>
                </a:extLst>
              </p14:cNvPr>
              <p14:cNvContentPartPr/>
              <p14:nvPr/>
            </p14:nvContentPartPr>
            <p14:xfrm>
              <a:off x="6931447" y="5451564"/>
              <a:ext cx="730800" cy="980640"/>
            </p14:xfrm>
          </p:contentPart>
        </mc:Choice>
        <mc:Fallback xmlns="">
          <p:pic>
            <p:nvPicPr>
              <p:cNvPr id="169417" name="Freihand 169416">
                <a:extLst>
                  <a:ext uri="{FF2B5EF4-FFF2-40B4-BE49-F238E27FC236}">
                    <a16:creationId xmlns:a16="http://schemas.microsoft.com/office/drawing/2014/main" id="{592FEB54-E62B-4173-BCE6-80406E507BD4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927127" y="5447244"/>
                <a:ext cx="739440" cy="9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422" name="Gruppieren 169421">
            <a:extLst>
              <a:ext uri="{FF2B5EF4-FFF2-40B4-BE49-F238E27FC236}">
                <a16:creationId xmlns:a16="http://schemas.microsoft.com/office/drawing/2014/main" id="{7961CC59-CE78-4E05-A27F-63EBF5B430B2}"/>
              </a:ext>
            </a:extLst>
          </p:cNvPr>
          <p:cNvGrpSpPr/>
          <p:nvPr/>
        </p:nvGrpSpPr>
        <p:grpSpPr>
          <a:xfrm>
            <a:off x="5356807" y="5630484"/>
            <a:ext cx="2987640" cy="584280"/>
            <a:chOff x="5356807" y="5630484"/>
            <a:chExt cx="298764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69389" name="Freihand 169388">
                  <a:extLst>
                    <a:ext uri="{FF2B5EF4-FFF2-40B4-BE49-F238E27FC236}">
                      <a16:creationId xmlns:a16="http://schemas.microsoft.com/office/drawing/2014/main" id="{053D5F6B-D248-4E1D-A5EB-4B3FA58009B7}"/>
                    </a:ext>
                  </a:extLst>
                </p14:cNvPr>
                <p14:cNvContentPartPr/>
                <p14:nvPr/>
              </p14:nvContentPartPr>
              <p14:xfrm>
                <a:off x="5356807" y="6032964"/>
                <a:ext cx="360" cy="360"/>
              </p14:xfrm>
            </p:contentPart>
          </mc:Choice>
          <mc:Fallback xmlns="">
            <p:pic>
              <p:nvPicPr>
                <p:cNvPr id="169389" name="Freihand 169388">
                  <a:extLst>
                    <a:ext uri="{FF2B5EF4-FFF2-40B4-BE49-F238E27FC236}">
                      <a16:creationId xmlns:a16="http://schemas.microsoft.com/office/drawing/2014/main" id="{053D5F6B-D248-4E1D-A5EB-4B3FA58009B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352487" y="6028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69390" name="Freihand 169389">
                  <a:extLst>
                    <a:ext uri="{FF2B5EF4-FFF2-40B4-BE49-F238E27FC236}">
                      <a16:creationId xmlns:a16="http://schemas.microsoft.com/office/drawing/2014/main" id="{16F404F3-D5A3-40E3-A1E9-3EBC442F95BD}"/>
                    </a:ext>
                  </a:extLst>
                </p14:cNvPr>
                <p14:cNvContentPartPr/>
                <p14:nvPr/>
              </p14:nvContentPartPr>
              <p14:xfrm>
                <a:off x="5369047" y="5998404"/>
                <a:ext cx="262080" cy="75240"/>
              </p14:xfrm>
            </p:contentPart>
          </mc:Choice>
          <mc:Fallback xmlns="">
            <p:pic>
              <p:nvPicPr>
                <p:cNvPr id="169390" name="Freihand 169389">
                  <a:extLst>
                    <a:ext uri="{FF2B5EF4-FFF2-40B4-BE49-F238E27FC236}">
                      <a16:creationId xmlns:a16="http://schemas.microsoft.com/office/drawing/2014/main" id="{16F404F3-D5A3-40E3-A1E9-3EBC442F95B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364727" y="5994084"/>
                  <a:ext cx="270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69391" name="Freihand 169390">
                  <a:extLst>
                    <a:ext uri="{FF2B5EF4-FFF2-40B4-BE49-F238E27FC236}">
                      <a16:creationId xmlns:a16="http://schemas.microsoft.com/office/drawing/2014/main" id="{08E0239D-B4B2-4E32-BDB1-01B967C11F00}"/>
                    </a:ext>
                  </a:extLst>
                </p14:cNvPr>
                <p14:cNvContentPartPr/>
                <p14:nvPr/>
              </p14:nvContentPartPr>
              <p14:xfrm>
                <a:off x="5661727" y="5875284"/>
                <a:ext cx="156240" cy="263520"/>
              </p14:xfrm>
            </p:contentPart>
          </mc:Choice>
          <mc:Fallback xmlns="">
            <p:pic>
              <p:nvPicPr>
                <p:cNvPr id="169391" name="Freihand 169390">
                  <a:extLst>
                    <a:ext uri="{FF2B5EF4-FFF2-40B4-BE49-F238E27FC236}">
                      <a16:creationId xmlns:a16="http://schemas.microsoft.com/office/drawing/2014/main" id="{08E0239D-B4B2-4E32-BDB1-01B967C11F0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657407" y="5870964"/>
                  <a:ext cx="16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69392" name="Freihand 169391">
                  <a:extLst>
                    <a:ext uri="{FF2B5EF4-FFF2-40B4-BE49-F238E27FC236}">
                      <a16:creationId xmlns:a16="http://schemas.microsoft.com/office/drawing/2014/main" id="{F7D629F8-CB70-437E-A03C-B1DB0FC1D5D8}"/>
                    </a:ext>
                  </a:extLst>
                </p14:cNvPr>
                <p14:cNvContentPartPr/>
                <p14:nvPr/>
              </p14:nvContentPartPr>
              <p14:xfrm>
                <a:off x="5961607" y="5875644"/>
                <a:ext cx="101880" cy="160200"/>
              </p14:xfrm>
            </p:contentPart>
          </mc:Choice>
          <mc:Fallback xmlns="">
            <p:pic>
              <p:nvPicPr>
                <p:cNvPr id="169392" name="Freihand 169391">
                  <a:extLst>
                    <a:ext uri="{FF2B5EF4-FFF2-40B4-BE49-F238E27FC236}">
                      <a16:creationId xmlns:a16="http://schemas.microsoft.com/office/drawing/2014/main" id="{F7D629F8-CB70-437E-A03C-B1DB0FC1D5D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957287" y="5871324"/>
                  <a:ext cx="110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69393" name="Freihand 169392">
                  <a:extLst>
                    <a:ext uri="{FF2B5EF4-FFF2-40B4-BE49-F238E27FC236}">
                      <a16:creationId xmlns:a16="http://schemas.microsoft.com/office/drawing/2014/main" id="{3A026D78-8762-4052-9197-33C9E7295C53}"/>
                    </a:ext>
                  </a:extLst>
                </p14:cNvPr>
                <p14:cNvContentPartPr/>
                <p14:nvPr/>
              </p14:nvContentPartPr>
              <p14:xfrm>
                <a:off x="5951887" y="5897244"/>
                <a:ext cx="156600" cy="195120"/>
              </p14:xfrm>
            </p:contentPart>
          </mc:Choice>
          <mc:Fallback xmlns="">
            <p:pic>
              <p:nvPicPr>
                <p:cNvPr id="169393" name="Freihand 169392">
                  <a:extLst>
                    <a:ext uri="{FF2B5EF4-FFF2-40B4-BE49-F238E27FC236}">
                      <a16:creationId xmlns:a16="http://schemas.microsoft.com/office/drawing/2014/main" id="{3A026D78-8762-4052-9197-33C9E7295C53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947567" y="5892924"/>
                  <a:ext cx="165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69394" name="Freihand 169393">
                  <a:extLst>
                    <a:ext uri="{FF2B5EF4-FFF2-40B4-BE49-F238E27FC236}">
                      <a16:creationId xmlns:a16="http://schemas.microsoft.com/office/drawing/2014/main" id="{CE5F46B9-88C8-4C73-9F45-03CD321509FE}"/>
                    </a:ext>
                  </a:extLst>
                </p14:cNvPr>
                <p14:cNvContentPartPr/>
                <p14:nvPr/>
              </p14:nvContentPartPr>
              <p14:xfrm>
                <a:off x="6126487" y="5973564"/>
                <a:ext cx="118800" cy="172080"/>
              </p14:xfrm>
            </p:contentPart>
          </mc:Choice>
          <mc:Fallback xmlns="">
            <p:pic>
              <p:nvPicPr>
                <p:cNvPr id="169394" name="Freihand 169393">
                  <a:extLst>
                    <a:ext uri="{FF2B5EF4-FFF2-40B4-BE49-F238E27FC236}">
                      <a16:creationId xmlns:a16="http://schemas.microsoft.com/office/drawing/2014/main" id="{CE5F46B9-88C8-4C73-9F45-03CD321509FE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122167" y="5969244"/>
                  <a:ext cx="127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69395" name="Freihand 169394">
                  <a:extLst>
                    <a:ext uri="{FF2B5EF4-FFF2-40B4-BE49-F238E27FC236}">
                      <a16:creationId xmlns:a16="http://schemas.microsoft.com/office/drawing/2014/main" id="{F6E6D3F4-9D3C-4A13-AA06-7C98681ECDEA}"/>
                    </a:ext>
                  </a:extLst>
                </p14:cNvPr>
                <p14:cNvContentPartPr/>
                <p14:nvPr/>
              </p14:nvContentPartPr>
              <p14:xfrm>
                <a:off x="6346087" y="5964204"/>
                <a:ext cx="138240" cy="9360"/>
              </p14:xfrm>
            </p:contentPart>
          </mc:Choice>
          <mc:Fallback xmlns="">
            <p:pic>
              <p:nvPicPr>
                <p:cNvPr id="169395" name="Freihand 169394">
                  <a:extLst>
                    <a:ext uri="{FF2B5EF4-FFF2-40B4-BE49-F238E27FC236}">
                      <a16:creationId xmlns:a16="http://schemas.microsoft.com/office/drawing/2014/main" id="{F6E6D3F4-9D3C-4A13-AA06-7C98681ECDEA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341767" y="5959884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69396" name="Freihand 169395">
                  <a:extLst>
                    <a:ext uri="{FF2B5EF4-FFF2-40B4-BE49-F238E27FC236}">
                      <a16:creationId xmlns:a16="http://schemas.microsoft.com/office/drawing/2014/main" id="{E6321E67-FEFB-4AE1-9F1C-B9D4952CD7A0}"/>
                    </a:ext>
                  </a:extLst>
                </p14:cNvPr>
                <p14:cNvContentPartPr/>
                <p14:nvPr/>
              </p14:nvContentPartPr>
              <p14:xfrm>
                <a:off x="6349327" y="5995164"/>
                <a:ext cx="149040" cy="9360"/>
              </p14:xfrm>
            </p:contentPart>
          </mc:Choice>
          <mc:Fallback xmlns="">
            <p:pic>
              <p:nvPicPr>
                <p:cNvPr id="169396" name="Freihand 169395">
                  <a:extLst>
                    <a:ext uri="{FF2B5EF4-FFF2-40B4-BE49-F238E27FC236}">
                      <a16:creationId xmlns:a16="http://schemas.microsoft.com/office/drawing/2014/main" id="{E6321E67-FEFB-4AE1-9F1C-B9D4952CD7A0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345007" y="5990844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69397" name="Freihand 169396">
                  <a:extLst>
                    <a:ext uri="{FF2B5EF4-FFF2-40B4-BE49-F238E27FC236}">
                      <a16:creationId xmlns:a16="http://schemas.microsoft.com/office/drawing/2014/main" id="{19573D3D-F9DC-407A-A0E8-AC928403E6F6}"/>
                    </a:ext>
                  </a:extLst>
                </p14:cNvPr>
                <p14:cNvContentPartPr/>
                <p14:nvPr/>
              </p14:nvContentPartPr>
              <p14:xfrm>
                <a:off x="6619327" y="5888604"/>
                <a:ext cx="119880" cy="151920"/>
              </p14:xfrm>
            </p:contentPart>
          </mc:Choice>
          <mc:Fallback xmlns="">
            <p:pic>
              <p:nvPicPr>
                <p:cNvPr id="169397" name="Freihand 169396">
                  <a:extLst>
                    <a:ext uri="{FF2B5EF4-FFF2-40B4-BE49-F238E27FC236}">
                      <a16:creationId xmlns:a16="http://schemas.microsoft.com/office/drawing/2014/main" id="{19573D3D-F9DC-407A-A0E8-AC928403E6F6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615007" y="5884284"/>
                  <a:ext cx="128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69398" name="Freihand 169397">
                  <a:extLst>
                    <a:ext uri="{FF2B5EF4-FFF2-40B4-BE49-F238E27FC236}">
                      <a16:creationId xmlns:a16="http://schemas.microsoft.com/office/drawing/2014/main" id="{83925A6A-2481-48E4-8239-9D951445F871}"/>
                    </a:ext>
                  </a:extLst>
                </p14:cNvPr>
                <p14:cNvContentPartPr/>
                <p14:nvPr/>
              </p14:nvContentPartPr>
              <p14:xfrm>
                <a:off x="6674047" y="5860164"/>
                <a:ext cx="116280" cy="16920"/>
              </p14:xfrm>
            </p:contentPart>
          </mc:Choice>
          <mc:Fallback xmlns="">
            <p:pic>
              <p:nvPicPr>
                <p:cNvPr id="169398" name="Freihand 169397">
                  <a:extLst>
                    <a:ext uri="{FF2B5EF4-FFF2-40B4-BE49-F238E27FC236}">
                      <a16:creationId xmlns:a16="http://schemas.microsoft.com/office/drawing/2014/main" id="{83925A6A-2481-48E4-8239-9D951445F87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669727" y="5855844"/>
                  <a:ext cx="12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69399" name="Freihand 169398">
                  <a:extLst>
                    <a:ext uri="{FF2B5EF4-FFF2-40B4-BE49-F238E27FC236}">
                      <a16:creationId xmlns:a16="http://schemas.microsoft.com/office/drawing/2014/main" id="{1ADC1377-D394-4D6C-95E7-781486730777}"/>
                    </a:ext>
                  </a:extLst>
                </p14:cNvPr>
                <p14:cNvContentPartPr/>
                <p14:nvPr/>
              </p14:nvContentPartPr>
              <p14:xfrm>
                <a:off x="6901207" y="5978604"/>
                <a:ext cx="360" cy="360"/>
              </p14:xfrm>
            </p:contentPart>
          </mc:Choice>
          <mc:Fallback xmlns="">
            <p:pic>
              <p:nvPicPr>
                <p:cNvPr id="169399" name="Freihand 169398">
                  <a:extLst>
                    <a:ext uri="{FF2B5EF4-FFF2-40B4-BE49-F238E27FC236}">
                      <a16:creationId xmlns:a16="http://schemas.microsoft.com/office/drawing/2014/main" id="{1ADC1377-D394-4D6C-95E7-78148673077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896887" y="59742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69402" name="Freihand 169401">
                  <a:extLst>
                    <a:ext uri="{FF2B5EF4-FFF2-40B4-BE49-F238E27FC236}">
                      <a16:creationId xmlns:a16="http://schemas.microsoft.com/office/drawing/2014/main" id="{A66719DD-67DD-42B8-AFFE-75DF02C60B96}"/>
                    </a:ext>
                  </a:extLst>
                </p14:cNvPr>
                <p14:cNvContentPartPr/>
                <p14:nvPr/>
              </p14:nvContentPartPr>
              <p14:xfrm>
                <a:off x="7061047" y="5732724"/>
                <a:ext cx="206280" cy="162000"/>
              </p14:xfrm>
            </p:contentPart>
          </mc:Choice>
          <mc:Fallback xmlns="">
            <p:pic>
              <p:nvPicPr>
                <p:cNvPr id="169402" name="Freihand 169401">
                  <a:extLst>
                    <a:ext uri="{FF2B5EF4-FFF2-40B4-BE49-F238E27FC236}">
                      <a16:creationId xmlns:a16="http://schemas.microsoft.com/office/drawing/2014/main" id="{A66719DD-67DD-42B8-AFFE-75DF02C60B96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056727" y="5728404"/>
                  <a:ext cx="21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69403" name="Freihand 169402">
                  <a:extLst>
                    <a:ext uri="{FF2B5EF4-FFF2-40B4-BE49-F238E27FC236}">
                      <a16:creationId xmlns:a16="http://schemas.microsoft.com/office/drawing/2014/main" id="{D33B8182-70A4-41DF-B620-601CC4330186}"/>
                    </a:ext>
                  </a:extLst>
                </p14:cNvPr>
                <p14:cNvContentPartPr/>
                <p14:nvPr/>
              </p14:nvContentPartPr>
              <p14:xfrm>
                <a:off x="7036207" y="5897964"/>
                <a:ext cx="415080" cy="39600"/>
              </p14:xfrm>
            </p:contentPart>
          </mc:Choice>
          <mc:Fallback xmlns="">
            <p:pic>
              <p:nvPicPr>
                <p:cNvPr id="169403" name="Freihand 169402">
                  <a:extLst>
                    <a:ext uri="{FF2B5EF4-FFF2-40B4-BE49-F238E27FC236}">
                      <a16:creationId xmlns:a16="http://schemas.microsoft.com/office/drawing/2014/main" id="{D33B8182-70A4-41DF-B620-601CC433018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031887" y="5893644"/>
                  <a:ext cx="423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69404" name="Freihand 169403">
                  <a:extLst>
                    <a:ext uri="{FF2B5EF4-FFF2-40B4-BE49-F238E27FC236}">
                      <a16:creationId xmlns:a16="http://schemas.microsoft.com/office/drawing/2014/main" id="{C4459628-8C22-43F5-BCEB-5CC67ACB67A8}"/>
                    </a:ext>
                  </a:extLst>
                </p14:cNvPr>
                <p14:cNvContentPartPr/>
                <p14:nvPr/>
              </p14:nvContentPartPr>
              <p14:xfrm>
                <a:off x="6954487" y="6058164"/>
                <a:ext cx="171000" cy="130320"/>
              </p14:xfrm>
            </p:contentPart>
          </mc:Choice>
          <mc:Fallback xmlns="">
            <p:pic>
              <p:nvPicPr>
                <p:cNvPr id="169404" name="Freihand 169403">
                  <a:extLst>
                    <a:ext uri="{FF2B5EF4-FFF2-40B4-BE49-F238E27FC236}">
                      <a16:creationId xmlns:a16="http://schemas.microsoft.com/office/drawing/2014/main" id="{C4459628-8C22-43F5-BCEB-5CC67ACB67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950167" y="6053844"/>
                  <a:ext cx="179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69405" name="Freihand 169404">
                  <a:extLst>
                    <a:ext uri="{FF2B5EF4-FFF2-40B4-BE49-F238E27FC236}">
                      <a16:creationId xmlns:a16="http://schemas.microsoft.com/office/drawing/2014/main" id="{C20353C1-8D3A-4820-A932-D2CD4EF6C33E}"/>
                    </a:ext>
                  </a:extLst>
                </p14:cNvPr>
                <p14:cNvContentPartPr/>
                <p14:nvPr/>
              </p14:nvContentPartPr>
              <p14:xfrm>
                <a:off x="7168687" y="6116844"/>
                <a:ext cx="102600" cy="12960"/>
              </p14:xfrm>
            </p:contentPart>
          </mc:Choice>
          <mc:Fallback xmlns="">
            <p:pic>
              <p:nvPicPr>
                <p:cNvPr id="169405" name="Freihand 169404">
                  <a:extLst>
                    <a:ext uri="{FF2B5EF4-FFF2-40B4-BE49-F238E27FC236}">
                      <a16:creationId xmlns:a16="http://schemas.microsoft.com/office/drawing/2014/main" id="{C20353C1-8D3A-4820-A932-D2CD4EF6C33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164367" y="6112524"/>
                  <a:ext cx="11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69406" name="Freihand 169405">
                  <a:extLst>
                    <a:ext uri="{FF2B5EF4-FFF2-40B4-BE49-F238E27FC236}">
                      <a16:creationId xmlns:a16="http://schemas.microsoft.com/office/drawing/2014/main" id="{E172F622-4282-414E-94C3-0DC0E3CC5534}"/>
                    </a:ext>
                  </a:extLst>
                </p14:cNvPr>
                <p14:cNvContentPartPr/>
                <p14:nvPr/>
              </p14:nvContentPartPr>
              <p14:xfrm>
                <a:off x="7301167" y="6072564"/>
                <a:ext cx="96840" cy="70920"/>
              </p14:xfrm>
            </p:contentPart>
          </mc:Choice>
          <mc:Fallback xmlns="">
            <p:pic>
              <p:nvPicPr>
                <p:cNvPr id="169406" name="Freihand 169405">
                  <a:extLst>
                    <a:ext uri="{FF2B5EF4-FFF2-40B4-BE49-F238E27FC236}">
                      <a16:creationId xmlns:a16="http://schemas.microsoft.com/office/drawing/2014/main" id="{E172F622-4282-414E-94C3-0DC0E3CC55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296847" y="6068244"/>
                  <a:ext cx="105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69407" name="Freihand 169406">
                  <a:extLst>
                    <a:ext uri="{FF2B5EF4-FFF2-40B4-BE49-F238E27FC236}">
                      <a16:creationId xmlns:a16="http://schemas.microsoft.com/office/drawing/2014/main" id="{10E80ECA-D339-4DF5-9E6E-A67C86FD8004}"/>
                    </a:ext>
                  </a:extLst>
                </p14:cNvPr>
                <p14:cNvContentPartPr/>
                <p14:nvPr/>
              </p14:nvContentPartPr>
              <p14:xfrm>
                <a:off x="7387567" y="6137004"/>
                <a:ext cx="17280" cy="77760"/>
              </p14:xfrm>
            </p:contentPart>
          </mc:Choice>
          <mc:Fallback xmlns="">
            <p:pic>
              <p:nvPicPr>
                <p:cNvPr id="169407" name="Freihand 169406">
                  <a:extLst>
                    <a:ext uri="{FF2B5EF4-FFF2-40B4-BE49-F238E27FC236}">
                      <a16:creationId xmlns:a16="http://schemas.microsoft.com/office/drawing/2014/main" id="{10E80ECA-D339-4DF5-9E6E-A67C86FD800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383247" y="6132684"/>
                  <a:ext cx="25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69408" name="Freihand 169407">
                  <a:extLst>
                    <a:ext uri="{FF2B5EF4-FFF2-40B4-BE49-F238E27FC236}">
                      <a16:creationId xmlns:a16="http://schemas.microsoft.com/office/drawing/2014/main" id="{55466465-5881-4180-876B-61A409418567}"/>
                    </a:ext>
                  </a:extLst>
                </p14:cNvPr>
                <p14:cNvContentPartPr/>
                <p14:nvPr/>
              </p14:nvContentPartPr>
              <p14:xfrm>
                <a:off x="7446967" y="6046284"/>
                <a:ext cx="69120" cy="117360"/>
              </p14:xfrm>
            </p:contentPart>
          </mc:Choice>
          <mc:Fallback xmlns="">
            <p:pic>
              <p:nvPicPr>
                <p:cNvPr id="169408" name="Freihand 169407">
                  <a:extLst>
                    <a:ext uri="{FF2B5EF4-FFF2-40B4-BE49-F238E27FC236}">
                      <a16:creationId xmlns:a16="http://schemas.microsoft.com/office/drawing/2014/main" id="{55466465-5881-4180-876B-61A409418567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442647" y="6041964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69411" name="Freihand 169410">
                  <a:extLst>
                    <a:ext uri="{FF2B5EF4-FFF2-40B4-BE49-F238E27FC236}">
                      <a16:creationId xmlns:a16="http://schemas.microsoft.com/office/drawing/2014/main" id="{D0075EEA-A339-4302-873C-3BDCAD0C0D79}"/>
                    </a:ext>
                  </a:extLst>
                </p14:cNvPr>
                <p14:cNvContentPartPr/>
                <p14:nvPr/>
              </p14:nvContentPartPr>
              <p14:xfrm>
                <a:off x="7628047" y="5917764"/>
                <a:ext cx="188640" cy="10800"/>
              </p14:xfrm>
            </p:contentPart>
          </mc:Choice>
          <mc:Fallback xmlns="">
            <p:pic>
              <p:nvPicPr>
                <p:cNvPr id="169411" name="Freihand 169410">
                  <a:extLst>
                    <a:ext uri="{FF2B5EF4-FFF2-40B4-BE49-F238E27FC236}">
                      <a16:creationId xmlns:a16="http://schemas.microsoft.com/office/drawing/2014/main" id="{D0075EEA-A339-4302-873C-3BDCAD0C0D79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623727" y="5913444"/>
                  <a:ext cx="197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69412" name="Freihand 169411">
                  <a:extLst>
                    <a:ext uri="{FF2B5EF4-FFF2-40B4-BE49-F238E27FC236}">
                      <a16:creationId xmlns:a16="http://schemas.microsoft.com/office/drawing/2014/main" id="{9CA36670-88A2-4D92-BD6A-B419F8A784C4}"/>
                    </a:ext>
                  </a:extLst>
                </p14:cNvPr>
                <p14:cNvContentPartPr/>
                <p14:nvPr/>
              </p14:nvContentPartPr>
              <p14:xfrm>
                <a:off x="7630207" y="5972484"/>
                <a:ext cx="174960" cy="5040"/>
              </p14:xfrm>
            </p:contentPart>
          </mc:Choice>
          <mc:Fallback xmlns="">
            <p:pic>
              <p:nvPicPr>
                <p:cNvPr id="169412" name="Freihand 169411">
                  <a:extLst>
                    <a:ext uri="{FF2B5EF4-FFF2-40B4-BE49-F238E27FC236}">
                      <a16:creationId xmlns:a16="http://schemas.microsoft.com/office/drawing/2014/main" id="{9CA36670-88A2-4D92-BD6A-B419F8A784C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625887" y="5968164"/>
                  <a:ext cx="183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69413" name="Freihand 169412">
                  <a:extLst>
                    <a:ext uri="{FF2B5EF4-FFF2-40B4-BE49-F238E27FC236}">
                      <a16:creationId xmlns:a16="http://schemas.microsoft.com/office/drawing/2014/main" id="{131DE1AC-3A73-49D3-8956-11E10B46C4D4}"/>
                    </a:ext>
                  </a:extLst>
                </p14:cNvPr>
                <p14:cNvContentPartPr/>
                <p14:nvPr/>
              </p14:nvContentPartPr>
              <p14:xfrm>
                <a:off x="7962847" y="5816964"/>
                <a:ext cx="143640" cy="156240"/>
              </p14:xfrm>
            </p:contentPart>
          </mc:Choice>
          <mc:Fallback xmlns="">
            <p:pic>
              <p:nvPicPr>
                <p:cNvPr id="169413" name="Freihand 169412">
                  <a:extLst>
                    <a:ext uri="{FF2B5EF4-FFF2-40B4-BE49-F238E27FC236}">
                      <a16:creationId xmlns:a16="http://schemas.microsoft.com/office/drawing/2014/main" id="{131DE1AC-3A73-49D3-8956-11E10B46C4D4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958527" y="5812644"/>
                  <a:ext cx="152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69414" name="Freihand 169413">
                  <a:extLst>
                    <a:ext uri="{FF2B5EF4-FFF2-40B4-BE49-F238E27FC236}">
                      <a16:creationId xmlns:a16="http://schemas.microsoft.com/office/drawing/2014/main" id="{968BDC0E-356D-4216-A08D-9CD072D5E72B}"/>
                    </a:ext>
                  </a:extLst>
                </p14:cNvPr>
                <p14:cNvContentPartPr/>
                <p14:nvPr/>
              </p14:nvContentPartPr>
              <p14:xfrm>
                <a:off x="8007847" y="5807244"/>
                <a:ext cx="194400" cy="8640"/>
              </p14:xfrm>
            </p:contentPart>
          </mc:Choice>
          <mc:Fallback xmlns="">
            <p:pic>
              <p:nvPicPr>
                <p:cNvPr id="169414" name="Freihand 169413">
                  <a:extLst>
                    <a:ext uri="{FF2B5EF4-FFF2-40B4-BE49-F238E27FC236}">
                      <a16:creationId xmlns:a16="http://schemas.microsoft.com/office/drawing/2014/main" id="{968BDC0E-356D-4216-A08D-9CD072D5E72B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003527" y="5802924"/>
                  <a:ext cx="203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69415" name="Freihand 169414">
                  <a:extLst>
                    <a:ext uri="{FF2B5EF4-FFF2-40B4-BE49-F238E27FC236}">
                      <a16:creationId xmlns:a16="http://schemas.microsoft.com/office/drawing/2014/main" id="{C9A884EC-5276-4EFC-882F-AF1225ECB89C}"/>
                    </a:ext>
                  </a:extLst>
                </p14:cNvPr>
                <p14:cNvContentPartPr/>
                <p14:nvPr/>
              </p14:nvContentPartPr>
              <p14:xfrm>
                <a:off x="8172727" y="5807244"/>
                <a:ext cx="171720" cy="136800"/>
              </p14:xfrm>
            </p:contentPart>
          </mc:Choice>
          <mc:Fallback xmlns="">
            <p:pic>
              <p:nvPicPr>
                <p:cNvPr id="169415" name="Freihand 169414">
                  <a:extLst>
                    <a:ext uri="{FF2B5EF4-FFF2-40B4-BE49-F238E27FC236}">
                      <a16:creationId xmlns:a16="http://schemas.microsoft.com/office/drawing/2014/main" id="{C9A884EC-5276-4EFC-882F-AF1225ECB89C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168407" y="5802924"/>
                  <a:ext cx="180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69419" name="Freihand 169418">
                  <a:extLst>
                    <a:ext uri="{FF2B5EF4-FFF2-40B4-BE49-F238E27FC236}">
                      <a16:creationId xmlns:a16="http://schemas.microsoft.com/office/drawing/2014/main" id="{738D9E34-8EC3-4BA9-957A-461F8D19A0AF}"/>
                    </a:ext>
                  </a:extLst>
                </p14:cNvPr>
                <p14:cNvContentPartPr/>
                <p14:nvPr/>
              </p14:nvContentPartPr>
              <p14:xfrm>
                <a:off x="6513847" y="5720124"/>
                <a:ext cx="115920" cy="373320"/>
              </p14:xfrm>
            </p:contentPart>
          </mc:Choice>
          <mc:Fallback xmlns="">
            <p:pic>
              <p:nvPicPr>
                <p:cNvPr id="169419" name="Freihand 169418">
                  <a:extLst>
                    <a:ext uri="{FF2B5EF4-FFF2-40B4-BE49-F238E27FC236}">
                      <a16:creationId xmlns:a16="http://schemas.microsoft.com/office/drawing/2014/main" id="{738D9E34-8EC3-4BA9-957A-461F8D19A0A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509527" y="5715804"/>
                  <a:ext cx="1245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69420" name="Freihand 169419">
                  <a:extLst>
                    <a:ext uri="{FF2B5EF4-FFF2-40B4-BE49-F238E27FC236}">
                      <a16:creationId xmlns:a16="http://schemas.microsoft.com/office/drawing/2014/main" id="{16A3AAFD-6C7F-4102-92E0-E2E9670AC8A9}"/>
                    </a:ext>
                  </a:extLst>
                </p14:cNvPr>
                <p14:cNvContentPartPr/>
                <p14:nvPr/>
              </p14:nvContentPartPr>
              <p14:xfrm>
                <a:off x="6543007" y="5630484"/>
                <a:ext cx="284040" cy="520200"/>
              </p14:xfrm>
            </p:contentPart>
          </mc:Choice>
          <mc:Fallback xmlns="">
            <p:pic>
              <p:nvPicPr>
                <p:cNvPr id="169420" name="Freihand 169419">
                  <a:extLst>
                    <a:ext uri="{FF2B5EF4-FFF2-40B4-BE49-F238E27FC236}">
                      <a16:creationId xmlns:a16="http://schemas.microsoft.com/office/drawing/2014/main" id="{16A3AAFD-6C7F-4102-92E0-E2E9670AC8A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538687" y="5626164"/>
                  <a:ext cx="2926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69421" name="Freihand 169420">
                  <a:extLst>
                    <a:ext uri="{FF2B5EF4-FFF2-40B4-BE49-F238E27FC236}">
                      <a16:creationId xmlns:a16="http://schemas.microsoft.com/office/drawing/2014/main" id="{B1664601-F418-48BE-8F74-CDA325A38BA6}"/>
                    </a:ext>
                  </a:extLst>
                </p14:cNvPr>
                <p14:cNvContentPartPr/>
                <p14:nvPr/>
              </p14:nvContentPartPr>
              <p14:xfrm>
                <a:off x="6466687" y="6091644"/>
                <a:ext cx="390960" cy="92880"/>
              </p14:xfrm>
            </p:contentPart>
          </mc:Choice>
          <mc:Fallback xmlns="">
            <p:pic>
              <p:nvPicPr>
                <p:cNvPr id="169421" name="Freihand 169420">
                  <a:extLst>
                    <a:ext uri="{FF2B5EF4-FFF2-40B4-BE49-F238E27FC236}">
                      <a16:creationId xmlns:a16="http://schemas.microsoft.com/office/drawing/2014/main" id="{B1664601-F418-48BE-8F74-CDA325A38BA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462367" y="6087324"/>
                  <a:ext cx="39960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169423" name="Freihand 169422">
                <a:extLst>
                  <a:ext uri="{FF2B5EF4-FFF2-40B4-BE49-F238E27FC236}">
                    <a16:creationId xmlns:a16="http://schemas.microsoft.com/office/drawing/2014/main" id="{E820C752-3BD8-470D-9221-3D53A7F5BA00}"/>
                  </a:ext>
                </a:extLst>
              </p14:cNvPr>
              <p14:cNvContentPartPr/>
              <p14:nvPr/>
            </p14:nvContentPartPr>
            <p14:xfrm>
              <a:off x="7410607" y="4676844"/>
              <a:ext cx="106560" cy="539280"/>
            </p14:xfrm>
          </p:contentPart>
        </mc:Choice>
        <mc:Fallback xmlns="">
          <p:pic>
            <p:nvPicPr>
              <p:cNvPr id="169423" name="Freihand 169422">
                <a:extLst>
                  <a:ext uri="{FF2B5EF4-FFF2-40B4-BE49-F238E27FC236}">
                    <a16:creationId xmlns:a16="http://schemas.microsoft.com/office/drawing/2014/main" id="{E820C752-3BD8-470D-9221-3D53A7F5BA00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7406287" y="4672524"/>
                <a:ext cx="1152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169424" name="Freihand 169423">
                <a:extLst>
                  <a:ext uri="{FF2B5EF4-FFF2-40B4-BE49-F238E27FC236}">
                    <a16:creationId xmlns:a16="http://schemas.microsoft.com/office/drawing/2014/main" id="{A6733476-9F2D-4177-840F-FB758F73656D}"/>
                  </a:ext>
                </a:extLst>
              </p14:cNvPr>
              <p14:cNvContentPartPr/>
              <p14:nvPr/>
            </p14:nvContentPartPr>
            <p14:xfrm>
              <a:off x="7471447" y="4386324"/>
              <a:ext cx="132480" cy="217440"/>
            </p14:xfrm>
          </p:contentPart>
        </mc:Choice>
        <mc:Fallback xmlns="">
          <p:pic>
            <p:nvPicPr>
              <p:cNvPr id="169424" name="Freihand 169423">
                <a:extLst>
                  <a:ext uri="{FF2B5EF4-FFF2-40B4-BE49-F238E27FC236}">
                    <a16:creationId xmlns:a16="http://schemas.microsoft.com/office/drawing/2014/main" id="{A6733476-9F2D-4177-840F-FB758F73656D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7467127" y="4382004"/>
                <a:ext cx="1411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169444" name="Freihand 169443">
                <a:extLst>
                  <a:ext uri="{FF2B5EF4-FFF2-40B4-BE49-F238E27FC236}">
                    <a16:creationId xmlns:a16="http://schemas.microsoft.com/office/drawing/2014/main" id="{E247DDDF-AD08-4E46-B121-FC0E958BAAD7}"/>
                  </a:ext>
                </a:extLst>
              </p14:cNvPr>
              <p14:cNvContentPartPr/>
              <p14:nvPr/>
            </p14:nvContentPartPr>
            <p14:xfrm>
              <a:off x="6740647" y="2972604"/>
              <a:ext cx="2459520" cy="1361520"/>
            </p14:xfrm>
          </p:contentPart>
        </mc:Choice>
        <mc:Fallback xmlns="">
          <p:pic>
            <p:nvPicPr>
              <p:cNvPr id="169444" name="Freihand 169443">
                <a:extLst>
                  <a:ext uri="{FF2B5EF4-FFF2-40B4-BE49-F238E27FC236}">
                    <a16:creationId xmlns:a16="http://schemas.microsoft.com/office/drawing/2014/main" id="{E247DDDF-AD08-4E46-B121-FC0E958BAAD7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6736327" y="2968284"/>
                <a:ext cx="2468160" cy="13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169445" name="Freihand 169444">
                <a:extLst>
                  <a:ext uri="{FF2B5EF4-FFF2-40B4-BE49-F238E27FC236}">
                    <a16:creationId xmlns:a16="http://schemas.microsoft.com/office/drawing/2014/main" id="{0CDC0573-D4CD-4BF8-AE92-54CF423C1A86}"/>
                  </a:ext>
                </a:extLst>
              </p14:cNvPr>
              <p14:cNvContentPartPr/>
              <p14:nvPr/>
            </p14:nvContentPartPr>
            <p14:xfrm>
              <a:off x="9568807" y="3120204"/>
              <a:ext cx="245520" cy="60840"/>
            </p14:xfrm>
          </p:contentPart>
        </mc:Choice>
        <mc:Fallback xmlns="">
          <p:pic>
            <p:nvPicPr>
              <p:cNvPr id="169445" name="Freihand 169444">
                <a:extLst>
                  <a:ext uri="{FF2B5EF4-FFF2-40B4-BE49-F238E27FC236}">
                    <a16:creationId xmlns:a16="http://schemas.microsoft.com/office/drawing/2014/main" id="{0CDC0573-D4CD-4BF8-AE92-54CF423C1A86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9564487" y="3115884"/>
                <a:ext cx="2541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169446" name="Freihand 169445">
                <a:extLst>
                  <a:ext uri="{FF2B5EF4-FFF2-40B4-BE49-F238E27FC236}">
                    <a16:creationId xmlns:a16="http://schemas.microsoft.com/office/drawing/2014/main" id="{4D079678-5E8C-408C-865B-8C3583B69F4C}"/>
                  </a:ext>
                </a:extLst>
              </p14:cNvPr>
              <p14:cNvContentPartPr/>
              <p14:nvPr/>
            </p14:nvContentPartPr>
            <p14:xfrm>
              <a:off x="9411487" y="3079164"/>
              <a:ext cx="277920" cy="217440"/>
            </p14:xfrm>
          </p:contentPart>
        </mc:Choice>
        <mc:Fallback xmlns="">
          <p:pic>
            <p:nvPicPr>
              <p:cNvPr id="169446" name="Freihand 169445">
                <a:extLst>
                  <a:ext uri="{FF2B5EF4-FFF2-40B4-BE49-F238E27FC236}">
                    <a16:creationId xmlns:a16="http://schemas.microsoft.com/office/drawing/2014/main" id="{4D079678-5E8C-408C-865B-8C3583B69F4C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9407167" y="3074844"/>
                <a:ext cx="2865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169447" name="Freihand 169446">
                <a:extLst>
                  <a:ext uri="{FF2B5EF4-FFF2-40B4-BE49-F238E27FC236}">
                    <a16:creationId xmlns:a16="http://schemas.microsoft.com/office/drawing/2014/main" id="{2209F2B1-9673-449A-B485-059938931692}"/>
                  </a:ext>
                </a:extLst>
              </p14:cNvPr>
              <p14:cNvContentPartPr/>
              <p14:nvPr/>
            </p14:nvContentPartPr>
            <p14:xfrm>
              <a:off x="10020967" y="2926884"/>
              <a:ext cx="155160" cy="249840"/>
            </p14:xfrm>
          </p:contentPart>
        </mc:Choice>
        <mc:Fallback xmlns="">
          <p:pic>
            <p:nvPicPr>
              <p:cNvPr id="169447" name="Freihand 169446">
                <a:extLst>
                  <a:ext uri="{FF2B5EF4-FFF2-40B4-BE49-F238E27FC236}">
                    <a16:creationId xmlns:a16="http://schemas.microsoft.com/office/drawing/2014/main" id="{2209F2B1-9673-449A-B485-059938931692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10016647" y="2922564"/>
                <a:ext cx="1638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169448" name="Freihand 169447">
                <a:extLst>
                  <a:ext uri="{FF2B5EF4-FFF2-40B4-BE49-F238E27FC236}">
                    <a16:creationId xmlns:a16="http://schemas.microsoft.com/office/drawing/2014/main" id="{B65E222C-C703-483F-8C64-3AD4408DC240}"/>
                  </a:ext>
                </a:extLst>
              </p14:cNvPr>
              <p14:cNvContentPartPr/>
              <p14:nvPr/>
            </p14:nvContentPartPr>
            <p14:xfrm>
              <a:off x="10171447" y="2925084"/>
              <a:ext cx="92880" cy="155880"/>
            </p14:xfrm>
          </p:contentPart>
        </mc:Choice>
        <mc:Fallback xmlns="">
          <p:pic>
            <p:nvPicPr>
              <p:cNvPr id="169448" name="Freihand 169447">
                <a:extLst>
                  <a:ext uri="{FF2B5EF4-FFF2-40B4-BE49-F238E27FC236}">
                    <a16:creationId xmlns:a16="http://schemas.microsoft.com/office/drawing/2014/main" id="{B65E222C-C703-483F-8C64-3AD4408DC240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10167127" y="2920764"/>
                <a:ext cx="1015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169449" name="Freihand 169448">
                <a:extLst>
                  <a:ext uri="{FF2B5EF4-FFF2-40B4-BE49-F238E27FC236}">
                    <a16:creationId xmlns:a16="http://schemas.microsoft.com/office/drawing/2014/main" id="{C7BF5414-1E62-4D7C-BB88-D75D13C15F18}"/>
                  </a:ext>
                </a:extLst>
              </p14:cNvPr>
              <p14:cNvContentPartPr/>
              <p14:nvPr/>
            </p14:nvContentPartPr>
            <p14:xfrm>
              <a:off x="10267207" y="2838684"/>
              <a:ext cx="366840" cy="244800"/>
            </p14:xfrm>
          </p:contentPart>
        </mc:Choice>
        <mc:Fallback xmlns="">
          <p:pic>
            <p:nvPicPr>
              <p:cNvPr id="169449" name="Freihand 169448">
                <a:extLst>
                  <a:ext uri="{FF2B5EF4-FFF2-40B4-BE49-F238E27FC236}">
                    <a16:creationId xmlns:a16="http://schemas.microsoft.com/office/drawing/2014/main" id="{C7BF5414-1E62-4D7C-BB88-D75D13C15F18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10262887" y="2834364"/>
                <a:ext cx="3754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169450" name="Freihand 169449">
                <a:extLst>
                  <a:ext uri="{FF2B5EF4-FFF2-40B4-BE49-F238E27FC236}">
                    <a16:creationId xmlns:a16="http://schemas.microsoft.com/office/drawing/2014/main" id="{86ED3C6D-92B6-4454-802E-2F525B420321}"/>
                  </a:ext>
                </a:extLst>
              </p14:cNvPr>
              <p14:cNvContentPartPr/>
              <p14:nvPr/>
            </p14:nvContentPartPr>
            <p14:xfrm>
              <a:off x="10637647" y="2907084"/>
              <a:ext cx="75960" cy="105480"/>
            </p14:xfrm>
          </p:contentPart>
        </mc:Choice>
        <mc:Fallback xmlns="">
          <p:pic>
            <p:nvPicPr>
              <p:cNvPr id="169450" name="Freihand 169449">
                <a:extLst>
                  <a:ext uri="{FF2B5EF4-FFF2-40B4-BE49-F238E27FC236}">
                    <a16:creationId xmlns:a16="http://schemas.microsoft.com/office/drawing/2014/main" id="{86ED3C6D-92B6-4454-802E-2F525B420321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10633327" y="2902764"/>
                <a:ext cx="846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169451" name="Freihand 169450">
                <a:extLst>
                  <a:ext uri="{FF2B5EF4-FFF2-40B4-BE49-F238E27FC236}">
                    <a16:creationId xmlns:a16="http://schemas.microsoft.com/office/drawing/2014/main" id="{7C561FED-6751-4C77-AC47-B999BA16129E}"/>
                  </a:ext>
                </a:extLst>
              </p14:cNvPr>
              <p14:cNvContentPartPr/>
              <p14:nvPr/>
            </p14:nvContentPartPr>
            <p14:xfrm>
              <a:off x="10784887" y="2881164"/>
              <a:ext cx="272880" cy="120960"/>
            </p14:xfrm>
          </p:contentPart>
        </mc:Choice>
        <mc:Fallback xmlns="">
          <p:pic>
            <p:nvPicPr>
              <p:cNvPr id="169451" name="Freihand 169450">
                <a:extLst>
                  <a:ext uri="{FF2B5EF4-FFF2-40B4-BE49-F238E27FC236}">
                    <a16:creationId xmlns:a16="http://schemas.microsoft.com/office/drawing/2014/main" id="{7C561FED-6751-4C77-AC47-B999BA16129E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10780567" y="2876844"/>
                <a:ext cx="281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169452" name="Freihand 169451">
                <a:extLst>
                  <a:ext uri="{FF2B5EF4-FFF2-40B4-BE49-F238E27FC236}">
                    <a16:creationId xmlns:a16="http://schemas.microsoft.com/office/drawing/2014/main" id="{480AE2E3-D289-47FD-B140-FB2C9598CCAD}"/>
                  </a:ext>
                </a:extLst>
              </p14:cNvPr>
              <p14:cNvContentPartPr/>
              <p14:nvPr/>
            </p14:nvContentPartPr>
            <p14:xfrm>
              <a:off x="11048407" y="2827884"/>
              <a:ext cx="97920" cy="112680"/>
            </p14:xfrm>
          </p:contentPart>
        </mc:Choice>
        <mc:Fallback xmlns="">
          <p:pic>
            <p:nvPicPr>
              <p:cNvPr id="169452" name="Freihand 169451">
                <a:extLst>
                  <a:ext uri="{FF2B5EF4-FFF2-40B4-BE49-F238E27FC236}">
                    <a16:creationId xmlns:a16="http://schemas.microsoft.com/office/drawing/2014/main" id="{480AE2E3-D289-47FD-B140-FB2C9598CCAD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11044087" y="2823564"/>
                <a:ext cx="106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169453" name="Freihand 169452">
                <a:extLst>
                  <a:ext uri="{FF2B5EF4-FFF2-40B4-BE49-F238E27FC236}">
                    <a16:creationId xmlns:a16="http://schemas.microsoft.com/office/drawing/2014/main" id="{98F1AA59-1C4B-46EA-A48B-7405D55646DD}"/>
                  </a:ext>
                </a:extLst>
              </p14:cNvPr>
              <p14:cNvContentPartPr/>
              <p14:nvPr/>
            </p14:nvContentPartPr>
            <p14:xfrm>
              <a:off x="11153527" y="2807364"/>
              <a:ext cx="81720" cy="229680"/>
            </p14:xfrm>
          </p:contentPart>
        </mc:Choice>
        <mc:Fallback xmlns="">
          <p:pic>
            <p:nvPicPr>
              <p:cNvPr id="169453" name="Freihand 169452">
                <a:extLst>
                  <a:ext uri="{FF2B5EF4-FFF2-40B4-BE49-F238E27FC236}">
                    <a16:creationId xmlns:a16="http://schemas.microsoft.com/office/drawing/2014/main" id="{98F1AA59-1C4B-46EA-A48B-7405D55646DD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11149207" y="2803044"/>
                <a:ext cx="90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169454" name="Freihand 169453">
                <a:extLst>
                  <a:ext uri="{FF2B5EF4-FFF2-40B4-BE49-F238E27FC236}">
                    <a16:creationId xmlns:a16="http://schemas.microsoft.com/office/drawing/2014/main" id="{1FEA1826-32AB-40D5-A4FB-0BA56F853D41}"/>
                  </a:ext>
                </a:extLst>
              </p14:cNvPr>
              <p14:cNvContentPartPr/>
              <p14:nvPr/>
            </p14:nvContentPartPr>
            <p14:xfrm>
              <a:off x="11274487" y="2691084"/>
              <a:ext cx="198720" cy="171720"/>
            </p14:xfrm>
          </p:contentPart>
        </mc:Choice>
        <mc:Fallback xmlns="">
          <p:pic>
            <p:nvPicPr>
              <p:cNvPr id="169454" name="Freihand 169453">
                <a:extLst>
                  <a:ext uri="{FF2B5EF4-FFF2-40B4-BE49-F238E27FC236}">
                    <a16:creationId xmlns:a16="http://schemas.microsoft.com/office/drawing/2014/main" id="{1FEA1826-32AB-40D5-A4FB-0BA56F853D41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11270167" y="2686764"/>
                <a:ext cx="207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169456" name="Freihand 169455">
                <a:extLst>
                  <a:ext uri="{FF2B5EF4-FFF2-40B4-BE49-F238E27FC236}">
                    <a16:creationId xmlns:a16="http://schemas.microsoft.com/office/drawing/2014/main" id="{89029985-866E-4812-A914-DF8E2F453AF5}"/>
                  </a:ext>
                </a:extLst>
              </p14:cNvPr>
              <p14:cNvContentPartPr/>
              <p14:nvPr/>
            </p14:nvContentPartPr>
            <p14:xfrm>
              <a:off x="11485087" y="2713764"/>
              <a:ext cx="225720" cy="83520"/>
            </p14:xfrm>
          </p:contentPart>
        </mc:Choice>
        <mc:Fallback xmlns="">
          <p:pic>
            <p:nvPicPr>
              <p:cNvPr id="169456" name="Freihand 169455">
                <a:extLst>
                  <a:ext uri="{FF2B5EF4-FFF2-40B4-BE49-F238E27FC236}">
                    <a16:creationId xmlns:a16="http://schemas.microsoft.com/office/drawing/2014/main" id="{89029985-866E-4812-A914-DF8E2F453AF5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11480767" y="2709444"/>
                <a:ext cx="234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169457" name="Freihand 169456">
                <a:extLst>
                  <a:ext uri="{FF2B5EF4-FFF2-40B4-BE49-F238E27FC236}">
                    <a16:creationId xmlns:a16="http://schemas.microsoft.com/office/drawing/2014/main" id="{2B80A85C-058E-40C5-B50B-F34D46280988}"/>
                  </a:ext>
                </a:extLst>
              </p14:cNvPr>
              <p14:cNvContentPartPr/>
              <p14:nvPr/>
            </p14:nvContentPartPr>
            <p14:xfrm>
              <a:off x="11772367" y="2696124"/>
              <a:ext cx="125640" cy="32760"/>
            </p14:xfrm>
          </p:contentPart>
        </mc:Choice>
        <mc:Fallback xmlns="">
          <p:pic>
            <p:nvPicPr>
              <p:cNvPr id="169457" name="Freihand 169456">
                <a:extLst>
                  <a:ext uri="{FF2B5EF4-FFF2-40B4-BE49-F238E27FC236}">
                    <a16:creationId xmlns:a16="http://schemas.microsoft.com/office/drawing/2014/main" id="{2B80A85C-058E-40C5-B50B-F34D46280988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11768047" y="2691804"/>
                <a:ext cx="134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169459" name="Freihand 169458">
                <a:extLst>
                  <a:ext uri="{FF2B5EF4-FFF2-40B4-BE49-F238E27FC236}">
                    <a16:creationId xmlns:a16="http://schemas.microsoft.com/office/drawing/2014/main" id="{0DB9C886-8F55-4313-919B-7993E7F9B593}"/>
                  </a:ext>
                </a:extLst>
              </p14:cNvPr>
              <p14:cNvContentPartPr/>
              <p14:nvPr/>
            </p14:nvContentPartPr>
            <p14:xfrm>
              <a:off x="10142287" y="3134964"/>
              <a:ext cx="567000" cy="356760"/>
            </p14:xfrm>
          </p:contentPart>
        </mc:Choice>
        <mc:Fallback xmlns="">
          <p:pic>
            <p:nvPicPr>
              <p:cNvPr id="169459" name="Freihand 169458">
                <a:extLst>
                  <a:ext uri="{FF2B5EF4-FFF2-40B4-BE49-F238E27FC236}">
                    <a16:creationId xmlns:a16="http://schemas.microsoft.com/office/drawing/2014/main" id="{0DB9C886-8F55-4313-919B-7993E7F9B593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10137967" y="3130644"/>
                <a:ext cx="5756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169460" name="Freihand 169459">
                <a:extLst>
                  <a:ext uri="{FF2B5EF4-FFF2-40B4-BE49-F238E27FC236}">
                    <a16:creationId xmlns:a16="http://schemas.microsoft.com/office/drawing/2014/main" id="{69C7D251-9627-47AF-9DD4-C69AB80A2D76}"/>
                  </a:ext>
                </a:extLst>
              </p14:cNvPr>
              <p14:cNvContentPartPr/>
              <p14:nvPr/>
            </p14:nvContentPartPr>
            <p14:xfrm>
              <a:off x="10674367" y="3172764"/>
              <a:ext cx="12960" cy="7560"/>
            </p14:xfrm>
          </p:contentPart>
        </mc:Choice>
        <mc:Fallback xmlns="">
          <p:pic>
            <p:nvPicPr>
              <p:cNvPr id="169460" name="Freihand 169459">
                <a:extLst>
                  <a:ext uri="{FF2B5EF4-FFF2-40B4-BE49-F238E27FC236}">
                    <a16:creationId xmlns:a16="http://schemas.microsoft.com/office/drawing/2014/main" id="{69C7D251-9627-47AF-9DD4-C69AB80A2D76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10670047" y="3168444"/>
                <a:ext cx="216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169461" name="Freihand 169460">
                <a:extLst>
                  <a:ext uri="{FF2B5EF4-FFF2-40B4-BE49-F238E27FC236}">
                    <a16:creationId xmlns:a16="http://schemas.microsoft.com/office/drawing/2014/main" id="{25853CC9-FF62-4EF1-99FF-F9BAA203B176}"/>
                  </a:ext>
                </a:extLst>
              </p14:cNvPr>
              <p14:cNvContentPartPr/>
              <p14:nvPr/>
            </p14:nvContentPartPr>
            <p14:xfrm>
              <a:off x="10723327" y="3182124"/>
              <a:ext cx="104040" cy="280800"/>
            </p14:xfrm>
          </p:contentPart>
        </mc:Choice>
        <mc:Fallback xmlns="">
          <p:pic>
            <p:nvPicPr>
              <p:cNvPr id="169461" name="Freihand 169460">
                <a:extLst>
                  <a:ext uri="{FF2B5EF4-FFF2-40B4-BE49-F238E27FC236}">
                    <a16:creationId xmlns:a16="http://schemas.microsoft.com/office/drawing/2014/main" id="{25853CC9-FF62-4EF1-99FF-F9BAA203B176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10719007" y="3177804"/>
                <a:ext cx="1126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169462" name="Freihand 169461">
                <a:extLst>
                  <a:ext uri="{FF2B5EF4-FFF2-40B4-BE49-F238E27FC236}">
                    <a16:creationId xmlns:a16="http://schemas.microsoft.com/office/drawing/2014/main" id="{2A0A504A-B11D-4D23-9862-794F89BE8551}"/>
                  </a:ext>
                </a:extLst>
              </p14:cNvPr>
              <p14:cNvContentPartPr/>
              <p14:nvPr/>
            </p14:nvContentPartPr>
            <p14:xfrm>
              <a:off x="10839247" y="3108684"/>
              <a:ext cx="129240" cy="170280"/>
            </p14:xfrm>
          </p:contentPart>
        </mc:Choice>
        <mc:Fallback xmlns="">
          <p:pic>
            <p:nvPicPr>
              <p:cNvPr id="169462" name="Freihand 169461">
                <a:extLst>
                  <a:ext uri="{FF2B5EF4-FFF2-40B4-BE49-F238E27FC236}">
                    <a16:creationId xmlns:a16="http://schemas.microsoft.com/office/drawing/2014/main" id="{2A0A504A-B11D-4D23-9862-794F89BE8551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10834927" y="3104364"/>
                <a:ext cx="1378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169463" name="Freihand 169462">
                <a:extLst>
                  <a:ext uri="{FF2B5EF4-FFF2-40B4-BE49-F238E27FC236}">
                    <a16:creationId xmlns:a16="http://schemas.microsoft.com/office/drawing/2014/main" id="{7EF0CFF4-DEF2-49CB-B4E8-0DF2409B4AB5}"/>
                  </a:ext>
                </a:extLst>
              </p14:cNvPr>
              <p14:cNvContentPartPr/>
              <p14:nvPr/>
            </p14:nvContentPartPr>
            <p14:xfrm>
              <a:off x="10892887" y="3082044"/>
              <a:ext cx="34920" cy="14040"/>
            </p14:xfrm>
          </p:contentPart>
        </mc:Choice>
        <mc:Fallback xmlns="">
          <p:pic>
            <p:nvPicPr>
              <p:cNvPr id="169463" name="Freihand 169462">
                <a:extLst>
                  <a:ext uri="{FF2B5EF4-FFF2-40B4-BE49-F238E27FC236}">
                    <a16:creationId xmlns:a16="http://schemas.microsoft.com/office/drawing/2014/main" id="{7EF0CFF4-DEF2-49CB-B4E8-0DF2409B4AB5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10888567" y="3077724"/>
                <a:ext cx="43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169464" name="Freihand 169463">
                <a:extLst>
                  <a:ext uri="{FF2B5EF4-FFF2-40B4-BE49-F238E27FC236}">
                    <a16:creationId xmlns:a16="http://schemas.microsoft.com/office/drawing/2014/main" id="{E3C60F3D-61CE-4E7C-854A-D05A2272EA90}"/>
                  </a:ext>
                </a:extLst>
              </p14:cNvPr>
              <p14:cNvContentPartPr/>
              <p14:nvPr/>
            </p14:nvContentPartPr>
            <p14:xfrm>
              <a:off x="10946527" y="3052524"/>
              <a:ext cx="155880" cy="178560"/>
            </p14:xfrm>
          </p:contentPart>
        </mc:Choice>
        <mc:Fallback xmlns="">
          <p:pic>
            <p:nvPicPr>
              <p:cNvPr id="169464" name="Freihand 169463">
                <a:extLst>
                  <a:ext uri="{FF2B5EF4-FFF2-40B4-BE49-F238E27FC236}">
                    <a16:creationId xmlns:a16="http://schemas.microsoft.com/office/drawing/2014/main" id="{E3C60F3D-61CE-4E7C-854A-D05A2272EA90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10942207" y="3048204"/>
                <a:ext cx="1645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169465" name="Freihand 169464">
                <a:extLst>
                  <a:ext uri="{FF2B5EF4-FFF2-40B4-BE49-F238E27FC236}">
                    <a16:creationId xmlns:a16="http://schemas.microsoft.com/office/drawing/2014/main" id="{9D746EC6-F071-4827-94ED-4C24F218F54D}"/>
                  </a:ext>
                </a:extLst>
              </p14:cNvPr>
              <p14:cNvContentPartPr/>
              <p14:nvPr/>
            </p14:nvContentPartPr>
            <p14:xfrm>
              <a:off x="11095207" y="3129564"/>
              <a:ext cx="116640" cy="80280"/>
            </p14:xfrm>
          </p:contentPart>
        </mc:Choice>
        <mc:Fallback xmlns="">
          <p:pic>
            <p:nvPicPr>
              <p:cNvPr id="169465" name="Freihand 169464">
                <a:extLst>
                  <a:ext uri="{FF2B5EF4-FFF2-40B4-BE49-F238E27FC236}">
                    <a16:creationId xmlns:a16="http://schemas.microsoft.com/office/drawing/2014/main" id="{9D746EC6-F071-4827-94ED-4C24F218F54D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1090887" y="3125244"/>
                <a:ext cx="125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169466" name="Freihand 169465">
                <a:extLst>
                  <a:ext uri="{FF2B5EF4-FFF2-40B4-BE49-F238E27FC236}">
                    <a16:creationId xmlns:a16="http://schemas.microsoft.com/office/drawing/2014/main" id="{AF89BD94-83F3-4E05-BAE4-DF69DBBD1FFE}"/>
                  </a:ext>
                </a:extLst>
              </p14:cNvPr>
              <p14:cNvContentPartPr/>
              <p14:nvPr/>
            </p14:nvContentPartPr>
            <p14:xfrm>
              <a:off x="11199607" y="3012204"/>
              <a:ext cx="234360" cy="146880"/>
            </p14:xfrm>
          </p:contentPart>
        </mc:Choice>
        <mc:Fallback xmlns="">
          <p:pic>
            <p:nvPicPr>
              <p:cNvPr id="169466" name="Freihand 169465">
                <a:extLst>
                  <a:ext uri="{FF2B5EF4-FFF2-40B4-BE49-F238E27FC236}">
                    <a16:creationId xmlns:a16="http://schemas.microsoft.com/office/drawing/2014/main" id="{AF89BD94-83F3-4E05-BAE4-DF69DBBD1FFE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11195287" y="3007884"/>
                <a:ext cx="243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169467" name="Freihand 169466">
                <a:extLst>
                  <a:ext uri="{FF2B5EF4-FFF2-40B4-BE49-F238E27FC236}">
                    <a16:creationId xmlns:a16="http://schemas.microsoft.com/office/drawing/2014/main" id="{5E1AE431-1405-4935-A406-DA4F17E9B084}"/>
                  </a:ext>
                </a:extLst>
              </p14:cNvPr>
              <p14:cNvContentPartPr/>
              <p14:nvPr/>
            </p14:nvContentPartPr>
            <p14:xfrm>
              <a:off x="11440807" y="2917164"/>
              <a:ext cx="38520" cy="198360"/>
            </p14:xfrm>
          </p:contentPart>
        </mc:Choice>
        <mc:Fallback xmlns="">
          <p:pic>
            <p:nvPicPr>
              <p:cNvPr id="169467" name="Freihand 169466">
                <a:extLst>
                  <a:ext uri="{FF2B5EF4-FFF2-40B4-BE49-F238E27FC236}">
                    <a16:creationId xmlns:a16="http://schemas.microsoft.com/office/drawing/2014/main" id="{5E1AE431-1405-4935-A406-DA4F17E9B084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11436487" y="2912844"/>
                <a:ext cx="4716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470" name="Gruppieren 169469">
            <a:extLst>
              <a:ext uri="{FF2B5EF4-FFF2-40B4-BE49-F238E27FC236}">
                <a16:creationId xmlns:a16="http://schemas.microsoft.com/office/drawing/2014/main" id="{3E5BC2AE-51E6-4B6A-902D-334AC44A47A3}"/>
              </a:ext>
            </a:extLst>
          </p:cNvPr>
          <p:cNvGrpSpPr/>
          <p:nvPr/>
        </p:nvGrpSpPr>
        <p:grpSpPr>
          <a:xfrm>
            <a:off x="7066087" y="3172764"/>
            <a:ext cx="1734840" cy="1046520"/>
            <a:chOff x="7066087" y="3172764"/>
            <a:chExt cx="1734840" cy="10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69425" name="Freihand 169424">
                  <a:extLst>
                    <a:ext uri="{FF2B5EF4-FFF2-40B4-BE49-F238E27FC236}">
                      <a16:creationId xmlns:a16="http://schemas.microsoft.com/office/drawing/2014/main" id="{A79E7178-644E-4088-AE11-F7BE8277026A}"/>
                    </a:ext>
                  </a:extLst>
                </p14:cNvPr>
                <p14:cNvContentPartPr/>
                <p14:nvPr/>
              </p14:nvContentPartPr>
              <p14:xfrm>
                <a:off x="7081567" y="3696204"/>
                <a:ext cx="114480" cy="207360"/>
              </p14:xfrm>
            </p:contentPart>
          </mc:Choice>
          <mc:Fallback xmlns="">
            <p:pic>
              <p:nvPicPr>
                <p:cNvPr id="169425" name="Freihand 169424">
                  <a:extLst>
                    <a:ext uri="{FF2B5EF4-FFF2-40B4-BE49-F238E27FC236}">
                      <a16:creationId xmlns:a16="http://schemas.microsoft.com/office/drawing/2014/main" id="{A79E7178-644E-4088-AE11-F7BE8277026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077247" y="3691884"/>
                  <a:ext cx="123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69426" name="Freihand 169425">
                  <a:extLst>
                    <a:ext uri="{FF2B5EF4-FFF2-40B4-BE49-F238E27FC236}">
                      <a16:creationId xmlns:a16="http://schemas.microsoft.com/office/drawing/2014/main" id="{30A65308-4008-4AA3-96D0-6F1076183546}"/>
                    </a:ext>
                  </a:extLst>
                </p14:cNvPr>
                <p14:cNvContentPartPr/>
                <p14:nvPr/>
              </p14:nvContentPartPr>
              <p14:xfrm>
                <a:off x="7180927" y="3695844"/>
                <a:ext cx="75960" cy="176400"/>
              </p14:xfrm>
            </p:contentPart>
          </mc:Choice>
          <mc:Fallback xmlns="">
            <p:pic>
              <p:nvPicPr>
                <p:cNvPr id="169426" name="Freihand 169425">
                  <a:extLst>
                    <a:ext uri="{FF2B5EF4-FFF2-40B4-BE49-F238E27FC236}">
                      <a16:creationId xmlns:a16="http://schemas.microsoft.com/office/drawing/2014/main" id="{30A65308-4008-4AA3-96D0-6F1076183546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176607" y="3691524"/>
                  <a:ext cx="8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69427" name="Freihand 169426">
                  <a:extLst>
                    <a:ext uri="{FF2B5EF4-FFF2-40B4-BE49-F238E27FC236}">
                      <a16:creationId xmlns:a16="http://schemas.microsoft.com/office/drawing/2014/main" id="{3751BFBC-C511-4BD3-A725-6099D56BBE08}"/>
                    </a:ext>
                  </a:extLst>
                </p14:cNvPr>
                <p14:cNvContentPartPr/>
                <p14:nvPr/>
              </p14:nvContentPartPr>
              <p14:xfrm>
                <a:off x="7109287" y="3712404"/>
                <a:ext cx="296640" cy="184680"/>
              </p14:xfrm>
            </p:contentPart>
          </mc:Choice>
          <mc:Fallback xmlns="">
            <p:pic>
              <p:nvPicPr>
                <p:cNvPr id="169427" name="Freihand 169426">
                  <a:extLst>
                    <a:ext uri="{FF2B5EF4-FFF2-40B4-BE49-F238E27FC236}">
                      <a16:creationId xmlns:a16="http://schemas.microsoft.com/office/drawing/2014/main" id="{3751BFBC-C511-4BD3-A725-6099D56BBE08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104967" y="3708084"/>
                  <a:ext cx="30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69428" name="Freihand 169427">
                  <a:extLst>
                    <a:ext uri="{FF2B5EF4-FFF2-40B4-BE49-F238E27FC236}">
                      <a16:creationId xmlns:a16="http://schemas.microsoft.com/office/drawing/2014/main" id="{756B0040-A709-48B1-87C1-AFE8D22F2313}"/>
                    </a:ext>
                  </a:extLst>
                </p14:cNvPr>
                <p14:cNvContentPartPr/>
                <p14:nvPr/>
              </p14:nvContentPartPr>
              <p14:xfrm>
                <a:off x="7387567" y="3696564"/>
                <a:ext cx="30240" cy="155160"/>
              </p14:xfrm>
            </p:contentPart>
          </mc:Choice>
          <mc:Fallback xmlns="">
            <p:pic>
              <p:nvPicPr>
                <p:cNvPr id="169428" name="Freihand 169427">
                  <a:extLst>
                    <a:ext uri="{FF2B5EF4-FFF2-40B4-BE49-F238E27FC236}">
                      <a16:creationId xmlns:a16="http://schemas.microsoft.com/office/drawing/2014/main" id="{756B0040-A709-48B1-87C1-AFE8D22F231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383247" y="3692244"/>
                  <a:ext cx="38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69429" name="Freihand 169428">
                  <a:extLst>
                    <a:ext uri="{FF2B5EF4-FFF2-40B4-BE49-F238E27FC236}">
                      <a16:creationId xmlns:a16="http://schemas.microsoft.com/office/drawing/2014/main" id="{21750A4F-B877-450B-B61A-7CC0A8731D58}"/>
                    </a:ext>
                  </a:extLst>
                </p14:cNvPr>
                <p14:cNvContentPartPr/>
                <p14:nvPr/>
              </p14:nvContentPartPr>
              <p14:xfrm>
                <a:off x="7066087" y="3842004"/>
                <a:ext cx="450360" cy="162360"/>
              </p14:xfrm>
            </p:contentPart>
          </mc:Choice>
          <mc:Fallback xmlns="">
            <p:pic>
              <p:nvPicPr>
                <p:cNvPr id="169429" name="Freihand 169428">
                  <a:extLst>
                    <a:ext uri="{FF2B5EF4-FFF2-40B4-BE49-F238E27FC236}">
                      <a16:creationId xmlns:a16="http://schemas.microsoft.com/office/drawing/2014/main" id="{21750A4F-B877-450B-B61A-7CC0A8731D5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061767" y="3837684"/>
                  <a:ext cx="459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69430" name="Freihand 169429">
                  <a:extLst>
                    <a:ext uri="{FF2B5EF4-FFF2-40B4-BE49-F238E27FC236}">
                      <a16:creationId xmlns:a16="http://schemas.microsoft.com/office/drawing/2014/main" id="{595354DE-AAA3-4064-A168-2E4F78D7B587}"/>
                    </a:ext>
                  </a:extLst>
                </p14:cNvPr>
                <p14:cNvContentPartPr/>
                <p14:nvPr/>
              </p14:nvContentPartPr>
              <p14:xfrm>
                <a:off x="7182367" y="4016964"/>
                <a:ext cx="70560" cy="188640"/>
              </p14:xfrm>
            </p:contentPart>
          </mc:Choice>
          <mc:Fallback xmlns="">
            <p:pic>
              <p:nvPicPr>
                <p:cNvPr id="169430" name="Freihand 169429">
                  <a:extLst>
                    <a:ext uri="{FF2B5EF4-FFF2-40B4-BE49-F238E27FC236}">
                      <a16:creationId xmlns:a16="http://schemas.microsoft.com/office/drawing/2014/main" id="{595354DE-AAA3-4064-A168-2E4F78D7B587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178047" y="4012644"/>
                  <a:ext cx="79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69431" name="Freihand 169430">
                  <a:extLst>
                    <a:ext uri="{FF2B5EF4-FFF2-40B4-BE49-F238E27FC236}">
                      <a16:creationId xmlns:a16="http://schemas.microsoft.com/office/drawing/2014/main" id="{F7498342-24EC-49A7-BE0E-15BB9560B916}"/>
                    </a:ext>
                  </a:extLst>
                </p14:cNvPr>
                <p14:cNvContentPartPr/>
                <p14:nvPr/>
              </p14:nvContentPartPr>
              <p14:xfrm>
                <a:off x="7218007" y="3995724"/>
                <a:ext cx="100440" cy="182520"/>
              </p14:xfrm>
            </p:contentPart>
          </mc:Choice>
          <mc:Fallback xmlns="">
            <p:pic>
              <p:nvPicPr>
                <p:cNvPr id="169431" name="Freihand 169430">
                  <a:extLst>
                    <a:ext uri="{FF2B5EF4-FFF2-40B4-BE49-F238E27FC236}">
                      <a16:creationId xmlns:a16="http://schemas.microsoft.com/office/drawing/2014/main" id="{F7498342-24EC-49A7-BE0E-15BB9560B916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213687" y="3991404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69432" name="Freihand 169431">
                  <a:extLst>
                    <a:ext uri="{FF2B5EF4-FFF2-40B4-BE49-F238E27FC236}">
                      <a16:creationId xmlns:a16="http://schemas.microsoft.com/office/drawing/2014/main" id="{6187B3B1-C1A0-4E6D-920B-40052F13C923}"/>
                    </a:ext>
                  </a:extLst>
                </p14:cNvPr>
                <p14:cNvContentPartPr/>
                <p14:nvPr/>
              </p14:nvContentPartPr>
              <p14:xfrm>
                <a:off x="7188127" y="4141884"/>
                <a:ext cx="164520" cy="77400"/>
              </p14:xfrm>
            </p:contentPart>
          </mc:Choice>
          <mc:Fallback xmlns="">
            <p:pic>
              <p:nvPicPr>
                <p:cNvPr id="169432" name="Freihand 169431">
                  <a:extLst>
                    <a:ext uri="{FF2B5EF4-FFF2-40B4-BE49-F238E27FC236}">
                      <a16:creationId xmlns:a16="http://schemas.microsoft.com/office/drawing/2014/main" id="{6187B3B1-C1A0-4E6D-920B-40052F13C923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183807" y="4137564"/>
                  <a:ext cx="173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69433" name="Freihand 169432">
                  <a:extLst>
                    <a:ext uri="{FF2B5EF4-FFF2-40B4-BE49-F238E27FC236}">
                      <a16:creationId xmlns:a16="http://schemas.microsoft.com/office/drawing/2014/main" id="{1C31E510-E798-45E4-ABAE-C601FA5D017B}"/>
                    </a:ext>
                  </a:extLst>
                </p14:cNvPr>
                <p14:cNvContentPartPr/>
                <p14:nvPr/>
              </p14:nvContentPartPr>
              <p14:xfrm>
                <a:off x="7377127" y="3991044"/>
                <a:ext cx="148680" cy="159840"/>
              </p14:xfrm>
            </p:contentPart>
          </mc:Choice>
          <mc:Fallback xmlns="">
            <p:pic>
              <p:nvPicPr>
                <p:cNvPr id="169433" name="Freihand 169432">
                  <a:extLst>
                    <a:ext uri="{FF2B5EF4-FFF2-40B4-BE49-F238E27FC236}">
                      <a16:creationId xmlns:a16="http://schemas.microsoft.com/office/drawing/2014/main" id="{1C31E510-E798-45E4-ABAE-C601FA5D017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372807" y="3986724"/>
                  <a:ext cx="157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69435" name="Freihand 169434">
                  <a:extLst>
                    <a:ext uri="{FF2B5EF4-FFF2-40B4-BE49-F238E27FC236}">
                      <a16:creationId xmlns:a16="http://schemas.microsoft.com/office/drawing/2014/main" id="{E544C5E9-ED51-49EF-AD5A-CD20322DC881}"/>
                    </a:ext>
                  </a:extLst>
                </p14:cNvPr>
                <p14:cNvContentPartPr/>
                <p14:nvPr/>
              </p14:nvContentPartPr>
              <p14:xfrm>
                <a:off x="7642087" y="3678204"/>
                <a:ext cx="177120" cy="69480"/>
              </p14:xfrm>
            </p:contentPart>
          </mc:Choice>
          <mc:Fallback xmlns="">
            <p:pic>
              <p:nvPicPr>
                <p:cNvPr id="169435" name="Freihand 169434">
                  <a:extLst>
                    <a:ext uri="{FF2B5EF4-FFF2-40B4-BE49-F238E27FC236}">
                      <a16:creationId xmlns:a16="http://schemas.microsoft.com/office/drawing/2014/main" id="{E544C5E9-ED51-49EF-AD5A-CD20322DC88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637767" y="3673884"/>
                  <a:ext cx="185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69436" name="Freihand 169435">
                  <a:extLst>
                    <a:ext uri="{FF2B5EF4-FFF2-40B4-BE49-F238E27FC236}">
                      <a16:creationId xmlns:a16="http://schemas.microsoft.com/office/drawing/2014/main" id="{2218E842-4D26-431A-94B6-5CFB8670F309}"/>
                    </a:ext>
                  </a:extLst>
                </p14:cNvPr>
                <p14:cNvContentPartPr/>
                <p14:nvPr/>
              </p14:nvContentPartPr>
              <p14:xfrm>
                <a:off x="7675567" y="3735084"/>
                <a:ext cx="172800" cy="57960"/>
              </p14:xfrm>
            </p:contentPart>
          </mc:Choice>
          <mc:Fallback xmlns="">
            <p:pic>
              <p:nvPicPr>
                <p:cNvPr id="169436" name="Freihand 169435">
                  <a:extLst>
                    <a:ext uri="{FF2B5EF4-FFF2-40B4-BE49-F238E27FC236}">
                      <a16:creationId xmlns:a16="http://schemas.microsoft.com/office/drawing/2014/main" id="{2218E842-4D26-431A-94B6-5CFB8670F30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671247" y="3730764"/>
                  <a:ext cx="181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69437" name="Freihand 169436">
                  <a:extLst>
                    <a:ext uri="{FF2B5EF4-FFF2-40B4-BE49-F238E27FC236}">
                      <a16:creationId xmlns:a16="http://schemas.microsoft.com/office/drawing/2014/main" id="{7F77012D-6E16-4D2A-BA0A-9BCCBDCC06D9}"/>
                    </a:ext>
                  </a:extLst>
                </p14:cNvPr>
                <p14:cNvContentPartPr/>
                <p14:nvPr/>
              </p14:nvContentPartPr>
              <p14:xfrm>
                <a:off x="8115127" y="3172764"/>
                <a:ext cx="138960" cy="251280"/>
              </p14:xfrm>
            </p:contentPart>
          </mc:Choice>
          <mc:Fallback xmlns="">
            <p:pic>
              <p:nvPicPr>
                <p:cNvPr id="169437" name="Freihand 169436">
                  <a:extLst>
                    <a:ext uri="{FF2B5EF4-FFF2-40B4-BE49-F238E27FC236}">
                      <a16:creationId xmlns:a16="http://schemas.microsoft.com/office/drawing/2014/main" id="{7F77012D-6E16-4D2A-BA0A-9BCCBDCC06D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110807" y="3168444"/>
                  <a:ext cx="147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69438" name="Freihand 169437">
                  <a:extLst>
                    <a:ext uri="{FF2B5EF4-FFF2-40B4-BE49-F238E27FC236}">
                      <a16:creationId xmlns:a16="http://schemas.microsoft.com/office/drawing/2014/main" id="{78DED6D7-7284-4C1F-957A-A75B51A16C01}"/>
                    </a:ext>
                  </a:extLst>
                </p14:cNvPr>
                <p14:cNvContentPartPr/>
                <p14:nvPr/>
              </p14:nvContentPartPr>
              <p14:xfrm>
                <a:off x="7998847" y="3254844"/>
                <a:ext cx="633960" cy="282240"/>
              </p14:xfrm>
            </p:contentPart>
          </mc:Choice>
          <mc:Fallback xmlns="">
            <p:pic>
              <p:nvPicPr>
                <p:cNvPr id="169438" name="Freihand 169437">
                  <a:extLst>
                    <a:ext uri="{FF2B5EF4-FFF2-40B4-BE49-F238E27FC236}">
                      <a16:creationId xmlns:a16="http://schemas.microsoft.com/office/drawing/2014/main" id="{78DED6D7-7284-4C1F-957A-A75B51A16C0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994527" y="3250524"/>
                  <a:ext cx="642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69439" name="Freihand 169438">
                  <a:extLst>
                    <a:ext uri="{FF2B5EF4-FFF2-40B4-BE49-F238E27FC236}">
                      <a16:creationId xmlns:a16="http://schemas.microsoft.com/office/drawing/2014/main" id="{E5812D98-E319-44B9-A79E-1194EC818521}"/>
                    </a:ext>
                  </a:extLst>
                </p14:cNvPr>
                <p14:cNvContentPartPr/>
                <p14:nvPr/>
              </p14:nvContentPartPr>
              <p14:xfrm>
                <a:off x="8089567" y="3625284"/>
                <a:ext cx="135000" cy="205560"/>
              </p14:xfrm>
            </p:contentPart>
          </mc:Choice>
          <mc:Fallback xmlns="">
            <p:pic>
              <p:nvPicPr>
                <p:cNvPr id="169439" name="Freihand 169438">
                  <a:extLst>
                    <a:ext uri="{FF2B5EF4-FFF2-40B4-BE49-F238E27FC236}">
                      <a16:creationId xmlns:a16="http://schemas.microsoft.com/office/drawing/2014/main" id="{E5812D98-E319-44B9-A79E-1194EC81852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085247" y="3620964"/>
                  <a:ext cx="143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69440" name="Freihand 169439">
                  <a:extLst>
                    <a:ext uri="{FF2B5EF4-FFF2-40B4-BE49-F238E27FC236}">
                      <a16:creationId xmlns:a16="http://schemas.microsoft.com/office/drawing/2014/main" id="{07D59C38-7C16-4CA0-8176-EF3F0ACD3DA6}"/>
                    </a:ext>
                  </a:extLst>
                </p14:cNvPr>
                <p14:cNvContentPartPr/>
                <p14:nvPr/>
              </p14:nvContentPartPr>
              <p14:xfrm>
                <a:off x="8303047" y="3619164"/>
                <a:ext cx="84240" cy="50040"/>
              </p14:xfrm>
            </p:contentPart>
          </mc:Choice>
          <mc:Fallback xmlns="">
            <p:pic>
              <p:nvPicPr>
                <p:cNvPr id="169440" name="Freihand 169439">
                  <a:extLst>
                    <a:ext uri="{FF2B5EF4-FFF2-40B4-BE49-F238E27FC236}">
                      <a16:creationId xmlns:a16="http://schemas.microsoft.com/office/drawing/2014/main" id="{07D59C38-7C16-4CA0-8176-EF3F0ACD3DA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298727" y="3614844"/>
                  <a:ext cx="92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69441" name="Freihand 169440">
                  <a:extLst>
                    <a:ext uri="{FF2B5EF4-FFF2-40B4-BE49-F238E27FC236}">
                      <a16:creationId xmlns:a16="http://schemas.microsoft.com/office/drawing/2014/main" id="{F6702C24-4718-49A9-85E8-7CE29BFB086B}"/>
                    </a:ext>
                  </a:extLst>
                </p14:cNvPr>
                <p14:cNvContentPartPr/>
                <p14:nvPr/>
              </p14:nvContentPartPr>
              <p14:xfrm>
                <a:off x="8438407" y="3501804"/>
                <a:ext cx="114840" cy="187200"/>
              </p14:xfrm>
            </p:contentPart>
          </mc:Choice>
          <mc:Fallback xmlns="">
            <p:pic>
              <p:nvPicPr>
                <p:cNvPr id="169441" name="Freihand 169440">
                  <a:extLst>
                    <a:ext uri="{FF2B5EF4-FFF2-40B4-BE49-F238E27FC236}">
                      <a16:creationId xmlns:a16="http://schemas.microsoft.com/office/drawing/2014/main" id="{F6702C24-4718-49A9-85E8-7CE29BFB086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434087" y="3497484"/>
                  <a:ext cx="123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69442" name="Freihand 169441">
                  <a:extLst>
                    <a:ext uri="{FF2B5EF4-FFF2-40B4-BE49-F238E27FC236}">
                      <a16:creationId xmlns:a16="http://schemas.microsoft.com/office/drawing/2014/main" id="{A9E0C7E4-0E01-4D01-AFDE-1D14BF21B891}"/>
                    </a:ext>
                  </a:extLst>
                </p14:cNvPr>
                <p14:cNvContentPartPr/>
                <p14:nvPr/>
              </p14:nvContentPartPr>
              <p14:xfrm>
                <a:off x="8595007" y="3560844"/>
                <a:ext cx="83880" cy="167040"/>
              </p14:xfrm>
            </p:contentPart>
          </mc:Choice>
          <mc:Fallback xmlns="">
            <p:pic>
              <p:nvPicPr>
                <p:cNvPr id="169442" name="Freihand 169441">
                  <a:extLst>
                    <a:ext uri="{FF2B5EF4-FFF2-40B4-BE49-F238E27FC236}">
                      <a16:creationId xmlns:a16="http://schemas.microsoft.com/office/drawing/2014/main" id="{A9E0C7E4-0E01-4D01-AFDE-1D14BF21B891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590687" y="3556524"/>
                  <a:ext cx="92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69469" name="Freihand 169468">
                  <a:extLst>
                    <a:ext uri="{FF2B5EF4-FFF2-40B4-BE49-F238E27FC236}">
                      <a16:creationId xmlns:a16="http://schemas.microsoft.com/office/drawing/2014/main" id="{9B39B129-0B22-47A9-8AFB-8D12D4FEAF96}"/>
                    </a:ext>
                  </a:extLst>
                </p14:cNvPr>
                <p14:cNvContentPartPr/>
                <p14:nvPr/>
              </p14:nvContentPartPr>
              <p14:xfrm>
                <a:off x="8341207" y="3376524"/>
                <a:ext cx="459720" cy="501480"/>
              </p14:xfrm>
            </p:contentPart>
          </mc:Choice>
          <mc:Fallback xmlns="">
            <p:pic>
              <p:nvPicPr>
                <p:cNvPr id="169469" name="Freihand 169468">
                  <a:extLst>
                    <a:ext uri="{FF2B5EF4-FFF2-40B4-BE49-F238E27FC236}">
                      <a16:creationId xmlns:a16="http://schemas.microsoft.com/office/drawing/2014/main" id="{9B39B129-0B22-47A9-8AFB-8D12D4FEAF96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8336887" y="3372204"/>
                  <a:ext cx="468360" cy="51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B9D9D84-1D1B-43BE-A3D5-849BBB8CBFBD}"/>
                  </a:ext>
                </a:extLst>
              </p14:cNvPr>
              <p14:cNvContentPartPr/>
              <p14:nvPr/>
            </p14:nvContentPartPr>
            <p14:xfrm>
              <a:off x="4379047" y="4032444"/>
              <a:ext cx="3480480" cy="826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B9D9D84-1D1B-43BE-A3D5-849BBB8CB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4727" y="4028124"/>
                <a:ext cx="3489120" cy="8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5A51B33-DD53-4080-A6F5-E3C35FDE6320}"/>
                  </a:ext>
                </a:extLst>
              </p14:cNvPr>
              <p14:cNvContentPartPr/>
              <p14:nvPr/>
            </p14:nvContentPartPr>
            <p14:xfrm>
              <a:off x="7087687" y="101964"/>
              <a:ext cx="4731120" cy="1358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5A51B33-DD53-4080-A6F5-E3C35FDE6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367" y="97644"/>
                <a:ext cx="4739760" cy="13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5A89321-429B-4536-98D7-A625492F151B}"/>
                  </a:ext>
                </a:extLst>
              </p14:cNvPr>
              <p14:cNvContentPartPr/>
              <p14:nvPr/>
            </p14:nvContentPartPr>
            <p14:xfrm>
              <a:off x="10060567" y="1058484"/>
              <a:ext cx="1553040" cy="95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5A89321-429B-4536-98D7-A625492F15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6247" y="1054164"/>
                <a:ext cx="1561680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1033" name="Freihand 171032">
                <a:extLst>
                  <a:ext uri="{FF2B5EF4-FFF2-40B4-BE49-F238E27FC236}">
                    <a16:creationId xmlns:a16="http://schemas.microsoft.com/office/drawing/2014/main" id="{1E501423-5525-42BF-BA01-F1094A7F318A}"/>
                  </a:ext>
                </a:extLst>
              </p14:cNvPr>
              <p14:cNvContentPartPr/>
              <p14:nvPr/>
            </p14:nvContentPartPr>
            <p14:xfrm>
              <a:off x="3645007" y="260724"/>
              <a:ext cx="1720800" cy="50040"/>
            </p14:xfrm>
          </p:contentPart>
        </mc:Choice>
        <mc:Fallback xmlns="">
          <p:pic>
            <p:nvPicPr>
              <p:cNvPr id="171033" name="Freihand 171032">
                <a:extLst>
                  <a:ext uri="{FF2B5EF4-FFF2-40B4-BE49-F238E27FC236}">
                    <a16:creationId xmlns:a16="http://schemas.microsoft.com/office/drawing/2014/main" id="{1E501423-5525-42BF-BA01-F1094A7F3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0687" y="256404"/>
                <a:ext cx="1729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1035" name="Freihand 171034">
                <a:extLst>
                  <a:ext uri="{FF2B5EF4-FFF2-40B4-BE49-F238E27FC236}">
                    <a16:creationId xmlns:a16="http://schemas.microsoft.com/office/drawing/2014/main" id="{B5C09B37-50E6-4173-B076-32D97DF6D3E5}"/>
                  </a:ext>
                </a:extLst>
              </p14:cNvPr>
              <p14:cNvContentPartPr/>
              <p14:nvPr/>
            </p14:nvContentPartPr>
            <p14:xfrm>
              <a:off x="987487" y="3891684"/>
              <a:ext cx="34920" cy="59760"/>
            </p14:xfrm>
          </p:contentPart>
        </mc:Choice>
        <mc:Fallback xmlns="">
          <p:pic>
            <p:nvPicPr>
              <p:cNvPr id="171035" name="Freihand 171034">
                <a:extLst>
                  <a:ext uri="{FF2B5EF4-FFF2-40B4-BE49-F238E27FC236}">
                    <a16:creationId xmlns:a16="http://schemas.microsoft.com/office/drawing/2014/main" id="{B5C09B37-50E6-4173-B076-32D97DF6D3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167" y="3887364"/>
                <a:ext cx="435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1159" name="Freihand 171158">
                <a:extLst>
                  <a:ext uri="{FF2B5EF4-FFF2-40B4-BE49-F238E27FC236}">
                    <a16:creationId xmlns:a16="http://schemas.microsoft.com/office/drawing/2014/main" id="{79A02B64-A3AF-498B-A317-B18A29D739A4}"/>
                  </a:ext>
                </a:extLst>
              </p14:cNvPr>
              <p14:cNvContentPartPr/>
              <p14:nvPr/>
            </p14:nvContentPartPr>
            <p14:xfrm>
              <a:off x="6939367" y="330204"/>
              <a:ext cx="4128120" cy="40680"/>
            </p14:xfrm>
          </p:contentPart>
        </mc:Choice>
        <mc:Fallback xmlns="">
          <p:pic>
            <p:nvPicPr>
              <p:cNvPr id="171159" name="Freihand 171158">
                <a:extLst>
                  <a:ext uri="{FF2B5EF4-FFF2-40B4-BE49-F238E27FC236}">
                    <a16:creationId xmlns:a16="http://schemas.microsoft.com/office/drawing/2014/main" id="{79A02B64-A3AF-498B-A317-B18A29D739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5047" y="325884"/>
                <a:ext cx="41367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69" name="Gruppieren 171168">
            <a:extLst>
              <a:ext uri="{FF2B5EF4-FFF2-40B4-BE49-F238E27FC236}">
                <a16:creationId xmlns:a16="http://schemas.microsoft.com/office/drawing/2014/main" id="{5828606A-9AB2-45DE-86C3-BEACCA54778E}"/>
              </a:ext>
            </a:extLst>
          </p:cNvPr>
          <p:cNvGrpSpPr/>
          <p:nvPr/>
        </p:nvGrpSpPr>
        <p:grpSpPr>
          <a:xfrm>
            <a:off x="8828647" y="380604"/>
            <a:ext cx="541800" cy="387720"/>
            <a:chOff x="8828647" y="380604"/>
            <a:chExt cx="5418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1160" name="Freihand 171159">
                  <a:extLst>
                    <a:ext uri="{FF2B5EF4-FFF2-40B4-BE49-F238E27FC236}">
                      <a16:creationId xmlns:a16="http://schemas.microsoft.com/office/drawing/2014/main" id="{5554C813-ABD2-473C-B6FF-59DF9622B96D}"/>
                    </a:ext>
                  </a:extLst>
                </p14:cNvPr>
                <p14:cNvContentPartPr/>
                <p14:nvPr/>
              </p14:nvContentPartPr>
              <p14:xfrm>
                <a:off x="8862847" y="685164"/>
                <a:ext cx="9000" cy="83160"/>
              </p14:xfrm>
            </p:contentPart>
          </mc:Choice>
          <mc:Fallback xmlns="">
            <p:pic>
              <p:nvPicPr>
                <p:cNvPr id="171160" name="Freihand 171159">
                  <a:extLst>
                    <a:ext uri="{FF2B5EF4-FFF2-40B4-BE49-F238E27FC236}">
                      <a16:creationId xmlns:a16="http://schemas.microsoft.com/office/drawing/2014/main" id="{5554C813-ABD2-473C-B6FF-59DF9622B9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58527" y="680844"/>
                  <a:ext cx="17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1161" name="Freihand 171160">
                  <a:extLst>
                    <a:ext uri="{FF2B5EF4-FFF2-40B4-BE49-F238E27FC236}">
                      <a16:creationId xmlns:a16="http://schemas.microsoft.com/office/drawing/2014/main" id="{E588C128-C6D1-4826-9CB2-8D5DEF0F4429}"/>
                    </a:ext>
                  </a:extLst>
                </p14:cNvPr>
                <p14:cNvContentPartPr/>
                <p14:nvPr/>
              </p14:nvContentPartPr>
              <p14:xfrm>
                <a:off x="8828647" y="721164"/>
                <a:ext cx="116280" cy="7560"/>
              </p14:xfrm>
            </p:contentPart>
          </mc:Choice>
          <mc:Fallback xmlns="">
            <p:pic>
              <p:nvPicPr>
                <p:cNvPr id="171161" name="Freihand 171160">
                  <a:extLst>
                    <a:ext uri="{FF2B5EF4-FFF2-40B4-BE49-F238E27FC236}">
                      <a16:creationId xmlns:a16="http://schemas.microsoft.com/office/drawing/2014/main" id="{E588C128-C6D1-4826-9CB2-8D5DEF0F44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24327" y="716844"/>
                  <a:ext cx="124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1163" name="Freihand 171162">
                  <a:extLst>
                    <a:ext uri="{FF2B5EF4-FFF2-40B4-BE49-F238E27FC236}">
                      <a16:creationId xmlns:a16="http://schemas.microsoft.com/office/drawing/2014/main" id="{A9563ABA-5FAF-4FE1-8D08-5725ABBB8F28}"/>
                    </a:ext>
                  </a:extLst>
                </p14:cNvPr>
                <p14:cNvContentPartPr/>
                <p14:nvPr/>
              </p14:nvContentPartPr>
              <p14:xfrm>
                <a:off x="9022687" y="627204"/>
                <a:ext cx="115560" cy="128520"/>
              </p14:xfrm>
            </p:contentPart>
          </mc:Choice>
          <mc:Fallback xmlns="">
            <p:pic>
              <p:nvPicPr>
                <p:cNvPr id="171163" name="Freihand 171162">
                  <a:extLst>
                    <a:ext uri="{FF2B5EF4-FFF2-40B4-BE49-F238E27FC236}">
                      <a16:creationId xmlns:a16="http://schemas.microsoft.com/office/drawing/2014/main" id="{A9563ABA-5FAF-4FE1-8D08-5725ABBB8F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18367" y="622884"/>
                  <a:ext cx="124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1164" name="Freihand 171163">
                  <a:extLst>
                    <a:ext uri="{FF2B5EF4-FFF2-40B4-BE49-F238E27FC236}">
                      <a16:creationId xmlns:a16="http://schemas.microsoft.com/office/drawing/2014/main" id="{B3F1E596-EF91-46B3-9C33-DA0B01CAE75E}"/>
                    </a:ext>
                  </a:extLst>
                </p14:cNvPr>
                <p14:cNvContentPartPr/>
                <p14:nvPr/>
              </p14:nvContentPartPr>
              <p14:xfrm>
                <a:off x="9177127" y="647004"/>
                <a:ext cx="92160" cy="94320"/>
              </p14:xfrm>
            </p:contentPart>
          </mc:Choice>
          <mc:Fallback xmlns="">
            <p:pic>
              <p:nvPicPr>
                <p:cNvPr id="171164" name="Freihand 171163">
                  <a:extLst>
                    <a:ext uri="{FF2B5EF4-FFF2-40B4-BE49-F238E27FC236}">
                      <a16:creationId xmlns:a16="http://schemas.microsoft.com/office/drawing/2014/main" id="{B3F1E596-EF91-46B3-9C33-DA0B01CAE7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72807" y="642684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1165" name="Freihand 171164">
                  <a:extLst>
                    <a:ext uri="{FF2B5EF4-FFF2-40B4-BE49-F238E27FC236}">
                      <a16:creationId xmlns:a16="http://schemas.microsoft.com/office/drawing/2014/main" id="{CC2E5757-AC41-4384-8C46-411C7449CD08}"/>
                    </a:ext>
                  </a:extLst>
                </p14:cNvPr>
                <p14:cNvContentPartPr/>
                <p14:nvPr/>
              </p14:nvContentPartPr>
              <p14:xfrm>
                <a:off x="9271447" y="652764"/>
                <a:ext cx="99000" cy="91800"/>
              </p14:xfrm>
            </p:contentPart>
          </mc:Choice>
          <mc:Fallback xmlns="">
            <p:pic>
              <p:nvPicPr>
                <p:cNvPr id="171165" name="Freihand 171164">
                  <a:extLst>
                    <a:ext uri="{FF2B5EF4-FFF2-40B4-BE49-F238E27FC236}">
                      <a16:creationId xmlns:a16="http://schemas.microsoft.com/office/drawing/2014/main" id="{CC2E5757-AC41-4384-8C46-411C7449CD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67127" y="648444"/>
                  <a:ext cx="107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1166" name="Freihand 171165">
                  <a:extLst>
                    <a:ext uri="{FF2B5EF4-FFF2-40B4-BE49-F238E27FC236}">
                      <a16:creationId xmlns:a16="http://schemas.microsoft.com/office/drawing/2014/main" id="{D36DFBEA-163E-4912-A16E-1E190A3CCC03}"/>
                    </a:ext>
                  </a:extLst>
                </p14:cNvPr>
                <p14:cNvContentPartPr/>
                <p14:nvPr/>
              </p14:nvContentPartPr>
              <p14:xfrm>
                <a:off x="9070927" y="380604"/>
                <a:ext cx="138240" cy="162720"/>
              </p14:xfrm>
            </p:contentPart>
          </mc:Choice>
          <mc:Fallback xmlns="">
            <p:pic>
              <p:nvPicPr>
                <p:cNvPr id="171166" name="Freihand 171165">
                  <a:extLst>
                    <a:ext uri="{FF2B5EF4-FFF2-40B4-BE49-F238E27FC236}">
                      <a16:creationId xmlns:a16="http://schemas.microsoft.com/office/drawing/2014/main" id="{D36DFBEA-163E-4912-A16E-1E190A3CCC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66607" y="376284"/>
                  <a:ext cx="146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1167" name="Freihand 171166">
                  <a:extLst>
                    <a:ext uri="{FF2B5EF4-FFF2-40B4-BE49-F238E27FC236}">
                      <a16:creationId xmlns:a16="http://schemas.microsoft.com/office/drawing/2014/main" id="{01066F53-F0FB-4DBB-A25D-FFC15A0BA2B3}"/>
                    </a:ext>
                  </a:extLst>
                </p14:cNvPr>
                <p14:cNvContentPartPr/>
                <p14:nvPr/>
              </p14:nvContentPartPr>
              <p14:xfrm>
                <a:off x="9072727" y="511284"/>
                <a:ext cx="162360" cy="37080"/>
              </p14:xfrm>
            </p:contentPart>
          </mc:Choice>
          <mc:Fallback xmlns="">
            <p:pic>
              <p:nvPicPr>
                <p:cNvPr id="171167" name="Freihand 171166">
                  <a:extLst>
                    <a:ext uri="{FF2B5EF4-FFF2-40B4-BE49-F238E27FC236}">
                      <a16:creationId xmlns:a16="http://schemas.microsoft.com/office/drawing/2014/main" id="{01066F53-F0FB-4DBB-A25D-FFC15A0BA2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68407" y="506964"/>
                  <a:ext cx="171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1168" name="Freihand 171167">
                  <a:extLst>
                    <a:ext uri="{FF2B5EF4-FFF2-40B4-BE49-F238E27FC236}">
                      <a16:creationId xmlns:a16="http://schemas.microsoft.com/office/drawing/2014/main" id="{EDDF2360-4F42-46A8-AD30-CBBD173AF6ED}"/>
                    </a:ext>
                  </a:extLst>
                </p14:cNvPr>
                <p14:cNvContentPartPr/>
                <p14:nvPr/>
              </p14:nvContentPartPr>
              <p14:xfrm>
                <a:off x="9235447" y="408324"/>
                <a:ext cx="123480" cy="154800"/>
              </p14:xfrm>
            </p:contentPart>
          </mc:Choice>
          <mc:Fallback xmlns="">
            <p:pic>
              <p:nvPicPr>
                <p:cNvPr id="171168" name="Freihand 171167">
                  <a:extLst>
                    <a:ext uri="{FF2B5EF4-FFF2-40B4-BE49-F238E27FC236}">
                      <a16:creationId xmlns:a16="http://schemas.microsoft.com/office/drawing/2014/main" id="{EDDF2360-4F42-46A8-AD30-CBBD173AF6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31127" y="404004"/>
                  <a:ext cx="1321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73" name="Gruppieren 171172">
            <a:extLst>
              <a:ext uri="{FF2B5EF4-FFF2-40B4-BE49-F238E27FC236}">
                <a16:creationId xmlns:a16="http://schemas.microsoft.com/office/drawing/2014/main" id="{4C56FA46-44AD-4780-8FC0-8A7FFD799495}"/>
              </a:ext>
            </a:extLst>
          </p:cNvPr>
          <p:cNvGrpSpPr/>
          <p:nvPr/>
        </p:nvGrpSpPr>
        <p:grpSpPr>
          <a:xfrm>
            <a:off x="6309367" y="916284"/>
            <a:ext cx="497160" cy="141480"/>
            <a:chOff x="6309367" y="916284"/>
            <a:chExt cx="49716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1170" name="Freihand 171169">
                  <a:extLst>
                    <a:ext uri="{FF2B5EF4-FFF2-40B4-BE49-F238E27FC236}">
                      <a16:creationId xmlns:a16="http://schemas.microsoft.com/office/drawing/2014/main" id="{C294DC81-A9A8-4AE8-867B-04E7510C5CDD}"/>
                    </a:ext>
                  </a:extLst>
                </p14:cNvPr>
                <p14:cNvContentPartPr/>
                <p14:nvPr/>
              </p14:nvContentPartPr>
              <p14:xfrm>
                <a:off x="6309367" y="916284"/>
                <a:ext cx="144360" cy="141480"/>
              </p14:xfrm>
            </p:contentPart>
          </mc:Choice>
          <mc:Fallback xmlns="">
            <p:pic>
              <p:nvPicPr>
                <p:cNvPr id="171170" name="Freihand 171169">
                  <a:extLst>
                    <a:ext uri="{FF2B5EF4-FFF2-40B4-BE49-F238E27FC236}">
                      <a16:creationId xmlns:a16="http://schemas.microsoft.com/office/drawing/2014/main" id="{C294DC81-A9A8-4AE8-867B-04E7510C5C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05047" y="911964"/>
                  <a:ext cx="153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1171" name="Freihand 171170">
                  <a:extLst>
                    <a:ext uri="{FF2B5EF4-FFF2-40B4-BE49-F238E27FC236}">
                      <a16:creationId xmlns:a16="http://schemas.microsoft.com/office/drawing/2014/main" id="{709490F8-385F-4D20-A145-E602F18BD9D1}"/>
                    </a:ext>
                  </a:extLst>
                </p14:cNvPr>
                <p14:cNvContentPartPr/>
                <p14:nvPr/>
              </p14:nvContentPartPr>
              <p14:xfrm>
                <a:off x="6465967" y="942564"/>
                <a:ext cx="118440" cy="87480"/>
              </p14:xfrm>
            </p:contentPart>
          </mc:Choice>
          <mc:Fallback xmlns="">
            <p:pic>
              <p:nvPicPr>
                <p:cNvPr id="171171" name="Freihand 171170">
                  <a:extLst>
                    <a:ext uri="{FF2B5EF4-FFF2-40B4-BE49-F238E27FC236}">
                      <a16:creationId xmlns:a16="http://schemas.microsoft.com/office/drawing/2014/main" id="{709490F8-385F-4D20-A145-E602F18BD9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61647" y="938244"/>
                  <a:ext cx="12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1172" name="Freihand 171171">
                  <a:extLst>
                    <a:ext uri="{FF2B5EF4-FFF2-40B4-BE49-F238E27FC236}">
                      <a16:creationId xmlns:a16="http://schemas.microsoft.com/office/drawing/2014/main" id="{25C28D8D-DBA9-4AE7-8C46-07A2E6C39FC1}"/>
                    </a:ext>
                  </a:extLst>
                </p14:cNvPr>
                <p14:cNvContentPartPr/>
                <p14:nvPr/>
              </p14:nvContentPartPr>
              <p14:xfrm>
                <a:off x="6661447" y="964524"/>
                <a:ext cx="145080" cy="83160"/>
              </p14:xfrm>
            </p:contentPart>
          </mc:Choice>
          <mc:Fallback xmlns="">
            <p:pic>
              <p:nvPicPr>
                <p:cNvPr id="171172" name="Freihand 171171">
                  <a:extLst>
                    <a:ext uri="{FF2B5EF4-FFF2-40B4-BE49-F238E27FC236}">
                      <a16:creationId xmlns:a16="http://schemas.microsoft.com/office/drawing/2014/main" id="{25C28D8D-DBA9-4AE7-8C46-07A2E6C39F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57127" y="960204"/>
                  <a:ext cx="1537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77" name="Gruppieren 171176">
            <a:extLst>
              <a:ext uri="{FF2B5EF4-FFF2-40B4-BE49-F238E27FC236}">
                <a16:creationId xmlns:a16="http://schemas.microsoft.com/office/drawing/2014/main" id="{A060524C-7A90-4D85-A8DF-D2F7B1CB28E7}"/>
              </a:ext>
            </a:extLst>
          </p:cNvPr>
          <p:cNvGrpSpPr/>
          <p:nvPr/>
        </p:nvGrpSpPr>
        <p:grpSpPr>
          <a:xfrm>
            <a:off x="8307367" y="1596324"/>
            <a:ext cx="506160" cy="156960"/>
            <a:chOff x="8307367" y="1596324"/>
            <a:chExt cx="50616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1174" name="Freihand 171173">
                  <a:extLst>
                    <a:ext uri="{FF2B5EF4-FFF2-40B4-BE49-F238E27FC236}">
                      <a16:creationId xmlns:a16="http://schemas.microsoft.com/office/drawing/2014/main" id="{4348BF30-BF8A-4167-85EA-E593912E59DA}"/>
                    </a:ext>
                  </a:extLst>
                </p14:cNvPr>
                <p14:cNvContentPartPr/>
                <p14:nvPr/>
              </p14:nvContentPartPr>
              <p14:xfrm>
                <a:off x="8307367" y="1596324"/>
                <a:ext cx="193320" cy="156960"/>
              </p14:xfrm>
            </p:contentPart>
          </mc:Choice>
          <mc:Fallback xmlns="">
            <p:pic>
              <p:nvPicPr>
                <p:cNvPr id="171174" name="Freihand 171173">
                  <a:extLst>
                    <a:ext uri="{FF2B5EF4-FFF2-40B4-BE49-F238E27FC236}">
                      <a16:creationId xmlns:a16="http://schemas.microsoft.com/office/drawing/2014/main" id="{4348BF30-BF8A-4167-85EA-E593912E59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03047" y="1592004"/>
                  <a:ext cx="201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1175" name="Freihand 171174">
                  <a:extLst>
                    <a:ext uri="{FF2B5EF4-FFF2-40B4-BE49-F238E27FC236}">
                      <a16:creationId xmlns:a16="http://schemas.microsoft.com/office/drawing/2014/main" id="{30946BDB-C614-4335-A2BF-FD028DB7820A}"/>
                    </a:ext>
                  </a:extLst>
                </p14:cNvPr>
                <p14:cNvContentPartPr/>
                <p14:nvPr/>
              </p14:nvContentPartPr>
              <p14:xfrm>
                <a:off x="8521207" y="1622964"/>
                <a:ext cx="145440" cy="86760"/>
              </p14:xfrm>
            </p:contentPart>
          </mc:Choice>
          <mc:Fallback xmlns="">
            <p:pic>
              <p:nvPicPr>
                <p:cNvPr id="171175" name="Freihand 171174">
                  <a:extLst>
                    <a:ext uri="{FF2B5EF4-FFF2-40B4-BE49-F238E27FC236}">
                      <a16:creationId xmlns:a16="http://schemas.microsoft.com/office/drawing/2014/main" id="{30946BDB-C614-4335-A2BF-FD028DB782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16887" y="1618644"/>
                  <a:ext cx="15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1176" name="Freihand 171175">
                  <a:extLst>
                    <a:ext uri="{FF2B5EF4-FFF2-40B4-BE49-F238E27FC236}">
                      <a16:creationId xmlns:a16="http://schemas.microsoft.com/office/drawing/2014/main" id="{652FB315-2501-40F8-A5A4-89B449BA8567}"/>
                    </a:ext>
                  </a:extLst>
                </p14:cNvPr>
                <p14:cNvContentPartPr/>
                <p14:nvPr/>
              </p14:nvContentPartPr>
              <p14:xfrm>
                <a:off x="8673847" y="1617204"/>
                <a:ext cx="139680" cy="92520"/>
              </p14:xfrm>
            </p:contentPart>
          </mc:Choice>
          <mc:Fallback xmlns="">
            <p:pic>
              <p:nvPicPr>
                <p:cNvPr id="171176" name="Freihand 171175">
                  <a:extLst>
                    <a:ext uri="{FF2B5EF4-FFF2-40B4-BE49-F238E27FC236}">
                      <a16:creationId xmlns:a16="http://schemas.microsoft.com/office/drawing/2014/main" id="{652FB315-2501-40F8-A5A4-89B449BA85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69527" y="1612884"/>
                  <a:ext cx="1483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85" name="Gruppieren 171184">
            <a:extLst>
              <a:ext uri="{FF2B5EF4-FFF2-40B4-BE49-F238E27FC236}">
                <a16:creationId xmlns:a16="http://schemas.microsoft.com/office/drawing/2014/main" id="{E948EDE9-99B0-4DA7-A372-1B9E62932715}"/>
              </a:ext>
            </a:extLst>
          </p:cNvPr>
          <p:cNvGrpSpPr/>
          <p:nvPr/>
        </p:nvGrpSpPr>
        <p:grpSpPr>
          <a:xfrm>
            <a:off x="8488087" y="2099604"/>
            <a:ext cx="511920" cy="149040"/>
            <a:chOff x="8488087" y="2099604"/>
            <a:chExt cx="51192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1178" name="Freihand 171177">
                  <a:extLst>
                    <a:ext uri="{FF2B5EF4-FFF2-40B4-BE49-F238E27FC236}">
                      <a16:creationId xmlns:a16="http://schemas.microsoft.com/office/drawing/2014/main" id="{CEA5C8E1-96C1-4EF1-8C1B-81731A282505}"/>
                    </a:ext>
                  </a:extLst>
                </p14:cNvPr>
                <p14:cNvContentPartPr/>
                <p14:nvPr/>
              </p14:nvContentPartPr>
              <p14:xfrm>
                <a:off x="8488087" y="2099604"/>
                <a:ext cx="166680" cy="149040"/>
              </p14:xfrm>
            </p:contentPart>
          </mc:Choice>
          <mc:Fallback xmlns="">
            <p:pic>
              <p:nvPicPr>
                <p:cNvPr id="171178" name="Freihand 171177">
                  <a:extLst>
                    <a:ext uri="{FF2B5EF4-FFF2-40B4-BE49-F238E27FC236}">
                      <a16:creationId xmlns:a16="http://schemas.microsoft.com/office/drawing/2014/main" id="{CEA5C8E1-96C1-4EF1-8C1B-81731A2825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83767" y="2095284"/>
                  <a:ext cx="175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1179" name="Freihand 171178">
                  <a:extLst>
                    <a:ext uri="{FF2B5EF4-FFF2-40B4-BE49-F238E27FC236}">
                      <a16:creationId xmlns:a16="http://schemas.microsoft.com/office/drawing/2014/main" id="{7982C698-674C-44B5-804F-D6FBBB462043}"/>
                    </a:ext>
                  </a:extLst>
                </p14:cNvPr>
                <p14:cNvContentPartPr/>
                <p14:nvPr/>
              </p14:nvContentPartPr>
              <p14:xfrm>
                <a:off x="8674927" y="2119404"/>
                <a:ext cx="128880" cy="102960"/>
              </p14:xfrm>
            </p:contentPart>
          </mc:Choice>
          <mc:Fallback xmlns="">
            <p:pic>
              <p:nvPicPr>
                <p:cNvPr id="171179" name="Freihand 171178">
                  <a:extLst>
                    <a:ext uri="{FF2B5EF4-FFF2-40B4-BE49-F238E27FC236}">
                      <a16:creationId xmlns:a16="http://schemas.microsoft.com/office/drawing/2014/main" id="{7982C698-674C-44B5-804F-D6FBBB4620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70607" y="2115084"/>
                  <a:ext cx="137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1180" name="Freihand 171179">
                  <a:extLst>
                    <a:ext uri="{FF2B5EF4-FFF2-40B4-BE49-F238E27FC236}">
                      <a16:creationId xmlns:a16="http://schemas.microsoft.com/office/drawing/2014/main" id="{2A2E6FE3-9BDC-48D7-BBBB-922D81414534}"/>
                    </a:ext>
                  </a:extLst>
                </p14:cNvPr>
                <p14:cNvContentPartPr/>
                <p14:nvPr/>
              </p14:nvContentPartPr>
              <p14:xfrm>
                <a:off x="8875807" y="2146044"/>
                <a:ext cx="124200" cy="77400"/>
              </p14:xfrm>
            </p:contentPart>
          </mc:Choice>
          <mc:Fallback xmlns="">
            <p:pic>
              <p:nvPicPr>
                <p:cNvPr id="171180" name="Freihand 171179">
                  <a:extLst>
                    <a:ext uri="{FF2B5EF4-FFF2-40B4-BE49-F238E27FC236}">
                      <a16:creationId xmlns:a16="http://schemas.microsoft.com/office/drawing/2014/main" id="{2A2E6FE3-9BDC-48D7-BBBB-922D814145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71487" y="2141724"/>
                  <a:ext cx="1328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84" name="Gruppieren 171183">
            <a:extLst>
              <a:ext uri="{FF2B5EF4-FFF2-40B4-BE49-F238E27FC236}">
                <a16:creationId xmlns:a16="http://schemas.microsoft.com/office/drawing/2014/main" id="{6F1B9A96-F225-4CB0-B90C-6BCF3B1786B3}"/>
              </a:ext>
            </a:extLst>
          </p:cNvPr>
          <p:cNvGrpSpPr/>
          <p:nvPr/>
        </p:nvGrpSpPr>
        <p:grpSpPr>
          <a:xfrm>
            <a:off x="8472967" y="2559684"/>
            <a:ext cx="432720" cy="115920"/>
            <a:chOff x="8472967" y="2559684"/>
            <a:chExt cx="43272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1181" name="Freihand 171180">
                  <a:extLst>
                    <a:ext uri="{FF2B5EF4-FFF2-40B4-BE49-F238E27FC236}">
                      <a16:creationId xmlns:a16="http://schemas.microsoft.com/office/drawing/2014/main" id="{E1E1104A-DB5D-45A3-9455-D086B00F4754}"/>
                    </a:ext>
                  </a:extLst>
                </p14:cNvPr>
                <p14:cNvContentPartPr/>
                <p14:nvPr/>
              </p14:nvContentPartPr>
              <p14:xfrm>
                <a:off x="8472967" y="2559684"/>
                <a:ext cx="154440" cy="115920"/>
              </p14:xfrm>
            </p:contentPart>
          </mc:Choice>
          <mc:Fallback xmlns="">
            <p:pic>
              <p:nvPicPr>
                <p:cNvPr id="171181" name="Freihand 171180">
                  <a:extLst>
                    <a:ext uri="{FF2B5EF4-FFF2-40B4-BE49-F238E27FC236}">
                      <a16:creationId xmlns:a16="http://schemas.microsoft.com/office/drawing/2014/main" id="{E1E1104A-DB5D-45A3-9455-D086B00F47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8647" y="2555364"/>
                  <a:ext cx="163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71182" name="Freihand 171181">
                  <a:extLst>
                    <a:ext uri="{FF2B5EF4-FFF2-40B4-BE49-F238E27FC236}">
                      <a16:creationId xmlns:a16="http://schemas.microsoft.com/office/drawing/2014/main" id="{394D1D3E-9A18-41C8-86FF-76B5A127D679}"/>
                    </a:ext>
                  </a:extLst>
                </p14:cNvPr>
                <p14:cNvContentPartPr/>
                <p14:nvPr/>
              </p14:nvContentPartPr>
              <p14:xfrm>
                <a:off x="8632087" y="2565804"/>
                <a:ext cx="111600" cy="76320"/>
              </p14:xfrm>
            </p:contentPart>
          </mc:Choice>
          <mc:Fallback xmlns="">
            <p:pic>
              <p:nvPicPr>
                <p:cNvPr id="171182" name="Freihand 171181">
                  <a:extLst>
                    <a:ext uri="{FF2B5EF4-FFF2-40B4-BE49-F238E27FC236}">
                      <a16:creationId xmlns:a16="http://schemas.microsoft.com/office/drawing/2014/main" id="{394D1D3E-9A18-41C8-86FF-76B5A127D6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27767" y="2561484"/>
                  <a:ext cx="120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1183" name="Freihand 171182">
                  <a:extLst>
                    <a:ext uri="{FF2B5EF4-FFF2-40B4-BE49-F238E27FC236}">
                      <a16:creationId xmlns:a16="http://schemas.microsoft.com/office/drawing/2014/main" id="{D94521A8-F82C-4E05-86EA-F7DB8A2A12E5}"/>
                    </a:ext>
                  </a:extLst>
                </p14:cNvPr>
                <p14:cNvContentPartPr/>
                <p14:nvPr/>
              </p14:nvContentPartPr>
              <p14:xfrm>
                <a:off x="8777887" y="2563644"/>
                <a:ext cx="127800" cy="61200"/>
              </p14:xfrm>
            </p:contentPart>
          </mc:Choice>
          <mc:Fallback xmlns="">
            <p:pic>
              <p:nvPicPr>
                <p:cNvPr id="171183" name="Freihand 171182">
                  <a:extLst>
                    <a:ext uri="{FF2B5EF4-FFF2-40B4-BE49-F238E27FC236}">
                      <a16:creationId xmlns:a16="http://schemas.microsoft.com/office/drawing/2014/main" id="{D94521A8-F82C-4E05-86EA-F7DB8A2A12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73567" y="2559324"/>
                  <a:ext cx="1364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3" name="Gruppieren 171202">
            <a:extLst>
              <a:ext uri="{FF2B5EF4-FFF2-40B4-BE49-F238E27FC236}">
                <a16:creationId xmlns:a16="http://schemas.microsoft.com/office/drawing/2014/main" id="{FEDEF2A6-94D0-4D4D-B472-222D0339A8B4}"/>
              </a:ext>
            </a:extLst>
          </p:cNvPr>
          <p:cNvGrpSpPr/>
          <p:nvPr/>
        </p:nvGrpSpPr>
        <p:grpSpPr>
          <a:xfrm>
            <a:off x="7701487" y="3309204"/>
            <a:ext cx="1361880" cy="298800"/>
            <a:chOff x="7701487" y="3309204"/>
            <a:chExt cx="136188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1186" name="Freihand 171185">
                  <a:extLst>
                    <a:ext uri="{FF2B5EF4-FFF2-40B4-BE49-F238E27FC236}">
                      <a16:creationId xmlns:a16="http://schemas.microsoft.com/office/drawing/2014/main" id="{56AD0843-E2CD-4C0D-B161-A7C2EDC9636F}"/>
                    </a:ext>
                  </a:extLst>
                </p14:cNvPr>
                <p14:cNvContentPartPr/>
                <p14:nvPr/>
              </p14:nvContentPartPr>
              <p14:xfrm>
                <a:off x="8527687" y="3309204"/>
                <a:ext cx="128880" cy="132840"/>
              </p14:xfrm>
            </p:contentPart>
          </mc:Choice>
          <mc:Fallback xmlns="">
            <p:pic>
              <p:nvPicPr>
                <p:cNvPr id="171186" name="Freihand 171185">
                  <a:extLst>
                    <a:ext uri="{FF2B5EF4-FFF2-40B4-BE49-F238E27FC236}">
                      <a16:creationId xmlns:a16="http://schemas.microsoft.com/office/drawing/2014/main" id="{56AD0843-E2CD-4C0D-B161-A7C2EDC9636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23367" y="3304884"/>
                  <a:ext cx="137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1187" name="Freihand 171186">
                  <a:extLst>
                    <a:ext uri="{FF2B5EF4-FFF2-40B4-BE49-F238E27FC236}">
                      <a16:creationId xmlns:a16="http://schemas.microsoft.com/office/drawing/2014/main" id="{62E54134-2259-400C-A5A9-EE98DEC7869E}"/>
                    </a:ext>
                  </a:extLst>
                </p14:cNvPr>
                <p14:cNvContentPartPr/>
                <p14:nvPr/>
              </p14:nvContentPartPr>
              <p14:xfrm>
                <a:off x="8609047" y="3344124"/>
                <a:ext cx="53280" cy="108720"/>
              </p14:xfrm>
            </p:contentPart>
          </mc:Choice>
          <mc:Fallback xmlns="">
            <p:pic>
              <p:nvPicPr>
                <p:cNvPr id="171187" name="Freihand 171186">
                  <a:extLst>
                    <a:ext uri="{FF2B5EF4-FFF2-40B4-BE49-F238E27FC236}">
                      <a16:creationId xmlns:a16="http://schemas.microsoft.com/office/drawing/2014/main" id="{62E54134-2259-400C-A5A9-EE98DEC786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04727" y="3339804"/>
                  <a:ext cx="61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1188" name="Freihand 171187">
                  <a:extLst>
                    <a:ext uri="{FF2B5EF4-FFF2-40B4-BE49-F238E27FC236}">
                      <a16:creationId xmlns:a16="http://schemas.microsoft.com/office/drawing/2014/main" id="{284C761E-4629-4027-8FF8-7EB3A4C1075A}"/>
                    </a:ext>
                  </a:extLst>
                </p14:cNvPr>
                <p14:cNvContentPartPr/>
                <p14:nvPr/>
              </p14:nvContentPartPr>
              <p14:xfrm>
                <a:off x="8683207" y="3339084"/>
                <a:ext cx="101520" cy="110520"/>
              </p14:xfrm>
            </p:contentPart>
          </mc:Choice>
          <mc:Fallback xmlns="">
            <p:pic>
              <p:nvPicPr>
                <p:cNvPr id="171188" name="Freihand 171187">
                  <a:extLst>
                    <a:ext uri="{FF2B5EF4-FFF2-40B4-BE49-F238E27FC236}">
                      <a16:creationId xmlns:a16="http://schemas.microsoft.com/office/drawing/2014/main" id="{284C761E-4629-4027-8FF8-7EB3A4C107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78887" y="3334764"/>
                  <a:ext cx="110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1189" name="Freihand 171188">
                  <a:extLst>
                    <a:ext uri="{FF2B5EF4-FFF2-40B4-BE49-F238E27FC236}">
                      <a16:creationId xmlns:a16="http://schemas.microsoft.com/office/drawing/2014/main" id="{94F3C45D-F9BF-43E0-94D3-2526A5D62D4B}"/>
                    </a:ext>
                  </a:extLst>
                </p14:cNvPr>
                <p14:cNvContentPartPr/>
                <p14:nvPr/>
              </p14:nvContentPartPr>
              <p14:xfrm>
                <a:off x="8827567" y="3334044"/>
                <a:ext cx="96120" cy="85680"/>
              </p14:xfrm>
            </p:contentPart>
          </mc:Choice>
          <mc:Fallback xmlns="">
            <p:pic>
              <p:nvPicPr>
                <p:cNvPr id="171189" name="Freihand 171188">
                  <a:extLst>
                    <a:ext uri="{FF2B5EF4-FFF2-40B4-BE49-F238E27FC236}">
                      <a16:creationId xmlns:a16="http://schemas.microsoft.com/office/drawing/2014/main" id="{94F3C45D-F9BF-43E0-94D3-2526A5D62D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23247" y="3329724"/>
                  <a:ext cx="104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1190" name="Freihand 171189">
                  <a:extLst>
                    <a:ext uri="{FF2B5EF4-FFF2-40B4-BE49-F238E27FC236}">
                      <a16:creationId xmlns:a16="http://schemas.microsoft.com/office/drawing/2014/main" id="{D863BAAD-196E-4642-B471-ADC0E01BEC22}"/>
                    </a:ext>
                  </a:extLst>
                </p14:cNvPr>
                <p14:cNvContentPartPr/>
                <p14:nvPr/>
              </p14:nvContentPartPr>
              <p14:xfrm>
                <a:off x="8943847" y="3320364"/>
                <a:ext cx="119520" cy="92880"/>
              </p14:xfrm>
            </p:contentPart>
          </mc:Choice>
          <mc:Fallback xmlns="">
            <p:pic>
              <p:nvPicPr>
                <p:cNvPr id="171190" name="Freihand 171189">
                  <a:extLst>
                    <a:ext uri="{FF2B5EF4-FFF2-40B4-BE49-F238E27FC236}">
                      <a16:creationId xmlns:a16="http://schemas.microsoft.com/office/drawing/2014/main" id="{D863BAAD-196E-4642-B471-ADC0E01BEC2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39527" y="3316044"/>
                  <a:ext cx="128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1192" name="Freihand 171191">
                  <a:extLst>
                    <a:ext uri="{FF2B5EF4-FFF2-40B4-BE49-F238E27FC236}">
                      <a16:creationId xmlns:a16="http://schemas.microsoft.com/office/drawing/2014/main" id="{49BF4998-BB2F-492F-AD63-606DA6CC47B9}"/>
                    </a:ext>
                  </a:extLst>
                </p14:cNvPr>
                <p14:cNvContentPartPr/>
                <p14:nvPr/>
              </p14:nvContentPartPr>
              <p14:xfrm>
                <a:off x="7701487" y="3435924"/>
                <a:ext cx="104400" cy="77040"/>
              </p14:xfrm>
            </p:contentPart>
          </mc:Choice>
          <mc:Fallback xmlns="">
            <p:pic>
              <p:nvPicPr>
                <p:cNvPr id="171192" name="Freihand 171191">
                  <a:extLst>
                    <a:ext uri="{FF2B5EF4-FFF2-40B4-BE49-F238E27FC236}">
                      <a16:creationId xmlns:a16="http://schemas.microsoft.com/office/drawing/2014/main" id="{49BF4998-BB2F-492F-AD63-606DA6CC47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7167" y="3431604"/>
                  <a:ext cx="113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1193" name="Freihand 171192">
                  <a:extLst>
                    <a:ext uri="{FF2B5EF4-FFF2-40B4-BE49-F238E27FC236}">
                      <a16:creationId xmlns:a16="http://schemas.microsoft.com/office/drawing/2014/main" id="{489AB59B-4601-4526-9ED5-0E2D4F59BD26}"/>
                    </a:ext>
                  </a:extLst>
                </p14:cNvPr>
                <p14:cNvContentPartPr/>
                <p14:nvPr/>
              </p14:nvContentPartPr>
              <p14:xfrm>
                <a:off x="7733167" y="3461844"/>
                <a:ext cx="83520" cy="127440"/>
              </p14:xfrm>
            </p:contentPart>
          </mc:Choice>
          <mc:Fallback xmlns="">
            <p:pic>
              <p:nvPicPr>
                <p:cNvPr id="171193" name="Freihand 171192">
                  <a:extLst>
                    <a:ext uri="{FF2B5EF4-FFF2-40B4-BE49-F238E27FC236}">
                      <a16:creationId xmlns:a16="http://schemas.microsoft.com/office/drawing/2014/main" id="{489AB59B-4601-4526-9ED5-0E2D4F59BD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28847" y="3457524"/>
                  <a:ext cx="92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1194" name="Freihand 171193">
                  <a:extLst>
                    <a:ext uri="{FF2B5EF4-FFF2-40B4-BE49-F238E27FC236}">
                      <a16:creationId xmlns:a16="http://schemas.microsoft.com/office/drawing/2014/main" id="{DD18EEBA-802B-4D9C-BF22-E401035B693D}"/>
                    </a:ext>
                  </a:extLst>
                </p14:cNvPr>
                <p14:cNvContentPartPr/>
                <p14:nvPr/>
              </p14:nvContentPartPr>
              <p14:xfrm>
                <a:off x="7819207" y="3386244"/>
                <a:ext cx="112680" cy="117000"/>
              </p14:xfrm>
            </p:contentPart>
          </mc:Choice>
          <mc:Fallback xmlns="">
            <p:pic>
              <p:nvPicPr>
                <p:cNvPr id="171194" name="Freihand 171193">
                  <a:extLst>
                    <a:ext uri="{FF2B5EF4-FFF2-40B4-BE49-F238E27FC236}">
                      <a16:creationId xmlns:a16="http://schemas.microsoft.com/office/drawing/2014/main" id="{DD18EEBA-802B-4D9C-BF22-E401035B69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14887" y="3381924"/>
                  <a:ext cx="121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1195" name="Freihand 171194">
                  <a:extLst>
                    <a:ext uri="{FF2B5EF4-FFF2-40B4-BE49-F238E27FC236}">
                      <a16:creationId xmlns:a16="http://schemas.microsoft.com/office/drawing/2014/main" id="{DEAA2D46-093A-47F6-8B57-A769951FC0B9}"/>
                    </a:ext>
                  </a:extLst>
                </p14:cNvPr>
                <p14:cNvContentPartPr/>
                <p14:nvPr/>
              </p14:nvContentPartPr>
              <p14:xfrm>
                <a:off x="7903807" y="3386964"/>
                <a:ext cx="82080" cy="169560"/>
              </p14:xfrm>
            </p:contentPart>
          </mc:Choice>
          <mc:Fallback xmlns="">
            <p:pic>
              <p:nvPicPr>
                <p:cNvPr id="171195" name="Freihand 171194">
                  <a:extLst>
                    <a:ext uri="{FF2B5EF4-FFF2-40B4-BE49-F238E27FC236}">
                      <a16:creationId xmlns:a16="http://schemas.microsoft.com/office/drawing/2014/main" id="{DEAA2D46-093A-47F6-8B57-A769951FC0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99487" y="3382644"/>
                  <a:ext cx="90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1196" name="Freihand 171195">
                  <a:extLst>
                    <a:ext uri="{FF2B5EF4-FFF2-40B4-BE49-F238E27FC236}">
                      <a16:creationId xmlns:a16="http://schemas.microsoft.com/office/drawing/2014/main" id="{D28747EA-ACBA-4877-A449-2501A3027480}"/>
                    </a:ext>
                  </a:extLst>
                </p14:cNvPr>
                <p14:cNvContentPartPr/>
                <p14:nvPr/>
              </p14:nvContentPartPr>
              <p14:xfrm>
                <a:off x="7999927" y="3417924"/>
                <a:ext cx="69120" cy="81720"/>
              </p14:xfrm>
            </p:contentPart>
          </mc:Choice>
          <mc:Fallback xmlns="">
            <p:pic>
              <p:nvPicPr>
                <p:cNvPr id="171196" name="Freihand 171195">
                  <a:extLst>
                    <a:ext uri="{FF2B5EF4-FFF2-40B4-BE49-F238E27FC236}">
                      <a16:creationId xmlns:a16="http://schemas.microsoft.com/office/drawing/2014/main" id="{D28747EA-ACBA-4877-A449-2501A30274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95607" y="3413604"/>
                  <a:ext cx="77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1197" name="Freihand 171196">
                  <a:extLst>
                    <a:ext uri="{FF2B5EF4-FFF2-40B4-BE49-F238E27FC236}">
                      <a16:creationId xmlns:a16="http://schemas.microsoft.com/office/drawing/2014/main" id="{3495AB5D-9036-435E-8BEB-80A053E667C0}"/>
                    </a:ext>
                  </a:extLst>
                </p14:cNvPr>
                <p14:cNvContentPartPr/>
                <p14:nvPr/>
              </p14:nvContentPartPr>
              <p14:xfrm>
                <a:off x="8051767" y="3416484"/>
                <a:ext cx="16560" cy="111600"/>
              </p14:xfrm>
            </p:contentPart>
          </mc:Choice>
          <mc:Fallback xmlns="">
            <p:pic>
              <p:nvPicPr>
                <p:cNvPr id="171197" name="Freihand 171196">
                  <a:extLst>
                    <a:ext uri="{FF2B5EF4-FFF2-40B4-BE49-F238E27FC236}">
                      <a16:creationId xmlns:a16="http://schemas.microsoft.com/office/drawing/2014/main" id="{3495AB5D-9036-435E-8BEB-80A053E667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47447" y="3412164"/>
                  <a:ext cx="2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1198" name="Freihand 171197">
                  <a:extLst>
                    <a:ext uri="{FF2B5EF4-FFF2-40B4-BE49-F238E27FC236}">
                      <a16:creationId xmlns:a16="http://schemas.microsoft.com/office/drawing/2014/main" id="{D8A4372D-6622-48CE-9603-0F74215777E2}"/>
                    </a:ext>
                  </a:extLst>
                </p14:cNvPr>
                <p14:cNvContentPartPr/>
                <p14:nvPr/>
              </p14:nvContentPartPr>
              <p14:xfrm>
                <a:off x="7995247" y="3507564"/>
                <a:ext cx="83880" cy="11520"/>
              </p14:xfrm>
            </p:contentPart>
          </mc:Choice>
          <mc:Fallback xmlns="">
            <p:pic>
              <p:nvPicPr>
                <p:cNvPr id="171198" name="Freihand 171197">
                  <a:extLst>
                    <a:ext uri="{FF2B5EF4-FFF2-40B4-BE49-F238E27FC236}">
                      <a16:creationId xmlns:a16="http://schemas.microsoft.com/office/drawing/2014/main" id="{D8A4372D-6622-48CE-9603-0F74215777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90927" y="3503244"/>
                  <a:ext cx="92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1199" name="Freihand 171198">
                  <a:extLst>
                    <a:ext uri="{FF2B5EF4-FFF2-40B4-BE49-F238E27FC236}">
                      <a16:creationId xmlns:a16="http://schemas.microsoft.com/office/drawing/2014/main" id="{B562832E-C4CC-4277-BF9E-DEF36998E68E}"/>
                    </a:ext>
                  </a:extLst>
                </p14:cNvPr>
                <p14:cNvContentPartPr/>
                <p14:nvPr/>
              </p14:nvContentPartPr>
              <p14:xfrm>
                <a:off x="8075167" y="3429804"/>
                <a:ext cx="69840" cy="133200"/>
              </p14:xfrm>
            </p:contentPart>
          </mc:Choice>
          <mc:Fallback xmlns="">
            <p:pic>
              <p:nvPicPr>
                <p:cNvPr id="171199" name="Freihand 171198">
                  <a:extLst>
                    <a:ext uri="{FF2B5EF4-FFF2-40B4-BE49-F238E27FC236}">
                      <a16:creationId xmlns:a16="http://schemas.microsoft.com/office/drawing/2014/main" id="{B562832E-C4CC-4277-BF9E-DEF36998E6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70847" y="3425484"/>
                  <a:ext cx="7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200" name="Freihand 171199">
                  <a:extLst>
                    <a:ext uri="{FF2B5EF4-FFF2-40B4-BE49-F238E27FC236}">
                      <a16:creationId xmlns:a16="http://schemas.microsoft.com/office/drawing/2014/main" id="{DA83AEAD-2E5E-40EC-A1F6-033FB4138195}"/>
                    </a:ext>
                  </a:extLst>
                </p14:cNvPr>
                <p14:cNvContentPartPr/>
                <p14:nvPr/>
              </p14:nvContentPartPr>
              <p14:xfrm>
                <a:off x="8130967" y="3362124"/>
                <a:ext cx="70920" cy="245880"/>
              </p14:xfrm>
            </p:contentPart>
          </mc:Choice>
          <mc:Fallback xmlns="">
            <p:pic>
              <p:nvPicPr>
                <p:cNvPr id="171200" name="Freihand 171199">
                  <a:extLst>
                    <a:ext uri="{FF2B5EF4-FFF2-40B4-BE49-F238E27FC236}">
                      <a16:creationId xmlns:a16="http://schemas.microsoft.com/office/drawing/2014/main" id="{DA83AEAD-2E5E-40EC-A1F6-033FB41381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26647" y="3357804"/>
                  <a:ext cx="79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1201" name="Freihand 171200">
                  <a:extLst>
                    <a:ext uri="{FF2B5EF4-FFF2-40B4-BE49-F238E27FC236}">
                      <a16:creationId xmlns:a16="http://schemas.microsoft.com/office/drawing/2014/main" id="{F3DC1FD8-AFA7-441D-B87E-6CE9042C01A2}"/>
                    </a:ext>
                  </a:extLst>
                </p14:cNvPr>
                <p14:cNvContentPartPr/>
                <p14:nvPr/>
              </p14:nvContentPartPr>
              <p14:xfrm>
                <a:off x="8304847" y="3422604"/>
                <a:ext cx="146880" cy="11880"/>
              </p14:xfrm>
            </p:contentPart>
          </mc:Choice>
          <mc:Fallback xmlns="">
            <p:pic>
              <p:nvPicPr>
                <p:cNvPr id="171201" name="Freihand 171200">
                  <a:extLst>
                    <a:ext uri="{FF2B5EF4-FFF2-40B4-BE49-F238E27FC236}">
                      <a16:creationId xmlns:a16="http://schemas.microsoft.com/office/drawing/2014/main" id="{F3DC1FD8-AFA7-441D-B87E-6CE9042C01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00527" y="3418284"/>
                  <a:ext cx="155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1202" name="Freihand 171201">
                  <a:extLst>
                    <a:ext uri="{FF2B5EF4-FFF2-40B4-BE49-F238E27FC236}">
                      <a16:creationId xmlns:a16="http://schemas.microsoft.com/office/drawing/2014/main" id="{CBC0CA39-9382-4F6C-B036-F7F55A0C0A27}"/>
                    </a:ext>
                  </a:extLst>
                </p14:cNvPr>
                <p14:cNvContentPartPr/>
                <p14:nvPr/>
              </p14:nvContentPartPr>
              <p14:xfrm>
                <a:off x="8330767" y="3458964"/>
                <a:ext cx="113040" cy="12240"/>
              </p14:xfrm>
            </p:contentPart>
          </mc:Choice>
          <mc:Fallback xmlns="">
            <p:pic>
              <p:nvPicPr>
                <p:cNvPr id="171202" name="Freihand 171201">
                  <a:extLst>
                    <a:ext uri="{FF2B5EF4-FFF2-40B4-BE49-F238E27FC236}">
                      <a16:creationId xmlns:a16="http://schemas.microsoft.com/office/drawing/2014/main" id="{CBC0CA39-9382-4F6C-B036-F7F55A0C0A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26447" y="3454644"/>
                  <a:ext cx="121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14" name="Gruppieren 171213">
            <a:extLst>
              <a:ext uri="{FF2B5EF4-FFF2-40B4-BE49-F238E27FC236}">
                <a16:creationId xmlns:a16="http://schemas.microsoft.com/office/drawing/2014/main" id="{61200BAC-13FC-4B99-A8F4-2CE8433FF190}"/>
              </a:ext>
            </a:extLst>
          </p:cNvPr>
          <p:cNvGrpSpPr/>
          <p:nvPr/>
        </p:nvGrpSpPr>
        <p:grpSpPr>
          <a:xfrm>
            <a:off x="28087" y="2754084"/>
            <a:ext cx="1060920" cy="380880"/>
            <a:chOff x="28087" y="2754084"/>
            <a:chExt cx="106092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1204" name="Freihand 171203">
                  <a:extLst>
                    <a:ext uri="{FF2B5EF4-FFF2-40B4-BE49-F238E27FC236}">
                      <a16:creationId xmlns:a16="http://schemas.microsoft.com/office/drawing/2014/main" id="{AA024EC2-C1AB-4229-BEA4-47BCAF53EE9E}"/>
                    </a:ext>
                  </a:extLst>
                </p14:cNvPr>
                <p14:cNvContentPartPr/>
                <p14:nvPr/>
              </p14:nvContentPartPr>
              <p14:xfrm>
                <a:off x="866887" y="2841924"/>
                <a:ext cx="222120" cy="42480"/>
              </p14:xfrm>
            </p:contentPart>
          </mc:Choice>
          <mc:Fallback xmlns="">
            <p:pic>
              <p:nvPicPr>
                <p:cNvPr id="171204" name="Freihand 171203">
                  <a:extLst>
                    <a:ext uri="{FF2B5EF4-FFF2-40B4-BE49-F238E27FC236}">
                      <a16:creationId xmlns:a16="http://schemas.microsoft.com/office/drawing/2014/main" id="{AA024EC2-C1AB-4229-BEA4-47BCAF53EE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2567" y="2837604"/>
                  <a:ext cx="230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1205" name="Freihand 171204">
                  <a:extLst>
                    <a:ext uri="{FF2B5EF4-FFF2-40B4-BE49-F238E27FC236}">
                      <a16:creationId xmlns:a16="http://schemas.microsoft.com/office/drawing/2014/main" id="{E44A26C5-5156-4097-BE7D-BDF579E13412}"/>
                    </a:ext>
                  </a:extLst>
                </p14:cNvPr>
                <p14:cNvContentPartPr/>
                <p14:nvPr/>
              </p14:nvContentPartPr>
              <p14:xfrm>
                <a:off x="473767" y="2795844"/>
                <a:ext cx="97920" cy="127080"/>
              </p14:xfrm>
            </p:contentPart>
          </mc:Choice>
          <mc:Fallback xmlns="">
            <p:pic>
              <p:nvPicPr>
                <p:cNvPr id="171205" name="Freihand 171204">
                  <a:extLst>
                    <a:ext uri="{FF2B5EF4-FFF2-40B4-BE49-F238E27FC236}">
                      <a16:creationId xmlns:a16="http://schemas.microsoft.com/office/drawing/2014/main" id="{E44A26C5-5156-4097-BE7D-BDF579E134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9447" y="2791524"/>
                  <a:ext cx="106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1206" name="Freihand 171205">
                  <a:extLst>
                    <a:ext uri="{FF2B5EF4-FFF2-40B4-BE49-F238E27FC236}">
                      <a16:creationId xmlns:a16="http://schemas.microsoft.com/office/drawing/2014/main" id="{34C3B329-29B0-4722-850E-B4B679B32BAD}"/>
                    </a:ext>
                  </a:extLst>
                </p14:cNvPr>
                <p14:cNvContentPartPr/>
                <p14:nvPr/>
              </p14:nvContentPartPr>
              <p14:xfrm>
                <a:off x="603007" y="2785404"/>
                <a:ext cx="90720" cy="96480"/>
              </p14:xfrm>
            </p:contentPart>
          </mc:Choice>
          <mc:Fallback xmlns="">
            <p:pic>
              <p:nvPicPr>
                <p:cNvPr id="171206" name="Freihand 171205">
                  <a:extLst>
                    <a:ext uri="{FF2B5EF4-FFF2-40B4-BE49-F238E27FC236}">
                      <a16:creationId xmlns:a16="http://schemas.microsoft.com/office/drawing/2014/main" id="{34C3B329-29B0-4722-850E-B4B679B32B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8687" y="2781084"/>
                  <a:ext cx="99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1207" name="Freihand 171206">
                  <a:extLst>
                    <a:ext uri="{FF2B5EF4-FFF2-40B4-BE49-F238E27FC236}">
                      <a16:creationId xmlns:a16="http://schemas.microsoft.com/office/drawing/2014/main" id="{C656C3AD-483B-4A11-9842-6FAFD95A417F}"/>
                    </a:ext>
                  </a:extLst>
                </p14:cNvPr>
                <p14:cNvContentPartPr/>
                <p14:nvPr/>
              </p14:nvContentPartPr>
              <p14:xfrm>
                <a:off x="686887" y="2773164"/>
                <a:ext cx="104760" cy="119160"/>
              </p14:xfrm>
            </p:contentPart>
          </mc:Choice>
          <mc:Fallback xmlns="">
            <p:pic>
              <p:nvPicPr>
                <p:cNvPr id="171207" name="Freihand 171206">
                  <a:extLst>
                    <a:ext uri="{FF2B5EF4-FFF2-40B4-BE49-F238E27FC236}">
                      <a16:creationId xmlns:a16="http://schemas.microsoft.com/office/drawing/2014/main" id="{C656C3AD-483B-4A11-9842-6FAFD95A417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2567" y="2768844"/>
                  <a:ext cx="113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1208" name="Freihand 171207">
                  <a:extLst>
                    <a:ext uri="{FF2B5EF4-FFF2-40B4-BE49-F238E27FC236}">
                      <a16:creationId xmlns:a16="http://schemas.microsoft.com/office/drawing/2014/main" id="{B2AA438D-E745-4BD1-BBB6-DEE8D8A1FC24}"/>
                    </a:ext>
                  </a:extLst>
                </p14:cNvPr>
                <p14:cNvContentPartPr/>
                <p14:nvPr/>
              </p14:nvContentPartPr>
              <p14:xfrm>
                <a:off x="469807" y="2754084"/>
                <a:ext cx="128520" cy="209520"/>
              </p14:xfrm>
            </p:contentPart>
          </mc:Choice>
          <mc:Fallback xmlns="">
            <p:pic>
              <p:nvPicPr>
                <p:cNvPr id="171208" name="Freihand 171207">
                  <a:extLst>
                    <a:ext uri="{FF2B5EF4-FFF2-40B4-BE49-F238E27FC236}">
                      <a16:creationId xmlns:a16="http://schemas.microsoft.com/office/drawing/2014/main" id="{B2AA438D-E745-4BD1-BBB6-DEE8D8A1FC2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5487" y="2749764"/>
                  <a:ext cx="137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71210" name="Freihand 171209">
                  <a:extLst>
                    <a:ext uri="{FF2B5EF4-FFF2-40B4-BE49-F238E27FC236}">
                      <a16:creationId xmlns:a16="http://schemas.microsoft.com/office/drawing/2014/main" id="{5346B3BC-E509-4356-8FE9-DBF2E7097FD4}"/>
                    </a:ext>
                  </a:extLst>
                </p14:cNvPr>
                <p14:cNvContentPartPr/>
                <p14:nvPr/>
              </p14:nvContentPartPr>
              <p14:xfrm>
                <a:off x="255247" y="2884404"/>
                <a:ext cx="101880" cy="250560"/>
              </p14:xfrm>
            </p:contentPart>
          </mc:Choice>
          <mc:Fallback xmlns="">
            <p:pic>
              <p:nvPicPr>
                <p:cNvPr id="171210" name="Freihand 171209">
                  <a:extLst>
                    <a:ext uri="{FF2B5EF4-FFF2-40B4-BE49-F238E27FC236}">
                      <a16:creationId xmlns:a16="http://schemas.microsoft.com/office/drawing/2014/main" id="{5346B3BC-E509-4356-8FE9-DBF2E7097F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0927" y="2880084"/>
                  <a:ext cx="110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71211" name="Freihand 171210">
                  <a:extLst>
                    <a:ext uri="{FF2B5EF4-FFF2-40B4-BE49-F238E27FC236}">
                      <a16:creationId xmlns:a16="http://schemas.microsoft.com/office/drawing/2014/main" id="{8579A2A0-0850-4568-A1D4-47406735326E}"/>
                    </a:ext>
                  </a:extLst>
                </p14:cNvPr>
                <p14:cNvContentPartPr/>
                <p14:nvPr/>
              </p14:nvContentPartPr>
              <p14:xfrm>
                <a:off x="28087" y="2956404"/>
                <a:ext cx="96840" cy="165240"/>
              </p14:xfrm>
            </p:contentPart>
          </mc:Choice>
          <mc:Fallback xmlns="">
            <p:pic>
              <p:nvPicPr>
                <p:cNvPr id="171211" name="Freihand 171210">
                  <a:extLst>
                    <a:ext uri="{FF2B5EF4-FFF2-40B4-BE49-F238E27FC236}">
                      <a16:creationId xmlns:a16="http://schemas.microsoft.com/office/drawing/2014/main" id="{8579A2A0-0850-4568-A1D4-47406735326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767" y="2952084"/>
                  <a:ext cx="105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71212" name="Freihand 171211">
                  <a:extLst>
                    <a:ext uri="{FF2B5EF4-FFF2-40B4-BE49-F238E27FC236}">
                      <a16:creationId xmlns:a16="http://schemas.microsoft.com/office/drawing/2014/main" id="{08A26D07-F97B-4581-AF60-2F14B5C79E31}"/>
                    </a:ext>
                  </a:extLst>
                </p14:cNvPr>
                <p14:cNvContentPartPr/>
                <p14:nvPr/>
              </p14:nvContentPartPr>
              <p14:xfrm>
                <a:off x="67687" y="3041724"/>
                <a:ext cx="112320" cy="53280"/>
              </p14:xfrm>
            </p:contentPart>
          </mc:Choice>
          <mc:Fallback xmlns="">
            <p:pic>
              <p:nvPicPr>
                <p:cNvPr id="171212" name="Freihand 171211">
                  <a:extLst>
                    <a:ext uri="{FF2B5EF4-FFF2-40B4-BE49-F238E27FC236}">
                      <a16:creationId xmlns:a16="http://schemas.microsoft.com/office/drawing/2014/main" id="{08A26D07-F97B-4581-AF60-2F14B5C79E3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367" y="3037404"/>
                  <a:ext cx="120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1213" name="Freihand 171212">
                  <a:extLst>
                    <a:ext uri="{FF2B5EF4-FFF2-40B4-BE49-F238E27FC236}">
                      <a16:creationId xmlns:a16="http://schemas.microsoft.com/office/drawing/2014/main" id="{A43DA8BB-2DB8-486A-8150-BAA4A26A8444}"/>
                    </a:ext>
                  </a:extLst>
                </p14:cNvPr>
                <p14:cNvContentPartPr/>
                <p14:nvPr/>
              </p14:nvContentPartPr>
              <p14:xfrm>
                <a:off x="163087" y="2961444"/>
                <a:ext cx="67320" cy="163440"/>
              </p14:xfrm>
            </p:contentPart>
          </mc:Choice>
          <mc:Fallback xmlns="">
            <p:pic>
              <p:nvPicPr>
                <p:cNvPr id="171213" name="Freihand 171212">
                  <a:extLst>
                    <a:ext uri="{FF2B5EF4-FFF2-40B4-BE49-F238E27FC236}">
                      <a16:creationId xmlns:a16="http://schemas.microsoft.com/office/drawing/2014/main" id="{A43DA8BB-2DB8-486A-8150-BAA4A26A84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8767" y="2957124"/>
                  <a:ext cx="75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39" name="Gruppieren 171238">
            <a:extLst>
              <a:ext uri="{FF2B5EF4-FFF2-40B4-BE49-F238E27FC236}">
                <a16:creationId xmlns:a16="http://schemas.microsoft.com/office/drawing/2014/main" id="{AF8647C6-55A8-4614-9133-6C8C202AE882}"/>
              </a:ext>
            </a:extLst>
          </p:cNvPr>
          <p:cNvGrpSpPr/>
          <p:nvPr/>
        </p:nvGrpSpPr>
        <p:grpSpPr>
          <a:xfrm>
            <a:off x="968767" y="988644"/>
            <a:ext cx="4527360" cy="2106720"/>
            <a:chOff x="968767" y="988644"/>
            <a:chExt cx="4527360" cy="21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1215" name="Freihand 171214">
                  <a:extLst>
                    <a:ext uri="{FF2B5EF4-FFF2-40B4-BE49-F238E27FC236}">
                      <a16:creationId xmlns:a16="http://schemas.microsoft.com/office/drawing/2014/main" id="{1432B8CB-6DE4-4B31-AECF-CD23881B4402}"/>
                    </a:ext>
                  </a:extLst>
                </p14:cNvPr>
                <p14:cNvContentPartPr/>
                <p14:nvPr/>
              </p14:nvContentPartPr>
              <p14:xfrm>
                <a:off x="968767" y="1254324"/>
                <a:ext cx="3139200" cy="1633680"/>
              </p14:xfrm>
            </p:contentPart>
          </mc:Choice>
          <mc:Fallback xmlns="">
            <p:pic>
              <p:nvPicPr>
                <p:cNvPr id="171215" name="Freihand 171214">
                  <a:extLst>
                    <a:ext uri="{FF2B5EF4-FFF2-40B4-BE49-F238E27FC236}">
                      <a16:creationId xmlns:a16="http://schemas.microsoft.com/office/drawing/2014/main" id="{1432B8CB-6DE4-4B31-AECF-CD23881B440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4447" y="1250004"/>
                  <a:ext cx="3147840" cy="16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1216" name="Freihand 171215">
                  <a:extLst>
                    <a:ext uri="{FF2B5EF4-FFF2-40B4-BE49-F238E27FC236}">
                      <a16:creationId xmlns:a16="http://schemas.microsoft.com/office/drawing/2014/main" id="{31447D44-67BD-445A-A24A-48A73DF4FB3A}"/>
                    </a:ext>
                  </a:extLst>
                </p14:cNvPr>
                <p14:cNvContentPartPr/>
                <p14:nvPr/>
              </p14:nvContentPartPr>
              <p14:xfrm>
                <a:off x="4216327" y="1116084"/>
                <a:ext cx="90360" cy="38160"/>
              </p14:xfrm>
            </p:contentPart>
          </mc:Choice>
          <mc:Fallback xmlns="">
            <p:pic>
              <p:nvPicPr>
                <p:cNvPr id="171216" name="Freihand 171215">
                  <a:extLst>
                    <a:ext uri="{FF2B5EF4-FFF2-40B4-BE49-F238E27FC236}">
                      <a16:creationId xmlns:a16="http://schemas.microsoft.com/office/drawing/2014/main" id="{31447D44-67BD-445A-A24A-48A73DF4FB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12007" y="1111764"/>
                  <a:ext cx="99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1217" name="Freihand 171216">
                  <a:extLst>
                    <a:ext uri="{FF2B5EF4-FFF2-40B4-BE49-F238E27FC236}">
                      <a16:creationId xmlns:a16="http://schemas.microsoft.com/office/drawing/2014/main" id="{5A663B49-F04B-48A5-A1ED-30AB76D5A6C8}"/>
                    </a:ext>
                  </a:extLst>
                </p14:cNvPr>
                <p14:cNvContentPartPr/>
                <p14:nvPr/>
              </p14:nvContentPartPr>
              <p14:xfrm>
                <a:off x="4242967" y="1094484"/>
                <a:ext cx="79560" cy="163800"/>
              </p14:xfrm>
            </p:contentPart>
          </mc:Choice>
          <mc:Fallback xmlns="">
            <p:pic>
              <p:nvPicPr>
                <p:cNvPr id="171217" name="Freihand 171216">
                  <a:extLst>
                    <a:ext uri="{FF2B5EF4-FFF2-40B4-BE49-F238E27FC236}">
                      <a16:creationId xmlns:a16="http://schemas.microsoft.com/office/drawing/2014/main" id="{5A663B49-F04B-48A5-A1ED-30AB76D5A6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38647" y="1090164"/>
                  <a:ext cx="88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1218" name="Freihand 171217">
                  <a:extLst>
                    <a:ext uri="{FF2B5EF4-FFF2-40B4-BE49-F238E27FC236}">
                      <a16:creationId xmlns:a16="http://schemas.microsoft.com/office/drawing/2014/main" id="{90E5E011-996C-406D-BFC9-91C3C6E5D5A0}"/>
                    </a:ext>
                  </a:extLst>
                </p14:cNvPr>
                <p14:cNvContentPartPr/>
                <p14:nvPr/>
              </p14:nvContentPartPr>
              <p14:xfrm>
                <a:off x="4358527" y="998364"/>
                <a:ext cx="11520" cy="94320"/>
              </p14:xfrm>
            </p:contentPart>
          </mc:Choice>
          <mc:Fallback xmlns="">
            <p:pic>
              <p:nvPicPr>
                <p:cNvPr id="171218" name="Freihand 171217">
                  <a:extLst>
                    <a:ext uri="{FF2B5EF4-FFF2-40B4-BE49-F238E27FC236}">
                      <a16:creationId xmlns:a16="http://schemas.microsoft.com/office/drawing/2014/main" id="{90E5E011-996C-406D-BFC9-91C3C6E5D5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54207" y="994044"/>
                  <a:ext cx="2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1219" name="Freihand 171218">
                  <a:extLst>
                    <a:ext uri="{FF2B5EF4-FFF2-40B4-BE49-F238E27FC236}">
                      <a16:creationId xmlns:a16="http://schemas.microsoft.com/office/drawing/2014/main" id="{50431EBE-58CE-4AF2-9D4E-D7932998AF89}"/>
                    </a:ext>
                  </a:extLst>
                </p14:cNvPr>
                <p14:cNvContentPartPr/>
                <p14:nvPr/>
              </p14:nvContentPartPr>
              <p14:xfrm>
                <a:off x="4312807" y="993324"/>
                <a:ext cx="92160" cy="122760"/>
              </p14:xfrm>
            </p:contentPart>
          </mc:Choice>
          <mc:Fallback xmlns="">
            <p:pic>
              <p:nvPicPr>
                <p:cNvPr id="171219" name="Freihand 171218">
                  <a:extLst>
                    <a:ext uri="{FF2B5EF4-FFF2-40B4-BE49-F238E27FC236}">
                      <a16:creationId xmlns:a16="http://schemas.microsoft.com/office/drawing/2014/main" id="{50431EBE-58CE-4AF2-9D4E-D7932998AF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08487" y="989004"/>
                  <a:ext cx="100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220" name="Freihand 171219">
                  <a:extLst>
                    <a:ext uri="{FF2B5EF4-FFF2-40B4-BE49-F238E27FC236}">
                      <a16:creationId xmlns:a16="http://schemas.microsoft.com/office/drawing/2014/main" id="{3F27C5CB-9F4B-4903-A217-5702305206E5}"/>
                    </a:ext>
                  </a:extLst>
                </p14:cNvPr>
                <p14:cNvContentPartPr/>
                <p14:nvPr/>
              </p14:nvContentPartPr>
              <p14:xfrm>
                <a:off x="4398487" y="988644"/>
                <a:ext cx="84600" cy="190800"/>
              </p14:xfrm>
            </p:contentPart>
          </mc:Choice>
          <mc:Fallback xmlns="">
            <p:pic>
              <p:nvPicPr>
                <p:cNvPr id="171220" name="Freihand 171219">
                  <a:extLst>
                    <a:ext uri="{FF2B5EF4-FFF2-40B4-BE49-F238E27FC236}">
                      <a16:creationId xmlns:a16="http://schemas.microsoft.com/office/drawing/2014/main" id="{3F27C5CB-9F4B-4903-A217-5702305206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94167" y="984324"/>
                  <a:ext cx="93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1221" name="Freihand 171220">
                  <a:extLst>
                    <a:ext uri="{FF2B5EF4-FFF2-40B4-BE49-F238E27FC236}">
                      <a16:creationId xmlns:a16="http://schemas.microsoft.com/office/drawing/2014/main" id="{9096271F-FC89-45DA-A9A6-2AD20406403D}"/>
                    </a:ext>
                  </a:extLst>
                </p14:cNvPr>
                <p14:cNvContentPartPr/>
                <p14:nvPr/>
              </p14:nvContentPartPr>
              <p14:xfrm>
                <a:off x="4488127" y="1055244"/>
                <a:ext cx="58680" cy="83160"/>
              </p14:xfrm>
            </p:contentPart>
          </mc:Choice>
          <mc:Fallback xmlns="">
            <p:pic>
              <p:nvPicPr>
                <p:cNvPr id="171221" name="Freihand 171220">
                  <a:extLst>
                    <a:ext uri="{FF2B5EF4-FFF2-40B4-BE49-F238E27FC236}">
                      <a16:creationId xmlns:a16="http://schemas.microsoft.com/office/drawing/2014/main" id="{9096271F-FC89-45DA-A9A6-2AD2040640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83807" y="1050924"/>
                  <a:ext cx="67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1222" name="Freihand 171221">
                  <a:extLst>
                    <a:ext uri="{FF2B5EF4-FFF2-40B4-BE49-F238E27FC236}">
                      <a16:creationId xmlns:a16="http://schemas.microsoft.com/office/drawing/2014/main" id="{7525F144-6360-46D0-8B23-E0BC723C1F43}"/>
                    </a:ext>
                  </a:extLst>
                </p14:cNvPr>
                <p14:cNvContentPartPr/>
                <p14:nvPr/>
              </p14:nvContentPartPr>
              <p14:xfrm>
                <a:off x="4485247" y="1041924"/>
                <a:ext cx="109080" cy="117000"/>
              </p14:xfrm>
            </p:contentPart>
          </mc:Choice>
          <mc:Fallback xmlns="">
            <p:pic>
              <p:nvPicPr>
                <p:cNvPr id="171222" name="Freihand 171221">
                  <a:extLst>
                    <a:ext uri="{FF2B5EF4-FFF2-40B4-BE49-F238E27FC236}">
                      <a16:creationId xmlns:a16="http://schemas.microsoft.com/office/drawing/2014/main" id="{7525F144-6360-46D0-8B23-E0BC723C1F4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80927" y="1037604"/>
                  <a:ext cx="117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1223" name="Freihand 171222">
                  <a:extLst>
                    <a:ext uri="{FF2B5EF4-FFF2-40B4-BE49-F238E27FC236}">
                      <a16:creationId xmlns:a16="http://schemas.microsoft.com/office/drawing/2014/main" id="{78849DED-72F0-4FEA-B23E-59066EC8E73C}"/>
                    </a:ext>
                  </a:extLst>
                </p14:cNvPr>
                <p14:cNvContentPartPr/>
                <p14:nvPr/>
              </p14:nvContentPartPr>
              <p14:xfrm>
                <a:off x="4573087" y="1049124"/>
                <a:ext cx="79920" cy="115200"/>
              </p14:xfrm>
            </p:contentPart>
          </mc:Choice>
          <mc:Fallback xmlns="">
            <p:pic>
              <p:nvPicPr>
                <p:cNvPr id="171223" name="Freihand 171222">
                  <a:extLst>
                    <a:ext uri="{FF2B5EF4-FFF2-40B4-BE49-F238E27FC236}">
                      <a16:creationId xmlns:a16="http://schemas.microsoft.com/office/drawing/2014/main" id="{78849DED-72F0-4FEA-B23E-59066EC8E7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68767" y="1044804"/>
                  <a:ext cx="88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1224" name="Freihand 171223">
                  <a:extLst>
                    <a:ext uri="{FF2B5EF4-FFF2-40B4-BE49-F238E27FC236}">
                      <a16:creationId xmlns:a16="http://schemas.microsoft.com/office/drawing/2014/main" id="{315AB73F-3B9D-4E4D-8EC3-01A5C1EC78D1}"/>
                    </a:ext>
                  </a:extLst>
                </p14:cNvPr>
                <p14:cNvContentPartPr/>
                <p14:nvPr/>
              </p14:nvContentPartPr>
              <p14:xfrm>
                <a:off x="4650487" y="999444"/>
                <a:ext cx="45720" cy="163440"/>
              </p14:xfrm>
            </p:contentPart>
          </mc:Choice>
          <mc:Fallback xmlns="">
            <p:pic>
              <p:nvPicPr>
                <p:cNvPr id="171224" name="Freihand 171223">
                  <a:extLst>
                    <a:ext uri="{FF2B5EF4-FFF2-40B4-BE49-F238E27FC236}">
                      <a16:creationId xmlns:a16="http://schemas.microsoft.com/office/drawing/2014/main" id="{315AB73F-3B9D-4E4D-8EC3-01A5C1EC78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46167" y="995124"/>
                  <a:ext cx="54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1225" name="Freihand 171224">
                  <a:extLst>
                    <a:ext uri="{FF2B5EF4-FFF2-40B4-BE49-F238E27FC236}">
                      <a16:creationId xmlns:a16="http://schemas.microsoft.com/office/drawing/2014/main" id="{86DB72B1-B927-4DC8-8F44-47109FAC49C7}"/>
                    </a:ext>
                  </a:extLst>
                </p14:cNvPr>
                <p14:cNvContentPartPr/>
                <p14:nvPr/>
              </p14:nvContentPartPr>
              <p14:xfrm>
                <a:off x="4703767" y="1094484"/>
                <a:ext cx="138240" cy="10440"/>
              </p14:xfrm>
            </p:contentPart>
          </mc:Choice>
          <mc:Fallback xmlns="">
            <p:pic>
              <p:nvPicPr>
                <p:cNvPr id="171225" name="Freihand 171224">
                  <a:extLst>
                    <a:ext uri="{FF2B5EF4-FFF2-40B4-BE49-F238E27FC236}">
                      <a16:creationId xmlns:a16="http://schemas.microsoft.com/office/drawing/2014/main" id="{86DB72B1-B927-4DC8-8F44-47109FAC49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99447" y="1090164"/>
                  <a:ext cx="146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1226" name="Freihand 171225">
                  <a:extLst>
                    <a:ext uri="{FF2B5EF4-FFF2-40B4-BE49-F238E27FC236}">
                      <a16:creationId xmlns:a16="http://schemas.microsoft.com/office/drawing/2014/main" id="{56645E93-C621-41F3-97A9-AE56CB152EB4}"/>
                    </a:ext>
                  </a:extLst>
                </p14:cNvPr>
                <p14:cNvContentPartPr/>
                <p14:nvPr/>
              </p14:nvContentPartPr>
              <p14:xfrm>
                <a:off x="4728247" y="1141644"/>
                <a:ext cx="123120" cy="15840"/>
              </p14:xfrm>
            </p:contentPart>
          </mc:Choice>
          <mc:Fallback xmlns="">
            <p:pic>
              <p:nvPicPr>
                <p:cNvPr id="171226" name="Freihand 171225">
                  <a:extLst>
                    <a:ext uri="{FF2B5EF4-FFF2-40B4-BE49-F238E27FC236}">
                      <a16:creationId xmlns:a16="http://schemas.microsoft.com/office/drawing/2014/main" id="{56645E93-C621-41F3-97A9-AE56CB152EB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23927" y="1137324"/>
                  <a:ext cx="131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1227" name="Freihand 171226">
                  <a:extLst>
                    <a:ext uri="{FF2B5EF4-FFF2-40B4-BE49-F238E27FC236}">
                      <a16:creationId xmlns:a16="http://schemas.microsoft.com/office/drawing/2014/main" id="{0AEF26B6-C2A0-4D5E-B5FB-78C3BB48EB19}"/>
                    </a:ext>
                  </a:extLst>
                </p14:cNvPr>
                <p14:cNvContentPartPr/>
                <p14:nvPr/>
              </p14:nvContentPartPr>
              <p14:xfrm>
                <a:off x="4878367" y="1034364"/>
                <a:ext cx="102600" cy="135360"/>
              </p14:xfrm>
            </p:contentPart>
          </mc:Choice>
          <mc:Fallback xmlns="">
            <p:pic>
              <p:nvPicPr>
                <p:cNvPr id="171227" name="Freihand 171226">
                  <a:extLst>
                    <a:ext uri="{FF2B5EF4-FFF2-40B4-BE49-F238E27FC236}">
                      <a16:creationId xmlns:a16="http://schemas.microsoft.com/office/drawing/2014/main" id="{0AEF26B6-C2A0-4D5E-B5FB-78C3BB48EB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74047" y="1030044"/>
                  <a:ext cx="111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71228" name="Freihand 171227">
                  <a:extLst>
                    <a:ext uri="{FF2B5EF4-FFF2-40B4-BE49-F238E27FC236}">
                      <a16:creationId xmlns:a16="http://schemas.microsoft.com/office/drawing/2014/main" id="{AC0CDDDA-E59F-43B9-AAEB-DC9A80D3BAA0}"/>
                    </a:ext>
                  </a:extLst>
                </p14:cNvPr>
                <p14:cNvContentPartPr/>
                <p14:nvPr/>
              </p14:nvContentPartPr>
              <p14:xfrm>
                <a:off x="4942807" y="1068564"/>
                <a:ext cx="109800" cy="95400"/>
              </p14:xfrm>
            </p:contentPart>
          </mc:Choice>
          <mc:Fallback xmlns="">
            <p:pic>
              <p:nvPicPr>
                <p:cNvPr id="171228" name="Freihand 171227">
                  <a:extLst>
                    <a:ext uri="{FF2B5EF4-FFF2-40B4-BE49-F238E27FC236}">
                      <a16:creationId xmlns:a16="http://schemas.microsoft.com/office/drawing/2014/main" id="{AC0CDDDA-E59F-43B9-AAEB-DC9A80D3BA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8487" y="1064244"/>
                  <a:ext cx="118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1229" name="Freihand 171228">
                  <a:extLst>
                    <a:ext uri="{FF2B5EF4-FFF2-40B4-BE49-F238E27FC236}">
                      <a16:creationId xmlns:a16="http://schemas.microsoft.com/office/drawing/2014/main" id="{E6300778-93F4-4C8A-8998-CF36B4CDED60}"/>
                    </a:ext>
                  </a:extLst>
                </p14:cNvPr>
                <p14:cNvContentPartPr/>
                <p14:nvPr/>
              </p14:nvContentPartPr>
              <p14:xfrm>
                <a:off x="5054047" y="1069644"/>
                <a:ext cx="72720" cy="59040"/>
              </p14:xfrm>
            </p:contentPart>
          </mc:Choice>
          <mc:Fallback xmlns="">
            <p:pic>
              <p:nvPicPr>
                <p:cNvPr id="171229" name="Freihand 171228">
                  <a:extLst>
                    <a:ext uri="{FF2B5EF4-FFF2-40B4-BE49-F238E27FC236}">
                      <a16:creationId xmlns:a16="http://schemas.microsoft.com/office/drawing/2014/main" id="{E6300778-93F4-4C8A-8998-CF36B4CDED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49727" y="1065324"/>
                  <a:ext cx="8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1230" name="Freihand 171229">
                  <a:extLst>
                    <a:ext uri="{FF2B5EF4-FFF2-40B4-BE49-F238E27FC236}">
                      <a16:creationId xmlns:a16="http://schemas.microsoft.com/office/drawing/2014/main" id="{5AE17D6E-7DA1-4DE0-AC46-0C6614B44A22}"/>
                    </a:ext>
                  </a:extLst>
                </p14:cNvPr>
                <p14:cNvContentPartPr/>
                <p14:nvPr/>
              </p14:nvContentPartPr>
              <p14:xfrm>
                <a:off x="5160607" y="1097364"/>
                <a:ext cx="4320" cy="76680"/>
              </p14:xfrm>
            </p:contentPart>
          </mc:Choice>
          <mc:Fallback xmlns="">
            <p:pic>
              <p:nvPicPr>
                <p:cNvPr id="171230" name="Freihand 171229">
                  <a:extLst>
                    <a:ext uri="{FF2B5EF4-FFF2-40B4-BE49-F238E27FC236}">
                      <a16:creationId xmlns:a16="http://schemas.microsoft.com/office/drawing/2014/main" id="{5AE17D6E-7DA1-4DE0-AC46-0C6614B44A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56287" y="1093044"/>
                  <a:ext cx="12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1231" name="Freihand 171230">
                  <a:extLst>
                    <a:ext uri="{FF2B5EF4-FFF2-40B4-BE49-F238E27FC236}">
                      <a16:creationId xmlns:a16="http://schemas.microsoft.com/office/drawing/2014/main" id="{C7E74C2E-918E-4019-8F83-E90D2325E5FA}"/>
                    </a:ext>
                  </a:extLst>
                </p14:cNvPr>
                <p14:cNvContentPartPr/>
                <p14:nvPr/>
              </p14:nvContentPartPr>
              <p14:xfrm>
                <a:off x="5127847" y="1117884"/>
                <a:ext cx="128520" cy="19800"/>
              </p14:xfrm>
            </p:contentPart>
          </mc:Choice>
          <mc:Fallback xmlns="">
            <p:pic>
              <p:nvPicPr>
                <p:cNvPr id="171231" name="Freihand 171230">
                  <a:extLst>
                    <a:ext uri="{FF2B5EF4-FFF2-40B4-BE49-F238E27FC236}">
                      <a16:creationId xmlns:a16="http://schemas.microsoft.com/office/drawing/2014/main" id="{C7E74C2E-918E-4019-8F83-E90D2325E5F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23527" y="1113564"/>
                  <a:ext cx="13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1232" name="Freihand 171231">
                  <a:extLst>
                    <a:ext uri="{FF2B5EF4-FFF2-40B4-BE49-F238E27FC236}">
                      <a16:creationId xmlns:a16="http://schemas.microsoft.com/office/drawing/2014/main" id="{5A5D70E0-52E3-4EC8-96B5-85683D6B1129}"/>
                    </a:ext>
                  </a:extLst>
                </p14:cNvPr>
                <p14:cNvContentPartPr/>
                <p14:nvPr/>
              </p14:nvContentPartPr>
              <p14:xfrm>
                <a:off x="5198767" y="1099524"/>
                <a:ext cx="83520" cy="118440"/>
              </p14:xfrm>
            </p:contentPart>
          </mc:Choice>
          <mc:Fallback xmlns="">
            <p:pic>
              <p:nvPicPr>
                <p:cNvPr id="171232" name="Freihand 171231">
                  <a:extLst>
                    <a:ext uri="{FF2B5EF4-FFF2-40B4-BE49-F238E27FC236}">
                      <a16:creationId xmlns:a16="http://schemas.microsoft.com/office/drawing/2014/main" id="{5A5D70E0-52E3-4EC8-96B5-85683D6B112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94447" y="1095204"/>
                  <a:ext cx="92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1233" name="Freihand 171232">
                  <a:extLst>
                    <a:ext uri="{FF2B5EF4-FFF2-40B4-BE49-F238E27FC236}">
                      <a16:creationId xmlns:a16="http://schemas.microsoft.com/office/drawing/2014/main" id="{512EDCB9-2195-4928-827B-AC8C636C49E7}"/>
                    </a:ext>
                  </a:extLst>
                </p14:cNvPr>
                <p14:cNvContentPartPr/>
                <p14:nvPr/>
              </p14:nvContentPartPr>
              <p14:xfrm>
                <a:off x="5317927" y="1072884"/>
                <a:ext cx="91080" cy="86400"/>
              </p14:xfrm>
            </p:contentPart>
          </mc:Choice>
          <mc:Fallback xmlns="">
            <p:pic>
              <p:nvPicPr>
                <p:cNvPr id="171233" name="Freihand 171232">
                  <a:extLst>
                    <a:ext uri="{FF2B5EF4-FFF2-40B4-BE49-F238E27FC236}">
                      <a16:creationId xmlns:a16="http://schemas.microsoft.com/office/drawing/2014/main" id="{512EDCB9-2195-4928-827B-AC8C636C49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13607" y="1068564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1234" name="Freihand 171233">
                  <a:extLst>
                    <a:ext uri="{FF2B5EF4-FFF2-40B4-BE49-F238E27FC236}">
                      <a16:creationId xmlns:a16="http://schemas.microsoft.com/office/drawing/2014/main" id="{2D6F3B9A-748B-4720-BD1B-059B4FD5F114}"/>
                    </a:ext>
                  </a:extLst>
                </p14:cNvPr>
                <p14:cNvContentPartPr/>
                <p14:nvPr/>
              </p14:nvContentPartPr>
              <p14:xfrm>
                <a:off x="5432047" y="1092324"/>
                <a:ext cx="64080" cy="122760"/>
              </p14:xfrm>
            </p:contentPart>
          </mc:Choice>
          <mc:Fallback xmlns="">
            <p:pic>
              <p:nvPicPr>
                <p:cNvPr id="171234" name="Freihand 171233">
                  <a:extLst>
                    <a:ext uri="{FF2B5EF4-FFF2-40B4-BE49-F238E27FC236}">
                      <a16:creationId xmlns:a16="http://schemas.microsoft.com/office/drawing/2014/main" id="{2D6F3B9A-748B-4720-BD1B-059B4FD5F1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27727" y="1088004"/>
                  <a:ext cx="72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1235" name="Freihand 171234">
                  <a:extLst>
                    <a:ext uri="{FF2B5EF4-FFF2-40B4-BE49-F238E27FC236}">
                      <a16:creationId xmlns:a16="http://schemas.microsoft.com/office/drawing/2014/main" id="{6CDBC50F-D073-4CB2-AF8D-4BE321707596}"/>
                    </a:ext>
                  </a:extLst>
                </p14:cNvPr>
                <p14:cNvContentPartPr/>
                <p14:nvPr/>
              </p14:nvContentPartPr>
              <p14:xfrm>
                <a:off x="2921407" y="1901244"/>
                <a:ext cx="26280" cy="183600"/>
              </p14:xfrm>
            </p:contentPart>
          </mc:Choice>
          <mc:Fallback xmlns="">
            <p:pic>
              <p:nvPicPr>
                <p:cNvPr id="171235" name="Freihand 171234">
                  <a:extLst>
                    <a:ext uri="{FF2B5EF4-FFF2-40B4-BE49-F238E27FC236}">
                      <a16:creationId xmlns:a16="http://schemas.microsoft.com/office/drawing/2014/main" id="{6CDBC50F-D073-4CB2-AF8D-4BE3217075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17087" y="1896924"/>
                  <a:ext cx="34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236" name="Freihand 171235">
                  <a:extLst>
                    <a:ext uri="{FF2B5EF4-FFF2-40B4-BE49-F238E27FC236}">
                      <a16:creationId xmlns:a16="http://schemas.microsoft.com/office/drawing/2014/main" id="{26C4BD33-412C-4728-A6DC-D4C050BE3D46}"/>
                    </a:ext>
                  </a:extLst>
                </p14:cNvPr>
                <p14:cNvContentPartPr/>
                <p14:nvPr/>
              </p14:nvContentPartPr>
              <p14:xfrm>
                <a:off x="2872447" y="2439444"/>
                <a:ext cx="39600" cy="655920"/>
              </p14:xfrm>
            </p:contentPart>
          </mc:Choice>
          <mc:Fallback xmlns="">
            <p:pic>
              <p:nvPicPr>
                <p:cNvPr id="171236" name="Freihand 171235">
                  <a:extLst>
                    <a:ext uri="{FF2B5EF4-FFF2-40B4-BE49-F238E27FC236}">
                      <a16:creationId xmlns:a16="http://schemas.microsoft.com/office/drawing/2014/main" id="{26C4BD33-412C-4728-A6DC-D4C050BE3D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68127" y="2435124"/>
                  <a:ext cx="48240" cy="66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71237" name="Freihand 171236">
                <a:extLst>
                  <a:ext uri="{FF2B5EF4-FFF2-40B4-BE49-F238E27FC236}">
                    <a16:creationId xmlns:a16="http://schemas.microsoft.com/office/drawing/2014/main" id="{F348B15D-74AF-4122-9954-CF0A4D03AA30}"/>
                  </a:ext>
                </a:extLst>
              </p14:cNvPr>
              <p14:cNvContentPartPr/>
              <p14:nvPr/>
            </p14:nvContentPartPr>
            <p14:xfrm>
              <a:off x="2816287" y="3193284"/>
              <a:ext cx="81720" cy="718920"/>
            </p14:xfrm>
          </p:contentPart>
        </mc:Choice>
        <mc:Fallback xmlns="">
          <p:pic>
            <p:nvPicPr>
              <p:cNvPr id="171237" name="Freihand 171236">
                <a:extLst>
                  <a:ext uri="{FF2B5EF4-FFF2-40B4-BE49-F238E27FC236}">
                    <a16:creationId xmlns:a16="http://schemas.microsoft.com/office/drawing/2014/main" id="{F348B15D-74AF-4122-9954-CF0A4D03AA3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11967" y="3188964"/>
                <a:ext cx="90360" cy="72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52" name="Gruppieren 171251">
            <a:extLst>
              <a:ext uri="{FF2B5EF4-FFF2-40B4-BE49-F238E27FC236}">
                <a16:creationId xmlns:a16="http://schemas.microsoft.com/office/drawing/2014/main" id="{DA264DD1-5D77-4C4A-A21D-61B8EA324F5A}"/>
              </a:ext>
            </a:extLst>
          </p:cNvPr>
          <p:cNvGrpSpPr/>
          <p:nvPr/>
        </p:nvGrpSpPr>
        <p:grpSpPr>
          <a:xfrm>
            <a:off x="2725207" y="4028844"/>
            <a:ext cx="543960" cy="505440"/>
            <a:chOff x="2725207" y="4028844"/>
            <a:chExt cx="54396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1240" name="Freihand 171239">
                  <a:extLst>
                    <a:ext uri="{FF2B5EF4-FFF2-40B4-BE49-F238E27FC236}">
                      <a16:creationId xmlns:a16="http://schemas.microsoft.com/office/drawing/2014/main" id="{2190D992-FCDA-4FB5-90EA-3FD2EB055C85}"/>
                    </a:ext>
                  </a:extLst>
                </p14:cNvPr>
                <p14:cNvContentPartPr/>
                <p14:nvPr/>
              </p14:nvContentPartPr>
              <p14:xfrm>
                <a:off x="2725207" y="4099404"/>
                <a:ext cx="99360" cy="184680"/>
              </p14:xfrm>
            </p:contentPart>
          </mc:Choice>
          <mc:Fallback xmlns="">
            <p:pic>
              <p:nvPicPr>
                <p:cNvPr id="171240" name="Freihand 171239">
                  <a:extLst>
                    <a:ext uri="{FF2B5EF4-FFF2-40B4-BE49-F238E27FC236}">
                      <a16:creationId xmlns:a16="http://schemas.microsoft.com/office/drawing/2014/main" id="{2190D992-FCDA-4FB5-90EA-3FD2EB055C8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20887" y="4095084"/>
                  <a:ext cx="108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1241" name="Freihand 171240">
                  <a:extLst>
                    <a:ext uri="{FF2B5EF4-FFF2-40B4-BE49-F238E27FC236}">
                      <a16:creationId xmlns:a16="http://schemas.microsoft.com/office/drawing/2014/main" id="{494CDCF3-48A5-4351-8849-9F87725249B2}"/>
                    </a:ext>
                  </a:extLst>
                </p14:cNvPr>
                <p14:cNvContentPartPr/>
                <p14:nvPr/>
              </p14:nvContentPartPr>
              <p14:xfrm>
                <a:off x="2841847" y="4040004"/>
                <a:ext cx="87840" cy="134280"/>
              </p14:xfrm>
            </p:contentPart>
          </mc:Choice>
          <mc:Fallback xmlns="">
            <p:pic>
              <p:nvPicPr>
                <p:cNvPr id="171241" name="Freihand 171240">
                  <a:extLst>
                    <a:ext uri="{FF2B5EF4-FFF2-40B4-BE49-F238E27FC236}">
                      <a16:creationId xmlns:a16="http://schemas.microsoft.com/office/drawing/2014/main" id="{494CDCF3-48A5-4351-8849-9F87725249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37527" y="4035684"/>
                  <a:ext cx="96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1242" name="Freihand 171241">
                  <a:extLst>
                    <a:ext uri="{FF2B5EF4-FFF2-40B4-BE49-F238E27FC236}">
                      <a16:creationId xmlns:a16="http://schemas.microsoft.com/office/drawing/2014/main" id="{2F3DB5AE-C5EE-41FC-83CE-CDA413EFA6CC}"/>
                    </a:ext>
                  </a:extLst>
                </p14:cNvPr>
                <p14:cNvContentPartPr/>
                <p14:nvPr/>
              </p14:nvContentPartPr>
              <p14:xfrm>
                <a:off x="2912047" y="4044684"/>
                <a:ext cx="79560" cy="170640"/>
              </p14:xfrm>
            </p:contentPart>
          </mc:Choice>
          <mc:Fallback xmlns="">
            <p:pic>
              <p:nvPicPr>
                <p:cNvPr id="171242" name="Freihand 171241">
                  <a:extLst>
                    <a:ext uri="{FF2B5EF4-FFF2-40B4-BE49-F238E27FC236}">
                      <a16:creationId xmlns:a16="http://schemas.microsoft.com/office/drawing/2014/main" id="{2F3DB5AE-C5EE-41FC-83CE-CDA413EFA6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07727" y="4040364"/>
                  <a:ext cx="88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1243" name="Freihand 171242">
                  <a:extLst>
                    <a:ext uri="{FF2B5EF4-FFF2-40B4-BE49-F238E27FC236}">
                      <a16:creationId xmlns:a16="http://schemas.microsoft.com/office/drawing/2014/main" id="{B252708C-62F6-44E5-A47C-ECD9236EE521}"/>
                    </a:ext>
                  </a:extLst>
                </p14:cNvPr>
                <p14:cNvContentPartPr/>
                <p14:nvPr/>
              </p14:nvContentPartPr>
              <p14:xfrm>
                <a:off x="2993047" y="4055844"/>
                <a:ext cx="81000" cy="113400"/>
              </p14:xfrm>
            </p:contentPart>
          </mc:Choice>
          <mc:Fallback xmlns="">
            <p:pic>
              <p:nvPicPr>
                <p:cNvPr id="171243" name="Freihand 171242">
                  <a:extLst>
                    <a:ext uri="{FF2B5EF4-FFF2-40B4-BE49-F238E27FC236}">
                      <a16:creationId xmlns:a16="http://schemas.microsoft.com/office/drawing/2014/main" id="{B252708C-62F6-44E5-A47C-ECD9236EE5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88727" y="4051524"/>
                  <a:ext cx="89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1244" name="Freihand 171243">
                  <a:extLst>
                    <a:ext uri="{FF2B5EF4-FFF2-40B4-BE49-F238E27FC236}">
                      <a16:creationId xmlns:a16="http://schemas.microsoft.com/office/drawing/2014/main" id="{2B5F8737-4A40-4B04-8432-A82EC3B1EAED}"/>
                    </a:ext>
                  </a:extLst>
                </p14:cNvPr>
                <p14:cNvContentPartPr/>
                <p14:nvPr/>
              </p14:nvContentPartPr>
              <p14:xfrm>
                <a:off x="3003487" y="4036764"/>
                <a:ext cx="79560" cy="158400"/>
              </p14:xfrm>
            </p:contentPart>
          </mc:Choice>
          <mc:Fallback xmlns="">
            <p:pic>
              <p:nvPicPr>
                <p:cNvPr id="171244" name="Freihand 171243">
                  <a:extLst>
                    <a:ext uri="{FF2B5EF4-FFF2-40B4-BE49-F238E27FC236}">
                      <a16:creationId xmlns:a16="http://schemas.microsoft.com/office/drawing/2014/main" id="{2B5F8737-4A40-4B04-8432-A82EC3B1EA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99167" y="4032444"/>
                  <a:ext cx="88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1245" name="Freihand 171244">
                  <a:extLst>
                    <a:ext uri="{FF2B5EF4-FFF2-40B4-BE49-F238E27FC236}">
                      <a16:creationId xmlns:a16="http://schemas.microsoft.com/office/drawing/2014/main" id="{9BA41488-0C54-4DC3-A991-A09314E2217F}"/>
                    </a:ext>
                  </a:extLst>
                </p14:cNvPr>
                <p14:cNvContentPartPr/>
                <p14:nvPr/>
              </p14:nvContentPartPr>
              <p14:xfrm>
                <a:off x="3103207" y="4062684"/>
                <a:ext cx="108360" cy="142560"/>
              </p14:xfrm>
            </p:contentPart>
          </mc:Choice>
          <mc:Fallback xmlns="">
            <p:pic>
              <p:nvPicPr>
                <p:cNvPr id="171245" name="Freihand 171244">
                  <a:extLst>
                    <a:ext uri="{FF2B5EF4-FFF2-40B4-BE49-F238E27FC236}">
                      <a16:creationId xmlns:a16="http://schemas.microsoft.com/office/drawing/2014/main" id="{9BA41488-0C54-4DC3-A991-A09314E2217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98887" y="4058364"/>
                  <a:ext cx="117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1246" name="Freihand 171245">
                  <a:extLst>
                    <a:ext uri="{FF2B5EF4-FFF2-40B4-BE49-F238E27FC236}">
                      <a16:creationId xmlns:a16="http://schemas.microsoft.com/office/drawing/2014/main" id="{E00D5B55-49DB-47CB-81DF-3A04B3931830}"/>
                    </a:ext>
                  </a:extLst>
                </p14:cNvPr>
                <p14:cNvContentPartPr/>
                <p14:nvPr/>
              </p14:nvContentPartPr>
              <p14:xfrm>
                <a:off x="3177367" y="4028844"/>
                <a:ext cx="91800" cy="249120"/>
              </p14:xfrm>
            </p:contentPart>
          </mc:Choice>
          <mc:Fallback xmlns="">
            <p:pic>
              <p:nvPicPr>
                <p:cNvPr id="171246" name="Freihand 171245">
                  <a:extLst>
                    <a:ext uri="{FF2B5EF4-FFF2-40B4-BE49-F238E27FC236}">
                      <a16:creationId xmlns:a16="http://schemas.microsoft.com/office/drawing/2014/main" id="{E00D5B55-49DB-47CB-81DF-3A04B393183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73047" y="4024524"/>
                  <a:ext cx="100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1247" name="Freihand 171246">
                  <a:extLst>
                    <a:ext uri="{FF2B5EF4-FFF2-40B4-BE49-F238E27FC236}">
                      <a16:creationId xmlns:a16="http://schemas.microsoft.com/office/drawing/2014/main" id="{5B7FE058-0EBC-461B-B5AD-1CC524E21DBA}"/>
                    </a:ext>
                  </a:extLst>
                </p14:cNvPr>
                <p14:cNvContentPartPr/>
                <p14:nvPr/>
              </p14:nvContentPartPr>
              <p14:xfrm>
                <a:off x="2738527" y="4349604"/>
                <a:ext cx="82080" cy="154080"/>
              </p14:xfrm>
            </p:contentPart>
          </mc:Choice>
          <mc:Fallback xmlns="">
            <p:pic>
              <p:nvPicPr>
                <p:cNvPr id="171247" name="Freihand 171246">
                  <a:extLst>
                    <a:ext uri="{FF2B5EF4-FFF2-40B4-BE49-F238E27FC236}">
                      <a16:creationId xmlns:a16="http://schemas.microsoft.com/office/drawing/2014/main" id="{5B7FE058-0EBC-461B-B5AD-1CC524E21D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34207" y="4345284"/>
                  <a:ext cx="90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1248" name="Freihand 171247">
                  <a:extLst>
                    <a:ext uri="{FF2B5EF4-FFF2-40B4-BE49-F238E27FC236}">
                      <a16:creationId xmlns:a16="http://schemas.microsoft.com/office/drawing/2014/main" id="{559BEA82-40DD-4877-8B02-9C03145495B5}"/>
                    </a:ext>
                  </a:extLst>
                </p14:cNvPr>
                <p14:cNvContentPartPr/>
                <p14:nvPr/>
              </p14:nvContentPartPr>
              <p14:xfrm>
                <a:off x="2805487" y="4410444"/>
                <a:ext cx="43200" cy="123840"/>
              </p14:xfrm>
            </p:contentPart>
          </mc:Choice>
          <mc:Fallback xmlns="">
            <p:pic>
              <p:nvPicPr>
                <p:cNvPr id="171248" name="Freihand 171247">
                  <a:extLst>
                    <a:ext uri="{FF2B5EF4-FFF2-40B4-BE49-F238E27FC236}">
                      <a16:creationId xmlns:a16="http://schemas.microsoft.com/office/drawing/2014/main" id="{559BEA82-40DD-4877-8B02-9C03145495B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01167" y="4406124"/>
                  <a:ext cx="5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1249" name="Freihand 171248">
                  <a:extLst>
                    <a:ext uri="{FF2B5EF4-FFF2-40B4-BE49-F238E27FC236}">
                      <a16:creationId xmlns:a16="http://schemas.microsoft.com/office/drawing/2014/main" id="{D84529BE-2F9C-420F-AA5D-0C6D6AF83B3D}"/>
                    </a:ext>
                  </a:extLst>
                </p14:cNvPr>
                <p14:cNvContentPartPr/>
                <p14:nvPr/>
              </p14:nvContentPartPr>
              <p14:xfrm>
                <a:off x="2885047" y="4387044"/>
                <a:ext cx="56520" cy="126720"/>
              </p14:xfrm>
            </p:contentPart>
          </mc:Choice>
          <mc:Fallback xmlns="">
            <p:pic>
              <p:nvPicPr>
                <p:cNvPr id="171249" name="Freihand 171248">
                  <a:extLst>
                    <a:ext uri="{FF2B5EF4-FFF2-40B4-BE49-F238E27FC236}">
                      <a16:creationId xmlns:a16="http://schemas.microsoft.com/office/drawing/2014/main" id="{D84529BE-2F9C-420F-AA5D-0C6D6AF83B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80727" y="4382724"/>
                  <a:ext cx="65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1250" name="Freihand 171249">
                  <a:extLst>
                    <a:ext uri="{FF2B5EF4-FFF2-40B4-BE49-F238E27FC236}">
                      <a16:creationId xmlns:a16="http://schemas.microsoft.com/office/drawing/2014/main" id="{0E0FAA13-76EB-44EB-A8E8-64CFD836B301}"/>
                    </a:ext>
                  </a:extLst>
                </p14:cNvPr>
                <p14:cNvContentPartPr/>
                <p14:nvPr/>
              </p14:nvContentPartPr>
              <p14:xfrm>
                <a:off x="2958127" y="4389564"/>
                <a:ext cx="86040" cy="109800"/>
              </p14:xfrm>
            </p:contentPart>
          </mc:Choice>
          <mc:Fallback xmlns="">
            <p:pic>
              <p:nvPicPr>
                <p:cNvPr id="171250" name="Freihand 171249">
                  <a:extLst>
                    <a:ext uri="{FF2B5EF4-FFF2-40B4-BE49-F238E27FC236}">
                      <a16:creationId xmlns:a16="http://schemas.microsoft.com/office/drawing/2014/main" id="{0E0FAA13-76EB-44EB-A8E8-64CFD836B30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53807" y="4385244"/>
                  <a:ext cx="94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1251" name="Freihand 171250">
                  <a:extLst>
                    <a:ext uri="{FF2B5EF4-FFF2-40B4-BE49-F238E27FC236}">
                      <a16:creationId xmlns:a16="http://schemas.microsoft.com/office/drawing/2014/main" id="{17DA3E49-124E-4894-921F-AFFA4ABF53AF}"/>
                    </a:ext>
                  </a:extLst>
                </p14:cNvPr>
                <p14:cNvContentPartPr/>
                <p14:nvPr/>
              </p14:nvContentPartPr>
              <p14:xfrm>
                <a:off x="3082687" y="4415844"/>
                <a:ext cx="61920" cy="83520"/>
              </p14:xfrm>
            </p:contentPart>
          </mc:Choice>
          <mc:Fallback xmlns="">
            <p:pic>
              <p:nvPicPr>
                <p:cNvPr id="171251" name="Freihand 171250">
                  <a:extLst>
                    <a:ext uri="{FF2B5EF4-FFF2-40B4-BE49-F238E27FC236}">
                      <a16:creationId xmlns:a16="http://schemas.microsoft.com/office/drawing/2014/main" id="{17DA3E49-124E-4894-921F-AFFA4ABF53A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78367" y="4411524"/>
                  <a:ext cx="7056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1259" name="Freihand 171258">
                <a:extLst>
                  <a:ext uri="{FF2B5EF4-FFF2-40B4-BE49-F238E27FC236}">
                    <a16:creationId xmlns:a16="http://schemas.microsoft.com/office/drawing/2014/main" id="{3C58CB28-572C-4D35-9B09-7DB06CB871D3}"/>
                  </a:ext>
                </a:extLst>
              </p14:cNvPr>
              <p14:cNvContentPartPr/>
              <p14:nvPr/>
            </p14:nvContentPartPr>
            <p14:xfrm>
              <a:off x="2526127" y="483204"/>
              <a:ext cx="2531520" cy="71280"/>
            </p14:xfrm>
          </p:contentPart>
        </mc:Choice>
        <mc:Fallback xmlns="">
          <p:pic>
            <p:nvPicPr>
              <p:cNvPr id="171259" name="Freihand 171258">
                <a:extLst>
                  <a:ext uri="{FF2B5EF4-FFF2-40B4-BE49-F238E27FC236}">
                    <a16:creationId xmlns:a16="http://schemas.microsoft.com/office/drawing/2014/main" id="{3C58CB28-572C-4D35-9B09-7DB06CB871D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21807" y="478884"/>
                <a:ext cx="2540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313" name="Freihand 171312">
                <a:extLst>
                  <a:ext uri="{FF2B5EF4-FFF2-40B4-BE49-F238E27FC236}">
                    <a16:creationId xmlns:a16="http://schemas.microsoft.com/office/drawing/2014/main" id="{D52AFD96-1353-4073-8CA9-D569FDDCFBAB}"/>
                  </a:ext>
                </a:extLst>
              </p14:cNvPr>
              <p14:cNvContentPartPr/>
              <p14:nvPr/>
            </p14:nvContentPartPr>
            <p14:xfrm>
              <a:off x="8910367" y="196644"/>
              <a:ext cx="719640" cy="695880"/>
            </p14:xfrm>
          </p:contentPart>
        </mc:Choice>
        <mc:Fallback xmlns="">
          <p:pic>
            <p:nvPicPr>
              <p:cNvPr id="171313" name="Freihand 171312">
                <a:extLst>
                  <a:ext uri="{FF2B5EF4-FFF2-40B4-BE49-F238E27FC236}">
                    <a16:creationId xmlns:a16="http://schemas.microsoft.com/office/drawing/2014/main" id="{D52AFD96-1353-4073-8CA9-D569FDDCFBA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906047" y="192324"/>
                <a:ext cx="72828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1318" name="Freihand 171317">
                <a:extLst>
                  <a:ext uri="{FF2B5EF4-FFF2-40B4-BE49-F238E27FC236}">
                    <a16:creationId xmlns:a16="http://schemas.microsoft.com/office/drawing/2014/main" id="{75B24887-A718-4ED2-9F2C-7203A95FF00C}"/>
                  </a:ext>
                </a:extLst>
              </p14:cNvPr>
              <p14:cNvContentPartPr/>
              <p14:nvPr/>
            </p14:nvContentPartPr>
            <p14:xfrm>
              <a:off x="4358887" y="3631044"/>
              <a:ext cx="734040" cy="1141560"/>
            </p14:xfrm>
          </p:contentPart>
        </mc:Choice>
        <mc:Fallback xmlns="">
          <p:pic>
            <p:nvPicPr>
              <p:cNvPr id="171318" name="Freihand 171317">
                <a:extLst>
                  <a:ext uri="{FF2B5EF4-FFF2-40B4-BE49-F238E27FC236}">
                    <a16:creationId xmlns:a16="http://schemas.microsoft.com/office/drawing/2014/main" id="{75B24887-A718-4ED2-9F2C-7203A95FF00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354567" y="3626724"/>
                <a:ext cx="742680" cy="11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1008" name="Freihand 171007">
                <a:extLst>
                  <a:ext uri="{FF2B5EF4-FFF2-40B4-BE49-F238E27FC236}">
                    <a16:creationId xmlns:a16="http://schemas.microsoft.com/office/drawing/2014/main" id="{21FD5B74-6244-4D49-A177-954AC550362F}"/>
                  </a:ext>
                </a:extLst>
              </p14:cNvPr>
              <p14:cNvContentPartPr/>
              <p14:nvPr/>
            </p14:nvContentPartPr>
            <p14:xfrm>
              <a:off x="874447" y="3145764"/>
              <a:ext cx="197640" cy="7560"/>
            </p14:xfrm>
          </p:contentPart>
        </mc:Choice>
        <mc:Fallback xmlns="">
          <p:pic>
            <p:nvPicPr>
              <p:cNvPr id="171008" name="Freihand 171007">
                <a:extLst>
                  <a:ext uri="{FF2B5EF4-FFF2-40B4-BE49-F238E27FC236}">
                    <a16:creationId xmlns:a16="http://schemas.microsoft.com/office/drawing/2014/main" id="{21FD5B74-6244-4D49-A177-954AC550362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70127" y="3141444"/>
                <a:ext cx="206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1009" name="Freihand 171008">
                <a:extLst>
                  <a:ext uri="{FF2B5EF4-FFF2-40B4-BE49-F238E27FC236}">
                    <a16:creationId xmlns:a16="http://schemas.microsoft.com/office/drawing/2014/main" id="{94E0B6CB-4298-4B00-9BA7-8082EE7F57A8}"/>
                  </a:ext>
                </a:extLst>
              </p14:cNvPr>
              <p14:cNvContentPartPr/>
              <p14:nvPr/>
            </p14:nvContentPartPr>
            <p14:xfrm>
              <a:off x="429847" y="3086004"/>
              <a:ext cx="103320" cy="133200"/>
            </p14:xfrm>
          </p:contentPart>
        </mc:Choice>
        <mc:Fallback xmlns="">
          <p:pic>
            <p:nvPicPr>
              <p:cNvPr id="171009" name="Freihand 171008">
                <a:extLst>
                  <a:ext uri="{FF2B5EF4-FFF2-40B4-BE49-F238E27FC236}">
                    <a16:creationId xmlns:a16="http://schemas.microsoft.com/office/drawing/2014/main" id="{94E0B6CB-4298-4B00-9BA7-8082EE7F57A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25527" y="3081684"/>
                <a:ext cx="111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1010" name="Freihand 171009">
                <a:extLst>
                  <a:ext uri="{FF2B5EF4-FFF2-40B4-BE49-F238E27FC236}">
                    <a16:creationId xmlns:a16="http://schemas.microsoft.com/office/drawing/2014/main" id="{C24C4734-6B4B-4305-B26C-907B9B06E75E}"/>
                  </a:ext>
                </a:extLst>
              </p14:cNvPr>
              <p14:cNvContentPartPr/>
              <p14:nvPr/>
            </p14:nvContentPartPr>
            <p14:xfrm>
              <a:off x="433807" y="3131724"/>
              <a:ext cx="148680" cy="26640"/>
            </p14:xfrm>
          </p:contentPart>
        </mc:Choice>
        <mc:Fallback xmlns="">
          <p:pic>
            <p:nvPicPr>
              <p:cNvPr id="171010" name="Freihand 171009">
                <a:extLst>
                  <a:ext uri="{FF2B5EF4-FFF2-40B4-BE49-F238E27FC236}">
                    <a16:creationId xmlns:a16="http://schemas.microsoft.com/office/drawing/2014/main" id="{C24C4734-6B4B-4305-B26C-907B9B06E75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29487" y="3127404"/>
                <a:ext cx="157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71011" name="Freihand 171010">
                <a:extLst>
                  <a:ext uri="{FF2B5EF4-FFF2-40B4-BE49-F238E27FC236}">
                    <a16:creationId xmlns:a16="http://schemas.microsoft.com/office/drawing/2014/main" id="{9DE06F7B-51D4-4BED-991F-A090F19C4DDE}"/>
                  </a:ext>
                </a:extLst>
              </p14:cNvPr>
              <p14:cNvContentPartPr/>
              <p14:nvPr/>
            </p14:nvContentPartPr>
            <p14:xfrm>
              <a:off x="579607" y="3102564"/>
              <a:ext cx="76320" cy="97200"/>
            </p14:xfrm>
          </p:contentPart>
        </mc:Choice>
        <mc:Fallback xmlns="">
          <p:pic>
            <p:nvPicPr>
              <p:cNvPr id="171011" name="Freihand 171010">
                <a:extLst>
                  <a:ext uri="{FF2B5EF4-FFF2-40B4-BE49-F238E27FC236}">
                    <a16:creationId xmlns:a16="http://schemas.microsoft.com/office/drawing/2014/main" id="{9DE06F7B-51D4-4BED-991F-A090F19C4DD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75287" y="3098244"/>
                <a:ext cx="84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013" name="Freihand 171012">
                <a:extLst>
                  <a:ext uri="{FF2B5EF4-FFF2-40B4-BE49-F238E27FC236}">
                    <a16:creationId xmlns:a16="http://schemas.microsoft.com/office/drawing/2014/main" id="{0309B8CC-428D-43A2-B25A-E5BF82F5E744}"/>
                  </a:ext>
                </a:extLst>
              </p14:cNvPr>
              <p14:cNvContentPartPr/>
              <p14:nvPr/>
            </p14:nvContentPartPr>
            <p14:xfrm>
              <a:off x="676807" y="3092484"/>
              <a:ext cx="78840" cy="108720"/>
            </p14:xfrm>
          </p:contentPart>
        </mc:Choice>
        <mc:Fallback xmlns="">
          <p:pic>
            <p:nvPicPr>
              <p:cNvPr id="171013" name="Freihand 171012">
                <a:extLst>
                  <a:ext uri="{FF2B5EF4-FFF2-40B4-BE49-F238E27FC236}">
                    <a16:creationId xmlns:a16="http://schemas.microsoft.com/office/drawing/2014/main" id="{0309B8CC-428D-43A2-B25A-E5BF82F5E74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72487" y="3088164"/>
                <a:ext cx="874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1015" name="Freihand 171014">
                <a:extLst>
                  <a:ext uri="{FF2B5EF4-FFF2-40B4-BE49-F238E27FC236}">
                    <a16:creationId xmlns:a16="http://schemas.microsoft.com/office/drawing/2014/main" id="{47CF0CA0-BE2A-4138-AEE7-25B904EFFC66}"/>
                  </a:ext>
                </a:extLst>
              </p14:cNvPr>
              <p14:cNvContentPartPr/>
              <p14:nvPr/>
            </p14:nvContentPartPr>
            <p14:xfrm>
              <a:off x="952927" y="1494084"/>
              <a:ext cx="3012480" cy="1645560"/>
            </p14:xfrm>
          </p:contentPart>
        </mc:Choice>
        <mc:Fallback xmlns="">
          <p:pic>
            <p:nvPicPr>
              <p:cNvPr id="171015" name="Freihand 171014">
                <a:extLst>
                  <a:ext uri="{FF2B5EF4-FFF2-40B4-BE49-F238E27FC236}">
                    <a16:creationId xmlns:a16="http://schemas.microsoft.com/office/drawing/2014/main" id="{47CF0CA0-BE2A-4138-AEE7-25B904EFFC6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48607" y="1489764"/>
                <a:ext cx="3021120" cy="16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1017" name="Freihand 171016">
                <a:extLst>
                  <a:ext uri="{FF2B5EF4-FFF2-40B4-BE49-F238E27FC236}">
                    <a16:creationId xmlns:a16="http://schemas.microsoft.com/office/drawing/2014/main" id="{8C101582-B499-43DD-8C42-0557CE0448B4}"/>
                  </a:ext>
                </a:extLst>
              </p14:cNvPr>
              <p14:cNvContentPartPr/>
              <p14:nvPr/>
            </p14:nvContentPartPr>
            <p14:xfrm>
              <a:off x="4121287" y="1391124"/>
              <a:ext cx="121320" cy="96840"/>
            </p14:xfrm>
          </p:contentPart>
        </mc:Choice>
        <mc:Fallback xmlns="">
          <p:pic>
            <p:nvPicPr>
              <p:cNvPr id="171017" name="Freihand 171016">
                <a:extLst>
                  <a:ext uri="{FF2B5EF4-FFF2-40B4-BE49-F238E27FC236}">
                    <a16:creationId xmlns:a16="http://schemas.microsoft.com/office/drawing/2014/main" id="{8C101582-B499-43DD-8C42-0557CE0448B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116967" y="1386804"/>
                <a:ext cx="1299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1018" name="Freihand 171017">
                <a:extLst>
                  <a:ext uri="{FF2B5EF4-FFF2-40B4-BE49-F238E27FC236}">
                    <a16:creationId xmlns:a16="http://schemas.microsoft.com/office/drawing/2014/main" id="{1FF81FF8-2924-4C6A-860A-1E2AB62A6BC4}"/>
                  </a:ext>
                </a:extLst>
              </p14:cNvPr>
              <p14:cNvContentPartPr/>
              <p14:nvPr/>
            </p14:nvContentPartPr>
            <p14:xfrm>
              <a:off x="4152607" y="1421364"/>
              <a:ext cx="105120" cy="180720"/>
            </p14:xfrm>
          </p:contentPart>
        </mc:Choice>
        <mc:Fallback xmlns="">
          <p:pic>
            <p:nvPicPr>
              <p:cNvPr id="171018" name="Freihand 171017">
                <a:extLst>
                  <a:ext uri="{FF2B5EF4-FFF2-40B4-BE49-F238E27FC236}">
                    <a16:creationId xmlns:a16="http://schemas.microsoft.com/office/drawing/2014/main" id="{1FF81FF8-2924-4C6A-860A-1E2AB62A6BC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148287" y="1417044"/>
                <a:ext cx="1137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71019" name="Freihand 171018">
                <a:extLst>
                  <a:ext uri="{FF2B5EF4-FFF2-40B4-BE49-F238E27FC236}">
                    <a16:creationId xmlns:a16="http://schemas.microsoft.com/office/drawing/2014/main" id="{F34F46F7-5EFA-4C1A-A8A3-49CA38150F52}"/>
                  </a:ext>
                </a:extLst>
              </p14:cNvPr>
              <p14:cNvContentPartPr/>
              <p14:nvPr/>
            </p14:nvContentPartPr>
            <p14:xfrm>
              <a:off x="4353487" y="1317324"/>
              <a:ext cx="31320" cy="103320"/>
            </p14:xfrm>
          </p:contentPart>
        </mc:Choice>
        <mc:Fallback xmlns="">
          <p:pic>
            <p:nvPicPr>
              <p:cNvPr id="171019" name="Freihand 171018">
                <a:extLst>
                  <a:ext uri="{FF2B5EF4-FFF2-40B4-BE49-F238E27FC236}">
                    <a16:creationId xmlns:a16="http://schemas.microsoft.com/office/drawing/2014/main" id="{F34F46F7-5EFA-4C1A-A8A3-49CA38150F5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349167" y="1313004"/>
                <a:ext cx="39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71020" name="Freihand 171019">
                <a:extLst>
                  <a:ext uri="{FF2B5EF4-FFF2-40B4-BE49-F238E27FC236}">
                    <a16:creationId xmlns:a16="http://schemas.microsoft.com/office/drawing/2014/main" id="{4F0F030F-21C5-4216-BEB8-F6E0368CE73E}"/>
                  </a:ext>
                </a:extLst>
              </p14:cNvPr>
              <p14:cNvContentPartPr/>
              <p14:nvPr/>
            </p14:nvContentPartPr>
            <p14:xfrm>
              <a:off x="4299487" y="1297884"/>
              <a:ext cx="144720" cy="118440"/>
            </p14:xfrm>
          </p:contentPart>
        </mc:Choice>
        <mc:Fallback xmlns="">
          <p:pic>
            <p:nvPicPr>
              <p:cNvPr id="171020" name="Freihand 171019">
                <a:extLst>
                  <a:ext uri="{FF2B5EF4-FFF2-40B4-BE49-F238E27FC236}">
                    <a16:creationId xmlns:a16="http://schemas.microsoft.com/office/drawing/2014/main" id="{4F0F030F-21C5-4216-BEB8-F6E0368CE73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295167" y="1293564"/>
                <a:ext cx="153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71021" name="Freihand 171020">
                <a:extLst>
                  <a:ext uri="{FF2B5EF4-FFF2-40B4-BE49-F238E27FC236}">
                    <a16:creationId xmlns:a16="http://schemas.microsoft.com/office/drawing/2014/main" id="{7C070253-2A30-4567-ADA8-ADE01ED34455}"/>
                  </a:ext>
                </a:extLst>
              </p14:cNvPr>
              <p14:cNvContentPartPr/>
              <p14:nvPr/>
            </p14:nvContentPartPr>
            <p14:xfrm>
              <a:off x="4425127" y="1486164"/>
              <a:ext cx="150840" cy="12600"/>
            </p14:xfrm>
          </p:contentPart>
        </mc:Choice>
        <mc:Fallback xmlns="">
          <p:pic>
            <p:nvPicPr>
              <p:cNvPr id="171021" name="Freihand 171020">
                <a:extLst>
                  <a:ext uri="{FF2B5EF4-FFF2-40B4-BE49-F238E27FC236}">
                    <a16:creationId xmlns:a16="http://schemas.microsoft.com/office/drawing/2014/main" id="{7C070253-2A30-4567-ADA8-ADE01ED3445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420807" y="1481844"/>
                <a:ext cx="159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71022" name="Freihand 171021">
                <a:extLst>
                  <a:ext uri="{FF2B5EF4-FFF2-40B4-BE49-F238E27FC236}">
                    <a16:creationId xmlns:a16="http://schemas.microsoft.com/office/drawing/2014/main" id="{45141654-E05B-46F7-933D-31E115B339C5}"/>
                  </a:ext>
                </a:extLst>
              </p14:cNvPr>
              <p14:cNvContentPartPr/>
              <p14:nvPr/>
            </p14:nvContentPartPr>
            <p14:xfrm>
              <a:off x="4435927" y="1523244"/>
              <a:ext cx="150840" cy="7200"/>
            </p14:xfrm>
          </p:contentPart>
        </mc:Choice>
        <mc:Fallback xmlns="">
          <p:pic>
            <p:nvPicPr>
              <p:cNvPr id="171022" name="Freihand 171021">
                <a:extLst>
                  <a:ext uri="{FF2B5EF4-FFF2-40B4-BE49-F238E27FC236}">
                    <a16:creationId xmlns:a16="http://schemas.microsoft.com/office/drawing/2014/main" id="{45141654-E05B-46F7-933D-31E115B339C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431607" y="1518924"/>
                <a:ext cx="1594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71023" name="Freihand 171022">
                <a:extLst>
                  <a:ext uri="{FF2B5EF4-FFF2-40B4-BE49-F238E27FC236}">
                    <a16:creationId xmlns:a16="http://schemas.microsoft.com/office/drawing/2014/main" id="{D2918489-7B76-4128-8FEA-806A24ECFA86}"/>
                  </a:ext>
                </a:extLst>
              </p14:cNvPr>
              <p14:cNvContentPartPr/>
              <p14:nvPr/>
            </p14:nvContentPartPr>
            <p14:xfrm>
              <a:off x="4656607" y="1393644"/>
              <a:ext cx="98280" cy="172800"/>
            </p14:xfrm>
          </p:contentPart>
        </mc:Choice>
        <mc:Fallback xmlns="">
          <p:pic>
            <p:nvPicPr>
              <p:cNvPr id="171023" name="Freihand 171022">
                <a:extLst>
                  <a:ext uri="{FF2B5EF4-FFF2-40B4-BE49-F238E27FC236}">
                    <a16:creationId xmlns:a16="http://schemas.microsoft.com/office/drawing/2014/main" id="{D2918489-7B76-4128-8FEA-806A24ECFA86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652287" y="1389324"/>
                <a:ext cx="106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71024" name="Freihand 171023">
                <a:extLst>
                  <a:ext uri="{FF2B5EF4-FFF2-40B4-BE49-F238E27FC236}">
                    <a16:creationId xmlns:a16="http://schemas.microsoft.com/office/drawing/2014/main" id="{622843A9-2EA7-4CED-869F-E3DA1F1A3306}"/>
                  </a:ext>
                </a:extLst>
              </p14:cNvPr>
              <p14:cNvContentPartPr/>
              <p14:nvPr/>
            </p14:nvContentPartPr>
            <p14:xfrm>
              <a:off x="4692607" y="1445484"/>
              <a:ext cx="160920" cy="80280"/>
            </p14:xfrm>
          </p:contentPart>
        </mc:Choice>
        <mc:Fallback xmlns="">
          <p:pic>
            <p:nvPicPr>
              <p:cNvPr id="171024" name="Freihand 171023">
                <a:extLst>
                  <a:ext uri="{FF2B5EF4-FFF2-40B4-BE49-F238E27FC236}">
                    <a16:creationId xmlns:a16="http://schemas.microsoft.com/office/drawing/2014/main" id="{622843A9-2EA7-4CED-869F-E3DA1F1A330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688287" y="1441164"/>
                <a:ext cx="169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71025" name="Freihand 171024">
                <a:extLst>
                  <a:ext uri="{FF2B5EF4-FFF2-40B4-BE49-F238E27FC236}">
                    <a16:creationId xmlns:a16="http://schemas.microsoft.com/office/drawing/2014/main" id="{FDF1E95B-0A1F-470D-B876-B14037C3BDE9}"/>
                  </a:ext>
                </a:extLst>
              </p14:cNvPr>
              <p14:cNvContentPartPr/>
              <p14:nvPr/>
            </p14:nvContentPartPr>
            <p14:xfrm>
              <a:off x="4861807" y="1425684"/>
              <a:ext cx="85680" cy="91080"/>
            </p14:xfrm>
          </p:contentPart>
        </mc:Choice>
        <mc:Fallback xmlns="">
          <p:pic>
            <p:nvPicPr>
              <p:cNvPr id="171025" name="Freihand 171024">
                <a:extLst>
                  <a:ext uri="{FF2B5EF4-FFF2-40B4-BE49-F238E27FC236}">
                    <a16:creationId xmlns:a16="http://schemas.microsoft.com/office/drawing/2014/main" id="{FDF1E95B-0A1F-470D-B876-B14037C3BDE9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857487" y="1421364"/>
                <a:ext cx="943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71026" name="Freihand 171025">
                <a:extLst>
                  <a:ext uri="{FF2B5EF4-FFF2-40B4-BE49-F238E27FC236}">
                    <a16:creationId xmlns:a16="http://schemas.microsoft.com/office/drawing/2014/main" id="{DECF73EE-3061-4709-B42E-0A3CBC470476}"/>
                  </a:ext>
                </a:extLst>
              </p14:cNvPr>
              <p14:cNvContentPartPr/>
              <p14:nvPr/>
            </p14:nvContentPartPr>
            <p14:xfrm>
              <a:off x="5020567" y="1430724"/>
              <a:ext cx="20160" cy="81720"/>
            </p14:xfrm>
          </p:contentPart>
        </mc:Choice>
        <mc:Fallback xmlns="">
          <p:pic>
            <p:nvPicPr>
              <p:cNvPr id="171026" name="Freihand 171025">
                <a:extLst>
                  <a:ext uri="{FF2B5EF4-FFF2-40B4-BE49-F238E27FC236}">
                    <a16:creationId xmlns:a16="http://schemas.microsoft.com/office/drawing/2014/main" id="{DECF73EE-3061-4709-B42E-0A3CBC47047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016247" y="1426404"/>
                <a:ext cx="28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71027" name="Freihand 171026">
                <a:extLst>
                  <a:ext uri="{FF2B5EF4-FFF2-40B4-BE49-F238E27FC236}">
                    <a16:creationId xmlns:a16="http://schemas.microsoft.com/office/drawing/2014/main" id="{36DD9B6A-8E6F-4366-B456-A527F1910B34}"/>
                  </a:ext>
                </a:extLst>
              </p14:cNvPr>
              <p14:cNvContentPartPr/>
              <p14:nvPr/>
            </p14:nvContentPartPr>
            <p14:xfrm>
              <a:off x="5001487" y="1413444"/>
              <a:ext cx="181080" cy="68400"/>
            </p14:xfrm>
          </p:contentPart>
        </mc:Choice>
        <mc:Fallback xmlns="">
          <p:pic>
            <p:nvPicPr>
              <p:cNvPr id="171027" name="Freihand 171026">
                <a:extLst>
                  <a:ext uri="{FF2B5EF4-FFF2-40B4-BE49-F238E27FC236}">
                    <a16:creationId xmlns:a16="http://schemas.microsoft.com/office/drawing/2014/main" id="{36DD9B6A-8E6F-4366-B456-A527F1910B3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97167" y="1409124"/>
                <a:ext cx="189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71028" name="Freihand 171027">
                <a:extLst>
                  <a:ext uri="{FF2B5EF4-FFF2-40B4-BE49-F238E27FC236}">
                    <a16:creationId xmlns:a16="http://schemas.microsoft.com/office/drawing/2014/main" id="{8470F352-D5A5-4B06-8C30-613EA6F64E58}"/>
                  </a:ext>
                </a:extLst>
              </p14:cNvPr>
              <p14:cNvContentPartPr/>
              <p14:nvPr/>
            </p14:nvContentPartPr>
            <p14:xfrm>
              <a:off x="5175727" y="1472484"/>
              <a:ext cx="27000" cy="75960"/>
            </p14:xfrm>
          </p:contentPart>
        </mc:Choice>
        <mc:Fallback xmlns="">
          <p:pic>
            <p:nvPicPr>
              <p:cNvPr id="171028" name="Freihand 171027">
                <a:extLst>
                  <a:ext uri="{FF2B5EF4-FFF2-40B4-BE49-F238E27FC236}">
                    <a16:creationId xmlns:a16="http://schemas.microsoft.com/office/drawing/2014/main" id="{8470F352-D5A5-4B06-8C30-613EA6F64E5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171407" y="1468164"/>
                <a:ext cx="35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71029" name="Freihand 171028">
                <a:extLst>
                  <a:ext uri="{FF2B5EF4-FFF2-40B4-BE49-F238E27FC236}">
                    <a16:creationId xmlns:a16="http://schemas.microsoft.com/office/drawing/2014/main" id="{9159A707-C8C6-483B-9A79-8A5FD0694856}"/>
                  </a:ext>
                </a:extLst>
              </p14:cNvPr>
              <p14:cNvContentPartPr/>
              <p14:nvPr/>
            </p14:nvContentPartPr>
            <p14:xfrm>
              <a:off x="5254927" y="1385724"/>
              <a:ext cx="105480" cy="128880"/>
            </p14:xfrm>
          </p:contentPart>
        </mc:Choice>
        <mc:Fallback xmlns="">
          <p:pic>
            <p:nvPicPr>
              <p:cNvPr id="171029" name="Freihand 171028">
                <a:extLst>
                  <a:ext uri="{FF2B5EF4-FFF2-40B4-BE49-F238E27FC236}">
                    <a16:creationId xmlns:a16="http://schemas.microsoft.com/office/drawing/2014/main" id="{9159A707-C8C6-483B-9A79-8A5FD069485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250607" y="1381404"/>
                <a:ext cx="1141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71030" name="Freihand 171029">
                <a:extLst>
                  <a:ext uri="{FF2B5EF4-FFF2-40B4-BE49-F238E27FC236}">
                    <a16:creationId xmlns:a16="http://schemas.microsoft.com/office/drawing/2014/main" id="{3613EC6B-C353-4A3C-808A-27946B83AD7F}"/>
                  </a:ext>
                </a:extLst>
              </p14:cNvPr>
              <p14:cNvContentPartPr/>
              <p14:nvPr/>
            </p14:nvContentPartPr>
            <p14:xfrm>
              <a:off x="5400007" y="1437204"/>
              <a:ext cx="36000" cy="24480"/>
            </p14:xfrm>
          </p:contentPart>
        </mc:Choice>
        <mc:Fallback xmlns="">
          <p:pic>
            <p:nvPicPr>
              <p:cNvPr id="171030" name="Freihand 171029">
                <a:extLst>
                  <a:ext uri="{FF2B5EF4-FFF2-40B4-BE49-F238E27FC236}">
                    <a16:creationId xmlns:a16="http://schemas.microsoft.com/office/drawing/2014/main" id="{3613EC6B-C353-4A3C-808A-27946B83AD7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395687" y="1432884"/>
                <a:ext cx="44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71031" name="Freihand 171030">
                <a:extLst>
                  <a:ext uri="{FF2B5EF4-FFF2-40B4-BE49-F238E27FC236}">
                    <a16:creationId xmlns:a16="http://schemas.microsoft.com/office/drawing/2014/main" id="{7E07536C-F196-4137-95F0-69AD6971B1E6}"/>
                  </a:ext>
                </a:extLst>
              </p14:cNvPr>
              <p14:cNvContentPartPr/>
              <p14:nvPr/>
            </p14:nvContentPartPr>
            <p14:xfrm>
              <a:off x="5385607" y="1433604"/>
              <a:ext cx="72360" cy="156960"/>
            </p14:xfrm>
          </p:contentPart>
        </mc:Choice>
        <mc:Fallback xmlns="">
          <p:pic>
            <p:nvPicPr>
              <p:cNvPr id="171031" name="Freihand 171030">
                <a:extLst>
                  <a:ext uri="{FF2B5EF4-FFF2-40B4-BE49-F238E27FC236}">
                    <a16:creationId xmlns:a16="http://schemas.microsoft.com/office/drawing/2014/main" id="{7E07536C-F196-4137-95F0-69AD6971B1E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381287" y="1429284"/>
                <a:ext cx="81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1037" name="Freihand 171036">
                <a:extLst>
                  <a:ext uri="{FF2B5EF4-FFF2-40B4-BE49-F238E27FC236}">
                    <a16:creationId xmlns:a16="http://schemas.microsoft.com/office/drawing/2014/main" id="{651F74A8-2BAE-4B48-800F-1E2E8567DEB2}"/>
                  </a:ext>
                </a:extLst>
              </p14:cNvPr>
              <p14:cNvContentPartPr/>
              <p14:nvPr/>
            </p14:nvContentPartPr>
            <p14:xfrm>
              <a:off x="1003327" y="3925884"/>
              <a:ext cx="360" cy="360"/>
            </p14:xfrm>
          </p:contentPart>
        </mc:Choice>
        <mc:Fallback xmlns="">
          <p:pic>
            <p:nvPicPr>
              <p:cNvPr id="171037" name="Freihand 171036">
                <a:extLst>
                  <a:ext uri="{FF2B5EF4-FFF2-40B4-BE49-F238E27FC236}">
                    <a16:creationId xmlns:a16="http://schemas.microsoft.com/office/drawing/2014/main" id="{651F74A8-2BAE-4B48-800F-1E2E8567DEB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99007" y="39215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1038" name="Freihand 171037">
                <a:extLst>
                  <a:ext uri="{FF2B5EF4-FFF2-40B4-BE49-F238E27FC236}">
                    <a16:creationId xmlns:a16="http://schemas.microsoft.com/office/drawing/2014/main" id="{9BA8735C-003D-4AAF-93EE-9887E5E0FAB1}"/>
                  </a:ext>
                </a:extLst>
              </p14:cNvPr>
              <p14:cNvContentPartPr/>
              <p14:nvPr/>
            </p14:nvContentPartPr>
            <p14:xfrm>
              <a:off x="972367" y="1078644"/>
              <a:ext cx="2785320" cy="2850480"/>
            </p14:xfrm>
          </p:contentPart>
        </mc:Choice>
        <mc:Fallback xmlns="">
          <p:pic>
            <p:nvPicPr>
              <p:cNvPr id="171038" name="Freihand 171037">
                <a:extLst>
                  <a:ext uri="{FF2B5EF4-FFF2-40B4-BE49-F238E27FC236}">
                    <a16:creationId xmlns:a16="http://schemas.microsoft.com/office/drawing/2014/main" id="{9BA8735C-003D-4AAF-93EE-9887E5E0FAB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68047" y="1074324"/>
                <a:ext cx="2793960" cy="28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1049" name="Freihand 171048">
                <a:extLst>
                  <a:ext uri="{FF2B5EF4-FFF2-40B4-BE49-F238E27FC236}">
                    <a16:creationId xmlns:a16="http://schemas.microsoft.com/office/drawing/2014/main" id="{D70E006A-A1F0-47A2-9A66-4628C49889EB}"/>
                  </a:ext>
                </a:extLst>
              </p14:cNvPr>
              <p14:cNvContentPartPr/>
              <p14:nvPr/>
            </p14:nvContentPartPr>
            <p14:xfrm>
              <a:off x="2525047" y="2294364"/>
              <a:ext cx="20880" cy="140760"/>
            </p14:xfrm>
          </p:contentPart>
        </mc:Choice>
        <mc:Fallback xmlns="">
          <p:pic>
            <p:nvPicPr>
              <p:cNvPr id="171049" name="Freihand 171048">
                <a:extLst>
                  <a:ext uri="{FF2B5EF4-FFF2-40B4-BE49-F238E27FC236}">
                    <a16:creationId xmlns:a16="http://schemas.microsoft.com/office/drawing/2014/main" id="{D70E006A-A1F0-47A2-9A66-4628C49889E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520727" y="2290044"/>
                <a:ext cx="29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1050" name="Freihand 171049">
                <a:extLst>
                  <a:ext uri="{FF2B5EF4-FFF2-40B4-BE49-F238E27FC236}">
                    <a16:creationId xmlns:a16="http://schemas.microsoft.com/office/drawing/2014/main" id="{FE15544F-A60C-4793-81E3-AFDDB37D3F75}"/>
                  </a:ext>
                </a:extLst>
              </p14:cNvPr>
              <p14:cNvContentPartPr/>
              <p14:nvPr/>
            </p14:nvContentPartPr>
            <p14:xfrm>
              <a:off x="2538367" y="2793324"/>
              <a:ext cx="1080" cy="58680"/>
            </p14:xfrm>
          </p:contentPart>
        </mc:Choice>
        <mc:Fallback xmlns="">
          <p:pic>
            <p:nvPicPr>
              <p:cNvPr id="171050" name="Freihand 171049">
                <a:extLst>
                  <a:ext uri="{FF2B5EF4-FFF2-40B4-BE49-F238E27FC236}">
                    <a16:creationId xmlns:a16="http://schemas.microsoft.com/office/drawing/2014/main" id="{FE15544F-A60C-4793-81E3-AFDDB37D3F7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534047" y="2789004"/>
                <a:ext cx="9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1051" name="Freihand 171050">
                <a:extLst>
                  <a:ext uri="{FF2B5EF4-FFF2-40B4-BE49-F238E27FC236}">
                    <a16:creationId xmlns:a16="http://schemas.microsoft.com/office/drawing/2014/main" id="{0DC7E5ED-8F49-4940-A1D5-D25B3DA800F0}"/>
                  </a:ext>
                </a:extLst>
              </p14:cNvPr>
              <p14:cNvContentPartPr/>
              <p14:nvPr/>
            </p14:nvContentPartPr>
            <p14:xfrm>
              <a:off x="2427127" y="3527004"/>
              <a:ext cx="68400" cy="274320"/>
            </p14:xfrm>
          </p:contentPart>
        </mc:Choice>
        <mc:Fallback xmlns="">
          <p:pic>
            <p:nvPicPr>
              <p:cNvPr id="171051" name="Freihand 171050">
                <a:extLst>
                  <a:ext uri="{FF2B5EF4-FFF2-40B4-BE49-F238E27FC236}">
                    <a16:creationId xmlns:a16="http://schemas.microsoft.com/office/drawing/2014/main" id="{0DC7E5ED-8F49-4940-A1D5-D25B3DA800F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422807" y="3522684"/>
                <a:ext cx="770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1052" name="Freihand 171051">
                <a:extLst>
                  <a:ext uri="{FF2B5EF4-FFF2-40B4-BE49-F238E27FC236}">
                    <a16:creationId xmlns:a16="http://schemas.microsoft.com/office/drawing/2014/main" id="{BA48CFD2-E273-45C5-83C5-AEBFFEAC8B1F}"/>
                  </a:ext>
                </a:extLst>
              </p14:cNvPr>
              <p14:cNvContentPartPr/>
              <p14:nvPr/>
            </p14:nvContentPartPr>
            <p14:xfrm>
              <a:off x="2268367" y="4082844"/>
              <a:ext cx="101880" cy="39960"/>
            </p14:xfrm>
          </p:contentPart>
        </mc:Choice>
        <mc:Fallback xmlns="">
          <p:pic>
            <p:nvPicPr>
              <p:cNvPr id="171052" name="Freihand 171051">
                <a:extLst>
                  <a:ext uri="{FF2B5EF4-FFF2-40B4-BE49-F238E27FC236}">
                    <a16:creationId xmlns:a16="http://schemas.microsoft.com/office/drawing/2014/main" id="{BA48CFD2-E273-45C5-83C5-AEBFFEAC8B1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264047" y="4078524"/>
                <a:ext cx="110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1053" name="Freihand 171052">
                <a:extLst>
                  <a:ext uri="{FF2B5EF4-FFF2-40B4-BE49-F238E27FC236}">
                    <a16:creationId xmlns:a16="http://schemas.microsoft.com/office/drawing/2014/main" id="{3499EA5B-EDAF-45E1-B435-DB3978243503}"/>
                  </a:ext>
                </a:extLst>
              </p14:cNvPr>
              <p14:cNvContentPartPr/>
              <p14:nvPr/>
            </p14:nvContentPartPr>
            <p14:xfrm>
              <a:off x="2307247" y="4112724"/>
              <a:ext cx="80640" cy="127800"/>
            </p14:xfrm>
          </p:contentPart>
        </mc:Choice>
        <mc:Fallback xmlns="">
          <p:pic>
            <p:nvPicPr>
              <p:cNvPr id="171053" name="Freihand 171052">
                <a:extLst>
                  <a:ext uri="{FF2B5EF4-FFF2-40B4-BE49-F238E27FC236}">
                    <a16:creationId xmlns:a16="http://schemas.microsoft.com/office/drawing/2014/main" id="{3499EA5B-EDAF-45E1-B435-DB397824350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302927" y="4108404"/>
                <a:ext cx="892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1054" name="Freihand 171053">
                <a:extLst>
                  <a:ext uri="{FF2B5EF4-FFF2-40B4-BE49-F238E27FC236}">
                    <a16:creationId xmlns:a16="http://schemas.microsoft.com/office/drawing/2014/main" id="{588DE610-B704-4A5B-96EE-545FFB597D12}"/>
                  </a:ext>
                </a:extLst>
              </p14:cNvPr>
              <p14:cNvContentPartPr/>
              <p14:nvPr/>
            </p14:nvContentPartPr>
            <p14:xfrm>
              <a:off x="2442967" y="3987084"/>
              <a:ext cx="77760" cy="111960"/>
            </p14:xfrm>
          </p:contentPart>
        </mc:Choice>
        <mc:Fallback xmlns="">
          <p:pic>
            <p:nvPicPr>
              <p:cNvPr id="171054" name="Freihand 171053">
                <a:extLst>
                  <a:ext uri="{FF2B5EF4-FFF2-40B4-BE49-F238E27FC236}">
                    <a16:creationId xmlns:a16="http://schemas.microsoft.com/office/drawing/2014/main" id="{588DE610-B704-4A5B-96EE-545FFB597D1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438647" y="3982764"/>
                <a:ext cx="86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1055" name="Freihand 171054">
                <a:extLst>
                  <a:ext uri="{FF2B5EF4-FFF2-40B4-BE49-F238E27FC236}">
                    <a16:creationId xmlns:a16="http://schemas.microsoft.com/office/drawing/2014/main" id="{183A8B77-D53B-49DB-AB37-C7EEFE4C473D}"/>
                  </a:ext>
                </a:extLst>
              </p14:cNvPr>
              <p14:cNvContentPartPr/>
              <p14:nvPr/>
            </p14:nvContentPartPr>
            <p14:xfrm>
              <a:off x="2424247" y="3997884"/>
              <a:ext cx="117360" cy="102240"/>
            </p14:xfrm>
          </p:contentPart>
        </mc:Choice>
        <mc:Fallback xmlns="">
          <p:pic>
            <p:nvPicPr>
              <p:cNvPr id="171055" name="Freihand 171054">
                <a:extLst>
                  <a:ext uri="{FF2B5EF4-FFF2-40B4-BE49-F238E27FC236}">
                    <a16:creationId xmlns:a16="http://schemas.microsoft.com/office/drawing/2014/main" id="{183A8B77-D53B-49DB-AB37-C7EEFE4C473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419927" y="3993564"/>
                <a:ext cx="126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1057" name="Freihand 171056">
                <a:extLst>
                  <a:ext uri="{FF2B5EF4-FFF2-40B4-BE49-F238E27FC236}">
                    <a16:creationId xmlns:a16="http://schemas.microsoft.com/office/drawing/2014/main" id="{0CAFF2C5-72D0-47C9-AB66-99A0C82941FE}"/>
                  </a:ext>
                </a:extLst>
              </p14:cNvPr>
              <p14:cNvContentPartPr/>
              <p14:nvPr/>
            </p14:nvContentPartPr>
            <p14:xfrm>
              <a:off x="1698487" y="2338644"/>
              <a:ext cx="184680" cy="10440"/>
            </p14:xfrm>
          </p:contentPart>
        </mc:Choice>
        <mc:Fallback xmlns="">
          <p:pic>
            <p:nvPicPr>
              <p:cNvPr id="171057" name="Freihand 171056">
                <a:extLst>
                  <a:ext uri="{FF2B5EF4-FFF2-40B4-BE49-F238E27FC236}">
                    <a16:creationId xmlns:a16="http://schemas.microsoft.com/office/drawing/2014/main" id="{0CAFF2C5-72D0-47C9-AB66-99A0C82941F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694167" y="2334324"/>
                <a:ext cx="1933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71058" name="Freihand 171057">
                <a:extLst>
                  <a:ext uri="{FF2B5EF4-FFF2-40B4-BE49-F238E27FC236}">
                    <a16:creationId xmlns:a16="http://schemas.microsoft.com/office/drawing/2014/main" id="{CAEED4B6-02F3-4A61-96CC-8294B97366D6}"/>
                  </a:ext>
                </a:extLst>
              </p14:cNvPr>
              <p14:cNvContentPartPr/>
              <p14:nvPr/>
            </p14:nvContentPartPr>
            <p14:xfrm>
              <a:off x="2249647" y="2367084"/>
              <a:ext cx="185760" cy="7920"/>
            </p14:xfrm>
          </p:contentPart>
        </mc:Choice>
        <mc:Fallback xmlns="">
          <p:pic>
            <p:nvPicPr>
              <p:cNvPr id="171058" name="Freihand 171057">
                <a:extLst>
                  <a:ext uri="{FF2B5EF4-FFF2-40B4-BE49-F238E27FC236}">
                    <a16:creationId xmlns:a16="http://schemas.microsoft.com/office/drawing/2014/main" id="{CAEED4B6-02F3-4A61-96CC-8294B97366D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245327" y="2362764"/>
                <a:ext cx="1944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1056" name="Freihand 171055">
                <a:extLst>
                  <a:ext uri="{FF2B5EF4-FFF2-40B4-BE49-F238E27FC236}">
                    <a16:creationId xmlns:a16="http://schemas.microsoft.com/office/drawing/2014/main" id="{EFDCCEF7-0621-4F92-A761-501E89B0DD4F}"/>
                  </a:ext>
                </a:extLst>
              </p14:cNvPr>
              <p14:cNvContentPartPr/>
              <p14:nvPr/>
            </p14:nvContentPartPr>
            <p14:xfrm>
              <a:off x="1073167" y="2265924"/>
              <a:ext cx="270360" cy="11520"/>
            </p14:xfrm>
          </p:contentPart>
        </mc:Choice>
        <mc:Fallback xmlns="">
          <p:pic>
            <p:nvPicPr>
              <p:cNvPr id="171056" name="Freihand 171055">
                <a:extLst>
                  <a:ext uri="{FF2B5EF4-FFF2-40B4-BE49-F238E27FC236}">
                    <a16:creationId xmlns:a16="http://schemas.microsoft.com/office/drawing/2014/main" id="{EFDCCEF7-0621-4F92-A761-501E89B0DD4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68847" y="2261604"/>
                <a:ext cx="279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71059" name="Freihand 171058">
                <a:extLst>
                  <a:ext uri="{FF2B5EF4-FFF2-40B4-BE49-F238E27FC236}">
                    <a16:creationId xmlns:a16="http://schemas.microsoft.com/office/drawing/2014/main" id="{FA456DFD-6F26-47D7-8ABA-A271538918C6}"/>
                  </a:ext>
                </a:extLst>
              </p14:cNvPr>
              <p14:cNvContentPartPr/>
              <p14:nvPr/>
            </p14:nvContentPartPr>
            <p14:xfrm>
              <a:off x="626767" y="2237844"/>
              <a:ext cx="115200" cy="47520"/>
            </p14:xfrm>
          </p:contentPart>
        </mc:Choice>
        <mc:Fallback xmlns="">
          <p:pic>
            <p:nvPicPr>
              <p:cNvPr id="171059" name="Freihand 171058">
                <a:extLst>
                  <a:ext uri="{FF2B5EF4-FFF2-40B4-BE49-F238E27FC236}">
                    <a16:creationId xmlns:a16="http://schemas.microsoft.com/office/drawing/2014/main" id="{FA456DFD-6F26-47D7-8ABA-A271538918C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22447" y="2233524"/>
                <a:ext cx="123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1060" name="Freihand 171059">
                <a:extLst>
                  <a:ext uri="{FF2B5EF4-FFF2-40B4-BE49-F238E27FC236}">
                    <a16:creationId xmlns:a16="http://schemas.microsoft.com/office/drawing/2014/main" id="{C3D9234E-E632-45CB-A236-B4B316F90F58}"/>
                  </a:ext>
                </a:extLst>
              </p14:cNvPr>
              <p14:cNvContentPartPr/>
              <p14:nvPr/>
            </p14:nvContentPartPr>
            <p14:xfrm>
              <a:off x="674287" y="2230284"/>
              <a:ext cx="75960" cy="164880"/>
            </p14:xfrm>
          </p:contentPart>
        </mc:Choice>
        <mc:Fallback xmlns="">
          <p:pic>
            <p:nvPicPr>
              <p:cNvPr id="171060" name="Freihand 171059">
                <a:extLst>
                  <a:ext uri="{FF2B5EF4-FFF2-40B4-BE49-F238E27FC236}">
                    <a16:creationId xmlns:a16="http://schemas.microsoft.com/office/drawing/2014/main" id="{C3D9234E-E632-45CB-A236-B4B316F90F5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69967" y="2225964"/>
                <a:ext cx="84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1061" name="Freihand 171060">
                <a:extLst>
                  <a:ext uri="{FF2B5EF4-FFF2-40B4-BE49-F238E27FC236}">
                    <a16:creationId xmlns:a16="http://schemas.microsoft.com/office/drawing/2014/main" id="{AA9131B8-280E-4387-BE2C-FB06917B4EE1}"/>
                  </a:ext>
                </a:extLst>
              </p14:cNvPr>
              <p14:cNvContentPartPr/>
              <p14:nvPr/>
            </p14:nvContentPartPr>
            <p14:xfrm>
              <a:off x="768607" y="2081604"/>
              <a:ext cx="114840" cy="177840"/>
            </p14:xfrm>
          </p:contentPart>
        </mc:Choice>
        <mc:Fallback xmlns="">
          <p:pic>
            <p:nvPicPr>
              <p:cNvPr id="171061" name="Freihand 171060">
                <a:extLst>
                  <a:ext uri="{FF2B5EF4-FFF2-40B4-BE49-F238E27FC236}">
                    <a16:creationId xmlns:a16="http://schemas.microsoft.com/office/drawing/2014/main" id="{AA9131B8-280E-4387-BE2C-FB06917B4EE1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64287" y="2077284"/>
                <a:ext cx="123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1040" name="Freihand 171039">
                <a:extLst>
                  <a:ext uri="{FF2B5EF4-FFF2-40B4-BE49-F238E27FC236}">
                    <a16:creationId xmlns:a16="http://schemas.microsoft.com/office/drawing/2014/main" id="{E37DA82B-B5B6-4706-B7CC-47F3D4B02B5B}"/>
                  </a:ext>
                </a:extLst>
              </p14:cNvPr>
              <p14:cNvContentPartPr/>
              <p14:nvPr/>
            </p14:nvContentPartPr>
            <p14:xfrm>
              <a:off x="3537727" y="824844"/>
              <a:ext cx="106920" cy="69840"/>
            </p14:xfrm>
          </p:contentPart>
        </mc:Choice>
        <mc:Fallback xmlns="">
          <p:pic>
            <p:nvPicPr>
              <p:cNvPr id="171040" name="Freihand 171039">
                <a:extLst>
                  <a:ext uri="{FF2B5EF4-FFF2-40B4-BE49-F238E27FC236}">
                    <a16:creationId xmlns:a16="http://schemas.microsoft.com/office/drawing/2014/main" id="{E37DA82B-B5B6-4706-B7CC-47F3D4B02B5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533407" y="820524"/>
                <a:ext cx="115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1041" name="Freihand 171040">
                <a:extLst>
                  <a:ext uri="{FF2B5EF4-FFF2-40B4-BE49-F238E27FC236}">
                    <a16:creationId xmlns:a16="http://schemas.microsoft.com/office/drawing/2014/main" id="{97315ED7-E6B5-42B4-88F6-202D3F9F9FBE}"/>
                  </a:ext>
                </a:extLst>
              </p14:cNvPr>
              <p14:cNvContentPartPr/>
              <p14:nvPr/>
            </p14:nvContentPartPr>
            <p14:xfrm>
              <a:off x="3565087" y="808284"/>
              <a:ext cx="110160" cy="184320"/>
            </p14:xfrm>
          </p:contentPart>
        </mc:Choice>
        <mc:Fallback xmlns="">
          <p:pic>
            <p:nvPicPr>
              <p:cNvPr id="171041" name="Freihand 171040">
                <a:extLst>
                  <a:ext uri="{FF2B5EF4-FFF2-40B4-BE49-F238E27FC236}">
                    <a16:creationId xmlns:a16="http://schemas.microsoft.com/office/drawing/2014/main" id="{97315ED7-E6B5-42B4-88F6-202D3F9F9FB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560767" y="803964"/>
                <a:ext cx="1188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1042" name="Freihand 171041">
                <a:extLst>
                  <a:ext uri="{FF2B5EF4-FFF2-40B4-BE49-F238E27FC236}">
                    <a16:creationId xmlns:a16="http://schemas.microsoft.com/office/drawing/2014/main" id="{E150E1E6-4755-49A1-9EFD-E4010068A0FA}"/>
                  </a:ext>
                </a:extLst>
              </p14:cNvPr>
              <p14:cNvContentPartPr/>
              <p14:nvPr/>
            </p14:nvContentPartPr>
            <p14:xfrm>
              <a:off x="3734287" y="715404"/>
              <a:ext cx="9000" cy="100800"/>
            </p14:xfrm>
          </p:contentPart>
        </mc:Choice>
        <mc:Fallback xmlns="">
          <p:pic>
            <p:nvPicPr>
              <p:cNvPr id="171042" name="Freihand 171041">
                <a:extLst>
                  <a:ext uri="{FF2B5EF4-FFF2-40B4-BE49-F238E27FC236}">
                    <a16:creationId xmlns:a16="http://schemas.microsoft.com/office/drawing/2014/main" id="{E150E1E6-4755-49A1-9EFD-E4010068A0F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729967" y="711084"/>
                <a:ext cx="17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1043" name="Freihand 171042">
                <a:extLst>
                  <a:ext uri="{FF2B5EF4-FFF2-40B4-BE49-F238E27FC236}">
                    <a16:creationId xmlns:a16="http://schemas.microsoft.com/office/drawing/2014/main" id="{99F8D015-7B46-41A3-ABDB-14137583D31C}"/>
                  </a:ext>
                </a:extLst>
              </p14:cNvPr>
              <p14:cNvContentPartPr/>
              <p14:nvPr/>
            </p14:nvContentPartPr>
            <p14:xfrm>
              <a:off x="3670927" y="704964"/>
              <a:ext cx="123840" cy="107280"/>
            </p14:xfrm>
          </p:contentPart>
        </mc:Choice>
        <mc:Fallback xmlns="">
          <p:pic>
            <p:nvPicPr>
              <p:cNvPr id="171043" name="Freihand 171042">
                <a:extLst>
                  <a:ext uri="{FF2B5EF4-FFF2-40B4-BE49-F238E27FC236}">
                    <a16:creationId xmlns:a16="http://schemas.microsoft.com/office/drawing/2014/main" id="{99F8D015-7B46-41A3-ABDB-14137583D31C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666607" y="700644"/>
                <a:ext cx="1324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1044" name="Freihand 171043">
                <a:extLst>
                  <a:ext uri="{FF2B5EF4-FFF2-40B4-BE49-F238E27FC236}">
                    <a16:creationId xmlns:a16="http://schemas.microsoft.com/office/drawing/2014/main" id="{20D992E6-709C-4A40-9588-338F2A58DBE2}"/>
                  </a:ext>
                </a:extLst>
              </p14:cNvPr>
              <p14:cNvContentPartPr/>
              <p14:nvPr/>
            </p14:nvContentPartPr>
            <p14:xfrm>
              <a:off x="3791887" y="870204"/>
              <a:ext cx="194400" cy="26640"/>
            </p14:xfrm>
          </p:contentPart>
        </mc:Choice>
        <mc:Fallback xmlns="">
          <p:pic>
            <p:nvPicPr>
              <p:cNvPr id="171044" name="Freihand 171043">
                <a:extLst>
                  <a:ext uri="{FF2B5EF4-FFF2-40B4-BE49-F238E27FC236}">
                    <a16:creationId xmlns:a16="http://schemas.microsoft.com/office/drawing/2014/main" id="{20D992E6-709C-4A40-9588-338F2A58DBE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787567" y="865884"/>
                <a:ext cx="203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1045" name="Freihand 171044">
                <a:extLst>
                  <a:ext uri="{FF2B5EF4-FFF2-40B4-BE49-F238E27FC236}">
                    <a16:creationId xmlns:a16="http://schemas.microsoft.com/office/drawing/2014/main" id="{21A42473-40E9-4C5B-9C64-DE59D7657B64}"/>
                  </a:ext>
                </a:extLst>
              </p14:cNvPr>
              <p14:cNvContentPartPr/>
              <p14:nvPr/>
            </p14:nvContentPartPr>
            <p14:xfrm>
              <a:off x="3822127" y="916284"/>
              <a:ext cx="180720" cy="15120"/>
            </p14:xfrm>
          </p:contentPart>
        </mc:Choice>
        <mc:Fallback xmlns="">
          <p:pic>
            <p:nvPicPr>
              <p:cNvPr id="171045" name="Freihand 171044">
                <a:extLst>
                  <a:ext uri="{FF2B5EF4-FFF2-40B4-BE49-F238E27FC236}">
                    <a16:creationId xmlns:a16="http://schemas.microsoft.com/office/drawing/2014/main" id="{21A42473-40E9-4C5B-9C64-DE59D7657B6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817807" y="911964"/>
                <a:ext cx="189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1046" name="Freihand 171045">
                <a:extLst>
                  <a:ext uri="{FF2B5EF4-FFF2-40B4-BE49-F238E27FC236}">
                    <a16:creationId xmlns:a16="http://schemas.microsoft.com/office/drawing/2014/main" id="{E6E5D65B-707A-42D7-A8D6-993E41275DE1}"/>
                  </a:ext>
                </a:extLst>
              </p14:cNvPr>
              <p14:cNvContentPartPr/>
              <p14:nvPr/>
            </p14:nvContentPartPr>
            <p14:xfrm>
              <a:off x="4059007" y="793164"/>
              <a:ext cx="105120" cy="179640"/>
            </p14:xfrm>
          </p:contentPart>
        </mc:Choice>
        <mc:Fallback xmlns="">
          <p:pic>
            <p:nvPicPr>
              <p:cNvPr id="171046" name="Freihand 171045">
                <a:extLst>
                  <a:ext uri="{FF2B5EF4-FFF2-40B4-BE49-F238E27FC236}">
                    <a16:creationId xmlns:a16="http://schemas.microsoft.com/office/drawing/2014/main" id="{E6E5D65B-707A-42D7-A8D6-993E41275DE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054687" y="788844"/>
                <a:ext cx="1137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1047" name="Freihand 171046">
                <a:extLst>
                  <a:ext uri="{FF2B5EF4-FFF2-40B4-BE49-F238E27FC236}">
                    <a16:creationId xmlns:a16="http://schemas.microsoft.com/office/drawing/2014/main" id="{EA924FD8-BD1D-4B16-B2F8-1E5F4F282099}"/>
                  </a:ext>
                </a:extLst>
              </p14:cNvPr>
              <p14:cNvContentPartPr/>
              <p14:nvPr/>
            </p14:nvContentPartPr>
            <p14:xfrm>
              <a:off x="3391207" y="629364"/>
              <a:ext cx="918360" cy="453240"/>
            </p14:xfrm>
          </p:contentPart>
        </mc:Choice>
        <mc:Fallback xmlns="">
          <p:pic>
            <p:nvPicPr>
              <p:cNvPr id="171047" name="Freihand 171046">
                <a:extLst>
                  <a:ext uri="{FF2B5EF4-FFF2-40B4-BE49-F238E27FC236}">
                    <a16:creationId xmlns:a16="http://schemas.microsoft.com/office/drawing/2014/main" id="{EA924FD8-BD1D-4B16-B2F8-1E5F4F28209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386887" y="625044"/>
                <a:ext cx="9270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1067" name="Freihand 171066">
                <a:extLst>
                  <a:ext uri="{FF2B5EF4-FFF2-40B4-BE49-F238E27FC236}">
                    <a16:creationId xmlns:a16="http://schemas.microsoft.com/office/drawing/2014/main" id="{33FDD911-95E9-406C-99E8-C914D61CD98F}"/>
                  </a:ext>
                </a:extLst>
              </p14:cNvPr>
              <p14:cNvContentPartPr/>
              <p14:nvPr/>
            </p14:nvContentPartPr>
            <p14:xfrm>
              <a:off x="3383287" y="613524"/>
              <a:ext cx="929880" cy="480240"/>
            </p14:xfrm>
          </p:contentPart>
        </mc:Choice>
        <mc:Fallback xmlns="">
          <p:pic>
            <p:nvPicPr>
              <p:cNvPr id="171067" name="Freihand 171066">
                <a:extLst>
                  <a:ext uri="{FF2B5EF4-FFF2-40B4-BE49-F238E27FC236}">
                    <a16:creationId xmlns:a16="http://schemas.microsoft.com/office/drawing/2014/main" id="{33FDD911-95E9-406C-99E8-C914D61CD98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378967" y="609204"/>
                <a:ext cx="9385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1069" name="Freihand 171068">
                <a:extLst>
                  <a:ext uri="{FF2B5EF4-FFF2-40B4-BE49-F238E27FC236}">
                    <a16:creationId xmlns:a16="http://schemas.microsoft.com/office/drawing/2014/main" id="{931B071F-949E-4C8C-8EFB-D096CBD7AD15}"/>
                  </a:ext>
                </a:extLst>
              </p14:cNvPr>
              <p14:cNvContentPartPr/>
              <p14:nvPr/>
            </p14:nvContentPartPr>
            <p14:xfrm>
              <a:off x="5883127" y="1533684"/>
              <a:ext cx="192240" cy="214200"/>
            </p14:xfrm>
          </p:contentPart>
        </mc:Choice>
        <mc:Fallback xmlns="">
          <p:pic>
            <p:nvPicPr>
              <p:cNvPr id="171069" name="Freihand 171068">
                <a:extLst>
                  <a:ext uri="{FF2B5EF4-FFF2-40B4-BE49-F238E27FC236}">
                    <a16:creationId xmlns:a16="http://schemas.microsoft.com/office/drawing/2014/main" id="{931B071F-949E-4C8C-8EFB-D096CBD7AD15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878807" y="1529364"/>
                <a:ext cx="200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1070" name="Freihand 171069">
                <a:extLst>
                  <a:ext uri="{FF2B5EF4-FFF2-40B4-BE49-F238E27FC236}">
                    <a16:creationId xmlns:a16="http://schemas.microsoft.com/office/drawing/2014/main" id="{48B1633D-C519-4C03-B909-B59E3B71B8F8}"/>
                  </a:ext>
                </a:extLst>
              </p14:cNvPr>
              <p14:cNvContentPartPr/>
              <p14:nvPr/>
            </p14:nvContentPartPr>
            <p14:xfrm>
              <a:off x="6175807" y="1536924"/>
              <a:ext cx="154440" cy="198000"/>
            </p14:xfrm>
          </p:contentPart>
        </mc:Choice>
        <mc:Fallback xmlns="">
          <p:pic>
            <p:nvPicPr>
              <p:cNvPr id="171070" name="Freihand 171069">
                <a:extLst>
                  <a:ext uri="{FF2B5EF4-FFF2-40B4-BE49-F238E27FC236}">
                    <a16:creationId xmlns:a16="http://schemas.microsoft.com/office/drawing/2014/main" id="{48B1633D-C519-4C03-B909-B59E3B71B8F8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171487" y="1532604"/>
                <a:ext cx="163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1071" name="Freihand 171070">
                <a:extLst>
                  <a:ext uri="{FF2B5EF4-FFF2-40B4-BE49-F238E27FC236}">
                    <a16:creationId xmlns:a16="http://schemas.microsoft.com/office/drawing/2014/main" id="{C0E738C0-FDED-4521-A2F6-0AF9EEDC7AFC}"/>
                  </a:ext>
                </a:extLst>
              </p14:cNvPr>
              <p14:cNvContentPartPr/>
              <p14:nvPr/>
            </p14:nvContentPartPr>
            <p14:xfrm>
              <a:off x="6442207" y="1643484"/>
              <a:ext cx="74160" cy="7560"/>
            </p14:xfrm>
          </p:contentPart>
        </mc:Choice>
        <mc:Fallback xmlns="">
          <p:pic>
            <p:nvPicPr>
              <p:cNvPr id="171071" name="Freihand 171070">
                <a:extLst>
                  <a:ext uri="{FF2B5EF4-FFF2-40B4-BE49-F238E27FC236}">
                    <a16:creationId xmlns:a16="http://schemas.microsoft.com/office/drawing/2014/main" id="{C0E738C0-FDED-4521-A2F6-0AF9EEDC7AF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437887" y="1639164"/>
                <a:ext cx="828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1072" name="Freihand 171071">
                <a:extLst>
                  <a:ext uri="{FF2B5EF4-FFF2-40B4-BE49-F238E27FC236}">
                    <a16:creationId xmlns:a16="http://schemas.microsoft.com/office/drawing/2014/main" id="{3B07B5AA-7245-468D-9717-3F438ED735E9}"/>
                  </a:ext>
                </a:extLst>
              </p14:cNvPr>
              <p14:cNvContentPartPr/>
              <p14:nvPr/>
            </p14:nvContentPartPr>
            <p14:xfrm>
              <a:off x="6709687" y="1562124"/>
              <a:ext cx="12600" cy="115560"/>
            </p14:xfrm>
          </p:contentPart>
        </mc:Choice>
        <mc:Fallback xmlns="">
          <p:pic>
            <p:nvPicPr>
              <p:cNvPr id="171072" name="Freihand 171071">
                <a:extLst>
                  <a:ext uri="{FF2B5EF4-FFF2-40B4-BE49-F238E27FC236}">
                    <a16:creationId xmlns:a16="http://schemas.microsoft.com/office/drawing/2014/main" id="{3B07B5AA-7245-468D-9717-3F438ED735E9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705367" y="1557804"/>
                <a:ext cx="21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71073" name="Freihand 171072">
                <a:extLst>
                  <a:ext uri="{FF2B5EF4-FFF2-40B4-BE49-F238E27FC236}">
                    <a16:creationId xmlns:a16="http://schemas.microsoft.com/office/drawing/2014/main" id="{67E15018-C439-4FBA-8EE9-B6E7A8C19170}"/>
                  </a:ext>
                </a:extLst>
              </p14:cNvPr>
              <p14:cNvContentPartPr/>
              <p14:nvPr/>
            </p14:nvContentPartPr>
            <p14:xfrm>
              <a:off x="6646327" y="1534404"/>
              <a:ext cx="147240" cy="157680"/>
            </p14:xfrm>
          </p:contentPart>
        </mc:Choice>
        <mc:Fallback xmlns="">
          <p:pic>
            <p:nvPicPr>
              <p:cNvPr id="171073" name="Freihand 171072">
                <a:extLst>
                  <a:ext uri="{FF2B5EF4-FFF2-40B4-BE49-F238E27FC236}">
                    <a16:creationId xmlns:a16="http://schemas.microsoft.com/office/drawing/2014/main" id="{67E15018-C439-4FBA-8EE9-B6E7A8C1917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642007" y="1530084"/>
                <a:ext cx="1558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1074" name="Freihand 171073">
                <a:extLst>
                  <a:ext uri="{FF2B5EF4-FFF2-40B4-BE49-F238E27FC236}">
                    <a16:creationId xmlns:a16="http://schemas.microsoft.com/office/drawing/2014/main" id="{799096ED-A837-41DB-9EDC-C6D094C6918F}"/>
                  </a:ext>
                </a:extLst>
              </p14:cNvPr>
              <p14:cNvContentPartPr/>
              <p14:nvPr/>
            </p14:nvContentPartPr>
            <p14:xfrm>
              <a:off x="6828127" y="1595964"/>
              <a:ext cx="79920" cy="70920"/>
            </p14:xfrm>
          </p:contentPart>
        </mc:Choice>
        <mc:Fallback xmlns="">
          <p:pic>
            <p:nvPicPr>
              <p:cNvPr id="171074" name="Freihand 171073">
                <a:extLst>
                  <a:ext uri="{FF2B5EF4-FFF2-40B4-BE49-F238E27FC236}">
                    <a16:creationId xmlns:a16="http://schemas.microsoft.com/office/drawing/2014/main" id="{799096ED-A837-41DB-9EDC-C6D094C6918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823807" y="1591644"/>
                <a:ext cx="88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71075" name="Freihand 171074">
                <a:extLst>
                  <a:ext uri="{FF2B5EF4-FFF2-40B4-BE49-F238E27FC236}">
                    <a16:creationId xmlns:a16="http://schemas.microsoft.com/office/drawing/2014/main" id="{00043DFB-FEA2-4504-8CB5-81DDAE1B626B}"/>
                  </a:ext>
                </a:extLst>
              </p14:cNvPr>
              <p14:cNvContentPartPr/>
              <p14:nvPr/>
            </p14:nvContentPartPr>
            <p14:xfrm>
              <a:off x="6941527" y="1548084"/>
              <a:ext cx="119520" cy="111600"/>
            </p14:xfrm>
          </p:contentPart>
        </mc:Choice>
        <mc:Fallback xmlns="">
          <p:pic>
            <p:nvPicPr>
              <p:cNvPr id="171075" name="Freihand 171074">
                <a:extLst>
                  <a:ext uri="{FF2B5EF4-FFF2-40B4-BE49-F238E27FC236}">
                    <a16:creationId xmlns:a16="http://schemas.microsoft.com/office/drawing/2014/main" id="{00043DFB-FEA2-4504-8CB5-81DDAE1B626B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937207" y="1543764"/>
                <a:ext cx="128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1076" name="Freihand 171075">
                <a:extLst>
                  <a:ext uri="{FF2B5EF4-FFF2-40B4-BE49-F238E27FC236}">
                    <a16:creationId xmlns:a16="http://schemas.microsoft.com/office/drawing/2014/main" id="{27391417-8535-4F5C-A144-AE795B32A866}"/>
                  </a:ext>
                </a:extLst>
              </p14:cNvPr>
              <p14:cNvContentPartPr/>
              <p14:nvPr/>
            </p14:nvContentPartPr>
            <p14:xfrm>
              <a:off x="7121527" y="1665444"/>
              <a:ext cx="2520" cy="10800"/>
            </p14:xfrm>
          </p:contentPart>
        </mc:Choice>
        <mc:Fallback xmlns="">
          <p:pic>
            <p:nvPicPr>
              <p:cNvPr id="171076" name="Freihand 171075">
                <a:extLst>
                  <a:ext uri="{FF2B5EF4-FFF2-40B4-BE49-F238E27FC236}">
                    <a16:creationId xmlns:a16="http://schemas.microsoft.com/office/drawing/2014/main" id="{27391417-8535-4F5C-A144-AE795B32A86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117207" y="1661124"/>
                <a:ext cx="111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1078" name="Freihand 171077">
                <a:extLst>
                  <a:ext uri="{FF2B5EF4-FFF2-40B4-BE49-F238E27FC236}">
                    <a16:creationId xmlns:a16="http://schemas.microsoft.com/office/drawing/2014/main" id="{169C30F7-0361-4261-8577-E74EF9525A9B}"/>
                  </a:ext>
                </a:extLst>
              </p14:cNvPr>
              <p14:cNvContentPartPr/>
              <p14:nvPr/>
            </p14:nvContentPartPr>
            <p14:xfrm>
              <a:off x="6014887" y="1926084"/>
              <a:ext cx="122400" cy="83880"/>
            </p14:xfrm>
          </p:contentPart>
        </mc:Choice>
        <mc:Fallback xmlns="">
          <p:pic>
            <p:nvPicPr>
              <p:cNvPr id="171078" name="Freihand 171077">
                <a:extLst>
                  <a:ext uri="{FF2B5EF4-FFF2-40B4-BE49-F238E27FC236}">
                    <a16:creationId xmlns:a16="http://schemas.microsoft.com/office/drawing/2014/main" id="{169C30F7-0361-4261-8577-E74EF9525A9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010567" y="1921764"/>
                <a:ext cx="1310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1079" name="Freihand 171078">
                <a:extLst>
                  <a:ext uri="{FF2B5EF4-FFF2-40B4-BE49-F238E27FC236}">
                    <a16:creationId xmlns:a16="http://schemas.microsoft.com/office/drawing/2014/main" id="{6A71ABAB-6037-43F2-97A4-9058BDFFBE53}"/>
                  </a:ext>
                </a:extLst>
              </p14:cNvPr>
              <p14:cNvContentPartPr/>
              <p14:nvPr/>
            </p14:nvContentPartPr>
            <p14:xfrm>
              <a:off x="6044407" y="1949484"/>
              <a:ext cx="107640" cy="180000"/>
            </p14:xfrm>
          </p:contentPart>
        </mc:Choice>
        <mc:Fallback xmlns="">
          <p:pic>
            <p:nvPicPr>
              <p:cNvPr id="171079" name="Freihand 171078">
                <a:extLst>
                  <a:ext uri="{FF2B5EF4-FFF2-40B4-BE49-F238E27FC236}">
                    <a16:creationId xmlns:a16="http://schemas.microsoft.com/office/drawing/2014/main" id="{6A71ABAB-6037-43F2-97A4-9058BDFFBE53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040087" y="1945164"/>
                <a:ext cx="1162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1080" name="Freihand 171079">
                <a:extLst>
                  <a:ext uri="{FF2B5EF4-FFF2-40B4-BE49-F238E27FC236}">
                    <a16:creationId xmlns:a16="http://schemas.microsoft.com/office/drawing/2014/main" id="{A5A8FBB2-ADFA-4A7E-B256-241DC37F1D30}"/>
                  </a:ext>
                </a:extLst>
              </p14:cNvPr>
              <p14:cNvContentPartPr/>
              <p14:nvPr/>
            </p14:nvContentPartPr>
            <p14:xfrm>
              <a:off x="6259687" y="1962804"/>
              <a:ext cx="150480" cy="11880"/>
            </p14:xfrm>
          </p:contentPart>
        </mc:Choice>
        <mc:Fallback xmlns="">
          <p:pic>
            <p:nvPicPr>
              <p:cNvPr id="171080" name="Freihand 171079">
                <a:extLst>
                  <a:ext uri="{FF2B5EF4-FFF2-40B4-BE49-F238E27FC236}">
                    <a16:creationId xmlns:a16="http://schemas.microsoft.com/office/drawing/2014/main" id="{A5A8FBB2-ADFA-4A7E-B256-241DC37F1D30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255367" y="1958484"/>
                <a:ext cx="159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71081" name="Freihand 171080">
                <a:extLst>
                  <a:ext uri="{FF2B5EF4-FFF2-40B4-BE49-F238E27FC236}">
                    <a16:creationId xmlns:a16="http://schemas.microsoft.com/office/drawing/2014/main" id="{9CA1118C-2767-4F8F-9BCE-2FE60D7C0836}"/>
                  </a:ext>
                </a:extLst>
              </p14:cNvPr>
              <p14:cNvContentPartPr/>
              <p14:nvPr/>
            </p14:nvContentPartPr>
            <p14:xfrm>
              <a:off x="6293167" y="2015004"/>
              <a:ext cx="153000" cy="11880"/>
            </p14:xfrm>
          </p:contentPart>
        </mc:Choice>
        <mc:Fallback xmlns="">
          <p:pic>
            <p:nvPicPr>
              <p:cNvPr id="171081" name="Freihand 171080">
                <a:extLst>
                  <a:ext uri="{FF2B5EF4-FFF2-40B4-BE49-F238E27FC236}">
                    <a16:creationId xmlns:a16="http://schemas.microsoft.com/office/drawing/2014/main" id="{9CA1118C-2767-4F8F-9BCE-2FE60D7C083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288847" y="2010684"/>
                <a:ext cx="161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1082" name="Freihand 171081">
                <a:extLst>
                  <a:ext uri="{FF2B5EF4-FFF2-40B4-BE49-F238E27FC236}">
                    <a16:creationId xmlns:a16="http://schemas.microsoft.com/office/drawing/2014/main" id="{1992C3D2-2184-443A-B133-27AEFCD3A252}"/>
                  </a:ext>
                </a:extLst>
              </p14:cNvPr>
              <p14:cNvContentPartPr/>
              <p14:nvPr/>
            </p14:nvContentPartPr>
            <p14:xfrm>
              <a:off x="6558487" y="1959204"/>
              <a:ext cx="133560" cy="139680"/>
            </p14:xfrm>
          </p:contentPart>
        </mc:Choice>
        <mc:Fallback xmlns="">
          <p:pic>
            <p:nvPicPr>
              <p:cNvPr id="171082" name="Freihand 171081">
                <a:extLst>
                  <a:ext uri="{FF2B5EF4-FFF2-40B4-BE49-F238E27FC236}">
                    <a16:creationId xmlns:a16="http://schemas.microsoft.com/office/drawing/2014/main" id="{1992C3D2-2184-443A-B133-27AEFCD3A25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554167" y="1954884"/>
                <a:ext cx="142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71083" name="Freihand 171082">
                <a:extLst>
                  <a:ext uri="{FF2B5EF4-FFF2-40B4-BE49-F238E27FC236}">
                    <a16:creationId xmlns:a16="http://schemas.microsoft.com/office/drawing/2014/main" id="{C5CC1AF1-5C3E-43EB-8902-A95EEB5CEACC}"/>
                  </a:ext>
                </a:extLst>
              </p14:cNvPr>
              <p14:cNvContentPartPr/>
              <p14:nvPr/>
            </p14:nvContentPartPr>
            <p14:xfrm>
              <a:off x="6773047" y="1884324"/>
              <a:ext cx="29520" cy="83160"/>
            </p14:xfrm>
          </p:contentPart>
        </mc:Choice>
        <mc:Fallback xmlns="">
          <p:pic>
            <p:nvPicPr>
              <p:cNvPr id="171083" name="Freihand 171082">
                <a:extLst>
                  <a:ext uri="{FF2B5EF4-FFF2-40B4-BE49-F238E27FC236}">
                    <a16:creationId xmlns:a16="http://schemas.microsoft.com/office/drawing/2014/main" id="{C5CC1AF1-5C3E-43EB-8902-A95EEB5CEACC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768727" y="1880004"/>
                <a:ext cx="381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1084" name="Freihand 171083">
                <a:extLst>
                  <a:ext uri="{FF2B5EF4-FFF2-40B4-BE49-F238E27FC236}">
                    <a16:creationId xmlns:a16="http://schemas.microsoft.com/office/drawing/2014/main" id="{072A061C-C409-4CC1-8F26-6CE3D425B12F}"/>
                  </a:ext>
                </a:extLst>
              </p14:cNvPr>
              <p14:cNvContentPartPr/>
              <p14:nvPr/>
            </p14:nvContentPartPr>
            <p14:xfrm>
              <a:off x="6714367" y="1877124"/>
              <a:ext cx="129240" cy="112320"/>
            </p14:xfrm>
          </p:contentPart>
        </mc:Choice>
        <mc:Fallback xmlns="">
          <p:pic>
            <p:nvPicPr>
              <p:cNvPr id="171084" name="Freihand 171083">
                <a:extLst>
                  <a:ext uri="{FF2B5EF4-FFF2-40B4-BE49-F238E27FC236}">
                    <a16:creationId xmlns:a16="http://schemas.microsoft.com/office/drawing/2014/main" id="{072A061C-C409-4CC1-8F26-6CE3D425B12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710047" y="1872804"/>
                <a:ext cx="1378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1085" name="Freihand 171084">
                <a:extLst>
                  <a:ext uri="{FF2B5EF4-FFF2-40B4-BE49-F238E27FC236}">
                    <a16:creationId xmlns:a16="http://schemas.microsoft.com/office/drawing/2014/main" id="{5EE80C7F-45F4-4B5B-9092-5BF5C4391F9F}"/>
                  </a:ext>
                </a:extLst>
              </p14:cNvPr>
              <p14:cNvContentPartPr/>
              <p14:nvPr/>
            </p14:nvContentPartPr>
            <p14:xfrm>
              <a:off x="7080487" y="1961724"/>
              <a:ext cx="137880" cy="15840"/>
            </p14:xfrm>
          </p:contentPart>
        </mc:Choice>
        <mc:Fallback xmlns="">
          <p:pic>
            <p:nvPicPr>
              <p:cNvPr id="171085" name="Freihand 171084">
                <a:extLst>
                  <a:ext uri="{FF2B5EF4-FFF2-40B4-BE49-F238E27FC236}">
                    <a16:creationId xmlns:a16="http://schemas.microsoft.com/office/drawing/2014/main" id="{5EE80C7F-45F4-4B5B-9092-5BF5C4391F9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7076167" y="1957404"/>
                <a:ext cx="146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1086" name="Freihand 171085">
                <a:extLst>
                  <a:ext uri="{FF2B5EF4-FFF2-40B4-BE49-F238E27FC236}">
                    <a16:creationId xmlns:a16="http://schemas.microsoft.com/office/drawing/2014/main" id="{BBBBD5F0-335D-4445-9D08-5D51E99C5B63}"/>
                  </a:ext>
                </a:extLst>
              </p14:cNvPr>
              <p14:cNvContentPartPr/>
              <p14:nvPr/>
            </p14:nvContentPartPr>
            <p14:xfrm>
              <a:off x="7095247" y="2009964"/>
              <a:ext cx="128880" cy="16560"/>
            </p14:xfrm>
          </p:contentPart>
        </mc:Choice>
        <mc:Fallback xmlns="">
          <p:pic>
            <p:nvPicPr>
              <p:cNvPr id="171086" name="Freihand 171085">
                <a:extLst>
                  <a:ext uri="{FF2B5EF4-FFF2-40B4-BE49-F238E27FC236}">
                    <a16:creationId xmlns:a16="http://schemas.microsoft.com/office/drawing/2014/main" id="{BBBBD5F0-335D-4445-9D08-5D51E99C5B6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090927" y="2005644"/>
                <a:ext cx="137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1087" name="Freihand 171086">
                <a:extLst>
                  <a:ext uri="{FF2B5EF4-FFF2-40B4-BE49-F238E27FC236}">
                    <a16:creationId xmlns:a16="http://schemas.microsoft.com/office/drawing/2014/main" id="{96589D1C-65A9-42EC-91FB-BD7430E9EACD}"/>
                  </a:ext>
                </a:extLst>
              </p14:cNvPr>
              <p14:cNvContentPartPr/>
              <p14:nvPr/>
            </p14:nvContentPartPr>
            <p14:xfrm>
              <a:off x="7295767" y="1932924"/>
              <a:ext cx="97200" cy="132480"/>
            </p14:xfrm>
          </p:contentPart>
        </mc:Choice>
        <mc:Fallback xmlns="">
          <p:pic>
            <p:nvPicPr>
              <p:cNvPr id="171087" name="Freihand 171086">
                <a:extLst>
                  <a:ext uri="{FF2B5EF4-FFF2-40B4-BE49-F238E27FC236}">
                    <a16:creationId xmlns:a16="http://schemas.microsoft.com/office/drawing/2014/main" id="{96589D1C-65A9-42EC-91FB-BD7430E9EAC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291447" y="1928604"/>
                <a:ext cx="105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1088" name="Freihand 171087">
                <a:extLst>
                  <a:ext uri="{FF2B5EF4-FFF2-40B4-BE49-F238E27FC236}">
                    <a16:creationId xmlns:a16="http://schemas.microsoft.com/office/drawing/2014/main" id="{47C7EF0B-8B0E-445D-A0F3-0F9B43347462}"/>
                  </a:ext>
                </a:extLst>
              </p14:cNvPr>
              <p14:cNvContentPartPr/>
              <p14:nvPr/>
            </p14:nvContentPartPr>
            <p14:xfrm>
              <a:off x="7626247" y="1941564"/>
              <a:ext cx="136440" cy="52200"/>
            </p14:xfrm>
          </p:contentPart>
        </mc:Choice>
        <mc:Fallback xmlns="">
          <p:pic>
            <p:nvPicPr>
              <p:cNvPr id="171088" name="Freihand 171087">
                <a:extLst>
                  <a:ext uri="{FF2B5EF4-FFF2-40B4-BE49-F238E27FC236}">
                    <a16:creationId xmlns:a16="http://schemas.microsoft.com/office/drawing/2014/main" id="{47C7EF0B-8B0E-445D-A0F3-0F9B4334746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621927" y="1937244"/>
                <a:ext cx="1450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71089" name="Freihand 171088">
                <a:extLst>
                  <a:ext uri="{FF2B5EF4-FFF2-40B4-BE49-F238E27FC236}">
                    <a16:creationId xmlns:a16="http://schemas.microsoft.com/office/drawing/2014/main" id="{D813D38D-5C7F-45D1-B028-BF1D37256504}"/>
                  </a:ext>
                </a:extLst>
              </p14:cNvPr>
              <p14:cNvContentPartPr/>
              <p14:nvPr/>
            </p14:nvContentPartPr>
            <p14:xfrm>
              <a:off x="7704007" y="1930764"/>
              <a:ext cx="81720" cy="141840"/>
            </p14:xfrm>
          </p:contentPart>
        </mc:Choice>
        <mc:Fallback xmlns="">
          <p:pic>
            <p:nvPicPr>
              <p:cNvPr id="171089" name="Freihand 171088">
                <a:extLst>
                  <a:ext uri="{FF2B5EF4-FFF2-40B4-BE49-F238E27FC236}">
                    <a16:creationId xmlns:a16="http://schemas.microsoft.com/office/drawing/2014/main" id="{D813D38D-5C7F-45D1-B028-BF1D3725650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699687" y="1926444"/>
                <a:ext cx="90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1090" name="Freihand 171089">
                <a:extLst>
                  <a:ext uri="{FF2B5EF4-FFF2-40B4-BE49-F238E27FC236}">
                    <a16:creationId xmlns:a16="http://schemas.microsoft.com/office/drawing/2014/main" id="{D41645F3-6E3A-423A-9943-8659EEFDA8CE}"/>
                  </a:ext>
                </a:extLst>
              </p14:cNvPr>
              <p14:cNvContentPartPr/>
              <p14:nvPr/>
            </p14:nvContentPartPr>
            <p14:xfrm>
              <a:off x="7954927" y="1891524"/>
              <a:ext cx="142920" cy="58320"/>
            </p14:xfrm>
          </p:contentPart>
        </mc:Choice>
        <mc:Fallback xmlns="">
          <p:pic>
            <p:nvPicPr>
              <p:cNvPr id="171090" name="Freihand 171089">
                <a:extLst>
                  <a:ext uri="{FF2B5EF4-FFF2-40B4-BE49-F238E27FC236}">
                    <a16:creationId xmlns:a16="http://schemas.microsoft.com/office/drawing/2014/main" id="{D41645F3-6E3A-423A-9943-8659EEFDA8C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950607" y="1887204"/>
                <a:ext cx="1515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1091" name="Freihand 171090">
                <a:extLst>
                  <a:ext uri="{FF2B5EF4-FFF2-40B4-BE49-F238E27FC236}">
                    <a16:creationId xmlns:a16="http://schemas.microsoft.com/office/drawing/2014/main" id="{84B79056-FF8C-467D-BC2E-1A4B046CAD98}"/>
                  </a:ext>
                </a:extLst>
              </p14:cNvPr>
              <p14:cNvContentPartPr/>
              <p14:nvPr/>
            </p14:nvContentPartPr>
            <p14:xfrm>
              <a:off x="8261287" y="1808004"/>
              <a:ext cx="164160" cy="142920"/>
            </p14:xfrm>
          </p:contentPart>
        </mc:Choice>
        <mc:Fallback xmlns="">
          <p:pic>
            <p:nvPicPr>
              <p:cNvPr id="171091" name="Freihand 171090">
                <a:extLst>
                  <a:ext uri="{FF2B5EF4-FFF2-40B4-BE49-F238E27FC236}">
                    <a16:creationId xmlns:a16="http://schemas.microsoft.com/office/drawing/2014/main" id="{84B79056-FF8C-467D-BC2E-1A4B046CAD9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256967" y="1803684"/>
                <a:ext cx="172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1092" name="Freihand 171091">
                <a:extLst>
                  <a:ext uri="{FF2B5EF4-FFF2-40B4-BE49-F238E27FC236}">
                    <a16:creationId xmlns:a16="http://schemas.microsoft.com/office/drawing/2014/main" id="{BA30196E-6174-4990-9640-5FB93DD51793}"/>
                  </a:ext>
                </a:extLst>
              </p14:cNvPr>
              <p14:cNvContentPartPr/>
              <p14:nvPr/>
            </p14:nvContentPartPr>
            <p14:xfrm>
              <a:off x="8321047" y="1871004"/>
              <a:ext cx="156960" cy="7560"/>
            </p14:xfrm>
          </p:contentPart>
        </mc:Choice>
        <mc:Fallback xmlns="">
          <p:pic>
            <p:nvPicPr>
              <p:cNvPr id="171092" name="Freihand 171091">
                <a:extLst>
                  <a:ext uri="{FF2B5EF4-FFF2-40B4-BE49-F238E27FC236}">
                    <a16:creationId xmlns:a16="http://schemas.microsoft.com/office/drawing/2014/main" id="{BA30196E-6174-4990-9640-5FB93DD5179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316727" y="1866684"/>
                <a:ext cx="1656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1093" name="Freihand 171092">
                <a:extLst>
                  <a:ext uri="{FF2B5EF4-FFF2-40B4-BE49-F238E27FC236}">
                    <a16:creationId xmlns:a16="http://schemas.microsoft.com/office/drawing/2014/main" id="{635F7AE1-CFA4-45D8-8025-9465271188F8}"/>
                  </a:ext>
                </a:extLst>
              </p14:cNvPr>
              <p14:cNvContentPartPr/>
              <p14:nvPr/>
            </p14:nvContentPartPr>
            <p14:xfrm>
              <a:off x="8489887" y="1820604"/>
              <a:ext cx="132480" cy="108720"/>
            </p14:xfrm>
          </p:contentPart>
        </mc:Choice>
        <mc:Fallback xmlns="">
          <p:pic>
            <p:nvPicPr>
              <p:cNvPr id="171093" name="Freihand 171092">
                <a:extLst>
                  <a:ext uri="{FF2B5EF4-FFF2-40B4-BE49-F238E27FC236}">
                    <a16:creationId xmlns:a16="http://schemas.microsoft.com/office/drawing/2014/main" id="{635F7AE1-CFA4-45D8-8025-9465271188F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485567" y="1816284"/>
                <a:ext cx="1411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1094" name="Freihand 171093">
                <a:extLst>
                  <a:ext uri="{FF2B5EF4-FFF2-40B4-BE49-F238E27FC236}">
                    <a16:creationId xmlns:a16="http://schemas.microsoft.com/office/drawing/2014/main" id="{2E6ECE42-6C33-433C-BCA1-21966668E72E}"/>
                  </a:ext>
                </a:extLst>
              </p14:cNvPr>
              <p14:cNvContentPartPr/>
              <p14:nvPr/>
            </p14:nvContentPartPr>
            <p14:xfrm>
              <a:off x="8646487" y="1839324"/>
              <a:ext cx="119520" cy="98280"/>
            </p14:xfrm>
          </p:contentPart>
        </mc:Choice>
        <mc:Fallback xmlns="">
          <p:pic>
            <p:nvPicPr>
              <p:cNvPr id="171094" name="Freihand 171093">
                <a:extLst>
                  <a:ext uri="{FF2B5EF4-FFF2-40B4-BE49-F238E27FC236}">
                    <a16:creationId xmlns:a16="http://schemas.microsoft.com/office/drawing/2014/main" id="{2E6ECE42-6C33-433C-BCA1-21966668E72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642167" y="1835004"/>
                <a:ext cx="1281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1095" name="Freihand 171094">
                <a:extLst>
                  <a:ext uri="{FF2B5EF4-FFF2-40B4-BE49-F238E27FC236}">
                    <a16:creationId xmlns:a16="http://schemas.microsoft.com/office/drawing/2014/main" id="{102D9997-FDB6-495D-B47F-6EF621DE6516}"/>
                  </a:ext>
                </a:extLst>
              </p14:cNvPr>
              <p14:cNvContentPartPr/>
              <p14:nvPr/>
            </p14:nvContentPartPr>
            <p14:xfrm>
              <a:off x="8875447" y="1851204"/>
              <a:ext cx="157680" cy="124560"/>
            </p14:xfrm>
          </p:contentPart>
        </mc:Choice>
        <mc:Fallback xmlns="">
          <p:pic>
            <p:nvPicPr>
              <p:cNvPr id="171095" name="Freihand 171094">
                <a:extLst>
                  <a:ext uri="{FF2B5EF4-FFF2-40B4-BE49-F238E27FC236}">
                    <a16:creationId xmlns:a16="http://schemas.microsoft.com/office/drawing/2014/main" id="{102D9997-FDB6-495D-B47F-6EF621DE651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871127" y="1846884"/>
                <a:ext cx="166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1096" name="Freihand 171095">
                <a:extLst>
                  <a:ext uri="{FF2B5EF4-FFF2-40B4-BE49-F238E27FC236}">
                    <a16:creationId xmlns:a16="http://schemas.microsoft.com/office/drawing/2014/main" id="{02E6C8B2-0016-4EF3-90D2-37867D173B51}"/>
                  </a:ext>
                </a:extLst>
              </p14:cNvPr>
              <p14:cNvContentPartPr/>
              <p14:nvPr/>
            </p14:nvContentPartPr>
            <p14:xfrm>
              <a:off x="9082087" y="1827084"/>
              <a:ext cx="141120" cy="93960"/>
            </p14:xfrm>
          </p:contentPart>
        </mc:Choice>
        <mc:Fallback xmlns="">
          <p:pic>
            <p:nvPicPr>
              <p:cNvPr id="171096" name="Freihand 171095">
                <a:extLst>
                  <a:ext uri="{FF2B5EF4-FFF2-40B4-BE49-F238E27FC236}">
                    <a16:creationId xmlns:a16="http://schemas.microsoft.com/office/drawing/2014/main" id="{02E6C8B2-0016-4EF3-90D2-37867D173B5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077767" y="1822764"/>
                <a:ext cx="149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1097" name="Freihand 171096">
                <a:extLst>
                  <a:ext uri="{FF2B5EF4-FFF2-40B4-BE49-F238E27FC236}">
                    <a16:creationId xmlns:a16="http://schemas.microsoft.com/office/drawing/2014/main" id="{968CB818-C20D-444D-B15B-5E5F501A3ACC}"/>
                  </a:ext>
                </a:extLst>
              </p14:cNvPr>
              <p14:cNvContentPartPr/>
              <p14:nvPr/>
            </p14:nvContentPartPr>
            <p14:xfrm>
              <a:off x="9226447" y="1903404"/>
              <a:ext cx="38520" cy="74160"/>
            </p14:xfrm>
          </p:contentPart>
        </mc:Choice>
        <mc:Fallback xmlns="">
          <p:pic>
            <p:nvPicPr>
              <p:cNvPr id="171097" name="Freihand 171096">
                <a:extLst>
                  <a:ext uri="{FF2B5EF4-FFF2-40B4-BE49-F238E27FC236}">
                    <a16:creationId xmlns:a16="http://schemas.microsoft.com/office/drawing/2014/main" id="{968CB818-C20D-444D-B15B-5E5F501A3AC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222127" y="1899084"/>
                <a:ext cx="47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1098" name="Freihand 171097">
                <a:extLst>
                  <a:ext uri="{FF2B5EF4-FFF2-40B4-BE49-F238E27FC236}">
                    <a16:creationId xmlns:a16="http://schemas.microsoft.com/office/drawing/2014/main" id="{395B77C7-B095-4EDF-9818-B524C9E14F47}"/>
                  </a:ext>
                </a:extLst>
              </p14:cNvPr>
              <p14:cNvContentPartPr/>
              <p14:nvPr/>
            </p14:nvContentPartPr>
            <p14:xfrm>
              <a:off x="9322567" y="1801164"/>
              <a:ext cx="129960" cy="165600"/>
            </p14:xfrm>
          </p:contentPart>
        </mc:Choice>
        <mc:Fallback xmlns="">
          <p:pic>
            <p:nvPicPr>
              <p:cNvPr id="171098" name="Freihand 171097">
                <a:extLst>
                  <a:ext uri="{FF2B5EF4-FFF2-40B4-BE49-F238E27FC236}">
                    <a16:creationId xmlns:a16="http://schemas.microsoft.com/office/drawing/2014/main" id="{395B77C7-B095-4EDF-9818-B524C9E14F47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318247" y="1796844"/>
                <a:ext cx="138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1099" name="Freihand 171098">
                <a:extLst>
                  <a:ext uri="{FF2B5EF4-FFF2-40B4-BE49-F238E27FC236}">
                    <a16:creationId xmlns:a16="http://schemas.microsoft.com/office/drawing/2014/main" id="{1003F896-159F-43CE-94D8-604817561CAE}"/>
                  </a:ext>
                </a:extLst>
              </p14:cNvPr>
              <p14:cNvContentPartPr/>
              <p14:nvPr/>
            </p14:nvContentPartPr>
            <p14:xfrm>
              <a:off x="9587887" y="1872804"/>
              <a:ext cx="93600" cy="48960"/>
            </p14:xfrm>
          </p:contentPart>
        </mc:Choice>
        <mc:Fallback xmlns="">
          <p:pic>
            <p:nvPicPr>
              <p:cNvPr id="171099" name="Freihand 171098">
                <a:extLst>
                  <a:ext uri="{FF2B5EF4-FFF2-40B4-BE49-F238E27FC236}">
                    <a16:creationId xmlns:a16="http://schemas.microsoft.com/office/drawing/2014/main" id="{1003F896-159F-43CE-94D8-604817561CAE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583567" y="1868484"/>
                <a:ext cx="102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1100" name="Freihand 171099">
                <a:extLst>
                  <a:ext uri="{FF2B5EF4-FFF2-40B4-BE49-F238E27FC236}">
                    <a16:creationId xmlns:a16="http://schemas.microsoft.com/office/drawing/2014/main" id="{58F59D3A-7B2C-40B6-B6E1-AE2DD4DCFDDF}"/>
                  </a:ext>
                </a:extLst>
              </p14:cNvPr>
              <p14:cNvContentPartPr/>
              <p14:nvPr/>
            </p14:nvContentPartPr>
            <p14:xfrm>
              <a:off x="9573127" y="1852284"/>
              <a:ext cx="150120" cy="232920"/>
            </p14:xfrm>
          </p:contentPart>
        </mc:Choice>
        <mc:Fallback xmlns="">
          <p:pic>
            <p:nvPicPr>
              <p:cNvPr id="171100" name="Freihand 171099">
                <a:extLst>
                  <a:ext uri="{FF2B5EF4-FFF2-40B4-BE49-F238E27FC236}">
                    <a16:creationId xmlns:a16="http://schemas.microsoft.com/office/drawing/2014/main" id="{58F59D3A-7B2C-40B6-B6E1-AE2DD4DCFDD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568807" y="1847964"/>
                <a:ext cx="158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1105" name="Freihand 171104">
                <a:extLst>
                  <a:ext uri="{FF2B5EF4-FFF2-40B4-BE49-F238E27FC236}">
                    <a16:creationId xmlns:a16="http://schemas.microsoft.com/office/drawing/2014/main" id="{4EBD8FC6-A9C0-4555-86D9-F25C156096CF}"/>
                  </a:ext>
                </a:extLst>
              </p14:cNvPr>
              <p14:cNvContentPartPr/>
              <p14:nvPr/>
            </p14:nvContentPartPr>
            <p14:xfrm>
              <a:off x="10122127" y="1722324"/>
              <a:ext cx="14400" cy="263160"/>
            </p14:xfrm>
          </p:contentPart>
        </mc:Choice>
        <mc:Fallback xmlns="">
          <p:pic>
            <p:nvPicPr>
              <p:cNvPr id="171105" name="Freihand 171104">
                <a:extLst>
                  <a:ext uri="{FF2B5EF4-FFF2-40B4-BE49-F238E27FC236}">
                    <a16:creationId xmlns:a16="http://schemas.microsoft.com/office/drawing/2014/main" id="{4EBD8FC6-A9C0-4555-86D9-F25C156096C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117807" y="1718004"/>
                <a:ext cx="230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1106" name="Freihand 171105">
                <a:extLst>
                  <a:ext uri="{FF2B5EF4-FFF2-40B4-BE49-F238E27FC236}">
                    <a16:creationId xmlns:a16="http://schemas.microsoft.com/office/drawing/2014/main" id="{4484AC44-2A2C-4A21-B9FF-BFB410B23EC6}"/>
                  </a:ext>
                </a:extLst>
              </p14:cNvPr>
              <p14:cNvContentPartPr/>
              <p14:nvPr/>
            </p14:nvContentPartPr>
            <p14:xfrm>
              <a:off x="10257487" y="1850844"/>
              <a:ext cx="132480" cy="30600"/>
            </p14:xfrm>
          </p:contentPart>
        </mc:Choice>
        <mc:Fallback xmlns="">
          <p:pic>
            <p:nvPicPr>
              <p:cNvPr id="171106" name="Freihand 171105">
                <a:extLst>
                  <a:ext uri="{FF2B5EF4-FFF2-40B4-BE49-F238E27FC236}">
                    <a16:creationId xmlns:a16="http://schemas.microsoft.com/office/drawing/2014/main" id="{4484AC44-2A2C-4A21-B9FF-BFB410B23EC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253167" y="1846524"/>
                <a:ext cx="141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1107" name="Freihand 171106">
                <a:extLst>
                  <a:ext uri="{FF2B5EF4-FFF2-40B4-BE49-F238E27FC236}">
                    <a16:creationId xmlns:a16="http://schemas.microsoft.com/office/drawing/2014/main" id="{9C47EBFA-A469-4FED-A635-6B0C762F7044}"/>
                  </a:ext>
                </a:extLst>
              </p14:cNvPr>
              <p14:cNvContentPartPr/>
              <p14:nvPr/>
            </p14:nvContentPartPr>
            <p14:xfrm>
              <a:off x="10548367" y="1824564"/>
              <a:ext cx="360" cy="360"/>
            </p14:xfrm>
          </p:contentPart>
        </mc:Choice>
        <mc:Fallback xmlns="">
          <p:pic>
            <p:nvPicPr>
              <p:cNvPr id="171107" name="Freihand 171106">
                <a:extLst>
                  <a:ext uri="{FF2B5EF4-FFF2-40B4-BE49-F238E27FC236}">
                    <a16:creationId xmlns:a16="http://schemas.microsoft.com/office/drawing/2014/main" id="{9C47EBFA-A469-4FED-A635-6B0C762F704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544047" y="18202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1108" name="Freihand 171107">
                <a:extLst>
                  <a:ext uri="{FF2B5EF4-FFF2-40B4-BE49-F238E27FC236}">
                    <a16:creationId xmlns:a16="http://schemas.microsoft.com/office/drawing/2014/main" id="{69443661-70F6-4868-A171-5154EB77867F}"/>
                  </a:ext>
                </a:extLst>
              </p14:cNvPr>
              <p14:cNvContentPartPr/>
              <p14:nvPr/>
            </p14:nvContentPartPr>
            <p14:xfrm>
              <a:off x="10484287" y="1808364"/>
              <a:ext cx="88200" cy="99720"/>
            </p14:xfrm>
          </p:contentPart>
        </mc:Choice>
        <mc:Fallback xmlns="">
          <p:pic>
            <p:nvPicPr>
              <p:cNvPr id="171108" name="Freihand 171107">
                <a:extLst>
                  <a:ext uri="{FF2B5EF4-FFF2-40B4-BE49-F238E27FC236}">
                    <a16:creationId xmlns:a16="http://schemas.microsoft.com/office/drawing/2014/main" id="{69443661-70F6-4868-A171-5154EB77867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479967" y="1804044"/>
                <a:ext cx="9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1109" name="Freihand 171108">
                <a:extLst>
                  <a:ext uri="{FF2B5EF4-FFF2-40B4-BE49-F238E27FC236}">
                    <a16:creationId xmlns:a16="http://schemas.microsoft.com/office/drawing/2014/main" id="{114C6426-E3D7-4A9F-A7B9-093CF4A8F461}"/>
                  </a:ext>
                </a:extLst>
              </p14:cNvPr>
              <p14:cNvContentPartPr/>
              <p14:nvPr/>
            </p14:nvContentPartPr>
            <p14:xfrm>
              <a:off x="10571047" y="1891164"/>
              <a:ext cx="27720" cy="101160"/>
            </p14:xfrm>
          </p:contentPart>
        </mc:Choice>
        <mc:Fallback xmlns="">
          <p:pic>
            <p:nvPicPr>
              <p:cNvPr id="171109" name="Freihand 171108">
                <a:extLst>
                  <a:ext uri="{FF2B5EF4-FFF2-40B4-BE49-F238E27FC236}">
                    <a16:creationId xmlns:a16="http://schemas.microsoft.com/office/drawing/2014/main" id="{114C6426-E3D7-4A9F-A7B9-093CF4A8F46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566727" y="1886844"/>
                <a:ext cx="36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1110" name="Freihand 171109">
                <a:extLst>
                  <a:ext uri="{FF2B5EF4-FFF2-40B4-BE49-F238E27FC236}">
                    <a16:creationId xmlns:a16="http://schemas.microsoft.com/office/drawing/2014/main" id="{4A43344F-A96D-4816-8BD6-6A94C111BD16}"/>
                  </a:ext>
                </a:extLst>
              </p14:cNvPr>
              <p14:cNvContentPartPr/>
              <p14:nvPr/>
            </p14:nvContentPartPr>
            <p14:xfrm>
              <a:off x="10625767" y="1782444"/>
              <a:ext cx="126720" cy="163440"/>
            </p14:xfrm>
          </p:contentPart>
        </mc:Choice>
        <mc:Fallback xmlns="">
          <p:pic>
            <p:nvPicPr>
              <p:cNvPr id="171110" name="Freihand 171109">
                <a:extLst>
                  <a:ext uri="{FF2B5EF4-FFF2-40B4-BE49-F238E27FC236}">
                    <a16:creationId xmlns:a16="http://schemas.microsoft.com/office/drawing/2014/main" id="{4A43344F-A96D-4816-8BD6-6A94C111BD1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621447" y="1778124"/>
                <a:ext cx="135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1111" name="Freihand 171110">
                <a:extLst>
                  <a:ext uri="{FF2B5EF4-FFF2-40B4-BE49-F238E27FC236}">
                    <a16:creationId xmlns:a16="http://schemas.microsoft.com/office/drawing/2014/main" id="{639C2DED-C6BD-4142-92EE-7E4D70B76FCE}"/>
                  </a:ext>
                </a:extLst>
              </p14:cNvPr>
              <p14:cNvContentPartPr/>
              <p14:nvPr/>
            </p14:nvContentPartPr>
            <p14:xfrm>
              <a:off x="10842487" y="1826724"/>
              <a:ext cx="85320" cy="95040"/>
            </p14:xfrm>
          </p:contentPart>
        </mc:Choice>
        <mc:Fallback xmlns="">
          <p:pic>
            <p:nvPicPr>
              <p:cNvPr id="171111" name="Freihand 171110">
                <a:extLst>
                  <a:ext uri="{FF2B5EF4-FFF2-40B4-BE49-F238E27FC236}">
                    <a16:creationId xmlns:a16="http://schemas.microsoft.com/office/drawing/2014/main" id="{639C2DED-C6BD-4142-92EE-7E4D70B76FC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838167" y="1822404"/>
                <a:ext cx="93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1112" name="Freihand 171111">
                <a:extLst>
                  <a:ext uri="{FF2B5EF4-FFF2-40B4-BE49-F238E27FC236}">
                    <a16:creationId xmlns:a16="http://schemas.microsoft.com/office/drawing/2014/main" id="{C1194BC8-4B26-4AC3-8719-A0BB73642212}"/>
                  </a:ext>
                </a:extLst>
              </p14:cNvPr>
              <p14:cNvContentPartPr/>
              <p14:nvPr/>
            </p14:nvContentPartPr>
            <p14:xfrm>
              <a:off x="10841047" y="1842564"/>
              <a:ext cx="89280" cy="175320"/>
            </p14:xfrm>
          </p:contentPart>
        </mc:Choice>
        <mc:Fallback xmlns="">
          <p:pic>
            <p:nvPicPr>
              <p:cNvPr id="171112" name="Freihand 171111">
                <a:extLst>
                  <a:ext uri="{FF2B5EF4-FFF2-40B4-BE49-F238E27FC236}">
                    <a16:creationId xmlns:a16="http://schemas.microsoft.com/office/drawing/2014/main" id="{C1194BC8-4B26-4AC3-8719-A0BB7364221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836727" y="1838244"/>
                <a:ext cx="979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1253" name="Freihand 171252">
                <a:extLst>
                  <a:ext uri="{FF2B5EF4-FFF2-40B4-BE49-F238E27FC236}">
                    <a16:creationId xmlns:a16="http://schemas.microsoft.com/office/drawing/2014/main" id="{D28CE185-A785-4448-83E0-443390CDFD7A}"/>
                  </a:ext>
                </a:extLst>
              </p14:cNvPr>
              <p14:cNvContentPartPr/>
              <p14:nvPr/>
            </p14:nvContentPartPr>
            <p14:xfrm>
              <a:off x="2141647" y="4325844"/>
              <a:ext cx="87120" cy="240120"/>
            </p14:xfrm>
          </p:contentPart>
        </mc:Choice>
        <mc:Fallback xmlns="">
          <p:pic>
            <p:nvPicPr>
              <p:cNvPr id="171253" name="Freihand 171252">
                <a:extLst>
                  <a:ext uri="{FF2B5EF4-FFF2-40B4-BE49-F238E27FC236}">
                    <a16:creationId xmlns:a16="http://schemas.microsoft.com/office/drawing/2014/main" id="{D28CE185-A785-4448-83E0-443390CDFD7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137327" y="4321524"/>
                <a:ext cx="95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1254" name="Freihand 171253">
                <a:extLst>
                  <a:ext uri="{FF2B5EF4-FFF2-40B4-BE49-F238E27FC236}">
                    <a16:creationId xmlns:a16="http://schemas.microsoft.com/office/drawing/2014/main" id="{162FB5ED-A50F-4BBE-834B-FA75D79BDD45}"/>
                  </a:ext>
                </a:extLst>
              </p14:cNvPr>
              <p14:cNvContentPartPr/>
              <p14:nvPr/>
            </p14:nvContentPartPr>
            <p14:xfrm>
              <a:off x="2255407" y="4335924"/>
              <a:ext cx="83160" cy="156240"/>
            </p14:xfrm>
          </p:contentPart>
        </mc:Choice>
        <mc:Fallback xmlns="">
          <p:pic>
            <p:nvPicPr>
              <p:cNvPr id="171254" name="Freihand 171253">
                <a:extLst>
                  <a:ext uri="{FF2B5EF4-FFF2-40B4-BE49-F238E27FC236}">
                    <a16:creationId xmlns:a16="http://schemas.microsoft.com/office/drawing/2014/main" id="{162FB5ED-A50F-4BBE-834B-FA75D79BDD4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251087" y="4331604"/>
                <a:ext cx="918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1255" name="Freihand 171254">
                <a:extLst>
                  <a:ext uri="{FF2B5EF4-FFF2-40B4-BE49-F238E27FC236}">
                    <a16:creationId xmlns:a16="http://schemas.microsoft.com/office/drawing/2014/main" id="{D88329C5-09B7-4E82-97C7-B1D3903D4DF9}"/>
                  </a:ext>
                </a:extLst>
              </p14:cNvPr>
              <p14:cNvContentPartPr/>
              <p14:nvPr/>
            </p14:nvContentPartPr>
            <p14:xfrm>
              <a:off x="2311207" y="4299564"/>
              <a:ext cx="70200" cy="6120"/>
            </p14:xfrm>
          </p:contentPart>
        </mc:Choice>
        <mc:Fallback xmlns="">
          <p:pic>
            <p:nvPicPr>
              <p:cNvPr id="171255" name="Freihand 171254">
                <a:extLst>
                  <a:ext uri="{FF2B5EF4-FFF2-40B4-BE49-F238E27FC236}">
                    <a16:creationId xmlns:a16="http://schemas.microsoft.com/office/drawing/2014/main" id="{D88329C5-09B7-4E82-97C7-B1D3903D4DF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306887" y="4295244"/>
                <a:ext cx="788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1256" name="Freihand 171255">
                <a:extLst>
                  <a:ext uri="{FF2B5EF4-FFF2-40B4-BE49-F238E27FC236}">
                    <a16:creationId xmlns:a16="http://schemas.microsoft.com/office/drawing/2014/main" id="{3E7FF314-52FF-4228-A9EE-9A7CDEAA606F}"/>
                  </a:ext>
                </a:extLst>
              </p14:cNvPr>
              <p14:cNvContentPartPr/>
              <p14:nvPr/>
            </p14:nvContentPartPr>
            <p14:xfrm>
              <a:off x="2365567" y="4289844"/>
              <a:ext cx="63360" cy="162720"/>
            </p14:xfrm>
          </p:contentPart>
        </mc:Choice>
        <mc:Fallback xmlns="">
          <p:pic>
            <p:nvPicPr>
              <p:cNvPr id="171256" name="Freihand 171255">
                <a:extLst>
                  <a:ext uri="{FF2B5EF4-FFF2-40B4-BE49-F238E27FC236}">
                    <a16:creationId xmlns:a16="http://schemas.microsoft.com/office/drawing/2014/main" id="{3E7FF314-52FF-4228-A9EE-9A7CDEAA606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361247" y="4285524"/>
                <a:ext cx="720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1257" name="Freihand 171256">
                <a:extLst>
                  <a:ext uri="{FF2B5EF4-FFF2-40B4-BE49-F238E27FC236}">
                    <a16:creationId xmlns:a16="http://schemas.microsoft.com/office/drawing/2014/main" id="{B151174A-1EAA-4044-B749-9B32F9A7265B}"/>
                  </a:ext>
                </a:extLst>
              </p14:cNvPr>
              <p14:cNvContentPartPr/>
              <p14:nvPr/>
            </p14:nvContentPartPr>
            <p14:xfrm>
              <a:off x="2440447" y="4297044"/>
              <a:ext cx="96480" cy="167040"/>
            </p14:xfrm>
          </p:contentPart>
        </mc:Choice>
        <mc:Fallback xmlns="">
          <p:pic>
            <p:nvPicPr>
              <p:cNvPr id="171257" name="Freihand 171256">
                <a:extLst>
                  <a:ext uri="{FF2B5EF4-FFF2-40B4-BE49-F238E27FC236}">
                    <a16:creationId xmlns:a16="http://schemas.microsoft.com/office/drawing/2014/main" id="{B151174A-1EAA-4044-B749-9B32F9A7265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436127" y="4292724"/>
                <a:ext cx="1051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1298" name="Freihand 171297">
                <a:extLst>
                  <a:ext uri="{FF2B5EF4-FFF2-40B4-BE49-F238E27FC236}">
                    <a16:creationId xmlns:a16="http://schemas.microsoft.com/office/drawing/2014/main" id="{C8091583-EA32-4AD4-8E3D-2FC53156B3CB}"/>
                  </a:ext>
                </a:extLst>
              </p14:cNvPr>
              <p14:cNvContentPartPr/>
              <p14:nvPr/>
            </p14:nvContentPartPr>
            <p14:xfrm>
              <a:off x="191527" y="2503524"/>
              <a:ext cx="689400" cy="930600"/>
            </p14:xfrm>
          </p:contentPart>
        </mc:Choice>
        <mc:Fallback xmlns="">
          <p:pic>
            <p:nvPicPr>
              <p:cNvPr id="171298" name="Freihand 171297">
                <a:extLst>
                  <a:ext uri="{FF2B5EF4-FFF2-40B4-BE49-F238E27FC236}">
                    <a16:creationId xmlns:a16="http://schemas.microsoft.com/office/drawing/2014/main" id="{C8091583-EA32-4AD4-8E3D-2FC53156B3C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87207" y="2499204"/>
                <a:ext cx="69804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1320" name="Freihand 171319">
                <a:extLst>
                  <a:ext uri="{FF2B5EF4-FFF2-40B4-BE49-F238E27FC236}">
                    <a16:creationId xmlns:a16="http://schemas.microsoft.com/office/drawing/2014/main" id="{A0BCC136-448B-43C5-B280-EB8D6CC7DEA4}"/>
                  </a:ext>
                </a:extLst>
              </p14:cNvPr>
              <p14:cNvContentPartPr/>
              <p14:nvPr/>
            </p14:nvContentPartPr>
            <p14:xfrm>
              <a:off x="5086087" y="315084"/>
              <a:ext cx="4964760" cy="1405800"/>
            </p14:xfrm>
          </p:contentPart>
        </mc:Choice>
        <mc:Fallback xmlns="">
          <p:pic>
            <p:nvPicPr>
              <p:cNvPr id="171320" name="Freihand 171319">
                <a:extLst>
                  <a:ext uri="{FF2B5EF4-FFF2-40B4-BE49-F238E27FC236}">
                    <a16:creationId xmlns:a16="http://schemas.microsoft.com/office/drawing/2014/main" id="{A0BCC136-448B-43C5-B280-EB8D6CC7DEA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081767" y="310764"/>
                <a:ext cx="497340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71334" name="Freihand 171333">
                <a:extLst>
                  <a:ext uri="{FF2B5EF4-FFF2-40B4-BE49-F238E27FC236}">
                    <a16:creationId xmlns:a16="http://schemas.microsoft.com/office/drawing/2014/main" id="{E33C1AFC-9B1D-48A5-AFDD-6F8170F6ED38}"/>
                  </a:ext>
                </a:extLst>
              </p14:cNvPr>
              <p14:cNvContentPartPr/>
              <p14:nvPr/>
            </p14:nvContentPartPr>
            <p14:xfrm>
              <a:off x="8313847" y="2299764"/>
              <a:ext cx="738720" cy="246960"/>
            </p14:xfrm>
          </p:contentPart>
        </mc:Choice>
        <mc:Fallback xmlns="">
          <p:pic>
            <p:nvPicPr>
              <p:cNvPr id="171334" name="Freihand 171333">
                <a:extLst>
                  <a:ext uri="{FF2B5EF4-FFF2-40B4-BE49-F238E27FC236}">
                    <a16:creationId xmlns:a16="http://schemas.microsoft.com/office/drawing/2014/main" id="{E33C1AFC-9B1D-48A5-AFDD-6F8170F6ED3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309527" y="2295444"/>
                <a:ext cx="74736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339" name="Gruppieren 171338">
            <a:extLst>
              <a:ext uri="{FF2B5EF4-FFF2-40B4-BE49-F238E27FC236}">
                <a16:creationId xmlns:a16="http://schemas.microsoft.com/office/drawing/2014/main" id="{7D32894D-843D-45EE-8552-39229E855369}"/>
              </a:ext>
            </a:extLst>
          </p:cNvPr>
          <p:cNvGrpSpPr/>
          <p:nvPr/>
        </p:nvGrpSpPr>
        <p:grpSpPr>
          <a:xfrm>
            <a:off x="5324767" y="320844"/>
            <a:ext cx="3377160" cy="959400"/>
            <a:chOff x="5324767" y="320844"/>
            <a:chExt cx="3377160" cy="9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88FEA1-28E4-4807-A07E-74D87DE70EE4}"/>
                    </a:ext>
                  </a:extLst>
                </p14:cNvPr>
                <p14:cNvContentPartPr/>
                <p14:nvPr/>
              </p14:nvContentPartPr>
              <p14:xfrm>
                <a:off x="6206767" y="684084"/>
                <a:ext cx="163800" cy="150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88FEA1-28E4-4807-A07E-74D87DE70EE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02447" y="679764"/>
                  <a:ext cx="17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8583F4-DBCF-4F41-836F-6F9475D7C3A2}"/>
                    </a:ext>
                  </a:extLst>
                </p14:cNvPr>
                <p14:cNvContentPartPr/>
                <p14:nvPr/>
              </p14:nvContentPartPr>
              <p14:xfrm>
                <a:off x="6433567" y="708564"/>
                <a:ext cx="100800" cy="126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8583F4-DBCF-4F41-836F-6F9475D7C3A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29247" y="704244"/>
                  <a:ext cx="10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C412809-6F6D-4AF5-ADCA-0EB22F7E9902}"/>
                    </a:ext>
                  </a:extLst>
                </p14:cNvPr>
                <p14:cNvContentPartPr/>
                <p14:nvPr/>
              </p14:nvContentPartPr>
              <p14:xfrm>
                <a:off x="6587287" y="714324"/>
                <a:ext cx="103680" cy="106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C412809-6F6D-4AF5-ADCA-0EB22F7E990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82967" y="710004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5810800-154F-4132-A0EE-3B911A8BF2B7}"/>
                    </a:ext>
                  </a:extLst>
                </p14:cNvPr>
                <p14:cNvContentPartPr/>
                <p14:nvPr/>
              </p14:nvContentPartPr>
              <p14:xfrm>
                <a:off x="6878887" y="751044"/>
                <a:ext cx="3600" cy="88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5810800-154F-4132-A0EE-3B911A8BF2B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74567" y="746724"/>
                  <a:ext cx="12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4B06C8F-6532-4FD0-B8B0-BE7544E66BA3}"/>
                    </a:ext>
                  </a:extLst>
                </p14:cNvPr>
                <p14:cNvContentPartPr/>
                <p14:nvPr/>
              </p14:nvContentPartPr>
              <p14:xfrm>
                <a:off x="6829927" y="791724"/>
                <a:ext cx="105840" cy="1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4B06C8F-6532-4FD0-B8B0-BE7544E66BA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25607" y="787404"/>
                  <a:ext cx="114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625291C-89D6-438D-B3EC-D9EF33D95AF1}"/>
                    </a:ext>
                  </a:extLst>
                </p14:cNvPr>
                <p14:cNvContentPartPr/>
                <p14:nvPr/>
              </p14:nvContentPartPr>
              <p14:xfrm>
                <a:off x="7036567" y="739884"/>
                <a:ext cx="93960" cy="75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625291C-89D6-438D-B3EC-D9EF33D95AF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32247" y="735564"/>
                  <a:ext cx="102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3F183D-18C4-4577-AB41-6DEFA1D08F5B}"/>
                    </a:ext>
                  </a:extLst>
                </p14:cNvPr>
                <p14:cNvContentPartPr/>
                <p14:nvPr/>
              </p14:nvContentPartPr>
              <p14:xfrm>
                <a:off x="7146367" y="797484"/>
                <a:ext cx="24480" cy="92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3F183D-18C4-4577-AB41-6DEFA1D08F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42047" y="793164"/>
                  <a:ext cx="33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2011140-AACA-47D9-B6AB-E80A5045098C}"/>
                    </a:ext>
                  </a:extLst>
                </p14:cNvPr>
                <p14:cNvContentPartPr/>
                <p14:nvPr/>
              </p14:nvContentPartPr>
              <p14:xfrm>
                <a:off x="7218727" y="707124"/>
                <a:ext cx="129600" cy="150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2011140-AACA-47D9-B6AB-E80A5045098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14407" y="702804"/>
                  <a:ext cx="138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619C1F-1903-4360-9538-634683BA4F48}"/>
                    </a:ext>
                  </a:extLst>
                </p14:cNvPr>
                <p14:cNvContentPartPr/>
                <p14:nvPr/>
              </p14:nvContentPartPr>
              <p14:xfrm>
                <a:off x="7382167" y="720084"/>
                <a:ext cx="88200" cy="46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619C1F-1903-4360-9538-634683BA4F4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77847" y="715764"/>
                  <a:ext cx="96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C89B2C5-E060-4E86-9A96-7A4EA997C198}"/>
                    </a:ext>
                  </a:extLst>
                </p14:cNvPr>
                <p14:cNvContentPartPr/>
                <p14:nvPr/>
              </p14:nvContentPartPr>
              <p14:xfrm>
                <a:off x="7428607" y="738084"/>
                <a:ext cx="98280" cy="171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C89B2C5-E060-4E86-9A96-7A4EA997C19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424287" y="733764"/>
                  <a:ext cx="106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D4AD90E-3C79-4A19-9AAF-1AEF20FC089C}"/>
                    </a:ext>
                  </a:extLst>
                </p14:cNvPr>
                <p14:cNvContentPartPr/>
                <p14:nvPr/>
              </p14:nvContentPartPr>
              <p14:xfrm>
                <a:off x="7689607" y="734484"/>
                <a:ext cx="2160" cy="100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D4AD90E-3C79-4A19-9AAF-1AEF20FC089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85287" y="730164"/>
                  <a:ext cx="10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514EC78-86E6-42E4-A5B8-16ACBF5D94C3}"/>
                    </a:ext>
                  </a:extLst>
                </p14:cNvPr>
                <p14:cNvContentPartPr/>
                <p14:nvPr/>
              </p14:nvContentPartPr>
              <p14:xfrm>
                <a:off x="7650367" y="782364"/>
                <a:ext cx="104760" cy="4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514EC78-86E6-42E4-A5B8-16ACBF5D94C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46047" y="778044"/>
                  <a:ext cx="113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55763A9-809B-45E4-A9F2-FD01072E99DD}"/>
                    </a:ext>
                  </a:extLst>
                </p14:cNvPr>
                <p14:cNvContentPartPr/>
                <p14:nvPr/>
              </p14:nvContentPartPr>
              <p14:xfrm>
                <a:off x="7849087" y="674364"/>
                <a:ext cx="94680" cy="104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55763A9-809B-45E4-A9F2-FD01072E99D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44767" y="670044"/>
                  <a:ext cx="10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D4CB80-93FB-4CCA-95CB-E97515901791}"/>
                    </a:ext>
                  </a:extLst>
                </p14:cNvPr>
                <p14:cNvContentPartPr/>
                <p14:nvPr/>
              </p14:nvContentPartPr>
              <p14:xfrm>
                <a:off x="7907407" y="726564"/>
                <a:ext cx="46080" cy="61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D4CB80-93FB-4CCA-95CB-E975159017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903087" y="722244"/>
                  <a:ext cx="54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1F716C-01FD-4061-8F8D-37644D6CE167}"/>
                    </a:ext>
                  </a:extLst>
                </p14:cNvPr>
                <p14:cNvContentPartPr/>
                <p14:nvPr/>
              </p14:nvContentPartPr>
              <p14:xfrm>
                <a:off x="7997407" y="704604"/>
                <a:ext cx="74880" cy="85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1F716C-01FD-4061-8F8D-37644D6CE16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993087" y="700284"/>
                  <a:ext cx="83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43946C-9180-4276-B08C-8FC8F49F4D69}"/>
                    </a:ext>
                  </a:extLst>
                </p14:cNvPr>
                <p14:cNvContentPartPr/>
                <p14:nvPr/>
              </p14:nvContentPartPr>
              <p14:xfrm>
                <a:off x="8083447" y="720084"/>
                <a:ext cx="86400" cy="82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43946C-9180-4276-B08C-8FC8F49F4D6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79127" y="715764"/>
                  <a:ext cx="95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072F2C-9F6A-40BC-9AAE-BD090C844A44}"/>
                    </a:ext>
                  </a:extLst>
                </p14:cNvPr>
                <p14:cNvContentPartPr/>
                <p14:nvPr/>
              </p14:nvContentPartPr>
              <p14:xfrm>
                <a:off x="8255887" y="735924"/>
                <a:ext cx="102600" cy="65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072F2C-9F6A-40BC-9AAE-BD090C844A4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51567" y="731604"/>
                  <a:ext cx="11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310DB9F-5771-42B9-8CFB-06D741349841}"/>
                    </a:ext>
                  </a:extLst>
                </p14:cNvPr>
                <p14:cNvContentPartPr/>
                <p14:nvPr/>
              </p14:nvContentPartPr>
              <p14:xfrm>
                <a:off x="8401687" y="706764"/>
                <a:ext cx="75960" cy="70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310DB9F-5771-42B9-8CFB-06D74134984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97367" y="702444"/>
                  <a:ext cx="84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04E504A-1330-474F-B54A-B1EA87BA3761}"/>
                    </a:ext>
                  </a:extLst>
                </p14:cNvPr>
                <p14:cNvContentPartPr/>
                <p14:nvPr/>
              </p14:nvContentPartPr>
              <p14:xfrm>
                <a:off x="8505727" y="702444"/>
                <a:ext cx="57240" cy="54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04E504A-1330-474F-B54A-B1EA87BA376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01407" y="698124"/>
                  <a:ext cx="65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3D3CBA9-8AD5-489A-980A-A31FC76F1755}"/>
                    </a:ext>
                  </a:extLst>
                </p14:cNvPr>
                <p14:cNvContentPartPr/>
                <p14:nvPr/>
              </p14:nvContentPartPr>
              <p14:xfrm>
                <a:off x="8613727" y="689844"/>
                <a:ext cx="88200" cy="75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3D3CBA9-8AD5-489A-980A-A31FC76F175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09407" y="685524"/>
                  <a:ext cx="9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F6E40BE-D60F-4576-9EF3-CBF0DC8B385C}"/>
                    </a:ext>
                  </a:extLst>
                </p14:cNvPr>
                <p14:cNvContentPartPr/>
                <p14:nvPr/>
              </p14:nvContentPartPr>
              <p14:xfrm>
                <a:off x="6331327" y="558084"/>
                <a:ext cx="916200" cy="65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F6E40BE-D60F-4576-9EF3-CBF0DC8B385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27007" y="553764"/>
                  <a:ext cx="924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1E4ED9-B4D9-4736-A02C-273271FB709D}"/>
                    </a:ext>
                  </a:extLst>
                </p14:cNvPr>
                <p14:cNvContentPartPr/>
                <p14:nvPr/>
              </p14:nvContentPartPr>
              <p14:xfrm>
                <a:off x="6790327" y="379524"/>
                <a:ext cx="160560" cy="119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1E4ED9-B4D9-4736-A02C-273271FB709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86007" y="375204"/>
                  <a:ext cx="169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D7BD6DF-F7BE-4EC1-BDE1-5DE482EDBDA0}"/>
                    </a:ext>
                  </a:extLst>
                </p14:cNvPr>
                <p14:cNvContentPartPr/>
                <p14:nvPr/>
              </p14:nvContentPartPr>
              <p14:xfrm>
                <a:off x="7812367" y="560964"/>
                <a:ext cx="48600" cy="1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D7BD6DF-F7BE-4EC1-BDE1-5DE482EDBDA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08047" y="556644"/>
                  <a:ext cx="5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60B49FD-A8EB-4DC1-9C39-20FB6A37DBB8}"/>
                    </a:ext>
                  </a:extLst>
                </p14:cNvPr>
                <p14:cNvContentPartPr/>
                <p14:nvPr/>
              </p14:nvContentPartPr>
              <p14:xfrm>
                <a:off x="7800127" y="530004"/>
                <a:ext cx="351000" cy="38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60B49FD-A8EB-4DC1-9C39-20FB6A37DB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95807" y="525684"/>
                  <a:ext cx="359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DAE0CE2-7590-4E09-925B-3243512543C4}"/>
                    </a:ext>
                  </a:extLst>
                </p14:cNvPr>
                <p14:cNvContentPartPr/>
                <p14:nvPr/>
              </p14:nvContentPartPr>
              <p14:xfrm>
                <a:off x="7979047" y="329484"/>
                <a:ext cx="30600" cy="147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DAE0CE2-7590-4E09-925B-3243512543C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974727" y="325164"/>
                  <a:ext cx="39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9B4AEE2-A1BE-4EAA-B50D-212B912E1F33}"/>
                    </a:ext>
                  </a:extLst>
                </p14:cNvPr>
                <p14:cNvContentPartPr/>
                <p14:nvPr/>
              </p14:nvContentPartPr>
              <p14:xfrm>
                <a:off x="7923967" y="469164"/>
                <a:ext cx="158760" cy="24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9B4AEE2-A1BE-4EAA-B50D-212B912E1F3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919647" y="464844"/>
                  <a:ext cx="167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C1D7AE-E73B-4F6C-AA1F-6617F90065C4}"/>
                    </a:ext>
                  </a:extLst>
                </p14:cNvPr>
                <p14:cNvContentPartPr/>
                <p14:nvPr/>
              </p14:nvContentPartPr>
              <p14:xfrm>
                <a:off x="7909927" y="331284"/>
                <a:ext cx="205920" cy="19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C1D7AE-E73B-4F6C-AA1F-6617F90065C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05607" y="326964"/>
                  <a:ext cx="214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89C0E0E-CAD5-4CC9-9AAB-A86C2A23E12F}"/>
                    </a:ext>
                  </a:extLst>
                </p14:cNvPr>
                <p14:cNvContentPartPr/>
                <p14:nvPr/>
              </p14:nvContentPartPr>
              <p14:xfrm>
                <a:off x="8395927" y="571044"/>
                <a:ext cx="265320" cy="26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89C0E0E-CAD5-4CC9-9AAB-A86C2A23E12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91607" y="566724"/>
                  <a:ext cx="273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682CBD2-C9F5-4245-8B66-53207EDECD81}"/>
                    </a:ext>
                  </a:extLst>
                </p14:cNvPr>
                <p14:cNvContentPartPr/>
                <p14:nvPr/>
              </p14:nvContentPartPr>
              <p14:xfrm>
                <a:off x="8470447" y="320844"/>
                <a:ext cx="162360" cy="204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682CBD2-C9F5-4245-8B66-53207EDECD8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466127" y="316524"/>
                  <a:ext cx="171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48E4B56-12FD-4306-9BEA-66322FDA8D8D}"/>
                    </a:ext>
                  </a:extLst>
                </p14:cNvPr>
                <p14:cNvContentPartPr/>
                <p14:nvPr/>
              </p14:nvContentPartPr>
              <p14:xfrm>
                <a:off x="5863327" y="1178724"/>
                <a:ext cx="175680" cy="10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48E4B56-12FD-4306-9BEA-66322FDA8D8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59007" y="1174404"/>
                  <a:ext cx="184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02B02E6-51C3-4882-AA63-9F50E3F69B59}"/>
                    </a:ext>
                  </a:extLst>
                </p14:cNvPr>
                <p14:cNvContentPartPr/>
                <p14:nvPr/>
              </p14:nvContentPartPr>
              <p14:xfrm>
                <a:off x="5867287" y="1227684"/>
                <a:ext cx="252000" cy="29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02B02E6-51C3-4882-AA63-9F50E3F69B5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62967" y="1223364"/>
                  <a:ext cx="260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D216AF-51C0-4466-996E-7E7EAFEEC0FF}"/>
                    </a:ext>
                  </a:extLst>
                </p14:cNvPr>
                <p14:cNvContentPartPr/>
                <p14:nvPr/>
              </p14:nvContentPartPr>
              <p14:xfrm>
                <a:off x="6246727" y="1084404"/>
                <a:ext cx="176400" cy="174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D216AF-51C0-4466-996E-7E7EAFEEC0F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242407" y="1080084"/>
                  <a:ext cx="185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8798EF-B38A-4B3A-BA99-2541415BC578}"/>
                    </a:ext>
                  </a:extLst>
                </p14:cNvPr>
                <p14:cNvContentPartPr/>
                <p14:nvPr/>
              </p14:nvContentPartPr>
              <p14:xfrm>
                <a:off x="6315487" y="1167564"/>
                <a:ext cx="183960" cy="27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8798EF-B38A-4B3A-BA99-2541415BC57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311167" y="1163244"/>
                  <a:ext cx="192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0A4C188-CA29-48A8-A6EF-C61672EC1055}"/>
                    </a:ext>
                  </a:extLst>
                </p14:cNvPr>
                <p14:cNvContentPartPr/>
                <p14:nvPr/>
              </p14:nvContentPartPr>
              <p14:xfrm>
                <a:off x="6500887" y="1102404"/>
                <a:ext cx="97200" cy="112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0A4C188-CA29-48A8-A6EF-C61672EC105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96567" y="1098084"/>
                  <a:ext cx="105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B22C509-D007-4A30-BB32-41630272539C}"/>
                    </a:ext>
                  </a:extLst>
                </p14:cNvPr>
                <p14:cNvContentPartPr/>
                <p14:nvPr/>
              </p14:nvContentPartPr>
              <p14:xfrm>
                <a:off x="6642727" y="1098084"/>
                <a:ext cx="121320" cy="102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B22C509-D007-4A30-BB32-41630272539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38407" y="1093764"/>
                  <a:ext cx="129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770952E-4C30-4F38-A8E0-0692DD856C61}"/>
                    </a:ext>
                  </a:extLst>
                </p14:cNvPr>
                <p14:cNvContentPartPr/>
                <p14:nvPr/>
              </p14:nvContentPartPr>
              <p14:xfrm>
                <a:off x="6905167" y="1099524"/>
                <a:ext cx="101880" cy="100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770952E-4C30-4F38-A8E0-0692DD856C6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00847" y="1095204"/>
                  <a:ext cx="110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219A2A6-BB52-4237-B05A-74BEDE3D3956}"/>
                    </a:ext>
                  </a:extLst>
                </p14:cNvPr>
                <p14:cNvContentPartPr/>
                <p14:nvPr/>
              </p14:nvContentPartPr>
              <p14:xfrm>
                <a:off x="7155727" y="1060644"/>
                <a:ext cx="81720" cy="88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219A2A6-BB52-4237-B05A-74BEDE3D395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51407" y="1056324"/>
                  <a:ext cx="90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FF2C1F4-9ABC-42ED-AE00-8C6447355CE8}"/>
                    </a:ext>
                  </a:extLst>
                </p14:cNvPr>
                <p14:cNvContentPartPr/>
                <p14:nvPr/>
              </p14:nvContentPartPr>
              <p14:xfrm>
                <a:off x="7261927" y="1142004"/>
                <a:ext cx="33840" cy="90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FF2C1F4-9ABC-42ED-AE00-8C6447355CE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57607" y="1137684"/>
                  <a:ext cx="4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F61A4BC-82CC-42B1-BA95-ED9B5BE1580F}"/>
                    </a:ext>
                  </a:extLst>
                </p14:cNvPr>
                <p14:cNvContentPartPr/>
                <p14:nvPr/>
              </p14:nvContentPartPr>
              <p14:xfrm>
                <a:off x="7358407" y="1026084"/>
                <a:ext cx="113040" cy="165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F61A4BC-82CC-42B1-BA95-ED9B5BE1580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54087" y="1021764"/>
                  <a:ext cx="121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16D0C2F-923A-4E83-A43F-E3A9982215CA}"/>
                    </a:ext>
                  </a:extLst>
                </p14:cNvPr>
                <p14:cNvContentPartPr/>
                <p14:nvPr/>
              </p14:nvContentPartPr>
              <p14:xfrm>
                <a:off x="7545247" y="1085124"/>
                <a:ext cx="80640" cy="52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16D0C2F-923A-4E83-A43F-E3A9982215C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40927" y="1080804"/>
                  <a:ext cx="89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56E4CD8-5FC9-4B56-8440-C1280C46B6D2}"/>
                    </a:ext>
                  </a:extLst>
                </p14:cNvPr>
                <p14:cNvContentPartPr/>
                <p14:nvPr/>
              </p14:nvContentPartPr>
              <p14:xfrm>
                <a:off x="7545247" y="1083324"/>
                <a:ext cx="93600" cy="196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56E4CD8-5FC9-4B56-8440-C1280C46B6D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40927" y="1079004"/>
                  <a:ext cx="102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EB47AD9-52B2-42EE-B129-CCEC9D3E412C}"/>
                    </a:ext>
                  </a:extLst>
                </p14:cNvPr>
                <p14:cNvContentPartPr/>
                <p14:nvPr/>
              </p14:nvContentPartPr>
              <p14:xfrm>
                <a:off x="5484247" y="691284"/>
                <a:ext cx="115200" cy="1202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EB47AD9-52B2-42EE-B129-CCEC9D3E412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479927" y="686964"/>
                  <a:ext cx="12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1575D5A-4A28-4159-B432-AD4ED4299513}"/>
                    </a:ext>
                  </a:extLst>
                </p14:cNvPr>
                <p14:cNvContentPartPr/>
                <p14:nvPr/>
              </p14:nvContentPartPr>
              <p14:xfrm>
                <a:off x="5511247" y="703164"/>
                <a:ext cx="136800" cy="255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1575D5A-4A28-4159-B432-AD4ED429951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506927" y="698844"/>
                  <a:ext cx="145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677E026-06A4-4164-A166-700566DEB9E1}"/>
                    </a:ext>
                  </a:extLst>
                </p14:cNvPr>
                <p14:cNvContentPartPr/>
                <p14:nvPr/>
              </p14:nvContentPartPr>
              <p14:xfrm>
                <a:off x="5748487" y="625044"/>
                <a:ext cx="32400" cy="100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677E026-06A4-4164-A166-700566DEB9E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744167" y="620724"/>
                  <a:ext cx="41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EC08F18-4FCC-4965-85BB-71777D488BE7}"/>
                    </a:ext>
                  </a:extLst>
                </p14:cNvPr>
                <p14:cNvContentPartPr/>
                <p14:nvPr/>
              </p14:nvContentPartPr>
              <p14:xfrm>
                <a:off x="5696647" y="598404"/>
                <a:ext cx="114840" cy="131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EC08F18-4FCC-4965-85BB-71777D488BE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92327" y="594084"/>
                  <a:ext cx="123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A0261F8-3200-4B3F-AD96-0E87779A4259}"/>
                    </a:ext>
                  </a:extLst>
                </p14:cNvPr>
                <p14:cNvContentPartPr/>
                <p14:nvPr/>
              </p14:nvContentPartPr>
              <p14:xfrm>
                <a:off x="5880247" y="791364"/>
                <a:ext cx="184680" cy="21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A0261F8-3200-4B3F-AD96-0E87779A425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875927" y="787044"/>
                  <a:ext cx="19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2609BA0-8A31-4F52-A2FD-C058625AC2B5}"/>
                    </a:ext>
                  </a:extLst>
                </p14:cNvPr>
                <p14:cNvContentPartPr/>
                <p14:nvPr/>
              </p14:nvContentPartPr>
              <p14:xfrm>
                <a:off x="5897887" y="843924"/>
                <a:ext cx="168480" cy="23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2609BA0-8A31-4F52-A2FD-C058625AC2B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93567" y="839604"/>
                  <a:ext cx="177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71064" name="Freihand 171063">
                  <a:extLst>
                    <a:ext uri="{FF2B5EF4-FFF2-40B4-BE49-F238E27FC236}">
                      <a16:creationId xmlns:a16="http://schemas.microsoft.com/office/drawing/2014/main" id="{10D1A5E8-4595-44CA-A603-39F7F9CFC880}"/>
                    </a:ext>
                  </a:extLst>
                </p14:cNvPr>
                <p14:cNvContentPartPr/>
                <p14:nvPr/>
              </p14:nvContentPartPr>
              <p14:xfrm>
                <a:off x="5437807" y="986124"/>
                <a:ext cx="41760" cy="10800"/>
              </p14:xfrm>
            </p:contentPart>
          </mc:Choice>
          <mc:Fallback xmlns="">
            <p:pic>
              <p:nvPicPr>
                <p:cNvPr id="171064" name="Freihand 171063">
                  <a:extLst>
                    <a:ext uri="{FF2B5EF4-FFF2-40B4-BE49-F238E27FC236}">
                      <a16:creationId xmlns:a16="http://schemas.microsoft.com/office/drawing/2014/main" id="{10D1A5E8-4595-44CA-A603-39F7F9CFC88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33487" y="981804"/>
                  <a:ext cx="50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71065" name="Freihand 171064">
                  <a:extLst>
                    <a:ext uri="{FF2B5EF4-FFF2-40B4-BE49-F238E27FC236}">
                      <a16:creationId xmlns:a16="http://schemas.microsoft.com/office/drawing/2014/main" id="{5DFDEAFE-87B2-4826-BE84-0D3BA2F8BFE0}"/>
                    </a:ext>
                  </a:extLst>
                </p14:cNvPr>
                <p14:cNvContentPartPr/>
                <p14:nvPr/>
              </p14:nvContentPartPr>
              <p14:xfrm>
                <a:off x="5324767" y="911964"/>
                <a:ext cx="443880" cy="139320"/>
              </p14:xfrm>
            </p:contentPart>
          </mc:Choice>
          <mc:Fallback xmlns="">
            <p:pic>
              <p:nvPicPr>
                <p:cNvPr id="171065" name="Freihand 171064">
                  <a:extLst>
                    <a:ext uri="{FF2B5EF4-FFF2-40B4-BE49-F238E27FC236}">
                      <a16:creationId xmlns:a16="http://schemas.microsoft.com/office/drawing/2014/main" id="{5DFDEAFE-87B2-4826-BE84-0D3BA2F8BFE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20447" y="907644"/>
                  <a:ext cx="452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71335" name="Freihand 171334">
                  <a:extLst>
                    <a:ext uri="{FF2B5EF4-FFF2-40B4-BE49-F238E27FC236}">
                      <a16:creationId xmlns:a16="http://schemas.microsoft.com/office/drawing/2014/main" id="{EE95C9C8-FD4E-49D5-B503-D9056EFE5FD5}"/>
                    </a:ext>
                  </a:extLst>
                </p14:cNvPr>
                <p14:cNvContentPartPr/>
                <p14:nvPr/>
              </p14:nvContentPartPr>
              <p14:xfrm>
                <a:off x="6136567" y="603444"/>
                <a:ext cx="673920" cy="304200"/>
              </p14:xfrm>
            </p:contentPart>
          </mc:Choice>
          <mc:Fallback xmlns="">
            <p:pic>
              <p:nvPicPr>
                <p:cNvPr id="171335" name="Freihand 171334">
                  <a:extLst>
                    <a:ext uri="{FF2B5EF4-FFF2-40B4-BE49-F238E27FC236}">
                      <a16:creationId xmlns:a16="http://schemas.microsoft.com/office/drawing/2014/main" id="{EE95C9C8-FD4E-49D5-B503-D9056EFE5FD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132247" y="599124"/>
                  <a:ext cx="6825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71337" name="Freihand 171336">
                  <a:extLst>
                    <a:ext uri="{FF2B5EF4-FFF2-40B4-BE49-F238E27FC236}">
                      <a16:creationId xmlns:a16="http://schemas.microsoft.com/office/drawing/2014/main" id="{A772D007-1E70-4309-9A6A-FCD03C2B9C63}"/>
                    </a:ext>
                  </a:extLst>
                </p14:cNvPr>
                <p14:cNvContentPartPr/>
                <p14:nvPr/>
              </p14:nvContentPartPr>
              <p14:xfrm>
                <a:off x="7747207" y="614244"/>
                <a:ext cx="507600" cy="358560"/>
              </p14:xfrm>
            </p:contentPart>
          </mc:Choice>
          <mc:Fallback xmlns="">
            <p:pic>
              <p:nvPicPr>
                <p:cNvPr id="171337" name="Freihand 171336">
                  <a:extLst>
                    <a:ext uri="{FF2B5EF4-FFF2-40B4-BE49-F238E27FC236}">
                      <a16:creationId xmlns:a16="http://schemas.microsoft.com/office/drawing/2014/main" id="{A772D007-1E70-4309-9A6A-FCD03C2B9C6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42887" y="609924"/>
                  <a:ext cx="516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71338" name="Freihand 171337">
                  <a:extLst>
                    <a:ext uri="{FF2B5EF4-FFF2-40B4-BE49-F238E27FC236}">
                      <a16:creationId xmlns:a16="http://schemas.microsoft.com/office/drawing/2014/main" id="{B88223A2-D189-47D5-9307-096296A4E6D6}"/>
                    </a:ext>
                  </a:extLst>
                </p14:cNvPr>
                <p14:cNvContentPartPr/>
                <p14:nvPr/>
              </p14:nvContentPartPr>
              <p14:xfrm>
                <a:off x="8331127" y="617484"/>
                <a:ext cx="333360" cy="271080"/>
              </p14:xfrm>
            </p:contentPart>
          </mc:Choice>
          <mc:Fallback xmlns="">
            <p:pic>
              <p:nvPicPr>
                <p:cNvPr id="171338" name="Freihand 171337">
                  <a:extLst>
                    <a:ext uri="{FF2B5EF4-FFF2-40B4-BE49-F238E27FC236}">
                      <a16:creationId xmlns:a16="http://schemas.microsoft.com/office/drawing/2014/main" id="{B88223A2-D189-47D5-9307-096296A4E6D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26807" y="613164"/>
                  <a:ext cx="34200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171349" name="Freihand 171348">
                <a:extLst>
                  <a:ext uri="{FF2B5EF4-FFF2-40B4-BE49-F238E27FC236}">
                    <a16:creationId xmlns:a16="http://schemas.microsoft.com/office/drawing/2014/main" id="{1B4DB346-36D2-46E2-ADD4-0A49F52AE8D5}"/>
                  </a:ext>
                </a:extLst>
              </p14:cNvPr>
              <p14:cNvContentPartPr/>
              <p14:nvPr/>
            </p14:nvContentPartPr>
            <p14:xfrm>
              <a:off x="9388087" y="2374644"/>
              <a:ext cx="880200" cy="634680"/>
            </p14:xfrm>
          </p:contentPart>
        </mc:Choice>
        <mc:Fallback xmlns="">
          <p:pic>
            <p:nvPicPr>
              <p:cNvPr id="171349" name="Freihand 171348">
                <a:extLst>
                  <a:ext uri="{FF2B5EF4-FFF2-40B4-BE49-F238E27FC236}">
                    <a16:creationId xmlns:a16="http://schemas.microsoft.com/office/drawing/2014/main" id="{1B4DB346-36D2-46E2-ADD4-0A49F52AE8D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383767" y="2370324"/>
                <a:ext cx="8888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71351" name="Freihand 171350">
                <a:extLst>
                  <a:ext uri="{FF2B5EF4-FFF2-40B4-BE49-F238E27FC236}">
                    <a16:creationId xmlns:a16="http://schemas.microsoft.com/office/drawing/2014/main" id="{24AC9E5D-EFAA-4C2C-9804-B47E746E91CB}"/>
                  </a:ext>
                </a:extLst>
              </p14:cNvPr>
              <p14:cNvContentPartPr/>
              <p14:nvPr/>
            </p14:nvContentPartPr>
            <p14:xfrm>
              <a:off x="5240527" y="4287684"/>
              <a:ext cx="1216440" cy="395640"/>
            </p14:xfrm>
          </p:contentPart>
        </mc:Choice>
        <mc:Fallback xmlns="">
          <p:pic>
            <p:nvPicPr>
              <p:cNvPr id="171351" name="Freihand 171350">
                <a:extLst>
                  <a:ext uri="{FF2B5EF4-FFF2-40B4-BE49-F238E27FC236}">
                    <a16:creationId xmlns:a16="http://schemas.microsoft.com/office/drawing/2014/main" id="{24AC9E5D-EFAA-4C2C-9804-B47E746E91CB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5236207" y="4283364"/>
                <a:ext cx="12250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71374" name="Freihand 171373">
                <a:extLst>
                  <a:ext uri="{FF2B5EF4-FFF2-40B4-BE49-F238E27FC236}">
                    <a16:creationId xmlns:a16="http://schemas.microsoft.com/office/drawing/2014/main" id="{4FA8DAA8-E2E9-46C7-B821-8B549D076CCB}"/>
                  </a:ext>
                </a:extLst>
              </p14:cNvPr>
              <p14:cNvContentPartPr/>
              <p14:nvPr/>
            </p14:nvContentPartPr>
            <p14:xfrm>
              <a:off x="5250247" y="4635084"/>
              <a:ext cx="1861560" cy="1002600"/>
            </p14:xfrm>
          </p:contentPart>
        </mc:Choice>
        <mc:Fallback xmlns="">
          <p:pic>
            <p:nvPicPr>
              <p:cNvPr id="171374" name="Freihand 171373">
                <a:extLst>
                  <a:ext uri="{FF2B5EF4-FFF2-40B4-BE49-F238E27FC236}">
                    <a16:creationId xmlns:a16="http://schemas.microsoft.com/office/drawing/2014/main" id="{4FA8DAA8-E2E9-46C7-B821-8B549D076CCB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245927" y="4630764"/>
                <a:ext cx="187020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71376" name="Freihand 171375">
                <a:extLst>
                  <a:ext uri="{FF2B5EF4-FFF2-40B4-BE49-F238E27FC236}">
                    <a16:creationId xmlns:a16="http://schemas.microsoft.com/office/drawing/2014/main" id="{9696708E-91AA-42C1-881C-BABEC1267A11}"/>
                  </a:ext>
                </a:extLst>
              </p14:cNvPr>
              <p14:cNvContentPartPr/>
              <p14:nvPr/>
            </p14:nvContentPartPr>
            <p14:xfrm>
              <a:off x="6402247" y="4743804"/>
              <a:ext cx="369720" cy="445680"/>
            </p14:xfrm>
          </p:contentPart>
        </mc:Choice>
        <mc:Fallback xmlns="">
          <p:pic>
            <p:nvPicPr>
              <p:cNvPr id="171376" name="Freihand 171375">
                <a:extLst>
                  <a:ext uri="{FF2B5EF4-FFF2-40B4-BE49-F238E27FC236}">
                    <a16:creationId xmlns:a16="http://schemas.microsoft.com/office/drawing/2014/main" id="{9696708E-91AA-42C1-881C-BABEC1267A11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6397927" y="4739484"/>
                <a:ext cx="378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171377" name="Freihand 171376">
                <a:extLst>
                  <a:ext uri="{FF2B5EF4-FFF2-40B4-BE49-F238E27FC236}">
                    <a16:creationId xmlns:a16="http://schemas.microsoft.com/office/drawing/2014/main" id="{602C740A-0A77-4694-9986-75396A15D43E}"/>
                  </a:ext>
                </a:extLst>
              </p14:cNvPr>
              <p14:cNvContentPartPr/>
              <p14:nvPr/>
            </p14:nvContentPartPr>
            <p14:xfrm>
              <a:off x="4626727" y="4919844"/>
              <a:ext cx="525600" cy="555840"/>
            </p14:xfrm>
          </p:contentPart>
        </mc:Choice>
        <mc:Fallback xmlns="">
          <p:pic>
            <p:nvPicPr>
              <p:cNvPr id="171377" name="Freihand 171376">
                <a:extLst>
                  <a:ext uri="{FF2B5EF4-FFF2-40B4-BE49-F238E27FC236}">
                    <a16:creationId xmlns:a16="http://schemas.microsoft.com/office/drawing/2014/main" id="{602C740A-0A77-4694-9986-75396A15D43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622407" y="4915524"/>
                <a:ext cx="53424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171389" name="Freihand 171388">
                <a:extLst>
                  <a:ext uri="{FF2B5EF4-FFF2-40B4-BE49-F238E27FC236}">
                    <a16:creationId xmlns:a16="http://schemas.microsoft.com/office/drawing/2014/main" id="{89465F82-598E-4053-B8DA-9B1B02A6AEEA}"/>
                  </a:ext>
                </a:extLst>
              </p14:cNvPr>
              <p14:cNvContentPartPr/>
              <p14:nvPr/>
            </p14:nvContentPartPr>
            <p14:xfrm>
              <a:off x="6358327" y="4676484"/>
              <a:ext cx="528120" cy="502200"/>
            </p14:xfrm>
          </p:contentPart>
        </mc:Choice>
        <mc:Fallback xmlns="">
          <p:pic>
            <p:nvPicPr>
              <p:cNvPr id="171389" name="Freihand 171388">
                <a:extLst>
                  <a:ext uri="{FF2B5EF4-FFF2-40B4-BE49-F238E27FC236}">
                    <a16:creationId xmlns:a16="http://schemas.microsoft.com/office/drawing/2014/main" id="{89465F82-598E-4053-B8DA-9B1B02A6AEEA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354007" y="4672164"/>
                <a:ext cx="53676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71419" name="Freihand 171418">
                <a:extLst>
                  <a:ext uri="{FF2B5EF4-FFF2-40B4-BE49-F238E27FC236}">
                    <a16:creationId xmlns:a16="http://schemas.microsoft.com/office/drawing/2014/main" id="{13E866DB-D137-46A9-94D0-1E61EBCC1F4F}"/>
                  </a:ext>
                </a:extLst>
              </p14:cNvPr>
              <p14:cNvContentPartPr/>
              <p14:nvPr/>
            </p14:nvContentPartPr>
            <p14:xfrm>
              <a:off x="7222687" y="4720044"/>
              <a:ext cx="672840" cy="942480"/>
            </p14:xfrm>
          </p:contentPart>
        </mc:Choice>
        <mc:Fallback xmlns="">
          <p:pic>
            <p:nvPicPr>
              <p:cNvPr id="171419" name="Freihand 171418">
                <a:extLst>
                  <a:ext uri="{FF2B5EF4-FFF2-40B4-BE49-F238E27FC236}">
                    <a16:creationId xmlns:a16="http://schemas.microsoft.com/office/drawing/2014/main" id="{13E866DB-D137-46A9-94D0-1E61EBCC1F4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218367" y="4715724"/>
                <a:ext cx="68148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71421" name="Freihand 171420">
                <a:extLst>
                  <a:ext uri="{FF2B5EF4-FFF2-40B4-BE49-F238E27FC236}">
                    <a16:creationId xmlns:a16="http://schemas.microsoft.com/office/drawing/2014/main" id="{88AB5AA0-F763-422A-8A1B-47D5AC623F30}"/>
                  </a:ext>
                </a:extLst>
              </p14:cNvPr>
              <p14:cNvContentPartPr/>
              <p14:nvPr/>
            </p14:nvContentPartPr>
            <p14:xfrm>
              <a:off x="8265967" y="4721124"/>
              <a:ext cx="432360" cy="777960"/>
            </p14:xfrm>
          </p:contentPart>
        </mc:Choice>
        <mc:Fallback xmlns="">
          <p:pic>
            <p:nvPicPr>
              <p:cNvPr id="171421" name="Freihand 171420">
                <a:extLst>
                  <a:ext uri="{FF2B5EF4-FFF2-40B4-BE49-F238E27FC236}">
                    <a16:creationId xmlns:a16="http://schemas.microsoft.com/office/drawing/2014/main" id="{88AB5AA0-F763-422A-8A1B-47D5AC623F30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261647" y="4716804"/>
                <a:ext cx="441000" cy="78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443" name="Gruppieren 171442">
            <a:extLst>
              <a:ext uri="{FF2B5EF4-FFF2-40B4-BE49-F238E27FC236}">
                <a16:creationId xmlns:a16="http://schemas.microsoft.com/office/drawing/2014/main" id="{EA7F5C50-96B2-4407-9542-5EBEDB3D28B8}"/>
              </a:ext>
            </a:extLst>
          </p:cNvPr>
          <p:cNvGrpSpPr/>
          <p:nvPr/>
        </p:nvGrpSpPr>
        <p:grpSpPr>
          <a:xfrm>
            <a:off x="3521167" y="2312004"/>
            <a:ext cx="7294680" cy="4265280"/>
            <a:chOff x="3521167" y="2312004"/>
            <a:chExt cx="7294680" cy="42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71361" name="Freihand 171360">
                  <a:extLst>
                    <a:ext uri="{FF2B5EF4-FFF2-40B4-BE49-F238E27FC236}">
                      <a16:creationId xmlns:a16="http://schemas.microsoft.com/office/drawing/2014/main" id="{BA461F95-C38E-4975-B4B3-48CBFD8AFD19}"/>
                    </a:ext>
                  </a:extLst>
                </p14:cNvPr>
                <p14:cNvContentPartPr/>
                <p14:nvPr/>
              </p14:nvContentPartPr>
              <p14:xfrm>
                <a:off x="3521167" y="6029724"/>
                <a:ext cx="217080" cy="23400"/>
              </p14:xfrm>
            </p:contentPart>
          </mc:Choice>
          <mc:Fallback xmlns="">
            <p:pic>
              <p:nvPicPr>
                <p:cNvPr id="171361" name="Freihand 171360">
                  <a:extLst>
                    <a:ext uri="{FF2B5EF4-FFF2-40B4-BE49-F238E27FC236}">
                      <a16:creationId xmlns:a16="http://schemas.microsoft.com/office/drawing/2014/main" id="{BA461F95-C38E-4975-B4B3-48CBFD8AFD1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516847" y="6025404"/>
                  <a:ext cx="225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71362" name="Freihand 171361">
                  <a:extLst>
                    <a:ext uri="{FF2B5EF4-FFF2-40B4-BE49-F238E27FC236}">
                      <a16:creationId xmlns:a16="http://schemas.microsoft.com/office/drawing/2014/main" id="{23E7982F-A775-414A-BE87-55D835EB0311}"/>
                    </a:ext>
                  </a:extLst>
                </p14:cNvPr>
                <p14:cNvContentPartPr/>
                <p14:nvPr/>
              </p14:nvContentPartPr>
              <p14:xfrm>
                <a:off x="3522247" y="6097044"/>
                <a:ext cx="230040" cy="30240"/>
              </p14:xfrm>
            </p:contentPart>
          </mc:Choice>
          <mc:Fallback xmlns="">
            <p:pic>
              <p:nvPicPr>
                <p:cNvPr id="171362" name="Freihand 171361">
                  <a:extLst>
                    <a:ext uri="{FF2B5EF4-FFF2-40B4-BE49-F238E27FC236}">
                      <a16:creationId xmlns:a16="http://schemas.microsoft.com/office/drawing/2014/main" id="{23E7982F-A775-414A-BE87-55D835EB031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517927" y="6092724"/>
                  <a:ext cx="238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71363" name="Freihand 171362">
                  <a:extLst>
                    <a:ext uri="{FF2B5EF4-FFF2-40B4-BE49-F238E27FC236}">
                      <a16:creationId xmlns:a16="http://schemas.microsoft.com/office/drawing/2014/main" id="{D1620C98-326B-4139-AA4C-43B49A8A4003}"/>
                    </a:ext>
                  </a:extLst>
                </p14:cNvPr>
                <p14:cNvContentPartPr/>
                <p14:nvPr/>
              </p14:nvContentPartPr>
              <p14:xfrm>
                <a:off x="3749407" y="5980404"/>
                <a:ext cx="162000" cy="209160"/>
              </p14:xfrm>
            </p:contentPart>
          </mc:Choice>
          <mc:Fallback xmlns="">
            <p:pic>
              <p:nvPicPr>
                <p:cNvPr id="171363" name="Freihand 171362">
                  <a:extLst>
                    <a:ext uri="{FF2B5EF4-FFF2-40B4-BE49-F238E27FC236}">
                      <a16:creationId xmlns:a16="http://schemas.microsoft.com/office/drawing/2014/main" id="{D1620C98-326B-4139-AA4C-43B49A8A400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745087" y="5976084"/>
                  <a:ext cx="170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71365" name="Freihand 171364">
                  <a:extLst>
                    <a:ext uri="{FF2B5EF4-FFF2-40B4-BE49-F238E27FC236}">
                      <a16:creationId xmlns:a16="http://schemas.microsoft.com/office/drawing/2014/main" id="{0F1F0E1B-50CA-47C1-9FA7-51509D0AFD9D}"/>
                    </a:ext>
                  </a:extLst>
                </p14:cNvPr>
                <p14:cNvContentPartPr/>
                <p14:nvPr/>
              </p14:nvContentPartPr>
              <p14:xfrm>
                <a:off x="4090687" y="5788524"/>
                <a:ext cx="198000" cy="190080"/>
              </p14:xfrm>
            </p:contentPart>
          </mc:Choice>
          <mc:Fallback xmlns="">
            <p:pic>
              <p:nvPicPr>
                <p:cNvPr id="171365" name="Freihand 171364">
                  <a:extLst>
                    <a:ext uri="{FF2B5EF4-FFF2-40B4-BE49-F238E27FC236}">
                      <a16:creationId xmlns:a16="http://schemas.microsoft.com/office/drawing/2014/main" id="{0F1F0E1B-50CA-47C1-9FA7-51509D0AFD9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086367" y="5784204"/>
                  <a:ext cx="206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71366" name="Freihand 171365">
                  <a:extLst>
                    <a:ext uri="{FF2B5EF4-FFF2-40B4-BE49-F238E27FC236}">
                      <a16:creationId xmlns:a16="http://schemas.microsoft.com/office/drawing/2014/main" id="{23AB302F-A6E9-477C-9BD6-0A963EBBC8C1}"/>
                    </a:ext>
                  </a:extLst>
                </p14:cNvPr>
                <p14:cNvContentPartPr/>
                <p14:nvPr/>
              </p14:nvContentPartPr>
              <p14:xfrm>
                <a:off x="4386967" y="5841444"/>
                <a:ext cx="114120" cy="63360"/>
              </p14:xfrm>
            </p:contentPart>
          </mc:Choice>
          <mc:Fallback xmlns="">
            <p:pic>
              <p:nvPicPr>
                <p:cNvPr id="171366" name="Freihand 171365">
                  <a:extLst>
                    <a:ext uri="{FF2B5EF4-FFF2-40B4-BE49-F238E27FC236}">
                      <a16:creationId xmlns:a16="http://schemas.microsoft.com/office/drawing/2014/main" id="{23AB302F-A6E9-477C-9BD6-0A963EBBC8C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82647" y="5837124"/>
                  <a:ext cx="122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71367" name="Freihand 171366">
                  <a:extLst>
                    <a:ext uri="{FF2B5EF4-FFF2-40B4-BE49-F238E27FC236}">
                      <a16:creationId xmlns:a16="http://schemas.microsoft.com/office/drawing/2014/main" id="{528D0A7F-BA5C-428F-BB4D-821360E9AAE4}"/>
                    </a:ext>
                  </a:extLst>
                </p14:cNvPr>
                <p14:cNvContentPartPr/>
                <p14:nvPr/>
              </p14:nvContentPartPr>
              <p14:xfrm>
                <a:off x="4428367" y="5828844"/>
                <a:ext cx="108720" cy="180360"/>
              </p14:xfrm>
            </p:contentPart>
          </mc:Choice>
          <mc:Fallback xmlns="">
            <p:pic>
              <p:nvPicPr>
                <p:cNvPr id="171367" name="Freihand 171366">
                  <a:extLst>
                    <a:ext uri="{FF2B5EF4-FFF2-40B4-BE49-F238E27FC236}">
                      <a16:creationId xmlns:a16="http://schemas.microsoft.com/office/drawing/2014/main" id="{528D0A7F-BA5C-428F-BB4D-821360E9AAE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24047" y="5824524"/>
                  <a:ext cx="117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71368" name="Freihand 171367">
                  <a:extLst>
                    <a:ext uri="{FF2B5EF4-FFF2-40B4-BE49-F238E27FC236}">
                      <a16:creationId xmlns:a16="http://schemas.microsoft.com/office/drawing/2014/main" id="{507230C8-CA0A-4938-B985-5F0FF394E4DD}"/>
                    </a:ext>
                  </a:extLst>
                </p14:cNvPr>
                <p14:cNvContentPartPr/>
                <p14:nvPr/>
              </p14:nvContentPartPr>
              <p14:xfrm>
                <a:off x="4596127" y="5706084"/>
                <a:ext cx="119520" cy="108000"/>
              </p14:xfrm>
            </p:contentPart>
          </mc:Choice>
          <mc:Fallback xmlns="">
            <p:pic>
              <p:nvPicPr>
                <p:cNvPr id="171368" name="Freihand 171367">
                  <a:extLst>
                    <a:ext uri="{FF2B5EF4-FFF2-40B4-BE49-F238E27FC236}">
                      <a16:creationId xmlns:a16="http://schemas.microsoft.com/office/drawing/2014/main" id="{507230C8-CA0A-4938-B985-5F0FF394E4D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91807" y="5701764"/>
                  <a:ext cx="128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71369" name="Freihand 171368">
                  <a:extLst>
                    <a:ext uri="{FF2B5EF4-FFF2-40B4-BE49-F238E27FC236}">
                      <a16:creationId xmlns:a16="http://schemas.microsoft.com/office/drawing/2014/main" id="{C6092B79-EE4B-474E-81CB-2DCD86C97340}"/>
                    </a:ext>
                  </a:extLst>
                </p14:cNvPr>
                <p14:cNvContentPartPr/>
                <p14:nvPr/>
              </p14:nvContentPartPr>
              <p14:xfrm>
                <a:off x="3966487" y="6032964"/>
                <a:ext cx="696600" cy="31320"/>
              </p14:xfrm>
            </p:contentPart>
          </mc:Choice>
          <mc:Fallback xmlns="">
            <p:pic>
              <p:nvPicPr>
                <p:cNvPr id="171369" name="Freihand 171368">
                  <a:extLst>
                    <a:ext uri="{FF2B5EF4-FFF2-40B4-BE49-F238E27FC236}">
                      <a16:creationId xmlns:a16="http://schemas.microsoft.com/office/drawing/2014/main" id="{C6092B79-EE4B-474E-81CB-2DCD86C9734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962167" y="6028644"/>
                  <a:ext cx="705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71371" name="Freihand 171370">
                  <a:extLst>
                    <a:ext uri="{FF2B5EF4-FFF2-40B4-BE49-F238E27FC236}">
                      <a16:creationId xmlns:a16="http://schemas.microsoft.com/office/drawing/2014/main" id="{A107F0EB-631F-43E4-830F-0CADF1EF244B}"/>
                    </a:ext>
                  </a:extLst>
                </p14:cNvPr>
                <p14:cNvContentPartPr/>
                <p14:nvPr/>
              </p14:nvContentPartPr>
              <p14:xfrm>
                <a:off x="4108687" y="6087684"/>
                <a:ext cx="182520" cy="240840"/>
              </p14:xfrm>
            </p:contentPart>
          </mc:Choice>
          <mc:Fallback xmlns="">
            <p:pic>
              <p:nvPicPr>
                <p:cNvPr id="171371" name="Freihand 171370">
                  <a:extLst>
                    <a:ext uri="{FF2B5EF4-FFF2-40B4-BE49-F238E27FC236}">
                      <a16:creationId xmlns:a16="http://schemas.microsoft.com/office/drawing/2014/main" id="{A107F0EB-631F-43E4-830F-0CADF1EF244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104367" y="6083364"/>
                  <a:ext cx="191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71372" name="Freihand 171371">
                  <a:extLst>
                    <a:ext uri="{FF2B5EF4-FFF2-40B4-BE49-F238E27FC236}">
                      <a16:creationId xmlns:a16="http://schemas.microsoft.com/office/drawing/2014/main" id="{C0801214-A927-4EA6-9345-A5644E9616EF}"/>
                    </a:ext>
                  </a:extLst>
                </p14:cNvPr>
                <p14:cNvContentPartPr/>
                <p14:nvPr/>
              </p14:nvContentPartPr>
              <p14:xfrm>
                <a:off x="4379407" y="6104244"/>
                <a:ext cx="158400" cy="252000"/>
              </p14:xfrm>
            </p:contentPart>
          </mc:Choice>
          <mc:Fallback xmlns="">
            <p:pic>
              <p:nvPicPr>
                <p:cNvPr id="171372" name="Freihand 171371">
                  <a:extLst>
                    <a:ext uri="{FF2B5EF4-FFF2-40B4-BE49-F238E27FC236}">
                      <a16:creationId xmlns:a16="http://schemas.microsoft.com/office/drawing/2014/main" id="{C0801214-A927-4EA6-9345-A5644E9616E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375087" y="6099924"/>
                  <a:ext cx="167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71294" name="Freihand 171293">
                  <a:extLst>
                    <a:ext uri="{FF2B5EF4-FFF2-40B4-BE49-F238E27FC236}">
                      <a16:creationId xmlns:a16="http://schemas.microsoft.com/office/drawing/2014/main" id="{FE4D1E69-E3D2-432E-9E8F-836E7D43E284}"/>
                    </a:ext>
                  </a:extLst>
                </p14:cNvPr>
                <p14:cNvContentPartPr/>
                <p14:nvPr/>
              </p14:nvContentPartPr>
              <p14:xfrm>
                <a:off x="8455327" y="4047924"/>
                <a:ext cx="283680" cy="86040"/>
              </p14:xfrm>
            </p:contentPart>
          </mc:Choice>
          <mc:Fallback xmlns="">
            <p:pic>
              <p:nvPicPr>
                <p:cNvPr id="171294" name="Freihand 171293">
                  <a:extLst>
                    <a:ext uri="{FF2B5EF4-FFF2-40B4-BE49-F238E27FC236}">
                      <a16:creationId xmlns:a16="http://schemas.microsoft.com/office/drawing/2014/main" id="{FE4D1E69-E3D2-432E-9E8F-836E7D43E28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451007" y="4043604"/>
                  <a:ext cx="292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71296" name="Freihand 171295">
                  <a:extLst>
                    <a:ext uri="{FF2B5EF4-FFF2-40B4-BE49-F238E27FC236}">
                      <a16:creationId xmlns:a16="http://schemas.microsoft.com/office/drawing/2014/main" id="{EA130AE5-DE89-404D-93C9-E3C827626AD6}"/>
                    </a:ext>
                  </a:extLst>
                </p14:cNvPr>
                <p14:cNvContentPartPr/>
                <p14:nvPr/>
              </p14:nvContentPartPr>
              <p14:xfrm>
                <a:off x="7537327" y="2868564"/>
                <a:ext cx="2009520" cy="781920"/>
              </p14:xfrm>
            </p:contentPart>
          </mc:Choice>
          <mc:Fallback xmlns="">
            <p:pic>
              <p:nvPicPr>
                <p:cNvPr id="171296" name="Freihand 171295">
                  <a:extLst>
                    <a:ext uri="{FF2B5EF4-FFF2-40B4-BE49-F238E27FC236}">
                      <a16:creationId xmlns:a16="http://schemas.microsoft.com/office/drawing/2014/main" id="{EA130AE5-DE89-404D-93C9-E3C827626AD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533007" y="2864244"/>
                  <a:ext cx="201816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71300" name="Freihand 171299">
                  <a:extLst>
                    <a:ext uri="{FF2B5EF4-FFF2-40B4-BE49-F238E27FC236}">
                      <a16:creationId xmlns:a16="http://schemas.microsoft.com/office/drawing/2014/main" id="{CAB8AB57-FA68-4A71-9F07-AA1DC785A88E}"/>
                    </a:ext>
                  </a:extLst>
                </p14:cNvPr>
                <p14:cNvContentPartPr/>
                <p14:nvPr/>
              </p14:nvContentPartPr>
              <p14:xfrm>
                <a:off x="8906407" y="3760284"/>
                <a:ext cx="177480" cy="172800"/>
              </p14:xfrm>
            </p:contentPart>
          </mc:Choice>
          <mc:Fallback xmlns="">
            <p:pic>
              <p:nvPicPr>
                <p:cNvPr id="171300" name="Freihand 171299">
                  <a:extLst>
                    <a:ext uri="{FF2B5EF4-FFF2-40B4-BE49-F238E27FC236}">
                      <a16:creationId xmlns:a16="http://schemas.microsoft.com/office/drawing/2014/main" id="{CAB8AB57-FA68-4A71-9F07-AA1DC785A88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902087" y="3755964"/>
                  <a:ext cx="186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71301" name="Freihand 171300">
                  <a:extLst>
                    <a:ext uri="{FF2B5EF4-FFF2-40B4-BE49-F238E27FC236}">
                      <a16:creationId xmlns:a16="http://schemas.microsoft.com/office/drawing/2014/main" id="{767FFF55-973A-484C-9B5F-22D0440D99F2}"/>
                    </a:ext>
                  </a:extLst>
                </p14:cNvPr>
                <p14:cNvContentPartPr/>
                <p14:nvPr/>
              </p14:nvContentPartPr>
              <p14:xfrm>
                <a:off x="9082807" y="3778644"/>
                <a:ext cx="139320" cy="106200"/>
              </p14:xfrm>
            </p:contentPart>
          </mc:Choice>
          <mc:Fallback xmlns="">
            <p:pic>
              <p:nvPicPr>
                <p:cNvPr id="171301" name="Freihand 171300">
                  <a:extLst>
                    <a:ext uri="{FF2B5EF4-FFF2-40B4-BE49-F238E27FC236}">
                      <a16:creationId xmlns:a16="http://schemas.microsoft.com/office/drawing/2014/main" id="{767FFF55-973A-484C-9B5F-22D0440D99F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078487" y="3774324"/>
                  <a:ext cx="147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71302" name="Freihand 171301">
                  <a:extLst>
                    <a:ext uri="{FF2B5EF4-FFF2-40B4-BE49-F238E27FC236}">
                      <a16:creationId xmlns:a16="http://schemas.microsoft.com/office/drawing/2014/main" id="{0CFB32EE-A3C2-489D-95D4-532BFE7347BE}"/>
                    </a:ext>
                  </a:extLst>
                </p14:cNvPr>
                <p14:cNvContentPartPr/>
                <p14:nvPr/>
              </p14:nvContentPartPr>
              <p14:xfrm>
                <a:off x="9252007" y="3780804"/>
                <a:ext cx="163080" cy="83160"/>
              </p14:xfrm>
            </p:contentPart>
          </mc:Choice>
          <mc:Fallback xmlns="">
            <p:pic>
              <p:nvPicPr>
                <p:cNvPr id="171302" name="Freihand 171301">
                  <a:extLst>
                    <a:ext uri="{FF2B5EF4-FFF2-40B4-BE49-F238E27FC236}">
                      <a16:creationId xmlns:a16="http://schemas.microsoft.com/office/drawing/2014/main" id="{0CFB32EE-A3C2-489D-95D4-532BFE7347B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247687" y="3776484"/>
                  <a:ext cx="171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71303" name="Freihand 171302">
                  <a:extLst>
                    <a:ext uri="{FF2B5EF4-FFF2-40B4-BE49-F238E27FC236}">
                      <a16:creationId xmlns:a16="http://schemas.microsoft.com/office/drawing/2014/main" id="{8427FA4E-6CDB-4574-8A5A-F9D864F349AA}"/>
                    </a:ext>
                  </a:extLst>
                </p14:cNvPr>
                <p14:cNvContentPartPr/>
                <p14:nvPr/>
              </p14:nvContentPartPr>
              <p14:xfrm>
                <a:off x="9437767" y="3767844"/>
                <a:ext cx="141120" cy="95760"/>
              </p14:xfrm>
            </p:contentPart>
          </mc:Choice>
          <mc:Fallback xmlns="">
            <p:pic>
              <p:nvPicPr>
                <p:cNvPr id="171303" name="Freihand 171302">
                  <a:extLst>
                    <a:ext uri="{FF2B5EF4-FFF2-40B4-BE49-F238E27FC236}">
                      <a16:creationId xmlns:a16="http://schemas.microsoft.com/office/drawing/2014/main" id="{8427FA4E-6CDB-4574-8A5A-F9D864F349A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433447" y="3763524"/>
                  <a:ext cx="149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71304" name="Freihand 171303">
                  <a:extLst>
                    <a:ext uri="{FF2B5EF4-FFF2-40B4-BE49-F238E27FC236}">
                      <a16:creationId xmlns:a16="http://schemas.microsoft.com/office/drawing/2014/main" id="{10C2FA61-AB30-4FFC-B4DC-CE2BC56943F5}"/>
                    </a:ext>
                  </a:extLst>
                </p14:cNvPr>
                <p14:cNvContentPartPr/>
                <p14:nvPr/>
              </p14:nvContentPartPr>
              <p14:xfrm>
                <a:off x="9700567" y="3819324"/>
                <a:ext cx="154440" cy="6840"/>
              </p14:xfrm>
            </p:contentPart>
          </mc:Choice>
          <mc:Fallback xmlns="">
            <p:pic>
              <p:nvPicPr>
                <p:cNvPr id="171304" name="Freihand 171303">
                  <a:extLst>
                    <a:ext uri="{FF2B5EF4-FFF2-40B4-BE49-F238E27FC236}">
                      <a16:creationId xmlns:a16="http://schemas.microsoft.com/office/drawing/2014/main" id="{10C2FA61-AB30-4FFC-B4DC-CE2BC56943F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96247" y="3815004"/>
                  <a:ext cx="163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71306" name="Freihand 171305">
                  <a:extLst>
                    <a:ext uri="{FF2B5EF4-FFF2-40B4-BE49-F238E27FC236}">
                      <a16:creationId xmlns:a16="http://schemas.microsoft.com/office/drawing/2014/main" id="{1282B641-6CD4-455A-B8C9-115ADA17BB23}"/>
                    </a:ext>
                  </a:extLst>
                </p14:cNvPr>
                <p14:cNvContentPartPr/>
                <p14:nvPr/>
              </p14:nvContentPartPr>
              <p14:xfrm>
                <a:off x="9987847" y="3726444"/>
                <a:ext cx="104400" cy="149760"/>
              </p14:xfrm>
            </p:contentPart>
          </mc:Choice>
          <mc:Fallback xmlns="">
            <p:pic>
              <p:nvPicPr>
                <p:cNvPr id="171306" name="Freihand 171305">
                  <a:extLst>
                    <a:ext uri="{FF2B5EF4-FFF2-40B4-BE49-F238E27FC236}">
                      <a16:creationId xmlns:a16="http://schemas.microsoft.com/office/drawing/2014/main" id="{1282B641-6CD4-455A-B8C9-115ADA17BB2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983527" y="3722124"/>
                  <a:ext cx="113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71307" name="Freihand 171306">
                  <a:extLst>
                    <a:ext uri="{FF2B5EF4-FFF2-40B4-BE49-F238E27FC236}">
                      <a16:creationId xmlns:a16="http://schemas.microsoft.com/office/drawing/2014/main" id="{22F65D48-0BC9-48F2-88CF-A1F99424E54B}"/>
                    </a:ext>
                  </a:extLst>
                </p14:cNvPr>
                <p14:cNvContentPartPr/>
                <p14:nvPr/>
              </p14:nvContentPartPr>
              <p14:xfrm>
                <a:off x="10163527" y="3722124"/>
                <a:ext cx="110520" cy="110880"/>
              </p14:xfrm>
            </p:contentPart>
          </mc:Choice>
          <mc:Fallback xmlns="">
            <p:pic>
              <p:nvPicPr>
                <p:cNvPr id="171307" name="Freihand 171306">
                  <a:extLst>
                    <a:ext uri="{FF2B5EF4-FFF2-40B4-BE49-F238E27FC236}">
                      <a16:creationId xmlns:a16="http://schemas.microsoft.com/office/drawing/2014/main" id="{22F65D48-0BC9-48F2-88CF-A1F99424E54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159207" y="3717804"/>
                  <a:ext cx="11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71308" name="Freihand 171307">
                  <a:extLst>
                    <a:ext uri="{FF2B5EF4-FFF2-40B4-BE49-F238E27FC236}">
                      <a16:creationId xmlns:a16="http://schemas.microsoft.com/office/drawing/2014/main" id="{0DA6D365-33CA-4197-9DBF-FC12CD85E19F}"/>
                    </a:ext>
                  </a:extLst>
                </p14:cNvPr>
                <p14:cNvContentPartPr/>
                <p14:nvPr/>
              </p14:nvContentPartPr>
              <p14:xfrm>
                <a:off x="10214647" y="3728604"/>
                <a:ext cx="169920" cy="1080"/>
              </p14:xfrm>
            </p:contentPart>
          </mc:Choice>
          <mc:Fallback xmlns="">
            <p:pic>
              <p:nvPicPr>
                <p:cNvPr id="171308" name="Freihand 171307">
                  <a:extLst>
                    <a:ext uri="{FF2B5EF4-FFF2-40B4-BE49-F238E27FC236}">
                      <a16:creationId xmlns:a16="http://schemas.microsoft.com/office/drawing/2014/main" id="{0DA6D365-33CA-4197-9DBF-FC12CD85E19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210327" y="3724284"/>
                  <a:ext cx="1785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71309" name="Freihand 171308">
                  <a:extLst>
                    <a:ext uri="{FF2B5EF4-FFF2-40B4-BE49-F238E27FC236}">
                      <a16:creationId xmlns:a16="http://schemas.microsoft.com/office/drawing/2014/main" id="{5F7277A1-DB06-460A-BDEE-71E47DD15CAE}"/>
                    </a:ext>
                  </a:extLst>
                </p14:cNvPr>
                <p14:cNvContentPartPr/>
                <p14:nvPr/>
              </p14:nvContentPartPr>
              <p14:xfrm>
                <a:off x="10335247" y="3715644"/>
                <a:ext cx="108720" cy="98280"/>
              </p14:xfrm>
            </p:contentPart>
          </mc:Choice>
          <mc:Fallback xmlns="">
            <p:pic>
              <p:nvPicPr>
                <p:cNvPr id="171309" name="Freihand 171308">
                  <a:extLst>
                    <a:ext uri="{FF2B5EF4-FFF2-40B4-BE49-F238E27FC236}">
                      <a16:creationId xmlns:a16="http://schemas.microsoft.com/office/drawing/2014/main" id="{5F7277A1-DB06-460A-BDEE-71E47DD15CA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330927" y="3711324"/>
                  <a:ext cx="11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71310" name="Freihand 171309">
                  <a:extLst>
                    <a:ext uri="{FF2B5EF4-FFF2-40B4-BE49-F238E27FC236}">
                      <a16:creationId xmlns:a16="http://schemas.microsoft.com/office/drawing/2014/main" id="{EDDFE667-F5F2-48D1-A931-E0228BB84D1D}"/>
                    </a:ext>
                  </a:extLst>
                </p14:cNvPr>
                <p14:cNvContentPartPr/>
                <p14:nvPr/>
              </p14:nvContentPartPr>
              <p14:xfrm>
                <a:off x="10487527" y="3716004"/>
                <a:ext cx="164880" cy="103320"/>
              </p14:xfrm>
            </p:contentPart>
          </mc:Choice>
          <mc:Fallback xmlns="">
            <p:pic>
              <p:nvPicPr>
                <p:cNvPr id="171310" name="Freihand 171309">
                  <a:extLst>
                    <a:ext uri="{FF2B5EF4-FFF2-40B4-BE49-F238E27FC236}">
                      <a16:creationId xmlns:a16="http://schemas.microsoft.com/office/drawing/2014/main" id="{EDDFE667-F5F2-48D1-A931-E0228BB84D1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483207" y="3711684"/>
                  <a:ext cx="17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71311" name="Freihand 171310">
                  <a:extLst>
                    <a:ext uri="{FF2B5EF4-FFF2-40B4-BE49-F238E27FC236}">
                      <a16:creationId xmlns:a16="http://schemas.microsoft.com/office/drawing/2014/main" id="{2E434825-3010-4E35-BEC6-A99A20838EDC}"/>
                    </a:ext>
                  </a:extLst>
                </p14:cNvPr>
                <p14:cNvContentPartPr/>
                <p14:nvPr/>
              </p14:nvContentPartPr>
              <p14:xfrm>
                <a:off x="8633167" y="3966564"/>
                <a:ext cx="2182680" cy="107640"/>
              </p14:xfrm>
            </p:contentPart>
          </mc:Choice>
          <mc:Fallback xmlns="">
            <p:pic>
              <p:nvPicPr>
                <p:cNvPr id="171311" name="Freihand 171310">
                  <a:extLst>
                    <a:ext uri="{FF2B5EF4-FFF2-40B4-BE49-F238E27FC236}">
                      <a16:creationId xmlns:a16="http://schemas.microsoft.com/office/drawing/2014/main" id="{2E434825-3010-4E35-BEC6-A99A20838ED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628847" y="3962244"/>
                  <a:ext cx="219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71314" name="Freihand 171313">
                  <a:extLst>
                    <a:ext uri="{FF2B5EF4-FFF2-40B4-BE49-F238E27FC236}">
                      <a16:creationId xmlns:a16="http://schemas.microsoft.com/office/drawing/2014/main" id="{304986A1-FC7A-48C9-BE74-F3AA5188B990}"/>
                    </a:ext>
                  </a:extLst>
                </p14:cNvPr>
                <p14:cNvContentPartPr/>
                <p14:nvPr/>
              </p14:nvContentPartPr>
              <p14:xfrm>
                <a:off x="9425887" y="4186884"/>
                <a:ext cx="169560" cy="182160"/>
              </p14:xfrm>
            </p:contentPart>
          </mc:Choice>
          <mc:Fallback xmlns="">
            <p:pic>
              <p:nvPicPr>
                <p:cNvPr id="171314" name="Freihand 171313">
                  <a:extLst>
                    <a:ext uri="{FF2B5EF4-FFF2-40B4-BE49-F238E27FC236}">
                      <a16:creationId xmlns:a16="http://schemas.microsoft.com/office/drawing/2014/main" id="{304986A1-FC7A-48C9-BE74-F3AA5188B99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421567" y="4182564"/>
                  <a:ext cx="178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71315" name="Freihand 171314">
                  <a:extLst>
                    <a:ext uri="{FF2B5EF4-FFF2-40B4-BE49-F238E27FC236}">
                      <a16:creationId xmlns:a16="http://schemas.microsoft.com/office/drawing/2014/main" id="{A1D8EF71-BD48-44B2-96AC-D424C488E74E}"/>
                    </a:ext>
                  </a:extLst>
                </p14:cNvPr>
                <p14:cNvContentPartPr/>
                <p14:nvPr/>
              </p14:nvContentPartPr>
              <p14:xfrm>
                <a:off x="9640807" y="4211004"/>
                <a:ext cx="128520" cy="138960"/>
              </p14:xfrm>
            </p:contentPart>
          </mc:Choice>
          <mc:Fallback xmlns="">
            <p:pic>
              <p:nvPicPr>
                <p:cNvPr id="171315" name="Freihand 171314">
                  <a:extLst>
                    <a:ext uri="{FF2B5EF4-FFF2-40B4-BE49-F238E27FC236}">
                      <a16:creationId xmlns:a16="http://schemas.microsoft.com/office/drawing/2014/main" id="{A1D8EF71-BD48-44B2-96AC-D424C488E74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636487" y="4206684"/>
                  <a:ext cx="137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71316" name="Freihand 171315">
                  <a:extLst>
                    <a:ext uri="{FF2B5EF4-FFF2-40B4-BE49-F238E27FC236}">
                      <a16:creationId xmlns:a16="http://schemas.microsoft.com/office/drawing/2014/main" id="{3F92F1D3-7A3B-4579-8BCA-9550D670025F}"/>
                    </a:ext>
                  </a:extLst>
                </p14:cNvPr>
                <p14:cNvContentPartPr/>
                <p14:nvPr/>
              </p14:nvContentPartPr>
              <p14:xfrm>
                <a:off x="9829807" y="4181484"/>
                <a:ext cx="174240" cy="161280"/>
              </p14:xfrm>
            </p:contentPart>
          </mc:Choice>
          <mc:Fallback xmlns="">
            <p:pic>
              <p:nvPicPr>
                <p:cNvPr id="171316" name="Freihand 171315">
                  <a:extLst>
                    <a:ext uri="{FF2B5EF4-FFF2-40B4-BE49-F238E27FC236}">
                      <a16:creationId xmlns:a16="http://schemas.microsoft.com/office/drawing/2014/main" id="{3F92F1D3-7A3B-4579-8BCA-9550D670025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825487" y="4177164"/>
                  <a:ext cx="182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71260" name="Freihand 171259">
                  <a:extLst>
                    <a:ext uri="{FF2B5EF4-FFF2-40B4-BE49-F238E27FC236}">
                      <a16:creationId xmlns:a16="http://schemas.microsoft.com/office/drawing/2014/main" id="{0D0C8063-4BF5-4E39-85F3-7C7BFFCA6D00}"/>
                    </a:ext>
                  </a:extLst>
                </p14:cNvPr>
                <p14:cNvContentPartPr/>
                <p14:nvPr/>
              </p14:nvContentPartPr>
              <p14:xfrm>
                <a:off x="4466527" y="3894204"/>
                <a:ext cx="249840" cy="274320"/>
              </p14:xfrm>
            </p:contentPart>
          </mc:Choice>
          <mc:Fallback xmlns="">
            <p:pic>
              <p:nvPicPr>
                <p:cNvPr id="171260" name="Freihand 171259">
                  <a:extLst>
                    <a:ext uri="{FF2B5EF4-FFF2-40B4-BE49-F238E27FC236}">
                      <a16:creationId xmlns:a16="http://schemas.microsoft.com/office/drawing/2014/main" id="{0D0C8063-4BF5-4E39-85F3-7C7BFFCA6D0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462207" y="3889884"/>
                  <a:ext cx="258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71261" name="Freihand 171260">
                  <a:extLst>
                    <a:ext uri="{FF2B5EF4-FFF2-40B4-BE49-F238E27FC236}">
                      <a16:creationId xmlns:a16="http://schemas.microsoft.com/office/drawing/2014/main" id="{A5347C2F-55EB-4F47-B662-E20955EBF7DE}"/>
                    </a:ext>
                  </a:extLst>
                </p14:cNvPr>
                <p14:cNvContentPartPr/>
                <p14:nvPr/>
              </p14:nvContentPartPr>
              <p14:xfrm>
                <a:off x="4522687" y="4102284"/>
                <a:ext cx="238320" cy="60840"/>
              </p14:xfrm>
            </p:contentPart>
          </mc:Choice>
          <mc:Fallback xmlns="">
            <p:pic>
              <p:nvPicPr>
                <p:cNvPr id="171261" name="Freihand 171260">
                  <a:extLst>
                    <a:ext uri="{FF2B5EF4-FFF2-40B4-BE49-F238E27FC236}">
                      <a16:creationId xmlns:a16="http://schemas.microsoft.com/office/drawing/2014/main" id="{A5347C2F-55EB-4F47-B662-E20955EBF7D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518367" y="4097964"/>
                  <a:ext cx="24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71262" name="Freihand 171261">
                  <a:extLst>
                    <a:ext uri="{FF2B5EF4-FFF2-40B4-BE49-F238E27FC236}">
                      <a16:creationId xmlns:a16="http://schemas.microsoft.com/office/drawing/2014/main" id="{C7DFBCD4-CE19-4C72-970F-D97D8BB06308}"/>
                    </a:ext>
                  </a:extLst>
                </p14:cNvPr>
                <p14:cNvContentPartPr/>
                <p14:nvPr/>
              </p14:nvContentPartPr>
              <p14:xfrm>
                <a:off x="4799887" y="4016964"/>
                <a:ext cx="134640" cy="48960"/>
              </p14:xfrm>
            </p:contentPart>
          </mc:Choice>
          <mc:Fallback xmlns="">
            <p:pic>
              <p:nvPicPr>
                <p:cNvPr id="171262" name="Freihand 171261">
                  <a:extLst>
                    <a:ext uri="{FF2B5EF4-FFF2-40B4-BE49-F238E27FC236}">
                      <a16:creationId xmlns:a16="http://schemas.microsoft.com/office/drawing/2014/main" id="{C7DFBCD4-CE19-4C72-970F-D97D8BB0630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795567" y="4012644"/>
                  <a:ext cx="143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71263" name="Freihand 171262">
                  <a:extLst>
                    <a:ext uri="{FF2B5EF4-FFF2-40B4-BE49-F238E27FC236}">
                      <a16:creationId xmlns:a16="http://schemas.microsoft.com/office/drawing/2014/main" id="{A6EB6441-996A-491A-8AF8-CF5860421C6E}"/>
                    </a:ext>
                  </a:extLst>
                </p14:cNvPr>
                <p14:cNvContentPartPr/>
                <p14:nvPr/>
              </p14:nvContentPartPr>
              <p14:xfrm>
                <a:off x="4869007" y="3997884"/>
                <a:ext cx="87120" cy="179640"/>
              </p14:xfrm>
            </p:contentPart>
          </mc:Choice>
          <mc:Fallback xmlns="">
            <p:pic>
              <p:nvPicPr>
                <p:cNvPr id="171263" name="Freihand 171262">
                  <a:extLst>
                    <a:ext uri="{FF2B5EF4-FFF2-40B4-BE49-F238E27FC236}">
                      <a16:creationId xmlns:a16="http://schemas.microsoft.com/office/drawing/2014/main" id="{A6EB6441-996A-491A-8AF8-CF5860421C6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864687" y="3993564"/>
                  <a:ext cx="95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71264" name="Freihand 171263">
                  <a:extLst>
                    <a:ext uri="{FF2B5EF4-FFF2-40B4-BE49-F238E27FC236}">
                      <a16:creationId xmlns:a16="http://schemas.microsoft.com/office/drawing/2014/main" id="{36721A43-5976-4111-8744-A97ABDEB9A42}"/>
                    </a:ext>
                  </a:extLst>
                </p14:cNvPr>
                <p14:cNvContentPartPr/>
                <p14:nvPr/>
              </p14:nvContentPartPr>
              <p14:xfrm>
                <a:off x="4449247" y="4215324"/>
                <a:ext cx="564840" cy="48600"/>
              </p14:xfrm>
            </p:contentPart>
          </mc:Choice>
          <mc:Fallback xmlns="">
            <p:pic>
              <p:nvPicPr>
                <p:cNvPr id="171264" name="Freihand 171263">
                  <a:extLst>
                    <a:ext uri="{FF2B5EF4-FFF2-40B4-BE49-F238E27FC236}">
                      <a16:creationId xmlns:a16="http://schemas.microsoft.com/office/drawing/2014/main" id="{36721A43-5976-4111-8744-A97ABDEB9A4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444927" y="4211004"/>
                  <a:ext cx="573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71265" name="Freihand 171264">
                  <a:extLst>
                    <a:ext uri="{FF2B5EF4-FFF2-40B4-BE49-F238E27FC236}">
                      <a16:creationId xmlns:a16="http://schemas.microsoft.com/office/drawing/2014/main" id="{39427A42-8138-4DCD-A9CC-A587826D0F0C}"/>
                    </a:ext>
                  </a:extLst>
                </p14:cNvPr>
                <p14:cNvContentPartPr/>
                <p14:nvPr/>
              </p14:nvContentPartPr>
              <p14:xfrm>
                <a:off x="4536007" y="4294524"/>
                <a:ext cx="155520" cy="212040"/>
              </p14:xfrm>
            </p:contentPart>
          </mc:Choice>
          <mc:Fallback xmlns="">
            <p:pic>
              <p:nvPicPr>
                <p:cNvPr id="171265" name="Freihand 171264">
                  <a:extLst>
                    <a:ext uri="{FF2B5EF4-FFF2-40B4-BE49-F238E27FC236}">
                      <a16:creationId xmlns:a16="http://schemas.microsoft.com/office/drawing/2014/main" id="{39427A42-8138-4DCD-A9CC-A587826D0F0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531687" y="4290204"/>
                  <a:ext cx="164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71266" name="Freihand 171265">
                  <a:extLst>
                    <a:ext uri="{FF2B5EF4-FFF2-40B4-BE49-F238E27FC236}">
                      <a16:creationId xmlns:a16="http://schemas.microsoft.com/office/drawing/2014/main" id="{433E11CE-038D-48E3-8F02-DAA521F087BD}"/>
                    </a:ext>
                  </a:extLst>
                </p14:cNvPr>
                <p14:cNvContentPartPr/>
                <p14:nvPr/>
              </p14:nvContentPartPr>
              <p14:xfrm>
                <a:off x="4557247" y="4478844"/>
                <a:ext cx="205920" cy="38160"/>
              </p14:xfrm>
            </p:contentPart>
          </mc:Choice>
          <mc:Fallback xmlns="">
            <p:pic>
              <p:nvPicPr>
                <p:cNvPr id="171266" name="Freihand 171265">
                  <a:extLst>
                    <a:ext uri="{FF2B5EF4-FFF2-40B4-BE49-F238E27FC236}">
                      <a16:creationId xmlns:a16="http://schemas.microsoft.com/office/drawing/2014/main" id="{433E11CE-038D-48E3-8F02-DAA521F087B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552927" y="4474524"/>
                  <a:ext cx="21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71267" name="Freihand 171266">
                  <a:extLst>
                    <a:ext uri="{FF2B5EF4-FFF2-40B4-BE49-F238E27FC236}">
                      <a16:creationId xmlns:a16="http://schemas.microsoft.com/office/drawing/2014/main" id="{53E7BFC0-3835-4C7D-9001-60E4A081B84C}"/>
                    </a:ext>
                  </a:extLst>
                </p14:cNvPr>
                <p14:cNvContentPartPr/>
                <p14:nvPr/>
              </p14:nvContentPartPr>
              <p14:xfrm>
                <a:off x="4758127" y="4355364"/>
                <a:ext cx="158040" cy="209880"/>
              </p14:xfrm>
            </p:contentPart>
          </mc:Choice>
          <mc:Fallback xmlns="">
            <p:pic>
              <p:nvPicPr>
                <p:cNvPr id="171267" name="Freihand 171266">
                  <a:extLst>
                    <a:ext uri="{FF2B5EF4-FFF2-40B4-BE49-F238E27FC236}">
                      <a16:creationId xmlns:a16="http://schemas.microsoft.com/office/drawing/2014/main" id="{53E7BFC0-3835-4C7D-9001-60E4A081B84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753807" y="4351044"/>
                  <a:ext cx="166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71325" name="Freihand 171324">
                  <a:extLst>
                    <a:ext uri="{FF2B5EF4-FFF2-40B4-BE49-F238E27FC236}">
                      <a16:creationId xmlns:a16="http://schemas.microsoft.com/office/drawing/2014/main" id="{1C2008CE-7343-4A0D-A529-C5207A1BFAE7}"/>
                    </a:ext>
                  </a:extLst>
                </p14:cNvPr>
                <p14:cNvContentPartPr/>
                <p14:nvPr/>
              </p14:nvContentPartPr>
              <p14:xfrm>
                <a:off x="3781807" y="3133164"/>
                <a:ext cx="3562200" cy="1829880"/>
              </p14:xfrm>
            </p:contentPart>
          </mc:Choice>
          <mc:Fallback xmlns="">
            <p:pic>
              <p:nvPicPr>
                <p:cNvPr id="171325" name="Freihand 171324">
                  <a:extLst>
                    <a:ext uri="{FF2B5EF4-FFF2-40B4-BE49-F238E27FC236}">
                      <a16:creationId xmlns:a16="http://schemas.microsoft.com/office/drawing/2014/main" id="{1C2008CE-7343-4A0D-A529-C5207A1BFAE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77487" y="3128844"/>
                  <a:ext cx="3570840" cy="18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71326" name="Freihand 171325">
                  <a:extLst>
                    <a:ext uri="{FF2B5EF4-FFF2-40B4-BE49-F238E27FC236}">
                      <a16:creationId xmlns:a16="http://schemas.microsoft.com/office/drawing/2014/main" id="{C4DB61B7-9C1B-4A24-B089-2886AEEBC400}"/>
                    </a:ext>
                  </a:extLst>
                </p14:cNvPr>
                <p14:cNvContentPartPr/>
                <p14:nvPr/>
              </p14:nvContentPartPr>
              <p14:xfrm>
                <a:off x="3761287" y="4880244"/>
                <a:ext cx="466560" cy="250200"/>
              </p14:xfrm>
            </p:contentPart>
          </mc:Choice>
          <mc:Fallback xmlns="">
            <p:pic>
              <p:nvPicPr>
                <p:cNvPr id="171326" name="Freihand 171325">
                  <a:extLst>
                    <a:ext uri="{FF2B5EF4-FFF2-40B4-BE49-F238E27FC236}">
                      <a16:creationId xmlns:a16="http://schemas.microsoft.com/office/drawing/2014/main" id="{C4DB61B7-9C1B-4A24-B089-2886AEEBC40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756967" y="4875924"/>
                  <a:ext cx="47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71327" name="Freihand 171326">
                  <a:extLst>
                    <a:ext uri="{FF2B5EF4-FFF2-40B4-BE49-F238E27FC236}">
                      <a16:creationId xmlns:a16="http://schemas.microsoft.com/office/drawing/2014/main" id="{9CDEEA7A-B887-480D-B5F6-FD35C9E67B6D}"/>
                    </a:ext>
                  </a:extLst>
                </p14:cNvPr>
                <p14:cNvContentPartPr/>
                <p14:nvPr/>
              </p14:nvContentPartPr>
              <p14:xfrm>
                <a:off x="4098607" y="4983564"/>
                <a:ext cx="271080" cy="366120"/>
              </p14:xfrm>
            </p:contentPart>
          </mc:Choice>
          <mc:Fallback xmlns="">
            <p:pic>
              <p:nvPicPr>
                <p:cNvPr id="171327" name="Freihand 171326">
                  <a:extLst>
                    <a:ext uri="{FF2B5EF4-FFF2-40B4-BE49-F238E27FC236}">
                      <a16:creationId xmlns:a16="http://schemas.microsoft.com/office/drawing/2014/main" id="{9CDEEA7A-B887-480D-B5F6-FD35C9E67B6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094287" y="4979244"/>
                  <a:ext cx="279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71114" name="Freihand 171113">
                  <a:extLst>
                    <a:ext uri="{FF2B5EF4-FFF2-40B4-BE49-F238E27FC236}">
                      <a16:creationId xmlns:a16="http://schemas.microsoft.com/office/drawing/2014/main" id="{7D8309F2-04C6-47A0-A4DD-F47D48E99004}"/>
                    </a:ext>
                  </a:extLst>
                </p14:cNvPr>
                <p14:cNvContentPartPr/>
                <p14:nvPr/>
              </p14:nvContentPartPr>
              <p14:xfrm>
                <a:off x="7314847" y="2368524"/>
                <a:ext cx="113040" cy="73800"/>
              </p14:xfrm>
            </p:contentPart>
          </mc:Choice>
          <mc:Fallback xmlns="">
            <p:pic>
              <p:nvPicPr>
                <p:cNvPr id="171114" name="Freihand 171113">
                  <a:extLst>
                    <a:ext uri="{FF2B5EF4-FFF2-40B4-BE49-F238E27FC236}">
                      <a16:creationId xmlns:a16="http://schemas.microsoft.com/office/drawing/2014/main" id="{7D8309F2-04C6-47A0-A4DD-F47D48E9900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310527" y="2364204"/>
                  <a:ext cx="121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71115" name="Freihand 171114">
                  <a:extLst>
                    <a:ext uri="{FF2B5EF4-FFF2-40B4-BE49-F238E27FC236}">
                      <a16:creationId xmlns:a16="http://schemas.microsoft.com/office/drawing/2014/main" id="{C864708C-D6DD-4E4D-B19A-9E8F5E95F1DE}"/>
                    </a:ext>
                  </a:extLst>
                </p14:cNvPr>
                <p14:cNvContentPartPr/>
                <p14:nvPr/>
              </p14:nvContentPartPr>
              <p14:xfrm>
                <a:off x="7348687" y="2359884"/>
                <a:ext cx="94680" cy="199800"/>
              </p14:xfrm>
            </p:contentPart>
          </mc:Choice>
          <mc:Fallback xmlns="">
            <p:pic>
              <p:nvPicPr>
                <p:cNvPr id="171115" name="Freihand 171114">
                  <a:extLst>
                    <a:ext uri="{FF2B5EF4-FFF2-40B4-BE49-F238E27FC236}">
                      <a16:creationId xmlns:a16="http://schemas.microsoft.com/office/drawing/2014/main" id="{C864708C-D6DD-4E4D-B19A-9E8F5E95F1D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344367" y="2355564"/>
                  <a:ext cx="103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71117" name="Freihand 171116">
                  <a:extLst>
                    <a:ext uri="{FF2B5EF4-FFF2-40B4-BE49-F238E27FC236}">
                      <a16:creationId xmlns:a16="http://schemas.microsoft.com/office/drawing/2014/main" id="{8E67A5C9-8B70-463B-A943-B5947663ACD5}"/>
                    </a:ext>
                  </a:extLst>
                </p14:cNvPr>
                <p14:cNvContentPartPr/>
                <p14:nvPr/>
              </p14:nvContentPartPr>
              <p14:xfrm>
                <a:off x="7569367" y="2421084"/>
                <a:ext cx="102240" cy="23040"/>
              </p14:xfrm>
            </p:contentPart>
          </mc:Choice>
          <mc:Fallback xmlns="">
            <p:pic>
              <p:nvPicPr>
                <p:cNvPr id="171117" name="Freihand 171116">
                  <a:extLst>
                    <a:ext uri="{FF2B5EF4-FFF2-40B4-BE49-F238E27FC236}">
                      <a16:creationId xmlns:a16="http://schemas.microsoft.com/office/drawing/2014/main" id="{8E67A5C9-8B70-463B-A943-B5947663ACD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65047" y="2416764"/>
                  <a:ext cx="110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71118" name="Freihand 171117">
                  <a:extLst>
                    <a:ext uri="{FF2B5EF4-FFF2-40B4-BE49-F238E27FC236}">
                      <a16:creationId xmlns:a16="http://schemas.microsoft.com/office/drawing/2014/main" id="{A6766715-A34B-48E4-B482-970E127BEB71}"/>
                    </a:ext>
                  </a:extLst>
                </p14:cNvPr>
                <p14:cNvContentPartPr/>
                <p14:nvPr/>
              </p14:nvContentPartPr>
              <p14:xfrm>
                <a:off x="7710127" y="2345844"/>
                <a:ext cx="104400" cy="129240"/>
              </p14:xfrm>
            </p:contentPart>
          </mc:Choice>
          <mc:Fallback xmlns="">
            <p:pic>
              <p:nvPicPr>
                <p:cNvPr id="171118" name="Freihand 171117">
                  <a:extLst>
                    <a:ext uri="{FF2B5EF4-FFF2-40B4-BE49-F238E27FC236}">
                      <a16:creationId xmlns:a16="http://schemas.microsoft.com/office/drawing/2014/main" id="{A6766715-A34B-48E4-B482-970E127BEB7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705807" y="2341524"/>
                  <a:ext cx="113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71119" name="Freihand 171118">
                  <a:extLst>
                    <a:ext uri="{FF2B5EF4-FFF2-40B4-BE49-F238E27FC236}">
                      <a16:creationId xmlns:a16="http://schemas.microsoft.com/office/drawing/2014/main" id="{074F11F7-CF87-4F40-8211-D678A9DBA81E}"/>
                    </a:ext>
                  </a:extLst>
                </p14:cNvPr>
                <p14:cNvContentPartPr/>
                <p14:nvPr/>
              </p14:nvContentPartPr>
              <p14:xfrm>
                <a:off x="7822807" y="2440164"/>
                <a:ext cx="25200" cy="119520"/>
              </p14:xfrm>
            </p:contentPart>
          </mc:Choice>
          <mc:Fallback xmlns="">
            <p:pic>
              <p:nvPicPr>
                <p:cNvPr id="171119" name="Freihand 171118">
                  <a:extLst>
                    <a:ext uri="{FF2B5EF4-FFF2-40B4-BE49-F238E27FC236}">
                      <a16:creationId xmlns:a16="http://schemas.microsoft.com/office/drawing/2014/main" id="{074F11F7-CF87-4F40-8211-D678A9DBA81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818487" y="2435844"/>
                  <a:ext cx="33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71120" name="Freihand 171119">
                  <a:extLst>
                    <a:ext uri="{FF2B5EF4-FFF2-40B4-BE49-F238E27FC236}">
                      <a16:creationId xmlns:a16="http://schemas.microsoft.com/office/drawing/2014/main" id="{E565B6AF-18B4-47C6-84EC-55493D6D52C8}"/>
                    </a:ext>
                  </a:extLst>
                </p14:cNvPr>
                <p14:cNvContentPartPr/>
                <p14:nvPr/>
              </p14:nvContentPartPr>
              <p14:xfrm>
                <a:off x="7882927" y="2330364"/>
                <a:ext cx="88200" cy="173520"/>
              </p14:xfrm>
            </p:contentPart>
          </mc:Choice>
          <mc:Fallback xmlns="">
            <p:pic>
              <p:nvPicPr>
                <p:cNvPr id="171120" name="Freihand 171119">
                  <a:extLst>
                    <a:ext uri="{FF2B5EF4-FFF2-40B4-BE49-F238E27FC236}">
                      <a16:creationId xmlns:a16="http://schemas.microsoft.com/office/drawing/2014/main" id="{E565B6AF-18B4-47C6-84EC-55493D6D52C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878607" y="2326044"/>
                  <a:ext cx="96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71121" name="Freihand 171120">
                  <a:extLst>
                    <a:ext uri="{FF2B5EF4-FFF2-40B4-BE49-F238E27FC236}">
                      <a16:creationId xmlns:a16="http://schemas.microsoft.com/office/drawing/2014/main" id="{A05E6854-36E9-48C2-A05C-74EC79ADF56C}"/>
                    </a:ext>
                  </a:extLst>
                </p14:cNvPr>
                <p14:cNvContentPartPr/>
                <p14:nvPr/>
              </p14:nvContentPartPr>
              <p14:xfrm>
                <a:off x="8007127" y="2375364"/>
                <a:ext cx="104760" cy="151200"/>
              </p14:xfrm>
            </p:contentPart>
          </mc:Choice>
          <mc:Fallback xmlns="">
            <p:pic>
              <p:nvPicPr>
                <p:cNvPr id="171121" name="Freihand 171120">
                  <a:extLst>
                    <a:ext uri="{FF2B5EF4-FFF2-40B4-BE49-F238E27FC236}">
                      <a16:creationId xmlns:a16="http://schemas.microsoft.com/office/drawing/2014/main" id="{A05E6854-36E9-48C2-A05C-74EC79ADF56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002807" y="2371044"/>
                  <a:ext cx="113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71122" name="Freihand 171121">
                  <a:extLst>
                    <a:ext uri="{FF2B5EF4-FFF2-40B4-BE49-F238E27FC236}">
                      <a16:creationId xmlns:a16="http://schemas.microsoft.com/office/drawing/2014/main" id="{D9BAC5F9-9856-4C22-98FF-F50EB205E50C}"/>
                    </a:ext>
                  </a:extLst>
                </p14:cNvPr>
                <p14:cNvContentPartPr/>
                <p14:nvPr/>
              </p14:nvContentPartPr>
              <p14:xfrm>
                <a:off x="8231407" y="2400564"/>
                <a:ext cx="119520" cy="14760"/>
              </p14:xfrm>
            </p:contentPart>
          </mc:Choice>
          <mc:Fallback xmlns="">
            <p:pic>
              <p:nvPicPr>
                <p:cNvPr id="171122" name="Freihand 171121">
                  <a:extLst>
                    <a:ext uri="{FF2B5EF4-FFF2-40B4-BE49-F238E27FC236}">
                      <a16:creationId xmlns:a16="http://schemas.microsoft.com/office/drawing/2014/main" id="{D9BAC5F9-9856-4C22-98FF-F50EB205E50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227087" y="2396244"/>
                  <a:ext cx="128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71123" name="Freihand 171122">
                  <a:extLst>
                    <a:ext uri="{FF2B5EF4-FFF2-40B4-BE49-F238E27FC236}">
                      <a16:creationId xmlns:a16="http://schemas.microsoft.com/office/drawing/2014/main" id="{196AA66F-A6C5-429A-8B2A-73AA58EF77B3}"/>
                    </a:ext>
                  </a:extLst>
                </p14:cNvPr>
                <p14:cNvContentPartPr/>
                <p14:nvPr/>
              </p14:nvContentPartPr>
              <p14:xfrm>
                <a:off x="8217367" y="2440164"/>
                <a:ext cx="138240" cy="5040"/>
              </p14:xfrm>
            </p:contentPart>
          </mc:Choice>
          <mc:Fallback xmlns="">
            <p:pic>
              <p:nvPicPr>
                <p:cNvPr id="171123" name="Freihand 171122">
                  <a:extLst>
                    <a:ext uri="{FF2B5EF4-FFF2-40B4-BE49-F238E27FC236}">
                      <a16:creationId xmlns:a16="http://schemas.microsoft.com/office/drawing/2014/main" id="{196AA66F-A6C5-429A-8B2A-73AA58EF77B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213047" y="2435844"/>
                  <a:ext cx="146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71124" name="Freihand 171123">
                  <a:extLst>
                    <a:ext uri="{FF2B5EF4-FFF2-40B4-BE49-F238E27FC236}">
                      <a16:creationId xmlns:a16="http://schemas.microsoft.com/office/drawing/2014/main" id="{0D54B0FB-DFA7-470D-849A-9A054008C18A}"/>
                    </a:ext>
                  </a:extLst>
                </p14:cNvPr>
                <p14:cNvContentPartPr/>
                <p14:nvPr/>
              </p14:nvContentPartPr>
              <p14:xfrm>
                <a:off x="8468287" y="2312004"/>
                <a:ext cx="172800" cy="160200"/>
              </p14:xfrm>
            </p:contentPart>
          </mc:Choice>
          <mc:Fallback xmlns="">
            <p:pic>
              <p:nvPicPr>
                <p:cNvPr id="171124" name="Freihand 171123">
                  <a:extLst>
                    <a:ext uri="{FF2B5EF4-FFF2-40B4-BE49-F238E27FC236}">
                      <a16:creationId xmlns:a16="http://schemas.microsoft.com/office/drawing/2014/main" id="{0D54B0FB-DFA7-470D-849A-9A054008C18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463967" y="2307684"/>
                  <a:ext cx="181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71125" name="Freihand 171124">
                  <a:extLst>
                    <a:ext uri="{FF2B5EF4-FFF2-40B4-BE49-F238E27FC236}">
                      <a16:creationId xmlns:a16="http://schemas.microsoft.com/office/drawing/2014/main" id="{6DD0DD69-E740-40BC-8840-9CB678EB2C70}"/>
                    </a:ext>
                  </a:extLst>
                </p14:cNvPr>
                <p14:cNvContentPartPr/>
                <p14:nvPr/>
              </p14:nvContentPartPr>
              <p14:xfrm>
                <a:off x="8506447" y="2371404"/>
                <a:ext cx="173520" cy="12600"/>
              </p14:xfrm>
            </p:contentPart>
          </mc:Choice>
          <mc:Fallback xmlns="">
            <p:pic>
              <p:nvPicPr>
                <p:cNvPr id="171125" name="Freihand 171124">
                  <a:extLst>
                    <a:ext uri="{FF2B5EF4-FFF2-40B4-BE49-F238E27FC236}">
                      <a16:creationId xmlns:a16="http://schemas.microsoft.com/office/drawing/2014/main" id="{6DD0DD69-E740-40BC-8840-9CB678EB2C7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502127" y="2367084"/>
                  <a:ext cx="182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71126" name="Freihand 171125">
                  <a:extLst>
                    <a:ext uri="{FF2B5EF4-FFF2-40B4-BE49-F238E27FC236}">
                      <a16:creationId xmlns:a16="http://schemas.microsoft.com/office/drawing/2014/main" id="{96D75BBB-96F1-4BD2-97B8-958A26F78F8D}"/>
                    </a:ext>
                  </a:extLst>
                </p14:cNvPr>
                <p14:cNvContentPartPr/>
                <p14:nvPr/>
              </p14:nvContentPartPr>
              <p14:xfrm>
                <a:off x="8665207" y="2331084"/>
                <a:ext cx="145440" cy="119880"/>
              </p14:xfrm>
            </p:contentPart>
          </mc:Choice>
          <mc:Fallback xmlns="">
            <p:pic>
              <p:nvPicPr>
                <p:cNvPr id="171126" name="Freihand 171125">
                  <a:extLst>
                    <a:ext uri="{FF2B5EF4-FFF2-40B4-BE49-F238E27FC236}">
                      <a16:creationId xmlns:a16="http://schemas.microsoft.com/office/drawing/2014/main" id="{96D75BBB-96F1-4BD2-97B8-958A26F78F8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660887" y="2326764"/>
                  <a:ext cx="15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71127" name="Freihand 171126">
                  <a:extLst>
                    <a:ext uri="{FF2B5EF4-FFF2-40B4-BE49-F238E27FC236}">
                      <a16:creationId xmlns:a16="http://schemas.microsoft.com/office/drawing/2014/main" id="{3F756935-89E7-4CFF-AA85-8702B78D2309}"/>
                    </a:ext>
                  </a:extLst>
                </p14:cNvPr>
                <p14:cNvContentPartPr/>
                <p14:nvPr/>
              </p14:nvContentPartPr>
              <p14:xfrm>
                <a:off x="8830807" y="2327484"/>
                <a:ext cx="174600" cy="96480"/>
              </p14:xfrm>
            </p:contentPart>
          </mc:Choice>
          <mc:Fallback xmlns="">
            <p:pic>
              <p:nvPicPr>
                <p:cNvPr id="171127" name="Freihand 171126">
                  <a:extLst>
                    <a:ext uri="{FF2B5EF4-FFF2-40B4-BE49-F238E27FC236}">
                      <a16:creationId xmlns:a16="http://schemas.microsoft.com/office/drawing/2014/main" id="{3F756935-89E7-4CFF-AA85-8702B78D230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826487" y="2323164"/>
                  <a:ext cx="183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71129" name="Freihand 171128">
                  <a:extLst>
                    <a:ext uri="{FF2B5EF4-FFF2-40B4-BE49-F238E27FC236}">
                      <a16:creationId xmlns:a16="http://schemas.microsoft.com/office/drawing/2014/main" id="{DD0F522F-E618-443E-A1E6-5B885C5278AB}"/>
                    </a:ext>
                  </a:extLst>
                </p14:cNvPr>
                <p14:cNvContentPartPr/>
                <p14:nvPr/>
              </p14:nvContentPartPr>
              <p14:xfrm>
                <a:off x="7459567" y="2755164"/>
                <a:ext cx="122040" cy="108000"/>
              </p14:xfrm>
            </p:contentPart>
          </mc:Choice>
          <mc:Fallback xmlns="">
            <p:pic>
              <p:nvPicPr>
                <p:cNvPr id="171129" name="Freihand 171128">
                  <a:extLst>
                    <a:ext uri="{FF2B5EF4-FFF2-40B4-BE49-F238E27FC236}">
                      <a16:creationId xmlns:a16="http://schemas.microsoft.com/office/drawing/2014/main" id="{DD0F522F-E618-443E-A1E6-5B885C5278A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55247" y="2750844"/>
                  <a:ext cx="130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71130" name="Freihand 171129">
                  <a:extLst>
                    <a:ext uri="{FF2B5EF4-FFF2-40B4-BE49-F238E27FC236}">
                      <a16:creationId xmlns:a16="http://schemas.microsoft.com/office/drawing/2014/main" id="{AC3580F5-D756-46A0-876C-D453A1699F34}"/>
                    </a:ext>
                  </a:extLst>
                </p14:cNvPr>
                <p14:cNvContentPartPr/>
                <p14:nvPr/>
              </p14:nvContentPartPr>
              <p14:xfrm>
                <a:off x="7619767" y="2857404"/>
                <a:ext cx="21600" cy="85320"/>
              </p14:xfrm>
            </p:contentPart>
          </mc:Choice>
          <mc:Fallback xmlns="">
            <p:pic>
              <p:nvPicPr>
                <p:cNvPr id="171130" name="Freihand 171129">
                  <a:extLst>
                    <a:ext uri="{FF2B5EF4-FFF2-40B4-BE49-F238E27FC236}">
                      <a16:creationId xmlns:a16="http://schemas.microsoft.com/office/drawing/2014/main" id="{AC3580F5-D756-46A0-876C-D453A1699F3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615447" y="2853084"/>
                  <a:ext cx="3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71131" name="Freihand 171130">
                  <a:extLst>
                    <a:ext uri="{FF2B5EF4-FFF2-40B4-BE49-F238E27FC236}">
                      <a16:creationId xmlns:a16="http://schemas.microsoft.com/office/drawing/2014/main" id="{BBC17E16-4C98-447C-9C72-CA072757C7A5}"/>
                    </a:ext>
                  </a:extLst>
                </p14:cNvPr>
                <p14:cNvContentPartPr/>
                <p14:nvPr/>
              </p14:nvContentPartPr>
              <p14:xfrm>
                <a:off x="7688887" y="2749044"/>
                <a:ext cx="115200" cy="115920"/>
              </p14:xfrm>
            </p:contentPart>
          </mc:Choice>
          <mc:Fallback xmlns="">
            <p:pic>
              <p:nvPicPr>
                <p:cNvPr id="171131" name="Freihand 171130">
                  <a:extLst>
                    <a:ext uri="{FF2B5EF4-FFF2-40B4-BE49-F238E27FC236}">
                      <a16:creationId xmlns:a16="http://schemas.microsoft.com/office/drawing/2014/main" id="{BBC17E16-4C98-447C-9C72-CA072757C7A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684567" y="2744724"/>
                  <a:ext cx="123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71132" name="Freihand 171131">
                  <a:extLst>
                    <a:ext uri="{FF2B5EF4-FFF2-40B4-BE49-F238E27FC236}">
                      <a16:creationId xmlns:a16="http://schemas.microsoft.com/office/drawing/2014/main" id="{CB98606B-5696-44D4-AE01-5C0817D5F1B1}"/>
                    </a:ext>
                  </a:extLst>
                </p14:cNvPr>
                <p14:cNvContentPartPr/>
                <p14:nvPr/>
              </p14:nvContentPartPr>
              <p14:xfrm>
                <a:off x="7902367" y="2767764"/>
                <a:ext cx="97920" cy="23400"/>
              </p14:xfrm>
            </p:contentPart>
          </mc:Choice>
          <mc:Fallback xmlns="">
            <p:pic>
              <p:nvPicPr>
                <p:cNvPr id="171132" name="Freihand 171131">
                  <a:extLst>
                    <a:ext uri="{FF2B5EF4-FFF2-40B4-BE49-F238E27FC236}">
                      <a16:creationId xmlns:a16="http://schemas.microsoft.com/office/drawing/2014/main" id="{CB98606B-5696-44D4-AE01-5C0817D5F1B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898047" y="2763444"/>
                  <a:ext cx="10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71133" name="Freihand 171132">
                  <a:extLst>
                    <a:ext uri="{FF2B5EF4-FFF2-40B4-BE49-F238E27FC236}">
                      <a16:creationId xmlns:a16="http://schemas.microsoft.com/office/drawing/2014/main" id="{D7F02FA5-32A2-4FA1-88E5-BDC914A7E7BD}"/>
                    </a:ext>
                  </a:extLst>
                </p14:cNvPr>
                <p14:cNvContentPartPr/>
                <p14:nvPr/>
              </p14:nvContentPartPr>
              <p14:xfrm>
                <a:off x="7964287" y="2798004"/>
                <a:ext cx="47880" cy="97560"/>
              </p14:xfrm>
            </p:contentPart>
          </mc:Choice>
          <mc:Fallback xmlns="">
            <p:pic>
              <p:nvPicPr>
                <p:cNvPr id="171133" name="Freihand 171132">
                  <a:extLst>
                    <a:ext uri="{FF2B5EF4-FFF2-40B4-BE49-F238E27FC236}">
                      <a16:creationId xmlns:a16="http://schemas.microsoft.com/office/drawing/2014/main" id="{D7F02FA5-32A2-4FA1-88E5-BDC914A7E7B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959967" y="2793684"/>
                  <a:ext cx="56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71134" name="Freihand 171133">
                  <a:extLst>
                    <a:ext uri="{FF2B5EF4-FFF2-40B4-BE49-F238E27FC236}">
                      <a16:creationId xmlns:a16="http://schemas.microsoft.com/office/drawing/2014/main" id="{6D5B7E44-4DA3-4099-9264-FEA2A7C50824}"/>
                    </a:ext>
                  </a:extLst>
                </p14:cNvPr>
                <p14:cNvContentPartPr/>
                <p14:nvPr/>
              </p14:nvContentPartPr>
              <p14:xfrm>
                <a:off x="8215927" y="2745084"/>
                <a:ext cx="145440" cy="52200"/>
              </p14:xfrm>
            </p:contentPart>
          </mc:Choice>
          <mc:Fallback xmlns="">
            <p:pic>
              <p:nvPicPr>
                <p:cNvPr id="171134" name="Freihand 171133">
                  <a:extLst>
                    <a:ext uri="{FF2B5EF4-FFF2-40B4-BE49-F238E27FC236}">
                      <a16:creationId xmlns:a16="http://schemas.microsoft.com/office/drawing/2014/main" id="{6D5B7E44-4DA3-4099-9264-FEA2A7C5082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11607" y="2740764"/>
                  <a:ext cx="154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71135" name="Freihand 171134">
                  <a:extLst>
                    <a:ext uri="{FF2B5EF4-FFF2-40B4-BE49-F238E27FC236}">
                      <a16:creationId xmlns:a16="http://schemas.microsoft.com/office/drawing/2014/main" id="{9767E152-22E0-4202-BAA5-D2616815652A}"/>
                    </a:ext>
                  </a:extLst>
                </p14:cNvPr>
                <p14:cNvContentPartPr/>
                <p14:nvPr/>
              </p14:nvContentPartPr>
              <p14:xfrm>
                <a:off x="8481607" y="2683884"/>
                <a:ext cx="119520" cy="123120"/>
              </p14:xfrm>
            </p:contentPart>
          </mc:Choice>
          <mc:Fallback xmlns="">
            <p:pic>
              <p:nvPicPr>
                <p:cNvPr id="171135" name="Freihand 171134">
                  <a:extLst>
                    <a:ext uri="{FF2B5EF4-FFF2-40B4-BE49-F238E27FC236}">
                      <a16:creationId xmlns:a16="http://schemas.microsoft.com/office/drawing/2014/main" id="{9767E152-22E0-4202-BAA5-D2616815652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477287" y="2679564"/>
                  <a:ext cx="128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71136" name="Freihand 171135">
                  <a:extLst>
                    <a:ext uri="{FF2B5EF4-FFF2-40B4-BE49-F238E27FC236}">
                      <a16:creationId xmlns:a16="http://schemas.microsoft.com/office/drawing/2014/main" id="{4E345082-F0D1-41E9-AE25-E12544505BCF}"/>
                    </a:ext>
                  </a:extLst>
                </p14:cNvPr>
                <p14:cNvContentPartPr/>
                <p14:nvPr/>
              </p14:nvContentPartPr>
              <p14:xfrm>
                <a:off x="8503567" y="2747244"/>
                <a:ext cx="172800" cy="19080"/>
              </p14:xfrm>
            </p:contentPart>
          </mc:Choice>
          <mc:Fallback xmlns="">
            <p:pic>
              <p:nvPicPr>
                <p:cNvPr id="171136" name="Freihand 171135">
                  <a:extLst>
                    <a:ext uri="{FF2B5EF4-FFF2-40B4-BE49-F238E27FC236}">
                      <a16:creationId xmlns:a16="http://schemas.microsoft.com/office/drawing/2014/main" id="{4E345082-F0D1-41E9-AE25-E12544505BC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499247" y="2742924"/>
                  <a:ext cx="181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71137" name="Freihand 171136">
                  <a:extLst>
                    <a:ext uri="{FF2B5EF4-FFF2-40B4-BE49-F238E27FC236}">
                      <a16:creationId xmlns:a16="http://schemas.microsoft.com/office/drawing/2014/main" id="{CB7458E1-F159-495A-9C97-BC16AE905076}"/>
                    </a:ext>
                  </a:extLst>
                </p14:cNvPr>
                <p14:cNvContentPartPr/>
                <p14:nvPr/>
              </p14:nvContentPartPr>
              <p14:xfrm>
                <a:off x="8637487" y="2690364"/>
                <a:ext cx="103680" cy="66600"/>
              </p14:xfrm>
            </p:contentPart>
          </mc:Choice>
          <mc:Fallback xmlns="">
            <p:pic>
              <p:nvPicPr>
                <p:cNvPr id="171137" name="Freihand 171136">
                  <a:extLst>
                    <a:ext uri="{FF2B5EF4-FFF2-40B4-BE49-F238E27FC236}">
                      <a16:creationId xmlns:a16="http://schemas.microsoft.com/office/drawing/2014/main" id="{CB7458E1-F159-495A-9C97-BC16AE90507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633167" y="2686044"/>
                  <a:ext cx="112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71138" name="Freihand 171137">
                  <a:extLst>
                    <a:ext uri="{FF2B5EF4-FFF2-40B4-BE49-F238E27FC236}">
                      <a16:creationId xmlns:a16="http://schemas.microsoft.com/office/drawing/2014/main" id="{D8DE5B37-2188-434E-9274-16389A315F55}"/>
                    </a:ext>
                  </a:extLst>
                </p14:cNvPr>
                <p14:cNvContentPartPr/>
                <p14:nvPr/>
              </p14:nvContentPartPr>
              <p14:xfrm>
                <a:off x="8775727" y="2688564"/>
                <a:ext cx="92520" cy="70920"/>
              </p14:xfrm>
            </p:contentPart>
          </mc:Choice>
          <mc:Fallback xmlns="">
            <p:pic>
              <p:nvPicPr>
                <p:cNvPr id="171138" name="Freihand 171137">
                  <a:extLst>
                    <a:ext uri="{FF2B5EF4-FFF2-40B4-BE49-F238E27FC236}">
                      <a16:creationId xmlns:a16="http://schemas.microsoft.com/office/drawing/2014/main" id="{D8DE5B37-2188-434E-9274-16389A315F5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771407" y="2684244"/>
                  <a:ext cx="101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71139" name="Freihand 171138">
                  <a:extLst>
                    <a:ext uri="{FF2B5EF4-FFF2-40B4-BE49-F238E27FC236}">
                      <a16:creationId xmlns:a16="http://schemas.microsoft.com/office/drawing/2014/main" id="{45713519-BA48-4728-BC3F-E86F0CCDCDAD}"/>
                    </a:ext>
                  </a:extLst>
                </p14:cNvPr>
                <p14:cNvContentPartPr/>
                <p14:nvPr/>
              </p14:nvContentPartPr>
              <p14:xfrm>
                <a:off x="9335527" y="2576244"/>
                <a:ext cx="47520" cy="243720"/>
              </p14:xfrm>
            </p:contentPart>
          </mc:Choice>
          <mc:Fallback xmlns="">
            <p:pic>
              <p:nvPicPr>
                <p:cNvPr id="171139" name="Freihand 171138">
                  <a:extLst>
                    <a:ext uri="{FF2B5EF4-FFF2-40B4-BE49-F238E27FC236}">
                      <a16:creationId xmlns:a16="http://schemas.microsoft.com/office/drawing/2014/main" id="{45713519-BA48-4728-BC3F-E86F0CCDCDA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331207" y="2571924"/>
                  <a:ext cx="56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71140" name="Freihand 171139">
                  <a:extLst>
                    <a:ext uri="{FF2B5EF4-FFF2-40B4-BE49-F238E27FC236}">
                      <a16:creationId xmlns:a16="http://schemas.microsoft.com/office/drawing/2014/main" id="{AD193533-853D-4C14-95E7-E709D6571970}"/>
                    </a:ext>
                  </a:extLst>
                </p14:cNvPr>
                <p14:cNvContentPartPr/>
                <p14:nvPr/>
              </p14:nvContentPartPr>
              <p14:xfrm>
                <a:off x="9541447" y="2651124"/>
                <a:ext cx="18000" cy="14040"/>
              </p14:xfrm>
            </p:contentPart>
          </mc:Choice>
          <mc:Fallback xmlns="">
            <p:pic>
              <p:nvPicPr>
                <p:cNvPr id="171140" name="Freihand 171139">
                  <a:extLst>
                    <a:ext uri="{FF2B5EF4-FFF2-40B4-BE49-F238E27FC236}">
                      <a16:creationId xmlns:a16="http://schemas.microsoft.com/office/drawing/2014/main" id="{AD193533-853D-4C14-95E7-E709D657197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537127" y="2646804"/>
                  <a:ext cx="2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71141" name="Freihand 171140">
                  <a:extLst>
                    <a:ext uri="{FF2B5EF4-FFF2-40B4-BE49-F238E27FC236}">
                      <a16:creationId xmlns:a16="http://schemas.microsoft.com/office/drawing/2014/main" id="{C1DDB857-E1E8-44D0-A223-0AEF7C7FAD88}"/>
                    </a:ext>
                  </a:extLst>
                </p14:cNvPr>
                <p14:cNvContentPartPr/>
                <p14:nvPr/>
              </p14:nvContentPartPr>
              <p14:xfrm>
                <a:off x="9527407" y="2728164"/>
                <a:ext cx="19440" cy="6120"/>
              </p14:xfrm>
            </p:contentPart>
          </mc:Choice>
          <mc:Fallback xmlns="">
            <p:pic>
              <p:nvPicPr>
                <p:cNvPr id="171141" name="Freihand 171140">
                  <a:extLst>
                    <a:ext uri="{FF2B5EF4-FFF2-40B4-BE49-F238E27FC236}">
                      <a16:creationId xmlns:a16="http://schemas.microsoft.com/office/drawing/2014/main" id="{C1DDB857-E1E8-44D0-A223-0AEF7C7FAD8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523087" y="2723844"/>
                  <a:ext cx="28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71142" name="Freihand 171141">
                  <a:extLst>
                    <a:ext uri="{FF2B5EF4-FFF2-40B4-BE49-F238E27FC236}">
                      <a16:creationId xmlns:a16="http://schemas.microsoft.com/office/drawing/2014/main" id="{FEFE3692-D222-4FBD-8328-3348B06C6CCA}"/>
                    </a:ext>
                  </a:extLst>
                </p14:cNvPr>
                <p14:cNvContentPartPr/>
                <p14:nvPr/>
              </p14:nvContentPartPr>
              <p14:xfrm>
                <a:off x="9714967" y="2608644"/>
                <a:ext cx="114480" cy="93240"/>
              </p14:xfrm>
            </p:contentPart>
          </mc:Choice>
          <mc:Fallback xmlns="">
            <p:pic>
              <p:nvPicPr>
                <p:cNvPr id="171142" name="Freihand 171141">
                  <a:extLst>
                    <a:ext uri="{FF2B5EF4-FFF2-40B4-BE49-F238E27FC236}">
                      <a16:creationId xmlns:a16="http://schemas.microsoft.com/office/drawing/2014/main" id="{FEFE3692-D222-4FBD-8328-3348B06C6CC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710647" y="2604324"/>
                  <a:ext cx="123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71143" name="Freihand 171142">
                  <a:extLst>
                    <a:ext uri="{FF2B5EF4-FFF2-40B4-BE49-F238E27FC236}">
                      <a16:creationId xmlns:a16="http://schemas.microsoft.com/office/drawing/2014/main" id="{5CFF3070-1A36-4442-A24F-4835C719511F}"/>
                    </a:ext>
                  </a:extLst>
                </p14:cNvPr>
                <p14:cNvContentPartPr/>
                <p14:nvPr/>
              </p14:nvContentPartPr>
              <p14:xfrm>
                <a:off x="9828007" y="2694324"/>
                <a:ext cx="18720" cy="59040"/>
              </p14:xfrm>
            </p:contentPart>
          </mc:Choice>
          <mc:Fallback xmlns="">
            <p:pic>
              <p:nvPicPr>
                <p:cNvPr id="171143" name="Freihand 171142">
                  <a:extLst>
                    <a:ext uri="{FF2B5EF4-FFF2-40B4-BE49-F238E27FC236}">
                      <a16:creationId xmlns:a16="http://schemas.microsoft.com/office/drawing/2014/main" id="{5CFF3070-1A36-4442-A24F-4835C719511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823687" y="2690004"/>
                  <a:ext cx="27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71148" name="Freihand 171147">
                  <a:extLst>
                    <a:ext uri="{FF2B5EF4-FFF2-40B4-BE49-F238E27FC236}">
                      <a16:creationId xmlns:a16="http://schemas.microsoft.com/office/drawing/2014/main" id="{7E1CF0BA-E622-4D76-8532-1F1E6B5EB102}"/>
                    </a:ext>
                  </a:extLst>
                </p14:cNvPr>
                <p14:cNvContentPartPr/>
                <p14:nvPr/>
              </p14:nvContentPartPr>
              <p14:xfrm>
                <a:off x="9964807" y="2578404"/>
                <a:ext cx="144360" cy="131400"/>
              </p14:xfrm>
            </p:contentPart>
          </mc:Choice>
          <mc:Fallback xmlns="">
            <p:pic>
              <p:nvPicPr>
                <p:cNvPr id="171148" name="Freihand 171147">
                  <a:extLst>
                    <a:ext uri="{FF2B5EF4-FFF2-40B4-BE49-F238E27FC236}">
                      <a16:creationId xmlns:a16="http://schemas.microsoft.com/office/drawing/2014/main" id="{7E1CF0BA-E622-4D76-8532-1F1E6B5EB10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960487" y="2574084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71149" name="Freihand 171148">
                  <a:extLst>
                    <a:ext uri="{FF2B5EF4-FFF2-40B4-BE49-F238E27FC236}">
                      <a16:creationId xmlns:a16="http://schemas.microsoft.com/office/drawing/2014/main" id="{14FCAE8A-2EBB-4588-B1FE-6DD91782014B}"/>
                    </a:ext>
                  </a:extLst>
                </p14:cNvPr>
                <p14:cNvContentPartPr/>
                <p14:nvPr/>
              </p14:nvContentPartPr>
              <p14:xfrm>
                <a:off x="7882927" y="3070884"/>
                <a:ext cx="558720" cy="268200"/>
              </p14:xfrm>
            </p:contentPart>
          </mc:Choice>
          <mc:Fallback xmlns="">
            <p:pic>
              <p:nvPicPr>
                <p:cNvPr id="171149" name="Freihand 171148">
                  <a:extLst>
                    <a:ext uri="{FF2B5EF4-FFF2-40B4-BE49-F238E27FC236}">
                      <a16:creationId xmlns:a16="http://schemas.microsoft.com/office/drawing/2014/main" id="{14FCAE8A-2EBB-4588-B1FE-6DD91782014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878607" y="3066564"/>
                  <a:ext cx="567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71150" name="Freihand 171149">
                  <a:extLst>
                    <a:ext uri="{FF2B5EF4-FFF2-40B4-BE49-F238E27FC236}">
                      <a16:creationId xmlns:a16="http://schemas.microsoft.com/office/drawing/2014/main" id="{C51A85EB-6F79-4804-A76E-6322D61B197D}"/>
                    </a:ext>
                  </a:extLst>
                </p14:cNvPr>
                <p14:cNvContentPartPr/>
                <p14:nvPr/>
              </p14:nvContentPartPr>
              <p14:xfrm>
                <a:off x="8322487" y="3188244"/>
                <a:ext cx="108720" cy="7560"/>
              </p14:xfrm>
            </p:contentPart>
          </mc:Choice>
          <mc:Fallback xmlns="">
            <p:pic>
              <p:nvPicPr>
                <p:cNvPr id="171150" name="Freihand 171149">
                  <a:extLst>
                    <a:ext uri="{FF2B5EF4-FFF2-40B4-BE49-F238E27FC236}">
                      <a16:creationId xmlns:a16="http://schemas.microsoft.com/office/drawing/2014/main" id="{C51A85EB-6F79-4804-A76E-6322D61B197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318167" y="3183924"/>
                  <a:ext cx="117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71151" name="Freihand 171150">
                  <a:extLst>
                    <a:ext uri="{FF2B5EF4-FFF2-40B4-BE49-F238E27FC236}">
                      <a16:creationId xmlns:a16="http://schemas.microsoft.com/office/drawing/2014/main" id="{72AC23AD-93E1-4C54-B8BA-E513A1FDBFB3}"/>
                    </a:ext>
                  </a:extLst>
                </p14:cNvPr>
                <p14:cNvContentPartPr/>
                <p14:nvPr/>
              </p14:nvContentPartPr>
              <p14:xfrm>
                <a:off x="8539207" y="3056844"/>
                <a:ext cx="147600" cy="171360"/>
              </p14:xfrm>
            </p:contentPart>
          </mc:Choice>
          <mc:Fallback xmlns="">
            <p:pic>
              <p:nvPicPr>
                <p:cNvPr id="171151" name="Freihand 171150">
                  <a:extLst>
                    <a:ext uri="{FF2B5EF4-FFF2-40B4-BE49-F238E27FC236}">
                      <a16:creationId xmlns:a16="http://schemas.microsoft.com/office/drawing/2014/main" id="{72AC23AD-93E1-4C54-B8BA-E513A1FDBFB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534887" y="3052524"/>
                  <a:ext cx="156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71154" name="Freihand 171153">
                  <a:extLst>
                    <a:ext uri="{FF2B5EF4-FFF2-40B4-BE49-F238E27FC236}">
                      <a16:creationId xmlns:a16="http://schemas.microsoft.com/office/drawing/2014/main" id="{7E8E4D67-AE71-4E5E-8398-AA405606D4C4}"/>
                    </a:ext>
                  </a:extLst>
                </p14:cNvPr>
                <p14:cNvContentPartPr/>
                <p14:nvPr/>
              </p14:nvContentPartPr>
              <p14:xfrm>
                <a:off x="8744767" y="3085284"/>
                <a:ext cx="113040" cy="104760"/>
              </p14:xfrm>
            </p:contentPart>
          </mc:Choice>
          <mc:Fallback xmlns="">
            <p:pic>
              <p:nvPicPr>
                <p:cNvPr id="171154" name="Freihand 171153">
                  <a:extLst>
                    <a:ext uri="{FF2B5EF4-FFF2-40B4-BE49-F238E27FC236}">
                      <a16:creationId xmlns:a16="http://schemas.microsoft.com/office/drawing/2014/main" id="{7E8E4D67-AE71-4E5E-8398-AA405606D4C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740447" y="3080964"/>
                  <a:ext cx="121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71155" name="Freihand 171154">
                  <a:extLst>
                    <a:ext uri="{FF2B5EF4-FFF2-40B4-BE49-F238E27FC236}">
                      <a16:creationId xmlns:a16="http://schemas.microsoft.com/office/drawing/2014/main" id="{394B44BD-2110-4F88-8B32-F569C96DFADA}"/>
                    </a:ext>
                  </a:extLst>
                </p14:cNvPr>
                <p14:cNvContentPartPr/>
                <p14:nvPr/>
              </p14:nvContentPartPr>
              <p14:xfrm>
                <a:off x="8813887" y="3054324"/>
                <a:ext cx="111960" cy="3960"/>
              </p14:xfrm>
            </p:contentPart>
          </mc:Choice>
          <mc:Fallback xmlns="">
            <p:pic>
              <p:nvPicPr>
                <p:cNvPr id="171155" name="Freihand 171154">
                  <a:extLst>
                    <a:ext uri="{FF2B5EF4-FFF2-40B4-BE49-F238E27FC236}">
                      <a16:creationId xmlns:a16="http://schemas.microsoft.com/office/drawing/2014/main" id="{394B44BD-2110-4F88-8B32-F569C96DFAD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809567" y="3050004"/>
                  <a:ext cx="120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71156" name="Freihand 171155">
                  <a:extLst>
                    <a:ext uri="{FF2B5EF4-FFF2-40B4-BE49-F238E27FC236}">
                      <a16:creationId xmlns:a16="http://schemas.microsoft.com/office/drawing/2014/main" id="{8D52864E-DF32-4C5A-A261-3BD03E2FEF42}"/>
                    </a:ext>
                  </a:extLst>
                </p14:cNvPr>
                <p14:cNvContentPartPr/>
                <p14:nvPr/>
              </p14:nvContentPartPr>
              <p14:xfrm>
                <a:off x="8894167" y="3068004"/>
                <a:ext cx="129960" cy="105120"/>
              </p14:xfrm>
            </p:contentPart>
          </mc:Choice>
          <mc:Fallback xmlns="">
            <p:pic>
              <p:nvPicPr>
                <p:cNvPr id="171156" name="Freihand 171155">
                  <a:extLst>
                    <a:ext uri="{FF2B5EF4-FFF2-40B4-BE49-F238E27FC236}">
                      <a16:creationId xmlns:a16="http://schemas.microsoft.com/office/drawing/2014/main" id="{8D52864E-DF32-4C5A-A261-3BD03E2FEF4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889847" y="3063684"/>
                  <a:ext cx="138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71157" name="Freihand 171156">
                  <a:extLst>
                    <a:ext uri="{FF2B5EF4-FFF2-40B4-BE49-F238E27FC236}">
                      <a16:creationId xmlns:a16="http://schemas.microsoft.com/office/drawing/2014/main" id="{60ABB65D-2098-489B-9A55-FA100612E31C}"/>
                    </a:ext>
                  </a:extLst>
                </p14:cNvPr>
                <p14:cNvContentPartPr/>
                <p14:nvPr/>
              </p14:nvContentPartPr>
              <p14:xfrm>
                <a:off x="9037447" y="3065844"/>
                <a:ext cx="145800" cy="90360"/>
              </p14:xfrm>
            </p:contentPart>
          </mc:Choice>
          <mc:Fallback xmlns="">
            <p:pic>
              <p:nvPicPr>
                <p:cNvPr id="171157" name="Freihand 171156">
                  <a:extLst>
                    <a:ext uri="{FF2B5EF4-FFF2-40B4-BE49-F238E27FC236}">
                      <a16:creationId xmlns:a16="http://schemas.microsoft.com/office/drawing/2014/main" id="{60ABB65D-2098-489B-9A55-FA100612E31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033127" y="3061524"/>
                  <a:ext cx="154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71322" name="Freihand 171321">
                  <a:extLst>
                    <a:ext uri="{FF2B5EF4-FFF2-40B4-BE49-F238E27FC236}">
                      <a16:creationId xmlns:a16="http://schemas.microsoft.com/office/drawing/2014/main" id="{138D2EC9-E79A-4448-BB18-4B12A00EEFB7}"/>
                    </a:ext>
                  </a:extLst>
                </p14:cNvPr>
                <p14:cNvContentPartPr/>
                <p14:nvPr/>
              </p14:nvContentPartPr>
              <p14:xfrm>
                <a:off x="9149767" y="3025524"/>
                <a:ext cx="131040" cy="36000"/>
              </p14:xfrm>
            </p:contentPart>
          </mc:Choice>
          <mc:Fallback xmlns="">
            <p:pic>
              <p:nvPicPr>
                <p:cNvPr id="171322" name="Freihand 171321">
                  <a:extLst>
                    <a:ext uri="{FF2B5EF4-FFF2-40B4-BE49-F238E27FC236}">
                      <a16:creationId xmlns:a16="http://schemas.microsoft.com/office/drawing/2014/main" id="{138D2EC9-E79A-4448-BB18-4B12A00EEFB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145447" y="3021204"/>
                  <a:ext cx="139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71323" name="Freihand 171322">
                  <a:extLst>
                    <a:ext uri="{FF2B5EF4-FFF2-40B4-BE49-F238E27FC236}">
                      <a16:creationId xmlns:a16="http://schemas.microsoft.com/office/drawing/2014/main" id="{60695F49-F8D5-4791-82D8-FEAC9F115AF3}"/>
                    </a:ext>
                  </a:extLst>
                </p14:cNvPr>
                <p14:cNvContentPartPr/>
                <p14:nvPr/>
              </p14:nvContentPartPr>
              <p14:xfrm>
                <a:off x="7629127" y="2810244"/>
                <a:ext cx="1793160" cy="493200"/>
              </p14:xfrm>
            </p:contentPart>
          </mc:Choice>
          <mc:Fallback xmlns="">
            <p:pic>
              <p:nvPicPr>
                <p:cNvPr id="171323" name="Freihand 171322">
                  <a:extLst>
                    <a:ext uri="{FF2B5EF4-FFF2-40B4-BE49-F238E27FC236}">
                      <a16:creationId xmlns:a16="http://schemas.microsoft.com/office/drawing/2014/main" id="{60695F49-F8D5-4791-82D8-FEAC9F115AF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24807" y="2805924"/>
                  <a:ext cx="18018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71272" name="Freihand 171271">
                  <a:extLst>
                    <a:ext uri="{FF2B5EF4-FFF2-40B4-BE49-F238E27FC236}">
                      <a16:creationId xmlns:a16="http://schemas.microsoft.com/office/drawing/2014/main" id="{50BB8AF2-6FE2-48E7-A21F-CDCD34076594}"/>
                    </a:ext>
                  </a:extLst>
                </p14:cNvPr>
                <p14:cNvContentPartPr/>
                <p14:nvPr/>
              </p14:nvContentPartPr>
              <p14:xfrm>
                <a:off x="5626087" y="3878364"/>
                <a:ext cx="300960" cy="269280"/>
              </p14:xfrm>
            </p:contentPart>
          </mc:Choice>
          <mc:Fallback xmlns="">
            <p:pic>
              <p:nvPicPr>
                <p:cNvPr id="171272" name="Freihand 171271">
                  <a:extLst>
                    <a:ext uri="{FF2B5EF4-FFF2-40B4-BE49-F238E27FC236}">
                      <a16:creationId xmlns:a16="http://schemas.microsoft.com/office/drawing/2014/main" id="{50BB8AF2-6FE2-48E7-A21F-CDCD3407659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621767" y="3874044"/>
                  <a:ext cx="309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71273" name="Freihand 171272">
                  <a:extLst>
                    <a:ext uri="{FF2B5EF4-FFF2-40B4-BE49-F238E27FC236}">
                      <a16:creationId xmlns:a16="http://schemas.microsoft.com/office/drawing/2014/main" id="{D17E6C7D-92C7-4AE3-A1AD-54C2621C0186}"/>
                    </a:ext>
                  </a:extLst>
                </p14:cNvPr>
                <p14:cNvContentPartPr/>
                <p14:nvPr/>
              </p14:nvContentPartPr>
              <p14:xfrm>
                <a:off x="5454727" y="4201644"/>
                <a:ext cx="849240" cy="19080"/>
              </p14:xfrm>
            </p:contentPart>
          </mc:Choice>
          <mc:Fallback xmlns="">
            <p:pic>
              <p:nvPicPr>
                <p:cNvPr id="171273" name="Freihand 171272">
                  <a:extLst>
                    <a:ext uri="{FF2B5EF4-FFF2-40B4-BE49-F238E27FC236}">
                      <a16:creationId xmlns:a16="http://schemas.microsoft.com/office/drawing/2014/main" id="{D17E6C7D-92C7-4AE3-A1AD-54C2621C018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450407" y="4197324"/>
                  <a:ext cx="857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71275" name="Freihand 171274">
                  <a:extLst>
                    <a:ext uri="{FF2B5EF4-FFF2-40B4-BE49-F238E27FC236}">
                      <a16:creationId xmlns:a16="http://schemas.microsoft.com/office/drawing/2014/main" id="{6881E9F4-61E7-48C1-839F-7070845E4026}"/>
                    </a:ext>
                  </a:extLst>
                </p14:cNvPr>
                <p14:cNvContentPartPr/>
                <p14:nvPr/>
              </p14:nvContentPartPr>
              <p14:xfrm>
                <a:off x="5411887" y="4381284"/>
                <a:ext cx="179280" cy="173160"/>
              </p14:xfrm>
            </p:contentPart>
          </mc:Choice>
          <mc:Fallback xmlns="">
            <p:pic>
              <p:nvPicPr>
                <p:cNvPr id="171275" name="Freihand 171274">
                  <a:extLst>
                    <a:ext uri="{FF2B5EF4-FFF2-40B4-BE49-F238E27FC236}">
                      <a16:creationId xmlns:a16="http://schemas.microsoft.com/office/drawing/2014/main" id="{6881E9F4-61E7-48C1-839F-7070845E4026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407567" y="4376964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71276" name="Freihand 171275">
                  <a:extLst>
                    <a:ext uri="{FF2B5EF4-FFF2-40B4-BE49-F238E27FC236}">
                      <a16:creationId xmlns:a16="http://schemas.microsoft.com/office/drawing/2014/main" id="{224C0AF5-800E-46FE-9186-39CEC37E7715}"/>
                    </a:ext>
                  </a:extLst>
                </p14:cNvPr>
                <p14:cNvContentPartPr/>
                <p14:nvPr/>
              </p14:nvContentPartPr>
              <p14:xfrm>
                <a:off x="5689087" y="4444644"/>
                <a:ext cx="189000" cy="31320"/>
              </p14:xfrm>
            </p:contentPart>
          </mc:Choice>
          <mc:Fallback xmlns="">
            <p:pic>
              <p:nvPicPr>
                <p:cNvPr id="171276" name="Freihand 171275">
                  <a:extLst>
                    <a:ext uri="{FF2B5EF4-FFF2-40B4-BE49-F238E27FC236}">
                      <a16:creationId xmlns:a16="http://schemas.microsoft.com/office/drawing/2014/main" id="{224C0AF5-800E-46FE-9186-39CEC37E771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684767" y="4440324"/>
                  <a:ext cx="197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71278" name="Freihand 171277">
                  <a:extLst>
                    <a:ext uri="{FF2B5EF4-FFF2-40B4-BE49-F238E27FC236}">
                      <a16:creationId xmlns:a16="http://schemas.microsoft.com/office/drawing/2014/main" id="{FE793AB8-69D8-42ED-A3A0-D07920F50AC3}"/>
                    </a:ext>
                  </a:extLst>
                </p14:cNvPr>
                <p14:cNvContentPartPr/>
                <p14:nvPr/>
              </p14:nvContentPartPr>
              <p14:xfrm>
                <a:off x="5968447" y="4358244"/>
                <a:ext cx="130320" cy="149040"/>
              </p14:xfrm>
            </p:contentPart>
          </mc:Choice>
          <mc:Fallback xmlns="">
            <p:pic>
              <p:nvPicPr>
                <p:cNvPr id="171278" name="Freihand 171277">
                  <a:extLst>
                    <a:ext uri="{FF2B5EF4-FFF2-40B4-BE49-F238E27FC236}">
                      <a16:creationId xmlns:a16="http://schemas.microsoft.com/office/drawing/2014/main" id="{FE793AB8-69D8-42ED-A3A0-D07920F50AC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964127" y="4353924"/>
                  <a:ext cx="138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71279" name="Freihand 171278">
                  <a:extLst>
                    <a:ext uri="{FF2B5EF4-FFF2-40B4-BE49-F238E27FC236}">
                      <a16:creationId xmlns:a16="http://schemas.microsoft.com/office/drawing/2014/main" id="{FA3AACAE-6069-4400-8975-29853A069A98}"/>
                    </a:ext>
                  </a:extLst>
                </p14:cNvPr>
                <p14:cNvContentPartPr/>
                <p14:nvPr/>
              </p14:nvContentPartPr>
              <p14:xfrm>
                <a:off x="6099487" y="4437084"/>
                <a:ext cx="127440" cy="165240"/>
              </p14:xfrm>
            </p:contentPart>
          </mc:Choice>
          <mc:Fallback xmlns="">
            <p:pic>
              <p:nvPicPr>
                <p:cNvPr id="171279" name="Freihand 171278">
                  <a:extLst>
                    <a:ext uri="{FF2B5EF4-FFF2-40B4-BE49-F238E27FC236}">
                      <a16:creationId xmlns:a16="http://schemas.microsoft.com/office/drawing/2014/main" id="{FA3AACAE-6069-4400-8975-29853A069A9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095167" y="4432764"/>
                  <a:ext cx="136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71281" name="Freihand 171280">
                  <a:extLst>
                    <a:ext uri="{FF2B5EF4-FFF2-40B4-BE49-F238E27FC236}">
                      <a16:creationId xmlns:a16="http://schemas.microsoft.com/office/drawing/2014/main" id="{E44DA2B2-429E-4234-84E7-446BEADBE0BD}"/>
                    </a:ext>
                  </a:extLst>
                </p14:cNvPr>
                <p14:cNvContentPartPr/>
                <p14:nvPr/>
              </p14:nvContentPartPr>
              <p14:xfrm>
                <a:off x="6481087" y="4201284"/>
                <a:ext cx="185040" cy="11160"/>
              </p14:xfrm>
            </p:contentPart>
          </mc:Choice>
          <mc:Fallback xmlns="">
            <p:pic>
              <p:nvPicPr>
                <p:cNvPr id="171281" name="Freihand 171280">
                  <a:extLst>
                    <a:ext uri="{FF2B5EF4-FFF2-40B4-BE49-F238E27FC236}">
                      <a16:creationId xmlns:a16="http://schemas.microsoft.com/office/drawing/2014/main" id="{E44DA2B2-429E-4234-84E7-446BEADBE0B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476767" y="4196964"/>
                  <a:ext cx="193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1282" name="Freihand 171281">
                  <a:extLst>
                    <a:ext uri="{FF2B5EF4-FFF2-40B4-BE49-F238E27FC236}">
                      <a16:creationId xmlns:a16="http://schemas.microsoft.com/office/drawing/2014/main" id="{AC6AAADD-4B0B-40F0-A8D2-AE3CDCDD06F7}"/>
                    </a:ext>
                  </a:extLst>
                </p14:cNvPr>
                <p14:cNvContentPartPr/>
                <p14:nvPr/>
              </p14:nvContentPartPr>
              <p14:xfrm>
                <a:off x="6483967" y="4247724"/>
                <a:ext cx="201240" cy="23400"/>
              </p14:xfrm>
            </p:contentPart>
          </mc:Choice>
          <mc:Fallback xmlns="">
            <p:pic>
              <p:nvPicPr>
                <p:cNvPr id="171282" name="Freihand 171281">
                  <a:extLst>
                    <a:ext uri="{FF2B5EF4-FFF2-40B4-BE49-F238E27FC236}">
                      <a16:creationId xmlns:a16="http://schemas.microsoft.com/office/drawing/2014/main" id="{AC6AAADD-4B0B-40F0-A8D2-AE3CDCDD06F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479647" y="4243404"/>
                  <a:ext cx="20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71283" name="Freihand 171282">
                  <a:extLst>
                    <a:ext uri="{FF2B5EF4-FFF2-40B4-BE49-F238E27FC236}">
                      <a16:creationId xmlns:a16="http://schemas.microsoft.com/office/drawing/2014/main" id="{120DC7E7-B9C8-4C01-80BC-A19D24AE1FD7}"/>
                    </a:ext>
                  </a:extLst>
                </p14:cNvPr>
                <p14:cNvContentPartPr/>
                <p14:nvPr/>
              </p14:nvContentPartPr>
              <p14:xfrm>
                <a:off x="6941887" y="3862524"/>
                <a:ext cx="208080" cy="183960"/>
              </p14:xfrm>
            </p:contentPart>
          </mc:Choice>
          <mc:Fallback xmlns="">
            <p:pic>
              <p:nvPicPr>
                <p:cNvPr id="171283" name="Freihand 171282">
                  <a:extLst>
                    <a:ext uri="{FF2B5EF4-FFF2-40B4-BE49-F238E27FC236}">
                      <a16:creationId xmlns:a16="http://schemas.microsoft.com/office/drawing/2014/main" id="{120DC7E7-B9C8-4C01-80BC-A19D24AE1FD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937567" y="3858204"/>
                  <a:ext cx="216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71284" name="Freihand 171283">
                  <a:extLst>
                    <a:ext uri="{FF2B5EF4-FFF2-40B4-BE49-F238E27FC236}">
                      <a16:creationId xmlns:a16="http://schemas.microsoft.com/office/drawing/2014/main" id="{6C48F53B-23F9-42DB-881B-0C8BEADA3FEE}"/>
                    </a:ext>
                  </a:extLst>
                </p14:cNvPr>
                <p14:cNvContentPartPr/>
                <p14:nvPr/>
              </p14:nvContentPartPr>
              <p14:xfrm>
                <a:off x="6828847" y="4073844"/>
                <a:ext cx="590040" cy="54720"/>
              </p14:xfrm>
            </p:contentPart>
          </mc:Choice>
          <mc:Fallback xmlns="">
            <p:pic>
              <p:nvPicPr>
                <p:cNvPr id="171284" name="Freihand 171283">
                  <a:extLst>
                    <a:ext uri="{FF2B5EF4-FFF2-40B4-BE49-F238E27FC236}">
                      <a16:creationId xmlns:a16="http://schemas.microsoft.com/office/drawing/2014/main" id="{6C48F53B-23F9-42DB-881B-0C8BEADA3FE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824527" y="4069524"/>
                  <a:ext cx="598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71285" name="Freihand 171284">
                  <a:extLst>
                    <a:ext uri="{FF2B5EF4-FFF2-40B4-BE49-F238E27FC236}">
                      <a16:creationId xmlns:a16="http://schemas.microsoft.com/office/drawing/2014/main" id="{36D96DE2-67CD-4E84-8F4D-C54F0B86BE40}"/>
                    </a:ext>
                  </a:extLst>
                </p14:cNvPr>
                <p14:cNvContentPartPr/>
                <p14:nvPr/>
              </p14:nvContentPartPr>
              <p14:xfrm>
                <a:off x="6796447" y="4272564"/>
                <a:ext cx="160920" cy="189000"/>
              </p14:xfrm>
            </p:contentPart>
          </mc:Choice>
          <mc:Fallback xmlns="">
            <p:pic>
              <p:nvPicPr>
                <p:cNvPr id="171285" name="Freihand 171284">
                  <a:extLst>
                    <a:ext uri="{FF2B5EF4-FFF2-40B4-BE49-F238E27FC236}">
                      <a16:creationId xmlns:a16="http://schemas.microsoft.com/office/drawing/2014/main" id="{36D96DE2-67CD-4E84-8F4D-C54F0B86BE4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92127" y="4268244"/>
                  <a:ext cx="169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71286" name="Freihand 171285">
                  <a:extLst>
                    <a:ext uri="{FF2B5EF4-FFF2-40B4-BE49-F238E27FC236}">
                      <a16:creationId xmlns:a16="http://schemas.microsoft.com/office/drawing/2014/main" id="{6ADC4C90-A3C2-498A-AE91-37310F868881}"/>
                    </a:ext>
                  </a:extLst>
                </p14:cNvPr>
                <p14:cNvContentPartPr/>
                <p14:nvPr/>
              </p14:nvContentPartPr>
              <p14:xfrm>
                <a:off x="7007767" y="4348884"/>
                <a:ext cx="116280" cy="13680"/>
              </p14:xfrm>
            </p:contentPart>
          </mc:Choice>
          <mc:Fallback xmlns="">
            <p:pic>
              <p:nvPicPr>
                <p:cNvPr id="171286" name="Freihand 171285">
                  <a:extLst>
                    <a:ext uri="{FF2B5EF4-FFF2-40B4-BE49-F238E27FC236}">
                      <a16:creationId xmlns:a16="http://schemas.microsoft.com/office/drawing/2014/main" id="{6ADC4C90-A3C2-498A-AE91-37310F86888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003447" y="4344564"/>
                  <a:ext cx="124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71287" name="Freihand 171286">
                  <a:extLst>
                    <a:ext uri="{FF2B5EF4-FFF2-40B4-BE49-F238E27FC236}">
                      <a16:creationId xmlns:a16="http://schemas.microsoft.com/office/drawing/2014/main" id="{6EA2BBA7-41FD-45A1-9CCF-54D77EBDD4CB}"/>
                    </a:ext>
                  </a:extLst>
                </p14:cNvPr>
                <p14:cNvContentPartPr/>
                <p14:nvPr/>
              </p14:nvContentPartPr>
              <p14:xfrm>
                <a:off x="7184527" y="4281924"/>
                <a:ext cx="66600" cy="102600"/>
              </p14:xfrm>
            </p:contentPart>
          </mc:Choice>
          <mc:Fallback xmlns="">
            <p:pic>
              <p:nvPicPr>
                <p:cNvPr id="171287" name="Freihand 171286">
                  <a:extLst>
                    <a:ext uri="{FF2B5EF4-FFF2-40B4-BE49-F238E27FC236}">
                      <a16:creationId xmlns:a16="http://schemas.microsoft.com/office/drawing/2014/main" id="{6EA2BBA7-41FD-45A1-9CCF-54D77EBDD4C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80207" y="4277604"/>
                  <a:ext cx="75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71288" name="Freihand 171287">
                  <a:extLst>
                    <a:ext uri="{FF2B5EF4-FFF2-40B4-BE49-F238E27FC236}">
                      <a16:creationId xmlns:a16="http://schemas.microsoft.com/office/drawing/2014/main" id="{0D5E68A5-C57B-4113-85D6-A8950B02D957}"/>
                    </a:ext>
                  </a:extLst>
                </p14:cNvPr>
                <p14:cNvContentPartPr/>
                <p14:nvPr/>
              </p14:nvContentPartPr>
              <p14:xfrm>
                <a:off x="7236367" y="4364364"/>
                <a:ext cx="28800" cy="78480"/>
              </p14:xfrm>
            </p:contentPart>
          </mc:Choice>
          <mc:Fallback xmlns="">
            <p:pic>
              <p:nvPicPr>
                <p:cNvPr id="171288" name="Freihand 171287">
                  <a:extLst>
                    <a:ext uri="{FF2B5EF4-FFF2-40B4-BE49-F238E27FC236}">
                      <a16:creationId xmlns:a16="http://schemas.microsoft.com/office/drawing/2014/main" id="{0D5E68A5-C57B-4113-85D6-A8950B02D95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232047" y="4360044"/>
                  <a:ext cx="37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71289" name="Freihand 171288">
                  <a:extLst>
                    <a:ext uri="{FF2B5EF4-FFF2-40B4-BE49-F238E27FC236}">
                      <a16:creationId xmlns:a16="http://schemas.microsoft.com/office/drawing/2014/main" id="{46D0ABB8-CAAC-4212-ADCF-3E91587419FA}"/>
                    </a:ext>
                  </a:extLst>
                </p14:cNvPr>
                <p14:cNvContentPartPr/>
                <p14:nvPr/>
              </p14:nvContentPartPr>
              <p14:xfrm>
                <a:off x="7301527" y="4243764"/>
                <a:ext cx="128520" cy="170280"/>
              </p14:xfrm>
            </p:contentPart>
          </mc:Choice>
          <mc:Fallback xmlns="">
            <p:pic>
              <p:nvPicPr>
                <p:cNvPr id="171289" name="Freihand 171288">
                  <a:extLst>
                    <a:ext uri="{FF2B5EF4-FFF2-40B4-BE49-F238E27FC236}">
                      <a16:creationId xmlns:a16="http://schemas.microsoft.com/office/drawing/2014/main" id="{46D0ABB8-CAAC-4212-ADCF-3E91587419F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297207" y="4239444"/>
                  <a:ext cx="137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71290" name="Freihand 171289">
                  <a:extLst>
                    <a:ext uri="{FF2B5EF4-FFF2-40B4-BE49-F238E27FC236}">
                      <a16:creationId xmlns:a16="http://schemas.microsoft.com/office/drawing/2014/main" id="{E2E4256D-98FD-4EB9-9E89-9ABCCE06EF7C}"/>
                    </a:ext>
                  </a:extLst>
                </p14:cNvPr>
                <p14:cNvContentPartPr/>
                <p14:nvPr/>
              </p14:nvContentPartPr>
              <p14:xfrm>
                <a:off x="7571167" y="4141884"/>
                <a:ext cx="165600" cy="7920"/>
              </p14:xfrm>
            </p:contentPart>
          </mc:Choice>
          <mc:Fallback xmlns="">
            <p:pic>
              <p:nvPicPr>
                <p:cNvPr id="171290" name="Freihand 171289">
                  <a:extLst>
                    <a:ext uri="{FF2B5EF4-FFF2-40B4-BE49-F238E27FC236}">
                      <a16:creationId xmlns:a16="http://schemas.microsoft.com/office/drawing/2014/main" id="{E2E4256D-98FD-4EB9-9E89-9ABCCE06EF7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566847" y="4137564"/>
                  <a:ext cx="174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71291" name="Freihand 171290">
                  <a:extLst>
                    <a:ext uri="{FF2B5EF4-FFF2-40B4-BE49-F238E27FC236}">
                      <a16:creationId xmlns:a16="http://schemas.microsoft.com/office/drawing/2014/main" id="{E40B8E61-3F23-4301-B7F3-A4C78F03FD9F}"/>
                    </a:ext>
                  </a:extLst>
                </p14:cNvPr>
                <p14:cNvContentPartPr/>
                <p14:nvPr/>
              </p14:nvContentPartPr>
              <p14:xfrm>
                <a:off x="7585207" y="4182204"/>
                <a:ext cx="187560" cy="12960"/>
              </p14:xfrm>
            </p:contentPart>
          </mc:Choice>
          <mc:Fallback xmlns="">
            <p:pic>
              <p:nvPicPr>
                <p:cNvPr id="171291" name="Freihand 171290">
                  <a:extLst>
                    <a:ext uri="{FF2B5EF4-FFF2-40B4-BE49-F238E27FC236}">
                      <a16:creationId xmlns:a16="http://schemas.microsoft.com/office/drawing/2014/main" id="{E40B8E61-3F23-4301-B7F3-A4C78F03FD9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580887" y="4177884"/>
                  <a:ext cx="196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71292" name="Freihand 171291">
                  <a:extLst>
                    <a:ext uri="{FF2B5EF4-FFF2-40B4-BE49-F238E27FC236}">
                      <a16:creationId xmlns:a16="http://schemas.microsoft.com/office/drawing/2014/main" id="{B6ACBE5C-6820-435A-8C4F-44AA6BF4B451}"/>
                    </a:ext>
                  </a:extLst>
                </p14:cNvPr>
                <p14:cNvContentPartPr/>
                <p14:nvPr/>
              </p14:nvContentPartPr>
              <p14:xfrm>
                <a:off x="7932607" y="4020924"/>
                <a:ext cx="160200" cy="221040"/>
              </p14:xfrm>
            </p:contentPart>
          </mc:Choice>
          <mc:Fallback xmlns="">
            <p:pic>
              <p:nvPicPr>
                <p:cNvPr id="171292" name="Freihand 171291">
                  <a:extLst>
                    <a:ext uri="{FF2B5EF4-FFF2-40B4-BE49-F238E27FC236}">
                      <a16:creationId xmlns:a16="http://schemas.microsoft.com/office/drawing/2014/main" id="{B6ACBE5C-6820-435A-8C4F-44AA6BF4B45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928287" y="4016604"/>
                  <a:ext cx="168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71293" name="Freihand 171292">
                  <a:extLst>
                    <a:ext uri="{FF2B5EF4-FFF2-40B4-BE49-F238E27FC236}">
                      <a16:creationId xmlns:a16="http://schemas.microsoft.com/office/drawing/2014/main" id="{57529E24-54B7-4D66-8DD7-0C268FC59E4D}"/>
                    </a:ext>
                  </a:extLst>
                </p14:cNvPr>
                <p14:cNvContentPartPr/>
                <p14:nvPr/>
              </p14:nvContentPartPr>
              <p14:xfrm>
                <a:off x="8015767" y="3975924"/>
                <a:ext cx="178920" cy="29880"/>
              </p14:xfrm>
            </p:contentPart>
          </mc:Choice>
          <mc:Fallback xmlns="">
            <p:pic>
              <p:nvPicPr>
                <p:cNvPr id="171293" name="Freihand 171292">
                  <a:extLst>
                    <a:ext uri="{FF2B5EF4-FFF2-40B4-BE49-F238E27FC236}">
                      <a16:creationId xmlns:a16="http://schemas.microsoft.com/office/drawing/2014/main" id="{57529E24-54B7-4D66-8DD7-0C268FC59E4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011447" y="3971604"/>
                  <a:ext cx="187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71269" name="Freihand 171268">
                  <a:extLst>
                    <a:ext uri="{FF2B5EF4-FFF2-40B4-BE49-F238E27FC236}">
                      <a16:creationId xmlns:a16="http://schemas.microsoft.com/office/drawing/2014/main" id="{CFC03A5A-20D1-4359-AE12-E530AE231F50}"/>
                    </a:ext>
                  </a:extLst>
                </p14:cNvPr>
                <p14:cNvContentPartPr/>
                <p14:nvPr/>
              </p14:nvContentPartPr>
              <p14:xfrm>
                <a:off x="5157727" y="4214604"/>
                <a:ext cx="186480" cy="24840"/>
              </p14:xfrm>
            </p:contentPart>
          </mc:Choice>
          <mc:Fallback xmlns="">
            <p:pic>
              <p:nvPicPr>
                <p:cNvPr id="171269" name="Freihand 171268">
                  <a:extLst>
                    <a:ext uri="{FF2B5EF4-FFF2-40B4-BE49-F238E27FC236}">
                      <a16:creationId xmlns:a16="http://schemas.microsoft.com/office/drawing/2014/main" id="{CFC03A5A-20D1-4359-AE12-E530AE231F5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153407" y="4210284"/>
                  <a:ext cx="195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71270" name="Freihand 171269">
                  <a:extLst>
                    <a:ext uri="{FF2B5EF4-FFF2-40B4-BE49-F238E27FC236}">
                      <a16:creationId xmlns:a16="http://schemas.microsoft.com/office/drawing/2014/main" id="{25D809E3-187A-440D-970F-90C7A24CB397}"/>
                    </a:ext>
                  </a:extLst>
                </p14:cNvPr>
                <p14:cNvContentPartPr/>
                <p14:nvPr/>
              </p14:nvContentPartPr>
              <p14:xfrm>
                <a:off x="5169247" y="4270764"/>
                <a:ext cx="168480" cy="20160"/>
              </p14:xfrm>
            </p:contentPart>
          </mc:Choice>
          <mc:Fallback xmlns="">
            <p:pic>
              <p:nvPicPr>
                <p:cNvPr id="171270" name="Freihand 171269">
                  <a:extLst>
                    <a:ext uri="{FF2B5EF4-FFF2-40B4-BE49-F238E27FC236}">
                      <a16:creationId xmlns:a16="http://schemas.microsoft.com/office/drawing/2014/main" id="{25D809E3-187A-440D-970F-90C7A24CB39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164927" y="4266444"/>
                  <a:ext cx="177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71329" name="Freihand 171328">
                  <a:extLst>
                    <a:ext uri="{FF2B5EF4-FFF2-40B4-BE49-F238E27FC236}">
                      <a16:creationId xmlns:a16="http://schemas.microsoft.com/office/drawing/2014/main" id="{24A350C6-8F5E-4A46-9DDB-A07FF0D0F660}"/>
                    </a:ext>
                  </a:extLst>
                </p14:cNvPr>
                <p14:cNvContentPartPr/>
                <p14:nvPr/>
              </p14:nvContentPartPr>
              <p14:xfrm>
                <a:off x="4763887" y="5170764"/>
                <a:ext cx="150480" cy="77760"/>
              </p14:xfrm>
            </p:contentPart>
          </mc:Choice>
          <mc:Fallback xmlns="">
            <p:pic>
              <p:nvPicPr>
                <p:cNvPr id="171329" name="Freihand 171328">
                  <a:extLst>
                    <a:ext uri="{FF2B5EF4-FFF2-40B4-BE49-F238E27FC236}">
                      <a16:creationId xmlns:a16="http://schemas.microsoft.com/office/drawing/2014/main" id="{24A350C6-8F5E-4A46-9DDB-A07FF0D0F66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759567" y="5166444"/>
                  <a:ext cx="159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71330" name="Freihand 171329">
                  <a:extLst>
                    <a:ext uri="{FF2B5EF4-FFF2-40B4-BE49-F238E27FC236}">
                      <a16:creationId xmlns:a16="http://schemas.microsoft.com/office/drawing/2014/main" id="{06E9B00C-02DA-433D-AC21-81CF517CD1CC}"/>
                    </a:ext>
                  </a:extLst>
                </p14:cNvPr>
                <p14:cNvContentPartPr/>
                <p14:nvPr/>
              </p14:nvContentPartPr>
              <p14:xfrm>
                <a:off x="4816807" y="5158524"/>
                <a:ext cx="131400" cy="254160"/>
              </p14:xfrm>
            </p:contentPart>
          </mc:Choice>
          <mc:Fallback xmlns="">
            <p:pic>
              <p:nvPicPr>
                <p:cNvPr id="171330" name="Freihand 171329">
                  <a:extLst>
                    <a:ext uri="{FF2B5EF4-FFF2-40B4-BE49-F238E27FC236}">
                      <a16:creationId xmlns:a16="http://schemas.microsoft.com/office/drawing/2014/main" id="{06E9B00C-02DA-433D-AC21-81CF517CD1C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812487" y="5154204"/>
                  <a:ext cx="14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71331" name="Freihand 171330">
                  <a:extLst>
                    <a:ext uri="{FF2B5EF4-FFF2-40B4-BE49-F238E27FC236}">
                      <a16:creationId xmlns:a16="http://schemas.microsoft.com/office/drawing/2014/main" id="{DA2097AA-4348-46AE-A7EF-941E0214AB9A}"/>
                    </a:ext>
                  </a:extLst>
                </p14:cNvPr>
                <p14:cNvContentPartPr/>
                <p14:nvPr/>
              </p14:nvContentPartPr>
              <p14:xfrm>
                <a:off x="4991047" y="5023524"/>
                <a:ext cx="182520" cy="183240"/>
              </p14:xfrm>
            </p:contentPart>
          </mc:Choice>
          <mc:Fallback xmlns="">
            <p:pic>
              <p:nvPicPr>
                <p:cNvPr id="171331" name="Freihand 171330">
                  <a:extLst>
                    <a:ext uri="{FF2B5EF4-FFF2-40B4-BE49-F238E27FC236}">
                      <a16:creationId xmlns:a16="http://schemas.microsoft.com/office/drawing/2014/main" id="{DA2097AA-4348-46AE-A7EF-941E0214AB9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86727" y="5019204"/>
                  <a:ext cx="19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71332" name="Freihand 171331">
                  <a:extLst>
                    <a:ext uri="{FF2B5EF4-FFF2-40B4-BE49-F238E27FC236}">
                      <a16:creationId xmlns:a16="http://schemas.microsoft.com/office/drawing/2014/main" id="{99FEB06B-0F48-4BC1-A23C-3728CC3EB27F}"/>
                    </a:ext>
                  </a:extLst>
                </p14:cNvPr>
                <p14:cNvContentPartPr/>
                <p14:nvPr/>
              </p14:nvContentPartPr>
              <p14:xfrm>
                <a:off x="5272927" y="5181564"/>
                <a:ext cx="183600" cy="67680"/>
              </p14:xfrm>
            </p:contentPart>
          </mc:Choice>
          <mc:Fallback xmlns="">
            <p:pic>
              <p:nvPicPr>
                <p:cNvPr id="171332" name="Freihand 171331">
                  <a:extLst>
                    <a:ext uri="{FF2B5EF4-FFF2-40B4-BE49-F238E27FC236}">
                      <a16:creationId xmlns:a16="http://schemas.microsoft.com/office/drawing/2014/main" id="{99FEB06B-0F48-4BC1-A23C-3728CC3EB27F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268607" y="5177244"/>
                  <a:ext cx="19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71353" name="Freihand 171352">
                  <a:extLst>
                    <a:ext uri="{FF2B5EF4-FFF2-40B4-BE49-F238E27FC236}">
                      <a16:creationId xmlns:a16="http://schemas.microsoft.com/office/drawing/2014/main" id="{D8AD49E1-97CF-44B8-BB93-7EDF1F83E56A}"/>
                    </a:ext>
                  </a:extLst>
                </p14:cNvPr>
                <p14:cNvContentPartPr/>
                <p14:nvPr/>
              </p14:nvContentPartPr>
              <p14:xfrm>
                <a:off x="5637967" y="5177604"/>
                <a:ext cx="1113480" cy="36720"/>
              </p14:xfrm>
            </p:contentPart>
          </mc:Choice>
          <mc:Fallback xmlns="">
            <p:pic>
              <p:nvPicPr>
                <p:cNvPr id="171353" name="Freihand 171352">
                  <a:extLst>
                    <a:ext uri="{FF2B5EF4-FFF2-40B4-BE49-F238E27FC236}">
                      <a16:creationId xmlns:a16="http://schemas.microsoft.com/office/drawing/2014/main" id="{D8AD49E1-97CF-44B8-BB93-7EDF1F83E56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633647" y="5173284"/>
                  <a:ext cx="1122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71340" name="Freihand 171339">
                  <a:extLst>
                    <a:ext uri="{FF2B5EF4-FFF2-40B4-BE49-F238E27FC236}">
                      <a16:creationId xmlns:a16="http://schemas.microsoft.com/office/drawing/2014/main" id="{F3B34472-EF8A-47B9-AD67-49345A1B232F}"/>
                    </a:ext>
                  </a:extLst>
                </p14:cNvPr>
                <p14:cNvContentPartPr/>
                <p14:nvPr/>
              </p14:nvContentPartPr>
              <p14:xfrm>
                <a:off x="5676847" y="4979604"/>
                <a:ext cx="100440" cy="102960"/>
              </p14:xfrm>
            </p:contentPart>
          </mc:Choice>
          <mc:Fallback xmlns="">
            <p:pic>
              <p:nvPicPr>
                <p:cNvPr id="171340" name="Freihand 171339">
                  <a:extLst>
                    <a:ext uri="{FF2B5EF4-FFF2-40B4-BE49-F238E27FC236}">
                      <a16:creationId xmlns:a16="http://schemas.microsoft.com/office/drawing/2014/main" id="{F3B34472-EF8A-47B9-AD67-49345A1B232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672527" y="4975284"/>
                  <a:ext cx="109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71341" name="Freihand 171340">
                  <a:extLst>
                    <a:ext uri="{FF2B5EF4-FFF2-40B4-BE49-F238E27FC236}">
                      <a16:creationId xmlns:a16="http://schemas.microsoft.com/office/drawing/2014/main" id="{7118B4A0-E10F-44A5-9F81-40D865537773}"/>
                    </a:ext>
                  </a:extLst>
                </p14:cNvPr>
                <p14:cNvContentPartPr/>
                <p14:nvPr/>
              </p14:nvContentPartPr>
              <p14:xfrm>
                <a:off x="5809327" y="5067804"/>
                <a:ext cx="82800" cy="58320"/>
              </p14:xfrm>
            </p:contentPart>
          </mc:Choice>
          <mc:Fallback xmlns="">
            <p:pic>
              <p:nvPicPr>
                <p:cNvPr id="171341" name="Freihand 171340">
                  <a:extLst>
                    <a:ext uri="{FF2B5EF4-FFF2-40B4-BE49-F238E27FC236}">
                      <a16:creationId xmlns:a16="http://schemas.microsoft.com/office/drawing/2014/main" id="{7118B4A0-E10F-44A5-9F81-40D86553777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805007" y="5063484"/>
                  <a:ext cx="91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71342" name="Freihand 171341">
                  <a:extLst>
                    <a:ext uri="{FF2B5EF4-FFF2-40B4-BE49-F238E27FC236}">
                      <a16:creationId xmlns:a16="http://schemas.microsoft.com/office/drawing/2014/main" id="{8594C9CB-DAAA-417B-8CFA-7089D90AD5B3}"/>
                    </a:ext>
                  </a:extLst>
                </p14:cNvPr>
                <p14:cNvContentPartPr/>
                <p14:nvPr/>
              </p14:nvContentPartPr>
              <p14:xfrm>
                <a:off x="6012727" y="5005524"/>
                <a:ext cx="20520" cy="84600"/>
              </p14:xfrm>
            </p:contentPart>
          </mc:Choice>
          <mc:Fallback xmlns="">
            <p:pic>
              <p:nvPicPr>
                <p:cNvPr id="171342" name="Freihand 171341">
                  <a:extLst>
                    <a:ext uri="{FF2B5EF4-FFF2-40B4-BE49-F238E27FC236}">
                      <a16:creationId xmlns:a16="http://schemas.microsoft.com/office/drawing/2014/main" id="{8594C9CB-DAAA-417B-8CFA-7089D90AD5B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008407" y="5001204"/>
                  <a:ext cx="29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71343" name="Freihand 171342">
                  <a:extLst>
                    <a:ext uri="{FF2B5EF4-FFF2-40B4-BE49-F238E27FC236}">
                      <a16:creationId xmlns:a16="http://schemas.microsoft.com/office/drawing/2014/main" id="{3985D9F2-0B85-40DF-8E63-74B0B50E09D2}"/>
                    </a:ext>
                  </a:extLst>
                </p14:cNvPr>
                <p14:cNvContentPartPr/>
                <p14:nvPr/>
              </p14:nvContentPartPr>
              <p14:xfrm>
                <a:off x="5958727" y="4964484"/>
                <a:ext cx="232920" cy="102240"/>
              </p14:xfrm>
            </p:contentPart>
          </mc:Choice>
          <mc:Fallback xmlns="">
            <p:pic>
              <p:nvPicPr>
                <p:cNvPr id="171343" name="Freihand 171342">
                  <a:extLst>
                    <a:ext uri="{FF2B5EF4-FFF2-40B4-BE49-F238E27FC236}">
                      <a16:creationId xmlns:a16="http://schemas.microsoft.com/office/drawing/2014/main" id="{3985D9F2-0B85-40DF-8E63-74B0B50E09D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954407" y="4960164"/>
                  <a:ext cx="241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71344" name="Freihand 171343">
                  <a:extLst>
                    <a:ext uri="{FF2B5EF4-FFF2-40B4-BE49-F238E27FC236}">
                      <a16:creationId xmlns:a16="http://schemas.microsoft.com/office/drawing/2014/main" id="{C7FC1720-0F94-4D66-BD10-5ECD0B5AE2D0}"/>
                    </a:ext>
                  </a:extLst>
                </p14:cNvPr>
                <p14:cNvContentPartPr/>
                <p14:nvPr/>
              </p14:nvContentPartPr>
              <p14:xfrm>
                <a:off x="6124327" y="4953324"/>
                <a:ext cx="153000" cy="118440"/>
              </p14:xfrm>
            </p:contentPart>
          </mc:Choice>
          <mc:Fallback xmlns="">
            <p:pic>
              <p:nvPicPr>
                <p:cNvPr id="171344" name="Freihand 171343">
                  <a:extLst>
                    <a:ext uri="{FF2B5EF4-FFF2-40B4-BE49-F238E27FC236}">
                      <a16:creationId xmlns:a16="http://schemas.microsoft.com/office/drawing/2014/main" id="{C7FC1720-0F94-4D66-BD10-5ECD0B5AE2D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120007" y="4949004"/>
                  <a:ext cx="161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71345" name="Freihand 171344">
                  <a:extLst>
                    <a:ext uri="{FF2B5EF4-FFF2-40B4-BE49-F238E27FC236}">
                      <a16:creationId xmlns:a16="http://schemas.microsoft.com/office/drawing/2014/main" id="{4D37791F-3143-460B-B33D-D58683B00233}"/>
                    </a:ext>
                  </a:extLst>
                </p14:cNvPr>
                <p14:cNvContentPartPr/>
                <p14:nvPr/>
              </p14:nvContentPartPr>
              <p14:xfrm>
                <a:off x="6376687" y="4979244"/>
                <a:ext cx="13320" cy="93960"/>
              </p14:xfrm>
            </p:contentPart>
          </mc:Choice>
          <mc:Fallback xmlns="">
            <p:pic>
              <p:nvPicPr>
                <p:cNvPr id="171345" name="Freihand 171344">
                  <a:extLst>
                    <a:ext uri="{FF2B5EF4-FFF2-40B4-BE49-F238E27FC236}">
                      <a16:creationId xmlns:a16="http://schemas.microsoft.com/office/drawing/2014/main" id="{4D37791F-3143-460B-B33D-D58683B0023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372367" y="4974924"/>
                  <a:ext cx="21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71346" name="Freihand 171345">
                  <a:extLst>
                    <a:ext uri="{FF2B5EF4-FFF2-40B4-BE49-F238E27FC236}">
                      <a16:creationId xmlns:a16="http://schemas.microsoft.com/office/drawing/2014/main" id="{163DB51C-5F0F-41A9-9F3B-73A4915318F4}"/>
                    </a:ext>
                  </a:extLst>
                </p14:cNvPr>
                <p14:cNvContentPartPr/>
                <p14:nvPr/>
              </p14:nvContentPartPr>
              <p14:xfrm>
                <a:off x="6324487" y="5008764"/>
                <a:ext cx="184320" cy="18720"/>
              </p14:xfrm>
            </p:contentPart>
          </mc:Choice>
          <mc:Fallback xmlns="">
            <p:pic>
              <p:nvPicPr>
                <p:cNvPr id="171346" name="Freihand 171345">
                  <a:extLst>
                    <a:ext uri="{FF2B5EF4-FFF2-40B4-BE49-F238E27FC236}">
                      <a16:creationId xmlns:a16="http://schemas.microsoft.com/office/drawing/2014/main" id="{163DB51C-5F0F-41A9-9F3B-73A4915318F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320167" y="5004444"/>
                  <a:ext cx="192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71347" name="Freihand 171346">
                  <a:extLst>
                    <a:ext uri="{FF2B5EF4-FFF2-40B4-BE49-F238E27FC236}">
                      <a16:creationId xmlns:a16="http://schemas.microsoft.com/office/drawing/2014/main" id="{D8DF9C80-39BF-49F1-9A8C-7FBDE70EC52B}"/>
                    </a:ext>
                  </a:extLst>
                </p14:cNvPr>
                <p14:cNvContentPartPr/>
                <p14:nvPr/>
              </p14:nvContentPartPr>
              <p14:xfrm>
                <a:off x="6530407" y="4929204"/>
                <a:ext cx="135720" cy="182520"/>
              </p14:xfrm>
            </p:contentPart>
          </mc:Choice>
          <mc:Fallback xmlns="">
            <p:pic>
              <p:nvPicPr>
                <p:cNvPr id="171347" name="Freihand 171346">
                  <a:extLst>
                    <a:ext uri="{FF2B5EF4-FFF2-40B4-BE49-F238E27FC236}">
                      <a16:creationId xmlns:a16="http://schemas.microsoft.com/office/drawing/2014/main" id="{D8DF9C80-39BF-49F1-9A8C-7FBDE70EC52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26087" y="4924884"/>
                  <a:ext cx="144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71379" name="Freihand 171378">
                  <a:extLst>
                    <a:ext uri="{FF2B5EF4-FFF2-40B4-BE49-F238E27FC236}">
                      <a16:creationId xmlns:a16="http://schemas.microsoft.com/office/drawing/2014/main" id="{1D2A8812-6F27-4A16-8FAD-89D88BDDEBFE}"/>
                    </a:ext>
                  </a:extLst>
                </p14:cNvPr>
                <p14:cNvContentPartPr/>
                <p14:nvPr/>
              </p14:nvContentPartPr>
              <p14:xfrm>
                <a:off x="5776207" y="5092644"/>
                <a:ext cx="9720" cy="3960"/>
              </p14:xfrm>
            </p:contentPart>
          </mc:Choice>
          <mc:Fallback xmlns="">
            <p:pic>
              <p:nvPicPr>
                <p:cNvPr id="171379" name="Freihand 171378">
                  <a:extLst>
                    <a:ext uri="{FF2B5EF4-FFF2-40B4-BE49-F238E27FC236}">
                      <a16:creationId xmlns:a16="http://schemas.microsoft.com/office/drawing/2014/main" id="{1D2A8812-6F27-4A16-8FAD-89D88BDDEBF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771887" y="5088324"/>
                  <a:ext cx="18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71380" name="Freihand 171379">
                  <a:extLst>
                    <a:ext uri="{FF2B5EF4-FFF2-40B4-BE49-F238E27FC236}">
                      <a16:creationId xmlns:a16="http://schemas.microsoft.com/office/drawing/2014/main" id="{B0C71C0B-7FDD-4E86-ACCD-A14B89D305C9}"/>
                    </a:ext>
                  </a:extLst>
                </p14:cNvPr>
                <p14:cNvContentPartPr/>
                <p14:nvPr/>
              </p14:nvContentPartPr>
              <p14:xfrm>
                <a:off x="6187687" y="4999404"/>
                <a:ext cx="360" cy="360"/>
              </p14:xfrm>
            </p:contentPart>
          </mc:Choice>
          <mc:Fallback xmlns="">
            <p:pic>
              <p:nvPicPr>
                <p:cNvPr id="171380" name="Freihand 171379">
                  <a:extLst>
                    <a:ext uri="{FF2B5EF4-FFF2-40B4-BE49-F238E27FC236}">
                      <a16:creationId xmlns:a16="http://schemas.microsoft.com/office/drawing/2014/main" id="{B0C71C0B-7FDD-4E86-ACCD-A14B89D305C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83367" y="4995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71381" name="Freihand 171380">
                  <a:extLst>
                    <a:ext uri="{FF2B5EF4-FFF2-40B4-BE49-F238E27FC236}">
                      <a16:creationId xmlns:a16="http://schemas.microsoft.com/office/drawing/2014/main" id="{39F395A4-461D-43D4-94D5-FDEA878049C7}"/>
                    </a:ext>
                  </a:extLst>
                </p14:cNvPr>
                <p14:cNvContentPartPr/>
                <p14:nvPr/>
              </p14:nvContentPartPr>
              <p14:xfrm>
                <a:off x="6621847" y="4995084"/>
                <a:ext cx="360" cy="360"/>
              </p14:xfrm>
            </p:contentPart>
          </mc:Choice>
          <mc:Fallback xmlns="">
            <p:pic>
              <p:nvPicPr>
                <p:cNvPr id="171381" name="Freihand 171380">
                  <a:extLst>
                    <a:ext uri="{FF2B5EF4-FFF2-40B4-BE49-F238E27FC236}">
                      <a16:creationId xmlns:a16="http://schemas.microsoft.com/office/drawing/2014/main" id="{39F395A4-461D-43D4-94D5-FDEA878049C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17527" y="49907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71355" name="Freihand 171354">
                  <a:extLst>
                    <a:ext uri="{FF2B5EF4-FFF2-40B4-BE49-F238E27FC236}">
                      <a16:creationId xmlns:a16="http://schemas.microsoft.com/office/drawing/2014/main" id="{3EB620F2-8253-44AD-A5E4-FCC53D45C4A3}"/>
                    </a:ext>
                  </a:extLst>
                </p14:cNvPr>
                <p14:cNvContentPartPr/>
                <p14:nvPr/>
              </p14:nvContentPartPr>
              <p14:xfrm>
                <a:off x="5758567" y="5322324"/>
                <a:ext cx="194040" cy="159480"/>
              </p14:xfrm>
            </p:contentPart>
          </mc:Choice>
          <mc:Fallback xmlns="">
            <p:pic>
              <p:nvPicPr>
                <p:cNvPr id="171355" name="Freihand 171354">
                  <a:extLst>
                    <a:ext uri="{FF2B5EF4-FFF2-40B4-BE49-F238E27FC236}">
                      <a16:creationId xmlns:a16="http://schemas.microsoft.com/office/drawing/2014/main" id="{3EB620F2-8253-44AD-A5E4-FCC53D45C4A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754247" y="5318004"/>
                  <a:ext cx="202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71356" name="Freihand 171355">
                  <a:extLst>
                    <a:ext uri="{FF2B5EF4-FFF2-40B4-BE49-F238E27FC236}">
                      <a16:creationId xmlns:a16="http://schemas.microsoft.com/office/drawing/2014/main" id="{72EE3B3F-D388-44A4-8544-562CEC06296B}"/>
                    </a:ext>
                  </a:extLst>
                </p14:cNvPr>
                <p14:cNvContentPartPr/>
                <p14:nvPr/>
              </p14:nvContentPartPr>
              <p14:xfrm>
                <a:off x="6037927" y="5420604"/>
                <a:ext cx="123480" cy="17640"/>
              </p14:xfrm>
            </p:contentPart>
          </mc:Choice>
          <mc:Fallback xmlns="">
            <p:pic>
              <p:nvPicPr>
                <p:cNvPr id="171356" name="Freihand 171355">
                  <a:extLst>
                    <a:ext uri="{FF2B5EF4-FFF2-40B4-BE49-F238E27FC236}">
                      <a16:creationId xmlns:a16="http://schemas.microsoft.com/office/drawing/2014/main" id="{72EE3B3F-D388-44A4-8544-562CEC06296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033607" y="5416284"/>
                  <a:ext cx="13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71357" name="Freihand 171356">
                  <a:extLst>
                    <a:ext uri="{FF2B5EF4-FFF2-40B4-BE49-F238E27FC236}">
                      <a16:creationId xmlns:a16="http://schemas.microsoft.com/office/drawing/2014/main" id="{1DD0214C-D1A0-4F77-A336-8E723F593149}"/>
                    </a:ext>
                  </a:extLst>
                </p14:cNvPr>
                <p14:cNvContentPartPr/>
                <p14:nvPr/>
              </p14:nvContentPartPr>
              <p14:xfrm>
                <a:off x="6194887" y="5339604"/>
                <a:ext cx="140760" cy="124920"/>
              </p14:xfrm>
            </p:contentPart>
          </mc:Choice>
          <mc:Fallback xmlns="">
            <p:pic>
              <p:nvPicPr>
                <p:cNvPr id="171357" name="Freihand 171356">
                  <a:extLst>
                    <a:ext uri="{FF2B5EF4-FFF2-40B4-BE49-F238E27FC236}">
                      <a16:creationId xmlns:a16="http://schemas.microsoft.com/office/drawing/2014/main" id="{1DD0214C-D1A0-4F77-A336-8E723F59314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190567" y="5335284"/>
                  <a:ext cx="149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71358" name="Freihand 171357">
                  <a:extLst>
                    <a:ext uri="{FF2B5EF4-FFF2-40B4-BE49-F238E27FC236}">
                      <a16:creationId xmlns:a16="http://schemas.microsoft.com/office/drawing/2014/main" id="{0BD39E93-7658-42B8-BFD9-C8F7AA8C637C}"/>
                    </a:ext>
                  </a:extLst>
                </p14:cNvPr>
                <p14:cNvContentPartPr/>
                <p14:nvPr/>
              </p14:nvContentPartPr>
              <p14:xfrm>
                <a:off x="6323407" y="5425284"/>
                <a:ext cx="95760" cy="44280"/>
              </p14:xfrm>
            </p:contentPart>
          </mc:Choice>
          <mc:Fallback xmlns="">
            <p:pic>
              <p:nvPicPr>
                <p:cNvPr id="171358" name="Freihand 171357">
                  <a:extLst>
                    <a:ext uri="{FF2B5EF4-FFF2-40B4-BE49-F238E27FC236}">
                      <a16:creationId xmlns:a16="http://schemas.microsoft.com/office/drawing/2014/main" id="{0BD39E93-7658-42B8-BFD9-C8F7AA8C637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319087" y="5420964"/>
                  <a:ext cx="10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71359" name="Freihand 171358">
                  <a:extLst>
                    <a:ext uri="{FF2B5EF4-FFF2-40B4-BE49-F238E27FC236}">
                      <a16:creationId xmlns:a16="http://schemas.microsoft.com/office/drawing/2014/main" id="{0A927244-F8C7-426D-8A38-1AE808FBA6D4}"/>
                    </a:ext>
                  </a:extLst>
                </p14:cNvPr>
                <p14:cNvContentPartPr/>
                <p14:nvPr/>
              </p14:nvContentPartPr>
              <p14:xfrm>
                <a:off x="6337807" y="5422044"/>
                <a:ext cx="86760" cy="139680"/>
              </p14:xfrm>
            </p:contentPart>
          </mc:Choice>
          <mc:Fallback xmlns="">
            <p:pic>
              <p:nvPicPr>
                <p:cNvPr id="171359" name="Freihand 171358">
                  <a:extLst>
                    <a:ext uri="{FF2B5EF4-FFF2-40B4-BE49-F238E27FC236}">
                      <a16:creationId xmlns:a16="http://schemas.microsoft.com/office/drawing/2014/main" id="{0A927244-F8C7-426D-8A38-1AE808FBA6D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333487" y="5417724"/>
                  <a:ext cx="95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71382" name="Freihand 171381">
                  <a:extLst>
                    <a:ext uri="{FF2B5EF4-FFF2-40B4-BE49-F238E27FC236}">
                      <a16:creationId xmlns:a16="http://schemas.microsoft.com/office/drawing/2014/main" id="{A06CAA4B-6E02-471D-A082-E7C668805476}"/>
                    </a:ext>
                  </a:extLst>
                </p14:cNvPr>
                <p14:cNvContentPartPr/>
                <p14:nvPr/>
              </p14:nvContentPartPr>
              <p14:xfrm>
                <a:off x="6316567" y="5425284"/>
                <a:ext cx="360" cy="360"/>
              </p14:xfrm>
            </p:contentPart>
          </mc:Choice>
          <mc:Fallback xmlns="">
            <p:pic>
              <p:nvPicPr>
                <p:cNvPr id="171382" name="Freihand 171381">
                  <a:extLst>
                    <a:ext uri="{FF2B5EF4-FFF2-40B4-BE49-F238E27FC236}">
                      <a16:creationId xmlns:a16="http://schemas.microsoft.com/office/drawing/2014/main" id="{A06CAA4B-6E02-471D-A082-E7C66880547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12247" y="54209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71385" name="Freihand 171384">
                  <a:extLst>
                    <a:ext uri="{FF2B5EF4-FFF2-40B4-BE49-F238E27FC236}">
                      <a16:creationId xmlns:a16="http://schemas.microsoft.com/office/drawing/2014/main" id="{472F877A-A2B4-41BC-854B-38113204FF5E}"/>
                    </a:ext>
                  </a:extLst>
                </p14:cNvPr>
                <p14:cNvContentPartPr/>
                <p14:nvPr/>
              </p14:nvContentPartPr>
              <p14:xfrm>
                <a:off x="5588647" y="4837404"/>
                <a:ext cx="311040" cy="356760"/>
              </p14:xfrm>
            </p:contentPart>
          </mc:Choice>
          <mc:Fallback xmlns="">
            <p:pic>
              <p:nvPicPr>
                <p:cNvPr id="171385" name="Freihand 171384">
                  <a:extLst>
                    <a:ext uri="{FF2B5EF4-FFF2-40B4-BE49-F238E27FC236}">
                      <a16:creationId xmlns:a16="http://schemas.microsoft.com/office/drawing/2014/main" id="{472F877A-A2B4-41BC-854B-38113204FF5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584327" y="4833084"/>
                  <a:ext cx="319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71386" name="Freihand 171385">
                  <a:extLst>
                    <a:ext uri="{FF2B5EF4-FFF2-40B4-BE49-F238E27FC236}">
                      <a16:creationId xmlns:a16="http://schemas.microsoft.com/office/drawing/2014/main" id="{1643EFEB-ECE7-4969-BCA0-FFADC166AD0B}"/>
                    </a:ext>
                  </a:extLst>
                </p14:cNvPr>
                <p14:cNvContentPartPr/>
                <p14:nvPr/>
              </p14:nvContentPartPr>
              <p14:xfrm>
                <a:off x="6068887" y="4852524"/>
                <a:ext cx="215640" cy="261360"/>
              </p14:xfrm>
            </p:contentPart>
          </mc:Choice>
          <mc:Fallback xmlns="">
            <p:pic>
              <p:nvPicPr>
                <p:cNvPr id="171386" name="Freihand 171385">
                  <a:extLst>
                    <a:ext uri="{FF2B5EF4-FFF2-40B4-BE49-F238E27FC236}">
                      <a16:creationId xmlns:a16="http://schemas.microsoft.com/office/drawing/2014/main" id="{1643EFEB-ECE7-4969-BCA0-FFADC166AD0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064567" y="4848204"/>
                  <a:ext cx="224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71387" name="Freihand 171386">
                  <a:extLst>
                    <a:ext uri="{FF2B5EF4-FFF2-40B4-BE49-F238E27FC236}">
                      <a16:creationId xmlns:a16="http://schemas.microsoft.com/office/drawing/2014/main" id="{EE7E809F-6C3C-4EF1-B5F1-B280EE556344}"/>
                    </a:ext>
                  </a:extLst>
                </p14:cNvPr>
                <p14:cNvContentPartPr/>
                <p14:nvPr/>
              </p14:nvContentPartPr>
              <p14:xfrm>
                <a:off x="6158167" y="5254284"/>
                <a:ext cx="305280" cy="317520"/>
              </p14:xfrm>
            </p:contentPart>
          </mc:Choice>
          <mc:Fallback xmlns="">
            <p:pic>
              <p:nvPicPr>
                <p:cNvPr id="171387" name="Freihand 171386">
                  <a:extLst>
                    <a:ext uri="{FF2B5EF4-FFF2-40B4-BE49-F238E27FC236}">
                      <a16:creationId xmlns:a16="http://schemas.microsoft.com/office/drawing/2014/main" id="{EE7E809F-6C3C-4EF1-B5F1-B280EE55634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153847" y="5249964"/>
                  <a:ext cx="313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71391" name="Freihand 171390">
                  <a:extLst>
                    <a:ext uri="{FF2B5EF4-FFF2-40B4-BE49-F238E27FC236}">
                      <a16:creationId xmlns:a16="http://schemas.microsoft.com/office/drawing/2014/main" id="{8F97BDB6-F2AF-42B0-864A-070FDB4CA498}"/>
                    </a:ext>
                  </a:extLst>
                </p14:cNvPr>
                <p14:cNvContentPartPr/>
                <p14:nvPr/>
              </p14:nvContentPartPr>
              <p14:xfrm>
                <a:off x="7007767" y="5135484"/>
                <a:ext cx="161640" cy="9720"/>
              </p14:xfrm>
            </p:contentPart>
          </mc:Choice>
          <mc:Fallback xmlns="">
            <p:pic>
              <p:nvPicPr>
                <p:cNvPr id="171391" name="Freihand 171390">
                  <a:extLst>
                    <a:ext uri="{FF2B5EF4-FFF2-40B4-BE49-F238E27FC236}">
                      <a16:creationId xmlns:a16="http://schemas.microsoft.com/office/drawing/2014/main" id="{8F97BDB6-F2AF-42B0-864A-070FDB4CA49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003447" y="5131164"/>
                  <a:ext cx="170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71392" name="Freihand 171391">
                  <a:extLst>
                    <a:ext uri="{FF2B5EF4-FFF2-40B4-BE49-F238E27FC236}">
                      <a16:creationId xmlns:a16="http://schemas.microsoft.com/office/drawing/2014/main" id="{54B475C7-AAE7-439A-AD13-641D941940B9}"/>
                    </a:ext>
                  </a:extLst>
                </p14:cNvPr>
                <p14:cNvContentPartPr/>
                <p14:nvPr/>
              </p14:nvContentPartPr>
              <p14:xfrm>
                <a:off x="7029727" y="5195604"/>
                <a:ext cx="167040" cy="5040"/>
              </p14:xfrm>
            </p:contentPart>
          </mc:Choice>
          <mc:Fallback xmlns="">
            <p:pic>
              <p:nvPicPr>
                <p:cNvPr id="171392" name="Freihand 171391">
                  <a:extLst>
                    <a:ext uri="{FF2B5EF4-FFF2-40B4-BE49-F238E27FC236}">
                      <a16:creationId xmlns:a16="http://schemas.microsoft.com/office/drawing/2014/main" id="{54B475C7-AAE7-439A-AD13-641D941940B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025407" y="5191284"/>
                  <a:ext cx="175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71394" name="Freihand 171393">
                  <a:extLst>
                    <a:ext uri="{FF2B5EF4-FFF2-40B4-BE49-F238E27FC236}">
                      <a16:creationId xmlns:a16="http://schemas.microsoft.com/office/drawing/2014/main" id="{729CB34E-226B-4548-90B1-1FF937E44291}"/>
                    </a:ext>
                  </a:extLst>
                </p14:cNvPr>
                <p14:cNvContentPartPr/>
                <p14:nvPr/>
              </p14:nvContentPartPr>
              <p14:xfrm>
                <a:off x="7343647" y="4937484"/>
                <a:ext cx="153720" cy="118800"/>
              </p14:xfrm>
            </p:contentPart>
          </mc:Choice>
          <mc:Fallback xmlns="">
            <p:pic>
              <p:nvPicPr>
                <p:cNvPr id="171394" name="Freihand 171393">
                  <a:extLst>
                    <a:ext uri="{FF2B5EF4-FFF2-40B4-BE49-F238E27FC236}">
                      <a16:creationId xmlns:a16="http://schemas.microsoft.com/office/drawing/2014/main" id="{729CB34E-226B-4548-90B1-1FF937E4429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339327" y="4933164"/>
                  <a:ext cx="162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71395" name="Freihand 171394">
                  <a:extLst>
                    <a:ext uri="{FF2B5EF4-FFF2-40B4-BE49-F238E27FC236}">
                      <a16:creationId xmlns:a16="http://schemas.microsoft.com/office/drawing/2014/main" id="{C5AAC0DF-0268-4224-A90D-D55BDDA30B6B}"/>
                    </a:ext>
                  </a:extLst>
                </p14:cNvPr>
                <p14:cNvContentPartPr/>
                <p14:nvPr/>
              </p14:nvContentPartPr>
              <p14:xfrm>
                <a:off x="7457047" y="5036844"/>
                <a:ext cx="80640" cy="66960"/>
              </p14:xfrm>
            </p:contentPart>
          </mc:Choice>
          <mc:Fallback xmlns="">
            <p:pic>
              <p:nvPicPr>
                <p:cNvPr id="171395" name="Freihand 171394">
                  <a:extLst>
                    <a:ext uri="{FF2B5EF4-FFF2-40B4-BE49-F238E27FC236}">
                      <a16:creationId xmlns:a16="http://schemas.microsoft.com/office/drawing/2014/main" id="{C5AAC0DF-0268-4224-A90D-D55BDDA30B6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452727" y="5032524"/>
                  <a:ext cx="89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71396" name="Freihand 171395">
                  <a:extLst>
                    <a:ext uri="{FF2B5EF4-FFF2-40B4-BE49-F238E27FC236}">
                      <a16:creationId xmlns:a16="http://schemas.microsoft.com/office/drawing/2014/main" id="{EB6B6085-ACB2-4458-AA1E-F34BC337DFF2}"/>
                    </a:ext>
                  </a:extLst>
                </p14:cNvPr>
                <p14:cNvContentPartPr/>
                <p14:nvPr/>
              </p14:nvContentPartPr>
              <p14:xfrm>
                <a:off x="7629127" y="4948284"/>
                <a:ext cx="10800" cy="103320"/>
              </p14:xfrm>
            </p:contentPart>
          </mc:Choice>
          <mc:Fallback xmlns="">
            <p:pic>
              <p:nvPicPr>
                <p:cNvPr id="171396" name="Freihand 171395">
                  <a:extLst>
                    <a:ext uri="{FF2B5EF4-FFF2-40B4-BE49-F238E27FC236}">
                      <a16:creationId xmlns:a16="http://schemas.microsoft.com/office/drawing/2014/main" id="{EB6B6085-ACB2-4458-AA1E-F34BC337DFF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624807" y="4943964"/>
                  <a:ext cx="19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71397" name="Freihand 171396">
                  <a:extLst>
                    <a:ext uri="{FF2B5EF4-FFF2-40B4-BE49-F238E27FC236}">
                      <a16:creationId xmlns:a16="http://schemas.microsoft.com/office/drawing/2014/main" id="{F651CED8-7D66-4151-9DFB-27F0B0D0C0F6}"/>
                    </a:ext>
                  </a:extLst>
                </p14:cNvPr>
                <p14:cNvContentPartPr/>
                <p14:nvPr/>
              </p14:nvContentPartPr>
              <p14:xfrm>
                <a:off x="7586287" y="4999044"/>
                <a:ext cx="99720" cy="10800"/>
              </p14:xfrm>
            </p:contentPart>
          </mc:Choice>
          <mc:Fallback xmlns="">
            <p:pic>
              <p:nvPicPr>
                <p:cNvPr id="171397" name="Freihand 171396">
                  <a:extLst>
                    <a:ext uri="{FF2B5EF4-FFF2-40B4-BE49-F238E27FC236}">
                      <a16:creationId xmlns:a16="http://schemas.microsoft.com/office/drawing/2014/main" id="{F651CED8-7D66-4151-9DFB-27F0B0D0C0F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581967" y="4994724"/>
                  <a:ext cx="108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71398" name="Freihand 171397">
                  <a:extLst>
                    <a:ext uri="{FF2B5EF4-FFF2-40B4-BE49-F238E27FC236}">
                      <a16:creationId xmlns:a16="http://schemas.microsoft.com/office/drawing/2014/main" id="{6DAC7DFD-2F5D-407E-87DC-DFB8F34BE89A}"/>
                    </a:ext>
                  </a:extLst>
                </p14:cNvPr>
                <p14:cNvContentPartPr/>
                <p14:nvPr/>
              </p14:nvContentPartPr>
              <p14:xfrm>
                <a:off x="7709767" y="4925964"/>
                <a:ext cx="110160" cy="127800"/>
              </p14:xfrm>
            </p:contentPart>
          </mc:Choice>
          <mc:Fallback xmlns="">
            <p:pic>
              <p:nvPicPr>
                <p:cNvPr id="171398" name="Freihand 171397">
                  <a:extLst>
                    <a:ext uri="{FF2B5EF4-FFF2-40B4-BE49-F238E27FC236}">
                      <a16:creationId xmlns:a16="http://schemas.microsoft.com/office/drawing/2014/main" id="{6DAC7DFD-2F5D-407E-87DC-DFB8F34BE89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705447" y="4921644"/>
                  <a:ext cx="118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71399" name="Freihand 171398">
                  <a:extLst>
                    <a:ext uri="{FF2B5EF4-FFF2-40B4-BE49-F238E27FC236}">
                      <a16:creationId xmlns:a16="http://schemas.microsoft.com/office/drawing/2014/main" id="{C61A6F36-F65E-4967-A5E5-D65B4D27A305}"/>
                    </a:ext>
                  </a:extLst>
                </p14:cNvPr>
                <p14:cNvContentPartPr/>
                <p14:nvPr/>
              </p14:nvContentPartPr>
              <p14:xfrm>
                <a:off x="7722367" y="4897884"/>
                <a:ext cx="156600" cy="16560"/>
              </p14:xfrm>
            </p:contentPart>
          </mc:Choice>
          <mc:Fallback xmlns="">
            <p:pic>
              <p:nvPicPr>
                <p:cNvPr id="171399" name="Freihand 171398">
                  <a:extLst>
                    <a:ext uri="{FF2B5EF4-FFF2-40B4-BE49-F238E27FC236}">
                      <a16:creationId xmlns:a16="http://schemas.microsoft.com/office/drawing/2014/main" id="{C61A6F36-F65E-4967-A5E5-D65B4D27A30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718047" y="4893564"/>
                  <a:ext cx="165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71400" name="Freihand 171399">
                  <a:extLst>
                    <a:ext uri="{FF2B5EF4-FFF2-40B4-BE49-F238E27FC236}">
                      <a16:creationId xmlns:a16="http://schemas.microsoft.com/office/drawing/2014/main" id="{E4332794-1227-466D-A1A5-03A4B555B6CF}"/>
                    </a:ext>
                  </a:extLst>
                </p14:cNvPr>
                <p14:cNvContentPartPr/>
                <p14:nvPr/>
              </p14:nvContentPartPr>
              <p14:xfrm>
                <a:off x="7363087" y="5126844"/>
                <a:ext cx="512640" cy="36000"/>
              </p14:xfrm>
            </p:contentPart>
          </mc:Choice>
          <mc:Fallback xmlns="">
            <p:pic>
              <p:nvPicPr>
                <p:cNvPr id="171400" name="Freihand 171399">
                  <a:extLst>
                    <a:ext uri="{FF2B5EF4-FFF2-40B4-BE49-F238E27FC236}">
                      <a16:creationId xmlns:a16="http://schemas.microsoft.com/office/drawing/2014/main" id="{E4332794-1227-466D-A1A5-03A4B555B6C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358767" y="5122524"/>
                  <a:ext cx="521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71401" name="Freihand 171400">
                  <a:extLst>
                    <a:ext uri="{FF2B5EF4-FFF2-40B4-BE49-F238E27FC236}">
                      <a16:creationId xmlns:a16="http://schemas.microsoft.com/office/drawing/2014/main" id="{D36284D6-8140-4C36-83FD-300E0254FFC5}"/>
                    </a:ext>
                  </a:extLst>
                </p14:cNvPr>
                <p14:cNvContentPartPr/>
                <p14:nvPr/>
              </p14:nvContentPartPr>
              <p14:xfrm>
                <a:off x="7320967" y="5284884"/>
                <a:ext cx="123840" cy="123120"/>
              </p14:xfrm>
            </p:contentPart>
          </mc:Choice>
          <mc:Fallback xmlns="">
            <p:pic>
              <p:nvPicPr>
                <p:cNvPr id="171401" name="Freihand 171400">
                  <a:extLst>
                    <a:ext uri="{FF2B5EF4-FFF2-40B4-BE49-F238E27FC236}">
                      <a16:creationId xmlns:a16="http://schemas.microsoft.com/office/drawing/2014/main" id="{D36284D6-8140-4C36-83FD-300E0254FFC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316647" y="5280564"/>
                  <a:ext cx="132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71402" name="Freihand 171401">
                  <a:extLst>
                    <a:ext uri="{FF2B5EF4-FFF2-40B4-BE49-F238E27FC236}">
                      <a16:creationId xmlns:a16="http://schemas.microsoft.com/office/drawing/2014/main" id="{E3E264D8-38D9-42E5-834E-DD2CC899DCBD}"/>
                    </a:ext>
                  </a:extLst>
                </p14:cNvPr>
                <p14:cNvContentPartPr/>
                <p14:nvPr/>
              </p14:nvContentPartPr>
              <p14:xfrm>
                <a:off x="7464607" y="5325564"/>
                <a:ext cx="110880" cy="13320"/>
              </p14:xfrm>
            </p:contentPart>
          </mc:Choice>
          <mc:Fallback xmlns="">
            <p:pic>
              <p:nvPicPr>
                <p:cNvPr id="171402" name="Freihand 171401">
                  <a:extLst>
                    <a:ext uri="{FF2B5EF4-FFF2-40B4-BE49-F238E27FC236}">
                      <a16:creationId xmlns:a16="http://schemas.microsoft.com/office/drawing/2014/main" id="{E3E264D8-38D9-42E5-834E-DD2CC899DCB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460287" y="5321244"/>
                  <a:ext cx="11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71403" name="Freihand 171402">
                  <a:extLst>
                    <a:ext uri="{FF2B5EF4-FFF2-40B4-BE49-F238E27FC236}">
                      <a16:creationId xmlns:a16="http://schemas.microsoft.com/office/drawing/2014/main" id="{7D8BCE20-8E66-49BA-9381-08E5C233F42C}"/>
                    </a:ext>
                  </a:extLst>
                </p14:cNvPr>
                <p14:cNvContentPartPr/>
                <p14:nvPr/>
              </p14:nvContentPartPr>
              <p14:xfrm>
                <a:off x="7624447" y="5266884"/>
                <a:ext cx="91800" cy="101880"/>
              </p14:xfrm>
            </p:contentPart>
          </mc:Choice>
          <mc:Fallback xmlns="">
            <p:pic>
              <p:nvPicPr>
                <p:cNvPr id="171403" name="Freihand 171402">
                  <a:extLst>
                    <a:ext uri="{FF2B5EF4-FFF2-40B4-BE49-F238E27FC236}">
                      <a16:creationId xmlns:a16="http://schemas.microsoft.com/office/drawing/2014/main" id="{7D8BCE20-8E66-49BA-9381-08E5C233F42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620127" y="5262564"/>
                  <a:ext cx="100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71404" name="Freihand 171403">
                  <a:extLst>
                    <a:ext uri="{FF2B5EF4-FFF2-40B4-BE49-F238E27FC236}">
                      <a16:creationId xmlns:a16="http://schemas.microsoft.com/office/drawing/2014/main" id="{A645C4D3-83E2-494D-9E08-132397C1CBAF}"/>
                    </a:ext>
                  </a:extLst>
                </p14:cNvPr>
                <p14:cNvContentPartPr/>
                <p14:nvPr/>
              </p14:nvContentPartPr>
              <p14:xfrm>
                <a:off x="7724167" y="5326644"/>
                <a:ext cx="69120" cy="113760"/>
              </p14:xfrm>
            </p:contentPart>
          </mc:Choice>
          <mc:Fallback xmlns="">
            <p:pic>
              <p:nvPicPr>
                <p:cNvPr id="171404" name="Freihand 171403">
                  <a:extLst>
                    <a:ext uri="{FF2B5EF4-FFF2-40B4-BE49-F238E27FC236}">
                      <a16:creationId xmlns:a16="http://schemas.microsoft.com/office/drawing/2014/main" id="{A645C4D3-83E2-494D-9E08-132397C1CBA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19847" y="5322324"/>
                  <a:ext cx="77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71407" name="Freihand 171406">
                  <a:extLst>
                    <a:ext uri="{FF2B5EF4-FFF2-40B4-BE49-F238E27FC236}">
                      <a16:creationId xmlns:a16="http://schemas.microsoft.com/office/drawing/2014/main" id="{350D208F-9761-4940-B2E9-11614FE95E51}"/>
                    </a:ext>
                  </a:extLst>
                </p14:cNvPr>
                <p14:cNvContentPartPr/>
                <p14:nvPr/>
              </p14:nvContentPartPr>
              <p14:xfrm>
                <a:off x="7974367" y="5089764"/>
                <a:ext cx="10800" cy="143640"/>
              </p14:xfrm>
            </p:contentPart>
          </mc:Choice>
          <mc:Fallback xmlns="">
            <p:pic>
              <p:nvPicPr>
                <p:cNvPr id="171407" name="Freihand 171406">
                  <a:extLst>
                    <a:ext uri="{FF2B5EF4-FFF2-40B4-BE49-F238E27FC236}">
                      <a16:creationId xmlns:a16="http://schemas.microsoft.com/office/drawing/2014/main" id="{350D208F-9761-4940-B2E9-11614FE95E5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970047" y="5085444"/>
                  <a:ext cx="19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71408" name="Freihand 171407">
                  <a:extLst>
                    <a:ext uri="{FF2B5EF4-FFF2-40B4-BE49-F238E27FC236}">
                      <a16:creationId xmlns:a16="http://schemas.microsoft.com/office/drawing/2014/main" id="{15887951-26DC-4371-91B0-CCDA197965BC}"/>
                    </a:ext>
                  </a:extLst>
                </p14:cNvPr>
                <p14:cNvContentPartPr/>
                <p14:nvPr/>
              </p14:nvContentPartPr>
              <p14:xfrm>
                <a:off x="7934767" y="5140524"/>
                <a:ext cx="120240" cy="4680"/>
              </p14:xfrm>
            </p:contentPart>
          </mc:Choice>
          <mc:Fallback xmlns="">
            <p:pic>
              <p:nvPicPr>
                <p:cNvPr id="171408" name="Freihand 171407">
                  <a:extLst>
                    <a:ext uri="{FF2B5EF4-FFF2-40B4-BE49-F238E27FC236}">
                      <a16:creationId xmlns:a16="http://schemas.microsoft.com/office/drawing/2014/main" id="{15887951-26DC-4371-91B0-CCDA197965B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930447" y="5136204"/>
                  <a:ext cx="128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71410" name="Freihand 171409">
                  <a:extLst>
                    <a:ext uri="{FF2B5EF4-FFF2-40B4-BE49-F238E27FC236}">
                      <a16:creationId xmlns:a16="http://schemas.microsoft.com/office/drawing/2014/main" id="{C1B40DD1-6E51-4172-A350-804B75DF9982}"/>
                    </a:ext>
                  </a:extLst>
                </p14:cNvPr>
                <p14:cNvContentPartPr/>
                <p14:nvPr/>
              </p14:nvContentPartPr>
              <p14:xfrm>
                <a:off x="8083087" y="5024244"/>
                <a:ext cx="104400" cy="208800"/>
              </p14:xfrm>
            </p:contentPart>
          </mc:Choice>
          <mc:Fallback xmlns="">
            <p:pic>
              <p:nvPicPr>
                <p:cNvPr id="171410" name="Freihand 171409">
                  <a:extLst>
                    <a:ext uri="{FF2B5EF4-FFF2-40B4-BE49-F238E27FC236}">
                      <a16:creationId xmlns:a16="http://schemas.microsoft.com/office/drawing/2014/main" id="{C1B40DD1-6E51-4172-A350-804B75DF998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078767" y="5019924"/>
                  <a:ext cx="113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71411" name="Freihand 171410">
                  <a:extLst>
                    <a:ext uri="{FF2B5EF4-FFF2-40B4-BE49-F238E27FC236}">
                      <a16:creationId xmlns:a16="http://schemas.microsoft.com/office/drawing/2014/main" id="{0553C1D8-572C-4D42-ABCE-650EF376429B}"/>
                    </a:ext>
                  </a:extLst>
                </p14:cNvPr>
                <p14:cNvContentPartPr/>
                <p14:nvPr/>
              </p14:nvContentPartPr>
              <p14:xfrm>
                <a:off x="8255887" y="5105964"/>
                <a:ext cx="20160" cy="16920"/>
              </p14:xfrm>
            </p:contentPart>
          </mc:Choice>
          <mc:Fallback xmlns="">
            <p:pic>
              <p:nvPicPr>
                <p:cNvPr id="171411" name="Freihand 171410">
                  <a:extLst>
                    <a:ext uri="{FF2B5EF4-FFF2-40B4-BE49-F238E27FC236}">
                      <a16:creationId xmlns:a16="http://schemas.microsoft.com/office/drawing/2014/main" id="{0553C1D8-572C-4D42-ABCE-650EF376429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251567" y="5101644"/>
                  <a:ext cx="28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71412" name="Freihand 171411">
                  <a:extLst>
                    <a:ext uri="{FF2B5EF4-FFF2-40B4-BE49-F238E27FC236}">
                      <a16:creationId xmlns:a16="http://schemas.microsoft.com/office/drawing/2014/main" id="{CDC65246-FAD0-483D-B06A-C9D959636CFC}"/>
                    </a:ext>
                  </a:extLst>
                </p14:cNvPr>
                <p14:cNvContentPartPr/>
                <p14:nvPr/>
              </p14:nvContentPartPr>
              <p14:xfrm>
                <a:off x="8395927" y="4859724"/>
                <a:ext cx="138240" cy="159840"/>
              </p14:xfrm>
            </p:contentPart>
          </mc:Choice>
          <mc:Fallback xmlns="">
            <p:pic>
              <p:nvPicPr>
                <p:cNvPr id="171412" name="Freihand 171411">
                  <a:extLst>
                    <a:ext uri="{FF2B5EF4-FFF2-40B4-BE49-F238E27FC236}">
                      <a16:creationId xmlns:a16="http://schemas.microsoft.com/office/drawing/2014/main" id="{CDC65246-FAD0-483D-B06A-C9D959636CF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391607" y="4855404"/>
                  <a:ext cx="146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71413" name="Freihand 171412">
                  <a:extLst>
                    <a:ext uri="{FF2B5EF4-FFF2-40B4-BE49-F238E27FC236}">
                      <a16:creationId xmlns:a16="http://schemas.microsoft.com/office/drawing/2014/main" id="{683930D7-FB95-4115-AC62-F07C5F91A43A}"/>
                    </a:ext>
                  </a:extLst>
                </p14:cNvPr>
                <p14:cNvContentPartPr/>
                <p14:nvPr/>
              </p14:nvContentPartPr>
              <p14:xfrm>
                <a:off x="8337607" y="5064924"/>
                <a:ext cx="245880" cy="11880"/>
              </p14:xfrm>
            </p:contentPart>
          </mc:Choice>
          <mc:Fallback xmlns="">
            <p:pic>
              <p:nvPicPr>
                <p:cNvPr id="171413" name="Freihand 171412">
                  <a:extLst>
                    <a:ext uri="{FF2B5EF4-FFF2-40B4-BE49-F238E27FC236}">
                      <a16:creationId xmlns:a16="http://schemas.microsoft.com/office/drawing/2014/main" id="{683930D7-FB95-4115-AC62-F07C5F91A43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333287" y="5060604"/>
                  <a:ext cx="254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71414" name="Freihand 171413">
                  <a:extLst>
                    <a:ext uri="{FF2B5EF4-FFF2-40B4-BE49-F238E27FC236}">
                      <a16:creationId xmlns:a16="http://schemas.microsoft.com/office/drawing/2014/main" id="{0130906C-2FF5-41B0-A88C-B0C9BB44B0A0}"/>
                    </a:ext>
                  </a:extLst>
                </p14:cNvPr>
                <p14:cNvContentPartPr/>
                <p14:nvPr/>
              </p14:nvContentPartPr>
              <p14:xfrm>
                <a:off x="8237167" y="5181564"/>
                <a:ext cx="117720" cy="128160"/>
              </p14:xfrm>
            </p:contentPart>
          </mc:Choice>
          <mc:Fallback xmlns="">
            <p:pic>
              <p:nvPicPr>
                <p:cNvPr id="171414" name="Freihand 171413">
                  <a:extLst>
                    <a:ext uri="{FF2B5EF4-FFF2-40B4-BE49-F238E27FC236}">
                      <a16:creationId xmlns:a16="http://schemas.microsoft.com/office/drawing/2014/main" id="{0130906C-2FF5-41B0-A88C-B0C9BB44B0A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232847" y="5177244"/>
                  <a:ext cx="126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71415" name="Freihand 171414">
                  <a:extLst>
                    <a:ext uri="{FF2B5EF4-FFF2-40B4-BE49-F238E27FC236}">
                      <a16:creationId xmlns:a16="http://schemas.microsoft.com/office/drawing/2014/main" id="{4A46016B-1BF0-4531-ACFF-82CFAC74E6D8}"/>
                    </a:ext>
                  </a:extLst>
                </p14:cNvPr>
                <p14:cNvContentPartPr/>
                <p14:nvPr/>
              </p14:nvContentPartPr>
              <p14:xfrm>
                <a:off x="8366407" y="5244564"/>
                <a:ext cx="69840" cy="9360"/>
              </p14:xfrm>
            </p:contentPart>
          </mc:Choice>
          <mc:Fallback xmlns="">
            <p:pic>
              <p:nvPicPr>
                <p:cNvPr id="171415" name="Freihand 171414">
                  <a:extLst>
                    <a:ext uri="{FF2B5EF4-FFF2-40B4-BE49-F238E27FC236}">
                      <a16:creationId xmlns:a16="http://schemas.microsoft.com/office/drawing/2014/main" id="{4A46016B-1BF0-4531-ACFF-82CFAC74E6D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362087" y="5240244"/>
                  <a:ext cx="78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71416" name="Freihand 171415">
                  <a:extLst>
                    <a:ext uri="{FF2B5EF4-FFF2-40B4-BE49-F238E27FC236}">
                      <a16:creationId xmlns:a16="http://schemas.microsoft.com/office/drawing/2014/main" id="{57D4DB40-C118-459F-A7BA-8BBA6746E05C}"/>
                    </a:ext>
                  </a:extLst>
                </p14:cNvPr>
                <p14:cNvContentPartPr/>
                <p14:nvPr/>
              </p14:nvContentPartPr>
              <p14:xfrm>
                <a:off x="8471887" y="5171484"/>
                <a:ext cx="92160" cy="103320"/>
              </p14:xfrm>
            </p:contentPart>
          </mc:Choice>
          <mc:Fallback xmlns="">
            <p:pic>
              <p:nvPicPr>
                <p:cNvPr id="171416" name="Freihand 171415">
                  <a:extLst>
                    <a:ext uri="{FF2B5EF4-FFF2-40B4-BE49-F238E27FC236}">
                      <a16:creationId xmlns:a16="http://schemas.microsoft.com/office/drawing/2014/main" id="{57D4DB40-C118-459F-A7BA-8BBA6746E05C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467567" y="5167164"/>
                  <a:ext cx="100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71417" name="Freihand 171416">
                  <a:extLst>
                    <a:ext uri="{FF2B5EF4-FFF2-40B4-BE49-F238E27FC236}">
                      <a16:creationId xmlns:a16="http://schemas.microsoft.com/office/drawing/2014/main" id="{B076E80A-E712-4973-A1A8-592199BA1104}"/>
                    </a:ext>
                  </a:extLst>
                </p14:cNvPr>
                <p14:cNvContentPartPr/>
                <p14:nvPr/>
              </p14:nvContentPartPr>
              <p14:xfrm>
                <a:off x="8547127" y="5251044"/>
                <a:ext cx="60840" cy="133560"/>
              </p14:xfrm>
            </p:contentPart>
          </mc:Choice>
          <mc:Fallback xmlns="">
            <p:pic>
              <p:nvPicPr>
                <p:cNvPr id="171417" name="Freihand 171416">
                  <a:extLst>
                    <a:ext uri="{FF2B5EF4-FFF2-40B4-BE49-F238E27FC236}">
                      <a16:creationId xmlns:a16="http://schemas.microsoft.com/office/drawing/2014/main" id="{B076E80A-E712-4973-A1A8-592199BA110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542807" y="5246724"/>
                  <a:ext cx="69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71423" name="Freihand 171422">
                  <a:extLst>
                    <a:ext uri="{FF2B5EF4-FFF2-40B4-BE49-F238E27FC236}">
                      <a16:creationId xmlns:a16="http://schemas.microsoft.com/office/drawing/2014/main" id="{DC45C8EE-5DC0-4CC6-A190-46A501C49D71}"/>
                    </a:ext>
                  </a:extLst>
                </p14:cNvPr>
                <p14:cNvContentPartPr/>
                <p14:nvPr/>
              </p14:nvContentPartPr>
              <p14:xfrm>
                <a:off x="8281807" y="4732284"/>
                <a:ext cx="433440" cy="826920"/>
              </p14:xfrm>
            </p:contentPart>
          </mc:Choice>
          <mc:Fallback xmlns="">
            <p:pic>
              <p:nvPicPr>
                <p:cNvPr id="171423" name="Freihand 171422">
                  <a:extLst>
                    <a:ext uri="{FF2B5EF4-FFF2-40B4-BE49-F238E27FC236}">
                      <a16:creationId xmlns:a16="http://schemas.microsoft.com/office/drawing/2014/main" id="{DC45C8EE-5DC0-4CC6-A190-46A501C49D7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277487" y="4727964"/>
                  <a:ext cx="44208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71425" name="Freihand 171424">
                  <a:extLst>
                    <a:ext uri="{FF2B5EF4-FFF2-40B4-BE49-F238E27FC236}">
                      <a16:creationId xmlns:a16="http://schemas.microsoft.com/office/drawing/2014/main" id="{16C76AB1-4A60-47EE-BD96-1367CA0E0FE4}"/>
                    </a:ext>
                  </a:extLst>
                </p14:cNvPr>
                <p14:cNvContentPartPr/>
                <p14:nvPr/>
              </p14:nvContentPartPr>
              <p14:xfrm>
                <a:off x="8008207" y="4898244"/>
                <a:ext cx="245520" cy="488880"/>
              </p14:xfrm>
            </p:contentPart>
          </mc:Choice>
          <mc:Fallback xmlns="">
            <p:pic>
              <p:nvPicPr>
                <p:cNvPr id="171425" name="Freihand 171424">
                  <a:extLst>
                    <a:ext uri="{FF2B5EF4-FFF2-40B4-BE49-F238E27FC236}">
                      <a16:creationId xmlns:a16="http://schemas.microsoft.com/office/drawing/2014/main" id="{16C76AB1-4A60-47EE-BD96-1367CA0E0FE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003887" y="4893924"/>
                  <a:ext cx="2541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71427" name="Freihand 171426">
                  <a:extLst>
                    <a:ext uri="{FF2B5EF4-FFF2-40B4-BE49-F238E27FC236}">
                      <a16:creationId xmlns:a16="http://schemas.microsoft.com/office/drawing/2014/main" id="{958979BF-ACD6-4F7A-8643-C2BCC5B5E029}"/>
                    </a:ext>
                  </a:extLst>
                </p14:cNvPr>
                <p14:cNvContentPartPr/>
                <p14:nvPr/>
              </p14:nvContentPartPr>
              <p14:xfrm>
                <a:off x="4961167" y="5945124"/>
                <a:ext cx="233280" cy="10080"/>
              </p14:xfrm>
            </p:contentPart>
          </mc:Choice>
          <mc:Fallback xmlns="">
            <p:pic>
              <p:nvPicPr>
                <p:cNvPr id="171427" name="Freihand 171426">
                  <a:extLst>
                    <a:ext uri="{FF2B5EF4-FFF2-40B4-BE49-F238E27FC236}">
                      <a16:creationId xmlns:a16="http://schemas.microsoft.com/office/drawing/2014/main" id="{958979BF-ACD6-4F7A-8643-C2BCC5B5E02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956847" y="5940804"/>
                  <a:ext cx="241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71428" name="Freihand 171427">
                  <a:extLst>
                    <a:ext uri="{FF2B5EF4-FFF2-40B4-BE49-F238E27FC236}">
                      <a16:creationId xmlns:a16="http://schemas.microsoft.com/office/drawing/2014/main" id="{FE60F3BE-CB73-475E-96EF-8E7B5F21006F}"/>
                    </a:ext>
                  </a:extLst>
                </p14:cNvPr>
                <p14:cNvContentPartPr/>
                <p14:nvPr/>
              </p14:nvContentPartPr>
              <p14:xfrm>
                <a:off x="5001127" y="6003084"/>
                <a:ext cx="195480" cy="3600"/>
              </p14:xfrm>
            </p:contentPart>
          </mc:Choice>
          <mc:Fallback xmlns="">
            <p:pic>
              <p:nvPicPr>
                <p:cNvPr id="171428" name="Freihand 171427">
                  <a:extLst>
                    <a:ext uri="{FF2B5EF4-FFF2-40B4-BE49-F238E27FC236}">
                      <a16:creationId xmlns:a16="http://schemas.microsoft.com/office/drawing/2014/main" id="{FE60F3BE-CB73-475E-96EF-8E7B5F21006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996807" y="5998764"/>
                  <a:ext cx="204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71429" name="Freihand 171428">
                  <a:extLst>
                    <a:ext uri="{FF2B5EF4-FFF2-40B4-BE49-F238E27FC236}">
                      <a16:creationId xmlns:a16="http://schemas.microsoft.com/office/drawing/2014/main" id="{6A141621-19D9-4ECA-B3C0-45C372412B1A}"/>
                    </a:ext>
                  </a:extLst>
                </p14:cNvPr>
                <p14:cNvContentPartPr/>
                <p14:nvPr/>
              </p14:nvContentPartPr>
              <p14:xfrm>
                <a:off x="5576047" y="5719764"/>
                <a:ext cx="239040" cy="174240"/>
              </p14:xfrm>
            </p:contentPart>
          </mc:Choice>
          <mc:Fallback xmlns="">
            <p:pic>
              <p:nvPicPr>
                <p:cNvPr id="171429" name="Freihand 171428">
                  <a:extLst>
                    <a:ext uri="{FF2B5EF4-FFF2-40B4-BE49-F238E27FC236}">
                      <a16:creationId xmlns:a16="http://schemas.microsoft.com/office/drawing/2014/main" id="{6A141621-19D9-4ECA-B3C0-45C372412B1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571727" y="5715444"/>
                  <a:ext cx="247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71430" name="Freihand 171429">
                  <a:extLst>
                    <a:ext uri="{FF2B5EF4-FFF2-40B4-BE49-F238E27FC236}">
                      <a16:creationId xmlns:a16="http://schemas.microsoft.com/office/drawing/2014/main" id="{5222881F-EA07-4C01-A445-01D9D5A0C03E}"/>
                    </a:ext>
                  </a:extLst>
                </p14:cNvPr>
                <p14:cNvContentPartPr/>
                <p14:nvPr/>
              </p14:nvContentPartPr>
              <p14:xfrm>
                <a:off x="5456167" y="5937924"/>
                <a:ext cx="655560" cy="31320"/>
              </p14:xfrm>
            </p:contentPart>
          </mc:Choice>
          <mc:Fallback xmlns="">
            <p:pic>
              <p:nvPicPr>
                <p:cNvPr id="171430" name="Freihand 171429">
                  <a:extLst>
                    <a:ext uri="{FF2B5EF4-FFF2-40B4-BE49-F238E27FC236}">
                      <a16:creationId xmlns:a16="http://schemas.microsoft.com/office/drawing/2014/main" id="{5222881F-EA07-4C01-A445-01D9D5A0C03E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451847" y="5933604"/>
                  <a:ext cx="66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71431" name="Freihand 171430">
                  <a:extLst>
                    <a:ext uri="{FF2B5EF4-FFF2-40B4-BE49-F238E27FC236}">
                      <a16:creationId xmlns:a16="http://schemas.microsoft.com/office/drawing/2014/main" id="{9E48B363-5E0F-478E-944B-B6D13FAC8242}"/>
                    </a:ext>
                  </a:extLst>
                </p14:cNvPr>
                <p14:cNvContentPartPr/>
                <p14:nvPr/>
              </p14:nvContentPartPr>
              <p14:xfrm>
                <a:off x="5342047" y="6117564"/>
                <a:ext cx="221760" cy="157680"/>
              </p14:xfrm>
            </p:contentPart>
          </mc:Choice>
          <mc:Fallback xmlns="">
            <p:pic>
              <p:nvPicPr>
                <p:cNvPr id="171431" name="Freihand 171430">
                  <a:extLst>
                    <a:ext uri="{FF2B5EF4-FFF2-40B4-BE49-F238E27FC236}">
                      <a16:creationId xmlns:a16="http://schemas.microsoft.com/office/drawing/2014/main" id="{9E48B363-5E0F-478E-944B-B6D13FAC824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337727" y="6113244"/>
                  <a:ext cx="23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71432" name="Freihand 171431">
                  <a:extLst>
                    <a:ext uri="{FF2B5EF4-FFF2-40B4-BE49-F238E27FC236}">
                      <a16:creationId xmlns:a16="http://schemas.microsoft.com/office/drawing/2014/main" id="{A02533E9-E81C-4531-81D2-FDE0F470664A}"/>
                    </a:ext>
                  </a:extLst>
                </p14:cNvPr>
                <p14:cNvContentPartPr/>
                <p14:nvPr/>
              </p14:nvContentPartPr>
              <p14:xfrm>
                <a:off x="5672527" y="6167244"/>
                <a:ext cx="150840" cy="19800"/>
              </p14:xfrm>
            </p:contentPart>
          </mc:Choice>
          <mc:Fallback xmlns="">
            <p:pic>
              <p:nvPicPr>
                <p:cNvPr id="171432" name="Freihand 171431">
                  <a:extLst>
                    <a:ext uri="{FF2B5EF4-FFF2-40B4-BE49-F238E27FC236}">
                      <a16:creationId xmlns:a16="http://schemas.microsoft.com/office/drawing/2014/main" id="{A02533E9-E81C-4531-81D2-FDE0F470664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668207" y="6162924"/>
                  <a:ext cx="159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71433" name="Freihand 171432">
                  <a:extLst>
                    <a:ext uri="{FF2B5EF4-FFF2-40B4-BE49-F238E27FC236}">
                      <a16:creationId xmlns:a16="http://schemas.microsoft.com/office/drawing/2014/main" id="{EC6D61A5-8490-48B5-9F27-054FF73EC5FD}"/>
                    </a:ext>
                  </a:extLst>
                </p14:cNvPr>
                <p14:cNvContentPartPr/>
                <p14:nvPr/>
              </p14:nvContentPartPr>
              <p14:xfrm>
                <a:off x="5839567" y="6105684"/>
                <a:ext cx="137160" cy="125640"/>
              </p14:xfrm>
            </p:contentPart>
          </mc:Choice>
          <mc:Fallback xmlns="">
            <p:pic>
              <p:nvPicPr>
                <p:cNvPr id="171433" name="Freihand 171432">
                  <a:extLst>
                    <a:ext uri="{FF2B5EF4-FFF2-40B4-BE49-F238E27FC236}">
                      <a16:creationId xmlns:a16="http://schemas.microsoft.com/office/drawing/2014/main" id="{EC6D61A5-8490-48B5-9F27-054FF73EC5F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835247" y="6101364"/>
                  <a:ext cx="14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71434" name="Freihand 171433">
                  <a:extLst>
                    <a:ext uri="{FF2B5EF4-FFF2-40B4-BE49-F238E27FC236}">
                      <a16:creationId xmlns:a16="http://schemas.microsoft.com/office/drawing/2014/main" id="{3936B1CA-71FC-40E1-8A91-6D41ADDF1C0D}"/>
                    </a:ext>
                  </a:extLst>
                </p14:cNvPr>
                <p14:cNvContentPartPr/>
                <p14:nvPr/>
              </p14:nvContentPartPr>
              <p14:xfrm>
                <a:off x="5975647" y="6197124"/>
                <a:ext cx="53280" cy="132120"/>
              </p14:xfrm>
            </p:contentPart>
          </mc:Choice>
          <mc:Fallback xmlns="">
            <p:pic>
              <p:nvPicPr>
                <p:cNvPr id="171434" name="Freihand 171433">
                  <a:extLst>
                    <a:ext uri="{FF2B5EF4-FFF2-40B4-BE49-F238E27FC236}">
                      <a16:creationId xmlns:a16="http://schemas.microsoft.com/office/drawing/2014/main" id="{3936B1CA-71FC-40E1-8A91-6D41ADDF1C0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971327" y="6192804"/>
                  <a:ext cx="61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71435" name="Freihand 171434">
                  <a:extLst>
                    <a:ext uri="{FF2B5EF4-FFF2-40B4-BE49-F238E27FC236}">
                      <a16:creationId xmlns:a16="http://schemas.microsoft.com/office/drawing/2014/main" id="{AE7DD0F1-7CB8-4B32-959A-D3F557C2EDB2}"/>
                    </a:ext>
                  </a:extLst>
                </p14:cNvPr>
                <p14:cNvContentPartPr/>
                <p14:nvPr/>
              </p14:nvContentPartPr>
              <p14:xfrm>
                <a:off x="5036407" y="5540124"/>
                <a:ext cx="1313280" cy="923040"/>
              </p14:xfrm>
            </p:contentPart>
          </mc:Choice>
          <mc:Fallback xmlns="">
            <p:pic>
              <p:nvPicPr>
                <p:cNvPr id="171435" name="Freihand 171434">
                  <a:extLst>
                    <a:ext uri="{FF2B5EF4-FFF2-40B4-BE49-F238E27FC236}">
                      <a16:creationId xmlns:a16="http://schemas.microsoft.com/office/drawing/2014/main" id="{AE7DD0F1-7CB8-4B32-959A-D3F557C2EDB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032087" y="5535804"/>
                  <a:ext cx="1321920" cy="9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71436" name="Freihand 171435">
                  <a:extLst>
                    <a:ext uri="{FF2B5EF4-FFF2-40B4-BE49-F238E27FC236}">
                      <a16:creationId xmlns:a16="http://schemas.microsoft.com/office/drawing/2014/main" id="{90722C0D-3058-42A6-AE53-39E7AA7662C3}"/>
                    </a:ext>
                  </a:extLst>
                </p14:cNvPr>
                <p14:cNvContentPartPr/>
                <p14:nvPr/>
              </p14:nvContentPartPr>
              <p14:xfrm>
                <a:off x="6234487" y="4429164"/>
                <a:ext cx="1245240" cy="1845360"/>
              </p14:xfrm>
            </p:contentPart>
          </mc:Choice>
          <mc:Fallback xmlns="">
            <p:pic>
              <p:nvPicPr>
                <p:cNvPr id="171436" name="Freihand 171435">
                  <a:extLst>
                    <a:ext uri="{FF2B5EF4-FFF2-40B4-BE49-F238E27FC236}">
                      <a16:creationId xmlns:a16="http://schemas.microsoft.com/office/drawing/2014/main" id="{90722C0D-3058-42A6-AE53-39E7AA7662C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230167" y="4424844"/>
                  <a:ext cx="1253880" cy="18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71437" name="Freihand 171436">
                  <a:extLst>
                    <a:ext uri="{FF2B5EF4-FFF2-40B4-BE49-F238E27FC236}">
                      <a16:creationId xmlns:a16="http://schemas.microsoft.com/office/drawing/2014/main" id="{59C87010-1012-4712-9BCE-2288A6EFF35F}"/>
                    </a:ext>
                  </a:extLst>
                </p14:cNvPr>
                <p14:cNvContentPartPr/>
                <p14:nvPr/>
              </p14:nvContentPartPr>
              <p14:xfrm>
                <a:off x="7046647" y="4384524"/>
                <a:ext cx="227160" cy="150480"/>
              </p14:xfrm>
            </p:contentPart>
          </mc:Choice>
          <mc:Fallback xmlns="">
            <p:pic>
              <p:nvPicPr>
                <p:cNvPr id="171437" name="Freihand 171436">
                  <a:extLst>
                    <a:ext uri="{FF2B5EF4-FFF2-40B4-BE49-F238E27FC236}">
                      <a16:creationId xmlns:a16="http://schemas.microsoft.com/office/drawing/2014/main" id="{59C87010-1012-4712-9BCE-2288A6EFF35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042327" y="4380204"/>
                  <a:ext cx="235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71439" name="Freihand 171438">
                  <a:extLst>
                    <a:ext uri="{FF2B5EF4-FFF2-40B4-BE49-F238E27FC236}">
                      <a16:creationId xmlns:a16="http://schemas.microsoft.com/office/drawing/2014/main" id="{0ACB97D5-235D-43FB-98E7-30F694C900BD}"/>
                    </a:ext>
                  </a:extLst>
                </p14:cNvPr>
                <p14:cNvContentPartPr/>
                <p14:nvPr/>
              </p14:nvContentPartPr>
              <p14:xfrm>
                <a:off x="4408567" y="4611324"/>
                <a:ext cx="683280" cy="1316160"/>
              </p14:xfrm>
            </p:contentPart>
          </mc:Choice>
          <mc:Fallback xmlns="">
            <p:pic>
              <p:nvPicPr>
                <p:cNvPr id="171439" name="Freihand 171438">
                  <a:extLst>
                    <a:ext uri="{FF2B5EF4-FFF2-40B4-BE49-F238E27FC236}">
                      <a16:creationId xmlns:a16="http://schemas.microsoft.com/office/drawing/2014/main" id="{0ACB97D5-235D-43FB-98E7-30F694C900BD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404247" y="4607004"/>
                  <a:ext cx="691920" cy="13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71440" name="Freihand 171439">
                  <a:extLst>
                    <a:ext uri="{FF2B5EF4-FFF2-40B4-BE49-F238E27FC236}">
                      <a16:creationId xmlns:a16="http://schemas.microsoft.com/office/drawing/2014/main" id="{33B4BBFF-24BF-42C1-A602-B90DF133DE1E}"/>
                    </a:ext>
                  </a:extLst>
                </p14:cNvPr>
                <p14:cNvContentPartPr/>
                <p14:nvPr/>
              </p14:nvContentPartPr>
              <p14:xfrm>
                <a:off x="5038927" y="4545444"/>
                <a:ext cx="192960" cy="293760"/>
              </p14:xfrm>
            </p:contentPart>
          </mc:Choice>
          <mc:Fallback xmlns="">
            <p:pic>
              <p:nvPicPr>
                <p:cNvPr id="171440" name="Freihand 171439">
                  <a:extLst>
                    <a:ext uri="{FF2B5EF4-FFF2-40B4-BE49-F238E27FC236}">
                      <a16:creationId xmlns:a16="http://schemas.microsoft.com/office/drawing/2014/main" id="{33B4BBFF-24BF-42C1-A602-B90DF133DE1E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034607" y="4541124"/>
                  <a:ext cx="201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71442" name="Freihand 171441">
                  <a:extLst>
                    <a:ext uri="{FF2B5EF4-FFF2-40B4-BE49-F238E27FC236}">
                      <a16:creationId xmlns:a16="http://schemas.microsoft.com/office/drawing/2014/main" id="{64B51F55-8667-4255-974F-7924F0329BBE}"/>
                    </a:ext>
                  </a:extLst>
                </p14:cNvPr>
                <p14:cNvContentPartPr/>
                <p14:nvPr/>
              </p14:nvContentPartPr>
              <p14:xfrm>
                <a:off x="3688927" y="5580084"/>
                <a:ext cx="2679480" cy="997200"/>
              </p14:xfrm>
            </p:contentPart>
          </mc:Choice>
          <mc:Fallback xmlns="">
            <p:pic>
              <p:nvPicPr>
                <p:cNvPr id="171442" name="Freihand 171441">
                  <a:extLst>
                    <a:ext uri="{FF2B5EF4-FFF2-40B4-BE49-F238E27FC236}">
                      <a16:creationId xmlns:a16="http://schemas.microsoft.com/office/drawing/2014/main" id="{64B51F55-8667-4255-974F-7924F0329BBE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684607" y="5575764"/>
                  <a:ext cx="2688120" cy="10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446" name="Gruppieren 171445">
            <a:extLst>
              <a:ext uri="{FF2B5EF4-FFF2-40B4-BE49-F238E27FC236}">
                <a16:creationId xmlns:a16="http://schemas.microsoft.com/office/drawing/2014/main" id="{E7337FAB-1545-4409-8A78-6527CE12AF63}"/>
              </a:ext>
            </a:extLst>
          </p:cNvPr>
          <p:cNvGrpSpPr/>
          <p:nvPr/>
        </p:nvGrpSpPr>
        <p:grpSpPr>
          <a:xfrm>
            <a:off x="1439287" y="-17196"/>
            <a:ext cx="663840" cy="380520"/>
            <a:chOff x="1439287" y="-17196"/>
            <a:chExt cx="6638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71444" name="Freihand 171443">
                  <a:extLst>
                    <a:ext uri="{FF2B5EF4-FFF2-40B4-BE49-F238E27FC236}">
                      <a16:creationId xmlns:a16="http://schemas.microsoft.com/office/drawing/2014/main" id="{CF73731E-B1E7-44AC-9EAB-DCF8DEA6F60E}"/>
                    </a:ext>
                  </a:extLst>
                </p14:cNvPr>
                <p14:cNvContentPartPr/>
                <p14:nvPr/>
              </p14:nvContentPartPr>
              <p14:xfrm>
                <a:off x="1817647" y="84684"/>
                <a:ext cx="21240" cy="51120"/>
              </p14:xfrm>
            </p:contentPart>
          </mc:Choice>
          <mc:Fallback xmlns="">
            <p:pic>
              <p:nvPicPr>
                <p:cNvPr id="171444" name="Freihand 171443">
                  <a:extLst>
                    <a:ext uri="{FF2B5EF4-FFF2-40B4-BE49-F238E27FC236}">
                      <a16:creationId xmlns:a16="http://schemas.microsoft.com/office/drawing/2014/main" id="{CF73731E-B1E7-44AC-9EAB-DCF8DEA6F60E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813327" y="80364"/>
                  <a:ext cx="29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71445" name="Freihand 171444">
                  <a:extLst>
                    <a:ext uri="{FF2B5EF4-FFF2-40B4-BE49-F238E27FC236}">
                      <a16:creationId xmlns:a16="http://schemas.microsoft.com/office/drawing/2014/main" id="{A9099EB9-C039-460E-A77B-EA24796419B4}"/>
                    </a:ext>
                  </a:extLst>
                </p14:cNvPr>
                <p14:cNvContentPartPr/>
                <p14:nvPr/>
              </p14:nvContentPartPr>
              <p14:xfrm>
                <a:off x="1439287" y="-17196"/>
                <a:ext cx="663840" cy="380520"/>
              </p14:xfrm>
            </p:contentPart>
          </mc:Choice>
          <mc:Fallback xmlns="">
            <p:pic>
              <p:nvPicPr>
                <p:cNvPr id="171445" name="Freihand 171444">
                  <a:extLst>
                    <a:ext uri="{FF2B5EF4-FFF2-40B4-BE49-F238E27FC236}">
                      <a16:creationId xmlns:a16="http://schemas.microsoft.com/office/drawing/2014/main" id="{A9099EB9-C039-460E-A77B-EA24796419B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434967" y="-21516"/>
                  <a:ext cx="672480" cy="38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022B1CB-EB48-4896-8551-3A30F2611AAC}"/>
              </a:ext>
            </a:extLst>
          </p:cNvPr>
          <p:cNvGrpSpPr/>
          <p:nvPr/>
        </p:nvGrpSpPr>
        <p:grpSpPr>
          <a:xfrm>
            <a:off x="491595" y="2069724"/>
            <a:ext cx="4273920" cy="97560"/>
            <a:chOff x="491595" y="2069724"/>
            <a:chExt cx="427392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B21E646-F9DA-4A57-98BB-81F5A21BDA9C}"/>
                    </a:ext>
                  </a:extLst>
                </p14:cNvPr>
                <p14:cNvContentPartPr/>
                <p14:nvPr/>
              </p14:nvContentPartPr>
              <p14:xfrm>
                <a:off x="491595" y="2069724"/>
                <a:ext cx="2306160" cy="97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B21E646-F9DA-4A57-98BB-81F5A21BDA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7275" y="2065404"/>
                  <a:ext cx="2314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FEE855C-5A47-4D49-B10E-59F895369977}"/>
                    </a:ext>
                  </a:extLst>
                </p14:cNvPr>
                <p14:cNvContentPartPr/>
                <p14:nvPr/>
              </p14:nvContentPartPr>
              <p14:xfrm>
                <a:off x="3542595" y="2083404"/>
                <a:ext cx="1222920" cy="83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FEE855C-5A47-4D49-B10E-59F8953699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38275" y="2079084"/>
                  <a:ext cx="123156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1B593E1-A41C-4A8E-B1E7-CBA68E70A04B}"/>
                  </a:ext>
                </a:extLst>
              </p14:cNvPr>
              <p14:cNvContentPartPr/>
              <p14:nvPr/>
            </p14:nvContentPartPr>
            <p14:xfrm>
              <a:off x="808035" y="3645444"/>
              <a:ext cx="1873800" cy="1238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1B593E1-A41C-4A8E-B1E7-CBA68E70A0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3715" y="3641124"/>
                <a:ext cx="1882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159BA9D-46E3-4E4B-813A-BCE8D2E53B82}"/>
                  </a:ext>
                </a:extLst>
              </p14:cNvPr>
              <p14:cNvContentPartPr/>
              <p14:nvPr/>
            </p14:nvContentPartPr>
            <p14:xfrm>
              <a:off x="3667515" y="3545004"/>
              <a:ext cx="2049480" cy="788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159BA9D-46E3-4E4B-813A-BCE8D2E53B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3195" y="3540684"/>
                <a:ext cx="2058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667D845-8B05-4BFC-B021-FF37231C8B71}"/>
                  </a:ext>
                </a:extLst>
              </p14:cNvPr>
              <p14:cNvContentPartPr/>
              <p14:nvPr/>
            </p14:nvContentPartPr>
            <p14:xfrm>
              <a:off x="3324075" y="3947484"/>
              <a:ext cx="2838960" cy="41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667D845-8B05-4BFC-B021-FF37231C8B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9755" y="3943164"/>
                <a:ext cx="2847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630544-FC15-4243-9BB8-306B178141F3}"/>
                  </a:ext>
                </a:extLst>
              </p14:cNvPr>
              <p14:cNvContentPartPr/>
              <p14:nvPr/>
            </p14:nvContentPartPr>
            <p14:xfrm>
              <a:off x="3501915" y="5039724"/>
              <a:ext cx="4840200" cy="83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630544-FC15-4243-9BB8-306B178141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97595" y="5035404"/>
                <a:ext cx="4848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E6BD9C9-88E1-4199-8F8E-C5B40387BEAD}"/>
                  </a:ext>
                </a:extLst>
              </p14:cNvPr>
              <p14:cNvContentPartPr/>
              <p14:nvPr/>
            </p14:nvContentPartPr>
            <p14:xfrm>
              <a:off x="1237515" y="5473884"/>
              <a:ext cx="2608200" cy="572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E6BD9C9-88E1-4199-8F8E-C5B40387BE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3195" y="5469564"/>
                <a:ext cx="261684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46C62F2-DC4A-489A-91F2-77CDB6AED754}"/>
                  </a:ext>
                </a:extLst>
              </p14:cNvPr>
              <p14:cNvContentPartPr/>
              <p14:nvPr/>
            </p14:nvContentPartPr>
            <p14:xfrm>
              <a:off x="5456527" y="796044"/>
              <a:ext cx="1760400" cy="661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46C62F2-DC4A-489A-91F2-77CDB6AED7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2207" y="791724"/>
                <a:ext cx="176904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0B9CC91-17FE-4B05-80C3-B48C95CB68A5}"/>
                  </a:ext>
                </a:extLst>
              </p14:cNvPr>
              <p14:cNvContentPartPr/>
              <p14:nvPr/>
            </p14:nvContentPartPr>
            <p14:xfrm>
              <a:off x="8775727" y="2075484"/>
              <a:ext cx="2300760" cy="73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0B9CC91-17FE-4B05-80C3-B48C95CB68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1407" y="2071164"/>
                <a:ext cx="2309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37FD8BA-771D-4047-AEC3-ADBFE782FB92}"/>
                  </a:ext>
                </a:extLst>
              </p14:cNvPr>
              <p14:cNvContentPartPr/>
              <p14:nvPr/>
            </p14:nvContentPartPr>
            <p14:xfrm>
              <a:off x="1738087" y="3423684"/>
              <a:ext cx="2858400" cy="49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37FD8BA-771D-4047-AEC3-ADBFE782FB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3767" y="3419364"/>
                <a:ext cx="2867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C367A0C-A50B-4CC9-8E6C-4BB384C504C8}"/>
                  </a:ext>
                </a:extLst>
              </p14:cNvPr>
              <p14:cNvContentPartPr/>
              <p14:nvPr/>
            </p14:nvContentPartPr>
            <p14:xfrm>
              <a:off x="7989847" y="3461124"/>
              <a:ext cx="2565360" cy="40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C367A0C-A50B-4CC9-8E6C-4BB384C504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85527" y="3456804"/>
                <a:ext cx="257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8AF9EB8-2729-4CF3-8B9C-7C95FCEADECD}"/>
                  </a:ext>
                </a:extLst>
              </p14:cNvPr>
              <p14:cNvContentPartPr/>
              <p14:nvPr/>
            </p14:nvContentPartPr>
            <p14:xfrm>
              <a:off x="6762967" y="4304244"/>
              <a:ext cx="1033560" cy="49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8AF9EB8-2729-4CF3-8B9C-7C95FCEADE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58647" y="4299924"/>
                <a:ext cx="1042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4B0BD0B-BE25-438B-84B8-B22BFE2AE0F0}"/>
                  </a:ext>
                </a:extLst>
              </p14:cNvPr>
              <p14:cNvContentPartPr/>
              <p14:nvPr/>
            </p14:nvContentPartPr>
            <p14:xfrm>
              <a:off x="4403167" y="4280844"/>
              <a:ext cx="1641240" cy="532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4B0BD0B-BE25-438B-84B8-B22BFE2AE0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8847" y="4276524"/>
                <a:ext cx="1649880" cy="54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F514097-A812-4B41-BC8F-EA689607A70B}"/>
              </a:ext>
            </a:extLst>
          </p:cNvPr>
          <p:cNvGrpSpPr/>
          <p:nvPr/>
        </p:nvGrpSpPr>
        <p:grpSpPr>
          <a:xfrm>
            <a:off x="4700167" y="4654164"/>
            <a:ext cx="1055520" cy="388080"/>
            <a:chOff x="4700167" y="4654164"/>
            <a:chExt cx="105552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D9BF09-BE71-494C-A9D0-2D8FDAA3450E}"/>
                    </a:ext>
                  </a:extLst>
                </p14:cNvPr>
                <p14:cNvContentPartPr/>
                <p14:nvPr/>
              </p14:nvContentPartPr>
              <p14:xfrm>
                <a:off x="4700167" y="4788084"/>
                <a:ext cx="195480" cy="174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D9BF09-BE71-494C-A9D0-2D8FDAA345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95847" y="4783764"/>
                  <a:ext cx="20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AEDEAA2-BFA9-4777-BFA8-C37EF8A442F4}"/>
                    </a:ext>
                  </a:extLst>
                </p14:cNvPr>
                <p14:cNvContentPartPr/>
                <p14:nvPr/>
              </p14:nvContentPartPr>
              <p14:xfrm>
                <a:off x="5009047" y="4755684"/>
                <a:ext cx="105840" cy="202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AEDEAA2-BFA9-4777-BFA8-C37EF8A442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04727" y="4751364"/>
                  <a:ext cx="114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7CA495-CC37-4737-9ED8-8FE538AC9DBD}"/>
                    </a:ext>
                  </a:extLst>
                </p14:cNvPr>
                <p14:cNvContentPartPr/>
                <p14:nvPr/>
              </p14:nvContentPartPr>
              <p14:xfrm>
                <a:off x="5184367" y="4854324"/>
                <a:ext cx="99360" cy="57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7CA495-CC37-4737-9ED8-8FE538AC9D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80047" y="4850004"/>
                  <a:ext cx="108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F57E44F-E2CA-49D9-8195-0D152FBB6073}"/>
                    </a:ext>
                  </a:extLst>
                </p14:cNvPr>
                <p14:cNvContentPartPr/>
                <p14:nvPr/>
              </p14:nvContentPartPr>
              <p14:xfrm>
                <a:off x="5230447" y="4855404"/>
                <a:ext cx="90720" cy="123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F57E44F-E2CA-49D9-8195-0D152FBB60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26127" y="4851084"/>
                  <a:ext cx="99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208A891-0EAE-4B07-988D-F5E4AB759A75}"/>
                    </a:ext>
                  </a:extLst>
                </p14:cNvPr>
                <p14:cNvContentPartPr/>
                <p14:nvPr/>
              </p14:nvContentPartPr>
              <p14:xfrm>
                <a:off x="5398927" y="4900404"/>
                <a:ext cx="21960" cy="97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208A891-0EAE-4B07-988D-F5E4AB759A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94607" y="4896084"/>
                  <a:ext cx="3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D70C386-3111-4A34-8C73-77BB68ED963F}"/>
                    </a:ext>
                  </a:extLst>
                </p14:cNvPr>
                <p14:cNvContentPartPr/>
                <p14:nvPr/>
              </p14:nvContentPartPr>
              <p14:xfrm>
                <a:off x="5572447" y="4845324"/>
                <a:ext cx="72720" cy="81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D70C386-3111-4A34-8C73-77BB68ED96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68127" y="4841004"/>
                  <a:ext cx="8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AF3ABDC-EB1E-474E-BA53-C004E885BDD7}"/>
                    </a:ext>
                  </a:extLst>
                </p14:cNvPr>
                <p14:cNvContentPartPr/>
                <p14:nvPr/>
              </p14:nvContentPartPr>
              <p14:xfrm>
                <a:off x="5608447" y="4745964"/>
                <a:ext cx="24840" cy="6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AF3ABDC-EB1E-474E-BA53-C004E885BD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04127" y="4741644"/>
                  <a:ext cx="33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B2EF5A-3BCD-400D-B076-3CD61F75BAA3}"/>
                    </a:ext>
                  </a:extLst>
                </p14:cNvPr>
                <p14:cNvContentPartPr/>
                <p14:nvPr/>
              </p14:nvContentPartPr>
              <p14:xfrm>
                <a:off x="5612767" y="4736244"/>
                <a:ext cx="142920" cy="306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B2EF5A-3BCD-400D-B076-3CD61F75BA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08447" y="4731924"/>
                  <a:ext cx="151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4C582CE-3AAF-4892-8666-9C2A9482A307}"/>
                    </a:ext>
                  </a:extLst>
                </p14:cNvPr>
                <p14:cNvContentPartPr/>
                <p14:nvPr/>
              </p14:nvContentPartPr>
              <p14:xfrm>
                <a:off x="5281567" y="4684044"/>
                <a:ext cx="21960" cy="86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4C582CE-3AAF-4892-8666-9C2A9482A3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77247" y="4679724"/>
                  <a:ext cx="30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4A3158-560A-42FA-BDD4-4B566A7A2B4D}"/>
                    </a:ext>
                  </a:extLst>
                </p14:cNvPr>
                <p14:cNvContentPartPr/>
                <p14:nvPr/>
              </p14:nvContentPartPr>
              <p14:xfrm>
                <a:off x="5201647" y="4772964"/>
                <a:ext cx="150120" cy="10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4A3158-560A-42FA-BDD4-4B566A7A2B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97327" y="4768644"/>
                  <a:ext cx="158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6F8EE0-A9B3-4810-AE4F-E8D66BC8D419}"/>
                    </a:ext>
                  </a:extLst>
                </p14:cNvPr>
                <p14:cNvContentPartPr/>
                <p14:nvPr/>
              </p14:nvContentPartPr>
              <p14:xfrm>
                <a:off x="5221807" y="4725804"/>
                <a:ext cx="114120" cy="21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6F8EE0-A9B3-4810-AE4F-E8D66BC8D4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17487" y="4721484"/>
                  <a:ext cx="12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D276A2D-2EE0-42D0-8142-D800723B81B8}"/>
                    </a:ext>
                  </a:extLst>
                </p14:cNvPr>
                <p14:cNvContentPartPr/>
                <p14:nvPr/>
              </p14:nvContentPartPr>
              <p14:xfrm>
                <a:off x="5145487" y="4793484"/>
                <a:ext cx="28440" cy="4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D276A2D-2EE0-42D0-8142-D800723B81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1167" y="4789164"/>
                  <a:ext cx="37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7C1E30-8AC0-40F9-BF18-8B226176959D}"/>
                    </a:ext>
                  </a:extLst>
                </p14:cNvPr>
                <p14:cNvContentPartPr/>
                <p14:nvPr/>
              </p14:nvContentPartPr>
              <p14:xfrm>
                <a:off x="5181127" y="4830924"/>
                <a:ext cx="7560" cy="14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7C1E30-8AC0-40F9-BF18-8B22617695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76807" y="4826604"/>
                  <a:ext cx="16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6DDF154-F06F-41C7-B9C8-F48DB7CC23A0}"/>
                    </a:ext>
                  </a:extLst>
                </p14:cNvPr>
                <p14:cNvContentPartPr/>
                <p14:nvPr/>
              </p14:nvContentPartPr>
              <p14:xfrm>
                <a:off x="5337367" y="4672164"/>
                <a:ext cx="56160" cy="64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6DDF154-F06F-41C7-B9C8-F48DB7CC23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33047" y="4667844"/>
                  <a:ext cx="64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E5CA2A6-9A1F-462C-BAE6-0D786D7E198E}"/>
                    </a:ext>
                  </a:extLst>
                </p14:cNvPr>
                <p14:cNvContentPartPr/>
                <p14:nvPr/>
              </p14:nvContentPartPr>
              <p14:xfrm>
                <a:off x="5543287" y="4713564"/>
                <a:ext cx="119880" cy="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E5CA2A6-9A1F-462C-BAE6-0D786D7E19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38967" y="4709244"/>
                  <a:ext cx="128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171CB5-A657-4976-8F77-BEB3DAB22A2E}"/>
                    </a:ext>
                  </a:extLst>
                </p14:cNvPr>
                <p14:cNvContentPartPr/>
                <p14:nvPr/>
              </p14:nvContentPartPr>
              <p14:xfrm>
                <a:off x="5485687" y="4753164"/>
                <a:ext cx="45720" cy="6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171CB5-A657-4976-8F77-BEB3DAB22A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81367" y="4748844"/>
                  <a:ext cx="54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8B43FB9-0226-4E75-BC5A-6531DDF9ACFC}"/>
                    </a:ext>
                  </a:extLst>
                </p14:cNvPr>
                <p14:cNvContentPartPr/>
                <p14:nvPr/>
              </p14:nvContentPartPr>
              <p14:xfrm>
                <a:off x="5670367" y="4654164"/>
                <a:ext cx="73800" cy="62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8B43FB9-0226-4E75-BC5A-6531DDF9AC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66047" y="4649844"/>
                  <a:ext cx="8244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C36CB7D-0B95-4927-9469-A8B1053693AE}"/>
                  </a:ext>
                </a:extLst>
              </p14:cNvPr>
              <p14:cNvContentPartPr/>
              <p14:nvPr/>
            </p14:nvContentPartPr>
            <p14:xfrm>
              <a:off x="1775527" y="4328364"/>
              <a:ext cx="2347200" cy="5122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C36CB7D-0B95-4927-9469-A8B1053693A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71207" y="4324044"/>
                <a:ext cx="235584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4175BCD-7D3C-4361-AE0C-BBB03BB204AE}"/>
              </a:ext>
            </a:extLst>
          </p:cNvPr>
          <p:cNvGrpSpPr/>
          <p:nvPr/>
        </p:nvGrpSpPr>
        <p:grpSpPr>
          <a:xfrm>
            <a:off x="2386447" y="4730484"/>
            <a:ext cx="619200" cy="453600"/>
            <a:chOff x="2386447" y="4730484"/>
            <a:chExt cx="6192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E92FB52-2834-4942-BB3A-657A486B5FF1}"/>
                    </a:ext>
                  </a:extLst>
                </p14:cNvPr>
                <p14:cNvContentPartPr/>
                <p14:nvPr/>
              </p14:nvContentPartPr>
              <p14:xfrm>
                <a:off x="2490847" y="4794564"/>
                <a:ext cx="49320" cy="181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E92FB52-2834-4942-BB3A-657A486B5F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86527" y="4790244"/>
                  <a:ext cx="5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7CCCC7-E9E6-463E-87CD-0FC8FE7B6D9B}"/>
                    </a:ext>
                  </a:extLst>
                </p14:cNvPr>
                <p14:cNvContentPartPr/>
                <p14:nvPr/>
              </p14:nvContentPartPr>
              <p14:xfrm>
                <a:off x="2397967" y="4947564"/>
                <a:ext cx="197640" cy="42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7CCCC7-E9E6-463E-87CD-0FC8FE7B6D9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3647" y="4943244"/>
                  <a:ext cx="206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7C99DD7-C38F-4BE5-8E8F-FEEDECCB11A7}"/>
                    </a:ext>
                  </a:extLst>
                </p14:cNvPr>
                <p14:cNvContentPartPr/>
                <p14:nvPr/>
              </p14:nvContentPartPr>
              <p14:xfrm>
                <a:off x="2386447" y="4779444"/>
                <a:ext cx="212760" cy="47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7C99DD7-C38F-4BE5-8E8F-FEEDECCB11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82127" y="4775124"/>
                  <a:ext cx="221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7B809A0-373F-48B9-A181-41F8DF3FF952}"/>
                    </a:ext>
                  </a:extLst>
                </p14:cNvPr>
                <p14:cNvContentPartPr/>
                <p14:nvPr/>
              </p14:nvContentPartPr>
              <p14:xfrm>
                <a:off x="2674807" y="4740924"/>
                <a:ext cx="102600" cy="219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7B809A0-373F-48B9-A181-41F8DF3FF9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70487" y="4736604"/>
                  <a:ext cx="111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098C2C0-E486-45CC-995F-DC79DB084064}"/>
                    </a:ext>
                  </a:extLst>
                </p14:cNvPr>
                <p14:cNvContentPartPr/>
                <p14:nvPr/>
              </p14:nvContentPartPr>
              <p14:xfrm>
                <a:off x="2841127" y="4730484"/>
                <a:ext cx="56520" cy="176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098C2C0-E486-45CC-995F-DC79DB0840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36807" y="4726164"/>
                  <a:ext cx="6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7204E9F-19ED-4457-8AAC-F8BE7C913324}"/>
                    </a:ext>
                  </a:extLst>
                </p14:cNvPr>
                <p14:cNvContentPartPr/>
                <p14:nvPr/>
              </p14:nvContentPartPr>
              <p14:xfrm>
                <a:off x="2899447" y="4739124"/>
                <a:ext cx="106200" cy="315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7204E9F-19ED-4457-8AAC-F8BE7C9133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95127" y="4734804"/>
                  <a:ext cx="114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E30FE19-7142-4104-97DB-D8D0DF498E9A}"/>
                    </a:ext>
                  </a:extLst>
                </p14:cNvPr>
                <p14:cNvContentPartPr/>
                <p14:nvPr/>
              </p14:nvContentPartPr>
              <p14:xfrm>
                <a:off x="2784247" y="5055204"/>
                <a:ext cx="90720" cy="21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E30FE19-7142-4104-97DB-D8D0DF498E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79927" y="5050884"/>
                  <a:ext cx="99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68C0F10-EB1F-4510-B9BB-F7D86915827E}"/>
                    </a:ext>
                  </a:extLst>
                </p14:cNvPr>
                <p14:cNvContentPartPr/>
                <p14:nvPr/>
              </p14:nvContentPartPr>
              <p14:xfrm>
                <a:off x="2673367" y="5114964"/>
                <a:ext cx="44280" cy="69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68C0F10-EB1F-4510-B9BB-F7D8691582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69047" y="5110644"/>
                  <a:ext cx="52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66B610-8826-4707-84D1-57421773411E}"/>
                    </a:ext>
                  </a:extLst>
                </p14:cNvPr>
                <p14:cNvContentPartPr/>
                <p14:nvPr/>
              </p14:nvContentPartPr>
              <p14:xfrm>
                <a:off x="2904487" y="4978524"/>
                <a:ext cx="60480" cy="64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66B610-8826-4707-84D1-5742177341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00167" y="4974204"/>
                  <a:ext cx="691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50E0814-35CA-42EE-84CB-2D777ECCB459}"/>
                  </a:ext>
                </a:extLst>
              </p14:cNvPr>
              <p14:cNvContentPartPr/>
              <p14:nvPr/>
            </p14:nvContentPartPr>
            <p14:xfrm>
              <a:off x="3696487" y="114564"/>
              <a:ext cx="3579840" cy="7462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50E0814-35CA-42EE-84CB-2D777ECCB4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692167" y="110244"/>
                <a:ext cx="358848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17A6E24-3590-462F-A835-160F73FA48E6}"/>
                  </a:ext>
                </a:extLst>
              </p14:cNvPr>
              <p14:cNvContentPartPr/>
              <p14:nvPr/>
            </p14:nvContentPartPr>
            <p14:xfrm>
              <a:off x="4462207" y="4589004"/>
              <a:ext cx="1579680" cy="6256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17A6E24-3590-462F-A835-160F73FA48E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57887" y="4584684"/>
                <a:ext cx="158832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9E67DEE-F3B4-466B-BE16-05E880B9828C}"/>
                  </a:ext>
                </a:extLst>
              </p14:cNvPr>
              <p14:cNvContentPartPr/>
              <p14:nvPr/>
            </p14:nvContentPartPr>
            <p14:xfrm>
              <a:off x="2216527" y="4592604"/>
              <a:ext cx="1076760" cy="6526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9E67DEE-F3B4-466B-BE16-05E880B9828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12207" y="4588284"/>
                <a:ext cx="108540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747063-A1AC-448F-8CB7-2079C07AB508}"/>
              </a:ext>
            </a:extLst>
          </p:cNvPr>
          <p:cNvGrpSpPr/>
          <p:nvPr/>
        </p:nvGrpSpPr>
        <p:grpSpPr>
          <a:xfrm>
            <a:off x="3551047" y="89724"/>
            <a:ext cx="132480" cy="139680"/>
            <a:chOff x="3551047" y="89724"/>
            <a:chExt cx="13248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F4B4580-1256-4DD8-A329-B50A363F4EFF}"/>
                    </a:ext>
                  </a:extLst>
                </p14:cNvPr>
                <p14:cNvContentPartPr/>
                <p14:nvPr/>
              </p14:nvContentPartPr>
              <p14:xfrm>
                <a:off x="3551047" y="89724"/>
                <a:ext cx="122760" cy="50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F4B4580-1256-4DD8-A329-B50A363F4EF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46727" y="85404"/>
                  <a:ext cx="131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F74CE3-C5CD-4CFD-B98F-FDCE3F4A5E4F}"/>
                    </a:ext>
                  </a:extLst>
                </p14:cNvPr>
                <p14:cNvContentPartPr/>
                <p14:nvPr/>
              </p14:nvContentPartPr>
              <p14:xfrm>
                <a:off x="3607567" y="102324"/>
                <a:ext cx="75960" cy="127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F74CE3-C5CD-4CFD-B98F-FDCE3F4A5E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03247" y="98004"/>
                  <a:ext cx="846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4EE5F52-A200-494F-8566-08C7DBD2DA36}"/>
                  </a:ext>
                </a:extLst>
              </p14:cNvPr>
              <p14:cNvContentPartPr/>
              <p14:nvPr/>
            </p14:nvContentPartPr>
            <p14:xfrm>
              <a:off x="3833287" y="94404"/>
              <a:ext cx="192960" cy="65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4EE5F52-A200-494F-8566-08C7DBD2DA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8967" y="90084"/>
                <a:ext cx="20160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9E3BD57-E27A-4B4D-9B5D-572844C316E8}"/>
              </a:ext>
            </a:extLst>
          </p:cNvPr>
          <p:cNvGrpSpPr/>
          <p:nvPr/>
        </p:nvGrpSpPr>
        <p:grpSpPr>
          <a:xfrm>
            <a:off x="4227127" y="66684"/>
            <a:ext cx="897840" cy="150840"/>
            <a:chOff x="4227127" y="66684"/>
            <a:chExt cx="89784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7A3606-7926-4414-84E4-38893EFEC471}"/>
                    </a:ext>
                  </a:extLst>
                </p14:cNvPr>
                <p14:cNvContentPartPr/>
                <p14:nvPr/>
              </p14:nvContentPartPr>
              <p14:xfrm>
                <a:off x="4227127" y="109524"/>
                <a:ext cx="145800" cy="5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7A3606-7926-4414-84E4-38893EFEC4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2807" y="105204"/>
                  <a:ext cx="154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4D94964-0773-41FF-B329-EEB9314B2A34}"/>
                    </a:ext>
                  </a:extLst>
                </p14:cNvPr>
                <p14:cNvContentPartPr/>
                <p14:nvPr/>
              </p14:nvContentPartPr>
              <p14:xfrm>
                <a:off x="4465447" y="92604"/>
                <a:ext cx="20520" cy="88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4D94964-0773-41FF-B329-EEB9314B2A3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61127" y="88284"/>
                  <a:ext cx="29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9D06FBE-ED7F-4E6D-86E3-88CB71CE9943}"/>
                    </a:ext>
                  </a:extLst>
                </p14:cNvPr>
                <p14:cNvContentPartPr/>
                <p14:nvPr/>
              </p14:nvContentPartPr>
              <p14:xfrm>
                <a:off x="4423687" y="127524"/>
                <a:ext cx="113760" cy="7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9D06FBE-ED7F-4E6D-86E3-88CB71CE99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9367" y="123204"/>
                  <a:ext cx="122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5081DEB-CA53-4A70-A143-69F7950F7510}"/>
                    </a:ext>
                  </a:extLst>
                </p14:cNvPr>
                <p14:cNvContentPartPr/>
                <p14:nvPr/>
              </p14:nvContentPartPr>
              <p14:xfrm>
                <a:off x="4665607" y="85044"/>
                <a:ext cx="21240" cy="79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5081DEB-CA53-4A70-A143-69F7950F75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1287" y="80724"/>
                  <a:ext cx="29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CAF659D-8B1E-4296-80E7-CB1F348C85B9}"/>
                    </a:ext>
                  </a:extLst>
                </p14:cNvPr>
                <p14:cNvContentPartPr/>
                <p14:nvPr/>
              </p14:nvContentPartPr>
              <p14:xfrm>
                <a:off x="4606927" y="149484"/>
                <a:ext cx="143280" cy="28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CAF659D-8B1E-4296-80E7-CB1F348C85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02607" y="145164"/>
                  <a:ext cx="151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DF65C53-F4AD-4B69-859D-0623D113838E}"/>
                    </a:ext>
                  </a:extLst>
                </p14:cNvPr>
                <p14:cNvContentPartPr/>
                <p14:nvPr/>
              </p14:nvContentPartPr>
              <p14:xfrm>
                <a:off x="4585327" y="66684"/>
                <a:ext cx="198360" cy="26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DF65C53-F4AD-4B69-859D-0623D11383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81007" y="62364"/>
                  <a:ext cx="207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AC6E9E-5B9B-4F3D-B686-6017F3BA660A}"/>
                    </a:ext>
                  </a:extLst>
                </p14:cNvPr>
                <p14:cNvContentPartPr/>
                <p14:nvPr/>
              </p14:nvContentPartPr>
              <p14:xfrm>
                <a:off x="4836607" y="87564"/>
                <a:ext cx="135000" cy="85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AC6E9E-5B9B-4F3D-B686-6017F3BA66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32287" y="83244"/>
                  <a:ext cx="143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CA84671-920F-47A9-9D89-00C16AA9886F}"/>
                    </a:ext>
                  </a:extLst>
                </p14:cNvPr>
                <p14:cNvContentPartPr/>
                <p14:nvPr/>
              </p14:nvContentPartPr>
              <p14:xfrm>
                <a:off x="5013007" y="71724"/>
                <a:ext cx="111960" cy="145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CA84671-920F-47A9-9D89-00C16AA988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08687" y="67404"/>
                  <a:ext cx="1206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2D6AAD26-EC1F-47D1-BFFA-38097BE91B03}"/>
              </a:ext>
            </a:extLst>
          </p:cNvPr>
          <p:cNvGrpSpPr/>
          <p:nvPr/>
        </p:nvGrpSpPr>
        <p:grpSpPr>
          <a:xfrm>
            <a:off x="5452927" y="81444"/>
            <a:ext cx="3550680" cy="857880"/>
            <a:chOff x="5452927" y="81444"/>
            <a:chExt cx="355068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A37BA98-3E34-46B6-843F-EA28B7C226D1}"/>
                    </a:ext>
                  </a:extLst>
                </p14:cNvPr>
                <p14:cNvContentPartPr/>
                <p14:nvPr/>
              </p14:nvContentPartPr>
              <p14:xfrm>
                <a:off x="5452927" y="153084"/>
                <a:ext cx="154800" cy="3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A37BA98-3E34-46B6-843F-EA28B7C226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48607" y="148764"/>
                  <a:ext cx="163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C7ACDA6-A1BB-4E80-AD03-2FB1B0740D90}"/>
                    </a:ext>
                  </a:extLst>
                </p14:cNvPr>
                <p14:cNvContentPartPr/>
                <p14:nvPr/>
              </p14:nvContentPartPr>
              <p14:xfrm>
                <a:off x="5457607" y="175044"/>
                <a:ext cx="163800" cy="21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C7ACDA6-A1BB-4E80-AD03-2FB1B0740D9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53287" y="170724"/>
                  <a:ext cx="172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C878037-8525-4AE4-8C0C-3F672DE15590}"/>
                    </a:ext>
                  </a:extLst>
                </p14:cNvPr>
                <p14:cNvContentPartPr/>
                <p14:nvPr/>
              </p14:nvContentPartPr>
              <p14:xfrm>
                <a:off x="5646967" y="109884"/>
                <a:ext cx="83520" cy="110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C878037-8525-4AE4-8C0C-3F672DE155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42647" y="105564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7004518-6569-47CB-B475-F9CFF306F26E}"/>
                    </a:ext>
                  </a:extLst>
                </p14:cNvPr>
                <p14:cNvContentPartPr/>
                <p14:nvPr/>
              </p14:nvContentPartPr>
              <p14:xfrm>
                <a:off x="5965927" y="104124"/>
                <a:ext cx="7200" cy="105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7004518-6569-47CB-B475-F9CFF306F2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61607" y="99804"/>
                  <a:ext cx="1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D36359B-7CDA-4798-B524-FCC233AB24E6}"/>
                    </a:ext>
                  </a:extLst>
                </p14:cNvPr>
                <p14:cNvContentPartPr/>
                <p14:nvPr/>
              </p14:nvContentPartPr>
              <p14:xfrm>
                <a:off x="5889967" y="208884"/>
                <a:ext cx="192600" cy="5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D36359B-7CDA-4798-B524-FCC233AB24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85647" y="204564"/>
                  <a:ext cx="201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C923CCB-71A1-48B5-8EBB-7B6F6776F8C3}"/>
                    </a:ext>
                  </a:extLst>
                </p14:cNvPr>
                <p14:cNvContentPartPr/>
                <p14:nvPr/>
              </p14:nvContentPartPr>
              <p14:xfrm>
                <a:off x="5880607" y="81444"/>
                <a:ext cx="164880" cy="34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C923CCB-71A1-48B5-8EBB-7B6F6776F8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76287" y="77124"/>
                  <a:ext cx="173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3912101-3A7E-4F59-AD21-1FF7AC509557}"/>
                    </a:ext>
                  </a:extLst>
                </p14:cNvPr>
                <p14:cNvContentPartPr/>
                <p14:nvPr/>
              </p14:nvContentPartPr>
              <p14:xfrm>
                <a:off x="6249967" y="138684"/>
                <a:ext cx="162000" cy="1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3912101-3A7E-4F59-AD21-1FF7AC5095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45647" y="134364"/>
                  <a:ext cx="170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EAE4FA3-A7B3-489B-B151-DA633A38C85B}"/>
                    </a:ext>
                  </a:extLst>
                </p14:cNvPr>
                <p14:cNvContentPartPr/>
                <p14:nvPr/>
              </p14:nvContentPartPr>
              <p14:xfrm>
                <a:off x="6272287" y="189444"/>
                <a:ext cx="173520" cy="6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EAE4FA3-A7B3-489B-B151-DA633A38C8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7967" y="185124"/>
                  <a:ext cx="182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D96C3CC-C5CD-4CF9-86DF-B2A5690E55E2}"/>
                    </a:ext>
                  </a:extLst>
                </p14:cNvPr>
                <p14:cNvContentPartPr/>
                <p14:nvPr/>
              </p14:nvContentPartPr>
              <p14:xfrm>
                <a:off x="6559567" y="114204"/>
                <a:ext cx="115920" cy="49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D96C3CC-C5CD-4CF9-86DF-B2A5690E55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55247" y="109884"/>
                  <a:ext cx="12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230A566-99A0-4A24-AD7A-EE6F442BF8F2}"/>
                    </a:ext>
                  </a:extLst>
                </p14:cNvPr>
                <p14:cNvContentPartPr/>
                <p14:nvPr/>
              </p14:nvContentPartPr>
              <p14:xfrm>
                <a:off x="6624367" y="113484"/>
                <a:ext cx="65880" cy="139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230A566-99A0-4A24-AD7A-EE6F442BF8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20047" y="109164"/>
                  <a:ext cx="74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713FEA9-2749-4AF8-BFB1-2F0625B099F8}"/>
                    </a:ext>
                  </a:extLst>
                </p14:cNvPr>
                <p14:cNvContentPartPr/>
                <p14:nvPr/>
              </p14:nvContentPartPr>
              <p14:xfrm>
                <a:off x="6820567" y="164604"/>
                <a:ext cx="124920" cy="16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713FEA9-2749-4AF8-BFB1-2F0625B099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16247" y="160284"/>
                  <a:ext cx="13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06A93D0-844D-45C6-B9AE-52578E7D57B7}"/>
                    </a:ext>
                  </a:extLst>
                </p14:cNvPr>
                <p14:cNvContentPartPr/>
                <p14:nvPr/>
              </p14:nvContentPartPr>
              <p14:xfrm>
                <a:off x="7012087" y="126444"/>
                <a:ext cx="144720" cy="73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06A93D0-844D-45C6-B9AE-52578E7D57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7767" y="122124"/>
                  <a:ext cx="153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CC8C7E3-1EBE-4C85-BDBA-8EB355C9A4CB}"/>
                    </a:ext>
                  </a:extLst>
                </p14:cNvPr>
                <p14:cNvContentPartPr/>
                <p14:nvPr/>
              </p14:nvContentPartPr>
              <p14:xfrm>
                <a:off x="7270207" y="143004"/>
                <a:ext cx="155160" cy="20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CC8C7E3-1EBE-4C85-BDBA-8EB355C9A4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65887" y="138684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7576DFD-8AE6-4620-A798-C292CAF1A1BD}"/>
                    </a:ext>
                  </a:extLst>
                </p14:cNvPr>
                <p14:cNvContentPartPr/>
                <p14:nvPr/>
              </p14:nvContentPartPr>
              <p14:xfrm>
                <a:off x="7449847" y="88284"/>
                <a:ext cx="134640" cy="143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7576DFD-8AE6-4620-A798-C292CAF1A1B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45527" y="83964"/>
                  <a:ext cx="143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F2D07D5-6532-4302-ADCF-98D402977A03}"/>
                    </a:ext>
                  </a:extLst>
                </p14:cNvPr>
                <p14:cNvContentPartPr/>
                <p14:nvPr/>
              </p14:nvContentPartPr>
              <p14:xfrm>
                <a:off x="6971047" y="289524"/>
                <a:ext cx="190800" cy="13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F2D07D5-6532-4302-ADCF-98D402977A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66727" y="285204"/>
                  <a:ext cx="19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10D52EB-DC21-4579-8F1E-17907536C847}"/>
                    </a:ext>
                  </a:extLst>
                </p14:cNvPr>
                <p14:cNvContentPartPr/>
                <p14:nvPr/>
              </p14:nvContentPartPr>
              <p14:xfrm>
                <a:off x="7430047" y="289164"/>
                <a:ext cx="156240" cy="18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10D52EB-DC21-4579-8F1E-17907536C8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25727" y="284844"/>
                  <a:ext cx="164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610E8B-5DF1-4351-A5E1-CF7CC0E6C07F}"/>
                    </a:ext>
                  </a:extLst>
                </p14:cNvPr>
                <p14:cNvContentPartPr/>
                <p14:nvPr/>
              </p14:nvContentPartPr>
              <p14:xfrm>
                <a:off x="6916687" y="350004"/>
                <a:ext cx="293760" cy="79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610E8B-5DF1-4351-A5E1-CF7CC0E6C0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12367" y="345684"/>
                  <a:ext cx="302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78845A5-CD06-4D21-94C2-21A22E0B6991}"/>
                    </a:ext>
                  </a:extLst>
                </p14:cNvPr>
                <p14:cNvContentPartPr/>
                <p14:nvPr/>
              </p14:nvContentPartPr>
              <p14:xfrm>
                <a:off x="7193167" y="359004"/>
                <a:ext cx="373320" cy="77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78845A5-CD06-4D21-94C2-21A22E0B69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88847" y="354684"/>
                  <a:ext cx="381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35DF620-2BF9-419C-9608-AA82F8AA16CC}"/>
                    </a:ext>
                  </a:extLst>
                </p14:cNvPr>
                <p14:cNvContentPartPr/>
                <p14:nvPr/>
              </p14:nvContentPartPr>
              <p14:xfrm>
                <a:off x="7065367" y="544044"/>
                <a:ext cx="100080" cy="56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35DF620-2BF9-419C-9608-AA82F8AA16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61047" y="539724"/>
                  <a:ext cx="108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FB3813-D93A-4A01-96D5-9003E8AD7303}"/>
                    </a:ext>
                  </a:extLst>
                </p14:cNvPr>
                <p14:cNvContentPartPr/>
                <p14:nvPr/>
              </p14:nvContentPartPr>
              <p14:xfrm>
                <a:off x="7162207" y="523884"/>
                <a:ext cx="59400" cy="143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FB3813-D93A-4A01-96D5-9003E8AD73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57887" y="519564"/>
                  <a:ext cx="68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EB7D3F2-16EC-4BEC-9CE7-3768C10B94C7}"/>
                    </a:ext>
                  </a:extLst>
                </p14:cNvPr>
                <p14:cNvContentPartPr/>
                <p14:nvPr/>
              </p14:nvContentPartPr>
              <p14:xfrm>
                <a:off x="7246807" y="551964"/>
                <a:ext cx="155160" cy="109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EB7D3F2-16EC-4BEC-9CE7-3768C10B94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42487" y="547644"/>
                  <a:ext cx="163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888E59-FF67-4256-A092-AA93F4A12539}"/>
                    </a:ext>
                  </a:extLst>
                </p14:cNvPr>
                <p14:cNvContentPartPr/>
                <p14:nvPr/>
              </p14:nvContentPartPr>
              <p14:xfrm>
                <a:off x="7424647" y="530724"/>
                <a:ext cx="164880" cy="16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888E59-FF67-4256-A092-AA93F4A125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20327" y="526404"/>
                  <a:ext cx="173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E283FC8-BF28-4644-B376-2AC61CC5E991}"/>
                    </a:ext>
                  </a:extLst>
                </p14:cNvPr>
                <p14:cNvContentPartPr/>
                <p14:nvPr/>
              </p14:nvContentPartPr>
              <p14:xfrm>
                <a:off x="7572247" y="489684"/>
                <a:ext cx="36720" cy="108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E283FC8-BF28-4644-B376-2AC61CC5E9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67927" y="485364"/>
                  <a:ext cx="45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0DC4A82-D7AA-4F0F-BD9F-B360B61BAD15}"/>
                    </a:ext>
                  </a:extLst>
                </p14:cNvPr>
                <p14:cNvContentPartPr/>
                <p14:nvPr/>
              </p14:nvContentPartPr>
              <p14:xfrm>
                <a:off x="7509247" y="489324"/>
                <a:ext cx="360" cy="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0DC4A82-D7AA-4F0F-BD9F-B360B61BAD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04927" y="4850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0E8EB67-0FAC-4ED2-AB07-FA63E461894D}"/>
                    </a:ext>
                  </a:extLst>
                </p14:cNvPr>
                <p14:cNvContentPartPr/>
                <p14:nvPr/>
              </p14:nvContentPartPr>
              <p14:xfrm>
                <a:off x="7720927" y="475284"/>
                <a:ext cx="80280" cy="99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0E8EB67-0FAC-4ED2-AB07-FA63E461894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16607" y="470964"/>
                  <a:ext cx="88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CC6171-A0EC-4658-B41D-2B71EFC4CB69}"/>
                    </a:ext>
                  </a:extLst>
                </p14:cNvPr>
                <p14:cNvContentPartPr/>
                <p14:nvPr/>
              </p14:nvContentPartPr>
              <p14:xfrm>
                <a:off x="7748287" y="549804"/>
                <a:ext cx="59400" cy="28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CC6171-A0EC-4658-B41D-2B71EFC4CB6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43967" y="545484"/>
                  <a:ext cx="68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0294D78-53F1-44BE-A187-9D4B1A9314A9}"/>
                    </a:ext>
                  </a:extLst>
                </p14:cNvPr>
                <p14:cNvContentPartPr/>
                <p14:nvPr/>
              </p14:nvContentPartPr>
              <p14:xfrm>
                <a:off x="7621207" y="542964"/>
                <a:ext cx="41760" cy="46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0294D78-53F1-44BE-A187-9D4B1A9314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16887" y="538644"/>
                  <a:ext cx="5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DD8701A-9247-430A-8254-9D1C0E454B8C}"/>
                    </a:ext>
                  </a:extLst>
                </p14:cNvPr>
                <p14:cNvContentPartPr/>
                <p14:nvPr/>
              </p14:nvContentPartPr>
              <p14:xfrm>
                <a:off x="7813447" y="535044"/>
                <a:ext cx="149400" cy="42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DD8701A-9247-430A-8254-9D1C0E454B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09127" y="530724"/>
                  <a:ext cx="158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E7C1298-DF5B-4063-AE1D-6554D72F0817}"/>
                    </a:ext>
                  </a:extLst>
                </p14:cNvPr>
                <p14:cNvContentPartPr/>
                <p14:nvPr/>
              </p14:nvContentPartPr>
              <p14:xfrm>
                <a:off x="7979407" y="515244"/>
                <a:ext cx="60120" cy="62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E7C1298-DF5B-4063-AE1D-6554D72F081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75087" y="510924"/>
                  <a:ext cx="6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B624B97-B9E8-4863-8914-EF931251C2C4}"/>
                    </a:ext>
                  </a:extLst>
                </p14:cNvPr>
                <p14:cNvContentPartPr/>
                <p14:nvPr/>
              </p14:nvContentPartPr>
              <p14:xfrm>
                <a:off x="8039167" y="508044"/>
                <a:ext cx="254160" cy="50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B624B97-B9E8-4863-8914-EF931251C2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34847" y="503724"/>
                  <a:ext cx="262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36B83B5-3657-4599-B1AC-56D42D81142C}"/>
                    </a:ext>
                  </a:extLst>
                </p14:cNvPr>
                <p14:cNvContentPartPr/>
                <p14:nvPr/>
              </p14:nvContentPartPr>
              <p14:xfrm>
                <a:off x="6568207" y="638004"/>
                <a:ext cx="520200" cy="155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36B83B5-3657-4599-B1AC-56D42D8114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63887" y="633684"/>
                  <a:ext cx="528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D427A78-AC1F-4DE1-9CB9-623E9E6427BA}"/>
                    </a:ext>
                  </a:extLst>
                </p14:cNvPr>
                <p14:cNvContentPartPr/>
                <p14:nvPr/>
              </p14:nvContentPartPr>
              <p14:xfrm>
                <a:off x="7088767" y="721524"/>
                <a:ext cx="659160" cy="110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D427A78-AC1F-4DE1-9CB9-623E9E6427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84447" y="717204"/>
                  <a:ext cx="66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39CCCFC-AEA0-4113-824E-B2DDE05C2B4A}"/>
                    </a:ext>
                  </a:extLst>
                </p14:cNvPr>
                <p14:cNvContentPartPr/>
                <p14:nvPr/>
              </p14:nvContentPartPr>
              <p14:xfrm>
                <a:off x="7232047" y="865164"/>
                <a:ext cx="818640" cy="53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39CCCFC-AEA0-4113-824E-B2DDE05C2B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27727" y="860844"/>
                  <a:ext cx="827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2400B92-0A09-4A8D-9C9E-5B401B0C89DA}"/>
                    </a:ext>
                  </a:extLst>
                </p14:cNvPr>
                <p14:cNvContentPartPr/>
                <p14:nvPr/>
              </p14:nvContentPartPr>
              <p14:xfrm>
                <a:off x="7970767" y="821604"/>
                <a:ext cx="228960" cy="117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2400B92-0A09-4A8D-9C9E-5B401B0C89D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66447" y="817284"/>
                  <a:ext cx="237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48D9DA5-8B99-4695-8EF0-E2B93899377C}"/>
                    </a:ext>
                  </a:extLst>
                </p14:cNvPr>
                <p14:cNvContentPartPr/>
                <p14:nvPr/>
              </p14:nvContentPartPr>
              <p14:xfrm>
                <a:off x="8322127" y="733044"/>
                <a:ext cx="119880" cy="144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48D9DA5-8B99-4695-8EF0-E2B9389937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17807" y="728724"/>
                  <a:ext cx="128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C187C24-76D8-47B3-8E7C-DD74F067AB93}"/>
                    </a:ext>
                  </a:extLst>
                </p14:cNvPr>
                <p14:cNvContentPartPr/>
                <p14:nvPr/>
              </p14:nvContentPartPr>
              <p14:xfrm>
                <a:off x="8464327" y="752124"/>
                <a:ext cx="87120" cy="151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C187C24-76D8-47B3-8E7C-DD74F067AB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60007" y="747804"/>
                  <a:ext cx="95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07E194D-7025-4127-B458-B1CFFEE86C3F}"/>
                    </a:ext>
                  </a:extLst>
                </p14:cNvPr>
                <p14:cNvContentPartPr/>
                <p14:nvPr/>
              </p14:nvContentPartPr>
              <p14:xfrm>
                <a:off x="8563687" y="728004"/>
                <a:ext cx="439920" cy="90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07E194D-7025-4127-B458-B1CFFEE86C3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59367" y="723684"/>
                  <a:ext cx="4485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40D4D488-5C10-4DC1-83F3-904F9EFE91EF}"/>
              </a:ext>
            </a:extLst>
          </p:cNvPr>
          <p:cNvGrpSpPr/>
          <p:nvPr/>
        </p:nvGrpSpPr>
        <p:grpSpPr>
          <a:xfrm>
            <a:off x="1236247" y="91884"/>
            <a:ext cx="1271880" cy="687600"/>
            <a:chOff x="1236247" y="91884"/>
            <a:chExt cx="127188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9652C5-78D4-4416-8EC1-F8D6761D54DB}"/>
                    </a:ext>
                  </a:extLst>
                </p14:cNvPr>
                <p14:cNvContentPartPr/>
                <p14:nvPr/>
              </p14:nvContentPartPr>
              <p14:xfrm>
                <a:off x="1401127" y="279444"/>
                <a:ext cx="105480" cy="100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9652C5-78D4-4416-8EC1-F8D6761D54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96807" y="275124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962472-A189-4CBA-A0B1-1A8AC9D5F3ED}"/>
                    </a:ext>
                  </a:extLst>
                </p14:cNvPr>
                <p14:cNvContentPartPr/>
                <p14:nvPr/>
              </p14:nvContentPartPr>
              <p14:xfrm>
                <a:off x="1450807" y="303924"/>
                <a:ext cx="90000" cy="187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962472-A189-4CBA-A0B1-1A8AC9D5F3E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46487" y="299604"/>
                  <a:ext cx="98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E5EC308-A0D2-4601-8D98-738969D947EC}"/>
                    </a:ext>
                  </a:extLst>
                </p14:cNvPr>
                <p14:cNvContentPartPr/>
                <p14:nvPr/>
              </p14:nvContentPartPr>
              <p14:xfrm>
                <a:off x="1644127" y="189444"/>
                <a:ext cx="23760" cy="113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E5EC308-A0D2-4601-8D98-738969D947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39807" y="185124"/>
                  <a:ext cx="32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1084FDD-4A08-402B-93CE-6E9E72B8950D}"/>
                    </a:ext>
                  </a:extLst>
                </p14:cNvPr>
                <p14:cNvContentPartPr/>
                <p14:nvPr/>
              </p14:nvContentPartPr>
              <p14:xfrm>
                <a:off x="1580767" y="176844"/>
                <a:ext cx="169560" cy="123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1084FDD-4A08-402B-93CE-6E9E72B8950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76447" y="172524"/>
                  <a:ext cx="178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3F367E-4F5D-4398-95DD-8FEF1B7DF6F4}"/>
                    </a:ext>
                  </a:extLst>
                </p14:cNvPr>
                <p14:cNvContentPartPr/>
                <p14:nvPr/>
              </p14:nvContentPartPr>
              <p14:xfrm>
                <a:off x="1891807" y="285924"/>
                <a:ext cx="177480" cy="9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3F367E-4F5D-4398-95DD-8FEF1B7DF6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87487" y="281604"/>
                  <a:ext cx="186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27730F-2D40-4043-B448-1BEA943D2D34}"/>
                    </a:ext>
                  </a:extLst>
                </p14:cNvPr>
                <p14:cNvContentPartPr/>
                <p14:nvPr/>
              </p14:nvContentPartPr>
              <p14:xfrm>
                <a:off x="1873807" y="344604"/>
                <a:ext cx="159480" cy="1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27730F-2D40-4043-B448-1BEA943D2D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69487" y="340284"/>
                  <a:ext cx="16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77D232-E36E-42D2-81E1-E8D28ECEB105}"/>
                    </a:ext>
                  </a:extLst>
                </p14:cNvPr>
                <p14:cNvContentPartPr/>
                <p14:nvPr/>
              </p14:nvContentPartPr>
              <p14:xfrm>
                <a:off x="2196007" y="276204"/>
                <a:ext cx="123840" cy="52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77D232-E36E-42D2-81E1-E8D28ECEB1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91687" y="271884"/>
                  <a:ext cx="13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49B552D-9F59-49DF-93F7-DF1ACE11C9A9}"/>
                    </a:ext>
                  </a:extLst>
                </p14:cNvPr>
                <p14:cNvContentPartPr/>
                <p14:nvPr/>
              </p14:nvContentPartPr>
              <p14:xfrm>
                <a:off x="2278087" y="258204"/>
                <a:ext cx="88200" cy="176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49B552D-9F59-49DF-93F7-DF1ACE11C9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73767" y="253884"/>
                  <a:ext cx="96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BD83A66-EBB7-48F5-B464-632DBDCF7F2F}"/>
                    </a:ext>
                  </a:extLst>
                </p14:cNvPr>
                <p14:cNvContentPartPr/>
                <p14:nvPr/>
              </p14:nvContentPartPr>
              <p14:xfrm>
                <a:off x="1877407" y="508044"/>
                <a:ext cx="33480" cy="189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BD83A66-EBB7-48F5-B464-632DBDCF7F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73087" y="503724"/>
                  <a:ext cx="42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4989D4C-2522-4C09-82D5-E9B7C0D10EBF}"/>
                    </a:ext>
                  </a:extLst>
                </p14:cNvPr>
                <p14:cNvContentPartPr/>
                <p14:nvPr/>
              </p14:nvContentPartPr>
              <p14:xfrm>
                <a:off x="1823767" y="608484"/>
                <a:ext cx="188280" cy="171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4989D4C-2522-4C09-82D5-E9B7C0D10E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19447" y="604164"/>
                  <a:ext cx="196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464CF08-C561-424C-B5F5-C278469CFBB2}"/>
                    </a:ext>
                  </a:extLst>
                </p14:cNvPr>
                <p14:cNvContentPartPr/>
                <p14:nvPr/>
              </p14:nvContentPartPr>
              <p14:xfrm>
                <a:off x="1236247" y="91884"/>
                <a:ext cx="1271880" cy="475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464CF08-C561-424C-B5F5-C278469CFB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31927" y="87564"/>
                  <a:ext cx="1280520" cy="48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9896BA0-F58C-479E-8401-779635E106CE}"/>
                  </a:ext>
                </a:extLst>
              </p14:cNvPr>
              <p14:cNvContentPartPr/>
              <p14:nvPr/>
            </p14:nvContentPartPr>
            <p14:xfrm>
              <a:off x="652687" y="1245684"/>
              <a:ext cx="2786760" cy="619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9896BA0-F58C-479E-8401-779635E106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48367" y="1241364"/>
                <a:ext cx="2795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E843AC4-56B8-4942-B57F-CB3CCE8F2E91}"/>
                  </a:ext>
                </a:extLst>
              </p14:cNvPr>
              <p14:cNvContentPartPr/>
              <p14:nvPr/>
            </p14:nvContentPartPr>
            <p14:xfrm>
              <a:off x="5631847" y="1357284"/>
              <a:ext cx="1116720" cy="5187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E843AC4-56B8-4942-B57F-CB3CCE8F2E9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27527" y="1352964"/>
                <a:ext cx="112536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2974E7F-2F40-45AC-9A9F-C3BA3FCAA0DD}"/>
                  </a:ext>
                </a:extLst>
              </p14:cNvPr>
              <p14:cNvContentPartPr/>
              <p14:nvPr/>
            </p14:nvContentPartPr>
            <p14:xfrm>
              <a:off x="4893847" y="4316124"/>
              <a:ext cx="3403080" cy="4046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2974E7F-2F40-45AC-9A9F-C3BA3FCAA0D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89527" y="4311804"/>
                <a:ext cx="341172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C7DBB833-3A24-473D-9CD0-0C21318B8658}"/>
              </a:ext>
            </a:extLst>
          </p:cNvPr>
          <p:cNvGrpSpPr/>
          <p:nvPr/>
        </p:nvGrpSpPr>
        <p:grpSpPr>
          <a:xfrm>
            <a:off x="2727727" y="5934324"/>
            <a:ext cx="1650960" cy="551520"/>
            <a:chOff x="2727727" y="5934324"/>
            <a:chExt cx="165096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F321A9F-F582-4290-9198-7729EEC74DAF}"/>
                    </a:ext>
                  </a:extLst>
                </p14:cNvPr>
                <p14:cNvContentPartPr/>
                <p14:nvPr/>
              </p14:nvContentPartPr>
              <p14:xfrm>
                <a:off x="3115447" y="5934324"/>
                <a:ext cx="1263240" cy="551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F321A9F-F582-4290-9198-7729EEC74D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11127" y="5930004"/>
                  <a:ext cx="12718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5174B9C-5D9D-4F5E-BCBD-67B13F35599E}"/>
                    </a:ext>
                  </a:extLst>
                </p14:cNvPr>
                <p14:cNvContentPartPr/>
                <p14:nvPr/>
              </p14:nvContentPartPr>
              <p14:xfrm>
                <a:off x="2727727" y="6146004"/>
                <a:ext cx="267840" cy="34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5174B9C-5D9D-4F5E-BCBD-67B13F35599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23407" y="6141684"/>
                  <a:ext cx="276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A7A51AC-9053-4380-B527-D4853D1EA6D6}"/>
                    </a:ext>
                  </a:extLst>
                </p14:cNvPr>
                <p14:cNvContentPartPr/>
                <p14:nvPr/>
              </p14:nvContentPartPr>
              <p14:xfrm>
                <a:off x="2878927" y="6081564"/>
                <a:ext cx="207720" cy="236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A7A51AC-9053-4380-B527-D4853D1EA6D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74607" y="6077244"/>
                  <a:ext cx="216360" cy="24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1F9CB89-6F9D-414C-A619-E8D50A94D622}"/>
                  </a:ext>
                </a:extLst>
              </p14:cNvPr>
              <p14:cNvContentPartPr/>
              <p14:nvPr/>
            </p14:nvContentPartPr>
            <p14:xfrm>
              <a:off x="3271720" y="1539804"/>
              <a:ext cx="220320" cy="37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1F9CB89-6F9D-414C-A619-E8D50A94D6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7400" y="1535484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F29948B-960D-4C3C-99CE-CB3A6FD1C9AB}"/>
                  </a:ext>
                </a:extLst>
              </p14:cNvPr>
              <p14:cNvContentPartPr/>
              <p14:nvPr/>
            </p14:nvContentPartPr>
            <p14:xfrm>
              <a:off x="3552520" y="1136604"/>
              <a:ext cx="325080" cy="4449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F29948B-960D-4C3C-99CE-CB3A6FD1C9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8200" y="1132284"/>
                <a:ext cx="3337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7062C4A-FAD3-40D6-A0B4-25984C4C6B4F}"/>
                  </a:ext>
                </a:extLst>
              </p14:cNvPr>
              <p14:cNvContentPartPr/>
              <p14:nvPr/>
            </p14:nvContentPartPr>
            <p14:xfrm>
              <a:off x="4236880" y="1051284"/>
              <a:ext cx="602280" cy="5961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7062C4A-FAD3-40D6-A0B4-25984C4C6B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2560" y="1046964"/>
                <a:ext cx="61092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7782206-A70A-4BE7-B18B-70F048222079}"/>
                  </a:ext>
                </a:extLst>
              </p14:cNvPr>
              <p14:cNvContentPartPr/>
              <p14:nvPr/>
            </p14:nvContentPartPr>
            <p14:xfrm>
              <a:off x="1278040" y="5535084"/>
              <a:ext cx="5644080" cy="733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7782206-A70A-4BE7-B18B-70F0482220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720" y="5530764"/>
                <a:ext cx="565272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38BCEA3-0D36-4AC8-B51B-35751E09970A}"/>
                  </a:ext>
                </a:extLst>
              </p14:cNvPr>
              <p14:cNvContentPartPr/>
              <p14:nvPr/>
            </p14:nvContentPartPr>
            <p14:xfrm>
              <a:off x="203440" y="3502164"/>
              <a:ext cx="368280" cy="563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38BCEA3-0D36-4AC8-B51B-35751E09970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120" y="3497844"/>
                <a:ext cx="37692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296A700-F4D2-4834-9AA7-BFBFEDE1DEFB}"/>
                  </a:ext>
                </a:extLst>
              </p14:cNvPr>
              <p14:cNvContentPartPr/>
              <p14:nvPr/>
            </p14:nvContentPartPr>
            <p14:xfrm>
              <a:off x="748840" y="3440604"/>
              <a:ext cx="321480" cy="3607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296A700-F4D2-4834-9AA7-BFBFEDE1DE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4520" y="3436284"/>
                <a:ext cx="330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56777E1-84D2-421F-BC4F-CFEB50164BD5}"/>
                  </a:ext>
                </a:extLst>
              </p14:cNvPr>
              <p14:cNvContentPartPr/>
              <p14:nvPr/>
            </p14:nvContentPartPr>
            <p14:xfrm>
              <a:off x="1507720" y="3489924"/>
              <a:ext cx="337680" cy="3168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56777E1-84D2-421F-BC4F-CFEB50164B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03400" y="3485604"/>
                <a:ext cx="3463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4BC7733-043E-4F6B-8505-7B570E03DAAD}"/>
                  </a:ext>
                </a:extLst>
              </p14:cNvPr>
              <p14:cNvContentPartPr/>
              <p14:nvPr/>
            </p14:nvContentPartPr>
            <p14:xfrm>
              <a:off x="2430760" y="3448884"/>
              <a:ext cx="337680" cy="3578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4BC7733-043E-4F6B-8505-7B570E03DA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26440" y="3444564"/>
                <a:ext cx="3463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E3710EFA-30A2-4C36-9AAA-0A29263B2254}"/>
                  </a:ext>
                </a:extLst>
              </p14:cNvPr>
              <p14:cNvContentPartPr/>
              <p14:nvPr/>
            </p14:nvContentPartPr>
            <p14:xfrm>
              <a:off x="7556440" y="2679924"/>
              <a:ext cx="474480" cy="5292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E3710EFA-30A2-4C36-9AAA-0A29263B225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120" y="2675604"/>
                <a:ext cx="4831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7E93478-A074-4D3E-A7F0-53D5DB03AE15}"/>
                  </a:ext>
                </a:extLst>
              </p14:cNvPr>
              <p14:cNvContentPartPr/>
              <p14:nvPr/>
            </p14:nvContentPartPr>
            <p14:xfrm>
              <a:off x="5998000" y="4564164"/>
              <a:ext cx="157320" cy="230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7E93478-A074-4D3E-A7F0-53D5DB03AE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93680" y="4559844"/>
                <a:ext cx="165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1862230-A5C4-487A-9132-C2DECE9F1BB2}"/>
                  </a:ext>
                </a:extLst>
              </p14:cNvPr>
              <p14:cNvContentPartPr/>
              <p14:nvPr/>
            </p14:nvContentPartPr>
            <p14:xfrm>
              <a:off x="5915560" y="4132884"/>
              <a:ext cx="584280" cy="5360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1862230-A5C4-487A-9132-C2DECE9F1B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11240" y="4128564"/>
                <a:ext cx="59292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2CBEB57-650B-4A09-946E-B0DC8ECCC4D3}"/>
                  </a:ext>
                </a:extLst>
              </p14:cNvPr>
              <p14:cNvContentPartPr/>
              <p14:nvPr/>
            </p14:nvContentPartPr>
            <p14:xfrm>
              <a:off x="6228040" y="4245204"/>
              <a:ext cx="262440" cy="3268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2CBEB57-650B-4A09-946E-B0DC8ECCC4D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23720" y="4240884"/>
                <a:ext cx="2710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25DF9CC-FEAA-41AB-91A5-0EA9F6EC4643}"/>
                  </a:ext>
                </a:extLst>
              </p14:cNvPr>
              <p14:cNvContentPartPr/>
              <p14:nvPr/>
            </p14:nvContentPartPr>
            <p14:xfrm>
              <a:off x="3930160" y="5483964"/>
              <a:ext cx="2605320" cy="8103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25DF9CC-FEAA-41AB-91A5-0EA9F6EC4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25840" y="5479644"/>
                <a:ext cx="26139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12DBA00-9B2B-43AC-BF27-15EE64AFADFC}"/>
                  </a:ext>
                </a:extLst>
              </p14:cNvPr>
              <p14:cNvContentPartPr/>
              <p14:nvPr/>
            </p14:nvContentPartPr>
            <p14:xfrm>
              <a:off x="6207160" y="4240524"/>
              <a:ext cx="294120" cy="3348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12DBA00-9B2B-43AC-BF27-15EE64AFAD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02840" y="4236204"/>
                <a:ext cx="3027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7D009D2-D9C9-4817-9AC8-99FDC5417576}"/>
                  </a:ext>
                </a:extLst>
              </p14:cNvPr>
              <p14:cNvContentPartPr/>
              <p14:nvPr/>
            </p14:nvContentPartPr>
            <p14:xfrm>
              <a:off x="6221560" y="4537164"/>
              <a:ext cx="289440" cy="680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7D009D2-D9C9-4817-9AC8-99FDC541757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17240" y="4532844"/>
                <a:ext cx="2980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62BF2E04-37F9-400A-8445-71D00CF9CC1F}"/>
                  </a:ext>
                </a:extLst>
              </p14:cNvPr>
              <p14:cNvContentPartPr/>
              <p14:nvPr/>
            </p14:nvContentPartPr>
            <p14:xfrm>
              <a:off x="1234840" y="2399844"/>
              <a:ext cx="2527200" cy="7851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62BF2E04-37F9-400A-8445-71D00CF9CC1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30520" y="2395524"/>
                <a:ext cx="25358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5DA22B77-B34E-48AC-92D2-B85D2383D7BA}"/>
                  </a:ext>
                </a:extLst>
              </p14:cNvPr>
              <p14:cNvContentPartPr/>
              <p14:nvPr/>
            </p14:nvContentPartPr>
            <p14:xfrm>
              <a:off x="1546240" y="2538444"/>
              <a:ext cx="3584160" cy="85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5DA22B77-B34E-48AC-92D2-B85D2383D7B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41920" y="2534124"/>
                <a:ext cx="359280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0CED1CD3-032D-467B-ACC1-47563176EB55}"/>
              </a:ext>
            </a:extLst>
          </p:cNvPr>
          <p:cNvGrpSpPr/>
          <p:nvPr/>
        </p:nvGrpSpPr>
        <p:grpSpPr>
          <a:xfrm>
            <a:off x="3328240" y="589764"/>
            <a:ext cx="8443080" cy="3224520"/>
            <a:chOff x="3328240" y="589764"/>
            <a:chExt cx="8443080" cy="32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4434BCF-5F5F-48AF-8451-A7372B0CE5B1}"/>
                    </a:ext>
                  </a:extLst>
                </p14:cNvPr>
                <p14:cNvContentPartPr/>
                <p14:nvPr/>
              </p14:nvContentPartPr>
              <p14:xfrm>
                <a:off x="3328240" y="973164"/>
                <a:ext cx="317880" cy="105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4434BCF-5F5F-48AF-8451-A7372B0CE5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23920" y="968844"/>
                  <a:ext cx="326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6303F78-C04F-443B-99E2-2C8FC272AB93}"/>
                    </a:ext>
                  </a:extLst>
                </p14:cNvPr>
                <p14:cNvContentPartPr/>
                <p14:nvPr/>
              </p14:nvContentPartPr>
              <p14:xfrm>
                <a:off x="3685720" y="973884"/>
                <a:ext cx="342360" cy="60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6303F78-C04F-443B-99E2-2C8FC272AB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81400" y="969564"/>
                  <a:ext cx="351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F4BDAF-7B8A-4122-8DB7-3860F993A3F6}"/>
                    </a:ext>
                  </a:extLst>
                </p14:cNvPr>
                <p14:cNvContentPartPr/>
                <p14:nvPr/>
              </p14:nvContentPartPr>
              <p14:xfrm>
                <a:off x="3682120" y="745644"/>
                <a:ext cx="304560" cy="200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F4BDAF-7B8A-4122-8DB7-3860F993A3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77800" y="741324"/>
                  <a:ext cx="313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DA0760D-33E7-435D-95D1-0A631BDF71FB}"/>
                    </a:ext>
                  </a:extLst>
                </p14:cNvPr>
                <p14:cNvContentPartPr/>
                <p14:nvPr/>
              </p14:nvContentPartPr>
              <p14:xfrm>
                <a:off x="3969400" y="721524"/>
                <a:ext cx="135720" cy="181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DA0760D-33E7-435D-95D1-0A631BDF71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65080" y="717204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703EFC-083A-4CD5-9EEB-1421CDA5747C}"/>
                    </a:ext>
                  </a:extLst>
                </p14:cNvPr>
                <p14:cNvContentPartPr/>
                <p14:nvPr/>
              </p14:nvContentPartPr>
              <p14:xfrm>
                <a:off x="4095400" y="805764"/>
                <a:ext cx="292680" cy="82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703EFC-083A-4CD5-9EEB-1421CDA574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91080" y="801444"/>
                  <a:ext cx="301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55F8892-BD04-4560-9CA8-1FBDB3BD7462}"/>
                    </a:ext>
                  </a:extLst>
                </p14:cNvPr>
                <p14:cNvContentPartPr/>
                <p14:nvPr/>
              </p14:nvContentPartPr>
              <p14:xfrm>
                <a:off x="4402840" y="760044"/>
                <a:ext cx="152640" cy="101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55F8892-BD04-4560-9CA8-1FBDB3BD74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98520" y="755724"/>
                  <a:ext cx="161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5DBC01-E442-4F4F-9A0D-A2C598F65783}"/>
                    </a:ext>
                  </a:extLst>
                </p14:cNvPr>
                <p14:cNvContentPartPr/>
                <p14:nvPr/>
              </p14:nvContentPartPr>
              <p14:xfrm>
                <a:off x="4673920" y="790284"/>
                <a:ext cx="320760" cy="35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5DBC01-E442-4F4F-9A0D-A2C598F657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69600" y="785964"/>
                  <a:ext cx="32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B12CCBB-64AB-4C33-A51B-879624303617}"/>
                    </a:ext>
                  </a:extLst>
                </p14:cNvPr>
                <p14:cNvContentPartPr/>
                <p14:nvPr/>
              </p14:nvContentPartPr>
              <p14:xfrm>
                <a:off x="4990360" y="706044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B12CCBB-64AB-4C33-A51B-87962430361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86040" y="701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730957-89D8-48D1-9687-DD46E039844A}"/>
                    </a:ext>
                  </a:extLst>
                </p14:cNvPr>
                <p14:cNvContentPartPr/>
                <p14:nvPr/>
              </p14:nvContentPartPr>
              <p14:xfrm>
                <a:off x="5193040" y="629724"/>
                <a:ext cx="176040" cy="192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730957-89D8-48D1-9687-DD46E03984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88720" y="625404"/>
                  <a:ext cx="184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89B1AD3-7BAC-4977-AB25-64D203B071FA}"/>
                    </a:ext>
                  </a:extLst>
                </p14:cNvPr>
                <p14:cNvContentPartPr/>
                <p14:nvPr/>
              </p14:nvContentPartPr>
              <p14:xfrm>
                <a:off x="5251000" y="740244"/>
                <a:ext cx="365760" cy="57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89B1AD3-7BAC-4977-AB25-64D203B071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46680" y="735924"/>
                  <a:ext cx="374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EA69A29-3D67-44F7-8422-BEF6AB6A9CEA}"/>
                    </a:ext>
                  </a:extLst>
                </p14:cNvPr>
                <p14:cNvContentPartPr/>
                <p14:nvPr/>
              </p14:nvContentPartPr>
              <p14:xfrm>
                <a:off x="5634400" y="698844"/>
                <a:ext cx="96480" cy="119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EA69A29-3D67-44F7-8422-BEF6AB6A9C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30080" y="694524"/>
                  <a:ext cx="105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54033FE-CC77-4454-A09E-6E549E23F2F5}"/>
                    </a:ext>
                  </a:extLst>
                </p14:cNvPr>
                <p14:cNvContentPartPr/>
                <p14:nvPr/>
              </p14:nvContentPartPr>
              <p14:xfrm>
                <a:off x="5744920" y="728004"/>
                <a:ext cx="91440" cy="79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54033FE-CC77-4454-A09E-6E549E23F2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40600" y="723684"/>
                  <a:ext cx="100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F7CEFB4-AA93-41DE-94F7-C2CF5CC58B13}"/>
                    </a:ext>
                  </a:extLst>
                </p14:cNvPr>
                <p14:cNvContentPartPr/>
                <p14:nvPr/>
              </p14:nvContentPartPr>
              <p14:xfrm>
                <a:off x="5840680" y="643404"/>
                <a:ext cx="362160" cy="149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F7CEFB4-AA93-41DE-94F7-C2CF5CC58B1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36360" y="639084"/>
                  <a:ext cx="370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D90158-632E-43FB-8517-C5D5ACC664F6}"/>
                    </a:ext>
                  </a:extLst>
                </p14:cNvPr>
                <p14:cNvContentPartPr/>
                <p14:nvPr/>
              </p14:nvContentPartPr>
              <p14:xfrm>
                <a:off x="5987200" y="673644"/>
                <a:ext cx="169920" cy="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D90158-632E-43FB-8517-C5D5ACC664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82880" y="669324"/>
                  <a:ext cx="178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92C8381-43D5-48C8-B4CC-2C42BBEB4E04}"/>
                    </a:ext>
                  </a:extLst>
                </p14:cNvPr>
                <p14:cNvContentPartPr/>
                <p14:nvPr/>
              </p14:nvContentPartPr>
              <p14:xfrm>
                <a:off x="6378520" y="589764"/>
                <a:ext cx="14040" cy="100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92C8381-43D5-48C8-B4CC-2C42BBEB4E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74200" y="585444"/>
                  <a:ext cx="22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84E4DE-253A-4D3B-85F3-CD162530C641}"/>
                    </a:ext>
                  </a:extLst>
                </p14:cNvPr>
                <p14:cNvContentPartPr/>
                <p14:nvPr/>
              </p14:nvContentPartPr>
              <p14:xfrm>
                <a:off x="6361240" y="857604"/>
                <a:ext cx="360" cy="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84E4DE-253A-4D3B-85F3-CD162530C6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56920" y="8532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DECDB7F-438A-4D48-ABAA-2D269AD54254}"/>
                    </a:ext>
                  </a:extLst>
                </p14:cNvPr>
                <p14:cNvContentPartPr/>
                <p14:nvPr/>
              </p14:nvContentPartPr>
              <p14:xfrm>
                <a:off x="3468640" y="3650484"/>
                <a:ext cx="270000" cy="457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DECDB7F-438A-4D48-ABAA-2D269AD542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64320" y="3646164"/>
                  <a:ext cx="278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4313A21-8487-4219-9C2D-5AAA31635459}"/>
                    </a:ext>
                  </a:extLst>
                </p14:cNvPr>
                <p14:cNvContentPartPr/>
                <p14:nvPr/>
              </p14:nvContentPartPr>
              <p14:xfrm>
                <a:off x="3632440" y="3578124"/>
                <a:ext cx="236520" cy="236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4313A21-8487-4219-9C2D-5AAA316354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28120" y="3573804"/>
                  <a:ext cx="245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AB5E2B2-B97B-4854-9AFE-5D421F8CD737}"/>
                    </a:ext>
                  </a:extLst>
                </p14:cNvPr>
                <p14:cNvContentPartPr/>
                <p14:nvPr/>
              </p14:nvContentPartPr>
              <p14:xfrm>
                <a:off x="4089280" y="3479124"/>
                <a:ext cx="222120" cy="159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AB5E2B2-B97B-4854-9AFE-5D421F8CD7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84960" y="3474804"/>
                  <a:ext cx="230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D8633C0-E2B2-4CD2-A8F4-159CB54B98D2}"/>
                    </a:ext>
                  </a:extLst>
                </p14:cNvPr>
                <p14:cNvContentPartPr/>
                <p14:nvPr/>
              </p14:nvContentPartPr>
              <p14:xfrm>
                <a:off x="4333360" y="3463284"/>
                <a:ext cx="271080" cy="98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D8633C0-E2B2-4CD2-A8F4-159CB54B98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29040" y="3458964"/>
                  <a:ext cx="279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29654B2-3F64-4AFF-8729-E2494BAB50F0}"/>
                    </a:ext>
                  </a:extLst>
                </p14:cNvPr>
                <p14:cNvContentPartPr/>
                <p14:nvPr/>
              </p14:nvContentPartPr>
              <p14:xfrm>
                <a:off x="4068400" y="3466164"/>
                <a:ext cx="542160" cy="112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29654B2-3F64-4AFF-8729-E2494BAB50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64080" y="3461844"/>
                  <a:ext cx="550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2538F37-BB21-4FD4-8E35-5D107935C7A3}"/>
                    </a:ext>
                  </a:extLst>
                </p14:cNvPr>
                <p14:cNvContentPartPr/>
                <p14:nvPr/>
              </p14:nvContentPartPr>
              <p14:xfrm>
                <a:off x="4746640" y="3233244"/>
                <a:ext cx="279360" cy="293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2538F37-BB21-4FD4-8E35-5D107935C7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42320" y="3228924"/>
                  <a:ext cx="288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26EF4E8-B812-4439-B2FD-FF5D38C1D469}"/>
                    </a:ext>
                  </a:extLst>
                </p14:cNvPr>
                <p14:cNvContentPartPr/>
                <p14:nvPr/>
              </p14:nvContentPartPr>
              <p14:xfrm>
                <a:off x="4913320" y="3197964"/>
                <a:ext cx="61200" cy="42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26EF4E8-B812-4439-B2FD-FF5D38C1D46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09000" y="3193644"/>
                  <a:ext cx="69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5C230B9-E92D-4847-AA08-4B2559C66360}"/>
                    </a:ext>
                  </a:extLst>
                </p14:cNvPr>
                <p14:cNvContentPartPr/>
                <p14:nvPr/>
              </p14:nvContentPartPr>
              <p14:xfrm>
                <a:off x="5195560" y="3045324"/>
                <a:ext cx="426600" cy="293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5C230B9-E92D-4847-AA08-4B2559C663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91240" y="3041004"/>
                  <a:ext cx="435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23CCDD0-363E-4BF5-8BDC-597A773E2772}"/>
                    </a:ext>
                  </a:extLst>
                </p14:cNvPr>
                <p14:cNvContentPartPr/>
                <p14:nvPr/>
              </p14:nvContentPartPr>
              <p14:xfrm>
                <a:off x="5628640" y="2984844"/>
                <a:ext cx="235080" cy="212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23CCDD0-363E-4BF5-8BDC-597A773E27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24320" y="2980524"/>
                  <a:ext cx="243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8B5A1A6-0FE8-44D3-99CF-3B559B4B54B5}"/>
                    </a:ext>
                  </a:extLst>
                </p14:cNvPr>
                <p14:cNvContentPartPr/>
                <p14:nvPr/>
              </p14:nvContentPartPr>
              <p14:xfrm>
                <a:off x="5866960" y="3018684"/>
                <a:ext cx="226800" cy="84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8B5A1A6-0FE8-44D3-99CF-3B559B4B54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62640" y="3014364"/>
                  <a:ext cx="235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F90A7D-188B-4762-BE39-3ECFEAFC54CA}"/>
                    </a:ext>
                  </a:extLst>
                </p14:cNvPr>
                <p14:cNvContentPartPr/>
                <p14:nvPr/>
              </p14:nvContentPartPr>
              <p14:xfrm>
                <a:off x="6274480" y="2825724"/>
                <a:ext cx="154080" cy="178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F90A7D-188B-4762-BE39-3ECFEAFC54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70160" y="2821404"/>
                  <a:ext cx="162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C61E4FF-F549-4EAD-BB04-1DFFDA72A06D}"/>
                    </a:ext>
                  </a:extLst>
                </p14:cNvPr>
                <p14:cNvContentPartPr/>
                <p14:nvPr/>
              </p14:nvContentPartPr>
              <p14:xfrm>
                <a:off x="6266560" y="2879004"/>
                <a:ext cx="138240" cy="21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C61E4FF-F549-4EAD-BB04-1DFFDA72A0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62240" y="2874684"/>
                  <a:ext cx="146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F897ACC-573F-4F28-B980-A06083580569}"/>
                    </a:ext>
                  </a:extLst>
                </p14:cNvPr>
                <p14:cNvContentPartPr/>
                <p14:nvPr/>
              </p14:nvContentPartPr>
              <p14:xfrm>
                <a:off x="6422080" y="2862084"/>
                <a:ext cx="156240" cy="51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F897ACC-573F-4F28-B980-A060835805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17760" y="2857764"/>
                  <a:ext cx="164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18D51F3-1335-495C-B003-FD1BCE7A4A63}"/>
                    </a:ext>
                  </a:extLst>
                </p14:cNvPr>
                <p14:cNvContentPartPr/>
                <p14:nvPr/>
              </p14:nvContentPartPr>
              <p14:xfrm>
                <a:off x="6554920" y="2771364"/>
                <a:ext cx="149760" cy="124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18D51F3-1335-495C-B003-FD1BCE7A4A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50600" y="2767044"/>
                  <a:ext cx="158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8131CE0-8DB7-4052-8B0C-BCECC9F3379D}"/>
                    </a:ext>
                  </a:extLst>
                </p14:cNvPr>
                <p14:cNvContentPartPr/>
                <p14:nvPr/>
              </p14:nvContentPartPr>
              <p14:xfrm>
                <a:off x="6684880" y="2727084"/>
                <a:ext cx="89280" cy="137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8131CE0-8DB7-4052-8B0C-BCECC9F337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0560" y="2722764"/>
                  <a:ext cx="97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234C301-B30B-4D22-BED4-5EFCD199547D}"/>
                    </a:ext>
                  </a:extLst>
                </p14:cNvPr>
                <p14:cNvContentPartPr/>
                <p14:nvPr/>
              </p14:nvContentPartPr>
              <p14:xfrm>
                <a:off x="6826360" y="2578764"/>
                <a:ext cx="300240" cy="230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234C301-B30B-4D22-BED4-5EFCD19954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22040" y="2574444"/>
                  <a:ext cx="308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C2C1856-D9E6-4DF1-8C01-5654E8532F44}"/>
                    </a:ext>
                  </a:extLst>
                </p14:cNvPr>
                <p14:cNvContentPartPr/>
                <p14:nvPr/>
              </p14:nvContentPartPr>
              <p14:xfrm>
                <a:off x="6894760" y="2601084"/>
                <a:ext cx="198720" cy="47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C2C1856-D9E6-4DF1-8C01-5654E8532F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90440" y="2596764"/>
                  <a:ext cx="207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C34063-C946-4AAB-9F73-1AA2F6B3719D}"/>
                    </a:ext>
                  </a:extLst>
                </p14:cNvPr>
                <p14:cNvContentPartPr/>
                <p14:nvPr/>
              </p14:nvContentPartPr>
              <p14:xfrm>
                <a:off x="7331800" y="2528724"/>
                <a:ext cx="136440" cy="267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C34063-C946-4AAB-9F73-1AA2F6B3719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27480" y="2524404"/>
                  <a:ext cx="145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D5E738A-B121-4B69-A472-7BB84E62E9E4}"/>
                    </a:ext>
                  </a:extLst>
                </p14:cNvPr>
                <p14:cNvContentPartPr/>
                <p14:nvPr/>
              </p14:nvContentPartPr>
              <p14:xfrm>
                <a:off x="7498840" y="2480844"/>
                <a:ext cx="360" cy="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D5E738A-B121-4B69-A472-7BB84E62E9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94520" y="24765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CDCB8A6-67CE-4830-86EA-1515EA6F49EE}"/>
                    </a:ext>
                  </a:extLst>
                </p14:cNvPr>
                <p14:cNvContentPartPr/>
                <p14:nvPr/>
              </p14:nvContentPartPr>
              <p14:xfrm>
                <a:off x="7474720" y="2340084"/>
                <a:ext cx="200160" cy="249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CDCB8A6-67CE-4830-86EA-1515EA6F49E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70400" y="2335764"/>
                  <a:ext cx="208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7F07105-3FFF-4713-A38F-63441F1A7F3E}"/>
                    </a:ext>
                  </a:extLst>
                </p14:cNvPr>
                <p14:cNvContentPartPr/>
                <p14:nvPr/>
              </p14:nvContentPartPr>
              <p14:xfrm>
                <a:off x="7430800" y="2346924"/>
                <a:ext cx="6840" cy="13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7F07105-3FFF-4713-A38F-63441F1A7F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26480" y="2342604"/>
                  <a:ext cx="15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E1D4D9C-4CE6-45D6-BA5D-E24D857B674E}"/>
                    </a:ext>
                  </a:extLst>
                </p14:cNvPr>
                <p14:cNvContentPartPr/>
                <p14:nvPr/>
              </p14:nvContentPartPr>
              <p14:xfrm>
                <a:off x="7881160" y="2216244"/>
                <a:ext cx="169200" cy="278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E1D4D9C-4CE6-45D6-BA5D-E24D857B67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76840" y="2211924"/>
                  <a:ext cx="177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0D5A61F-D6EC-4A09-A582-645558E79AB8}"/>
                    </a:ext>
                  </a:extLst>
                </p14:cNvPr>
                <p14:cNvContentPartPr/>
                <p14:nvPr/>
              </p14:nvContentPartPr>
              <p14:xfrm>
                <a:off x="7961080" y="2349804"/>
                <a:ext cx="132480" cy="36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0D5A61F-D6EC-4A09-A582-645558E79AB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56760" y="2345484"/>
                  <a:ext cx="141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68B08DE-627C-4C66-8294-168BAC6DA29A}"/>
                    </a:ext>
                  </a:extLst>
                </p14:cNvPr>
                <p14:cNvContentPartPr/>
                <p14:nvPr/>
              </p14:nvContentPartPr>
              <p14:xfrm>
                <a:off x="8164120" y="2286804"/>
                <a:ext cx="148320" cy="75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68B08DE-627C-4C66-8294-168BAC6DA2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59800" y="2282484"/>
                  <a:ext cx="156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D18D32A-0C02-461D-8294-445A0A6862CD}"/>
                    </a:ext>
                  </a:extLst>
                </p14:cNvPr>
                <p14:cNvContentPartPr/>
                <p14:nvPr/>
              </p14:nvContentPartPr>
              <p14:xfrm>
                <a:off x="8493160" y="2159364"/>
                <a:ext cx="146520" cy="151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D18D32A-0C02-461D-8294-445A0A6862C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88840" y="2155044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155812E-C8E8-408B-86E6-CACECD9E19F7}"/>
                    </a:ext>
                  </a:extLst>
                </p14:cNvPr>
                <p14:cNvContentPartPr/>
                <p14:nvPr/>
              </p14:nvContentPartPr>
              <p14:xfrm>
                <a:off x="8652280" y="2049564"/>
                <a:ext cx="112320" cy="205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155812E-C8E8-408B-86E6-CACECD9E19F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47960" y="2045244"/>
                  <a:ext cx="120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8C5F359-C99A-4769-BEB8-1C9CA82DEBC7}"/>
                    </a:ext>
                  </a:extLst>
                </p14:cNvPr>
                <p14:cNvContentPartPr/>
                <p14:nvPr/>
              </p14:nvContentPartPr>
              <p14:xfrm>
                <a:off x="8769640" y="2089164"/>
                <a:ext cx="202680" cy="255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8C5F359-C99A-4769-BEB8-1C9CA82DEBC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65320" y="2084844"/>
                  <a:ext cx="211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B27DB1C-AB4F-4E2D-B0F4-2612324E7AF3}"/>
                    </a:ext>
                  </a:extLst>
                </p14:cNvPr>
                <p14:cNvContentPartPr/>
                <p14:nvPr/>
              </p14:nvContentPartPr>
              <p14:xfrm>
                <a:off x="8986000" y="2044884"/>
                <a:ext cx="142560" cy="137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B27DB1C-AB4F-4E2D-B0F4-2612324E7A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81680" y="2040564"/>
                  <a:ext cx="151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88F9707-7332-41A0-A044-3677CF3B218D}"/>
                    </a:ext>
                  </a:extLst>
                </p14:cNvPr>
                <p14:cNvContentPartPr/>
                <p14:nvPr/>
              </p14:nvContentPartPr>
              <p14:xfrm>
                <a:off x="8990320" y="2016084"/>
                <a:ext cx="284040" cy="93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88F9707-7332-41A0-A044-3677CF3B21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86000" y="2011764"/>
                  <a:ext cx="29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541F52-479D-475E-8D98-89CBF92DA03B}"/>
                    </a:ext>
                  </a:extLst>
                </p14:cNvPr>
                <p14:cNvContentPartPr/>
                <p14:nvPr/>
              </p14:nvContentPartPr>
              <p14:xfrm>
                <a:off x="9248440" y="1941204"/>
                <a:ext cx="141120" cy="131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541F52-479D-475E-8D98-89CBF92DA03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44120" y="1936884"/>
                  <a:ext cx="149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65B0A30-20FE-4001-97E7-64F248591A1A}"/>
                    </a:ext>
                  </a:extLst>
                </p14:cNvPr>
                <p14:cNvContentPartPr/>
                <p14:nvPr/>
              </p14:nvContentPartPr>
              <p14:xfrm>
                <a:off x="9381280" y="1860924"/>
                <a:ext cx="194040" cy="141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65B0A30-20FE-4001-97E7-64F248591A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76960" y="1856604"/>
                  <a:ext cx="202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DDF2A1C-823F-4FB8-889D-C8378FC25AC7}"/>
                    </a:ext>
                  </a:extLst>
                </p14:cNvPr>
                <p14:cNvContentPartPr/>
                <p14:nvPr/>
              </p14:nvContentPartPr>
              <p14:xfrm>
                <a:off x="9698440" y="1728444"/>
                <a:ext cx="244080" cy="201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DDF2A1C-823F-4FB8-889D-C8378FC25A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94120" y="1724124"/>
                  <a:ext cx="252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B6C257A-9300-4A2D-AD98-8A8DDB31178D}"/>
                    </a:ext>
                  </a:extLst>
                </p14:cNvPr>
                <p14:cNvContentPartPr/>
                <p14:nvPr/>
              </p14:nvContentPartPr>
              <p14:xfrm>
                <a:off x="9928840" y="1723764"/>
                <a:ext cx="102600" cy="98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B6C257A-9300-4A2D-AD98-8A8DDB31178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24520" y="1719444"/>
                  <a:ext cx="111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9BB3D99-72AC-425B-BBF5-37184C877DB5}"/>
                    </a:ext>
                  </a:extLst>
                </p14:cNvPr>
                <p14:cNvContentPartPr/>
                <p14:nvPr/>
              </p14:nvContentPartPr>
              <p14:xfrm>
                <a:off x="10024600" y="1664004"/>
                <a:ext cx="82800" cy="126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9BB3D99-72AC-425B-BBF5-37184C877DB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20280" y="1659684"/>
                  <a:ext cx="91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40653B8-FA9F-45E2-B496-E3C016FD54D2}"/>
                    </a:ext>
                  </a:extLst>
                </p14:cNvPr>
                <p14:cNvContentPartPr/>
                <p14:nvPr/>
              </p14:nvContentPartPr>
              <p14:xfrm>
                <a:off x="10126120" y="1535124"/>
                <a:ext cx="243000" cy="211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40653B8-FA9F-45E2-B496-E3C016FD54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21800" y="1530804"/>
                  <a:ext cx="251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BB8A036-FEB0-4B54-A3E2-9FD0D1611E69}"/>
                    </a:ext>
                  </a:extLst>
                </p14:cNvPr>
                <p14:cNvContentPartPr/>
                <p14:nvPr/>
              </p14:nvContentPartPr>
              <p14:xfrm>
                <a:off x="10393960" y="1385364"/>
                <a:ext cx="356400" cy="281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BB8A036-FEB0-4B54-A3E2-9FD0D1611E6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89640" y="1381044"/>
                  <a:ext cx="365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54F6A41-BEE2-43EC-889D-9E9CDC69F2D8}"/>
                    </a:ext>
                  </a:extLst>
                </p14:cNvPr>
                <p14:cNvContentPartPr/>
                <p14:nvPr/>
              </p14:nvContentPartPr>
              <p14:xfrm>
                <a:off x="10314400" y="1313724"/>
                <a:ext cx="42840" cy="15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54F6A41-BEE2-43EC-889D-9E9CDC69F2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310080" y="1309404"/>
                  <a:ext cx="51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19B18A3-6672-4D5A-BEEF-E2CE4A48AD4D}"/>
                    </a:ext>
                  </a:extLst>
                </p14:cNvPr>
                <p14:cNvContentPartPr/>
                <p14:nvPr/>
              </p14:nvContentPartPr>
              <p14:xfrm>
                <a:off x="10900840" y="1303644"/>
                <a:ext cx="44640" cy="94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19B18A3-6672-4D5A-BEEF-E2CE4A48AD4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96520" y="1299324"/>
                  <a:ext cx="53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D83871D-F305-4139-95CB-2A1E0A083A4A}"/>
                    </a:ext>
                  </a:extLst>
                </p14:cNvPr>
                <p14:cNvContentPartPr/>
                <p14:nvPr/>
              </p14:nvContentPartPr>
              <p14:xfrm>
                <a:off x="10907320" y="1217604"/>
                <a:ext cx="120600" cy="48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D83871D-F305-4139-95CB-2A1E0A083A4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03000" y="1213284"/>
                  <a:ext cx="129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3DB6896-5AD3-46A4-A6B0-96F91C0AC18F}"/>
                    </a:ext>
                  </a:extLst>
                </p14:cNvPr>
                <p14:cNvContentPartPr/>
                <p14:nvPr/>
              </p14:nvContentPartPr>
              <p14:xfrm>
                <a:off x="10915240" y="1271604"/>
                <a:ext cx="123840" cy="131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3DB6896-5AD3-46A4-A6B0-96F91C0AC1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10920" y="1267284"/>
                  <a:ext cx="132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FAC3979-9E79-419F-B22B-030288B09CB0}"/>
                    </a:ext>
                  </a:extLst>
                </p14:cNvPr>
                <p14:cNvContentPartPr/>
                <p14:nvPr/>
              </p14:nvContentPartPr>
              <p14:xfrm>
                <a:off x="11032600" y="1316604"/>
                <a:ext cx="87120" cy="112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FAC3979-9E79-419F-B22B-030288B09C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28280" y="1312284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379B409-D6EF-4B48-BA81-12CFDC385B5B}"/>
                    </a:ext>
                  </a:extLst>
                </p14:cNvPr>
                <p14:cNvContentPartPr/>
                <p14:nvPr/>
              </p14:nvContentPartPr>
              <p14:xfrm>
                <a:off x="11167960" y="1178364"/>
                <a:ext cx="43560" cy="128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379B409-D6EF-4B48-BA81-12CFDC385B5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63640" y="1174044"/>
                  <a:ext cx="52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0754BC0-AE90-4D0D-8F06-E03B3516264A}"/>
                    </a:ext>
                  </a:extLst>
                </p14:cNvPr>
                <p14:cNvContentPartPr/>
                <p14:nvPr/>
              </p14:nvContentPartPr>
              <p14:xfrm>
                <a:off x="11170120" y="1131564"/>
                <a:ext cx="96120" cy="316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0754BC0-AE90-4D0D-8F06-E03B351626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65800" y="1127244"/>
                  <a:ext cx="104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03CEDB7-30C9-4513-AAD1-2D0D5E479678}"/>
                    </a:ext>
                  </a:extLst>
                </p14:cNvPr>
                <p14:cNvContentPartPr/>
                <p14:nvPr/>
              </p14:nvContentPartPr>
              <p14:xfrm>
                <a:off x="11186680" y="1165404"/>
                <a:ext cx="106920" cy="139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03CEDB7-30C9-4513-AAD1-2D0D5E47967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82360" y="1161084"/>
                  <a:ext cx="11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6DCAEEF-BCCC-410B-BE9C-6BC047EEDBC9}"/>
                    </a:ext>
                  </a:extLst>
                </p14:cNvPr>
                <p14:cNvContentPartPr/>
                <p14:nvPr/>
              </p14:nvContentPartPr>
              <p14:xfrm>
                <a:off x="11266240" y="1238844"/>
                <a:ext cx="116280" cy="82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6DCAEEF-BCCC-410B-BE9C-6BC047EEDB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61920" y="1234524"/>
                  <a:ext cx="124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14AEA1B-332A-4529-8FCB-CD745F78418D}"/>
                    </a:ext>
                  </a:extLst>
                </p14:cNvPr>
                <p14:cNvContentPartPr/>
                <p14:nvPr/>
              </p14:nvContentPartPr>
              <p14:xfrm>
                <a:off x="11094520" y="1309404"/>
                <a:ext cx="48600" cy="889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14AEA1B-332A-4529-8FCB-CD745F7841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90200" y="1305084"/>
                  <a:ext cx="57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595C0E8-4978-4067-A3CA-FB4445E5D2F5}"/>
                    </a:ext>
                  </a:extLst>
                </p14:cNvPr>
                <p14:cNvContentPartPr/>
                <p14:nvPr/>
              </p14:nvContentPartPr>
              <p14:xfrm>
                <a:off x="11417800" y="1230564"/>
                <a:ext cx="45360" cy="70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595C0E8-4978-4067-A3CA-FB4445E5D2F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13480" y="1226244"/>
                  <a:ext cx="54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0CDB27-4969-40C9-B730-BE4669F7E9B7}"/>
                    </a:ext>
                  </a:extLst>
                </p14:cNvPr>
                <p14:cNvContentPartPr/>
                <p14:nvPr/>
              </p14:nvContentPartPr>
              <p14:xfrm>
                <a:off x="11481880" y="1240644"/>
                <a:ext cx="3960" cy="42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0CDB27-4969-40C9-B730-BE4669F7E9B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77560" y="1236324"/>
                  <a:ext cx="12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514ABAE-5C9D-496C-AAAA-3887AA8B518B}"/>
                    </a:ext>
                  </a:extLst>
                </p14:cNvPr>
                <p14:cNvContentPartPr/>
                <p14:nvPr/>
              </p14:nvContentPartPr>
              <p14:xfrm>
                <a:off x="11528320" y="1139124"/>
                <a:ext cx="52920" cy="34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514ABAE-5C9D-496C-AAAA-3887AA8B51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524000" y="1134804"/>
                  <a:ext cx="61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E66343B-671F-478E-B894-C8849F7C462D}"/>
                    </a:ext>
                  </a:extLst>
                </p14:cNvPr>
                <p14:cNvContentPartPr/>
                <p14:nvPr/>
              </p14:nvContentPartPr>
              <p14:xfrm>
                <a:off x="11657200" y="1080084"/>
                <a:ext cx="114120" cy="37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E66343B-671F-478E-B894-C8849F7C462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52880" y="1075764"/>
                  <a:ext cx="122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B1BC7D7-A6AD-43A5-A2B7-FA7624B6414B}"/>
                    </a:ext>
                  </a:extLst>
                </p14:cNvPr>
                <p14:cNvContentPartPr/>
                <p14:nvPr/>
              </p14:nvContentPartPr>
              <p14:xfrm>
                <a:off x="7022920" y="3115164"/>
                <a:ext cx="203760" cy="54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B1BC7D7-A6AD-43A5-A2B7-FA7624B641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18600" y="3110844"/>
                  <a:ext cx="212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7AEA5DB-C32C-4353-8739-73482288BDD4}"/>
                    </a:ext>
                  </a:extLst>
                </p14:cNvPr>
                <p14:cNvContentPartPr/>
                <p14:nvPr/>
              </p14:nvContentPartPr>
              <p14:xfrm>
                <a:off x="7013200" y="3156924"/>
                <a:ext cx="198360" cy="58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7AEA5DB-C32C-4353-8739-73482288BDD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08880" y="3152604"/>
                  <a:ext cx="207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DF63252-2733-4673-A4D3-061CC755C64F}"/>
                    </a:ext>
                  </a:extLst>
                </p14:cNvPr>
                <p14:cNvContentPartPr/>
                <p14:nvPr/>
              </p14:nvContentPartPr>
              <p14:xfrm>
                <a:off x="7232440" y="3030924"/>
                <a:ext cx="141480" cy="177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DF63252-2733-4673-A4D3-061CC755C6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28120" y="3026604"/>
                  <a:ext cx="150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4AA236-84A3-42CF-A668-25A555801FEB}"/>
                    </a:ext>
                  </a:extLst>
                </p14:cNvPr>
                <p14:cNvContentPartPr/>
                <p14:nvPr/>
              </p14:nvContentPartPr>
              <p14:xfrm>
                <a:off x="7689280" y="2943084"/>
                <a:ext cx="111240" cy="149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4AA236-84A3-42CF-A668-25A555801F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84960" y="2938764"/>
                  <a:ext cx="119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709FDE4-B20E-4534-8984-F8E4D946E139}"/>
                    </a:ext>
                  </a:extLst>
                </p14:cNvPr>
                <p14:cNvContentPartPr/>
                <p14:nvPr/>
              </p14:nvContentPartPr>
              <p14:xfrm>
                <a:off x="7717000" y="2805564"/>
                <a:ext cx="23760" cy="20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709FDE4-B20E-4534-8984-F8E4D946E13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12680" y="2801244"/>
                  <a:ext cx="3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BFD5614-2F43-4AB0-BA0D-851C691A7CE0}"/>
                    </a:ext>
                  </a:extLst>
                </p14:cNvPr>
                <p14:cNvContentPartPr/>
                <p14:nvPr/>
              </p14:nvContentPartPr>
              <p14:xfrm>
                <a:off x="7846960" y="2778924"/>
                <a:ext cx="153000" cy="131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BFD5614-2F43-4AB0-BA0D-851C691A7CE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42640" y="2774604"/>
                  <a:ext cx="161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4BDF7B7-325C-4C17-BDEA-B304B55EC49A}"/>
                    </a:ext>
                  </a:extLst>
                </p14:cNvPr>
                <p14:cNvContentPartPr/>
                <p14:nvPr/>
              </p14:nvContentPartPr>
              <p14:xfrm>
                <a:off x="7445200" y="2673444"/>
                <a:ext cx="602280" cy="596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4BDF7B7-325C-4C17-BDEA-B304B55EC49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40880" y="2669124"/>
                  <a:ext cx="610920" cy="60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43B7A76-1015-48AD-ACEF-B491AC6B8346}"/>
                  </a:ext>
                </a:extLst>
              </p14:cNvPr>
              <p14:cNvContentPartPr/>
              <p14:nvPr/>
            </p14:nvContentPartPr>
            <p14:xfrm>
              <a:off x="4053280" y="5530764"/>
              <a:ext cx="2471400" cy="6631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43B7A76-1015-48AD-ACEF-B491AC6B834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048960" y="5526444"/>
                <a:ext cx="248004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4C58095-91E0-41BF-81A2-581FFD64AEF4}"/>
                  </a:ext>
                </a:extLst>
              </p14:cNvPr>
              <p14:cNvContentPartPr/>
              <p14:nvPr/>
            </p14:nvContentPartPr>
            <p14:xfrm>
              <a:off x="260680" y="3926244"/>
              <a:ext cx="259920" cy="435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4C58095-91E0-41BF-81A2-581FFD64AEF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56360" y="3921924"/>
                <a:ext cx="2685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523AA1C-2DD0-4372-9FC2-6AC839C6A26A}"/>
                  </a:ext>
                </a:extLst>
              </p14:cNvPr>
              <p14:cNvContentPartPr/>
              <p14:nvPr/>
            </p14:nvContentPartPr>
            <p14:xfrm>
              <a:off x="792040" y="3474804"/>
              <a:ext cx="282600" cy="322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523AA1C-2DD0-4372-9FC2-6AC839C6A26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7720" y="3470484"/>
                <a:ext cx="2912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FE8C93E-2496-4410-A403-4F9D7105FF14}"/>
                  </a:ext>
                </a:extLst>
              </p14:cNvPr>
              <p14:cNvContentPartPr/>
              <p14:nvPr/>
            </p14:nvContentPartPr>
            <p14:xfrm>
              <a:off x="1574320" y="3465084"/>
              <a:ext cx="310320" cy="3448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FE8C93E-2496-4410-A403-4F9D7105FF1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570000" y="3460764"/>
                <a:ext cx="3189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937AE660-E007-4732-BDC7-2C6569D64457}"/>
                  </a:ext>
                </a:extLst>
              </p14:cNvPr>
              <p14:cNvContentPartPr/>
              <p14:nvPr/>
            </p14:nvContentPartPr>
            <p14:xfrm>
              <a:off x="2434720" y="3480204"/>
              <a:ext cx="343080" cy="3247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937AE660-E007-4732-BDC7-2C6569D6445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430400" y="3475884"/>
                <a:ext cx="3517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8EB8C3D-6DDF-477F-BD1B-D80421E95389}"/>
                  </a:ext>
                </a:extLst>
              </p14:cNvPr>
              <p14:cNvContentPartPr/>
              <p14:nvPr/>
            </p14:nvContentPartPr>
            <p14:xfrm>
              <a:off x="205600" y="3521964"/>
              <a:ext cx="349560" cy="506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8EB8C3D-6DDF-477F-BD1B-D80421E9538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01280" y="3517644"/>
                <a:ext cx="3582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07AAF82C-6A4E-41AE-ACC2-BDFA30B86F08}"/>
                  </a:ext>
                </a:extLst>
              </p14:cNvPr>
              <p14:cNvContentPartPr/>
              <p14:nvPr/>
            </p14:nvContentPartPr>
            <p14:xfrm>
              <a:off x="1576120" y="3500724"/>
              <a:ext cx="294120" cy="3002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07AAF82C-6A4E-41AE-ACC2-BDFA30B86F0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571800" y="3496404"/>
                <a:ext cx="3027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CDBD200-7C86-4965-949D-B8161160C95E}"/>
                  </a:ext>
                </a:extLst>
              </p14:cNvPr>
              <p14:cNvContentPartPr/>
              <p14:nvPr/>
            </p14:nvContentPartPr>
            <p14:xfrm>
              <a:off x="815800" y="3547524"/>
              <a:ext cx="159840" cy="2930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CDBD200-7C86-4965-949D-B8161160C95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11480" y="3543204"/>
                <a:ext cx="16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77A06665-82CF-4918-92A8-49E43FD5B47A}"/>
                  </a:ext>
                </a:extLst>
              </p14:cNvPr>
              <p14:cNvContentPartPr/>
              <p14:nvPr/>
            </p14:nvContentPartPr>
            <p14:xfrm>
              <a:off x="1592320" y="3444564"/>
              <a:ext cx="394560" cy="378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77A06665-82CF-4918-92A8-49E43FD5B47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588000" y="3440244"/>
                <a:ext cx="4032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A796462-1504-4418-91A0-06E1D8534548}"/>
                  </a:ext>
                </a:extLst>
              </p14:cNvPr>
              <p14:cNvContentPartPr/>
              <p14:nvPr/>
            </p14:nvContentPartPr>
            <p14:xfrm>
              <a:off x="3014320" y="3867564"/>
              <a:ext cx="135360" cy="29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A796462-1504-4418-91A0-06E1D853454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010000" y="3863244"/>
                <a:ext cx="144000" cy="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292DA125-E147-4043-9BEC-0E4C48D9D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54" y="728812"/>
            <a:ext cx="4315427" cy="409632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17322E6B-121E-48D9-B14D-F1E6A5E1641E}"/>
              </a:ext>
            </a:extLst>
          </p:cNvPr>
          <p:cNvGrpSpPr/>
          <p:nvPr/>
        </p:nvGrpSpPr>
        <p:grpSpPr>
          <a:xfrm>
            <a:off x="8265247" y="408324"/>
            <a:ext cx="3350160" cy="425520"/>
            <a:chOff x="8265247" y="408324"/>
            <a:chExt cx="335016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C61A8CE-F0CD-4262-840D-82DC260BB86F}"/>
                    </a:ext>
                  </a:extLst>
                </p14:cNvPr>
                <p14:cNvContentPartPr/>
                <p14:nvPr/>
              </p14:nvContentPartPr>
              <p14:xfrm>
                <a:off x="8764207" y="451524"/>
                <a:ext cx="154800" cy="211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C61A8CE-F0CD-4262-840D-82DC260BB8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59887" y="447204"/>
                  <a:ext cx="163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4A49237-4600-48E6-A094-D8DCFD132937}"/>
                    </a:ext>
                  </a:extLst>
                </p14:cNvPr>
                <p14:cNvContentPartPr/>
                <p14:nvPr/>
              </p14:nvContentPartPr>
              <p14:xfrm>
                <a:off x="8976247" y="477444"/>
                <a:ext cx="109800" cy="216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4A49237-4600-48E6-A094-D8DCFD1329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71927" y="473124"/>
                  <a:ext cx="118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7CDF96A-7473-4BC8-9855-05638DDD7A86}"/>
                    </a:ext>
                  </a:extLst>
                </p14:cNvPr>
                <p14:cNvContentPartPr/>
                <p14:nvPr/>
              </p14:nvContentPartPr>
              <p14:xfrm>
                <a:off x="9184327" y="634044"/>
                <a:ext cx="21960" cy="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7CDF96A-7473-4BC8-9855-05638DDD7A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80007" y="629724"/>
                  <a:ext cx="306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AEAFFCD-EC70-4C99-BEA5-04D7F5C2F77F}"/>
                    </a:ext>
                  </a:extLst>
                </p14:cNvPr>
                <p14:cNvContentPartPr/>
                <p14:nvPr/>
              </p14:nvContentPartPr>
              <p14:xfrm>
                <a:off x="9295927" y="436044"/>
                <a:ext cx="167400" cy="213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AEAFFCD-EC70-4C99-BEA5-04D7F5C2F7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91607" y="431724"/>
                  <a:ext cx="176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DBC62F4-D9C2-4A8D-9E68-F4CDDBB65270}"/>
                    </a:ext>
                  </a:extLst>
                </p14:cNvPr>
                <p14:cNvContentPartPr/>
                <p14:nvPr/>
              </p14:nvContentPartPr>
              <p14:xfrm>
                <a:off x="9493927" y="424524"/>
                <a:ext cx="173160" cy="176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DBC62F4-D9C2-4A8D-9E68-F4CDDBB652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89607" y="420204"/>
                  <a:ext cx="181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85A1B43-7440-4556-9C44-28FEE4F3D5EA}"/>
                    </a:ext>
                  </a:extLst>
                </p14:cNvPr>
                <p14:cNvContentPartPr/>
                <p14:nvPr/>
              </p14:nvContentPartPr>
              <p14:xfrm>
                <a:off x="9748087" y="649164"/>
                <a:ext cx="16920" cy="15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85A1B43-7440-4556-9C44-28FEE4F3D5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43767" y="644844"/>
                  <a:ext cx="2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2D5B6AF-BAF2-4963-BED0-AEEBD19A68F5}"/>
                    </a:ext>
                  </a:extLst>
                </p14:cNvPr>
                <p14:cNvContentPartPr/>
                <p14:nvPr/>
              </p14:nvContentPartPr>
              <p14:xfrm>
                <a:off x="9938167" y="456924"/>
                <a:ext cx="179280" cy="151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2D5B6AF-BAF2-4963-BED0-AEEBD19A68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33847" y="452604"/>
                  <a:ext cx="187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A1F7C41-C3CF-49E5-AEB3-08534804E5C9}"/>
                    </a:ext>
                  </a:extLst>
                </p14:cNvPr>
                <p14:cNvContentPartPr/>
                <p14:nvPr/>
              </p14:nvContentPartPr>
              <p14:xfrm>
                <a:off x="10164607" y="473124"/>
                <a:ext cx="122400" cy="119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A1F7C41-C3CF-49E5-AEB3-08534804E5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60287" y="468804"/>
                  <a:ext cx="131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CAC8FBA-606B-4EDB-9AA6-535771223D96}"/>
                    </a:ext>
                  </a:extLst>
                </p14:cNvPr>
                <p14:cNvContentPartPr/>
                <p14:nvPr/>
              </p14:nvContentPartPr>
              <p14:xfrm>
                <a:off x="10341727" y="445764"/>
                <a:ext cx="140400" cy="135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CAC8FBA-606B-4EDB-9AA6-535771223D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37407" y="441444"/>
                  <a:ext cx="149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03A8F4A-EDFB-49EA-8861-621080ADF1F5}"/>
                    </a:ext>
                  </a:extLst>
                </p14:cNvPr>
                <p14:cNvContentPartPr/>
                <p14:nvPr/>
              </p14:nvContentPartPr>
              <p14:xfrm>
                <a:off x="10500487" y="455124"/>
                <a:ext cx="171360" cy="156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03A8F4A-EDFB-49EA-8861-621080ADF1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96167" y="450804"/>
                  <a:ext cx="180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836549B-036D-4637-ACAF-6AC4039220BA}"/>
                    </a:ext>
                  </a:extLst>
                </p14:cNvPr>
                <p14:cNvContentPartPr/>
                <p14:nvPr/>
              </p14:nvContentPartPr>
              <p14:xfrm>
                <a:off x="10587247" y="408324"/>
                <a:ext cx="209880" cy="33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836549B-036D-4637-ACAF-6AC4039220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82927" y="404004"/>
                  <a:ext cx="21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16839A8-16FB-4470-9F84-F2555BBB5CBC}"/>
                    </a:ext>
                  </a:extLst>
                </p14:cNvPr>
                <p14:cNvContentPartPr/>
                <p14:nvPr/>
              </p14:nvContentPartPr>
              <p14:xfrm>
                <a:off x="8265247" y="739524"/>
                <a:ext cx="3350160" cy="94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16839A8-16FB-4470-9F84-F2555BBB5C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60927" y="735204"/>
                  <a:ext cx="335880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BD4EEA4-1542-416A-A7D0-E824D43B4557}"/>
                  </a:ext>
                </a:extLst>
              </p14:cNvPr>
              <p14:cNvContentPartPr/>
              <p14:nvPr/>
            </p14:nvContentPartPr>
            <p14:xfrm>
              <a:off x="5010847" y="536545"/>
              <a:ext cx="1478520" cy="77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BD4EEA4-1542-416A-A7D0-E824D43B45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06527" y="532225"/>
                <a:ext cx="1487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0BFC64D-9A93-4BFD-B645-25040DED69A5}"/>
                  </a:ext>
                </a:extLst>
              </p14:cNvPr>
              <p14:cNvContentPartPr/>
              <p14:nvPr/>
            </p14:nvContentPartPr>
            <p14:xfrm>
              <a:off x="674287" y="970705"/>
              <a:ext cx="115200" cy="190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0BFC64D-9A93-4BFD-B645-25040DED69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9967" y="966385"/>
                <a:ext cx="123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4E6C9CF-E108-4075-8147-91F0CC9412A8}"/>
                  </a:ext>
                </a:extLst>
              </p14:cNvPr>
              <p14:cNvContentPartPr/>
              <p14:nvPr/>
            </p14:nvContentPartPr>
            <p14:xfrm>
              <a:off x="4436287" y="3631105"/>
              <a:ext cx="150120" cy="262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4E6C9CF-E108-4075-8147-91F0CC9412A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31967" y="3626785"/>
                <a:ext cx="158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B7C8624-091B-4388-8210-EF4D47E888CB}"/>
                  </a:ext>
                </a:extLst>
              </p14:cNvPr>
              <p14:cNvContentPartPr/>
              <p14:nvPr/>
            </p14:nvContentPartPr>
            <p14:xfrm>
              <a:off x="5062687" y="1634545"/>
              <a:ext cx="366120" cy="111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B7C8624-091B-4388-8210-EF4D47E888C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58367" y="1630225"/>
                <a:ext cx="374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8C55DF77-35C6-45B0-AF5D-06F3E0AD15ED}"/>
                  </a:ext>
                </a:extLst>
              </p14:cNvPr>
              <p14:cNvContentPartPr/>
              <p14:nvPr/>
            </p14:nvContentPartPr>
            <p14:xfrm>
              <a:off x="700207" y="2585305"/>
              <a:ext cx="174240" cy="5511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8C55DF77-35C6-45B0-AF5D-06F3E0AD15E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5887" y="2580985"/>
                <a:ext cx="18288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ECC0853F-026F-4A9B-926C-E67C0E751CEE}"/>
                  </a:ext>
                </a:extLst>
              </p14:cNvPr>
              <p14:cNvContentPartPr/>
              <p14:nvPr/>
            </p14:nvContentPartPr>
            <p14:xfrm>
              <a:off x="5255647" y="1567225"/>
              <a:ext cx="86760" cy="313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ECC0853F-026F-4A9B-926C-E67C0E751C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51327" y="1562905"/>
                <a:ext cx="954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6902DBF-5E7B-416B-BB98-BB17BF5257A6}"/>
                  </a:ext>
                </a:extLst>
              </p14:cNvPr>
              <p14:cNvContentPartPr/>
              <p14:nvPr/>
            </p14:nvContentPartPr>
            <p14:xfrm>
              <a:off x="704527" y="4039345"/>
              <a:ext cx="123840" cy="266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6902DBF-5E7B-416B-BB98-BB17BF5257A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0207" y="4035025"/>
                <a:ext cx="132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6963FFC0-EAEE-4AC9-9AF7-53F111C4BB19}"/>
                  </a:ext>
                </a:extLst>
              </p14:cNvPr>
              <p14:cNvContentPartPr/>
              <p14:nvPr/>
            </p14:nvContentPartPr>
            <p14:xfrm>
              <a:off x="4469407" y="6652585"/>
              <a:ext cx="120600" cy="212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6963FFC0-EAEE-4AC9-9AF7-53F111C4BB1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5087" y="6648265"/>
                <a:ext cx="129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AF429798-4809-48BE-AB5B-597CB93DA82A}"/>
                  </a:ext>
                </a:extLst>
              </p14:cNvPr>
              <p14:cNvContentPartPr/>
              <p14:nvPr/>
            </p14:nvContentPartPr>
            <p14:xfrm>
              <a:off x="2222647" y="3260665"/>
              <a:ext cx="10800" cy="759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AF429798-4809-48BE-AB5B-597CB93DA8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18327" y="3256345"/>
                <a:ext cx="19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CD3E1498-3F5C-420C-924E-69603B9B8396}"/>
                  </a:ext>
                </a:extLst>
              </p14:cNvPr>
              <p14:cNvContentPartPr/>
              <p14:nvPr/>
            </p14:nvContentPartPr>
            <p14:xfrm>
              <a:off x="4430887" y="6678865"/>
              <a:ext cx="135360" cy="306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CD3E1498-3F5C-420C-924E-69603B9B83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26567" y="6674545"/>
                <a:ext cx="144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5846C03-EC00-46AF-A267-318FA4A5BBD5}"/>
                  </a:ext>
                </a:extLst>
              </p14:cNvPr>
              <p14:cNvContentPartPr/>
              <p14:nvPr/>
            </p14:nvContentPartPr>
            <p14:xfrm>
              <a:off x="2208967" y="3666025"/>
              <a:ext cx="2160" cy="817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5846C03-EC00-46AF-A267-318FA4A5BB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04647" y="3661705"/>
                <a:ext cx="10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CCDE410-C2AC-42A2-95D8-6703F1D486A4}"/>
                  </a:ext>
                </a:extLst>
              </p14:cNvPr>
              <p14:cNvContentPartPr/>
              <p14:nvPr/>
            </p14:nvContentPartPr>
            <p14:xfrm>
              <a:off x="2205367" y="3892105"/>
              <a:ext cx="1440" cy="1022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CCDE410-C2AC-42A2-95D8-6703F1D486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1047" y="3887785"/>
                <a:ext cx="100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BF366D7-FD92-4B68-A0B2-940513A7F81C}"/>
                  </a:ext>
                </a:extLst>
              </p14:cNvPr>
              <p14:cNvContentPartPr/>
              <p14:nvPr/>
            </p14:nvContentPartPr>
            <p14:xfrm>
              <a:off x="819007" y="4999465"/>
              <a:ext cx="174960" cy="230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BF366D7-FD92-4B68-A0B2-940513A7F81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687" y="4995145"/>
                <a:ext cx="18360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1747BC21-106D-4D9B-BEB1-B36ECAF481D4}"/>
              </a:ext>
            </a:extLst>
          </p:cNvPr>
          <p:cNvGrpSpPr/>
          <p:nvPr/>
        </p:nvGrpSpPr>
        <p:grpSpPr>
          <a:xfrm>
            <a:off x="586807" y="4902625"/>
            <a:ext cx="141120" cy="243360"/>
            <a:chOff x="586807" y="4902625"/>
            <a:chExt cx="14112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74858C4-AF28-48C5-9231-DB1C31C7BB5C}"/>
                    </a:ext>
                  </a:extLst>
                </p14:cNvPr>
                <p14:cNvContentPartPr/>
                <p14:nvPr/>
              </p14:nvContentPartPr>
              <p14:xfrm>
                <a:off x="586807" y="4963105"/>
                <a:ext cx="55440" cy="149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74858C4-AF28-48C5-9231-DB1C31C7BB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487" y="4958785"/>
                  <a:ext cx="64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602AADD-EE14-4D14-B6E7-37D05DEAB6D0}"/>
                    </a:ext>
                  </a:extLst>
                </p14:cNvPr>
                <p14:cNvContentPartPr/>
                <p14:nvPr/>
              </p14:nvContentPartPr>
              <p14:xfrm>
                <a:off x="589687" y="4902625"/>
                <a:ext cx="7200" cy="6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602AADD-EE14-4D14-B6E7-37D05DEAB6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5367" y="4898305"/>
                  <a:ext cx="15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302B791-8FAD-4A95-8F18-79F6AC7AC4A7}"/>
                    </a:ext>
                  </a:extLst>
                </p14:cNvPr>
                <p14:cNvContentPartPr/>
                <p14:nvPr/>
              </p14:nvContentPartPr>
              <p14:xfrm>
                <a:off x="670687" y="5061025"/>
                <a:ext cx="57240" cy="84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302B791-8FAD-4A95-8F18-79F6AC7AC4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6367" y="5056705"/>
                  <a:ext cx="6588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674B6CD-9FF1-49EC-9E19-1D79A6797426}"/>
                  </a:ext>
                </a:extLst>
              </p14:cNvPr>
              <p14:cNvContentPartPr/>
              <p14:nvPr/>
            </p14:nvContentPartPr>
            <p14:xfrm>
              <a:off x="2277727" y="2090665"/>
              <a:ext cx="32040" cy="608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674B6CD-9FF1-49EC-9E19-1D79A679742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73407" y="2086345"/>
                <a:ext cx="406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0F2F273-2DE8-4652-97EB-2072AC6F7060}"/>
                  </a:ext>
                </a:extLst>
              </p14:cNvPr>
              <p14:cNvContentPartPr/>
              <p14:nvPr/>
            </p14:nvContentPartPr>
            <p14:xfrm>
              <a:off x="2169367" y="5023225"/>
              <a:ext cx="32040" cy="784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0F2F273-2DE8-4652-97EB-2072AC6F706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65047" y="5018905"/>
                <a:ext cx="406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264ACAD1-7CB4-4209-841A-029A5CC47C4A}"/>
                  </a:ext>
                </a:extLst>
              </p14:cNvPr>
              <p14:cNvContentPartPr/>
              <p14:nvPr/>
            </p14:nvContentPartPr>
            <p14:xfrm>
              <a:off x="4617367" y="1670545"/>
              <a:ext cx="1427040" cy="414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264ACAD1-7CB4-4209-841A-029A5CC47C4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13047" y="1666225"/>
                <a:ext cx="1435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5083857-0967-4EF6-A72C-1C4E2459CE47}"/>
                  </a:ext>
                </a:extLst>
              </p14:cNvPr>
              <p14:cNvContentPartPr/>
              <p14:nvPr/>
            </p14:nvContentPartPr>
            <p14:xfrm>
              <a:off x="4975207" y="1138465"/>
              <a:ext cx="524880" cy="7286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5083857-0967-4EF6-A72C-1C4E2459CE4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70887" y="1134145"/>
                <a:ext cx="5335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32888E49-54FB-4F17-8BDF-556702B307FA}"/>
                  </a:ext>
                </a:extLst>
              </p14:cNvPr>
              <p14:cNvContentPartPr/>
              <p14:nvPr/>
            </p14:nvContentPartPr>
            <p14:xfrm>
              <a:off x="5004727" y="1185625"/>
              <a:ext cx="478800" cy="7088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32888E49-54FB-4F17-8BDF-556702B307F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00407" y="1181305"/>
                <a:ext cx="487440" cy="71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27151BC9-A42F-4FA4-8D46-35A1B019E668}"/>
              </a:ext>
            </a:extLst>
          </p:cNvPr>
          <p:cNvGrpSpPr/>
          <p:nvPr/>
        </p:nvGrpSpPr>
        <p:grpSpPr>
          <a:xfrm>
            <a:off x="2058847" y="3374785"/>
            <a:ext cx="387720" cy="248040"/>
            <a:chOff x="2058847" y="3374785"/>
            <a:chExt cx="38772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2028801-5C0B-408A-9931-8A7CD9265D24}"/>
                    </a:ext>
                  </a:extLst>
                </p14:cNvPr>
                <p14:cNvContentPartPr/>
                <p14:nvPr/>
              </p14:nvContentPartPr>
              <p14:xfrm>
                <a:off x="2058847" y="3425545"/>
                <a:ext cx="70560" cy="162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2028801-5C0B-408A-9931-8A7CD9265D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4527" y="3421225"/>
                  <a:ext cx="79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0BE6C58-6A66-4DE9-95B2-D5BDB34976E4}"/>
                    </a:ext>
                  </a:extLst>
                </p14:cNvPr>
                <p14:cNvContentPartPr/>
                <p14:nvPr/>
              </p14:nvContentPartPr>
              <p14:xfrm>
                <a:off x="2141647" y="3386305"/>
                <a:ext cx="55080" cy="109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0BE6C58-6A66-4DE9-95B2-D5BDB34976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37327" y="3381985"/>
                  <a:ext cx="63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42C7B41-46BD-49B1-9A14-57B2ACD12156}"/>
                    </a:ext>
                  </a:extLst>
                </p14:cNvPr>
                <p14:cNvContentPartPr/>
                <p14:nvPr/>
              </p14:nvContentPartPr>
              <p14:xfrm>
                <a:off x="2197447" y="3407545"/>
                <a:ext cx="68040" cy="143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42C7B41-46BD-49B1-9A14-57B2ACD121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93127" y="3403225"/>
                  <a:ext cx="76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0693E8E-21E1-4681-A50A-3AFC0DB7672D}"/>
                    </a:ext>
                  </a:extLst>
                </p14:cNvPr>
                <p14:cNvContentPartPr/>
                <p14:nvPr/>
              </p14:nvContentPartPr>
              <p14:xfrm>
                <a:off x="2275567" y="3437065"/>
                <a:ext cx="35280" cy="80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0693E8E-21E1-4681-A50A-3AFC0DB767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71247" y="3432745"/>
                  <a:ext cx="43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D677C65-FA0E-41D3-90D0-A7AAEF0D6BE3}"/>
                    </a:ext>
                  </a:extLst>
                </p14:cNvPr>
                <p14:cNvContentPartPr/>
                <p14:nvPr/>
              </p14:nvContentPartPr>
              <p14:xfrm>
                <a:off x="2301847" y="3374785"/>
                <a:ext cx="21960" cy="16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D677C65-FA0E-41D3-90D0-A7AAEF0D6B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97527" y="3370465"/>
                  <a:ext cx="30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527FEDC-558C-45F0-B66D-2857B4DC362E}"/>
                    </a:ext>
                  </a:extLst>
                </p14:cNvPr>
                <p14:cNvContentPartPr/>
                <p14:nvPr/>
              </p14:nvContentPartPr>
              <p14:xfrm>
                <a:off x="2315527" y="3483145"/>
                <a:ext cx="53640" cy="90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527FEDC-558C-45F0-B66D-2857B4DC36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11207" y="3478825"/>
                  <a:ext cx="62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198C981-A5B4-4320-A8AA-BC92B9AD6363}"/>
                    </a:ext>
                  </a:extLst>
                </p14:cNvPr>
                <p14:cNvContentPartPr/>
                <p14:nvPr/>
              </p14:nvContentPartPr>
              <p14:xfrm>
                <a:off x="2387167" y="3390625"/>
                <a:ext cx="59400" cy="203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198C981-A5B4-4320-A8AA-BC92B9AD63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82847" y="3386305"/>
                  <a:ext cx="68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E7B4E50-4E88-49DF-B731-8188288504B2}"/>
                    </a:ext>
                  </a:extLst>
                </p14:cNvPr>
                <p14:cNvContentPartPr/>
                <p14:nvPr/>
              </p14:nvContentPartPr>
              <p14:xfrm>
                <a:off x="2257207" y="3585385"/>
                <a:ext cx="360" cy="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E7B4E50-4E88-49DF-B731-8188288504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52887" y="35810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83C9503-FEC8-49B6-9DBF-AF2C01874EC4}"/>
                    </a:ext>
                  </a:extLst>
                </p14:cNvPr>
                <p14:cNvContentPartPr/>
                <p14:nvPr/>
              </p14:nvContentPartPr>
              <p14:xfrm>
                <a:off x="2257207" y="3585385"/>
                <a:ext cx="64440" cy="374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83C9503-FEC8-49B6-9DBF-AF2C01874E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52887" y="3581065"/>
                  <a:ext cx="7308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EC22920F-56EF-4200-A83A-AF1EB1AE58DF}"/>
                  </a:ext>
                </a:extLst>
              </p14:cNvPr>
              <p14:cNvContentPartPr/>
              <p14:nvPr/>
            </p14:nvContentPartPr>
            <p14:xfrm>
              <a:off x="247687" y="2735785"/>
              <a:ext cx="237960" cy="28188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EC22920F-56EF-4200-A83A-AF1EB1AE58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3367" y="2731465"/>
                <a:ext cx="24660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D1FC5F77-B2E1-4666-AC7F-39C4FF13D611}"/>
              </a:ext>
            </a:extLst>
          </p:cNvPr>
          <p:cNvGrpSpPr/>
          <p:nvPr/>
        </p:nvGrpSpPr>
        <p:grpSpPr>
          <a:xfrm>
            <a:off x="897127" y="2151865"/>
            <a:ext cx="2719800" cy="834480"/>
            <a:chOff x="897127" y="2151865"/>
            <a:chExt cx="2719800" cy="83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12ED140-B42C-4171-8796-84C7DBEA95FF}"/>
                    </a:ext>
                  </a:extLst>
                </p14:cNvPr>
                <p14:cNvContentPartPr/>
                <p14:nvPr/>
              </p14:nvContentPartPr>
              <p14:xfrm>
                <a:off x="951127" y="2956105"/>
                <a:ext cx="21600" cy="16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12ED140-B42C-4171-8796-84C7DBEA95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6807" y="2951785"/>
                  <a:ext cx="30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AEAA99E-4D7F-4640-882A-6C3C1663CCB8}"/>
                    </a:ext>
                  </a:extLst>
                </p14:cNvPr>
                <p14:cNvContentPartPr/>
                <p14:nvPr/>
              </p14:nvContentPartPr>
              <p14:xfrm>
                <a:off x="897127" y="2151865"/>
                <a:ext cx="2719800" cy="8344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AEAA99E-4D7F-4640-882A-6C3C1663CC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2807" y="2147545"/>
                  <a:ext cx="2728440" cy="84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27C0F3AB-8415-4A04-B659-218C9602AF83}"/>
                  </a:ext>
                </a:extLst>
              </p14:cNvPr>
              <p14:cNvContentPartPr/>
              <p14:nvPr/>
            </p14:nvContentPartPr>
            <p14:xfrm>
              <a:off x="1550167" y="2788705"/>
              <a:ext cx="2880" cy="936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27C0F3AB-8415-4A04-B659-218C9602AF8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45847" y="2784385"/>
                <a:ext cx="1152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E1C51C4F-379B-43E9-A63E-EC046572E72E}"/>
              </a:ext>
            </a:extLst>
          </p:cNvPr>
          <p:cNvGrpSpPr/>
          <p:nvPr/>
        </p:nvGrpSpPr>
        <p:grpSpPr>
          <a:xfrm>
            <a:off x="1531447" y="2979865"/>
            <a:ext cx="17280" cy="293400"/>
            <a:chOff x="1531447" y="2979865"/>
            <a:chExt cx="1728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F2D9EEE-8397-44BD-B962-E5B34B7D10D6}"/>
                    </a:ext>
                  </a:extLst>
                </p14:cNvPr>
                <p14:cNvContentPartPr/>
                <p14:nvPr/>
              </p14:nvContentPartPr>
              <p14:xfrm>
                <a:off x="1537927" y="2979865"/>
                <a:ext cx="10800" cy="1000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F2D9EEE-8397-44BD-B962-E5B34B7D10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33607" y="2975545"/>
                  <a:ext cx="19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855A2F5-8BB8-4EC6-AEA5-518A19ED508E}"/>
                    </a:ext>
                  </a:extLst>
                </p14:cNvPr>
                <p14:cNvContentPartPr/>
                <p14:nvPr/>
              </p14:nvContentPartPr>
              <p14:xfrm>
                <a:off x="1531447" y="3117385"/>
                <a:ext cx="16200" cy="1558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855A2F5-8BB8-4EC6-AEA5-518A19ED508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27127" y="3113065"/>
                  <a:ext cx="248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BFFBEB07-A358-4457-9186-21157982AE83}"/>
              </a:ext>
            </a:extLst>
          </p:cNvPr>
          <p:cNvGrpSpPr/>
          <p:nvPr/>
        </p:nvGrpSpPr>
        <p:grpSpPr>
          <a:xfrm>
            <a:off x="1306807" y="3402505"/>
            <a:ext cx="462600" cy="247320"/>
            <a:chOff x="1306807" y="3402505"/>
            <a:chExt cx="46260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CCE7DB5-74DB-41B4-B4B2-406562A0F582}"/>
                    </a:ext>
                  </a:extLst>
                </p14:cNvPr>
                <p14:cNvContentPartPr/>
                <p14:nvPr/>
              </p14:nvContentPartPr>
              <p14:xfrm>
                <a:off x="1306807" y="3479185"/>
                <a:ext cx="84960" cy="565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CCE7DB5-74DB-41B4-B4B2-406562A0F5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02487" y="3474865"/>
                  <a:ext cx="93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97165E1-BF99-40F7-AE32-5A5E6653C3E3}"/>
                    </a:ext>
                  </a:extLst>
                </p14:cNvPr>
                <p14:cNvContentPartPr/>
                <p14:nvPr/>
              </p14:nvContentPartPr>
              <p14:xfrm>
                <a:off x="1333807" y="3481345"/>
                <a:ext cx="72000" cy="129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97165E1-BF99-40F7-AE32-5A5E6653C3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29487" y="3477025"/>
                  <a:ext cx="80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68F8F2E-70FA-4EFC-AA4D-285C29C11C61}"/>
                    </a:ext>
                  </a:extLst>
                </p14:cNvPr>
                <p14:cNvContentPartPr/>
                <p14:nvPr/>
              </p14:nvContentPartPr>
              <p14:xfrm>
                <a:off x="1419847" y="3413665"/>
                <a:ext cx="73440" cy="118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68F8F2E-70FA-4EFC-AA4D-285C29C11C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15527" y="3409345"/>
                  <a:ext cx="82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1944F31-5C66-469A-9CFC-179B12674F6E}"/>
                    </a:ext>
                  </a:extLst>
                </p14:cNvPr>
                <p14:cNvContentPartPr/>
                <p14:nvPr/>
              </p14:nvContentPartPr>
              <p14:xfrm>
                <a:off x="1500127" y="3415465"/>
                <a:ext cx="67680" cy="1479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1944F31-5C66-469A-9CFC-179B12674F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95807" y="3411145"/>
                  <a:ext cx="76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7B564CF-3AC2-4161-B812-AA281A2D4279}"/>
                    </a:ext>
                  </a:extLst>
                </p14:cNvPr>
                <p14:cNvContentPartPr/>
                <p14:nvPr/>
              </p14:nvContentPartPr>
              <p14:xfrm>
                <a:off x="1600207" y="3474145"/>
                <a:ext cx="45000" cy="65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7B564CF-3AC2-4161-B812-AA281A2D42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95887" y="3469825"/>
                  <a:ext cx="53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1096EF2-F1DE-415C-98E4-67DC94835073}"/>
                    </a:ext>
                  </a:extLst>
                </p14:cNvPr>
                <p14:cNvContentPartPr/>
                <p14:nvPr/>
              </p14:nvContentPartPr>
              <p14:xfrm>
                <a:off x="1613527" y="3402505"/>
                <a:ext cx="18720" cy="16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1096EF2-F1DE-415C-98E4-67DC948350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09207" y="3398185"/>
                  <a:ext cx="2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D948BA8-2093-450E-A662-4C91D28B3D03}"/>
                    </a:ext>
                  </a:extLst>
                </p14:cNvPr>
                <p14:cNvContentPartPr/>
                <p14:nvPr/>
              </p14:nvContentPartPr>
              <p14:xfrm>
                <a:off x="1658167" y="3402505"/>
                <a:ext cx="111240" cy="247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D948BA8-2093-450E-A662-4C91D28B3D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53847" y="3398185"/>
                  <a:ext cx="11988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4676017D-F7F4-40BA-A79A-C09759A4C1AE}"/>
                  </a:ext>
                </a:extLst>
              </p14:cNvPr>
              <p14:cNvContentPartPr/>
              <p14:nvPr/>
            </p14:nvContentPartPr>
            <p14:xfrm>
              <a:off x="1522087" y="3777265"/>
              <a:ext cx="7920" cy="16704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4676017D-F7F4-40BA-A79A-C09759A4C1A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517767" y="3772945"/>
                <a:ext cx="165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3099099-2856-416D-B2D7-68EE79525BE0}"/>
                  </a:ext>
                </a:extLst>
              </p14:cNvPr>
              <p14:cNvContentPartPr/>
              <p14:nvPr/>
            </p14:nvContentPartPr>
            <p14:xfrm>
              <a:off x="1523887" y="4075345"/>
              <a:ext cx="14400" cy="3942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3099099-2856-416D-B2D7-68EE79525BE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519567" y="4071025"/>
                <a:ext cx="230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C43420CB-D4D8-4EDB-9E45-E4F46151C5F0}"/>
                  </a:ext>
                </a:extLst>
              </p14:cNvPr>
              <p14:cNvContentPartPr/>
              <p14:nvPr/>
            </p14:nvContentPartPr>
            <p14:xfrm>
              <a:off x="1496887" y="4885345"/>
              <a:ext cx="34920" cy="54072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C43420CB-D4D8-4EDB-9E45-E4F46151C5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92567" y="4881025"/>
                <a:ext cx="4356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CE5076E-47CC-4175-B41D-AE8A37736DCE}"/>
                  </a:ext>
                </a:extLst>
              </p14:cNvPr>
              <p14:cNvContentPartPr/>
              <p14:nvPr/>
            </p14:nvContentPartPr>
            <p14:xfrm>
              <a:off x="1484287" y="5694625"/>
              <a:ext cx="6840" cy="1512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CE5076E-47CC-4175-B41D-AE8A37736DC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79967" y="5690305"/>
                <a:ext cx="154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32DA540E-75D5-413C-B67F-122539E5D87D}"/>
                  </a:ext>
                </a:extLst>
              </p14:cNvPr>
              <p14:cNvContentPartPr/>
              <p14:nvPr/>
            </p14:nvContentPartPr>
            <p14:xfrm>
              <a:off x="1508407" y="6030145"/>
              <a:ext cx="13320" cy="2390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32DA540E-75D5-413C-B67F-122539E5D8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04087" y="6025825"/>
                <a:ext cx="2196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3B4597EA-E540-4241-916B-DE06232B909B}"/>
              </a:ext>
            </a:extLst>
          </p:cNvPr>
          <p:cNvGrpSpPr/>
          <p:nvPr/>
        </p:nvGrpSpPr>
        <p:grpSpPr>
          <a:xfrm>
            <a:off x="1290247" y="6378265"/>
            <a:ext cx="391320" cy="294120"/>
            <a:chOff x="1290247" y="6378265"/>
            <a:chExt cx="39132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5D0DC56-767C-4005-8263-23F56D2CA709}"/>
                    </a:ext>
                  </a:extLst>
                </p14:cNvPr>
                <p14:cNvContentPartPr/>
                <p14:nvPr/>
              </p14:nvContentPartPr>
              <p14:xfrm>
                <a:off x="1290247" y="6480505"/>
                <a:ext cx="54720" cy="896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5D0DC56-767C-4005-8263-23F56D2CA7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85927" y="6476185"/>
                  <a:ext cx="63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3C83A60-F0F0-41AF-9FFC-7DDF8C5EB6E4}"/>
                    </a:ext>
                  </a:extLst>
                </p14:cNvPr>
                <p14:cNvContentPartPr/>
                <p14:nvPr/>
              </p14:nvContentPartPr>
              <p14:xfrm>
                <a:off x="1312207" y="6505345"/>
                <a:ext cx="65160" cy="159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3C83A60-F0F0-41AF-9FFC-7DDF8C5EB6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07887" y="6501025"/>
                  <a:ext cx="73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6B02EFE-568B-42FE-8942-A8C2960055FD}"/>
                    </a:ext>
                  </a:extLst>
                </p14:cNvPr>
                <p14:cNvContentPartPr/>
                <p14:nvPr/>
              </p14:nvContentPartPr>
              <p14:xfrm>
                <a:off x="1403287" y="6378265"/>
                <a:ext cx="80280" cy="145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6B02EFE-568B-42FE-8942-A8C2960055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98967" y="6373945"/>
                  <a:ext cx="88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0B920BD-1FEE-4925-BB40-06D2DE1B0570}"/>
                    </a:ext>
                  </a:extLst>
                </p14:cNvPr>
                <p14:cNvContentPartPr/>
                <p14:nvPr/>
              </p14:nvContentPartPr>
              <p14:xfrm>
                <a:off x="1478887" y="6459625"/>
                <a:ext cx="45360" cy="1627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0B920BD-1FEE-4925-BB40-06D2DE1B057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74567" y="6455305"/>
                  <a:ext cx="54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C3254C4-D2D4-4BCC-8BF0-B415C6CAE41D}"/>
                    </a:ext>
                  </a:extLst>
                </p14:cNvPr>
                <p14:cNvContentPartPr/>
                <p14:nvPr/>
              </p14:nvContentPartPr>
              <p14:xfrm>
                <a:off x="1562767" y="6529825"/>
                <a:ext cx="17640" cy="594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C3254C4-D2D4-4BCC-8BF0-B415C6CAE4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58447" y="6525505"/>
                  <a:ext cx="26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971E490-B3DD-456D-8D46-82706FF62B37}"/>
                    </a:ext>
                  </a:extLst>
                </p14:cNvPr>
                <p14:cNvContentPartPr/>
                <p14:nvPr/>
              </p14:nvContentPartPr>
              <p14:xfrm>
                <a:off x="1560967" y="6456025"/>
                <a:ext cx="90000" cy="1908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971E490-B3DD-456D-8D46-82706FF62B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56647" y="6451705"/>
                  <a:ext cx="98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96EDD67-C331-49F3-99D6-2A961CA7F926}"/>
                    </a:ext>
                  </a:extLst>
                </p14:cNvPr>
                <p14:cNvContentPartPr/>
                <p14:nvPr/>
              </p14:nvContentPartPr>
              <p14:xfrm>
                <a:off x="1645927" y="6489145"/>
                <a:ext cx="35640" cy="183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96EDD67-C331-49F3-99D6-2A961CA7F9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41607" y="6484825"/>
                  <a:ext cx="442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D3258E44-BBCC-4380-922E-ABBAFEAAF577}"/>
              </a:ext>
            </a:extLst>
          </p:cNvPr>
          <p:cNvGrpSpPr/>
          <p:nvPr/>
        </p:nvGrpSpPr>
        <p:grpSpPr>
          <a:xfrm>
            <a:off x="3661207" y="2272825"/>
            <a:ext cx="1806120" cy="301680"/>
            <a:chOff x="3661207" y="2272825"/>
            <a:chExt cx="180612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5DF5A3C-B0ED-4DB8-91AD-2A578A593565}"/>
                    </a:ext>
                  </a:extLst>
                </p14:cNvPr>
                <p14:cNvContentPartPr/>
                <p14:nvPr/>
              </p14:nvContentPartPr>
              <p14:xfrm>
                <a:off x="3661207" y="2326825"/>
                <a:ext cx="87480" cy="543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5DF5A3C-B0ED-4DB8-91AD-2A578A5935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56887" y="2322505"/>
                  <a:ext cx="96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CF3E584-D762-4D3A-8461-762C04E394DD}"/>
                    </a:ext>
                  </a:extLst>
                </p14:cNvPr>
                <p14:cNvContentPartPr/>
                <p14:nvPr/>
              </p14:nvContentPartPr>
              <p14:xfrm>
                <a:off x="3695767" y="2355625"/>
                <a:ext cx="70200" cy="164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CF3E584-D762-4D3A-8461-762C04E394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91447" y="2351305"/>
                  <a:ext cx="78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5587C8C-CD49-4247-A7E3-5F3AD9A23DDD}"/>
                    </a:ext>
                  </a:extLst>
                </p14:cNvPr>
                <p14:cNvContentPartPr/>
                <p14:nvPr/>
              </p14:nvContentPartPr>
              <p14:xfrm>
                <a:off x="3851647" y="2321065"/>
                <a:ext cx="31320" cy="1080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5587C8C-CD49-4247-A7E3-5F3AD9A23D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47327" y="2316745"/>
                  <a:ext cx="39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AE6A128-B8DF-47D7-A96C-E968B5F8C729}"/>
                    </a:ext>
                  </a:extLst>
                </p14:cNvPr>
                <p14:cNvContentPartPr/>
                <p14:nvPr/>
              </p14:nvContentPartPr>
              <p14:xfrm>
                <a:off x="3827527" y="2311705"/>
                <a:ext cx="111240" cy="96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AE6A128-B8DF-47D7-A96C-E968B5F8C72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23207" y="2307385"/>
                  <a:ext cx="119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F56FD57-1CE3-4F78-BB33-2950FDEA11BA}"/>
                    </a:ext>
                  </a:extLst>
                </p14:cNvPr>
                <p14:cNvContentPartPr/>
                <p14:nvPr/>
              </p14:nvContentPartPr>
              <p14:xfrm>
                <a:off x="3966127" y="2428345"/>
                <a:ext cx="122760" cy="54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F56FD57-1CE3-4F78-BB33-2950FDEA11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61807" y="2424025"/>
                  <a:ext cx="131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E016621-DB5E-49AF-AD3C-6236BA301FFB}"/>
                    </a:ext>
                  </a:extLst>
                </p14:cNvPr>
                <p14:cNvContentPartPr/>
                <p14:nvPr/>
              </p14:nvContentPartPr>
              <p14:xfrm>
                <a:off x="4211287" y="2385865"/>
                <a:ext cx="95400" cy="1206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E016621-DB5E-49AF-AD3C-6236BA301F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06967" y="2381545"/>
                  <a:ext cx="104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9D98CCF-61D6-48DF-9C23-EB406CBBAB8F}"/>
                    </a:ext>
                  </a:extLst>
                </p14:cNvPr>
                <p14:cNvContentPartPr/>
                <p14:nvPr/>
              </p14:nvContentPartPr>
              <p14:xfrm>
                <a:off x="4450687" y="2431585"/>
                <a:ext cx="6480" cy="81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9D98CCF-61D6-48DF-9C23-EB406CBBAB8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46367" y="2427265"/>
                  <a:ext cx="15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156A46E-25BD-4A03-AB8F-A639DC5924C6}"/>
                    </a:ext>
                  </a:extLst>
                </p14:cNvPr>
                <p14:cNvContentPartPr/>
                <p14:nvPr/>
              </p14:nvContentPartPr>
              <p14:xfrm>
                <a:off x="4422607" y="2454985"/>
                <a:ext cx="111960" cy="4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156A46E-25BD-4A03-AB8F-A639DC5924C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18287" y="2450665"/>
                  <a:ext cx="1206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3348EBB-FEED-4322-80F0-E05215939B16}"/>
                    </a:ext>
                  </a:extLst>
                </p14:cNvPr>
                <p14:cNvContentPartPr/>
                <p14:nvPr/>
              </p14:nvContentPartPr>
              <p14:xfrm>
                <a:off x="4560487" y="2409985"/>
                <a:ext cx="101880" cy="104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3348EBB-FEED-4322-80F0-E05215939B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56167" y="2405665"/>
                  <a:ext cx="110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BCDCC28-DC47-4D90-A54A-5C9FFCD84295}"/>
                    </a:ext>
                  </a:extLst>
                </p14:cNvPr>
                <p14:cNvContentPartPr/>
                <p14:nvPr/>
              </p14:nvContentPartPr>
              <p14:xfrm>
                <a:off x="4569847" y="2391985"/>
                <a:ext cx="124920" cy="219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BCDCC28-DC47-4D90-A54A-5C9FFCD842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65527" y="2387665"/>
                  <a:ext cx="133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6AF2066-5FF4-459D-88F1-7CB765B59D40}"/>
                    </a:ext>
                  </a:extLst>
                </p14:cNvPr>
                <p14:cNvContentPartPr/>
                <p14:nvPr/>
              </p14:nvContentPartPr>
              <p14:xfrm>
                <a:off x="4725007" y="2350225"/>
                <a:ext cx="119520" cy="167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6AF2066-5FF4-459D-88F1-7CB765B59D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20687" y="2345905"/>
                  <a:ext cx="12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2EF7572-07C2-4F43-A46D-E962275568A8}"/>
                    </a:ext>
                  </a:extLst>
                </p14:cNvPr>
                <p14:cNvContentPartPr/>
                <p14:nvPr/>
              </p14:nvContentPartPr>
              <p14:xfrm>
                <a:off x="4884487" y="2406745"/>
                <a:ext cx="42120" cy="91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2EF7572-07C2-4F43-A46D-E962275568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80167" y="2402425"/>
                  <a:ext cx="50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2461883-5DE7-42F6-98A4-1195AA1B461D}"/>
                    </a:ext>
                  </a:extLst>
                </p14:cNvPr>
                <p14:cNvContentPartPr/>
                <p14:nvPr/>
              </p14:nvContentPartPr>
              <p14:xfrm>
                <a:off x="4900687" y="2350225"/>
                <a:ext cx="14400" cy="18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2461883-5DE7-42F6-98A4-1195AA1B461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96367" y="2345905"/>
                  <a:ext cx="23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719CA3C-672E-47BA-81C3-99F72AD4F584}"/>
                    </a:ext>
                  </a:extLst>
                </p14:cNvPr>
                <p14:cNvContentPartPr/>
                <p14:nvPr/>
              </p14:nvContentPartPr>
              <p14:xfrm>
                <a:off x="4960447" y="2385145"/>
                <a:ext cx="168120" cy="172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719CA3C-672E-47BA-81C3-99F72AD4F58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56127" y="2380825"/>
                  <a:ext cx="176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09139B5-9BB0-4DA7-9E6D-A6AA538C87C4}"/>
                    </a:ext>
                  </a:extLst>
                </p14:cNvPr>
                <p14:cNvContentPartPr/>
                <p14:nvPr/>
              </p14:nvContentPartPr>
              <p14:xfrm>
                <a:off x="5238727" y="2393425"/>
                <a:ext cx="10800" cy="109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09139B5-9BB0-4DA7-9E6D-A6AA538C87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34407" y="2389105"/>
                  <a:ext cx="19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7BCCE70-F250-4F86-8532-6FE0639DE299}"/>
                    </a:ext>
                  </a:extLst>
                </p14:cNvPr>
                <p14:cNvContentPartPr/>
                <p14:nvPr/>
              </p14:nvContentPartPr>
              <p14:xfrm>
                <a:off x="5207767" y="2434105"/>
                <a:ext cx="101880" cy="79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7BCCE70-F250-4F86-8532-6FE0639DE2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03447" y="2429785"/>
                  <a:ext cx="110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07268AF-BD37-442D-A926-B8151AA5095A}"/>
                    </a:ext>
                  </a:extLst>
                </p14:cNvPr>
                <p14:cNvContentPartPr/>
                <p14:nvPr/>
              </p14:nvContentPartPr>
              <p14:xfrm>
                <a:off x="5358967" y="2369305"/>
                <a:ext cx="108360" cy="2052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07268AF-BD37-442D-A926-B8151AA5095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54647" y="2364985"/>
                  <a:ext cx="117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BFEB3DC-58A7-408C-A5C8-2061D62CBF7A}"/>
                    </a:ext>
                  </a:extLst>
                </p14:cNvPr>
                <p14:cNvContentPartPr/>
                <p14:nvPr/>
              </p14:nvContentPartPr>
              <p14:xfrm>
                <a:off x="4331887" y="2272825"/>
                <a:ext cx="714240" cy="324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BFEB3DC-58A7-408C-A5C8-2061D62CBF7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27567" y="2268505"/>
                  <a:ext cx="7228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413646FE-8C20-40FE-955D-E92D144ACAA2}"/>
                  </a:ext>
                </a:extLst>
              </p14:cNvPr>
              <p14:cNvContentPartPr/>
              <p14:nvPr/>
            </p14:nvContentPartPr>
            <p14:xfrm>
              <a:off x="820807" y="4465945"/>
              <a:ext cx="174960" cy="388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413646FE-8C20-40FE-955D-E92D144ACAA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16487" y="4461625"/>
                <a:ext cx="1836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1144A002-DE31-496A-9427-76D12D417964}"/>
              </a:ext>
            </a:extLst>
          </p:cNvPr>
          <p:cNvGrpSpPr/>
          <p:nvPr/>
        </p:nvGrpSpPr>
        <p:grpSpPr>
          <a:xfrm>
            <a:off x="635407" y="4463065"/>
            <a:ext cx="158760" cy="178560"/>
            <a:chOff x="635407" y="4463065"/>
            <a:chExt cx="15876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FEB6F75-752C-43D1-90EB-0BC967264B2E}"/>
                    </a:ext>
                  </a:extLst>
                </p14:cNvPr>
                <p14:cNvContentPartPr/>
                <p14:nvPr/>
              </p14:nvContentPartPr>
              <p14:xfrm>
                <a:off x="635407" y="4463065"/>
                <a:ext cx="77760" cy="115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FEB6F75-752C-43D1-90EB-0BC967264B2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1087" y="4458745"/>
                  <a:ext cx="86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9897D36-DBBE-4291-A069-1EE3275D1042}"/>
                    </a:ext>
                  </a:extLst>
                </p14:cNvPr>
                <p14:cNvContentPartPr/>
                <p14:nvPr/>
              </p14:nvContentPartPr>
              <p14:xfrm>
                <a:off x="714607" y="4534345"/>
                <a:ext cx="79560" cy="107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9897D36-DBBE-4291-A069-1EE3275D10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0287" y="4530025"/>
                  <a:ext cx="8820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2DA8801C-1E61-4AC2-8162-27A1DCE77B85}"/>
                  </a:ext>
                </a:extLst>
              </p14:cNvPr>
              <p14:cNvContentPartPr/>
              <p14:nvPr/>
            </p14:nvContentPartPr>
            <p14:xfrm>
              <a:off x="1512007" y="4397185"/>
              <a:ext cx="37080" cy="1094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2DA8801C-1E61-4AC2-8162-27A1DCE77B8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507687" y="4392865"/>
                <a:ext cx="45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A680948-4F09-4045-8010-3128F9D1C252}"/>
                  </a:ext>
                </a:extLst>
              </p14:cNvPr>
              <p14:cNvContentPartPr/>
              <p14:nvPr/>
            </p14:nvContentPartPr>
            <p14:xfrm>
              <a:off x="917287" y="1087705"/>
              <a:ext cx="2503440" cy="21927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A680948-4F09-4045-8010-3128F9D1C25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12967" y="1083385"/>
                <a:ext cx="2512080" cy="22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ED1A51EF-43A4-461B-BCFA-D2483D45BB88}"/>
                  </a:ext>
                </a:extLst>
              </p14:cNvPr>
              <p14:cNvContentPartPr/>
              <p14:nvPr/>
            </p14:nvContentPartPr>
            <p14:xfrm>
              <a:off x="3209407" y="774505"/>
              <a:ext cx="103320" cy="1666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ED1A51EF-43A4-461B-BCFA-D2483D45BB8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05087" y="770185"/>
                <a:ext cx="111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10C0737-4044-4208-BD8C-A024DAD72CDF}"/>
                  </a:ext>
                </a:extLst>
              </p14:cNvPr>
              <p14:cNvContentPartPr/>
              <p14:nvPr/>
            </p14:nvContentPartPr>
            <p14:xfrm>
              <a:off x="3382567" y="779545"/>
              <a:ext cx="111600" cy="104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10C0737-4044-4208-BD8C-A024DAD72CD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378247" y="775225"/>
                <a:ext cx="12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5A76C82-B632-4391-AC74-6440B9EA1218}"/>
                  </a:ext>
                </a:extLst>
              </p14:cNvPr>
              <p14:cNvContentPartPr/>
              <p14:nvPr/>
            </p14:nvContentPartPr>
            <p14:xfrm>
              <a:off x="3405607" y="810505"/>
              <a:ext cx="114120" cy="230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5A76C82-B632-4391-AC74-6440B9EA121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01287" y="806185"/>
                <a:ext cx="122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E512C65-85D7-4123-8DD3-3D654A2FEEDA}"/>
                  </a:ext>
                </a:extLst>
              </p14:cNvPr>
              <p14:cNvContentPartPr/>
              <p14:nvPr/>
            </p14:nvContentPartPr>
            <p14:xfrm>
              <a:off x="3570847" y="762985"/>
              <a:ext cx="98640" cy="1130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E512C65-85D7-4123-8DD3-3D654A2FEED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566527" y="758665"/>
                <a:ext cx="107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6C184D4-F469-4DF4-9903-691A04135653}"/>
                  </a:ext>
                </a:extLst>
              </p14:cNvPr>
              <p14:cNvContentPartPr/>
              <p14:nvPr/>
            </p14:nvContentPartPr>
            <p14:xfrm>
              <a:off x="3775687" y="688825"/>
              <a:ext cx="5400" cy="59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6C184D4-F469-4DF4-9903-691A0413565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771367" y="684505"/>
                <a:ext cx="14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2F7BD75-E2B3-4937-A6A7-A2AF7D19D32C}"/>
                  </a:ext>
                </a:extLst>
              </p14:cNvPr>
              <p14:cNvContentPartPr/>
              <p14:nvPr/>
            </p14:nvContentPartPr>
            <p14:xfrm>
              <a:off x="3715207" y="680185"/>
              <a:ext cx="121680" cy="903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2F7BD75-E2B3-4937-A6A7-A2AF7D19D32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710887" y="675865"/>
                <a:ext cx="130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6A910433-7D18-4B62-B755-35C55E45915B}"/>
                  </a:ext>
                </a:extLst>
              </p14:cNvPr>
              <p14:cNvContentPartPr/>
              <p14:nvPr/>
            </p14:nvContentPartPr>
            <p14:xfrm>
              <a:off x="2253967" y="2822905"/>
              <a:ext cx="7200" cy="1706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6A910433-7D18-4B62-B755-35C55E45915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249647" y="2818585"/>
                <a:ext cx="158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9873FAF-5FD7-402E-B910-C28FF41BE26B}"/>
                  </a:ext>
                </a:extLst>
              </p14:cNvPr>
              <p14:cNvContentPartPr/>
              <p14:nvPr/>
            </p14:nvContentPartPr>
            <p14:xfrm>
              <a:off x="2219407" y="3046465"/>
              <a:ext cx="33840" cy="2426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9873FAF-5FD7-402E-B910-C28FF41BE26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215087" y="3042145"/>
                <a:ext cx="424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E27F3AB3-BDC9-4556-8606-AD7AEA18B25D}"/>
                  </a:ext>
                </a:extLst>
              </p14:cNvPr>
              <p14:cNvContentPartPr/>
              <p14:nvPr/>
            </p14:nvContentPartPr>
            <p14:xfrm>
              <a:off x="7223407" y="1183825"/>
              <a:ext cx="25920" cy="2206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E27F3AB3-BDC9-4556-8606-AD7AEA18B25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219087" y="1179505"/>
                <a:ext cx="345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7A5A7271-3B50-401E-9C05-12ED0DC4AE7D}"/>
                  </a:ext>
                </a:extLst>
              </p14:cNvPr>
              <p14:cNvContentPartPr/>
              <p14:nvPr/>
            </p14:nvContentPartPr>
            <p14:xfrm>
              <a:off x="7134127" y="1375705"/>
              <a:ext cx="171000" cy="5076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7A5A7271-3B50-401E-9C05-12ED0DC4AE7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29807" y="1371385"/>
                <a:ext cx="179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9842AEF6-B9CB-4B4D-9EB3-117A06A7F548}"/>
                  </a:ext>
                </a:extLst>
              </p14:cNvPr>
              <p14:cNvContentPartPr/>
              <p14:nvPr/>
            </p14:nvContentPartPr>
            <p14:xfrm>
              <a:off x="7118287" y="1144945"/>
              <a:ext cx="189360" cy="464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9842AEF6-B9CB-4B4D-9EB3-117A06A7F54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13967" y="1140625"/>
                <a:ext cx="198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6E17A41-3240-493E-BDC2-4F1E3E7EE9E3}"/>
                  </a:ext>
                </a:extLst>
              </p14:cNvPr>
              <p14:cNvContentPartPr/>
              <p14:nvPr/>
            </p14:nvContentPartPr>
            <p14:xfrm>
              <a:off x="7386847" y="1139545"/>
              <a:ext cx="85680" cy="1688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6E17A41-3240-493E-BDC2-4F1E3E7EE9E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2527" y="1135225"/>
                <a:ext cx="943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27CAFB0A-2C74-4789-826B-3D4D53989825}"/>
                  </a:ext>
                </a:extLst>
              </p14:cNvPr>
              <p14:cNvContentPartPr/>
              <p14:nvPr/>
            </p14:nvContentPartPr>
            <p14:xfrm>
              <a:off x="7499167" y="1167265"/>
              <a:ext cx="28440" cy="1378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27CAFB0A-2C74-4789-826B-3D4D5398982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494847" y="1162945"/>
                <a:ext cx="37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A7BA226-AEBE-42D7-917D-E64450AB7BF2}"/>
                  </a:ext>
                </a:extLst>
              </p14:cNvPr>
              <p14:cNvContentPartPr/>
              <p14:nvPr/>
            </p14:nvContentPartPr>
            <p14:xfrm>
              <a:off x="7495207" y="1099225"/>
              <a:ext cx="3960" cy="36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A7BA226-AEBE-42D7-917D-E64450AB7BF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490887" y="1094905"/>
                <a:ext cx="126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1F050EAF-98A0-49A5-B44D-F972E2565D31}"/>
                  </a:ext>
                </a:extLst>
              </p14:cNvPr>
              <p14:cNvContentPartPr/>
              <p14:nvPr/>
            </p14:nvContentPartPr>
            <p14:xfrm>
              <a:off x="7569367" y="1079065"/>
              <a:ext cx="68040" cy="2296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1F050EAF-98A0-49A5-B44D-F972E2565D3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565047" y="1074745"/>
                <a:ext cx="76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80C2AAB-C355-409D-A92E-34C75236CEFB}"/>
                  </a:ext>
                </a:extLst>
              </p14:cNvPr>
              <p14:cNvContentPartPr/>
              <p14:nvPr/>
            </p14:nvContentPartPr>
            <p14:xfrm>
              <a:off x="7437967" y="1006705"/>
              <a:ext cx="120600" cy="367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80C2AAB-C355-409D-A92E-34C75236CEF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433647" y="1002385"/>
                <a:ext cx="129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24D4AE4-8C87-4CA9-8B8D-570A7428E589}"/>
                  </a:ext>
                </a:extLst>
              </p14:cNvPr>
              <p14:cNvContentPartPr/>
              <p14:nvPr/>
            </p14:nvContentPartPr>
            <p14:xfrm>
              <a:off x="941047" y="1607905"/>
              <a:ext cx="2937240" cy="9496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24D4AE4-8C87-4CA9-8B8D-570A7428E58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36727" y="1603585"/>
                <a:ext cx="294588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B057E46-0D11-4EA5-89AA-259DD32691BE}"/>
                  </a:ext>
                </a:extLst>
              </p14:cNvPr>
              <p14:cNvContentPartPr/>
              <p14:nvPr/>
            </p14:nvContentPartPr>
            <p14:xfrm>
              <a:off x="2283127" y="2113705"/>
              <a:ext cx="8280" cy="1123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B057E46-0D11-4EA5-89AA-259DD32691B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278807" y="2109385"/>
                <a:ext cx="169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B41B8AD-E6A1-4B0C-848E-E137C94F7A1A}"/>
                  </a:ext>
                </a:extLst>
              </p14:cNvPr>
              <p14:cNvContentPartPr/>
              <p14:nvPr/>
            </p14:nvContentPartPr>
            <p14:xfrm>
              <a:off x="2257567" y="2369665"/>
              <a:ext cx="7560" cy="2426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B41B8AD-E6A1-4B0C-848E-E137C94F7A1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253247" y="2365345"/>
                <a:ext cx="16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CFDEB702-60B5-47E5-8417-19B09F9388FB}"/>
                  </a:ext>
                </a:extLst>
              </p14:cNvPr>
              <p14:cNvContentPartPr/>
              <p14:nvPr/>
            </p14:nvContentPartPr>
            <p14:xfrm>
              <a:off x="4399567" y="1904545"/>
              <a:ext cx="6480" cy="36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CFDEB702-60B5-47E5-8417-19B09F9388F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95247" y="1900225"/>
                <a:ext cx="151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3E552B5-14C4-402A-A772-843B324F87C5}"/>
                  </a:ext>
                </a:extLst>
              </p14:cNvPr>
              <p14:cNvContentPartPr/>
              <p14:nvPr/>
            </p14:nvContentPartPr>
            <p14:xfrm>
              <a:off x="4380127" y="2048905"/>
              <a:ext cx="78120" cy="11016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3E552B5-14C4-402A-A772-843B324F87C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375807" y="2044585"/>
                <a:ext cx="86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F98BFBF-1875-4002-BC06-D6DC2369036B}"/>
                  </a:ext>
                </a:extLst>
              </p14:cNvPr>
              <p14:cNvContentPartPr/>
              <p14:nvPr/>
            </p14:nvContentPartPr>
            <p14:xfrm>
              <a:off x="4452847" y="2129905"/>
              <a:ext cx="91080" cy="12312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F98BFBF-1875-4002-BC06-D6DC2369036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448527" y="2125585"/>
                <a:ext cx="99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597176F-8130-4262-967F-98609A3E27EA}"/>
                  </a:ext>
                </a:extLst>
              </p14:cNvPr>
              <p14:cNvContentPartPr/>
              <p14:nvPr/>
            </p14:nvContentPartPr>
            <p14:xfrm>
              <a:off x="4923727" y="1949905"/>
              <a:ext cx="13680" cy="72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597176F-8130-4262-967F-98609A3E27E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919407" y="1945585"/>
                <a:ext cx="223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B0D44E9-25B4-4850-9421-5DD953501D94}"/>
                  </a:ext>
                </a:extLst>
              </p14:cNvPr>
              <p14:cNvContentPartPr/>
              <p14:nvPr/>
            </p14:nvContentPartPr>
            <p14:xfrm>
              <a:off x="4673887" y="2043865"/>
              <a:ext cx="111240" cy="1180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B0D44E9-25B4-4850-9421-5DD953501D9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669567" y="2039545"/>
                <a:ext cx="1198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347250D-7B34-4462-B12A-AE58D5E291C5}"/>
                  </a:ext>
                </a:extLst>
              </p14:cNvPr>
              <p14:cNvContentPartPr/>
              <p14:nvPr/>
            </p14:nvContentPartPr>
            <p14:xfrm>
              <a:off x="4926607" y="2056825"/>
              <a:ext cx="360" cy="3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347250D-7B34-4462-B12A-AE58D5E291C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22287" y="20525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B15B5D2-18DA-4AD0-ADB1-4B9834E5DE0D}"/>
                  </a:ext>
                </a:extLst>
              </p14:cNvPr>
              <p14:cNvContentPartPr/>
              <p14:nvPr/>
            </p14:nvContentPartPr>
            <p14:xfrm>
              <a:off x="4918687" y="2051785"/>
              <a:ext cx="72360" cy="1022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B15B5D2-18DA-4AD0-ADB1-4B9834E5DE0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914367" y="2047465"/>
                <a:ext cx="81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1E9D572D-63DD-4068-9B48-A2686532A120}"/>
                  </a:ext>
                </a:extLst>
              </p14:cNvPr>
              <p14:cNvContentPartPr/>
              <p14:nvPr/>
            </p14:nvContentPartPr>
            <p14:xfrm>
              <a:off x="4992847" y="2116945"/>
              <a:ext cx="74520" cy="1087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1E9D572D-63DD-4068-9B48-A2686532A12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988527" y="2112625"/>
                <a:ext cx="831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0F45D970-0A41-4FBE-A24E-2B89B3391A1C}"/>
                  </a:ext>
                </a:extLst>
              </p14:cNvPr>
              <p14:cNvContentPartPr/>
              <p14:nvPr/>
            </p14:nvContentPartPr>
            <p14:xfrm>
              <a:off x="4095727" y="1529065"/>
              <a:ext cx="85320" cy="514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0F45D970-0A41-4FBE-A24E-2B89B3391A1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091407" y="1524745"/>
                <a:ext cx="93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9565E386-4353-475F-B937-2EAD7ED90311}"/>
                  </a:ext>
                </a:extLst>
              </p14:cNvPr>
              <p14:cNvContentPartPr/>
              <p14:nvPr/>
            </p14:nvContentPartPr>
            <p14:xfrm>
              <a:off x="4169887" y="1503145"/>
              <a:ext cx="41040" cy="1818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9565E386-4353-475F-B937-2EAD7ED9031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165567" y="1498825"/>
                <a:ext cx="496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C5D46D5-16CD-44A0-A11B-53CDDA1F300E}"/>
                  </a:ext>
                </a:extLst>
              </p14:cNvPr>
              <p14:cNvContentPartPr/>
              <p14:nvPr/>
            </p14:nvContentPartPr>
            <p14:xfrm>
              <a:off x="4287607" y="1416385"/>
              <a:ext cx="11160" cy="583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C5D46D5-16CD-44A0-A11B-53CDDA1F300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283287" y="1412065"/>
                <a:ext cx="19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93F12528-92D2-4306-B840-89DA7C4D344B}"/>
                  </a:ext>
                </a:extLst>
              </p14:cNvPr>
              <p14:cNvContentPartPr/>
              <p14:nvPr/>
            </p14:nvContentPartPr>
            <p14:xfrm>
              <a:off x="4235407" y="1387225"/>
              <a:ext cx="112320" cy="738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93F12528-92D2-4306-B840-89DA7C4D344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231087" y="1382905"/>
                <a:ext cx="120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07F8047-A798-459E-9F21-670136625B15}"/>
                  </a:ext>
                </a:extLst>
              </p14:cNvPr>
              <p14:cNvContentPartPr/>
              <p14:nvPr/>
            </p14:nvContentPartPr>
            <p14:xfrm>
              <a:off x="4352407" y="1551025"/>
              <a:ext cx="119880" cy="129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07F8047-A798-459E-9F21-670136625B1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348087" y="1546705"/>
                <a:ext cx="128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84E9C66-2622-4216-9611-4CC191EBB2AA}"/>
                  </a:ext>
                </a:extLst>
              </p14:cNvPr>
              <p14:cNvContentPartPr/>
              <p14:nvPr/>
            </p14:nvContentPartPr>
            <p14:xfrm>
              <a:off x="4381567" y="1590625"/>
              <a:ext cx="91800" cy="100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84E9C66-2622-4216-9611-4CC191EBB2A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377247" y="1586305"/>
                <a:ext cx="1004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F6F2D82-AB7B-46B9-B3EB-2295F88829E8}"/>
                  </a:ext>
                </a:extLst>
              </p14:cNvPr>
              <p14:cNvContentPartPr/>
              <p14:nvPr/>
            </p14:nvContentPartPr>
            <p14:xfrm>
              <a:off x="4631407" y="1492705"/>
              <a:ext cx="99720" cy="101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F6F2D82-AB7B-46B9-B3EB-2295F88829E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627087" y="1488385"/>
                <a:ext cx="1083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229A94E-70D7-4998-9ED4-4C33E246C11F}"/>
                  </a:ext>
                </a:extLst>
              </p14:cNvPr>
              <p14:cNvContentPartPr/>
              <p14:nvPr/>
            </p14:nvContentPartPr>
            <p14:xfrm>
              <a:off x="4889887" y="1487665"/>
              <a:ext cx="7560" cy="781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229A94E-70D7-4998-9ED4-4C33E246C11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885567" y="1483345"/>
                <a:ext cx="16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322367D-B240-43D6-9846-B418942C63A7}"/>
                  </a:ext>
                </a:extLst>
              </p14:cNvPr>
              <p14:cNvContentPartPr/>
              <p14:nvPr/>
            </p14:nvContentPartPr>
            <p14:xfrm>
              <a:off x="4849567" y="1520065"/>
              <a:ext cx="99000" cy="133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322367D-B240-43D6-9846-B418942C63A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845247" y="1515745"/>
                <a:ext cx="107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9568F62-5C11-4497-B293-0DB9DF87606D}"/>
                  </a:ext>
                </a:extLst>
              </p14:cNvPr>
              <p14:cNvContentPartPr/>
              <p14:nvPr/>
            </p14:nvContentPartPr>
            <p14:xfrm>
              <a:off x="5079607" y="1448065"/>
              <a:ext cx="11880" cy="900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9568F62-5C11-4497-B293-0DB9DF87606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075287" y="1443745"/>
                <a:ext cx="205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36F4C10E-F0D4-4E35-AE7A-DFE748DFDAF2}"/>
                  </a:ext>
                </a:extLst>
              </p14:cNvPr>
              <p14:cNvContentPartPr/>
              <p14:nvPr/>
            </p14:nvContentPartPr>
            <p14:xfrm>
              <a:off x="5025967" y="1553905"/>
              <a:ext cx="100080" cy="133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36F4C10E-F0D4-4E35-AE7A-DFE748DFDAF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021647" y="1549585"/>
                <a:ext cx="108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827F5027-D726-4D1B-B2E6-35F8B50F3A27}"/>
                  </a:ext>
                </a:extLst>
              </p14:cNvPr>
              <p14:cNvContentPartPr/>
              <p14:nvPr/>
            </p14:nvContentPartPr>
            <p14:xfrm>
              <a:off x="5015527" y="1404505"/>
              <a:ext cx="125640" cy="306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827F5027-D726-4D1B-B2E6-35F8B50F3A2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011207" y="1400185"/>
                <a:ext cx="1342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B94AFD4-1604-4026-B186-9A841FEDC3AD}"/>
                  </a:ext>
                </a:extLst>
              </p14:cNvPr>
              <p14:cNvContentPartPr/>
              <p14:nvPr/>
            </p14:nvContentPartPr>
            <p14:xfrm>
              <a:off x="5163847" y="1364185"/>
              <a:ext cx="71640" cy="2091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B94AFD4-1604-4026-B186-9A841FEDC3A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159527" y="1359865"/>
                <a:ext cx="802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748852F5-6D04-4150-918E-EE5013D565F4}"/>
                  </a:ext>
                </a:extLst>
              </p14:cNvPr>
              <p14:cNvContentPartPr/>
              <p14:nvPr/>
            </p14:nvContentPartPr>
            <p14:xfrm>
              <a:off x="5271127" y="1446265"/>
              <a:ext cx="47880" cy="662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748852F5-6D04-4150-918E-EE5013D565F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266807" y="1441945"/>
                <a:ext cx="56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50E3A1D9-6462-4E2F-AE58-34D329E9A442}"/>
                  </a:ext>
                </a:extLst>
              </p14:cNvPr>
              <p14:cNvContentPartPr/>
              <p14:nvPr/>
            </p14:nvContentPartPr>
            <p14:xfrm>
              <a:off x="5295607" y="1374265"/>
              <a:ext cx="9720" cy="64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50E3A1D9-6462-4E2F-AE58-34D329E9A44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291287" y="1369945"/>
                <a:ext cx="183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90DA356-9AAA-4CA8-9F98-656D5891CEBE}"/>
                  </a:ext>
                </a:extLst>
              </p14:cNvPr>
              <p14:cNvContentPartPr/>
              <p14:nvPr/>
            </p14:nvContentPartPr>
            <p14:xfrm>
              <a:off x="5321167" y="1491265"/>
              <a:ext cx="47880" cy="543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90DA356-9AAA-4CA8-9F98-656D5891CEB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316847" y="1486945"/>
                <a:ext cx="56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2572DEBD-7C17-4DC2-B0A5-0DF0CF3AC7E1}"/>
                  </a:ext>
                </a:extLst>
              </p14:cNvPr>
              <p14:cNvContentPartPr/>
              <p14:nvPr/>
            </p14:nvContentPartPr>
            <p14:xfrm>
              <a:off x="5400367" y="1362025"/>
              <a:ext cx="37080" cy="204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2572DEBD-7C17-4DC2-B0A5-0DF0CF3AC7E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396047" y="1357705"/>
                <a:ext cx="457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9C861FB-A292-4E7A-B6FB-BA107298961E}"/>
                  </a:ext>
                </a:extLst>
              </p14:cNvPr>
              <p14:cNvContentPartPr/>
              <p14:nvPr/>
            </p14:nvContentPartPr>
            <p14:xfrm>
              <a:off x="5552287" y="1435825"/>
              <a:ext cx="13680" cy="910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9C861FB-A292-4E7A-B6FB-BA107298961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547967" y="1431505"/>
                <a:ext cx="223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88EBFF40-2185-49D3-B5AA-F65EF28BF336}"/>
                  </a:ext>
                </a:extLst>
              </p14:cNvPr>
              <p14:cNvContentPartPr/>
              <p14:nvPr/>
            </p14:nvContentPartPr>
            <p14:xfrm>
              <a:off x="5510167" y="1465705"/>
              <a:ext cx="100440" cy="86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88EBFF40-2185-49D3-B5AA-F65EF28BF33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505847" y="1461385"/>
                <a:ext cx="109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130694F-33C3-4492-AF01-3A8A1C381E39}"/>
                  </a:ext>
                </a:extLst>
              </p14:cNvPr>
              <p14:cNvContentPartPr/>
              <p14:nvPr/>
            </p14:nvContentPartPr>
            <p14:xfrm>
              <a:off x="5720047" y="1378585"/>
              <a:ext cx="97200" cy="1580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130694F-33C3-4492-AF01-3A8A1C381E3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715727" y="1374265"/>
                <a:ext cx="1058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4C7C2AEB-C59B-4AD3-AC09-3810C67AE8CE}"/>
                  </a:ext>
                </a:extLst>
              </p14:cNvPr>
              <p14:cNvContentPartPr/>
              <p14:nvPr/>
            </p14:nvContentPartPr>
            <p14:xfrm>
              <a:off x="5077087" y="1686025"/>
              <a:ext cx="289080" cy="471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4C7C2AEB-C59B-4AD3-AC09-3810C67AE8C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072767" y="1681705"/>
                <a:ext cx="297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A22C086D-6894-4B9C-BBD5-A819A7D1EDBE}"/>
                  </a:ext>
                </a:extLst>
              </p14:cNvPr>
              <p14:cNvContentPartPr/>
              <p14:nvPr/>
            </p14:nvContentPartPr>
            <p14:xfrm>
              <a:off x="4030567" y="1259065"/>
              <a:ext cx="348480" cy="5443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A22C086D-6894-4B9C-BBD5-A819A7D1EDB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026247" y="1254745"/>
                <a:ext cx="3571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52D94A0E-4478-404D-B3B6-911613594AAA}"/>
                  </a:ext>
                </a:extLst>
              </p14:cNvPr>
              <p14:cNvContentPartPr/>
              <p14:nvPr/>
            </p14:nvContentPartPr>
            <p14:xfrm>
              <a:off x="5972767" y="1904545"/>
              <a:ext cx="55080" cy="1839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52D94A0E-4478-404D-B3B6-911613594AA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968447" y="1900225"/>
                <a:ext cx="637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000BDE4-D2C7-4E21-8B2B-18C0E38A31E3}"/>
                  </a:ext>
                </a:extLst>
              </p14:cNvPr>
              <p14:cNvContentPartPr/>
              <p14:nvPr/>
            </p14:nvContentPartPr>
            <p14:xfrm>
              <a:off x="5892847" y="2028745"/>
              <a:ext cx="177840" cy="460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000BDE4-D2C7-4E21-8B2B-18C0E38A31E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888527" y="2024425"/>
                <a:ext cx="186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C96EDC79-50FA-4EC6-AEAC-E01573376AA6}"/>
                  </a:ext>
                </a:extLst>
              </p14:cNvPr>
              <p14:cNvContentPartPr/>
              <p14:nvPr/>
            </p14:nvContentPartPr>
            <p14:xfrm>
              <a:off x="5877007" y="1896625"/>
              <a:ext cx="167400" cy="97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C96EDC79-50FA-4EC6-AEAC-E01573376AA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872687" y="1892305"/>
                <a:ext cx="1760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4C860571-0B34-4837-AE6D-52D02A4F598E}"/>
                  </a:ext>
                </a:extLst>
              </p14:cNvPr>
              <p14:cNvContentPartPr/>
              <p14:nvPr/>
            </p14:nvContentPartPr>
            <p14:xfrm>
              <a:off x="6102007" y="1832185"/>
              <a:ext cx="88920" cy="2343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4C860571-0B34-4837-AE6D-52D02A4F59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097687" y="1827865"/>
                <a:ext cx="975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9E1D86E3-61C9-4E4F-AFD7-F090C0C1A460}"/>
                  </a:ext>
                </a:extLst>
              </p14:cNvPr>
              <p14:cNvContentPartPr/>
              <p14:nvPr/>
            </p14:nvContentPartPr>
            <p14:xfrm>
              <a:off x="6218647" y="1907065"/>
              <a:ext cx="34560" cy="849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9E1D86E3-61C9-4E4F-AFD7-F090C0C1A46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14327" y="1902745"/>
                <a:ext cx="43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B54C71E1-EA4C-40E5-B134-3DEE9B082277}"/>
                  </a:ext>
                </a:extLst>
              </p14:cNvPr>
              <p14:cNvContentPartPr/>
              <p14:nvPr/>
            </p14:nvContentPartPr>
            <p14:xfrm>
              <a:off x="6229807" y="1835065"/>
              <a:ext cx="18000" cy="201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B54C71E1-EA4C-40E5-B134-3DEE9B08227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225487" y="1830745"/>
                <a:ext cx="26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8E2A4E97-8E75-4569-AD6E-E4A9EED1C7E6}"/>
                  </a:ext>
                </a:extLst>
              </p14:cNvPr>
              <p14:cNvContentPartPr/>
              <p14:nvPr/>
            </p14:nvContentPartPr>
            <p14:xfrm>
              <a:off x="6280207" y="1954945"/>
              <a:ext cx="55080" cy="1040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8E2A4E97-8E75-4569-AD6E-E4A9EED1C7E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275887" y="1950625"/>
                <a:ext cx="63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5FDBA883-A99F-4535-A9BB-B46144A0CCDA}"/>
                  </a:ext>
                </a:extLst>
              </p14:cNvPr>
              <p14:cNvContentPartPr/>
              <p14:nvPr/>
            </p14:nvContentPartPr>
            <p14:xfrm>
              <a:off x="6359407" y="1850545"/>
              <a:ext cx="50040" cy="2329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5FDBA883-A99F-4535-A9BB-B46144A0CCD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355087" y="1846225"/>
                <a:ext cx="58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534164B0-E4F3-4CF1-BD7E-C5794C6E71B9}"/>
                  </a:ext>
                </a:extLst>
              </p14:cNvPr>
              <p14:cNvContentPartPr/>
              <p14:nvPr/>
            </p14:nvContentPartPr>
            <p14:xfrm>
              <a:off x="6526447" y="1883305"/>
              <a:ext cx="133200" cy="1324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534164B0-E4F3-4CF1-BD7E-C5794C6E71B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522127" y="1878985"/>
                <a:ext cx="141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450D282E-F82E-4FEF-A195-1DA20826F50A}"/>
                  </a:ext>
                </a:extLst>
              </p14:cNvPr>
              <p14:cNvContentPartPr/>
              <p14:nvPr/>
            </p14:nvContentPartPr>
            <p14:xfrm>
              <a:off x="6830647" y="1822465"/>
              <a:ext cx="37080" cy="1911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450D282E-F82E-4FEF-A195-1DA20826F50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26327" y="1818145"/>
                <a:ext cx="457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739A70B9-DF48-4BBE-A332-A77F6DD25CE5}"/>
                  </a:ext>
                </a:extLst>
              </p14:cNvPr>
              <p14:cNvContentPartPr/>
              <p14:nvPr/>
            </p14:nvContentPartPr>
            <p14:xfrm>
              <a:off x="6753607" y="1953145"/>
              <a:ext cx="166680" cy="565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739A70B9-DF48-4BBE-A332-A77F6DD25CE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749287" y="1948825"/>
                <a:ext cx="175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C78E205-3F47-42C8-8636-3E1048E5503F}"/>
                  </a:ext>
                </a:extLst>
              </p14:cNvPr>
              <p14:cNvContentPartPr/>
              <p14:nvPr/>
            </p14:nvContentPartPr>
            <p14:xfrm>
              <a:off x="6706807" y="1771705"/>
              <a:ext cx="334440" cy="2091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C78E205-3F47-42C8-8636-3E1048E5503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702487" y="1767385"/>
                <a:ext cx="343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245BC36D-F5E5-456B-B57C-329B769C3875}"/>
                  </a:ext>
                </a:extLst>
              </p14:cNvPr>
              <p14:cNvContentPartPr/>
              <p14:nvPr/>
            </p14:nvContentPartPr>
            <p14:xfrm>
              <a:off x="7082287" y="1838305"/>
              <a:ext cx="56880" cy="957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245BC36D-F5E5-456B-B57C-329B769C387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077967" y="1833985"/>
                <a:ext cx="655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242B2072-98E3-492F-A6E1-E7F22C582049}"/>
                  </a:ext>
                </a:extLst>
              </p14:cNvPr>
              <p14:cNvContentPartPr/>
              <p14:nvPr/>
            </p14:nvContentPartPr>
            <p14:xfrm>
              <a:off x="7117207" y="1784305"/>
              <a:ext cx="18360" cy="1512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242B2072-98E3-492F-A6E1-E7F22C58204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112887" y="1779985"/>
                <a:ext cx="27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E9DA7AC5-DDE3-47CB-AE65-BD3D7DE5EF3B}"/>
                  </a:ext>
                </a:extLst>
              </p14:cNvPr>
              <p14:cNvContentPartPr/>
              <p14:nvPr/>
            </p14:nvContentPartPr>
            <p14:xfrm>
              <a:off x="7162567" y="1794025"/>
              <a:ext cx="157320" cy="3110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E9DA7AC5-DDE3-47CB-AE65-BD3D7DE5EF3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58247" y="1789705"/>
                <a:ext cx="1659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654583F8-4540-481E-A54A-EF9EB7BB5738}"/>
                  </a:ext>
                </a:extLst>
              </p14:cNvPr>
              <p14:cNvContentPartPr/>
              <p14:nvPr/>
            </p14:nvContentPartPr>
            <p14:xfrm>
              <a:off x="4988167" y="1198945"/>
              <a:ext cx="481680" cy="6379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654583F8-4540-481E-A54A-EF9EB7BB573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983847" y="1194625"/>
                <a:ext cx="490320" cy="6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BFAECE43-10D9-4687-A719-129CC83FFAEC}"/>
              </a:ext>
            </a:extLst>
          </p:cNvPr>
          <p:cNvGrpSpPr/>
          <p:nvPr/>
        </p:nvGrpSpPr>
        <p:grpSpPr>
          <a:xfrm>
            <a:off x="727" y="2800225"/>
            <a:ext cx="982800" cy="492480"/>
            <a:chOff x="727" y="2800225"/>
            <a:chExt cx="98280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4ECD4FC-11D5-43FE-8611-3AB734D36A8D}"/>
                    </a:ext>
                  </a:extLst>
                </p14:cNvPr>
                <p14:cNvContentPartPr/>
                <p14:nvPr/>
              </p14:nvContentPartPr>
              <p14:xfrm>
                <a:off x="45727" y="2818945"/>
                <a:ext cx="89640" cy="145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4ECD4FC-11D5-43FE-8611-3AB734D36A8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407" y="2814625"/>
                  <a:ext cx="98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5BE12C1-F73E-4F62-967C-588FC4886471}"/>
                    </a:ext>
                  </a:extLst>
                </p14:cNvPr>
                <p14:cNvContentPartPr/>
                <p14:nvPr/>
              </p14:nvContentPartPr>
              <p14:xfrm>
                <a:off x="118807" y="2955385"/>
                <a:ext cx="63000" cy="66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5BE12C1-F73E-4F62-967C-588FC488647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487" y="2951065"/>
                  <a:ext cx="71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50999F4-06F6-45F1-89BB-CAD4FAF985F5}"/>
                    </a:ext>
                  </a:extLst>
                </p14:cNvPr>
                <p14:cNvContentPartPr/>
                <p14:nvPr/>
              </p14:nvContentPartPr>
              <p14:xfrm>
                <a:off x="218167" y="2856025"/>
                <a:ext cx="29880" cy="100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50999F4-06F6-45F1-89BB-CAD4FAF985F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3847" y="2851705"/>
                  <a:ext cx="38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7FB2D4B-2943-4A62-8618-9F1101AAF778}"/>
                    </a:ext>
                  </a:extLst>
                </p14:cNvPr>
                <p14:cNvContentPartPr/>
                <p14:nvPr/>
              </p14:nvContentPartPr>
              <p14:xfrm>
                <a:off x="185407" y="2899945"/>
                <a:ext cx="84600" cy="3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7FB2D4B-2943-4A62-8618-9F1101AAF77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1087" y="2895625"/>
                  <a:ext cx="93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681CF6B-3BD7-4707-BF4E-1AA24828F87E}"/>
                    </a:ext>
                  </a:extLst>
                </p14:cNvPr>
                <p14:cNvContentPartPr/>
                <p14:nvPr/>
              </p14:nvContentPartPr>
              <p14:xfrm>
                <a:off x="258127" y="2826145"/>
                <a:ext cx="65880" cy="136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681CF6B-3BD7-4707-BF4E-1AA24828F87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3807" y="2821825"/>
                  <a:ext cx="74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3F2A56B-D0A7-4A4B-A562-91E9ACF2E41F}"/>
                    </a:ext>
                  </a:extLst>
                </p14:cNvPr>
                <p14:cNvContentPartPr/>
                <p14:nvPr/>
              </p14:nvContentPartPr>
              <p14:xfrm>
                <a:off x="258127" y="2814265"/>
                <a:ext cx="81000" cy="9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3F2A56B-D0A7-4A4B-A562-91E9ACF2E4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3807" y="2809945"/>
                  <a:ext cx="89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CF52372-7DEB-4C44-B8EC-BAE33FDFEEEE}"/>
                    </a:ext>
                  </a:extLst>
                </p14:cNvPr>
                <p14:cNvContentPartPr/>
                <p14:nvPr/>
              </p14:nvContentPartPr>
              <p14:xfrm>
                <a:off x="336247" y="2804545"/>
                <a:ext cx="39240" cy="125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CF52372-7DEB-4C44-B8EC-BAE33FDFEE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1927" y="2800225"/>
                  <a:ext cx="47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E61BDAF-EF29-4CC1-9E68-87C63063CB4C}"/>
                    </a:ext>
                  </a:extLst>
                </p14:cNvPr>
                <p14:cNvContentPartPr/>
                <p14:nvPr/>
              </p14:nvContentPartPr>
              <p14:xfrm>
                <a:off x="398167" y="2800225"/>
                <a:ext cx="31680" cy="125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E61BDAF-EF29-4CC1-9E68-87C63063CB4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3847" y="2795905"/>
                  <a:ext cx="40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310B857-A691-4B52-899D-97D4CBE33C63}"/>
                    </a:ext>
                  </a:extLst>
                </p14:cNvPr>
                <p14:cNvContentPartPr/>
                <p14:nvPr/>
              </p14:nvContentPartPr>
              <p14:xfrm>
                <a:off x="431647" y="2919385"/>
                <a:ext cx="33480" cy="57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310B857-A691-4B52-899D-97D4CBE33C6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7327" y="2915065"/>
                  <a:ext cx="42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8026BA1-6913-41A0-9566-F55D994C0083}"/>
                    </a:ext>
                  </a:extLst>
                </p14:cNvPr>
                <p14:cNvContentPartPr/>
                <p14:nvPr/>
              </p14:nvContentPartPr>
              <p14:xfrm>
                <a:off x="452167" y="2800225"/>
                <a:ext cx="49680" cy="188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8026BA1-6913-41A0-9566-F55D994C008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7847" y="2795905"/>
                  <a:ext cx="58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7122DD0-8F58-4A61-8C3F-5ED476A18A6D}"/>
                    </a:ext>
                  </a:extLst>
                </p14:cNvPr>
                <p14:cNvContentPartPr/>
                <p14:nvPr/>
              </p14:nvContentPartPr>
              <p14:xfrm>
                <a:off x="558727" y="2845225"/>
                <a:ext cx="6480" cy="102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7122DD0-8F58-4A61-8C3F-5ED476A18A6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4407" y="2840905"/>
                  <a:ext cx="1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4E542A7-3AEA-4E33-AF64-9EE4AED4CA33}"/>
                    </a:ext>
                  </a:extLst>
                </p14:cNvPr>
                <p14:cNvContentPartPr/>
                <p14:nvPr/>
              </p14:nvContentPartPr>
              <p14:xfrm>
                <a:off x="528127" y="2873665"/>
                <a:ext cx="59040" cy="12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4E542A7-3AEA-4E33-AF64-9EE4AED4CA3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3807" y="2869345"/>
                  <a:ext cx="67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5A6CE89-411B-49F2-8842-29C3649C9188}"/>
                    </a:ext>
                  </a:extLst>
                </p14:cNvPr>
                <p14:cNvContentPartPr/>
                <p14:nvPr/>
              </p14:nvContentPartPr>
              <p14:xfrm>
                <a:off x="623887" y="2823985"/>
                <a:ext cx="58320" cy="133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5A6CE89-411B-49F2-8842-29C3649C91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9567" y="2819665"/>
                  <a:ext cx="66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C680F63-04C5-4CEC-974F-AD4CD797CEE5}"/>
                    </a:ext>
                  </a:extLst>
                </p14:cNvPr>
                <p14:cNvContentPartPr/>
                <p14:nvPr/>
              </p14:nvContentPartPr>
              <p14:xfrm>
                <a:off x="342007" y="2985265"/>
                <a:ext cx="1440" cy="20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C680F63-04C5-4CEC-974F-AD4CD797CEE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7687" y="2980945"/>
                  <a:ext cx="10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FA821D6-70DE-4454-8019-0DBEA72D78CC}"/>
                    </a:ext>
                  </a:extLst>
                </p14:cNvPr>
                <p14:cNvContentPartPr/>
                <p14:nvPr/>
              </p14:nvContentPartPr>
              <p14:xfrm>
                <a:off x="305647" y="2978065"/>
                <a:ext cx="143640" cy="27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FA821D6-70DE-4454-8019-0DBEA72D78C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1327" y="2973745"/>
                  <a:ext cx="152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D98384D-CD2D-4872-9A96-2004CF6753B8}"/>
                    </a:ext>
                  </a:extLst>
                </p14:cNvPr>
                <p14:cNvContentPartPr/>
                <p14:nvPr/>
              </p14:nvContentPartPr>
              <p14:xfrm>
                <a:off x="841327" y="2950345"/>
                <a:ext cx="142200" cy="39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D98384D-CD2D-4872-9A96-2004CF6753B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7007" y="2946025"/>
                  <a:ext cx="150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C34F0F-5A5A-42BC-AF15-F8247E651D5A}"/>
                    </a:ext>
                  </a:extLst>
                </p14:cNvPr>
                <p14:cNvContentPartPr/>
                <p14:nvPr/>
              </p14:nvContentPartPr>
              <p14:xfrm>
                <a:off x="756007" y="3020545"/>
                <a:ext cx="110520" cy="258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C34F0F-5A5A-42BC-AF15-F8247E651D5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1687" y="3016225"/>
                  <a:ext cx="119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1726258-2CE0-49BE-B551-604DE40B75E1}"/>
                    </a:ext>
                  </a:extLst>
                </p14:cNvPr>
                <p14:cNvContentPartPr/>
                <p14:nvPr/>
              </p14:nvContentPartPr>
              <p14:xfrm>
                <a:off x="575647" y="3199465"/>
                <a:ext cx="102960" cy="11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1726258-2CE0-49BE-B551-604DE40B75E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1327" y="3195145"/>
                  <a:ext cx="111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3463F3D-80FE-47CC-B6B3-E13F6B66B5F3}"/>
                    </a:ext>
                  </a:extLst>
                </p14:cNvPr>
                <p14:cNvContentPartPr/>
                <p14:nvPr/>
              </p14:nvContentPartPr>
              <p14:xfrm>
                <a:off x="652687" y="3176785"/>
                <a:ext cx="64080" cy="680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3463F3D-80FE-47CC-B6B3-E13F6B66B5F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8367" y="3172465"/>
                  <a:ext cx="72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B9A2316-52AD-49DD-9549-B4AD240A0FFD}"/>
                    </a:ext>
                  </a:extLst>
                </p14:cNvPr>
                <p14:cNvContentPartPr/>
                <p14:nvPr/>
              </p14:nvContentPartPr>
              <p14:xfrm>
                <a:off x="727" y="3162025"/>
                <a:ext cx="61920" cy="97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B9A2316-52AD-49DD-9549-B4AD240A0FF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-3593" y="3157705"/>
                  <a:ext cx="70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BA0F959-935E-4F13-B9A8-5F4F6D7E917D}"/>
                    </a:ext>
                  </a:extLst>
                </p14:cNvPr>
                <p14:cNvContentPartPr/>
                <p14:nvPr/>
              </p14:nvContentPartPr>
              <p14:xfrm>
                <a:off x="54007" y="3235825"/>
                <a:ext cx="48600" cy="56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BA0F959-935E-4F13-B9A8-5F4F6D7E917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687" y="3231505"/>
                  <a:ext cx="57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899B549-1CC2-4904-A361-E110B3AAB370}"/>
                    </a:ext>
                  </a:extLst>
                </p14:cNvPr>
                <p14:cNvContentPartPr/>
                <p14:nvPr/>
              </p14:nvContentPartPr>
              <p14:xfrm>
                <a:off x="146887" y="3168505"/>
                <a:ext cx="11880" cy="76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899B549-1CC2-4904-A361-E110B3AAB37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2567" y="3164185"/>
                  <a:ext cx="20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4D405B4-BB91-4EB5-AC7A-B8D773FFA35B}"/>
                    </a:ext>
                  </a:extLst>
                </p14:cNvPr>
                <p14:cNvContentPartPr/>
                <p14:nvPr/>
              </p14:nvContentPartPr>
              <p14:xfrm>
                <a:off x="112327" y="3133225"/>
                <a:ext cx="116280" cy="95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4D405B4-BB91-4EB5-AC7A-B8D773FFA35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007" y="3128905"/>
                  <a:ext cx="124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E149D18-F51D-4903-8C96-7B1A2E140A25}"/>
                    </a:ext>
                  </a:extLst>
                </p14:cNvPr>
                <p14:cNvContentPartPr/>
                <p14:nvPr/>
              </p14:nvContentPartPr>
              <p14:xfrm>
                <a:off x="179647" y="3216025"/>
                <a:ext cx="80280" cy="34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E149D18-F51D-4903-8C96-7B1A2E140A2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75327" y="3211705"/>
                  <a:ext cx="88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D0E660F-132C-40C0-8481-734F94C552DD}"/>
                    </a:ext>
                  </a:extLst>
                </p14:cNvPr>
                <p14:cNvContentPartPr/>
                <p14:nvPr/>
              </p14:nvContentPartPr>
              <p14:xfrm>
                <a:off x="181807" y="3135025"/>
                <a:ext cx="70920" cy="13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D0E660F-132C-40C0-8481-734F94C552D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7487" y="3130705"/>
                  <a:ext cx="79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57A2378-CAB6-471F-A778-BE27BABDC9A4}"/>
                    </a:ext>
                  </a:extLst>
                </p14:cNvPr>
                <p14:cNvContentPartPr/>
                <p14:nvPr/>
              </p14:nvContentPartPr>
              <p14:xfrm>
                <a:off x="273607" y="3096145"/>
                <a:ext cx="111960" cy="1335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57A2378-CAB6-471F-A778-BE27BABDC9A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9287" y="3091825"/>
                  <a:ext cx="120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4675A87-31A0-4F5F-B6AF-3BFAB265BA10}"/>
                    </a:ext>
                  </a:extLst>
                </p14:cNvPr>
                <p14:cNvContentPartPr/>
                <p14:nvPr/>
              </p14:nvContentPartPr>
              <p14:xfrm>
                <a:off x="364327" y="3074905"/>
                <a:ext cx="12600" cy="12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4675A87-31A0-4F5F-B6AF-3BFAB265BA1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0007" y="3070585"/>
                  <a:ext cx="2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F4BBD00-1C50-4E7D-A970-77727DAA52F1}"/>
                    </a:ext>
                  </a:extLst>
                </p14:cNvPr>
                <p14:cNvContentPartPr/>
                <p14:nvPr/>
              </p14:nvContentPartPr>
              <p14:xfrm>
                <a:off x="379447" y="3174625"/>
                <a:ext cx="51480" cy="68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F4BBD00-1C50-4E7D-A970-77727DAA52F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75127" y="3170305"/>
                  <a:ext cx="60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AD916F1-4504-4A68-8DF5-34EBF7AD6CCB}"/>
                    </a:ext>
                  </a:extLst>
                </p14:cNvPr>
                <p14:cNvContentPartPr/>
                <p14:nvPr/>
              </p14:nvContentPartPr>
              <p14:xfrm>
                <a:off x="401407" y="3099385"/>
                <a:ext cx="68040" cy="168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AD916F1-4504-4A68-8DF5-34EBF7AD6CC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7087" y="3095065"/>
                  <a:ext cx="76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3AF00C1-4D65-469E-9A37-A8C46FE8355B}"/>
                    </a:ext>
                  </a:extLst>
                </p14:cNvPr>
                <p14:cNvContentPartPr/>
                <p14:nvPr/>
              </p14:nvContentPartPr>
              <p14:xfrm>
                <a:off x="482767" y="3138985"/>
                <a:ext cx="48600" cy="986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3AF00C1-4D65-469E-9A37-A8C46FE8355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78447" y="3134665"/>
                  <a:ext cx="57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578EB40-79F5-4FEC-9B2E-B3C5DB82A6D8}"/>
                    </a:ext>
                  </a:extLst>
                </p14:cNvPr>
                <p14:cNvContentPartPr/>
                <p14:nvPr/>
              </p14:nvContentPartPr>
              <p14:xfrm>
                <a:off x="530287" y="3124225"/>
                <a:ext cx="56880" cy="1281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578EB40-79F5-4FEC-9B2E-B3C5DB82A6D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25967" y="3119905"/>
                  <a:ext cx="65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147AAB2-1876-41D2-A902-C932D7E88D80}"/>
                    </a:ext>
                  </a:extLst>
                </p14:cNvPr>
                <p14:cNvContentPartPr/>
                <p14:nvPr/>
              </p14:nvContentPartPr>
              <p14:xfrm>
                <a:off x="315367" y="2983465"/>
                <a:ext cx="156960" cy="216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147AAB2-1876-41D2-A902-C932D7E88D8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11047" y="2979145"/>
                  <a:ext cx="16560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0BE659D2-4DEF-4C37-AD0B-41FD3A5FA0A7}"/>
                  </a:ext>
                </a:extLst>
              </p14:cNvPr>
              <p14:cNvContentPartPr/>
              <p14:nvPr/>
            </p14:nvContentPartPr>
            <p14:xfrm>
              <a:off x="2883607" y="5508145"/>
              <a:ext cx="28800" cy="424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0BE659D2-4DEF-4C37-AD0B-41FD3A5FA0A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879287" y="5503825"/>
                <a:ext cx="37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3D2D1E8C-B208-4F70-A4AD-70D6A042961A}"/>
                  </a:ext>
                </a:extLst>
              </p14:cNvPr>
              <p14:cNvContentPartPr/>
              <p14:nvPr/>
            </p14:nvContentPartPr>
            <p14:xfrm>
              <a:off x="2183407" y="5031145"/>
              <a:ext cx="30960" cy="471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3D2D1E8C-B208-4F70-A4AD-70D6A042961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179087" y="5026825"/>
                <a:ext cx="396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uppieren 313">
            <a:extLst>
              <a:ext uri="{FF2B5EF4-FFF2-40B4-BE49-F238E27FC236}">
                <a16:creationId xmlns:a16="http://schemas.microsoft.com/office/drawing/2014/main" id="{F408A517-CC08-4DBC-98C3-2475561428B7}"/>
              </a:ext>
            </a:extLst>
          </p:cNvPr>
          <p:cNvGrpSpPr/>
          <p:nvPr/>
        </p:nvGrpSpPr>
        <p:grpSpPr>
          <a:xfrm>
            <a:off x="1235167" y="4103065"/>
            <a:ext cx="2160360" cy="2577960"/>
            <a:chOff x="1235167" y="4103065"/>
            <a:chExt cx="2160360" cy="257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985DDCE-8426-481C-A9EE-4AA5266A1123}"/>
                    </a:ext>
                  </a:extLst>
                </p14:cNvPr>
                <p14:cNvContentPartPr/>
                <p14:nvPr/>
              </p14:nvContentPartPr>
              <p14:xfrm>
                <a:off x="2208967" y="4103065"/>
                <a:ext cx="8640" cy="218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985DDCE-8426-481C-A9EE-4AA5266A112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204647" y="4098745"/>
                  <a:ext cx="1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66973AE-2EA6-414F-9686-A0F6DE3FA0FD}"/>
                    </a:ext>
                  </a:extLst>
                </p14:cNvPr>
                <p14:cNvContentPartPr/>
                <p14:nvPr/>
              </p14:nvContentPartPr>
              <p14:xfrm>
                <a:off x="2190967" y="4427065"/>
                <a:ext cx="20520" cy="465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66973AE-2EA6-414F-9686-A0F6DE3FA0F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86647" y="4422745"/>
                  <a:ext cx="291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1B62B7B-6601-4F7A-82BA-9EC93A66B04D}"/>
                    </a:ext>
                  </a:extLst>
                </p14:cNvPr>
                <p14:cNvContentPartPr/>
                <p14:nvPr/>
              </p14:nvContentPartPr>
              <p14:xfrm>
                <a:off x="1942567" y="6443065"/>
                <a:ext cx="88560" cy="174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1B62B7B-6601-4F7A-82BA-9EC93A66B04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938247" y="6438745"/>
                  <a:ext cx="97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B7E63B1-043D-4348-BA03-D904CC9B11D9}"/>
                    </a:ext>
                  </a:extLst>
                </p14:cNvPr>
                <p14:cNvContentPartPr/>
                <p14:nvPr/>
              </p14:nvContentPartPr>
              <p14:xfrm>
                <a:off x="2028967" y="6389065"/>
                <a:ext cx="93240" cy="110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B7E63B1-043D-4348-BA03-D904CC9B11D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024647" y="6384745"/>
                  <a:ext cx="101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E61F2C1-F529-4A9E-87C3-81EF2E1314C4}"/>
                    </a:ext>
                  </a:extLst>
                </p14:cNvPr>
                <p14:cNvContentPartPr/>
                <p14:nvPr/>
              </p14:nvContentPartPr>
              <p14:xfrm>
                <a:off x="2100967" y="6452065"/>
                <a:ext cx="58320" cy="148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E61F2C1-F529-4A9E-87C3-81EF2E1314C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96647" y="6447745"/>
                  <a:ext cx="66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F7D37F8-A71B-4AE0-AC1E-707E34F4F4C3}"/>
                    </a:ext>
                  </a:extLst>
                </p14:cNvPr>
                <p14:cNvContentPartPr/>
                <p14:nvPr/>
              </p14:nvContentPartPr>
              <p14:xfrm>
                <a:off x="2195647" y="6502105"/>
                <a:ext cx="36360" cy="55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F7D37F8-A71B-4AE0-AC1E-707E34F4F4C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191327" y="6497785"/>
                  <a:ext cx="45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24DCC6-487D-4088-A641-7F44956475EC}"/>
                    </a:ext>
                  </a:extLst>
                </p14:cNvPr>
                <p14:cNvContentPartPr/>
                <p14:nvPr/>
              </p14:nvContentPartPr>
              <p14:xfrm>
                <a:off x="2204287" y="6432625"/>
                <a:ext cx="7200" cy="6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24DCC6-487D-4088-A641-7F44956475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9967" y="6428305"/>
                  <a:ext cx="15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733EECC-4B73-4878-80DA-5F39E775FF5A}"/>
                    </a:ext>
                  </a:extLst>
                </p14:cNvPr>
                <p14:cNvContentPartPr/>
                <p14:nvPr/>
              </p14:nvContentPartPr>
              <p14:xfrm>
                <a:off x="2243167" y="6522985"/>
                <a:ext cx="52560" cy="69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733EECC-4B73-4878-80DA-5F39E775FF5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38847" y="6518665"/>
                  <a:ext cx="61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B249251-0329-44DC-A455-2159DD53D8DD}"/>
                    </a:ext>
                  </a:extLst>
                </p14:cNvPr>
                <p14:cNvContentPartPr/>
                <p14:nvPr/>
              </p14:nvContentPartPr>
              <p14:xfrm>
                <a:off x="2297887" y="6445585"/>
                <a:ext cx="47880" cy="235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B249251-0329-44DC-A455-2159DD53D8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93567" y="6441265"/>
                  <a:ext cx="56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6CC581F-49DF-4C89-9283-24BCCB22C23E}"/>
                    </a:ext>
                  </a:extLst>
                </p14:cNvPr>
                <p14:cNvContentPartPr/>
                <p14:nvPr/>
              </p14:nvContentPartPr>
              <p14:xfrm>
                <a:off x="2201047" y="4974625"/>
                <a:ext cx="360" cy="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6CC581F-49DF-4C89-9283-24BCCB22C2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96727" y="49703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0543A08-3449-4D8C-85B0-3DFAA214ECC7}"/>
                    </a:ext>
                  </a:extLst>
                </p14:cNvPr>
                <p14:cNvContentPartPr/>
                <p14:nvPr/>
              </p14:nvContentPartPr>
              <p14:xfrm>
                <a:off x="2140207" y="5082265"/>
                <a:ext cx="53640" cy="992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0543A08-3449-4D8C-85B0-3DFAA214ECC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135887" y="5077945"/>
                  <a:ext cx="62280" cy="10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5B9B0D4-DAA5-4544-86A9-C7B2422B8180}"/>
                    </a:ext>
                  </a:extLst>
                </p14:cNvPr>
                <p14:cNvContentPartPr/>
                <p14:nvPr/>
              </p14:nvContentPartPr>
              <p14:xfrm>
                <a:off x="2152447" y="6130585"/>
                <a:ext cx="16920" cy="1778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5B9B0D4-DAA5-4544-86A9-C7B2422B818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148127" y="6126265"/>
                  <a:ext cx="2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BCAE0EB-67FA-4D17-BDD6-9C2DD175C666}"/>
                    </a:ext>
                  </a:extLst>
                </p14:cNvPr>
                <p14:cNvContentPartPr/>
                <p14:nvPr/>
              </p14:nvContentPartPr>
              <p14:xfrm>
                <a:off x="1235167" y="4154545"/>
                <a:ext cx="2160360" cy="1818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BCAE0EB-67FA-4D17-BDD6-9C2DD175C66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230847" y="4150225"/>
                  <a:ext cx="2169000" cy="18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E769FAA8-F160-4BBE-8939-41DC2558FA75}"/>
              </a:ext>
            </a:extLst>
          </p:cNvPr>
          <p:cNvGrpSpPr/>
          <p:nvPr/>
        </p:nvGrpSpPr>
        <p:grpSpPr>
          <a:xfrm>
            <a:off x="3531247" y="5336785"/>
            <a:ext cx="1031040" cy="320760"/>
            <a:chOff x="3531247" y="5336785"/>
            <a:chExt cx="103104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B2D3998-651F-4CCB-A396-7A50E1F015A4}"/>
                    </a:ext>
                  </a:extLst>
                </p14:cNvPr>
                <p14:cNvContentPartPr/>
                <p14:nvPr/>
              </p14:nvContentPartPr>
              <p14:xfrm>
                <a:off x="3657967" y="5336785"/>
                <a:ext cx="904320" cy="273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B2D3998-651F-4CCB-A396-7A50E1F015A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653647" y="5332465"/>
                  <a:ext cx="912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562EDCF-03F7-4E26-A6D2-1B79D364A2B0}"/>
                    </a:ext>
                  </a:extLst>
                </p14:cNvPr>
                <p14:cNvContentPartPr/>
                <p14:nvPr/>
              </p14:nvContentPartPr>
              <p14:xfrm>
                <a:off x="3531247" y="5378905"/>
                <a:ext cx="390600" cy="2786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562EDCF-03F7-4E26-A6D2-1B79D364A2B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26927" y="5374585"/>
                  <a:ext cx="3992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C2C71965-1799-4B22-BC42-0CAB494D9676}"/>
                  </a:ext>
                </a:extLst>
              </p14:cNvPr>
              <p14:cNvContentPartPr/>
              <p14:nvPr/>
            </p14:nvContentPartPr>
            <p14:xfrm>
              <a:off x="5154127" y="6802705"/>
              <a:ext cx="3089880" cy="2700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C2C71965-1799-4B22-BC42-0CAB494D967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149807" y="6798385"/>
                <a:ext cx="309852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9D30435-A489-4693-BE56-98D3420633E3}"/>
                  </a:ext>
                </a:extLst>
              </p14:cNvPr>
              <p14:cNvContentPartPr/>
              <p14:nvPr/>
            </p14:nvContentPartPr>
            <p14:xfrm>
              <a:off x="1467727" y="1598844"/>
              <a:ext cx="284400" cy="354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9D30435-A489-4693-BE56-98D3420633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3407" y="1594524"/>
                <a:ext cx="29304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08CB76-4439-4065-9006-AFF38DE771E8}"/>
              </a:ext>
            </a:extLst>
          </p:cNvPr>
          <p:cNvGrpSpPr/>
          <p:nvPr/>
        </p:nvGrpSpPr>
        <p:grpSpPr>
          <a:xfrm>
            <a:off x="1926007" y="2769204"/>
            <a:ext cx="2485440" cy="503280"/>
            <a:chOff x="1926007" y="2769204"/>
            <a:chExt cx="2485440" cy="5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4CDDB2E-6EB4-4689-9863-4592F37E6AF8}"/>
                    </a:ext>
                  </a:extLst>
                </p14:cNvPr>
                <p14:cNvContentPartPr/>
                <p14:nvPr/>
              </p14:nvContentPartPr>
              <p14:xfrm>
                <a:off x="2022487" y="3126684"/>
                <a:ext cx="2388960" cy="1458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4CDDB2E-6EB4-4689-9863-4592F37E6A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8167" y="3122364"/>
                  <a:ext cx="2397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9700D1-E10A-4AC4-9E19-3C0CF99B5CBC}"/>
                    </a:ext>
                  </a:extLst>
                </p14:cNvPr>
                <p14:cNvContentPartPr/>
                <p14:nvPr/>
              </p14:nvContentPartPr>
              <p14:xfrm>
                <a:off x="1926007" y="2769204"/>
                <a:ext cx="1266840" cy="475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9700D1-E10A-4AC4-9E19-3C0CF99B5C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1687" y="2764884"/>
                  <a:ext cx="1275480" cy="48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8B39BC0-3450-420B-A742-B5B048B19BF2}"/>
                  </a:ext>
                </a:extLst>
              </p14:cNvPr>
              <p14:cNvContentPartPr/>
              <p14:nvPr/>
            </p14:nvContentPartPr>
            <p14:xfrm>
              <a:off x="1496887" y="1220124"/>
              <a:ext cx="294120" cy="306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8B39BC0-3450-420B-A742-B5B048B19B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2567" y="1215804"/>
                <a:ext cx="30276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932DEBD-B095-4D0C-9938-577A2E6FCDB4}"/>
              </a:ext>
            </a:extLst>
          </p:cNvPr>
          <p:cNvGrpSpPr/>
          <p:nvPr/>
        </p:nvGrpSpPr>
        <p:grpSpPr>
          <a:xfrm>
            <a:off x="1085407" y="1217604"/>
            <a:ext cx="708840" cy="727560"/>
            <a:chOff x="1085407" y="1217604"/>
            <a:chExt cx="70884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326BA66-A0F2-4970-9FA0-31E0249B7236}"/>
                    </a:ext>
                  </a:extLst>
                </p14:cNvPr>
                <p14:cNvContentPartPr/>
                <p14:nvPr/>
              </p14:nvContentPartPr>
              <p14:xfrm>
                <a:off x="1501927" y="1217604"/>
                <a:ext cx="292320" cy="308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326BA66-A0F2-4970-9FA0-31E0249B72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97607" y="1213284"/>
                  <a:ext cx="300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8AB110A-6FFA-4523-A13A-68E159E157DE}"/>
                    </a:ext>
                  </a:extLst>
                </p14:cNvPr>
                <p14:cNvContentPartPr/>
                <p14:nvPr/>
              </p14:nvContentPartPr>
              <p14:xfrm>
                <a:off x="1487887" y="1604244"/>
                <a:ext cx="252000" cy="340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8AB110A-6FFA-4523-A13A-68E159E157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3567" y="1599924"/>
                  <a:ext cx="2606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9B554BD-37DA-4F02-92F7-1902B1FCA747}"/>
                    </a:ext>
                  </a:extLst>
                </p14:cNvPr>
                <p14:cNvContentPartPr/>
                <p14:nvPr/>
              </p14:nvContentPartPr>
              <p14:xfrm>
                <a:off x="1085407" y="1372764"/>
                <a:ext cx="335520" cy="419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9B554BD-37DA-4F02-92F7-1902B1FCA7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1087" y="1368444"/>
                  <a:ext cx="34416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13BCE90-197A-491A-BC28-21081EEEE01A}"/>
              </a:ext>
            </a:extLst>
          </p:cNvPr>
          <p:cNvGrpSpPr/>
          <p:nvPr/>
        </p:nvGrpSpPr>
        <p:grpSpPr>
          <a:xfrm>
            <a:off x="472687" y="1788564"/>
            <a:ext cx="642600" cy="641520"/>
            <a:chOff x="472687" y="1788564"/>
            <a:chExt cx="642600" cy="64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30098A-F6BE-42A5-B974-67D08C26932B}"/>
                    </a:ext>
                  </a:extLst>
                </p14:cNvPr>
                <p14:cNvContentPartPr/>
                <p14:nvPr/>
              </p14:nvContentPartPr>
              <p14:xfrm>
                <a:off x="907207" y="1890444"/>
                <a:ext cx="155160" cy="137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30098A-F6BE-42A5-B974-67D08C2693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2887" y="1886124"/>
                  <a:ext cx="163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655C25-5F06-476B-BB03-22035A6917BF}"/>
                    </a:ext>
                  </a:extLst>
                </p14:cNvPr>
                <p14:cNvContentPartPr/>
                <p14:nvPr/>
              </p14:nvContentPartPr>
              <p14:xfrm>
                <a:off x="1004767" y="1788564"/>
                <a:ext cx="110520" cy="133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655C25-5F06-476B-BB03-22035A6917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0447" y="1784244"/>
                  <a:ext cx="119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571DD66-312D-4B9E-979D-1B6FBB8864C3}"/>
                    </a:ext>
                  </a:extLst>
                </p14:cNvPr>
                <p14:cNvContentPartPr/>
                <p14:nvPr/>
              </p14:nvContentPartPr>
              <p14:xfrm>
                <a:off x="472687" y="2205444"/>
                <a:ext cx="157320" cy="214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571DD66-312D-4B9E-979D-1B6FBB8864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8367" y="2201124"/>
                  <a:ext cx="165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AFF932-D1EF-4736-9A71-3C0CDED840D2}"/>
                    </a:ext>
                  </a:extLst>
                </p14:cNvPr>
                <p14:cNvContentPartPr/>
                <p14:nvPr/>
              </p14:nvContentPartPr>
              <p14:xfrm>
                <a:off x="621367" y="2210484"/>
                <a:ext cx="62640" cy="10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AFF932-D1EF-4736-9A71-3C0CDED840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7047" y="2206164"/>
                  <a:ext cx="71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72C4C5-55B9-4E9D-B7A1-096F7EBA47C4}"/>
                    </a:ext>
                  </a:extLst>
                </p14:cNvPr>
                <p14:cNvContentPartPr/>
                <p14:nvPr/>
              </p14:nvContentPartPr>
              <p14:xfrm>
                <a:off x="662407" y="2130564"/>
                <a:ext cx="150840" cy="108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72C4C5-55B9-4E9D-B7A1-096F7EBA47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8087" y="2126244"/>
                  <a:ext cx="159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702D163-177A-4787-A8B7-E7C6E08CE00C}"/>
                    </a:ext>
                  </a:extLst>
                </p14:cNvPr>
                <p14:cNvContentPartPr/>
                <p14:nvPr/>
              </p14:nvContentPartPr>
              <p14:xfrm>
                <a:off x="794527" y="2306604"/>
                <a:ext cx="123840" cy="123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702D163-177A-4787-A8B7-E7C6E08CE0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0207" y="2302284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71CAA05-E09D-4BD7-BF9B-72AD3CC6588E}"/>
                    </a:ext>
                  </a:extLst>
                </p14:cNvPr>
                <p14:cNvContentPartPr/>
                <p14:nvPr/>
              </p14:nvContentPartPr>
              <p14:xfrm>
                <a:off x="777967" y="2345484"/>
                <a:ext cx="81720" cy="36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71CAA05-E09D-4BD7-BF9B-72AD3CC658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3647" y="2341164"/>
                  <a:ext cx="90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3DF332-FF4E-4FF3-8715-DE5716D44297}"/>
                    </a:ext>
                  </a:extLst>
                </p14:cNvPr>
                <p14:cNvContentPartPr/>
                <p14:nvPr/>
              </p14:nvContentPartPr>
              <p14:xfrm>
                <a:off x="907207" y="2284644"/>
                <a:ext cx="79560" cy="79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3DF332-FF4E-4FF3-8715-DE5716D442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2887" y="2280324"/>
                  <a:ext cx="88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CE68F4-401B-4FC0-A602-AD54D8EB248F}"/>
                    </a:ext>
                  </a:extLst>
                </p14:cNvPr>
                <p14:cNvContentPartPr/>
                <p14:nvPr/>
              </p14:nvContentPartPr>
              <p14:xfrm>
                <a:off x="949327" y="2171964"/>
                <a:ext cx="150120" cy="163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CE68F4-401B-4FC0-A602-AD54D8EB24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5007" y="2167644"/>
                  <a:ext cx="1587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98AD669-D9AA-431F-96D2-0EA7EAB19B68}"/>
              </a:ext>
            </a:extLst>
          </p:cNvPr>
          <p:cNvGrpSpPr/>
          <p:nvPr/>
        </p:nvGrpSpPr>
        <p:grpSpPr>
          <a:xfrm>
            <a:off x="7448047" y="2033004"/>
            <a:ext cx="267840" cy="181440"/>
            <a:chOff x="7448047" y="2033004"/>
            <a:chExt cx="26784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AFF615E-51BF-49F7-96E1-BC486EC648B8}"/>
                    </a:ext>
                  </a:extLst>
                </p14:cNvPr>
                <p14:cNvContentPartPr/>
                <p14:nvPr/>
              </p14:nvContentPartPr>
              <p14:xfrm>
                <a:off x="7455967" y="2065044"/>
                <a:ext cx="187200" cy="23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AFF615E-51BF-49F7-96E1-BC486EC648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51647" y="2060724"/>
                  <a:ext cx="19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9E6F712-8D5D-4637-AD8F-77B78C0918B5}"/>
                    </a:ext>
                  </a:extLst>
                </p14:cNvPr>
                <p14:cNvContentPartPr/>
                <p14:nvPr/>
              </p14:nvContentPartPr>
              <p14:xfrm>
                <a:off x="7448047" y="2118324"/>
                <a:ext cx="174960" cy="11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9E6F712-8D5D-4637-AD8F-77B78C0918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43727" y="2113644"/>
                  <a:ext cx="183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42AC54B-A970-4CE5-9676-F09224E423E0}"/>
                    </a:ext>
                  </a:extLst>
                </p14:cNvPr>
                <p14:cNvContentPartPr/>
                <p14:nvPr/>
              </p14:nvContentPartPr>
              <p14:xfrm>
                <a:off x="7598167" y="2033004"/>
                <a:ext cx="117720" cy="181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42AC54B-A970-4CE5-9676-F09224E423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93847" y="2028684"/>
                  <a:ext cx="1263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FF5313A-1FDA-4EEC-98BC-3268889B52DD}"/>
              </a:ext>
            </a:extLst>
          </p:cNvPr>
          <p:cNvGrpSpPr/>
          <p:nvPr/>
        </p:nvGrpSpPr>
        <p:grpSpPr>
          <a:xfrm>
            <a:off x="7985527" y="1867764"/>
            <a:ext cx="461520" cy="266040"/>
            <a:chOff x="7985527" y="1867764"/>
            <a:chExt cx="4615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A24A696-0CCA-4C8E-B05C-A6B1E51877FE}"/>
                    </a:ext>
                  </a:extLst>
                </p14:cNvPr>
                <p14:cNvContentPartPr/>
                <p14:nvPr/>
              </p14:nvContentPartPr>
              <p14:xfrm>
                <a:off x="7985527" y="1973964"/>
                <a:ext cx="163080" cy="159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A24A696-0CCA-4C8E-B05C-A6B1E51877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81207" y="1969644"/>
                  <a:ext cx="17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DCD3212-EDF2-4AB1-A8B8-03B6A649E79C}"/>
                    </a:ext>
                  </a:extLst>
                </p14:cNvPr>
                <p14:cNvContentPartPr/>
                <p14:nvPr/>
              </p14:nvContentPartPr>
              <p14:xfrm>
                <a:off x="8136727" y="1941564"/>
                <a:ext cx="151920" cy="163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DCD3212-EDF2-4AB1-A8B8-03B6A649E7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32407" y="1937244"/>
                  <a:ext cx="160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4E4A833-F787-4226-BA09-D3EAFC42E654}"/>
                    </a:ext>
                  </a:extLst>
                </p14:cNvPr>
                <p14:cNvContentPartPr/>
                <p14:nvPr/>
              </p14:nvContentPartPr>
              <p14:xfrm>
                <a:off x="8280007" y="1867764"/>
                <a:ext cx="20880" cy="238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4E4A833-F787-4226-BA09-D3EAFC42E6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75687" y="1863444"/>
                  <a:ext cx="29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32077F2-5153-48E0-8182-5087A959D20D}"/>
                    </a:ext>
                  </a:extLst>
                </p14:cNvPr>
                <p14:cNvContentPartPr/>
                <p14:nvPr/>
              </p14:nvContentPartPr>
              <p14:xfrm>
                <a:off x="8315287" y="1958484"/>
                <a:ext cx="131760" cy="142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32077F2-5153-48E0-8182-5087A959D2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10967" y="1954164"/>
                  <a:ext cx="1404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BF65F501-1127-456C-8088-0C961A97123E}"/>
              </a:ext>
            </a:extLst>
          </p:cNvPr>
          <p:cNvGrpSpPr/>
          <p:nvPr/>
        </p:nvGrpSpPr>
        <p:grpSpPr>
          <a:xfrm>
            <a:off x="8650447" y="1835004"/>
            <a:ext cx="1162800" cy="326160"/>
            <a:chOff x="8650447" y="1835004"/>
            <a:chExt cx="116280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09EDFE4-45D6-4659-B6DC-A1895F96E03E}"/>
                    </a:ext>
                  </a:extLst>
                </p14:cNvPr>
                <p14:cNvContentPartPr/>
                <p14:nvPr/>
              </p14:nvContentPartPr>
              <p14:xfrm>
                <a:off x="8650447" y="1849764"/>
                <a:ext cx="150480" cy="283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09EDFE4-45D6-4659-B6DC-A1895F96E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46127" y="1845444"/>
                  <a:ext cx="159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138AA2E-C3FF-449D-BBE3-9B8730FC5874}"/>
                    </a:ext>
                  </a:extLst>
                </p14:cNvPr>
                <p14:cNvContentPartPr/>
                <p14:nvPr/>
              </p14:nvContentPartPr>
              <p14:xfrm>
                <a:off x="8840527" y="1835004"/>
                <a:ext cx="189000" cy="244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138AA2E-C3FF-449D-BBE3-9B8730FC58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36207" y="1830684"/>
                  <a:ext cx="197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FF8D97B-7A03-4A31-80B2-38871B7CCA3A}"/>
                    </a:ext>
                  </a:extLst>
                </p14:cNvPr>
                <p14:cNvContentPartPr/>
                <p14:nvPr/>
              </p14:nvContentPartPr>
              <p14:xfrm>
                <a:off x="9014407" y="1840764"/>
                <a:ext cx="148320" cy="196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FF8D97B-7A03-4A31-80B2-38871B7CCA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10087" y="1836444"/>
                  <a:ext cx="156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65282C-5B1F-4D2A-AF5D-60DAB7C3BEA0}"/>
                    </a:ext>
                  </a:extLst>
                </p14:cNvPr>
                <p14:cNvContentPartPr/>
                <p14:nvPr/>
              </p14:nvContentPartPr>
              <p14:xfrm>
                <a:off x="9182167" y="1949844"/>
                <a:ext cx="156240" cy="91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65282C-5B1F-4D2A-AF5D-60DAB7C3BE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77847" y="1945524"/>
                  <a:ext cx="164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18D6456-C78A-4C4B-909B-A06F50B0FD39}"/>
                    </a:ext>
                  </a:extLst>
                </p14:cNvPr>
                <p14:cNvContentPartPr/>
                <p14:nvPr/>
              </p14:nvContentPartPr>
              <p14:xfrm>
                <a:off x="9373327" y="1921044"/>
                <a:ext cx="178560" cy="94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18D6456-C78A-4C4B-909B-A06F50B0FD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69007" y="1916724"/>
                  <a:ext cx="187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53A00C9-EBCC-48AA-A9C6-5654CD542388}"/>
                    </a:ext>
                  </a:extLst>
                </p14:cNvPr>
                <p14:cNvContentPartPr/>
                <p14:nvPr/>
              </p14:nvContentPartPr>
              <p14:xfrm>
                <a:off x="9563047" y="1917444"/>
                <a:ext cx="88200" cy="243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53A00C9-EBCC-48AA-A9C6-5654CD5423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58727" y="1913124"/>
                  <a:ext cx="96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258C2BB-293E-4ECE-A066-741FD1F08B2C}"/>
                    </a:ext>
                  </a:extLst>
                </p14:cNvPr>
                <p14:cNvContentPartPr/>
                <p14:nvPr/>
              </p14:nvContentPartPr>
              <p14:xfrm>
                <a:off x="9701647" y="1891884"/>
                <a:ext cx="111600" cy="128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258C2BB-293E-4ECE-A066-741FD1F08B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97327" y="1887564"/>
                  <a:ext cx="1202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5328AF06-67D3-4C9B-9E72-4E5C7E51C68A}"/>
              </a:ext>
            </a:extLst>
          </p:cNvPr>
          <p:cNvGrpSpPr/>
          <p:nvPr/>
        </p:nvGrpSpPr>
        <p:grpSpPr>
          <a:xfrm>
            <a:off x="10099447" y="1743204"/>
            <a:ext cx="282240" cy="252720"/>
            <a:chOff x="10099447" y="1743204"/>
            <a:chExt cx="2822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F6D152B-CF6D-498B-A877-69159248FEB4}"/>
                    </a:ext>
                  </a:extLst>
                </p14:cNvPr>
                <p14:cNvContentPartPr/>
                <p14:nvPr/>
              </p14:nvContentPartPr>
              <p14:xfrm>
                <a:off x="10099447" y="1893684"/>
                <a:ext cx="25200" cy="102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F6D152B-CF6D-498B-A877-69159248FE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95127" y="1889364"/>
                  <a:ext cx="33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54874F6-B819-4F23-933A-D193BC6BF7C5}"/>
                    </a:ext>
                  </a:extLst>
                </p14:cNvPr>
                <p14:cNvContentPartPr/>
                <p14:nvPr/>
              </p14:nvContentPartPr>
              <p14:xfrm>
                <a:off x="10107727" y="1794324"/>
                <a:ext cx="39600" cy="52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54874F6-B819-4F23-933A-D193BC6BF7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03407" y="1790004"/>
                  <a:ext cx="48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64F05F-15FA-48F5-9418-8674FC966C33}"/>
                    </a:ext>
                  </a:extLst>
                </p14:cNvPr>
                <p14:cNvContentPartPr/>
                <p14:nvPr/>
              </p14:nvContentPartPr>
              <p14:xfrm>
                <a:off x="10137607" y="1852284"/>
                <a:ext cx="105480" cy="131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64F05F-15FA-48F5-9418-8674FC966C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33287" y="1847964"/>
                  <a:ext cx="114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30D431D-AA43-4CE2-937C-3C0499E54507}"/>
                    </a:ext>
                  </a:extLst>
                </p14:cNvPr>
                <p14:cNvContentPartPr/>
                <p14:nvPr/>
              </p14:nvContentPartPr>
              <p14:xfrm>
                <a:off x="10226167" y="1743204"/>
                <a:ext cx="155520" cy="213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30D431D-AA43-4CE2-937C-3C0499E545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21847" y="1738884"/>
                  <a:ext cx="16416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7748350-8468-4EA6-8120-CA268A0799D1}"/>
              </a:ext>
            </a:extLst>
          </p:cNvPr>
          <p:cNvGrpSpPr/>
          <p:nvPr/>
        </p:nvGrpSpPr>
        <p:grpSpPr>
          <a:xfrm>
            <a:off x="10613887" y="1674804"/>
            <a:ext cx="322560" cy="294120"/>
            <a:chOff x="10613887" y="1674804"/>
            <a:chExt cx="3225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6898065-1A04-4B97-A69B-6F6828046284}"/>
                    </a:ext>
                  </a:extLst>
                </p14:cNvPr>
                <p14:cNvContentPartPr/>
                <p14:nvPr/>
              </p14:nvContentPartPr>
              <p14:xfrm>
                <a:off x="10613887" y="1674804"/>
                <a:ext cx="186480" cy="294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6898065-1A04-4B97-A69B-6F68280462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09567" y="1670484"/>
                  <a:ext cx="195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14B6837-EFD1-427D-A8D9-2B43B58B8B6A}"/>
                    </a:ext>
                  </a:extLst>
                </p14:cNvPr>
                <p14:cNvContentPartPr/>
                <p14:nvPr/>
              </p14:nvContentPartPr>
              <p14:xfrm>
                <a:off x="10768687" y="1714044"/>
                <a:ext cx="131040" cy="176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14B6837-EFD1-427D-A8D9-2B43B58B8B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64367" y="1709724"/>
                  <a:ext cx="139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66BC459-4C42-44FB-8913-2B3DDBD53AE8}"/>
                    </a:ext>
                  </a:extLst>
                </p14:cNvPr>
                <p14:cNvContentPartPr/>
                <p14:nvPr/>
              </p14:nvContentPartPr>
              <p14:xfrm>
                <a:off x="10824847" y="1781724"/>
                <a:ext cx="111600" cy="99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66BC459-4C42-44FB-8913-2B3DDBD53A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20527" y="1777404"/>
                  <a:ext cx="12024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BA410F5-D945-4373-ACCA-F29A2B769EF0}"/>
                  </a:ext>
                </a:extLst>
              </p14:cNvPr>
              <p14:cNvContentPartPr/>
              <p14:nvPr/>
            </p14:nvContentPartPr>
            <p14:xfrm>
              <a:off x="1272247" y="5277684"/>
              <a:ext cx="600840" cy="6444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BA410F5-D945-4373-ACCA-F29A2B769EF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67927" y="5273364"/>
                <a:ext cx="609480" cy="65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11546D3-111D-4CA9-8CD1-A87F1A9E9456}"/>
              </a:ext>
            </a:extLst>
          </p:cNvPr>
          <p:cNvGrpSpPr/>
          <p:nvPr/>
        </p:nvGrpSpPr>
        <p:grpSpPr>
          <a:xfrm>
            <a:off x="1408327" y="5115324"/>
            <a:ext cx="303840" cy="128880"/>
            <a:chOff x="1408327" y="5115324"/>
            <a:chExt cx="3038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22F918F-1E72-4826-92C3-48EFB97B8F2D}"/>
                    </a:ext>
                  </a:extLst>
                </p14:cNvPr>
                <p14:cNvContentPartPr/>
                <p14:nvPr/>
              </p14:nvContentPartPr>
              <p14:xfrm>
                <a:off x="1458007" y="5115324"/>
                <a:ext cx="17280" cy="128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22F918F-1E72-4826-92C3-48EFB97B8F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53687" y="5111004"/>
                  <a:ext cx="2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90F60C0-5D61-4E6D-A51C-EF9375DF4926}"/>
                    </a:ext>
                  </a:extLst>
                </p14:cNvPr>
                <p14:cNvContentPartPr/>
                <p14:nvPr/>
              </p14:nvContentPartPr>
              <p14:xfrm>
                <a:off x="1408327" y="5153484"/>
                <a:ext cx="132480" cy="34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90F60C0-5D61-4E6D-A51C-EF9375DF49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04007" y="5149164"/>
                  <a:ext cx="141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2938951-99EF-4E5E-849A-A57D9437575F}"/>
                    </a:ext>
                  </a:extLst>
                </p14:cNvPr>
                <p14:cNvContentPartPr/>
                <p14:nvPr/>
              </p14:nvContentPartPr>
              <p14:xfrm>
                <a:off x="1627207" y="5204604"/>
                <a:ext cx="84960" cy="15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2938951-99EF-4E5E-849A-A57D9437575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22887" y="5200284"/>
                  <a:ext cx="9360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3BF090A9-63C6-4D33-8287-4F631A58D816}"/>
                  </a:ext>
                </a:extLst>
              </p14:cNvPr>
              <p14:cNvContentPartPr/>
              <p14:nvPr/>
            </p14:nvContentPartPr>
            <p14:xfrm>
              <a:off x="1807567" y="5813364"/>
              <a:ext cx="879840" cy="201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3BF090A9-63C6-4D33-8287-4F631A58D81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03247" y="5809044"/>
                <a:ext cx="888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5803913-6BD5-4B5C-A2A8-8BBC4260F157}"/>
                  </a:ext>
                </a:extLst>
              </p14:cNvPr>
              <p14:cNvContentPartPr/>
              <p14:nvPr/>
            </p14:nvContentPartPr>
            <p14:xfrm>
              <a:off x="1827007" y="5423124"/>
              <a:ext cx="228240" cy="4802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5803913-6BD5-4B5C-A2A8-8BBC4260F15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22687" y="5418804"/>
                <a:ext cx="23688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8D895CB9-B08B-4DA1-A95C-35C1AFF42362}"/>
                  </a:ext>
                </a:extLst>
              </p14:cNvPr>
              <p14:cNvContentPartPr/>
              <p14:nvPr/>
            </p14:nvContentPartPr>
            <p14:xfrm>
              <a:off x="4179967" y="5327724"/>
              <a:ext cx="624600" cy="5878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8D895CB9-B08B-4DA1-A95C-35C1AFF4236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75647" y="5323404"/>
                <a:ext cx="63324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DE73AF5-D16D-43F1-A4C0-796CA81122A4}"/>
                  </a:ext>
                </a:extLst>
              </p14:cNvPr>
              <p14:cNvContentPartPr/>
              <p14:nvPr/>
            </p14:nvContentPartPr>
            <p14:xfrm>
              <a:off x="2307607" y="5372364"/>
              <a:ext cx="181080" cy="4989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DE73AF5-D16D-43F1-A4C0-796CA81122A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03287" y="5368044"/>
                <a:ext cx="18972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EA87538-C010-4F20-BA5C-4E4119A6BACC}"/>
                  </a:ext>
                </a:extLst>
              </p14:cNvPr>
              <p14:cNvContentPartPr/>
              <p14:nvPr/>
            </p14:nvContentPartPr>
            <p14:xfrm>
              <a:off x="2484007" y="5449044"/>
              <a:ext cx="143280" cy="332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EA87538-C010-4F20-BA5C-4E4119A6BAC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79687" y="5444724"/>
                <a:ext cx="1519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849968F-2DD2-4E24-814B-FFC4DFB0133E}"/>
                  </a:ext>
                </a:extLst>
              </p14:cNvPr>
              <p14:cNvContentPartPr/>
              <p14:nvPr/>
            </p14:nvContentPartPr>
            <p14:xfrm>
              <a:off x="5621047" y="5322684"/>
              <a:ext cx="577440" cy="5770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849968F-2DD2-4E24-814B-FFC4DFB0133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16727" y="5318364"/>
                <a:ext cx="58608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8966662-3B54-4FA9-8B12-6C932F2B7ABB}"/>
                  </a:ext>
                </a:extLst>
              </p14:cNvPr>
              <p14:cNvContentPartPr/>
              <p14:nvPr/>
            </p14:nvContentPartPr>
            <p14:xfrm>
              <a:off x="1842487" y="5819124"/>
              <a:ext cx="793440" cy="766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8966662-3B54-4FA9-8B12-6C932F2B7AB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38167" y="5814804"/>
                <a:ext cx="80208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7E59CA-D060-4E84-BF15-7EB8ED33F4D4}"/>
                  </a:ext>
                </a:extLst>
              </p14:cNvPr>
              <p14:cNvContentPartPr/>
              <p14:nvPr/>
            </p14:nvContentPartPr>
            <p14:xfrm>
              <a:off x="929527" y="2705124"/>
              <a:ext cx="17352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7E59CA-D060-4E84-BF15-7EB8ED33F4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07" y="2700804"/>
                <a:ext cx="1821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F464816-2E43-4113-82E6-A81C67F01F59}"/>
              </a:ext>
            </a:extLst>
          </p:cNvPr>
          <p:cNvGrpSpPr/>
          <p:nvPr/>
        </p:nvGrpSpPr>
        <p:grpSpPr>
          <a:xfrm>
            <a:off x="7102447" y="530724"/>
            <a:ext cx="1830240" cy="900360"/>
            <a:chOff x="7102447" y="530724"/>
            <a:chExt cx="1830240" cy="90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AE179BF-2F6E-493B-B8AE-6A455A037EA4}"/>
                    </a:ext>
                  </a:extLst>
                </p14:cNvPr>
                <p14:cNvContentPartPr/>
                <p14:nvPr/>
              </p14:nvContentPartPr>
              <p14:xfrm>
                <a:off x="7102447" y="1046964"/>
                <a:ext cx="128880" cy="289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AE179BF-2F6E-493B-B8AE-6A455A037E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98127" y="1042644"/>
                  <a:ext cx="137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C57E85B-4049-4FCF-87C1-D706366AE2E0}"/>
                    </a:ext>
                  </a:extLst>
                </p14:cNvPr>
                <p14:cNvContentPartPr/>
                <p14:nvPr/>
              </p14:nvContentPartPr>
              <p14:xfrm>
                <a:off x="7378927" y="1122924"/>
                <a:ext cx="21240" cy="109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C57E85B-4049-4FCF-87C1-D706366AE2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607" y="1118604"/>
                  <a:ext cx="2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0B9000A-D39C-41EE-9884-E0AAC56165D4}"/>
                    </a:ext>
                  </a:extLst>
                </p14:cNvPr>
                <p14:cNvContentPartPr/>
                <p14:nvPr/>
              </p14:nvContentPartPr>
              <p14:xfrm>
                <a:off x="7383607" y="1101324"/>
                <a:ext cx="147960" cy="76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0B9000A-D39C-41EE-9884-E0AAC56165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79287" y="1097004"/>
                  <a:ext cx="156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7452E5F-DA10-41A1-8842-150ADFD289F3}"/>
                    </a:ext>
                  </a:extLst>
                </p14:cNvPr>
                <p14:cNvContentPartPr/>
                <p14:nvPr/>
              </p14:nvContentPartPr>
              <p14:xfrm>
                <a:off x="7404127" y="1206084"/>
                <a:ext cx="161640" cy="54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7452E5F-DA10-41A1-8842-150ADFD289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99807" y="1201764"/>
                  <a:ext cx="170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D45674-2C8E-4765-829D-71CA0159ED22}"/>
                    </a:ext>
                  </a:extLst>
                </p14:cNvPr>
                <p14:cNvContentPartPr/>
                <p14:nvPr/>
              </p14:nvContentPartPr>
              <p14:xfrm>
                <a:off x="7589527" y="1158924"/>
                <a:ext cx="120600" cy="11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D45674-2C8E-4765-829D-71CA0159ED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85207" y="1154604"/>
                  <a:ext cx="129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B85396-0952-4CB6-8CB1-E493FE31E85C}"/>
                    </a:ext>
                  </a:extLst>
                </p14:cNvPr>
                <p14:cNvContentPartPr/>
                <p14:nvPr/>
              </p14:nvContentPartPr>
              <p14:xfrm>
                <a:off x="7839367" y="1176204"/>
                <a:ext cx="115560" cy="9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B85396-0952-4CB6-8CB1-E493FE31E8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35047" y="1171884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943EE9F-5BD6-46E3-A9AD-B5008DDA7582}"/>
                    </a:ext>
                  </a:extLst>
                </p14:cNvPr>
                <p14:cNvContentPartPr/>
                <p14:nvPr/>
              </p14:nvContentPartPr>
              <p14:xfrm>
                <a:off x="8100007" y="1112124"/>
                <a:ext cx="175680" cy="137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943EE9F-5BD6-46E3-A9AD-B5008DDA75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95687" y="1107804"/>
                  <a:ext cx="184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50DF4DA-CEA7-44EF-B1D6-C21706B33E2B}"/>
                    </a:ext>
                  </a:extLst>
                </p14:cNvPr>
                <p14:cNvContentPartPr/>
                <p14:nvPr/>
              </p14:nvContentPartPr>
              <p14:xfrm>
                <a:off x="8110447" y="1079364"/>
                <a:ext cx="188640" cy="9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50DF4DA-CEA7-44EF-B1D6-C21706B33E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06127" y="1075044"/>
                  <a:ext cx="197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2FAA6E3-7986-4F34-879A-C4F8810A1604}"/>
                    </a:ext>
                  </a:extLst>
                </p14:cNvPr>
                <p14:cNvContentPartPr/>
                <p14:nvPr/>
              </p14:nvContentPartPr>
              <p14:xfrm>
                <a:off x="8316007" y="1136964"/>
                <a:ext cx="221400" cy="58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2FAA6E3-7986-4F34-879A-C4F8810A16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11687" y="1132644"/>
                  <a:ext cx="230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FC30F5A-4815-4249-8DF4-D79CD0A00444}"/>
                    </a:ext>
                  </a:extLst>
                </p14:cNvPr>
                <p14:cNvContentPartPr/>
                <p14:nvPr/>
              </p14:nvContentPartPr>
              <p14:xfrm>
                <a:off x="8496007" y="1031844"/>
                <a:ext cx="182160" cy="338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FC30F5A-4815-4249-8DF4-D79CD0A004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1687" y="1027524"/>
                  <a:ext cx="1908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07FC21C-86B4-47C8-BC21-F195EDCCDFAC}"/>
                    </a:ext>
                  </a:extLst>
                </p14:cNvPr>
                <p14:cNvContentPartPr/>
                <p14:nvPr/>
              </p14:nvContentPartPr>
              <p14:xfrm>
                <a:off x="7549567" y="671124"/>
                <a:ext cx="32400" cy="17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07FC21C-86B4-47C8-BC21-F195EDCCDFA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45247" y="666804"/>
                  <a:ext cx="41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26CEC2-5C77-46AD-8C2D-FAACFAF49D69}"/>
                    </a:ext>
                  </a:extLst>
                </p14:cNvPr>
                <p14:cNvContentPartPr/>
                <p14:nvPr/>
              </p14:nvContentPartPr>
              <p14:xfrm>
                <a:off x="7578367" y="660324"/>
                <a:ext cx="247680" cy="170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26CEC2-5C77-46AD-8C2D-FAACFAF49D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74047" y="656004"/>
                  <a:ext cx="256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91BD950-8A33-44CA-B9B4-D0B37DE0C00E}"/>
                    </a:ext>
                  </a:extLst>
                </p14:cNvPr>
                <p14:cNvContentPartPr/>
                <p14:nvPr/>
              </p14:nvContentPartPr>
              <p14:xfrm>
                <a:off x="7843687" y="651324"/>
                <a:ext cx="120960" cy="137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91BD950-8A33-44CA-B9B4-D0B37DE0C0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39367" y="647004"/>
                  <a:ext cx="129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45B68D5-797B-4078-80D2-E651B6E8DBD9}"/>
                    </a:ext>
                  </a:extLst>
                </p14:cNvPr>
                <p14:cNvContentPartPr/>
                <p14:nvPr/>
              </p14:nvContentPartPr>
              <p14:xfrm>
                <a:off x="7983727" y="594444"/>
                <a:ext cx="188640" cy="192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45B68D5-797B-4078-80D2-E651B6E8DB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79407" y="590124"/>
                  <a:ext cx="197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F514071-E024-4374-BC60-765B180DCB37}"/>
                    </a:ext>
                  </a:extLst>
                </p14:cNvPr>
                <p14:cNvContentPartPr/>
                <p14:nvPr/>
              </p14:nvContentPartPr>
              <p14:xfrm>
                <a:off x="8159047" y="677244"/>
                <a:ext cx="97560" cy="89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F514071-E024-4374-BC60-765B180DCB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54727" y="672924"/>
                  <a:ext cx="106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A26404-8B0C-45DF-924C-E19E35FD58EB}"/>
                    </a:ext>
                  </a:extLst>
                </p14:cNvPr>
                <p14:cNvContentPartPr/>
                <p14:nvPr/>
              </p14:nvContentPartPr>
              <p14:xfrm>
                <a:off x="8298007" y="591924"/>
                <a:ext cx="77400" cy="186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A26404-8B0C-45DF-924C-E19E35FD58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93687" y="587604"/>
                  <a:ext cx="86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F980BEF-26CB-4A43-AF2E-595CCC9065DE}"/>
                    </a:ext>
                  </a:extLst>
                </p14:cNvPr>
                <p14:cNvContentPartPr/>
                <p14:nvPr/>
              </p14:nvContentPartPr>
              <p14:xfrm>
                <a:off x="8454247" y="674004"/>
                <a:ext cx="19800" cy="77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F980BEF-26CB-4A43-AF2E-595CCC9065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49927" y="669684"/>
                  <a:ext cx="28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25A35D8-9F22-4C26-8E11-A9C8800D87B7}"/>
                    </a:ext>
                  </a:extLst>
                </p14:cNvPr>
                <p14:cNvContentPartPr/>
                <p14:nvPr/>
              </p14:nvContentPartPr>
              <p14:xfrm>
                <a:off x="8436247" y="566004"/>
                <a:ext cx="9000" cy="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25A35D8-9F22-4C26-8E11-A9C8800D87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31927" y="561684"/>
                  <a:ext cx="1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F7DCCB4-E05C-4208-A8A9-15482C618777}"/>
                    </a:ext>
                  </a:extLst>
                </p14:cNvPr>
                <p14:cNvContentPartPr/>
                <p14:nvPr/>
              </p14:nvContentPartPr>
              <p14:xfrm>
                <a:off x="8522287" y="530724"/>
                <a:ext cx="37440" cy="206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F7DCCB4-E05C-4208-A8A9-15482C6187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17967" y="526404"/>
                  <a:ext cx="46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A377DE2-9A7C-4A38-AD27-1C7C843F3BE0}"/>
                    </a:ext>
                  </a:extLst>
                </p14:cNvPr>
                <p14:cNvContentPartPr/>
                <p14:nvPr/>
              </p14:nvContentPartPr>
              <p14:xfrm>
                <a:off x="8579887" y="676884"/>
                <a:ext cx="173520" cy="55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A377DE2-9A7C-4A38-AD27-1C7C843F3B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75567" y="672564"/>
                  <a:ext cx="182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56368C4-9BAB-47AF-800A-897C61F17117}"/>
                    </a:ext>
                  </a:extLst>
                </p14:cNvPr>
                <p14:cNvContentPartPr/>
                <p14:nvPr/>
              </p14:nvContentPartPr>
              <p14:xfrm>
                <a:off x="8810647" y="635484"/>
                <a:ext cx="120240" cy="9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56368C4-9BAB-47AF-800A-897C61F171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06327" y="631164"/>
                  <a:ext cx="12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57EEAD2-9510-44CD-A5FC-37AD9E8BC12A}"/>
                    </a:ext>
                  </a:extLst>
                </p14:cNvPr>
                <p14:cNvContentPartPr/>
                <p14:nvPr/>
              </p14:nvContentPartPr>
              <p14:xfrm>
                <a:off x="8825767" y="670404"/>
                <a:ext cx="106920" cy="16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57EEAD2-9510-44CD-A5FC-37AD9E8BC1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21447" y="666084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AE24D31-C1F7-459D-8AB9-721619513202}"/>
                    </a:ext>
                  </a:extLst>
                </p14:cNvPr>
                <p14:cNvContentPartPr/>
                <p14:nvPr/>
              </p14:nvContentPartPr>
              <p14:xfrm>
                <a:off x="7760887" y="632244"/>
                <a:ext cx="475200" cy="654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AE24D31-C1F7-459D-8AB9-7216195132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6567" y="627924"/>
                  <a:ext cx="48384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21F7070-6C1D-47F0-B8CA-3AD6EF91F3BC}"/>
                    </a:ext>
                  </a:extLst>
                </p14:cNvPr>
                <p14:cNvContentPartPr/>
                <p14:nvPr/>
              </p14:nvContentPartPr>
              <p14:xfrm>
                <a:off x="7790047" y="617844"/>
                <a:ext cx="703440" cy="813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21F7070-6C1D-47F0-B8CA-3AD6EF91F3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85727" y="613524"/>
                  <a:ext cx="712080" cy="82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14" name="Gruppieren 166913">
            <a:extLst>
              <a:ext uri="{FF2B5EF4-FFF2-40B4-BE49-F238E27FC236}">
                <a16:creationId xmlns:a16="http://schemas.microsoft.com/office/drawing/2014/main" id="{9252792A-F89D-4D42-983F-198B093E0292}"/>
              </a:ext>
            </a:extLst>
          </p:cNvPr>
          <p:cNvGrpSpPr/>
          <p:nvPr/>
        </p:nvGrpSpPr>
        <p:grpSpPr>
          <a:xfrm>
            <a:off x="9115567" y="793884"/>
            <a:ext cx="312840" cy="146520"/>
            <a:chOff x="9115567" y="793884"/>
            <a:chExt cx="31284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3B27A58-DCC2-42E4-A633-0854F31DFA2E}"/>
                    </a:ext>
                  </a:extLst>
                </p14:cNvPr>
                <p14:cNvContentPartPr/>
                <p14:nvPr/>
              </p14:nvContentPartPr>
              <p14:xfrm>
                <a:off x="9115567" y="793884"/>
                <a:ext cx="144000" cy="133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3B27A58-DCC2-42E4-A633-0854F31DFA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11247" y="789564"/>
                  <a:ext cx="152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744818C-DC84-470F-A411-3DBA16356AC6}"/>
                    </a:ext>
                  </a:extLst>
                </p14:cNvPr>
                <p14:cNvContentPartPr/>
                <p14:nvPr/>
              </p14:nvContentPartPr>
              <p14:xfrm>
                <a:off x="9245167" y="843924"/>
                <a:ext cx="183240" cy="96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744818C-DC84-470F-A411-3DBA16356A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40847" y="839604"/>
                  <a:ext cx="1918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13" name="Gruppieren 166912">
            <a:extLst>
              <a:ext uri="{FF2B5EF4-FFF2-40B4-BE49-F238E27FC236}">
                <a16:creationId xmlns:a16="http://schemas.microsoft.com/office/drawing/2014/main" id="{AE3FDCE6-A6E8-4E36-8D58-79FA315E261A}"/>
              </a:ext>
            </a:extLst>
          </p:cNvPr>
          <p:cNvGrpSpPr/>
          <p:nvPr/>
        </p:nvGrpSpPr>
        <p:grpSpPr>
          <a:xfrm>
            <a:off x="9666727" y="612804"/>
            <a:ext cx="1788840" cy="753120"/>
            <a:chOff x="9666727" y="612804"/>
            <a:chExt cx="178884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1A8BD0F-E6DA-4E9A-9655-3E252424E25E}"/>
                    </a:ext>
                  </a:extLst>
                </p14:cNvPr>
                <p14:cNvContentPartPr/>
                <p14:nvPr/>
              </p14:nvContentPartPr>
              <p14:xfrm>
                <a:off x="9666727" y="769044"/>
                <a:ext cx="22320" cy="115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1A8BD0F-E6DA-4E9A-9655-3E252424E2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62407" y="764724"/>
                  <a:ext cx="3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4506F09-9983-4BC7-9885-822CB36EA995}"/>
                    </a:ext>
                  </a:extLst>
                </p14:cNvPr>
                <p14:cNvContentPartPr/>
                <p14:nvPr/>
              </p14:nvContentPartPr>
              <p14:xfrm>
                <a:off x="9677167" y="749244"/>
                <a:ext cx="119520" cy="85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4506F09-9983-4BC7-9885-822CB36EA9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2847" y="744924"/>
                  <a:ext cx="128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27025CA-6C63-4C8E-A018-10CC8EA2454D}"/>
                    </a:ext>
                  </a:extLst>
                </p14:cNvPr>
                <p14:cNvContentPartPr/>
                <p14:nvPr/>
              </p14:nvContentPartPr>
              <p14:xfrm>
                <a:off x="9681847" y="844644"/>
                <a:ext cx="258840" cy="70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27025CA-6C63-4C8E-A018-10CC8EA245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77527" y="840324"/>
                  <a:ext cx="267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CFFD74-D671-41B6-9619-64348DF92F3C}"/>
                    </a:ext>
                  </a:extLst>
                </p14:cNvPr>
                <p14:cNvContentPartPr/>
                <p14:nvPr/>
              </p14:nvContentPartPr>
              <p14:xfrm>
                <a:off x="9926647" y="740964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CFFD74-D671-41B6-9619-64348DF92F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22327" y="736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255B78-8944-4906-B93A-95881120D0B5}"/>
                    </a:ext>
                  </a:extLst>
                </p14:cNvPr>
                <p14:cNvContentPartPr/>
                <p14:nvPr/>
              </p14:nvContentPartPr>
              <p14:xfrm>
                <a:off x="10025287" y="705324"/>
                <a:ext cx="99360" cy="26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255B78-8944-4906-B93A-95881120D0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20967" y="701004"/>
                  <a:ext cx="108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B926547-7EF5-45C3-8A26-87190BE95D5D}"/>
                    </a:ext>
                  </a:extLst>
                </p14:cNvPr>
                <p14:cNvContentPartPr/>
                <p14:nvPr/>
              </p14:nvContentPartPr>
              <p14:xfrm>
                <a:off x="10116727" y="793884"/>
                <a:ext cx="98280" cy="81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B926547-7EF5-45C3-8A26-87190BE95D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12407" y="789564"/>
                  <a:ext cx="106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DC9B6D8-45B4-4051-8306-59C58A5B40BE}"/>
                    </a:ext>
                  </a:extLst>
                </p14:cNvPr>
                <p14:cNvContentPartPr/>
                <p14:nvPr/>
              </p14:nvContentPartPr>
              <p14:xfrm>
                <a:off x="10230487" y="686244"/>
                <a:ext cx="124920" cy="183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DC9B6D8-45B4-4051-8306-59C58A5B40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26167" y="681924"/>
                  <a:ext cx="133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AB272A-F367-412E-B2E8-D82FFBF6AF81}"/>
                    </a:ext>
                  </a:extLst>
                </p14:cNvPr>
                <p14:cNvContentPartPr/>
                <p14:nvPr/>
              </p14:nvContentPartPr>
              <p14:xfrm>
                <a:off x="10417687" y="699924"/>
                <a:ext cx="90000" cy="176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AB272A-F367-412E-B2E8-D82FFBF6AF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13367" y="695604"/>
                  <a:ext cx="9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5C60819-C1C5-4A93-9129-7E1F47506385}"/>
                    </a:ext>
                  </a:extLst>
                </p14:cNvPr>
                <p14:cNvContentPartPr/>
                <p14:nvPr/>
              </p14:nvContentPartPr>
              <p14:xfrm>
                <a:off x="10563487" y="677964"/>
                <a:ext cx="198720" cy="186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5C60819-C1C5-4A93-9129-7E1F475063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59167" y="673644"/>
                  <a:ext cx="207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EE7DFB4-C0A8-41F4-9602-F55691F73972}"/>
                    </a:ext>
                  </a:extLst>
                </p14:cNvPr>
                <p14:cNvContentPartPr/>
                <p14:nvPr/>
              </p14:nvContentPartPr>
              <p14:xfrm>
                <a:off x="10661767" y="656004"/>
                <a:ext cx="16200" cy="10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EE7DFB4-C0A8-41F4-9602-F55691F739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57447" y="651684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8993D0B-8C5A-4B01-B250-195E3D3BFBD2}"/>
                    </a:ext>
                  </a:extLst>
                </p14:cNvPr>
                <p14:cNvContentPartPr/>
                <p14:nvPr/>
              </p14:nvContentPartPr>
              <p14:xfrm>
                <a:off x="10916647" y="657084"/>
                <a:ext cx="243000" cy="200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8993D0B-8C5A-4B01-B250-195E3D3BFB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12327" y="652764"/>
                  <a:ext cx="251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A07EB5A-9DAB-4057-91E3-823E72C2D867}"/>
                    </a:ext>
                  </a:extLst>
                </p14:cNvPr>
                <p14:cNvContentPartPr/>
                <p14:nvPr/>
              </p14:nvContentPartPr>
              <p14:xfrm>
                <a:off x="11167207" y="658524"/>
                <a:ext cx="86400" cy="188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A07EB5A-9DAB-4057-91E3-823E72C2D8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62887" y="654204"/>
                  <a:ext cx="95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3ED1544-3CCD-46CC-BC0B-C47C4600BF46}"/>
                    </a:ext>
                  </a:extLst>
                </p14:cNvPr>
                <p14:cNvContentPartPr/>
                <p14:nvPr/>
              </p14:nvContentPartPr>
              <p14:xfrm>
                <a:off x="11104927" y="612804"/>
                <a:ext cx="53640" cy="258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3ED1544-3CCD-46CC-BC0B-C47C4600BF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00607" y="608484"/>
                  <a:ext cx="62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1ADA82-18A3-435D-8335-0774ACEA2936}"/>
                    </a:ext>
                  </a:extLst>
                </p14:cNvPr>
                <p14:cNvContentPartPr/>
                <p14:nvPr/>
              </p14:nvContentPartPr>
              <p14:xfrm>
                <a:off x="11270527" y="735924"/>
                <a:ext cx="185040" cy="74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1ADA82-18A3-435D-8335-0774ACEA29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66207" y="731604"/>
                  <a:ext cx="193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CADBB13-C3ED-4FDE-94AB-7B074A05E820}"/>
                    </a:ext>
                  </a:extLst>
                </p14:cNvPr>
                <p14:cNvContentPartPr/>
                <p14:nvPr/>
              </p14:nvContentPartPr>
              <p14:xfrm>
                <a:off x="9732247" y="1149204"/>
                <a:ext cx="320760" cy="131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CADBB13-C3ED-4FDE-94AB-7B074A05E8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27927" y="1144884"/>
                  <a:ext cx="329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A21234C-18DA-436F-8713-95E6DFDFCA09}"/>
                    </a:ext>
                  </a:extLst>
                </p14:cNvPr>
                <p14:cNvContentPartPr/>
                <p14:nvPr/>
              </p14:nvContentPartPr>
              <p14:xfrm>
                <a:off x="10075687" y="1156764"/>
                <a:ext cx="75960" cy="208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A21234C-18DA-436F-8713-95E6DFDFCA0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71367" y="1152444"/>
                  <a:ext cx="84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DEE9C51-8F48-4828-95F9-535430F5B6D0}"/>
                    </a:ext>
                  </a:extLst>
                </p14:cNvPr>
                <p14:cNvContentPartPr/>
                <p14:nvPr/>
              </p14:nvContentPartPr>
              <p14:xfrm>
                <a:off x="10197007" y="1132284"/>
                <a:ext cx="206280" cy="233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DEE9C51-8F48-4828-95F9-535430F5B6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92687" y="1127964"/>
                  <a:ext cx="21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19DEF15-E701-4B45-A078-3708CF8A7EEA}"/>
                    </a:ext>
                  </a:extLst>
                </p14:cNvPr>
                <p14:cNvContentPartPr/>
                <p14:nvPr/>
              </p14:nvContentPartPr>
              <p14:xfrm>
                <a:off x="10470967" y="1066404"/>
                <a:ext cx="19800" cy="164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19DEF15-E701-4B45-A078-3708CF8A7EE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66647" y="1062084"/>
                  <a:ext cx="28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16B84C4-2B9C-46EF-8E87-D54590E13244}"/>
                    </a:ext>
                  </a:extLst>
                </p14:cNvPr>
                <p14:cNvContentPartPr/>
                <p14:nvPr/>
              </p14:nvContentPartPr>
              <p14:xfrm>
                <a:off x="10526047" y="1120404"/>
                <a:ext cx="124920" cy="102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16B84C4-2B9C-46EF-8E87-D54590E132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21727" y="1116084"/>
                  <a:ext cx="133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F341C3-218A-40A4-9C14-2229CB5EA4CB}"/>
                    </a:ext>
                  </a:extLst>
                </p14:cNvPr>
                <p14:cNvContentPartPr/>
                <p14:nvPr/>
              </p14:nvContentPartPr>
              <p14:xfrm>
                <a:off x="10675807" y="1093044"/>
                <a:ext cx="111240" cy="121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F341C3-218A-40A4-9C14-2229CB5EA4C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71487" y="1088724"/>
                  <a:ext cx="119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18CABB0-46E0-40CA-8400-FFE4852C4B44}"/>
                    </a:ext>
                  </a:extLst>
                </p14:cNvPr>
                <p14:cNvContentPartPr/>
                <p14:nvPr/>
              </p14:nvContentPartPr>
              <p14:xfrm>
                <a:off x="10782367" y="1077924"/>
                <a:ext cx="114480" cy="138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18CABB0-46E0-40CA-8400-FFE4852C4B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8047" y="1073604"/>
                  <a:ext cx="12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7C47E56-BD21-4F0F-AD05-CABBF332D6B5}"/>
                    </a:ext>
                  </a:extLst>
                </p14:cNvPr>
                <p14:cNvContentPartPr/>
                <p14:nvPr/>
              </p14:nvContentPartPr>
              <p14:xfrm>
                <a:off x="10893607" y="1107084"/>
                <a:ext cx="307800" cy="10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7C47E56-BD21-4F0F-AD05-CABBF332D6B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89287" y="1102764"/>
                  <a:ext cx="316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EA308FE0-BE42-46E7-BE98-F1099B303BE1}"/>
                    </a:ext>
                  </a:extLst>
                </p14:cNvPr>
                <p14:cNvContentPartPr/>
                <p14:nvPr/>
              </p14:nvContentPartPr>
              <p14:xfrm>
                <a:off x="11338927" y="965604"/>
                <a:ext cx="16920" cy="293760"/>
              </p14:xfrm>
            </p:contentPart>
          </mc:Choice>
          <mc:Fallback xmlns=""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EA308FE0-BE42-46E7-BE98-F1099B303BE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34607" y="961284"/>
                  <a:ext cx="2556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6917" name="Freihand 166916">
                <a:extLst>
                  <a:ext uri="{FF2B5EF4-FFF2-40B4-BE49-F238E27FC236}">
                    <a16:creationId xmlns:a16="http://schemas.microsoft.com/office/drawing/2014/main" id="{E4089573-BF24-4DD9-B251-1E094861ED7B}"/>
                  </a:ext>
                </a:extLst>
              </p14:cNvPr>
              <p14:cNvContentPartPr/>
              <p14:nvPr/>
            </p14:nvContentPartPr>
            <p14:xfrm>
              <a:off x="50407" y="2659404"/>
              <a:ext cx="318240" cy="41400"/>
            </p14:xfrm>
          </p:contentPart>
        </mc:Choice>
        <mc:Fallback xmlns="">
          <p:pic>
            <p:nvPicPr>
              <p:cNvPr id="166917" name="Freihand 166916">
                <a:extLst>
                  <a:ext uri="{FF2B5EF4-FFF2-40B4-BE49-F238E27FC236}">
                    <a16:creationId xmlns:a16="http://schemas.microsoft.com/office/drawing/2014/main" id="{E4089573-BF24-4DD9-B251-1E094861ED7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087" y="2655084"/>
                <a:ext cx="326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6941" name="Freihand 166940">
                <a:extLst>
                  <a:ext uri="{FF2B5EF4-FFF2-40B4-BE49-F238E27FC236}">
                    <a16:creationId xmlns:a16="http://schemas.microsoft.com/office/drawing/2014/main" id="{DC2CBABA-DD2B-4093-9E3F-26F0323A5355}"/>
                  </a:ext>
                </a:extLst>
              </p14:cNvPr>
              <p14:cNvContentPartPr/>
              <p14:nvPr/>
            </p14:nvContentPartPr>
            <p14:xfrm>
              <a:off x="4810327" y="2696844"/>
              <a:ext cx="592560" cy="27360"/>
            </p14:xfrm>
          </p:contentPart>
        </mc:Choice>
        <mc:Fallback xmlns="">
          <p:pic>
            <p:nvPicPr>
              <p:cNvPr id="166941" name="Freihand 166940">
                <a:extLst>
                  <a:ext uri="{FF2B5EF4-FFF2-40B4-BE49-F238E27FC236}">
                    <a16:creationId xmlns:a16="http://schemas.microsoft.com/office/drawing/2014/main" id="{DC2CBABA-DD2B-4093-9E3F-26F0323A535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06007" y="2692524"/>
                <a:ext cx="601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6942" name="Freihand 166941">
                <a:extLst>
                  <a:ext uri="{FF2B5EF4-FFF2-40B4-BE49-F238E27FC236}">
                    <a16:creationId xmlns:a16="http://schemas.microsoft.com/office/drawing/2014/main" id="{4B9B43F5-A686-4D13-A3AF-122D3C1DA84E}"/>
                  </a:ext>
                </a:extLst>
              </p14:cNvPr>
              <p14:cNvContentPartPr/>
              <p14:nvPr/>
            </p14:nvContentPartPr>
            <p14:xfrm>
              <a:off x="571687" y="2751204"/>
              <a:ext cx="773640" cy="20520"/>
            </p14:xfrm>
          </p:contentPart>
        </mc:Choice>
        <mc:Fallback xmlns="">
          <p:pic>
            <p:nvPicPr>
              <p:cNvPr id="166942" name="Freihand 166941">
                <a:extLst>
                  <a:ext uri="{FF2B5EF4-FFF2-40B4-BE49-F238E27FC236}">
                    <a16:creationId xmlns:a16="http://schemas.microsoft.com/office/drawing/2014/main" id="{4B9B43F5-A686-4D13-A3AF-122D3C1DA84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67367" y="2746884"/>
                <a:ext cx="7822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6943" name="Freihand 166942">
                <a:extLst>
                  <a:ext uri="{FF2B5EF4-FFF2-40B4-BE49-F238E27FC236}">
                    <a16:creationId xmlns:a16="http://schemas.microsoft.com/office/drawing/2014/main" id="{D7836FC8-D070-48CB-A2A8-CF4BDBEE84AE}"/>
                  </a:ext>
                </a:extLst>
              </p14:cNvPr>
              <p14:cNvContentPartPr/>
              <p14:nvPr/>
            </p14:nvContentPartPr>
            <p14:xfrm>
              <a:off x="866887" y="2342244"/>
              <a:ext cx="522360" cy="406800"/>
            </p14:xfrm>
          </p:contentPart>
        </mc:Choice>
        <mc:Fallback xmlns="">
          <p:pic>
            <p:nvPicPr>
              <p:cNvPr id="166943" name="Freihand 166942">
                <a:extLst>
                  <a:ext uri="{FF2B5EF4-FFF2-40B4-BE49-F238E27FC236}">
                    <a16:creationId xmlns:a16="http://schemas.microsoft.com/office/drawing/2014/main" id="{D7836FC8-D070-48CB-A2A8-CF4BDBEE84A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62567" y="2337924"/>
                <a:ext cx="5310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6945" name="Freihand 166944">
                <a:extLst>
                  <a:ext uri="{FF2B5EF4-FFF2-40B4-BE49-F238E27FC236}">
                    <a16:creationId xmlns:a16="http://schemas.microsoft.com/office/drawing/2014/main" id="{C87D975C-8117-4883-91B2-CFA0EF2A5732}"/>
                  </a:ext>
                </a:extLst>
              </p14:cNvPr>
              <p14:cNvContentPartPr/>
              <p14:nvPr/>
            </p14:nvContentPartPr>
            <p14:xfrm>
              <a:off x="905767" y="2729964"/>
              <a:ext cx="289080" cy="44280"/>
            </p14:xfrm>
          </p:contentPart>
        </mc:Choice>
        <mc:Fallback xmlns="">
          <p:pic>
            <p:nvPicPr>
              <p:cNvPr id="166945" name="Freihand 166944">
                <a:extLst>
                  <a:ext uri="{FF2B5EF4-FFF2-40B4-BE49-F238E27FC236}">
                    <a16:creationId xmlns:a16="http://schemas.microsoft.com/office/drawing/2014/main" id="{C87D975C-8117-4883-91B2-CFA0EF2A573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01447" y="2725644"/>
                <a:ext cx="297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6948" name="Freihand 166947">
                <a:extLst>
                  <a:ext uri="{FF2B5EF4-FFF2-40B4-BE49-F238E27FC236}">
                    <a16:creationId xmlns:a16="http://schemas.microsoft.com/office/drawing/2014/main" id="{59FF303C-A613-4503-B90C-66895718E07A}"/>
                  </a:ext>
                </a:extLst>
              </p14:cNvPr>
              <p14:cNvContentPartPr/>
              <p14:nvPr/>
            </p14:nvContentPartPr>
            <p14:xfrm>
              <a:off x="2998447" y="2629524"/>
              <a:ext cx="1763640" cy="79920"/>
            </p14:xfrm>
          </p:contentPart>
        </mc:Choice>
        <mc:Fallback xmlns="">
          <p:pic>
            <p:nvPicPr>
              <p:cNvPr id="166948" name="Freihand 166947">
                <a:extLst>
                  <a:ext uri="{FF2B5EF4-FFF2-40B4-BE49-F238E27FC236}">
                    <a16:creationId xmlns:a16="http://schemas.microsoft.com/office/drawing/2014/main" id="{59FF303C-A613-4503-B90C-66895718E0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94127" y="2625204"/>
                <a:ext cx="1772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7020" name="Freihand 167019">
                <a:extLst>
                  <a:ext uri="{FF2B5EF4-FFF2-40B4-BE49-F238E27FC236}">
                    <a16:creationId xmlns:a16="http://schemas.microsoft.com/office/drawing/2014/main" id="{DBF099A5-87D6-4CDB-B762-E88ED1380F91}"/>
                  </a:ext>
                </a:extLst>
              </p14:cNvPr>
              <p14:cNvContentPartPr/>
              <p14:nvPr/>
            </p14:nvContentPartPr>
            <p14:xfrm>
              <a:off x="5649487" y="1422444"/>
              <a:ext cx="1086480" cy="69120"/>
            </p14:xfrm>
          </p:contentPart>
        </mc:Choice>
        <mc:Fallback xmlns="">
          <p:pic>
            <p:nvPicPr>
              <p:cNvPr id="167020" name="Freihand 167019">
                <a:extLst>
                  <a:ext uri="{FF2B5EF4-FFF2-40B4-BE49-F238E27FC236}">
                    <a16:creationId xmlns:a16="http://schemas.microsoft.com/office/drawing/2014/main" id="{DBF099A5-87D6-4CDB-B762-E88ED1380F9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45167" y="1418124"/>
                <a:ext cx="1095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7021" name="Freihand 167020">
                <a:extLst>
                  <a:ext uri="{FF2B5EF4-FFF2-40B4-BE49-F238E27FC236}">
                    <a16:creationId xmlns:a16="http://schemas.microsoft.com/office/drawing/2014/main" id="{1B7C33E5-B732-4CEE-8053-FF18434D128C}"/>
                  </a:ext>
                </a:extLst>
              </p14:cNvPr>
              <p14:cNvContentPartPr/>
              <p14:nvPr/>
            </p14:nvContentPartPr>
            <p14:xfrm>
              <a:off x="5912287" y="1075044"/>
              <a:ext cx="304920" cy="478080"/>
            </p14:xfrm>
          </p:contentPart>
        </mc:Choice>
        <mc:Fallback xmlns="">
          <p:pic>
            <p:nvPicPr>
              <p:cNvPr id="167021" name="Freihand 167020">
                <a:extLst>
                  <a:ext uri="{FF2B5EF4-FFF2-40B4-BE49-F238E27FC236}">
                    <a16:creationId xmlns:a16="http://schemas.microsoft.com/office/drawing/2014/main" id="{1B7C33E5-B732-4CEE-8053-FF18434D12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07967" y="1070724"/>
                <a:ext cx="31356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7027" name="Freihand 167026">
                <a:extLst>
                  <a:ext uri="{FF2B5EF4-FFF2-40B4-BE49-F238E27FC236}">
                    <a16:creationId xmlns:a16="http://schemas.microsoft.com/office/drawing/2014/main" id="{23FB675D-C324-4414-B296-0C75EC845D88}"/>
                  </a:ext>
                </a:extLst>
              </p14:cNvPr>
              <p14:cNvContentPartPr/>
              <p14:nvPr/>
            </p14:nvContentPartPr>
            <p14:xfrm>
              <a:off x="5499727" y="2321004"/>
              <a:ext cx="999000" cy="500760"/>
            </p14:xfrm>
          </p:contentPart>
        </mc:Choice>
        <mc:Fallback xmlns="">
          <p:pic>
            <p:nvPicPr>
              <p:cNvPr id="167027" name="Freihand 167026">
                <a:extLst>
                  <a:ext uri="{FF2B5EF4-FFF2-40B4-BE49-F238E27FC236}">
                    <a16:creationId xmlns:a16="http://schemas.microsoft.com/office/drawing/2014/main" id="{23FB675D-C324-4414-B296-0C75EC845D8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95407" y="2316684"/>
                <a:ext cx="10076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7156" name="Freihand 167155">
                <a:extLst>
                  <a:ext uri="{FF2B5EF4-FFF2-40B4-BE49-F238E27FC236}">
                    <a16:creationId xmlns:a16="http://schemas.microsoft.com/office/drawing/2014/main" id="{F58184F6-FCFC-4FBA-8846-A643BE4CAC87}"/>
                  </a:ext>
                </a:extLst>
              </p14:cNvPr>
              <p14:cNvContentPartPr/>
              <p14:nvPr/>
            </p14:nvContentPartPr>
            <p14:xfrm>
              <a:off x="2427487" y="2926884"/>
              <a:ext cx="8923680" cy="163080"/>
            </p14:xfrm>
          </p:contentPart>
        </mc:Choice>
        <mc:Fallback xmlns="">
          <p:pic>
            <p:nvPicPr>
              <p:cNvPr id="167156" name="Freihand 167155">
                <a:extLst>
                  <a:ext uri="{FF2B5EF4-FFF2-40B4-BE49-F238E27FC236}">
                    <a16:creationId xmlns:a16="http://schemas.microsoft.com/office/drawing/2014/main" id="{F58184F6-FCFC-4FBA-8846-A643BE4CAC8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423167" y="2922564"/>
                <a:ext cx="8932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7190" name="Freihand 167189">
                <a:extLst>
                  <a:ext uri="{FF2B5EF4-FFF2-40B4-BE49-F238E27FC236}">
                    <a16:creationId xmlns:a16="http://schemas.microsoft.com/office/drawing/2014/main" id="{3CA5F3CC-3912-420F-898E-193FD2F80CBC}"/>
                  </a:ext>
                </a:extLst>
              </p14:cNvPr>
              <p14:cNvContentPartPr/>
              <p14:nvPr/>
            </p14:nvContentPartPr>
            <p14:xfrm>
              <a:off x="3375727" y="3359604"/>
              <a:ext cx="1471680" cy="725400"/>
            </p14:xfrm>
          </p:contentPart>
        </mc:Choice>
        <mc:Fallback xmlns="">
          <p:pic>
            <p:nvPicPr>
              <p:cNvPr id="167190" name="Freihand 167189">
                <a:extLst>
                  <a:ext uri="{FF2B5EF4-FFF2-40B4-BE49-F238E27FC236}">
                    <a16:creationId xmlns:a16="http://schemas.microsoft.com/office/drawing/2014/main" id="{3CA5F3CC-3912-420F-898E-193FD2F80CB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71407" y="3355284"/>
                <a:ext cx="148032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7239" name="Freihand 167238">
                <a:extLst>
                  <a:ext uri="{FF2B5EF4-FFF2-40B4-BE49-F238E27FC236}">
                    <a16:creationId xmlns:a16="http://schemas.microsoft.com/office/drawing/2014/main" id="{4EB64BB9-BABF-41A4-BF75-C1B62F6E4B8B}"/>
                  </a:ext>
                </a:extLst>
              </p14:cNvPr>
              <p14:cNvContentPartPr/>
              <p14:nvPr/>
            </p14:nvContentPartPr>
            <p14:xfrm>
              <a:off x="1266127" y="3861444"/>
              <a:ext cx="1186920" cy="728640"/>
            </p14:xfrm>
          </p:contentPart>
        </mc:Choice>
        <mc:Fallback xmlns="">
          <p:pic>
            <p:nvPicPr>
              <p:cNvPr id="167239" name="Freihand 167238">
                <a:extLst>
                  <a:ext uri="{FF2B5EF4-FFF2-40B4-BE49-F238E27FC236}">
                    <a16:creationId xmlns:a16="http://schemas.microsoft.com/office/drawing/2014/main" id="{4EB64BB9-BABF-41A4-BF75-C1B62F6E4B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261807" y="3857124"/>
                <a:ext cx="119556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7241" name="Freihand 167240">
                <a:extLst>
                  <a:ext uri="{FF2B5EF4-FFF2-40B4-BE49-F238E27FC236}">
                    <a16:creationId xmlns:a16="http://schemas.microsoft.com/office/drawing/2014/main" id="{7FD753CC-56C2-4E1D-89A7-429ED639B223}"/>
                  </a:ext>
                </a:extLst>
              </p14:cNvPr>
              <p14:cNvContentPartPr/>
              <p14:nvPr/>
            </p14:nvContentPartPr>
            <p14:xfrm>
              <a:off x="1832047" y="3857484"/>
              <a:ext cx="516240" cy="228240"/>
            </p14:xfrm>
          </p:contentPart>
        </mc:Choice>
        <mc:Fallback xmlns="">
          <p:pic>
            <p:nvPicPr>
              <p:cNvPr id="167241" name="Freihand 167240">
                <a:extLst>
                  <a:ext uri="{FF2B5EF4-FFF2-40B4-BE49-F238E27FC236}">
                    <a16:creationId xmlns:a16="http://schemas.microsoft.com/office/drawing/2014/main" id="{7FD753CC-56C2-4E1D-89A7-429ED639B22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27727" y="3853164"/>
                <a:ext cx="524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7243" name="Freihand 167242">
                <a:extLst>
                  <a:ext uri="{FF2B5EF4-FFF2-40B4-BE49-F238E27FC236}">
                    <a16:creationId xmlns:a16="http://schemas.microsoft.com/office/drawing/2014/main" id="{92F87912-0AFB-40F1-B913-4CEBF20AEF3E}"/>
                  </a:ext>
                </a:extLst>
              </p14:cNvPr>
              <p14:cNvContentPartPr/>
              <p14:nvPr/>
            </p14:nvContentPartPr>
            <p14:xfrm>
              <a:off x="617407" y="2687844"/>
              <a:ext cx="646920" cy="71640"/>
            </p14:xfrm>
          </p:contentPart>
        </mc:Choice>
        <mc:Fallback xmlns="">
          <p:pic>
            <p:nvPicPr>
              <p:cNvPr id="167243" name="Freihand 167242">
                <a:extLst>
                  <a:ext uri="{FF2B5EF4-FFF2-40B4-BE49-F238E27FC236}">
                    <a16:creationId xmlns:a16="http://schemas.microsoft.com/office/drawing/2014/main" id="{92F87912-0AFB-40F1-B913-4CEBF20AEF3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3087" y="2683524"/>
                <a:ext cx="655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7288" name="Freihand 167287">
                <a:extLst>
                  <a:ext uri="{FF2B5EF4-FFF2-40B4-BE49-F238E27FC236}">
                    <a16:creationId xmlns:a16="http://schemas.microsoft.com/office/drawing/2014/main" id="{925F18F4-454A-4AA5-BE71-7C0D09F21D42}"/>
                  </a:ext>
                </a:extLst>
              </p14:cNvPr>
              <p14:cNvContentPartPr/>
              <p14:nvPr/>
            </p14:nvContentPartPr>
            <p14:xfrm>
              <a:off x="560527" y="2658324"/>
              <a:ext cx="929160" cy="138960"/>
            </p14:xfrm>
          </p:contentPart>
        </mc:Choice>
        <mc:Fallback xmlns="">
          <p:pic>
            <p:nvPicPr>
              <p:cNvPr id="167288" name="Freihand 167287">
                <a:extLst>
                  <a:ext uri="{FF2B5EF4-FFF2-40B4-BE49-F238E27FC236}">
                    <a16:creationId xmlns:a16="http://schemas.microsoft.com/office/drawing/2014/main" id="{925F18F4-454A-4AA5-BE71-7C0D09F21D4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56207" y="2654004"/>
                <a:ext cx="937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7421" name="Freihand 167420">
                <a:extLst>
                  <a:ext uri="{FF2B5EF4-FFF2-40B4-BE49-F238E27FC236}">
                    <a16:creationId xmlns:a16="http://schemas.microsoft.com/office/drawing/2014/main" id="{5C853278-471E-4B3B-BEA2-E3EC69305F7B}"/>
                  </a:ext>
                </a:extLst>
              </p14:cNvPr>
              <p14:cNvContentPartPr/>
              <p14:nvPr/>
            </p14:nvContentPartPr>
            <p14:xfrm>
              <a:off x="3492007" y="1354764"/>
              <a:ext cx="28440" cy="50400"/>
            </p14:xfrm>
          </p:contentPart>
        </mc:Choice>
        <mc:Fallback xmlns="">
          <p:pic>
            <p:nvPicPr>
              <p:cNvPr id="167421" name="Freihand 167420">
                <a:extLst>
                  <a:ext uri="{FF2B5EF4-FFF2-40B4-BE49-F238E27FC236}">
                    <a16:creationId xmlns:a16="http://schemas.microsoft.com/office/drawing/2014/main" id="{5C853278-471E-4B3B-BEA2-E3EC69305F7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87687" y="1350444"/>
                <a:ext cx="370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6946" name="Freihand 166945">
                <a:extLst>
                  <a:ext uri="{FF2B5EF4-FFF2-40B4-BE49-F238E27FC236}">
                    <a16:creationId xmlns:a16="http://schemas.microsoft.com/office/drawing/2014/main" id="{CFD8A7C2-255A-424A-8DBF-72EDAE7986C3}"/>
                  </a:ext>
                </a:extLst>
              </p14:cNvPr>
              <p14:cNvContentPartPr/>
              <p14:nvPr/>
            </p14:nvContentPartPr>
            <p14:xfrm>
              <a:off x="5008687" y="2385084"/>
              <a:ext cx="218880" cy="345600"/>
            </p14:xfrm>
          </p:contentPart>
        </mc:Choice>
        <mc:Fallback xmlns="">
          <p:pic>
            <p:nvPicPr>
              <p:cNvPr id="166946" name="Freihand 166945">
                <a:extLst>
                  <a:ext uri="{FF2B5EF4-FFF2-40B4-BE49-F238E27FC236}">
                    <a16:creationId xmlns:a16="http://schemas.microsoft.com/office/drawing/2014/main" id="{CFD8A7C2-255A-424A-8DBF-72EDAE7986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04367" y="2380764"/>
                <a:ext cx="2275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6947" name="Freihand 166946">
                <a:extLst>
                  <a:ext uri="{FF2B5EF4-FFF2-40B4-BE49-F238E27FC236}">
                    <a16:creationId xmlns:a16="http://schemas.microsoft.com/office/drawing/2014/main" id="{5FEB552E-6FBD-4FF7-B7F9-E7C1C7209AF6}"/>
                  </a:ext>
                </a:extLst>
              </p14:cNvPr>
              <p14:cNvContentPartPr/>
              <p14:nvPr/>
            </p14:nvContentPartPr>
            <p14:xfrm>
              <a:off x="574567" y="2709084"/>
              <a:ext cx="199800" cy="67680"/>
            </p14:xfrm>
          </p:contentPart>
        </mc:Choice>
        <mc:Fallback xmlns="">
          <p:pic>
            <p:nvPicPr>
              <p:cNvPr id="166947" name="Freihand 166946">
                <a:extLst>
                  <a:ext uri="{FF2B5EF4-FFF2-40B4-BE49-F238E27FC236}">
                    <a16:creationId xmlns:a16="http://schemas.microsoft.com/office/drawing/2014/main" id="{5FEB552E-6FBD-4FF7-B7F9-E7C1C7209AF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0247" y="2704764"/>
                <a:ext cx="208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6959" name="Freihand 166958">
                <a:extLst>
                  <a:ext uri="{FF2B5EF4-FFF2-40B4-BE49-F238E27FC236}">
                    <a16:creationId xmlns:a16="http://schemas.microsoft.com/office/drawing/2014/main" id="{65B0BEB9-A3E5-46DD-A5F4-560207B00A7B}"/>
                  </a:ext>
                </a:extLst>
              </p14:cNvPr>
              <p14:cNvContentPartPr/>
              <p14:nvPr/>
            </p14:nvContentPartPr>
            <p14:xfrm>
              <a:off x="2530447" y="2809164"/>
              <a:ext cx="10800" cy="157680"/>
            </p14:xfrm>
          </p:contentPart>
        </mc:Choice>
        <mc:Fallback xmlns="">
          <p:pic>
            <p:nvPicPr>
              <p:cNvPr id="166959" name="Freihand 166958">
                <a:extLst>
                  <a:ext uri="{FF2B5EF4-FFF2-40B4-BE49-F238E27FC236}">
                    <a16:creationId xmlns:a16="http://schemas.microsoft.com/office/drawing/2014/main" id="{65B0BEB9-A3E5-46DD-A5F4-560207B00A7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26127" y="2804844"/>
                <a:ext cx="19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6960" name="Freihand 166959">
                <a:extLst>
                  <a:ext uri="{FF2B5EF4-FFF2-40B4-BE49-F238E27FC236}">
                    <a16:creationId xmlns:a16="http://schemas.microsoft.com/office/drawing/2014/main" id="{753C1D33-FFCF-4DF9-891F-DA7E80ACFA33}"/>
                  </a:ext>
                </a:extLst>
              </p14:cNvPr>
              <p14:cNvContentPartPr/>
              <p14:nvPr/>
            </p14:nvContentPartPr>
            <p14:xfrm>
              <a:off x="2451607" y="2946324"/>
              <a:ext cx="124560" cy="19440"/>
            </p14:xfrm>
          </p:contentPart>
        </mc:Choice>
        <mc:Fallback xmlns="">
          <p:pic>
            <p:nvPicPr>
              <p:cNvPr id="166960" name="Freihand 166959">
                <a:extLst>
                  <a:ext uri="{FF2B5EF4-FFF2-40B4-BE49-F238E27FC236}">
                    <a16:creationId xmlns:a16="http://schemas.microsoft.com/office/drawing/2014/main" id="{753C1D33-FFCF-4DF9-891F-DA7E80ACFA3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7287" y="2942004"/>
                <a:ext cx="133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6961" name="Freihand 166960">
                <a:extLst>
                  <a:ext uri="{FF2B5EF4-FFF2-40B4-BE49-F238E27FC236}">
                    <a16:creationId xmlns:a16="http://schemas.microsoft.com/office/drawing/2014/main" id="{863E56F7-9E25-46E6-8D77-6BCEDC77B96A}"/>
                  </a:ext>
                </a:extLst>
              </p14:cNvPr>
              <p14:cNvContentPartPr/>
              <p14:nvPr/>
            </p14:nvContentPartPr>
            <p14:xfrm>
              <a:off x="2419207" y="2773164"/>
              <a:ext cx="150480" cy="45000"/>
            </p14:xfrm>
          </p:contentPart>
        </mc:Choice>
        <mc:Fallback xmlns="">
          <p:pic>
            <p:nvPicPr>
              <p:cNvPr id="166961" name="Freihand 166960">
                <a:extLst>
                  <a:ext uri="{FF2B5EF4-FFF2-40B4-BE49-F238E27FC236}">
                    <a16:creationId xmlns:a16="http://schemas.microsoft.com/office/drawing/2014/main" id="{863E56F7-9E25-46E6-8D77-6BCEDC77B96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414887" y="2768844"/>
                <a:ext cx="159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6962" name="Freihand 166961">
                <a:extLst>
                  <a:ext uri="{FF2B5EF4-FFF2-40B4-BE49-F238E27FC236}">
                    <a16:creationId xmlns:a16="http://schemas.microsoft.com/office/drawing/2014/main" id="{56F41122-47E3-43FB-8A03-8C59C62A7DA7}"/>
                  </a:ext>
                </a:extLst>
              </p14:cNvPr>
              <p14:cNvContentPartPr/>
              <p14:nvPr/>
            </p14:nvContentPartPr>
            <p14:xfrm>
              <a:off x="2612167" y="2854164"/>
              <a:ext cx="118440" cy="77040"/>
            </p14:xfrm>
          </p:contentPart>
        </mc:Choice>
        <mc:Fallback xmlns="">
          <p:pic>
            <p:nvPicPr>
              <p:cNvPr id="166962" name="Freihand 166961">
                <a:extLst>
                  <a:ext uri="{FF2B5EF4-FFF2-40B4-BE49-F238E27FC236}">
                    <a16:creationId xmlns:a16="http://schemas.microsoft.com/office/drawing/2014/main" id="{56F41122-47E3-43FB-8A03-8C59C62A7DA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07847" y="2849844"/>
                <a:ext cx="1270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6963" name="Freihand 166962">
                <a:extLst>
                  <a:ext uri="{FF2B5EF4-FFF2-40B4-BE49-F238E27FC236}">
                    <a16:creationId xmlns:a16="http://schemas.microsoft.com/office/drawing/2014/main" id="{78F5E981-E1F9-4499-AA08-7C73366FC76E}"/>
                  </a:ext>
                </a:extLst>
              </p14:cNvPr>
              <p14:cNvContentPartPr/>
              <p14:nvPr/>
            </p14:nvContentPartPr>
            <p14:xfrm>
              <a:off x="2906287" y="2826444"/>
              <a:ext cx="290160" cy="123840"/>
            </p14:xfrm>
          </p:contentPart>
        </mc:Choice>
        <mc:Fallback xmlns="">
          <p:pic>
            <p:nvPicPr>
              <p:cNvPr id="166963" name="Freihand 166962">
                <a:extLst>
                  <a:ext uri="{FF2B5EF4-FFF2-40B4-BE49-F238E27FC236}">
                    <a16:creationId xmlns:a16="http://schemas.microsoft.com/office/drawing/2014/main" id="{78F5E981-E1F9-4499-AA08-7C73366FC76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01967" y="2822124"/>
                <a:ext cx="298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6986" name="Freihand 166985">
                <a:extLst>
                  <a:ext uri="{FF2B5EF4-FFF2-40B4-BE49-F238E27FC236}">
                    <a16:creationId xmlns:a16="http://schemas.microsoft.com/office/drawing/2014/main" id="{09D0E98D-A634-4301-AC8E-E8A1A6B36A2A}"/>
                  </a:ext>
                </a:extLst>
              </p14:cNvPr>
              <p14:cNvContentPartPr/>
              <p14:nvPr/>
            </p14:nvContentPartPr>
            <p14:xfrm>
              <a:off x="7857007" y="2780364"/>
              <a:ext cx="120240" cy="206280"/>
            </p14:xfrm>
          </p:contentPart>
        </mc:Choice>
        <mc:Fallback xmlns="">
          <p:pic>
            <p:nvPicPr>
              <p:cNvPr id="166986" name="Freihand 166985">
                <a:extLst>
                  <a:ext uri="{FF2B5EF4-FFF2-40B4-BE49-F238E27FC236}">
                    <a16:creationId xmlns:a16="http://schemas.microsoft.com/office/drawing/2014/main" id="{09D0E98D-A634-4301-AC8E-E8A1A6B36A2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52687" y="2776044"/>
                <a:ext cx="1288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6964" name="Freihand 166963">
                <a:extLst>
                  <a:ext uri="{FF2B5EF4-FFF2-40B4-BE49-F238E27FC236}">
                    <a16:creationId xmlns:a16="http://schemas.microsoft.com/office/drawing/2014/main" id="{7139BBDF-E659-4B5F-BF4A-498401345ABB}"/>
                  </a:ext>
                </a:extLst>
              </p14:cNvPr>
              <p14:cNvContentPartPr/>
              <p14:nvPr/>
            </p14:nvContentPartPr>
            <p14:xfrm>
              <a:off x="3457087" y="2849124"/>
              <a:ext cx="20520" cy="87120"/>
            </p14:xfrm>
          </p:contentPart>
        </mc:Choice>
        <mc:Fallback xmlns="">
          <p:pic>
            <p:nvPicPr>
              <p:cNvPr id="166964" name="Freihand 166963">
                <a:extLst>
                  <a:ext uri="{FF2B5EF4-FFF2-40B4-BE49-F238E27FC236}">
                    <a16:creationId xmlns:a16="http://schemas.microsoft.com/office/drawing/2014/main" id="{7139BBDF-E659-4B5F-BF4A-498401345AB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452767" y="2844804"/>
                <a:ext cx="29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6965" name="Freihand 166964">
                <a:extLst>
                  <a:ext uri="{FF2B5EF4-FFF2-40B4-BE49-F238E27FC236}">
                    <a16:creationId xmlns:a16="http://schemas.microsoft.com/office/drawing/2014/main" id="{A36A51E2-02B1-43B7-AC82-F478B248DF5E}"/>
                  </a:ext>
                </a:extLst>
              </p14:cNvPr>
              <p14:cNvContentPartPr/>
              <p14:nvPr/>
            </p14:nvContentPartPr>
            <p14:xfrm>
              <a:off x="3464287" y="2817084"/>
              <a:ext cx="115920" cy="2880"/>
            </p14:xfrm>
          </p:contentPart>
        </mc:Choice>
        <mc:Fallback xmlns="">
          <p:pic>
            <p:nvPicPr>
              <p:cNvPr id="166965" name="Freihand 166964">
                <a:extLst>
                  <a:ext uri="{FF2B5EF4-FFF2-40B4-BE49-F238E27FC236}">
                    <a16:creationId xmlns:a16="http://schemas.microsoft.com/office/drawing/2014/main" id="{A36A51E2-02B1-43B7-AC82-F478B248DF5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59967" y="2812764"/>
                <a:ext cx="1245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6966" name="Freihand 166965">
                <a:extLst>
                  <a:ext uri="{FF2B5EF4-FFF2-40B4-BE49-F238E27FC236}">
                    <a16:creationId xmlns:a16="http://schemas.microsoft.com/office/drawing/2014/main" id="{AC6F5463-BEF4-4363-A1C8-2E14F9AE17A1}"/>
                  </a:ext>
                </a:extLst>
              </p14:cNvPr>
              <p14:cNvContentPartPr/>
              <p14:nvPr/>
            </p14:nvContentPartPr>
            <p14:xfrm>
              <a:off x="3468247" y="2853444"/>
              <a:ext cx="157320" cy="85320"/>
            </p14:xfrm>
          </p:contentPart>
        </mc:Choice>
        <mc:Fallback xmlns="">
          <p:pic>
            <p:nvPicPr>
              <p:cNvPr id="166966" name="Freihand 166965">
                <a:extLst>
                  <a:ext uri="{FF2B5EF4-FFF2-40B4-BE49-F238E27FC236}">
                    <a16:creationId xmlns:a16="http://schemas.microsoft.com/office/drawing/2014/main" id="{AC6F5463-BEF4-4363-A1C8-2E14F9AE17A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463927" y="2849124"/>
                <a:ext cx="165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6967" name="Freihand 166966">
                <a:extLst>
                  <a:ext uri="{FF2B5EF4-FFF2-40B4-BE49-F238E27FC236}">
                    <a16:creationId xmlns:a16="http://schemas.microsoft.com/office/drawing/2014/main" id="{21A65E72-1589-4877-883B-003C267D5619}"/>
                  </a:ext>
                </a:extLst>
              </p14:cNvPr>
              <p14:cNvContentPartPr/>
              <p14:nvPr/>
            </p14:nvContentPartPr>
            <p14:xfrm>
              <a:off x="3623407" y="2857764"/>
              <a:ext cx="176400" cy="63360"/>
            </p14:xfrm>
          </p:contentPart>
        </mc:Choice>
        <mc:Fallback xmlns="">
          <p:pic>
            <p:nvPicPr>
              <p:cNvPr id="166967" name="Freihand 166966">
                <a:extLst>
                  <a:ext uri="{FF2B5EF4-FFF2-40B4-BE49-F238E27FC236}">
                    <a16:creationId xmlns:a16="http://schemas.microsoft.com/office/drawing/2014/main" id="{21A65E72-1589-4877-883B-003C267D561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19087" y="2853444"/>
                <a:ext cx="185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968" name="Freihand 166967">
                <a:extLst>
                  <a:ext uri="{FF2B5EF4-FFF2-40B4-BE49-F238E27FC236}">
                    <a16:creationId xmlns:a16="http://schemas.microsoft.com/office/drawing/2014/main" id="{084BAD37-2B0B-4E86-901C-0727D359FA0E}"/>
                  </a:ext>
                </a:extLst>
              </p14:cNvPr>
              <p14:cNvContentPartPr/>
              <p14:nvPr/>
            </p14:nvContentPartPr>
            <p14:xfrm>
              <a:off x="3848767" y="2853804"/>
              <a:ext cx="91440" cy="149040"/>
            </p14:xfrm>
          </p:contentPart>
        </mc:Choice>
        <mc:Fallback xmlns="">
          <p:pic>
            <p:nvPicPr>
              <p:cNvPr id="166968" name="Freihand 166967">
                <a:extLst>
                  <a:ext uri="{FF2B5EF4-FFF2-40B4-BE49-F238E27FC236}">
                    <a16:creationId xmlns:a16="http://schemas.microsoft.com/office/drawing/2014/main" id="{084BAD37-2B0B-4E86-901C-0727D359FA0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44447" y="2849484"/>
                <a:ext cx="100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6969" name="Freihand 166968">
                <a:extLst>
                  <a:ext uri="{FF2B5EF4-FFF2-40B4-BE49-F238E27FC236}">
                    <a16:creationId xmlns:a16="http://schemas.microsoft.com/office/drawing/2014/main" id="{5F4B00EE-95DB-4056-8DFC-BDE7D1AF5A09}"/>
                  </a:ext>
                </a:extLst>
              </p14:cNvPr>
              <p14:cNvContentPartPr/>
              <p14:nvPr/>
            </p14:nvContentPartPr>
            <p14:xfrm>
              <a:off x="3989527" y="2845164"/>
              <a:ext cx="91080" cy="75240"/>
            </p14:xfrm>
          </p:contentPart>
        </mc:Choice>
        <mc:Fallback xmlns="">
          <p:pic>
            <p:nvPicPr>
              <p:cNvPr id="166969" name="Freihand 166968">
                <a:extLst>
                  <a:ext uri="{FF2B5EF4-FFF2-40B4-BE49-F238E27FC236}">
                    <a16:creationId xmlns:a16="http://schemas.microsoft.com/office/drawing/2014/main" id="{5F4B00EE-95DB-4056-8DFC-BDE7D1AF5A0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985207" y="2840844"/>
                <a:ext cx="997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6970" name="Freihand 166969">
                <a:extLst>
                  <a:ext uri="{FF2B5EF4-FFF2-40B4-BE49-F238E27FC236}">
                    <a16:creationId xmlns:a16="http://schemas.microsoft.com/office/drawing/2014/main" id="{BB70D377-3A54-4048-9920-E0250D8B8C5F}"/>
                  </a:ext>
                </a:extLst>
              </p14:cNvPr>
              <p14:cNvContentPartPr/>
              <p14:nvPr/>
            </p14:nvContentPartPr>
            <p14:xfrm>
              <a:off x="4035967" y="2854884"/>
              <a:ext cx="38520" cy="17640"/>
            </p14:xfrm>
          </p:contentPart>
        </mc:Choice>
        <mc:Fallback xmlns="">
          <p:pic>
            <p:nvPicPr>
              <p:cNvPr id="166970" name="Freihand 166969">
                <a:extLst>
                  <a:ext uri="{FF2B5EF4-FFF2-40B4-BE49-F238E27FC236}">
                    <a16:creationId xmlns:a16="http://schemas.microsoft.com/office/drawing/2014/main" id="{BB70D377-3A54-4048-9920-E0250D8B8C5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31647" y="2850564"/>
                <a:ext cx="47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971" name="Freihand 166970">
                <a:extLst>
                  <a:ext uri="{FF2B5EF4-FFF2-40B4-BE49-F238E27FC236}">
                    <a16:creationId xmlns:a16="http://schemas.microsoft.com/office/drawing/2014/main" id="{0E81CA0F-39B1-4E26-BAE0-83DD6B8B321A}"/>
                  </a:ext>
                </a:extLst>
              </p14:cNvPr>
              <p14:cNvContentPartPr/>
              <p14:nvPr/>
            </p14:nvContentPartPr>
            <p14:xfrm>
              <a:off x="4056847" y="2841924"/>
              <a:ext cx="241200" cy="77400"/>
            </p14:xfrm>
          </p:contentPart>
        </mc:Choice>
        <mc:Fallback xmlns="">
          <p:pic>
            <p:nvPicPr>
              <p:cNvPr id="166971" name="Freihand 166970">
                <a:extLst>
                  <a:ext uri="{FF2B5EF4-FFF2-40B4-BE49-F238E27FC236}">
                    <a16:creationId xmlns:a16="http://schemas.microsoft.com/office/drawing/2014/main" id="{0E81CA0F-39B1-4E26-BAE0-83DD6B8B321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052527" y="2837604"/>
                <a:ext cx="249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972" name="Freihand 166971">
                <a:extLst>
                  <a:ext uri="{FF2B5EF4-FFF2-40B4-BE49-F238E27FC236}">
                    <a16:creationId xmlns:a16="http://schemas.microsoft.com/office/drawing/2014/main" id="{046A3CB3-3540-4D52-9A1E-A5949FAF1F67}"/>
                  </a:ext>
                </a:extLst>
              </p14:cNvPr>
              <p14:cNvContentPartPr/>
              <p14:nvPr/>
            </p14:nvContentPartPr>
            <p14:xfrm>
              <a:off x="4253407" y="2795484"/>
              <a:ext cx="360" cy="360"/>
            </p14:xfrm>
          </p:contentPart>
        </mc:Choice>
        <mc:Fallback xmlns="">
          <p:pic>
            <p:nvPicPr>
              <p:cNvPr id="166972" name="Freihand 166971">
                <a:extLst>
                  <a:ext uri="{FF2B5EF4-FFF2-40B4-BE49-F238E27FC236}">
                    <a16:creationId xmlns:a16="http://schemas.microsoft.com/office/drawing/2014/main" id="{046A3CB3-3540-4D52-9A1E-A5949FAF1F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49087" y="27911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6973" name="Freihand 166972">
                <a:extLst>
                  <a:ext uri="{FF2B5EF4-FFF2-40B4-BE49-F238E27FC236}">
                    <a16:creationId xmlns:a16="http://schemas.microsoft.com/office/drawing/2014/main" id="{BCEBEA67-DCB4-4BB7-842D-51DE4BA21965}"/>
                  </a:ext>
                </a:extLst>
              </p14:cNvPr>
              <p14:cNvContentPartPr/>
              <p14:nvPr/>
            </p14:nvContentPartPr>
            <p14:xfrm>
              <a:off x="3989527" y="2742204"/>
              <a:ext cx="37800" cy="3240"/>
            </p14:xfrm>
          </p:contentPart>
        </mc:Choice>
        <mc:Fallback xmlns="">
          <p:pic>
            <p:nvPicPr>
              <p:cNvPr id="166973" name="Freihand 166972">
                <a:extLst>
                  <a:ext uri="{FF2B5EF4-FFF2-40B4-BE49-F238E27FC236}">
                    <a16:creationId xmlns:a16="http://schemas.microsoft.com/office/drawing/2014/main" id="{BCEBEA67-DCB4-4BB7-842D-51DE4BA2196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985207" y="2737884"/>
                <a:ext cx="464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6974" name="Freihand 166973">
                <a:extLst>
                  <a:ext uri="{FF2B5EF4-FFF2-40B4-BE49-F238E27FC236}">
                    <a16:creationId xmlns:a16="http://schemas.microsoft.com/office/drawing/2014/main" id="{76CC93B5-4FED-493D-BF6B-6EDD5A36DB94}"/>
                  </a:ext>
                </a:extLst>
              </p14:cNvPr>
              <p14:cNvContentPartPr/>
              <p14:nvPr/>
            </p14:nvContentPartPr>
            <p14:xfrm>
              <a:off x="4483807" y="2777124"/>
              <a:ext cx="279000" cy="226440"/>
            </p14:xfrm>
          </p:contentPart>
        </mc:Choice>
        <mc:Fallback xmlns="">
          <p:pic>
            <p:nvPicPr>
              <p:cNvPr id="166974" name="Freihand 166973">
                <a:extLst>
                  <a:ext uri="{FF2B5EF4-FFF2-40B4-BE49-F238E27FC236}">
                    <a16:creationId xmlns:a16="http://schemas.microsoft.com/office/drawing/2014/main" id="{76CC93B5-4FED-493D-BF6B-6EDD5A36DB9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479487" y="2772804"/>
                <a:ext cx="287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66975" name="Freihand 166974">
                <a:extLst>
                  <a:ext uri="{FF2B5EF4-FFF2-40B4-BE49-F238E27FC236}">
                    <a16:creationId xmlns:a16="http://schemas.microsoft.com/office/drawing/2014/main" id="{D215E46B-97FA-4870-9B69-EAD6769C0115}"/>
                  </a:ext>
                </a:extLst>
              </p14:cNvPr>
              <p14:cNvContentPartPr/>
              <p14:nvPr/>
            </p14:nvContentPartPr>
            <p14:xfrm>
              <a:off x="4777567" y="2831844"/>
              <a:ext cx="18360" cy="26280"/>
            </p14:xfrm>
          </p:contentPart>
        </mc:Choice>
        <mc:Fallback xmlns="">
          <p:pic>
            <p:nvPicPr>
              <p:cNvPr id="166975" name="Freihand 166974">
                <a:extLst>
                  <a:ext uri="{FF2B5EF4-FFF2-40B4-BE49-F238E27FC236}">
                    <a16:creationId xmlns:a16="http://schemas.microsoft.com/office/drawing/2014/main" id="{D215E46B-97FA-4870-9B69-EAD6769C011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773247" y="2827524"/>
                <a:ext cx="27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6976" name="Freihand 166975">
                <a:extLst>
                  <a:ext uri="{FF2B5EF4-FFF2-40B4-BE49-F238E27FC236}">
                    <a16:creationId xmlns:a16="http://schemas.microsoft.com/office/drawing/2014/main" id="{0AAE0B46-36E5-43A8-8F64-88263CCDE9DA}"/>
                  </a:ext>
                </a:extLst>
              </p14:cNvPr>
              <p14:cNvContentPartPr/>
              <p14:nvPr/>
            </p14:nvContentPartPr>
            <p14:xfrm>
              <a:off x="4850647" y="2806284"/>
              <a:ext cx="174960" cy="129240"/>
            </p14:xfrm>
          </p:contentPart>
        </mc:Choice>
        <mc:Fallback xmlns="">
          <p:pic>
            <p:nvPicPr>
              <p:cNvPr id="166976" name="Freihand 166975">
                <a:extLst>
                  <a:ext uri="{FF2B5EF4-FFF2-40B4-BE49-F238E27FC236}">
                    <a16:creationId xmlns:a16="http://schemas.microsoft.com/office/drawing/2014/main" id="{0AAE0B46-36E5-43A8-8F64-88263CCDE9D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846327" y="2801964"/>
                <a:ext cx="183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6977" name="Freihand 166976">
                <a:extLst>
                  <a:ext uri="{FF2B5EF4-FFF2-40B4-BE49-F238E27FC236}">
                    <a16:creationId xmlns:a16="http://schemas.microsoft.com/office/drawing/2014/main" id="{6DEAA78F-5C84-4A0F-8EC1-419A11C48535}"/>
                  </a:ext>
                </a:extLst>
              </p14:cNvPr>
              <p14:cNvContentPartPr/>
              <p14:nvPr/>
            </p14:nvContentPartPr>
            <p14:xfrm>
              <a:off x="5022007" y="2768124"/>
              <a:ext cx="277560" cy="165960"/>
            </p14:xfrm>
          </p:contentPart>
        </mc:Choice>
        <mc:Fallback xmlns="">
          <p:pic>
            <p:nvPicPr>
              <p:cNvPr id="166977" name="Freihand 166976">
                <a:extLst>
                  <a:ext uri="{FF2B5EF4-FFF2-40B4-BE49-F238E27FC236}">
                    <a16:creationId xmlns:a16="http://schemas.microsoft.com/office/drawing/2014/main" id="{6DEAA78F-5C84-4A0F-8EC1-419A11C4853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017687" y="2763804"/>
                <a:ext cx="286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978" name="Freihand 166977">
                <a:extLst>
                  <a:ext uri="{FF2B5EF4-FFF2-40B4-BE49-F238E27FC236}">
                    <a16:creationId xmlns:a16="http://schemas.microsoft.com/office/drawing/2014/main" id="{1713E38E-0F80-4280-B4F0-116575CC97E7}"/>
                  </a:ext>
                </a:extLst>
              </p14:cNvPr>
              <p14:cNvContentPartPr/>
              <p14:nvPr/>
            </p14:nvContentPartPr>
            <p14:xfrm>
              <a:off x="5635447" y="2849844"/>
              <a:ext cx="241200" cy="74520"/>
            </p14:xfrm>
          </p:contentPart>
        </mc:Choice>
        <mc:Fallback xmlns="">
          <p:pic>
            <p:nvPicPr>
              <p:cNvPr id="166978" name="Freihand 166977">
                <a:extLst>
                  <a:ext uri="{FF2B5EF4-FFF2-40B4-BE49-F238E27FC236}">
                    <a16:creationId xmlns:a16="http://schemas.microsoft.com/office/drawing/2014/main" id="{1713E38E-0F80-4280-B4F0-116575CC97E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631127" y="2845524"/>
                <a:ext cx="249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6979" name="Freihand 166978">
                <a:extLst>
                  <a:ext uri="{FF2B5EF4-FFF2-40B4-BE49-F238E27FC236}">
                    <a16:creationId xmlns:a16="http://schemas.microsoft.com/office/drawing/2014/main" id="{458F624E-4F45-4E3D-B0E9-D19509356E0F}"/>
                  </a:ext>
                </a:extLst>
              </p14:cNvPr>
              <p14:cNvContentPartPr/>
              <p14:nvPr/>
            </p14:nvContentPartPr>
            <p14:xfrm>
              <a:off x="5878447" y="2845164"/>
              <a:ext cx="283320" cy="74160"/>
            </p14:xfrm>
          </p:contentPart>
        </mc:Choice>
        <mc:Fallback xmlns="">
          <p:pic>
            <p:nvPicPr>
              <p:cNvPr id="166979" name="Freihand 166978">
                <a:extLst>
                  <a:ext uri="{FF2B5EF4-FFF2-40B4-BE49-F238E27FC236}">
                    <a16:creationId xmlns:a16="http://schemas.microsoft.com/office/drawing/2014/main" id="{458F624E-4F45-4E3D-B0E9-D19509356E0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874127" y="2840844"/>
                <a:ext cx="291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66980" name="Freihand 166979">
                <a:extLst>
                  <a:ext uri="{FF2B5EF4-FFF2-40B4-BE49-F238E27FC236}">
                    <a16:creationId xmlns:a16="http://schemas.microsoft.com/office/drawing/2014/main" id="{8B1A9105-87BC-4339-94F8-5A3591B9392B}"/>
                  </a:ext>
                </a:extLst>
              </p14:cNvPr>
              <p14:cNvContentPartPr/>
              <p14:nvPr/>
            </p14:nvContentPartPr>
            <p14:xfrm>
              <a:off x="6392887" y="2882604"/>
              <a:ext cx="20880" cy="106200"/>
            </p14:xfrm>
          </p:contentPart>
        </mc:Choice>
        <mc:Fallback xmlns="">
          <p:pic>
            <p:nvPicPr>
              <p:cNvPr id="166980" name="Freihand 166979">
                <a:extLst>
                  <a:ext uri="{FF2B5EF4-FFF2-40B4-BE49-F238E27FC236}">
                    <a16:creationId xmlns:a16="http://schemas.microsoft.com/office/drawing/2014/main" id="{8B1A9105-87BC-4339-94F8-5A3591B9392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88567" y="2878284"/>
                <a:ext cx="295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66981" name="Freihand 166980">
                <a:extLst>
                  <a:ext uri="{FF2B5EF4-FFF2-40B4-BE49-F238E27FC236}">
                    <a16:creationId xmlns:a16="http://schemas.microsoft.com/office/drawing/2014/main" id="{3EA82217-1D33-4BCA-8E85-5832D95D40FB}"/>
                  </a:ext>
                </a:extLst>
              </p14:cNvPr>
              <p14:cNvContentPartPr/>
              <p14:nvPr/>
            </p14:nvContentPartPr>
            <p14:xfrm>
              <a:off x="6494407" y="2832564"/>
              <a:ext cx="199080" cy="245880"/>
            </p14:xfrm>
          </p:contentPart>
        </mc:Choice>
        <mc:Fallback xmlns="">
          <p:pic>
            <p:nvPicPr>
              <p:cNvPr id="166981" name="Freihand 166980">
                <a:extLst>
                  <a:ext uri="{FF2B5EF4-FFF2-40B4-BE49-F238E27FC236}">
                    <a16:creationId xmlns:a16="http://schemas.microsoft.com/office/drawing/2014/main" id="{3EA82217-1D33-4BCA-8E85-5832D95D40F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490087" y="2828244"/>
                <a:ext cx="207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66982" name="Freihand 166981">
                <a:extLst>
                  <a:ext uri="{FF2B5EF4-FFF2-40B4-BE49-F238E27FC236}">
                    <a16:creationId xmlns:a16="http://schemas.microsoft.com/office/drawing/2014/main" id="{1451DD69-79D8-4127-857E-428E8F6A6957}"/>
                  </a:ext>
                </a:extLst>
              </p14:cNvPr>
              <p14:cNvContentPartPr/>
              <p14:nvPr/>
            </p14:nvContentPartPr>
            <p14:xfrm>
              <a:off x="6911647" y="2845524"/>
              <a:ext cx="243720" cy="220680"/>
            </p14:xfrm>
          </p:contentPart>
        </mc:Choice>
        <mc:Fallback xmlns="">
          <p:pic>
            <p:nvPicPr>
              <p:cNvPr id="166982" name="Freihand 166981">
                <a:extLst>
                  <a:ext uri="{FF2B5EF4-FFF2-40B4-BE49-F238E27FC236}">
                    <a16:creationId xmlns:a16="http://schemas.microsoft.com/office/drawing/2014/main" id="{1451DD69-79D8-4127-857E-428E8F6A695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907327" y="2841204"/>
                <a:ext cx="2523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6983" name="Freihand 166982">
                <a:extLst>
                  <a:ext uri="{FF2B5EF4-FFF2-40B4-BE49-F238E27FC236}">
                    <a16:creationId xmlns:a16="http://schemas.microsoft.com/office/drawing/2014/main" id="{83CA515B-F510-405C-A40D-3FCD67533FBC}"/>
                  </a:ext>
                </a:extLst>
              </p14:cNvPr>
              <p14:cNvContentPartPr/>
              <p14:nvPr/>
            </p14:nvContentPartPr>
            <p14:xfrm>
              <a:off x="7144207" y="2769204"/>
              <a:ext cx="257760" cy="210960"/>
            </p14:xfrm>
          </p:contentPart>
        </mc:Choice>
        <mc:Fallback xmlns="">
          <p:pic>
            <p:nvPicPr>
              <p:cNvPr id="166983" name="Freihand 166982">
                <a:extLst>
                  <a:ext uri="{FF2B5EF4-FFF2-40B4-BE49-F238E27FC236}">
                    <a16:creationId xmlns:a16="http://schemas.microsoft.com/office/drawing/2014/main" id="{83CA515B-F510-405C-A40D-3FCD67533FB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139887" y="2764884"/>
                <a:ext cx="2664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6984" name="Freihand 166983">
                <a:extLst>
                  <a:ext uri="{FF2B5EF4-FFF2-40B4-BE49-F238E27FC236}">
                    <a16:creationId xmlns:a16="http://schemas.microsoft.com/office/drawing/2014/main" id="{42CF8B0A-9230-4075-96E9-E2F60C5572CB}"/>
                  </a:ext>
                </a:extLst>
              </p14:cNvPr>
              <p14:cNvContentPartPr/>
              <p14:nvPr/>
            </p14:nvContentPartPr>
            <p14:xfrm>
              <a:off x="7436887" y="2763804"/>
              <a:ext cx="180000" cy="96840"/>
            </p14:xfrm>
          </p:contentPart>
        </mc:Choice>
        <mc:Fallback xmlns="">
          <p:pic>
            <p:nvPicPr>
              <p:cNvPr id="166984" name="Freihand 166983">
                <a:extLst>
                  <a:ext uri="{FF2B5EF4-FFF2-40B4-BE49-F238E27FC236}">
                    <a16:creationId xmlns:a16="http://schemas.microsoft.com/office/drawing/2014/main" id="{42CF8B0A-9230-4075-96E9-E2F60C5572C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432567" y="2759484"/>
                <a:ext cx="188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6985" name="Freihand 166984">
                <a:extLst>
                  <a:ext uri="{FF2B5EF4-FFF2-40B4-BE49-F238E27FC236}">
                    <a16:creationId xmlns:a16="http://schemas.microsoft.com/office/drawing/2014/main" id="{E6C386F6-8D79-4A1D-8730-37D564F3B124}"/>
                  </a:ext>
                </a:extLst>
              </p14:cNvPr>
              <p14:cNvContentPartPr/>
              <p14:nvPr/>
            </p14:nvContentPartPr>
            <p14:xfrm>
              <a:off x="7198207" y="2697204"/>
              <a:ext cx="114480" cy="17280"/>
            </p14:xfrm>
          </p:contentPart>
        </mc:Choice>
        <mc:Fallback xmlns="">
          <p:pic>
            <p:nvPicPr>
              <p:cNvPr id="166985" name="Freihand 166984">
                <a:extLst>
                  <a:ext uri="{FF2B5EF4-FFF2-40B4-BE49-F238E27FC236}">
                    <a16:creationId xmlns:a16="http://schemas.microsoft.com/office/drawing/2014/main" id="{E6C386F6-8D79-4A1D-8730-37D564F3B12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93887" y="2692884"/>
                <a:ext cx="123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7029" name="Freihand 167028">
                <a:extLst>
                  <a:ext uri="{FF2B5EF4-FFF2-40B4-BE49-F238E27FC236}">
                    <a16:creationId xmlns:a16="http://schemas.microsoft.com/office/drawing/2014/main" id="{520DC5CD-8546-4FE9-8C00-AE6F0FCDBFFC}"/>
                  </a:ext>
                </a:extLst>
              </p14:cNvPr>
              <p14:cNvContentPartPr/>
              <p14:nvPr/>
            </p14:nvContentPartPr>
            <p14:xfrm>
              <a:off x="4377247" y="3141804"/>
              <a:ext cx="365400" cy="175680"/>
            </p14:xfrm>
          </p:contentPart>
        </mc:Choice>
        <mc:Fallback xmlns="">
          <p:pic>
            <p:nvPicPr>
              <p:cNvPr id="167029" name="Freihand 167028">
                <a:extLst>
                  <a:ext uri="{FF2B5EF4-FFF2-40B4-BE49-F238E27FC236}">
                    <a16:creationId xmlns:a16="http://schemas.microsoft.com/office/drawing/2014/main" id="{520DC5CD-8546-4FE9-8C00-AE6F0FCDBFF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372927" y="3137484"/>
                <a:ext cx="374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7030" name="Freihand 167029">
                <a:extLst>
                  <a:ext uri="{FF2B5EF4-FFF2-40B4-BE49-F238E27FC236}">
                    <a16:creationId xmlns:a16="http://schemas.microsoft.com/office/drawing/2014/main" id="{66F4FEC0-D278-4574-A100-DFA4A96E9965}"/>
                  </a:ext>
                </a:extLst>
              </p14:cNvPr>
              <p14:cNvContentPartPr/>
              <p14:nvPr/>
            </p14:nvContentPartPr>
            <p14:xfrm>
              <a:off x="5101207" y="3149364"/>
              <a:ext cx="297000" cy="157680"/>
            </p14:xfrm>
          </p:contentPart>
        </mc:Choice>
        <mc:Fallback xmlns="">
          <p:pic>
            <p:nvPicPr>
              <p:cNvPr id="167030" name="Freihand 167029">
                <a:extLst>
                  <a:ext uri="{FF2B5EF4-FFF2-40B4-BE49-F238E27FC236}">
                    <a16:creationId xmlns:a16="http://schemas.microsoft.com/office/drawing/2014/main" id="{66F4FEC0-D278-4574-A100-DFA4A96E996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096887" y="3145044"/>
                <a:ext cx="305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7031" name="Freihand 167030">
                <a:extLst>
                  <a:ext uri="{FF2B5EF4-FFF2-40B4-BE49-F238E27FC236}">
                    <a16:creationId xmlns:a16="http://schemas.microsoft.com/office/drawing/2014/main" id="{2461F7FF-896D-4F8C-A654-F00FA940EBE6}"/>
                  </a:ext>
                </a:extLst>
              </p14:cNvPr>
              <p14:cNvContentPartPr/>
              <p14:nvPr/>
            </p14:nvContentPartPr>
            <p14:xfrm>
              <a:off x="5450407" y="3107964"/>
              <a:ext cx="168120" cy="161640"/>
            </p14:xfrm>
          </p:contentPart>
        </mc:Choice>
        <mc:Fallback xmlns="">
          <p:pic>
            <p:nvPicPr>
              <p:cNvPr id="167031" name="Freihand 167030">
                <a:extLst>
                  <a:ext uri="{FF2B5EF4-FFF2-40B4-BE49-F238E27FC236}">
                    <a16:creationId xmlns:a16="http://schemas.microsoft.com/office/drawing/2014/main" id="{2461F7FF-896D-4F8C-A654-F00FA940EBE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46087" y="3103644"/>
                <a:ext cx="176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7032" name="Freihand 167031">
                <a:extLst>
                  <a:ext uri="{FF2B5EF4-FFF2-40B4-BE49-F238E27FC236}">
                    <a16:creationId xmlns:a16="http://schemas.microsoft.com/office/drawing/2014/main" id="{6DFFF95A-BE72-4823-9844-19F32B3031D4}"/>
                  </a:ext>
                </a:extLst>
              </p14:cNvPr>
              <p14:cNvContentPartPr/>
              <p14:nvPr/>
            </p14:nvContentPartPr>
            <p14:xfrm>
              <a:off x="5667487" y="3182124"/>
              <a:ext cx="96840" cy="104400"/>
            </p14:xfrm>
          </p:contentPart>
        </mc:Choice>
        <mc:Fallback xmlns="">
          <p:pic>
            <p:nvPicPr>
              <p:cNvPr id="167032" name="Freihand 167031">
                <a:extLst>
                  <a:ext uri="{FF2B5EF4-FFF2-40B4-BE49-F238E27FC236}">
                    <a16:creationId xmlns:a16="http://schemas.microsoft.com/office/drawing/2014/main" id="{6DFFF95A-BE72-4823-9844-19F32B3031D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663167" y="3177804"/>
                <a:ext cx="105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7033" name="Freihand 167032">
                <a:extLst>
                  <a:ext uri="{FF2B5EF4-FFF2-40B4-BE49-F238E27FC236}">
                    <a16:creationId xmlns:a16="http://schemas.microsoft.com/office/drawing/2014/main" id="{8674D627-4495-41C3-9716-28952A791BBD}"/>
                  </a:ext>
                </a:extLst>
              </p14:cNvPr>
              <p14:cNvContentPartPr/>
              <p14:nvPr/>
            </p14:nvContentPartPr>
            <p14:xfrm>
              <a:off x="5811127" y="3111204"/>
              <a:ext cx="235800" cy="160920"/>
            </p14:xfrm>
          </p:contentPart>
        </mc:Choice>
        <mc:Fallback xmlns="">
          <p:pic>
            <p:nvPicPr>
              <p:cNvPr id="167033" name="Freihand 167032">
                <a:extLst>
                  <a:ext uri="{FF2B5EF4-FFF2-40B4-BE49-F238E27FC236}">
                    <a16:creationId xmlns:a16="http://schemas.microsoft.com/office/drawing/2014/main" id="{8674D627-4495-41C3-9716-28952A791BB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806807" y="3106884"/>
                <a:ext cx="244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7034" name="Freihand 167033">
                <a:extLst>
                  <a:ext uri="{FF2B5EF4-FFF2-40B4-BE49-F238E27FC236}">
                    <a16:creationId xmlns:a16="http://schemas.microsoft.com/office/drawing/2014/main" id="{78576F96-C81D-46AD-A29F-51A138B4EF85}"/>
                  </a:ext>
                </a:extLst>
              </p14:cNvPr>
              <p14:cNvContentPartPr/>
              <p14:nvPr/>
            </p14:nvContentPartPr>
            <p14:xfrm>
              <a:off x="6026767" y="3219924"/>
              <a:ext cx="101880" cy="56880"/>
            </p14:xfrm>
          </p:contentPart>
        </mc:Choice>
        <mc:Fallback xmlns="">
          <p:pic>
            <p:nvPicPr>
              <p:cNvPr id="167034" name="Freihand 167033">
                <a:extLst>
                  <a:ext uri="{FF2B5EF4-FFF2-40B4-BE49-F238E27FC236}">
                    <a16:creationId xmlns:a16="http://schemas.microsoft.com/office/drawing/2014/main" id="{78576F96-C81D-46AD-A29F-51A138B4EF8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022447" y="3215604"/>
                <a:ext cx="110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7035" name="Freihand 167034">
                <a:extLst>
                  <a:ext uri="{FF2B5EF4-FFF2-40B4-BE49-F238E27FC236}">
                    <a16:creationId xmlns:a16="http://schemas.microsoft.com/office/drawing/2014/main" id="{67ACED11-B7B3-4626-BEA7-F0E7BBAAFE00}"/>
                  </a:ext>
                </a:extLst>
              </p14:cNvPr>
              <p14:cNvContentPartPr/>
              <p14:nvPr/>
            </p14:nvContentPartPr>
            <p14:xfrm>
              <a:off x="6145567" y="3213084"/>
              <a:ext cx="21960" cy="54000"/>
            </p14:xfrm>
          </p:contentPart>
        </mc:Choice>
        <mc:Fallback xmlns="">
          <p:pic>
            <p:nvPicPr>
              <p:cNvPr id="167035" name="Freihand 167034">
                <a:extLst>
                  <a:ext uri="{FF2B5EF4-FFF2-40B4-BE49-F238E27FC236}">
                    <a16:creationId xmlns:a16="http://schemas.microsoft.com/office/drawing/2014/main" id="{67ACED11-B7B3-4626-BEA7-F0E7BBAAFE0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41247" y="3208764"/>
                <a:ext cx="306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7036" name="Freihand 167035">
                <a:extLst>
                  <a:ext uri="{FF2B5EF4-FFF2-40B4-BE49-F238E27FC236}">
                    <a16:creationId xmlns:a16="http://schemas.microsoft.com/office/drawing/2014/main" id="{7B028B2C-5FFA-4656-932B-FF2C1E26A2AF}"/>
                  </a:ext>
                </a:extLst>
              </p14:cNvPr>
              <p14:cNvContentPartPr/>
              <p14:nvPr/>
            </p14:nvContentPartPr>
            <p14:xfrm>
              <a:off x="6216127" y="3101484"/>
              <a:ext cx="245880" cy="189000"/>
            </p14:xfrm>
          </p:contentPart>
        </mc:Choice>
        <mc:Fallback xmlns="">
          <p:pic>
            <p:nvPicPr>
              <p:cNvPr id="167036" name="Freihand 167035">
                <a:extLst>
                  <a:ext uri="{FF2B5EF4-FFF2-40B4-BE49-F238E27FC236}">
                    <a16:creationId xmlns:a16="http://schemas.microsoft.com/office/drawing/2014/main" id="{7B028B2C-5FFA-4656-932B-FF2C1E26A2A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211807" y="3097164"/>
                <a:ext cx="2545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7037" name="Freihand 167036">
                <a:extLst>
                  <a:ext uri="{FF2B5EF4-FFF2-40B4-BE49-F238E27FC236}">
                    <a16:creationId xmlns:a16="http://schemas.microsoft.com/office/drawing/2014/main" id="{410E9F36-795D-4A19-8094-ADD8FC7E779C}"/>
                  </a:ext>
                </a:extLst>
              </p14:cNvPr>
              <p14:cNvContentPartPr/>
              <p14:nvPr/>
            </p14:nvContentPartPr>
            <p14:xfrm>
              <a:off x="6477487" y="3233964"/>
              <a:ext cx="360" cy="360"/>
            </p14:xfrm>
          </p:contentPart>
        </mc:Choice>
        <mc:Fallback xmlns="">
          <p:pic>
            <p:nvPicPr>
              <p:cNvPr id="167037" name="Freihand 167036">
                <a:extLst>
                  <a:ext uri="{FF2B5EF4-FFF2-40B4-BE49-F238E27FC236}">
                    <a16:creationId xmlns:a16="http://schemas.microsoft.com/office/drawing/2014/main" id="{410E9F36-795D-4A19-8094-ADD8FC7E779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73167" y="32296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7038" name="Freihand 167037">
                <a:extLst>
                  <a:ext uri="{FF2B5EF4-FFF2-40B4-BE49-F238E27FC236}">
                    <a16:creationId xmlns:a16="http://schemas.microsoft.com/office/drawing/2014/main" id="{4C294D06-0102-4B6D-AC18-D6A52CFDB47D}"/>
                  </a:ext>
                </a:extLst>
              </p14:cNvPr>
              <p14:cNvContentPartPr/>
              <p14:nvPr/>
            </p14:nvContentPartPr>
            <p14:xfrm>
              <a:off x="6728407" y="3098244"/>
              <a:ext cx="137520" cy="134280"/>
            </p14:xfrm>
          </p:contentPart>
        </mc:Choice>
        <mc:Fallback xmlns="">
          <p:pic>
            <p:nvPicPr>
              <p:cNvPr id="167038" name="Freihand 167037">
                <a:extLst>
                  <a:ext uri="{FF2B5EF4-FFF2-40B4-BE49-F238E27FC236}">
                    <a16:creationId xmlns:a16="http://schemas.microsoft.com/office/drawing/2014/main" id="{4C294D06-0102-4B6D-AC18-D6A52CFDB47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724087" y="3093924"/>
                <a:ext cx="1461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7039" name="Freihand 167038">
                <a:extLst>
                  <a:ext uri="{FF2B5EF4-FFF2-40B4-BE49-F238E27FC236}">
                    <a16:creationId xmlns:a16="http://schemas.microsoft.com/office/drawing/2014/main" id="{8450D419-5E8D-4FEA-8A51-07338EFC4617}"/>
                  </a:ext>
                </a:extLst>
              </p14:cNvPr>
              <p14:cNvContentPartPr/>
              <p14:nvPr/>
            </p14:nvContentPartPr>
            <p14:xfrm>
              <a:off x="6778447" y="3199764"/>
              <a:ext cx="105480" cy="13680"/>
            </p14:xfrm>
          </p:contentPart>
        </mc:Choice>
        <mc:Fallback xmlns="">
          <p:pic>
            <p:nvPicPr>
              <p:cNvPr id="167039" name="Freihand 167038">
                <a:extLst>
                  <a:ext uri="{FF2B5EF4-FFF2-40B4-BE49-F238E27FC236}">
                    <a16:creationId xmlns:a16="http://schemas.microsoft.com/office/drawing/2014/main" id="{8450D419-5E8D-4FEA-8A51-07338EFC461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774127" y="3195444"/>
                <a:ext cx="114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7040" name="Freihand 167039">
                <a:extLst>
                  <a:ext uri="{FF2B5EF4-FFF2-40B4-BE49-F238E27FC236}">
                    <a16:creationId xmlns:a16="http://schemas.microsoft.com/office/drawing/2014/main" id="{22061872-F83E-4865-B322-52B6A947056B}"/>
                  </a:ext>
                </a:extLst>
              </p14:cNvPr>
              <p14:cNvContentPartPr/>
              <p14:nvPr/>
            </p14:nvContentPartPr>
            <p14:xfrm>
              <a:off x="6888967" y="3167724"/>
              <a:ext cx="179640" cy="78480"/>
            </p14:xfrm>
          </p:contentPart>
        </mc:Choice>
        <mc:Fallback xmlns="">
          <p:pic>
            <p:nvPicPr>
              <p:cNvPr id="167040" name="Freihand 167039">
                <a:extLst>
                  <a:ext uri="{FF2B5EF4-FFF2-40B4-BE49-F238E27FC236}">
                    <a16:creationId xmlns:a16="http://schemas.microsoft.com/office/drawing/2014/main" id="{22061872-F83E-4865-B322-52B6A947056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884647" y="3163404"/>
                <a:ext cx="1882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7041" name="Freihand 167040">
                <a:extLst>
                  <a:ext uri="{FF2B5EF4-FFF2-40B4-BE49-F238E27FC236}">
                    <a16:creationId xmlns:a16="http://schemas.microsoft.com/office/drawing/2014/main" id="{8D0BCDBA-BF27-4456-8FCD-636EA92CE6D4}"/>
                  </a:ext>
                </a:extLst>
              </p14:cNvPr>
              <p14:cNvContentPartPr/>
              <p14:nvPr/>
            </p14:nvContentPartPr>
            <p14:xfrm>
              <a:off x="7072927" y="3173484"/>
              <a:ext cx="119520" cy="82800"/>
            </p14:xfrm>
          </p:contentPart>
        </mc:Choice>
        <mc:Fallback xmlns="">
          <p:pic>
            <p:nvPicPr>
              <p:cNvPr id="167041" name="Freihand 167040">
                <a:extLst>
                  <a:ext uri="{FF2B5EF4-FFF2-40B4-BE49-F238E27FC236}">
                    <a16:creationId xmlns:a16="http://schemas.microsoft.com/office/drawing/2014/main" id="{8D0BCDBA-BF27-4456-8FCD-636EA92CE6D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068607" y="3169164"/>
                <a:ext cx="1281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7042" name="Freihand 167041">
                <a:extLst>
                  <a:ext uri="{FF2B5EF4-FFF2-40B4-BE49-F238E27FC236}">
                    <a16:creationId xmlns:a16="http://schemas.microsoft.com/office/drawing/2014/main" id="{C2E97A89-32C3-446A-8972-248A0FA410FE}"/>
                  </a:ext>
                </a:extLst>
              </p14:cNvPr>
              <p14:cNvContentPartPr/>
              <p14:nvPr/>
            </p14:nvContentPartPr>
            <p14:xfrm>
              <a:off x="7228447" y="3191844"/>
              <a:ext cx="346680" cy="84240"/>
            </p14:xfrm>
          </p:contentPart>
        </mc:Choice>
        <mc:Fallback xmlns="">
          <p:pic>
            <p:nvPicPr>
              <p:cNvPr id="167042" name="Freihand 167041">
                <a:extLst>
                  <a:ext uri="{FF2B5EF4-FFF2-40B4-BE49-F238E27FC236}">
                    <a16:creationId xmlns:a16="http://schemas.microsoft.com/office/drawing/2014/main" id="{C2E97A89-32C3-446A-8972-248A0FA410F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224127" y="3187524"/>
                <a:ext cx="355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7070" name="Freihand 167069">
                <a:extLst>
                  <a:ext uri="{FF2B5EF4-FFF2-40B4-BE49-F238E27FC236}">
                    <a16:creationId xmlns:a16="http://schemas.microsoft.com/office/drawing/2014/main" id="{F5A926A6-BE20-4275-B073-0028B2D45C7C}"/>
                  </a:ext>
                </a:extLst>
              </p14:cNvPr>
              <p14:cNvContentPartPr/>
              <p14:nvPr/>
            </p14:nvContentPartPr>
            <p14:xfrm>
              <a:off x="6437527" y="3322524"/>
              <a:ext cx="148680" cy="101160"/>
            </p14:xfrm>
          </p:contentPart>
        </mc:Choice>
        <mc:Fallback xmlns="">
          <p:pic>
            <p:nvPicPr>
              <p:cNvPr id="167070" name="Freihand 167069">
                <a:extLst>
                  <a:ext uri="{FF2B5EF4-FFF2-40B4-BE49-F238E27FC236}">
                    <a16:creationId xmlns:a16="http://schemas.microsoft.com/office/drawing/2014/main" id="{F5A926A6-BE20-4275-B073-0028B2D45C7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433207" y="3317844"/>
                <a:ext cx="1573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7071" name="Freihand 167070">
                <a:extLst>
                  <a:ext uri="{FF2B5EF4-FFF2-40B4-BE49-F238E27FC236}">
                    <a16:creationId xmlns:a16="http://schemas.microsoft.com/office/drawing/2014/main" id="{85E990B0-EA7E-40DC-962F-8BC9E48F1531}"/>
                  </a:ext>
                </a:extLst>
              </p14:cNvPr>
              <p14:cNvContentPartPr/>
              <p14:nvPr/>
            </p14:nvContentPartPr>
            <p14:xfrm>
              <a:off x="6373087" y="3446364"/>
              <a:ext cx="355680" cy="29160"/>
            </p14:xfrm>
          </p:contentPart>
        </mc:Choice>
        <mc:Fallback xmlns="">
          <p:pic>
            <p:nvPicPr>
              <p:cNvPr id="167071" name="Freihand 167070">
                <a:extLst>
                  <a:ext uri="{FF2B5EF4-FFF2-40B4-BE49-F238E27FC236}">
                    <a16:creationId xmlns:a16="http://schemas.microsoft.com/office/drawing/2014/main" id="{85E990B0-EA7E-40DC-962F-8BC9E48F153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368767" y="3442044"/>
                <a:ext cx="364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7072" name="Freihand 167071">
                <a:extLst>
                  <a:ext uri="{FF2B5EF4-FFF2-40B4-BE49-F238E27FC236}">
                    <a16:creationId xmlns:a16="http://schemas.microsoft.com/office/drawing/2014/main" id="{FE200D12-FB4E-4736-80BE-20787E19A8AE}"/>
                  </a:ext>
                </a:extLst>
              </p14:cNvPr>
              <p14:cNvContentPartPr/>
              <p14:nvPr/>
            </p14:nvContentPartPr>
            <p14:xfrm>
              <a:off x="6459127" y="3524124"/>
              <a:ext cx="135720" cy="39600"/>
            </p14:xfrm>
          </p:contentPart>
        </mc:Choice>
        <mc:Fallback xmlns="">
          <p:pic>
            <p:nvPicPr>
              <p:cNvPr id="167072" name="Freihand 167071">
                <a:extLst>
                  <a:ext uri="{FF2B5EF4-FFF2-40B4-BE49-F238E27FC236}">
                    <a16:creationId xmlns:a16="http://schemas.microsoft.com/office/drawing/2014/main" id="{FE200D12-FB4E-4736-80BE-20787E19A8A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454807" y="3519804"/>
                <a:ext cx="144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7073" name="Freihand 167072">
                <a:extLst>
                  <a:ext uri="{FF2B5EF4-FFF2-40B4-BE49-F238E27FC236}">
                    <a16:creationId xmlns:a16="http://schemas.microsoft.com/office/drawing/2014/main" id="{06EAA9E8-7504-47A6-80EC-4BDA8609D27B}"/>
                  </a:ext>
                </a:extLst>
              </p14:cNvPr>
              <p14:cNvContentPartPr/>
              <p14:nvPr/>
            </p14:nvContentPartPr>
            <p14:xfrm>
              <a:off x="6510967" y="3505044"/>
              <a:ext cx="107280" cy="165240"/>
            </p14:xfrm>
          </p:contentPart>
        </mc:Choice>
        <mc:Fallback xmlns="">
          <p:pic>
            <p:nvPicPr>
              <p:cNvPr id="167073" name="Freihand 167072">
                <a:extLst>
                  <a:ext uri="{FF2B5EF4-FFF2-40B4-BE49-F238E27FC236}">
                    <a16:creationId xmlns:a16="http://schemas.microsoft.com/office/drawing/2014/main" id="{06EAA9E8-7504-47A6-80EC-4BDA8609D27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506647" y="3500724"/>
                <a:ext cx="115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7078" name="Freihand 167077">
                <a:extLst>
                  <a:ext uri="{FF2B5EF4-FFF2-40B4-BE49-F238E27FC236}">
                    <a16:creationId xmlns:a16="http://schemas.microsoft.com/office/drawing/2014/main" id="{3F9B5D3E-D42F-4484-BF96-C16CB38FFD7E}"/>
                  </a:ext>
                </a:extLst>
              </p14:cNvPr>
              <p14:cNvContentPartPr/>
              <p14:nvPr/>
            </p14:nvContentPartPr>
            <p14:xfrm>
              <a:off x="6095167" y="3455004"/>
              <a:ext cx="360" cy="360"/>
            </p14:xfrm>
          </p:contentPart>
        </mc:Choice>
        <mc:Fallback xmlns="">
          <p:pic>
            <p:nvPicPr>
              <p:cNvPr id="167078" name="Freihand 167077">
                <a:extLst>
                  <a:ext uri="{FF2B5EF4-FFF2-40B4-BE49-F238E27FC236}">
                    <a16:creationId xmlns:a16="http://schemas.microsoft.com/office/drawing/2014/main" id="{3F9B5D3E-D42F-4484-BF96-C16CB38FFD7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0847" y="345068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7079" name="Freihand 167078">
                <a:extLst>
                  <a:ext uri="{FF2B5EF4-FFF2-40B4-BE49-F238E27FC236}">
                    <a16:creationId xmlns:a16="http://schemas.microsoft.com/office/drawing/2014/main" id="{D3729024-9B42-44EE-BDA7-B3EDF84316CE}"/>
                  </a:ext>
                </a:extLst>
              </p14:cNvPr>
              <p14:cNvContentPartPr/>
              <p14:nvPr/>
            </p14:nvContentPartPr>
            <p14:xfrm>
              <a:off x="6068527" y="3533844"/>
              <a:ext cx="27360" cy="27360"/>
            </p14:xfrm>
          </p:contentPart>
        </mc:Choice>
        <mc:Fallback xmlns="">
          <p:pic>
            <p:nvPicPr>
              <p:cNvPr id="167079" name="Freihand 167078">
                <a:extLst>
                  <a:ext uri="{FF2B5EF4-FFF2-40B4-BE49-F238E27FC236}">
                    <a16:creationId xmlns:a16="http://schemas.microsoft.com/office/drawing/2014/main" id="{D3729024-9B42-44EE-BDA7-B3EDF84316C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064207" y="35295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7080" name="Freihand 167079">
                <a:extLst>
                  <a:ext uri="{FF2B5EF4-FFF2-40B4-BE49-F238E27FC236}">
                    <a16:creationId xmlns:a16="http://schemas.microsoft.com/office/drawing/2014/main" id="{12716D51-1664-47A9-8F4D-50A8FA718883}"/>
                  </a:ext>
                </a:extLst>
              </p14:cNvPr>
              <p14:cNvContentPartPr/>
              <p14:nvPr/>
            </p14:nvContentPartPr>
            <p14:xfrm>
              <a:off x="6169327" y="3468684"/>
              <a:ext cx="88560" cy="56160"/>
            </p14:xfrm>
          </p:contentPart>
        </mc:Choice>
        <mc:Fallback xmlns="">
          <p:pic>
            <p:nvPicPr>
              <p:cNvPr id="167080" name="Freihand 167079">
                <a:extLst>
                  <a:ext uri="{FF2B5EF4-FFF2-40B4-BE49-F238E27FC236}">
                    <a16:creationId xmlns:a16="http://schemas.microsoft.com/office/drawing/2014/main" id="{12716D51-1664-47A9-8F4D-50A8FA71888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165007" y="3464364"/>
                <a:ext cx="97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7081" name="Freihand 167080">
                <a:extLst>
                  <a:ext uri="{FF2B5EF4-FFF2-40B4-BE49-F238E27FC236}">
                    <a16:creationId xmlns:a16="http://schemas.microsoft.com/office/drawing/2014/main" id="{57544A67-2435-481B-AE7A-667E586647C4}"/>
                  </a:ext>
                </a:extLst>
              </p14:cNvPr>
              <p14:cNvContentPartPr/>
              <p14:nvPr/>
            </p14:nvContentPartPr>
            <p14:xfrm>
              <a:off x="5708527" y="3437004"/>
              <a:ext cx="18720" cy="128160"/>
            </p14:xfrm>
          </p:contentPart>
        </mc:Choice>
        <mc:Fallback xmlns="">
          <p:pic>
            <p:nvPicPr>
              <p:cNvPr id="167081" name="Freihand 167080">
                <a:extLst>
                  <a:ext uri="{FF2B5EF4-FFF2-40B4-BE49-F238E27FC236}">
                    <a16:creationId xmlns:a16="http://schemas.microsoft.com/office/drawing/2014/main" id="{57544A67-2435-481B-AE7A-667E586647C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04207" y="3432684"/>
                <a:ext cx="27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7082" name="Freihand 167081">
                <a:extLst>
                  <a:ext uri="{FF2B5EF4-FFF2-40B4-BE49-F238E27FC236}">
                    <a16:creationId xmlns:a16="http://schemas.microsoft.com/office/drawing/2014/main" id="{ABD0D8D1-0920-4E9D-A189-E4463F563E2E}"/>
                  </a:ext>
                </a:extLst>
              </p14:cNvPr>
              <p14:cNvContentPartPr/>
              <p14:nvPr/>
            </p14:nvContentPartPr>
            <p14:xfrm>
              <a:off x="5578207" y="3419004"/>
              <a:ext cx="225720" cy="170280"/>
            </p14:xfrm>
          </p:contentPart>
        </mc:Choice>
        <mc:Fallback xmlns="">
          <p:pic>
            <p:nvPicPr>
              <p:cNvPr id="167082" name="Freihand 167081">
                <a:extLst>
                  <a:ext uri="{FF2B5EF4-FFF2-40B4-BE49-F238E27FC236}">
                    <a16:creationId xmlns:a16="http://schemas.microsoft.com/office/drawing/2014/main" id="{ABD0D8D1-0920-4E9D-A189-E4463F563E2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73887" y="3414684"/>
                <a:ext cx="234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7083" name="Freihand 167082">
                <a:extLst>
                  <a:ext uri="{FF2B5EF4-FFF2-40B4-BE49-F238E27FC236}">
                    <a16:creationId xmlns:a16="http://schemas.microsoft.com/office/drawing/2014/main" id="{1318ADEE-D701-4A83-AB03-5E60F18D2E27}"/>
                  </a:ext>
                </a:extLst>
              </p14:cNvPr>
              <p14:cNvContentPartPr/>
              <p14:nvPr/>
            </p14:nvContentPartPr>
            <p14:xfrm>
              <a:off x="5806807" y="3447444"/>
              <a:ext cx="98280" cy="84240"/>
            </p14:xfrm>
          </p:contentPart>
        </mc:Choice>
        <mc:Fallback xmlns="">
          <p:pic>
            <p:nvPicPr>
              <p:cNvPr id="167083" name="Freihand 167082">
                <a:extLst>
                  <a:ext uri="{FF2B5EF4-FFF2-40B4-BE49-F238E27FC236}">
                    <a16:creationId xmlns:a16="http://schemas.microsoft.com/office/drawing/2014/main" id="{1318ADEE-D701-4A83-AB03-5E60F18D2E2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802487" y="3443124"/>
                <a:ext cx="106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7085" name="Freihand 167084">
                <a:extLst>
                  <a:ext uri="{FF2B5EF4-FFF2-40B4-BE49-F238E27FC236}">
                    <a16:creationId xmlns:a16="http://schemas.microsoft.com/office/drawing/2014/main" id="{4E9A5450-431A-4EF2-8D30-4CA367DC1F7F}"/>
                  </a:ext>
                </a:extLst>
              </p14:cNvPr>
              <p14:cNvContentPartPr/>
              <p14:nvPr/>
            </p14:nvContentPartPr>
            <p14:xfrm>
              <a:off x="5893567" y="3375444"/>
              <a:ext cx="59040" cy="140040"/>
            </p14:xfrm>
          </p:contentPart>
        </mc:Choice>
        <mc:Fallback xmlns="">
          <p:pic>
            <p:nvPicPr>
              <p:cNvPr id="167085" name="Freihand 167084">
                <a:extLst>
                  <a:ext uri="{FF2B5EF4-FFF2-40B4-BE49-F238E27FC236}">
                    <a16:creationId xmlns:a16="http://schemas.microsoft.com/office/drawing/2014/main" id="{4E9A5450-431A-4EF2-8D30-4CA367DC1F7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889247" y="3371124"/>
                <a:ext cx="67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7086" name="Freihand 167085">
                <a:extLst>
                  <a:ext uri="{FF2B5EF4-FFF2-40B4-BE49-F238E27FC236}">
                    <a16:creationId xmlns:a16="http://schemas.microsoft.com/office/drawing/2014/main" id="{9931074C-5DA4-4C49-A5D9-94E946E8F6B1}"/>
                  </a:ext>
                </a:extLst>
              </p14:cNvPr>
              <p14:cNvContentPartPr/>
              <p14:nvPr/>
            </p14:nvContentPartPr>
            <p14:xfrm>
              <a:off x="5947567" y="3443844"/>
              <a:ext cx="59400" cy="43200"/>
            </p14:xfrm>
          </p:contentPart>
        </mc:Choice>
        <mc:Fallback xmlns="">
          <p:pic>
            <p:nvPicPr>
              <p:cNvPr id="167086" name="Freihand 167085">
                <a:extLst>
                  <a:ext uri="{FF2B5EF4-FFF2-40B4-BE49-F238E27FC236}">
                    <a16:creationId xmlns:a16="http://schemas.microsoft.com/office/drawing/2014/main" id="{9931074C-5DA4-4C49-A5D9-94E946E8F6B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43247" y="3439524"/>
                <a:ext cx="68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7087" name="Freihand 167086">
                <a:extLst>
                  <a:ext uri="{FF2B5EF4-FFF2-40B4-BE49-F238E27FC236}">
                    <a16:creationId xmlns:a16="http://schemas.microsoft.com/office/drawing/2014/main" id="{DF529E82-71F8-4B8D-B5CE-BC2D7295C155}"/>
                  </a:ext>
                </a:extLst>
              </p14:cNvPr>
              <p14:cNvContentPartPr/>
              <p14:nvPr/>
            </p14:nvContentPartPr>
            <p14:xfrm>
              <a:off x="5955847" y="3441684"/>
              <a:ext cx="51840" cy="137520"/>
            </p14:xfrm>
          </p:contentPart>
        </mc:Choice>
        <mc:Fallback xmlns="">
          <p:pic>
            <p:nvPicPr>
              <p:cNvPr id="167087" name="Freihand 167086">
                <a:extLst>
                  <a:ext uri="{FF2B5EF4-FFF2-40B4-BE49-F238E27FC236}">
                    <a16:creationId xmlns:a16="http://schemas.microsoft.com/office/drawing/2014/main" id="{DF529E82-71F8-4B8D-B5CE-BC2D7295C15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951527" y="3437364"/>
                <a:ext cx="60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7088" name="Freihand 167087">
                <a:extLst>
                  <a:ext uri="{FF2B5EF4-FFF2-40B4-BE49-F238E27FC236}">
                    <a16:creationId xmlns:a16="http://schemas.microsoft.com/office/drawing/2014/main" id="{46FA02CB-1E02-4072-84D7-07FF0FF4F809}"/>
                  </a:ext>
                </a:extLst>
              </p14:cNvPr>
              <p14:cNvContentPartPr/>
              <p14:nvPr/>
            </p14:nvContentPartPr>
            <p14:xfrm>
              <a:off x="5968447" y="3384804"/>
              <a:ext cx="61920" cy="212400"/>
            </p14:xfrm>
          </p:contentPart>
        </mc:Choice>
        <mc:Fallback xmlns="">
          <p:pic>
            <p:nvPicPr>
              <p:cNvPr id="167088" name="Freihand 167087">
                <a:extLst>
                  <a:ext uri="{FF2B5EF4-FFF2-40B4-BE49-F238E27FC236}">
                    <a16:creationId xmlns:a16="http://schemas.microsoft.com/office/drawing/2014/main" id="{46FA02CB-1E02-4072-84D7-07FF0FF4F80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964127" y="3380484"/>
                <a:ext cx="705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107" name="Freihand 167106">
                <a:extLst>
                  <a:ext uri="{FF2B5EF4-FFF2-40B4-BE49-F238E27FC236}">
                    <a16:creationId xmlns:a16="http://schemas.microsoft.com/office/drawing/2014/main" id="{FB19BC84-7F39-45E2-8230-3DDB004A902A}"/>
                  </a:ext>
                </a:extLst>
              </p14:cNvPr>
              <p14:cNvContentPartPr/>
              <p14:nvPr/>
            </p14:nvContentPartPr>
            <p14:xfrm>
              <a:off x="641167" y="2695404"/>
              <a:ext cx="787680" cy="76320"/>
            </p14:xfrm>
          </p:contentPart>
        </mc:Choice>
        <mc:Fallback xmlns="">
          <p:pic>
            <p:nvPicPr>
              <p:cNvPr id="167107" name="Freihand 167106">
                <a:extLst>
                  <a:ext uri="{FF2B5EF4-FFF2-40B4-BE49-F238E27FC236}">
                    <a16:creationId xmlns:a16="http://schemas.microsoft.com/office/drawing/2014/main" id="{FB19BC84-7F39-45E2-8230-3DDB004A902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36847" y="2691084"/>
                <a:ext cx="796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0FD9C51D-5FF1-4DC0-84C1-045914218BCB}"/>
                  </a:ext>
                </a:extLst>
              </p14:cNvPr>
              <p14:cNvContentPartPr/>
              <p14:nvPr/>
            </p14:nvContentPartPr>
            <p14:xfrm>
              <a:off x="471607" y="3212364"/>
              <a:ext cx="101520" cy="187920"/>
            </p14:xfrm>
          </p:contentPart>
        </mc:Choice>
        <mc:Fallback xmlns=""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0FD9C51D-5FF1-4DC0-84C1-045914218BC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67287" y="3208044"/>
                <a:ext cx="1101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7009" name="Freihand 167008">
                <a:extLst>
                  <a:ext uri="{FF2B5EF4-FFF2-40B4-BE49-F238E27FC236}">
                    <a16:creationId xmlns:a16="http://schemas.microsoft.com/office/drawing/2014/main" id="{B62A4084-F713-4FB8-A669-B1E446066DCD}"/>
                  </a:ext>
                </a:extLst>
              </p14:cNvPr>
              <p14:cNvContentPartPr/>
              <p14:nvPr/>
            </p14:nvContentPartPr>
            <p14:xfrm>
              <a:off x="489967" y="3206244"/>
              <a:ext cx="250560" cy="195840"/>
            </p14:xfrm>
          </p:contentPart>
        </mc:Choice>
        <mc:Fallback xmlns="">
          <p:pic>
            <p:nvPicPr>
              <p:cNvPr id="167009" name="Freihand 167008">
                <a:extLst>
                  <a:ext uri="{FF2B5EF4-FFF2-40B4-BE49-F238E27FC236}">
                    <a16:creationId xmlns:a16="http://schemas.microsoft.com/office/drawing/2014/main" id="{B62A4084-F713-4FB8-A669-B1E446066DC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85647" y="3201924"/>
                <a:ext cx="259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7011" name="Freihand 167010">
                <a:extLst>
                  <a:ext uri="{FF2B5EF4-FFF2-40B4-BE49-F238E27FC236}">
                    <a16:creationId xmlns:a16="http://schemas.microsoft.com/office/drawing/2014/main" id="{E45BAD51-65AC-479D-B4AC-7FA3EBB256CA}"/>
                  </a:ext>
                </a:extLst>
              </p14:cNvPr>
              <p14:cNvContentPartPr/>
              <p14:nvPr/>
            </p14:nvContentPartPr>
            <p14:xfrm>
              <a:off x="860767" y="3181764"/>
              <a:ext cx="209160" cy="193680"/>
            </p14:xfrm>
          </p:contentPart>
        </mc:Choice>
        <mc:Fallback xmlns="">
          <p:pic>
            <p:nvPicPr>
              <p:cNvPr id="167011" name="Freihand 167010">
                <a:extLst>
                  <a:ext uri="{FF2B5EF4-FFF2-40B4-BE49-F238E27FC236}">
                    <a16:creationId xmlns:a16="http://schemas.microsoft.com/office/drawing/2014/main" id="{E45BAD51-65AC-479D-B4AC-7FA3EBB256C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56447" y="3177444"/>
                <a:ext cx="2178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7012" name="Freihand 167011">
                <a:extLst>
                  <a:ext uri="{FF2B5EF4-FFF2-40B4-BE49-F238E27FC236}">
                    <a16:creationId xmlns:a16="http://schemas.microsoft.com/office/drawing/2014/main" id="{ED708F8C-DA6E-4EDD-A313-EB8194E78C5C}"/>
                  </a:ext>
                </a:extLst>
              </p14:cNvPr>
              <p14:cNvContentPartPr/>
              <p14:nvPr/>
            </p14:nvContentPartPr>
            <p14:xfrm>
              <a:off x="1029607" y="3187164"/>
              <a:ext cx="19440" cy="3600"/>
            </p14:xfrm>
          </p:contentPart>
        </mc:Choice>
        <mc:Fallback xmlns="">
          <p:pic>
            <p:nvPicPr>
              <p:cNvPr id="167012" name="Freihand 167011">
                <a:extLst>
                  <a:ext uri="{FF2B5EF4-FFF2-40B4-BE49-F238E27FC236}">
                    <a16:creationId xmlns:a16="http://schemas.microsoft.com/office/drawing/2014/main" id="{ED708F8C-DA6E-4EDD-A313-EB8194E78C5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25287" y="3182844"/>
                <a:ext cx="280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7013" name="Freihand 167012">
                <a:extLst>
                  <a:ext uri="{FF2B5EF4-FFF2-40B4-BE49-F238E27FC236}">
                    <a16:creationId xmlns:a16="http://schemas.microsoft.com/office/drawing/2014/main" id="{D7FD1AB7-6AEE-4DCE-A5B1-6051ECE1981F}"/>
                  </a:ext>
                </a:extLst>
              </p14:cNvPr>
              <p14:cNvContentPartPr/>
              <p14:nvPr/>
            </p14:nvContentPartPr>
            <p14:xfrm>
              <a:off x="1120327" y="3133884"/>
              <a:ext cx="95400" cy="227520"/>
            </p14:xfrm>
          </p:contentPart>
        </mc:Choice>
        <mc:Fallback xmlns="">
          <p:pic>
            <p:nvPicPr>
              <p:cNvPr id="167013" name="Freihand 167012">
                <a:extLst>
                  <a:ext uri="{FF2B5EF4-FFF2-40B4-BE49-F238E27FC236}">
                    <a16:creationId xmlns:a16="http://schemas.microsoft.com/office/drawing/2014/main" id="{D7FD1AB7-6AEE-4DCE-A5B1-6051ECE1981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16007" y="3129564"/>
                <a:ext cx="1040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7014" name="Freihand 167013">
                <a:extLst>
                  <a:ext uri="{FF2B5EF4-FFF2-40B4-BE49-F238E27FC236}">
                    <a16:creationId xmlns:a16="http://schemas.microsoft.com/office/drawing/2014/main" id="{54523A4C-8CD3-40C4-BECD-19DD50CCDF88}"/>
                  </a:ext>
                </a:extLst>
              </p14:cNvPr>
              <p14:cNvContentPartPr/>
              <p14:nvPr/>
            </p14:nvContentPartPr>
            <p14:xfrm>
              <a:off x="1388887" y="3257364"/>
              <a:ext cx="164160" cy="114480"/>
            </p14:xfrm>
          </p:contentPart>
        </mc:Choice>
        <mc:Fallback xmlns="">
          <p:pic>
            <p:nvPicPr>
              <p:cNvPr id="167014" name="Freihand 167013">
                <a:extLst>
                  <a:ext uri="{FF2B5EF4-FFF2-40B4-BE49-F238E27FC236}">
                    <a16:creationId xmlns:a16="http://schemas.microsoft.com/office/drawing/2014/main" id="{54523A4C-8CD3-40C4-BECD-19DD50CCDF8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384567" y="3253044"/>
                <a:ext cx="172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7015" name="Freihand 167014">
                <a:extLst>
                  <a:ext uri="{FF2B5EF4-FFF2-40B4-BE49-F238E27FC236}">
                    <a16:creationId xmlns:a16="http://schemas.microsoft.com/office/drawing/2014/main" id="{625E075D-C790-4920-87A9-20E4CF2F92BA}"/>
                  </a:ext>
                </a:extLst>
              </p14:cNvPr>
              <p14:cNvContentPartPr/>
              <p14:nvPr/>
            </p14:nvContentPartPr>
            <p14:xfrm>
              <a:off x="1618927" y="3262044"/>
              <a:ext cx="215280" cy="84240"/>
            </p14:xfrm>
          </p:contentPart>
        </mc:Choice>
        <mc:Fallback xmlns="">
          <p:pic>
            <p:nvPicPr>
              <p:cNvPr id="167015" name="Freihand 167014">
                <a:extLst>
                  <a:ext uri="{FF2B5EF4-FFF2-40B4-BE49-F238E27FC236}">
                    <a16:creationId xmlns:a16="http://schemas.microsoft.com/office/drawing/2014/main" id="{625E075D-C790-4920-87A9-20E4CF2F92B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614607" y="3257724"/>
                <a:ext cx="223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7016" name="Freihand 167015">
                <a:extLst>
                  <a:ext uri="{FF2B5EF4-FFF2-40B4-BE49-F238E27FC236}">
                    <a16:creationId xmlns:a16="http://schemas.microsoft.com/office/drawing/2014/main" id="{9CAB26A8-C54F-4FE5-BACE-84F0A681983C}"/>
                  </a:ext>
                </a:extLst>
              </p14:cNvPr>
              <p14:cNvContentPartPr/>
              <p14:nvPr/>
            </p14:nvContentPartPr>
            <p14:xfrm>
              <a:off x="2103847" y="3216684"/>
              <a:ext cx="151560" cy="131400"/>
            </p14:xfrm>
          </p:contentPart>
        </mc:Choice>
        <mc:Fallback xmlns="">
          <p:pic>
            <p:nvPicPr>
              <p:cNvPr id="167016" name="Freihand 167015">
                <a:extLst>
                  <a:ext uri="{FF2B5EF4-FFF2-40B4-BE49-F238E27FC236}">
                    <a16:creationId xmlns:a16="http://schemas.microsoft.com/office/drawing/2014/main" id="{9CAB26A8-C54F-4FE5-BACE-84F0A681983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099527" y="3212364"/>
                <a:ext cx="160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7017" name="Freihand 167016">
                <a:extLst>
                  <a:ext uri="{FF2B5EF4-FFF2-40B4-BE49-F238E27FC236}">
                    <a16:creationId xmlns:a16="http://schemas.microsoft.com/office/drawing/2014/main" id="{D89569F0-2A9E-4324-A980-3A6A2CF9DDAC}"/>
                  </a:ext>
                </a:extLst>
              </p14:cNvPr>
              <p14:cNvContentPartPr/>
              <p14:nvPr/>
            </p14:nvContentPartPr>
            <p14:xfrm>
              <a:off x="2584807" y="3235044"/>
              <a:ext cx="293760" cy="106200"/>
            </p14:xfrm>
          </p:contentPart>
        </mc:Choice>
        <mc:Fallback xmlns="">
          <p:pic>
            <p:nvPicPr>
              <p:cNvPr id="167017" name="Freihand 167016">
                <a:extLst>
                  <a:ext uri="{FF2B5EF4-FFF2-40B4-BE49-F238E27FC236}">
                    <a16:creationId xmlns:a16="http://schemas.microsoft.com/office/drawing/2014/main" id="{D89569F0-2A9E-4324-A980-3A6A2CF9DDA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580487" y="3230724"/>
                <a:ext cx="302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7018" name="Freihand 167017">
                <a:extLst>
                  <a:ext uri="{FF2B5EF4-FFF2-40B4-BE49-F238E27FC236}">
                    <a16:creationId xmlns:a16="http://schemas.microsoft.com/office/drawing/2014/main" id="{4FD076E9-5079-4537-9573-291A2A93DA8D}"/>
                  </a:ext>
                </a:extLst>
              </p14:cNvPr>
              <p14:cNvContentPartPr/>
              <p14:nvPr/>
            </p14:nvContentPartPr>
            <p14:xfrm>
              <a:off x="3223087" y="3230004"/>
              <a:ext cx="158400" cy="271080"/>
            </p14:xfrm>
          </p:contentPart>
        </mc:Choice>
        <mc:Fallback xmlns="">
          <p:pic>
            <p:nvPicPr>
              <p:cNvPr id="167018" name="Freihand 167017">
                <a:extLst>
                  <a:ext uri="{FF2B5EF4-FFF2-40B4-BE49-F238E27FC236}">
                    <a16:creationId xmlns:a16="http://schemas.microsoft.com/office/drawing/2014/main" id="{4FD076E9-5079-4537-9573-291A2A93DA8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218767" y="3225684"/>
                <a:ext cx="167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7090" name="Freihand 167089">
                <a:extLst>
                  <a:ext uri="{FF2B5EF4-FFF2-40B4-BE49-F238E27FC236}">
                    <a16:creationId xmlns:a16="http://schemas.microsoft.com/office/drawing/2014/main" id="{07C4B778-805D-4CD6-9A58-8B07A3CDDD50}"/>
                  </a:ext>
                </a:extLst>
              </p14:cNvPr>
              <p14:cNvContentPartPr/>
              <p14:nvPr/>
            </p14:nvContentPartPr>
            <p14:xfrm>
              <a:off x="239047" y="3715644"/>
              <a:ext cx="6840" cy="77760"/>
            </p14:xfrm>
          </p:contentPart>
        </mc:Choice>
        <mc:Fallback xmlns="">
          <p:pic>
            <p:nvPicPr>
              <p:cNvPr id="167090" name="Freihand 167089">
                <a:extLst>
                  <a:ext uri="{FF2B5EF4-FFF2-40B4-BE49-F238E27FC236}">
                    <a16:creationId xmlns:a16="http://schemas.microsoft.com/office/drawing/2014/main" id="{07C4B778-805D-4CD6-9A58-8B07A3CDDD5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34727" y="3711324"/>
                <a:ext cx="154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7091" name="Freihand 167090">
                <a:extLst>
                  <a:ext uri="{FF2B5EF4-FFF2-40B4-BE49-F238E27FC236}">
                    <a16:creationId xmlns:a16="http://schemas.microsoft.com/office/drawing/2014/main" id="{5561F614-E948-4FA5-B977-20292E9AD456}"/>
                  </a:ext>
                </a:extLst>
              </p14:cNvPr>
              <p14:cNvContentPartPr/>
              <p14:nvPr/>
            </p14:nvContentPartPr>
            <p14:xfrm>
              <a:off x="122047" y="3671724"/>
              <a:ext cx="167400" cy="146520"/>
            </p14:xfrm>
          </p:contentPart>
        </mc:Choice>
        <mc:Fallback xmlns="">
          <p:pic>
            <p:nvPicPr>
              <p:cNvPr id="167091" name="Freihand 167090">
                <a:extLst>
                  <a:ext uri="{FF2B5EF4-FFF2-40B4-BE49-F238E27FC236}">
                    <a16:creationId xmlns:a16="http://schemas.microsoft.com/office/drawing/2014/main" id="{5561F614-E948-4FA5-B977-20292E9AD45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7727" y="3667404"/>
                <a:ext cx="176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093" name="Freihand 167092">
                <a:extLst>
                  <a:ext uri="{FF2B5EF4-FFF2-40B4-BE49-F238E27FC236}">
                    <a16:creationId xmlns:a16="http://schemas.microsoft.com/office/drawing/2014/main" id="{D946F68E-88EC-44FC-9935-71FA8E46D262}"/>
                  </a:ext>
                </a:extLst>
              </p14:cNvPr>
              <p14:cNvContentPartPr/>
              <p14:nvPr/>
            </p14:nvContentPartPr>
            <p14:xfrm>
              <a:off x="347767" y="3698364"/>
              <a:ext cx="131040" cy="103320"/>
            </p14:xfrm>
          </p:contentPart>
        </mc:Choice>
        <mc:Fallback xmlns="">
          <p:pic>
            <p:nvPicPr>
              <p:cNvPr id="167093" name="Freihand 167092">
                <a:extLst>
                  <a:ext uri="{FF2B5EF4-FFF2-40B4-BE49-F238E27FC236}">
                    <a16:creationId xmlns:a16="http://schemas.microsoft.com/office/drawing/2014/main" id="{D946F68E-88EC-44FC-9935-71FA8E46D26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43447" y="3694044"/>
                <a:ext cx="1396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7094" name="Freihand 167093">
                <a:extLst>
                  <a:ext uri="{FF2B5EF4-FFF2-40B4-BE49-F238E27FC236}">
                    <a16:creationId xmlns:a16="http://schemas.microsoft.com/office/drawing/2014/main" id="{D890B935-4A4B-4B9E-A5EF-5E28C1ED1D93}"/>
                  </a:ext>
                </a:extLst>
              </p14:cNvPr>
              <p14:cNvContentPartPr/>
              <p14:nvPr/>
            </p14:nvContentPartPr>
            <p14:xfrm>
              <a:off x="583207" y="3747324"/>
              <a:ext cx="132480" cy="3600"/>
            </p14:xfrm>
          </p:contentPart>
        </mc:Choice>
        <mc:Fallback xmlns="">
          <p:pic>
            <p:nvPicPr>
              <p:cNvPr id="167094" name="Freihand 167093">
                <a:extLst>
                  <a:ext uri="{FF2B5EF4-FFF2-40B4-BE49-F238E27FC236}">
                    <a16:creationId xmlns:a16="http://schemas.microsoft.com/office/drawing/2014/main" id="{D890B935-4A4B-4B9E-A5EF-5E28C1ED1D9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78887" y="3743004"/>
                <a:ext cx="1411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7095" name="Freihand 167094">
                <a:extLst>
                  <a:ext uri="{FF2B5EF4-FFF2-40B4-BE49-F238E27FC236}">
                    <a16:creationId xmlns:a16="http://schemas.microsoft.com/office/drawing/2014/main" id="{A0902326-8DCF-4A63-9E2D-3BEB1E92B344}"/>
                  </a:ext>
                </a:extLst>
              </p14:cNvPr>
              <p14:cNvContentPartPr/>
              <p14:nvPr/>
            </p14:nvContentPartPr>
            <p14:xfrm>
              <a:off x="589687" y="3786564"/>
              <a:ext cx="132840" cy="11520"/>
            </p14:xfrm>
          </p:contentPart>
        </mc:Choice>
        <mc:Fallback xmlns="">
          <p:pic>
            <p:nvPicPr>
              <p:cNvPr id="167095" name="Freihand 167094">
                <a:extLst>
                  <a:ext uri="{FF2B5EF4-FFF2-40B4-BE49-F238E27FC236}">
                    <a16:creationId xmlns:a16="http://schemas.microsoft.com/office/drawing/2014/main" id="{A0902326-8DCF-4A63-9E2D-3BEB1E92B34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5367" y="3782244"/>
                <a:ext cx="141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7096" name="Freihand 167095">
                <a:extLst>
                  <a:ext uri="{FF2B5EF4-FFF2-40B4-BE49-F238E27FC236}">
                    <a16:creationId xmlns:a16="http://schemas.microsoft.com/office/drawing/2014/main" id="{A127ED7D-56BB-42FB-979D-33DB5E5B29F6}"/>
                  </a:ext>
                </a:extLst>
              </p14:cNvPr>
              <p14:cNvContentPartPr/>
              <p14:nvPr/>
            </p14:nvContentPartPr>
            <p14:xfrm>
              <a:off x="901807" y="3626004"/>
              <a:ext cx="139320" cy="78840"/>
            </p14:xfrm>
          </p:contentPart>
        </mc:Choice>
        <mc:Fallback xmlns="">
          <p:pic>
            <p:nvPicPr>
              <p:cNvPr id="167096" name="Freihand 167095">
                <a:extLst>
                  <a:ext uri="{FF2B5EF4-FFF2-40B4-BE49-F238E27FC236}">
                    <a16:creationId xmlns:a16="http://schemas.microsoft.com/office/drawing/2014/main" id="{A127ED7D-56BB-42FB-979D-33DB5E5B29F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97487" y="3621684"/>
                <a:ext cx="147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7097" name="Freihand 167096">
                <a:extLst>
                  <a:ext uri="{FF2B5EF4-FFF2-40B4-BE49-F238E27FC236}">
                    <a16:creationId xmlns:a16="http://schemas.microsoft.com/office/drawing/2014/main" id="{0D9331D1-BCAD-4135-9F82-6F89616EA798}"/>
                  </a:ext>
                </a:extLst>
              </p14:cNvPr>
              <p14:cNvContentPartPr/>
              <p14:nvPr/>
            </p14:nvContentPartPr>
            <p14:xfrm>
              <a:off x="866887" y="3745164"/>
              <a:ext cx="232920" cy="10080"/>
            </p14:xfrm>
          </p:contentPart>
        </mc:Choice>
        <mc:Fallback xmlns="">
          <p:pic>
            <p:nvPicPr>
              <p:cNvPr id="167097" name="Freihand 167096">
                <a:extLst>
                  <a:ext uri="{FF2B5EF4-FFF2-40B4-BE49-F238E27FC236}">
                    <a16:creationId xmlns:a16="http://schemas.microsoft.com/office/drawing/2014/main" id="{0D9331D1-BCAD-4135-9F82-6F89616EA79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62567" y="3740844"/>
                <a:ext cx="241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7098" name="Freihand 167097">
                <a:extLst>
                  <a:ext uri="{FF2B5EF4-FFF2-40B4-BE49-F238E27FC236}">
                    <a16:creationId xmlns:a16="http://schemas.microsoft.com/office/drawing/2014/main" id="{B759C1CA-CCD5-463E-B6EE-A24488B83B7F}"/>
                  </a:ext>
                </a:extLst>
              </p14:cNvPr>
              <p14:cNvContentPartPr/>
              <p14:nvPr/>
            </p14:nvContentPartPr>
            <p14:xfrm>
              <a:off x="925927" y="3824724"/>
              <a:ext cx="73800" cy="50400"/>
            </p14:xfrm>
          </p:contentPart>
        </mc:Choice>
        <mc:Fallback xmlns="">
          <p:pic>
            <p:nvPicPr>
              <p:cNvPr id="167098" name="Freihand 167097">
                <a:extLst>
                  <a:ext uri="{FF2B5EF4-FFF2-40B4-BE49-F238E27FC236}">
                    <a16:creationId xmlns:a16="http://schemas.microsoft.com/office/drawing/2014/main" id="{B759C1CA-CCD5-463E-B6EE-A24488B83B7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21607" y="3820404"/>
                <a:ext cx="82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7099" name="Freihand 167098">
                <a:extLst>
                  <a:ext uri="{FF2B5EF4-FFF2-40B4-BE49-F238E27FC236}">
                    <a16:creationId xmlns:a16="http://schemas.microsoft.com/office/drawing/2014/main" id="{1F363813-C8B0-4EF3-BB5D-7679C65EEB7A}"/>
                  </a:ext>
                </a:extLst>
              </p14:cNvPr>
              <p14:cNvContentPartPr/>
              <p14:nvPr/>
            </p14:nvContentPartPr>
            <p14:xfrm>
              <a:off x="932047" y="3837324"/>
              <a:ext cx="98640" cy="147600"/>
            </p14:xfrm>
          </p:contentPart>
        </mc:Choice>
        <mc:Fallback xmlns="">
          <p:pic>
            <p:nvPicPr>
              <p:cNvPr id="167099" name="Freihand 167098">
                <a:extLst>
                  <a:ext uri="{FF2B5EF4-FFF2-40B4-BE49-F238E27FC236}">
                    <a16:creationId xmlns:a16="http://schemas.microsoft.com/office/drawing/2014/main" id="{1F363813-C8B0-4EF3-BB5D-7679C65EEB7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27727" y="3833004"/>
                <a:ext cx="107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7100" name="Freihand 167099">
                <a:extLst>
                  <a:ext uri="{FF2B5EF4-FFF2-40B4-BE49-F238E27FC236}">
                    <a16:creationId xmlns:a16="http://schemas.microsoft.com/office/drawing/2014/main" id="{390A1CE3-C633-49BF-91F7-678F1A15BF66}"/>
                  </a:ext>
                </a:extLst>
              </p14:cNvPr>
              <p14:cNvContentPartPr/>
              <p14:nvPr/>
            </p14:nvContentPartPr>
            <p14:xfrm>
              <a:off x="1054807" y="3619164"/>
              <a:ext cx="360" cy="360"/>
            </p14:xfrm>
          </p:contentPart>
        </mc:Choice>
        <mc:Fallback xmlns="">
          <p:pic>
            <p:nvPicPr>
              <p:cNvPr id="167100" name="Freihand 167099">
                <a:extLst>
                  <a:ext uri="{FF2B5EF4-FFF2-40B4-BE49-F238E27FC236}">
                    <a16:creationId xmlns:a16="http://schemas.microsoft.com/office/drawing/2014/main" id="{390A1CE3-C633-49BF-91F7-678F1A15BF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50487" y="36148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7101" name="Freihand 167100">
                <a:extLst>
                  <a:ext uri="{FF2B5EF4-FFF2-40B4-BE49-F238E27FC236}">
                    <a16:creationId xmlns:a16="http://schemas.microsoft.com/office/drawing/2014/main" id="{59F60FE1-A329-4609-801D-8A0CF7D9D30E}"/>
                  </a:ext>
                </a:extLst>
              </p14:cNvPr>
              <p14:cNvContentPartPr/>
              <p14:nvPr/>
            </p14:nvContentPartPr>
            <p14:xfrm>
              <a:off x="1054087" y="3578124"/>
              <a:ext cx="37440" cy="109080"/>
            </p14:xfrm>
          </p:contentPart>
        </mc:Choice>
        <mc:Fallback xmlns="">
          <p:pic>
            <p:nvPicPr>
              <p:cNvPr id="167101" name="Freihand 167100">
                <a:extLst>
                  <a:ext uri="{FF2B5EF4-FFF2-40B4-BE49-F238E27FC236}">
                    <a16:creationId xmlns:a16="http://schemas.microsoft.com/office/drawing/2014/main" id="{59F60FE1-A329-4609-801D-8A0CF7D9D30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49767" y="3573804"/>
                <a:ext cx="460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7102" name="Freihand 167101">
                <a:extLst>
                  <a:ext uri="{FF2B5EF4-FFF2-40B4-BE49-F238E27FC236}">
                    <a16:creationId xmlns:a16="http://schemas.microsoft.com/office/drawing/2014/main" id="{FF4E6B3D-8965-4146-9EC5-1FC58C425A6B}"/>
                  </a:ext>
                </a:extLst>
              </p14:cNvPr>
              <p14:cNvContentPartPr/>
              <p14:nvPr/>
            </p14:nvContentPartPr>
            <p14:xfrm>
              <a:off x="1128247" y="3619164"/>
              <a:ext cx="73800" cy="78480"/>
            </p14:xfrm>
          </p:contentPart>
        </mc:Choice>
        <mc:Fallback xmlns="">
          <p:pic>
            <p:nvPicPr>
              <p:cNvPr id="167102" name="Freihand 167101">
                <a:extLst>
                  <a:ext uri="{FF2B5EF4-FFF2-40B4-BE49-F238E27FC236}">
                    <a16:creationId xmlns:a16="http://schemas.microsoft.com/office/drawing/2014/main" id="{FF4E6B3D-8965-4146-9EC5-1FC58C425A6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23927" y="3614844"/>
                <a:ext cx="82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7103" name="Freihand 167102">
                <a:extLst>
                  <a:ext uri="{FF2B5EF4-FFF2-40B4-BE49-F238E27FC236}">
                    <a16:creationId xmlns:a16="http://schemas.microsoft.com/office/drawing/2014/main" id="{C98D37EF-8762-40F7-981B-5B8F333BF411}"/>
                  </a:ext>
                </a:extLst>
              </p14:cNvPr>
              <p14:cNvContentPartPr/>
              <p14:nvPr/>
            </p14:nvContentPartPr>
            <p14:xfrm>
              <a:off x="1171447" y="3574524"/>
              <a:ext cx="71640" cy="127080"/>
            </p14:xfrm>
          </p:contentPart>
        </mc:Choice>
        <mc:Fallback xmlns="">
          <p:pic>
            <p:nvPicPr>
              <p:cNvPr id="167103" name="Freihand 167102">
                <a:extLst>
                  <a:ext uri="{FF2B5EF4-FFF2-40B4-BE49-F238E27FC236}">
                    <a16:creationId xmlns:a16="http://schemas.microsoft.com/office/drawing/2014/main" id="{C98D37EF-8762-40F7-981B-5B8F333BF41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167127" y="3570204"/>
                <a:ext cx="80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7104" name="Freihand 167103">
                <a:extLst>
                  <a:ext uri="{FF2B5EF4-FFF2-40B4-BE49-F238E27FC236}">
                    <a16:creationId xmlns:a16="http://schemas.microsoft.com/office/drawing/2014/main" id="{B51AC4D5-C53A-4603-8FD2-F6319C13CAB6}"/>
                  </a:ext>
                </a:extLst>
              </p14:cNvPr>
              <p14:cNvContentPartPr/>
              <p14:nvPr/>
            </p14:nvContentPartPr>
            <p14:xfrm>
              <a:off x="1304647" y="3737964"/>
              <a:ext cx="135000" cy="7200"/>
            </p14:xfrm>
          </p:contentPart>
        </mc:Choice>
        <mc:Fallback xmlns="">
          <p:pic>
            <p:nvPicPr>
              <p:cNvPr id="167104" name="Freihand 167103">
                <a:extLst>
                  <a:ext uri="{FF2B5EF4-FFF2-40B4-BE49-F238E27FC236}">
                    <a16:creationId xmlns:a16="http://schemas.microsoft.com/office/drawing/2014/main" id="{B51AC4D5-C53A-4603-8FD2-F6319C13CAB6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00327" y="3733644"/>
                <a:ext cx="1436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7105" name="Freihand 167104">
                <a:extLst>
                  <a:ext uri="{FF2B5EF4-FFF2-40B4-BE49-F238E27FC236}">
                    <a16:creationId xmlns:a16="http://schemas.microsoft.com/office/drawing/2014/main" id="{288C4FAB-AFF1-4659-8DB7-A3D383B4B19E}"/>
                  </a:ext>
                </a:extLst>
              </p14:cNvPr>
              <p14:cNvContentPartPr/>
              <p14:nvPr/>
            </p14:nvContentPartPr>
            <p14:xfrm>
              <a:off x="1317247" y="3775764"/>
              <a:ext cx="147960" cy="15840"/>
            </p14:xfrm>
          </p:contentPart>
        </mc:Choice>
        <mc:Fallback xmlns="">
          <p:pic>
            <p:nvPicPr>
              <p:cNvPr id="167105" name="Freihand 167104">
                <a:extLst>
                  <a:ext uri="{FF2B5EF4-FFF2-40B4-BE49-F238E27FC236}">
                    <a16:creationId xmlns:a16="http://schemas.microsoft.com/office/drawing/2014/main" id="{288C4FAB-AFF1-4659-8DB7-A3D383B4B19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312927" y="3771444"/>
                <a:ext cx="156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108" name="Freihand 167107">
                <a:extLst>
                  <a:ext uri="{FF2B5EF4-FFF2-40B4-BE49-F238E27FC236}">
                    <a16:creationId xmlns:a16="http://schemas.microsoft.com/office/drawing/2014/main" id="{269B6840-F4EF-4445-94AD-215D397B7352}"/>
                  </a:ext>
                </a:extLst>
              </p14:cNvPr>
              <p14:cNvContentPartPr/>
              <p14:nvPr/>
            </p14:nvContentPartPr>
            <p14:xfrm>
              <a:off x="1674727" y="3551124"/>
              <a:ext cx="118080" cy="108720"/>
            </p14:xfrm>
          </p:contentPart>
        </mc:Choice>
        <mc:Fallback xmlns="">
          <p:pic>
            <p:nvPicPr>
              <p:cNvPr id="167108" name="Freihand 167107">
                <a:extLst>
                  <a:ext uri="{FF2B5EF4-FFF2-40B4-BE49-F238E27FC236}">
                    <a16:creationId xmlns:a16="http://schemas.microsoft.com/office/drawing/2014/main" id="{269B6840-F4EF-4445-94AD-215D397B735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670407" y="3546804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7109" name="Freihand 167108">
                <a:extLst>
                  <a:ext uri="{FF2B5EF4-FFF2-40B4-BE49-F238E27FC236}">
                    <a16:creationId xmlns:a16="http://schemas.microsoft.com/office/drawing/2014/main" id="{D2A52D41-2465-42A2-92C3-626DEBD600D9}"/>
                  </a:ext>
                </a:extLst>
              </p14:cNvPr>
              <p14:cNvContentPartPr/>
              <p14:nvPr/>
            </p14:nvContentPartPr>
            <p14:xfrm>
              <a:off x="1762567" y="3638964"/>
              <a:ext cx="107280" cy="68040"/>
            </p14:xfrm>
          </p:contentPart>
        </mc:Choice>
        <mc:Fallback xmlns="">
          <p:pic>
            <p:nvPicPr>
              <p:cNvPr id="167109" name="Freihand 167108">
                <a:extLst>
                  <a:ext uri="{FF2B5EF4-FFF2-40B4-BE49-F238E27FC236}">
                    <a16:creationId xmlns:a16="http://schemas.microsoft.com/office/drawing/2014/main" id="{D2A52D41-2465-42A2-92C3-626DEBD600D9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758247" y="3634644"/>
                <a:ext cx="115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110" name="Freihand 167109">
                <a:extLst>
                  <a:ext uri="{FF2B5EF4-FFF2-40B4-BE49-F238E27FC236}">
                    <a16:creationId xmlns:a16="http://schemas.microsoft.com/office/drawing/2014/main" id="{9D80516A-4225-40F1-AC8D-150E5153EF8E}"/>
                  </a:ext>
                </a:extLst>
              </p14:cNvPr>
              <p14:cNvContentPartPr/>
              <p14:nvPr/>
            </p14:nvContentPartPr>
            <p14:xfrm>
              <a:off x="1645567" y="3735084"/>
              <a:ext cx="272160" cy="8640"/>
            </p14:xfrm>
          </p:contentPart>
        </mc:Choice>
        <mc:Fallback xmlns="">
          <p:pic>
            <p:nvPicPr>
              <p:cNvPr id="167110" name="Freihand 167109">
                <a:extLst>
                  <a:ext uri="{FF2B5EF4-FFF2-40B4-BE49-F238E27FC236}">
                    <a16:creationId xmlns:a16="http://schemas.microsoft.com/office/drawing/2014/main" id="{9D80516A-4225-40F1-AC8D-150E5153EF8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641247" y="3730764"/>
                <a:ext cx="2808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7111" name="Freihand 167110">
                <a:extLst>
                  <a:ext uri="{FF2B5EF4-FFF2-40B4-BE49-F238E27FC236}">
                    <a16:creationId xmlns:a16="http://schemas.microsoft.com/office/drawing/2014/main" id="{7F6F90A5-EDDF-44E0-A487-C926AB79B286}"/>
                  </a:ext>
                </a:extLst>
              </p14:cNvPr>
              <p14:cNvContentPartPr/>
              <p14:nvPr/>
            </p14:nvContentPartPr>
            <p14:xfrm>
              <a:off x="1733407" y="3804564"/>
              <a:ext cx="92520" cy="53640"/>
            </p14:xfrm>
          </p:contentPart>
        </mc:Choice>
        <mc:Fallback xmlns="">
          <p:pic>
            <p:nvPicPr>
              <p:cNvPr id="167111" name="Freihand 167110">
                <a:extLst>
                  <a:ext uri="{FF2B5EF4-FFF2-40B4-BE49-F238E27FC236}">
                    <a16:creationId xmlns:a16="http://schemas.microsoft.com/office/drawing/2014/main" id="{7F6F90A5-EDDF-44E0-A487-C926AB79B28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729087" y="3800244"/>
                <a:ext cx="101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7112" name="Freihand 167111">
                <a:extLst>
                  <a:ext uri="{FF2B5EF4-FFF2-40B4-BE49-F238E27FC236}">
                    <a16:creationId xmlns:a16="http://schemas.microsoft.com/office/drawing/2014/main" id="{2B2232CA-50D6-4615-8823-60B85E98E039}"/>
                  </a:ext>
                </a:extLst>
              </p14:cNvPr>
              <p14:cNvContentPartPr/>
              <p14:nvPr/>
            </p14:nvContentPartPr>
            <p14:xfrm>
              <a:off x="1778047" y="3828324"/>
              <a:ext cx="63000" cy="120960"/>
            </p14:xfrm>
          </p:contentPart>
        </mc:Choice>
        <mc:Fallback xmlns="">
          <p:pic>
            <p:nvPicPr>
              <p:cNvPr id="167112" name="Freihand 167111">
                <a:extLst>
                  <a:ext uri="{FF2B5EF4-FFF2-40B4-BE49-F238E27FC236}">
                    <a16:creationId xmlns:a16="http://schemas.microsoft.com/office/drawing/2014/main" id="{2B2232CA-50D6-4615-8823-60B85E98E03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773727" y="3824004"/>
                <a:ext cx="71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7113" name="Freihand 167112">
                <a:extLst>
                  <a:ext uri="{FF2B5EF4-FFF2-40B4-BE49-F238E27FC236}">
                    <a16:creationId xmlns:a16="http://schemas.microsoft.com/office/drawing/2014/main" id="{BDD74CF6-2FB2-4052-B6D9-D1CF069E4796}"/>
                  </a:ext>
                </a:extLst>
              </p14:cNvPr>
              <p14:cNvContentPartPr/>
              <p14:nvPr/>
            </p14:nvContentPartPr>
            <p14:xfrm>
              <a:off x="2104927" y="3722484"/>
              <a:ext cx="15480" cy="114120"/>
            </p14:xfrm>
          </p:contentPart>
        </mc:Choice>
        <mc:Fallback xmlns="">
          <p:pic>
            <p:nvPicPr>
              <p:cNvPr id="167113" name="Freihand 167112">
                <a:extLst>
                  <a:ext uri="{FF2B5EF4-FFF2-40B4-BE49-F238E27FC236}">
                    <a16:creationId xmlns:a16="http://schemas.microsoft.com/office/drawing/2014/main" id="{BDD74CF6-2FB2-4052-B6D9-D1CF069E479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100607" y="3718164"/>
                <a:ext cx="24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7114" name="Freihand 167113">
                <a:extLst>
                  <a:ext uri="{FF2B5EF4-FFF2-40B4-BE49-F238E27FC236}">
                    <a16:creationId xmlns:a16="http://schemas.microsoft.com/office/drawing/2014/main" id="{B18A068E-CF15-462B-9DED-64501E4962B3}"/>
                  </a:ext>
                </a:extLst>
              </p14:cNvPr>
              <p14:cNvContentPartPr/>
              <p14:nvPr/>
            </p14:nvContentPartPr>
            <p14:xfrm>
              <a:off x="2066047" y="3756684"/>
              <a:ext cx="100080" cy="14040"/>
            </p14:xfrm>
          </p:contentPart>
        </mc:Choice>
        <mc:Fallback xmlns="">
          <p:pic>
            <p:nvPicPr>
              <p:cNvPr id="167114" name="Freihand 167113">
                <a:extLst>
                  <a:ext uri="{FF2B5EF4-FFF2-40B4-BE49-F238E27FC236}">
                    <a16:creationId xmlns:a16="http://schemas.microsoft.com/office/drawing/2014/main" id="{B18A068E-CF15-462B-9DED-64501E4962B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061727" y="3752364"/>
                <a:ext cx="108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7116" name="Freihand 167115">
                <a:extLst>
                  <a:ext uri="{FF2B5EF4-FFF2-40B4-BE49-F238E27FC236}">
                    <a16:creationId xmlns:a16="http://schemas.microsoft.com/office/drawing/2014/main" id="{3D5253D9-6B3E-4696-B0C7-F7FB06B5676C}"/>
                  </a:ext>
                </a:extLst>
              </p14:cNvPr>
              <p14:cNvContentPartPr/>
              <p14:nvPr/>
            </p14:nvContentPartPr>
            <p14:xfrm>
              <a:off x="2328487" y="3690084"/>
              <a:ext cx="118080" cy="100800"/>
            </p14:xfrm>
          </p:contentPart>
        </mc:Choice>
        <mc:Fallback xmlns="">
          <p:pic>
            <p:nvPicPr>
              <p:cNvPr id="167116" name="Freihand 167115">
                <a:extLst>
                  <a:ext uri="{FF2B5EF4-FFF2-40B4-BE49-F238E27FC236}">
                    <a16:creationId xmlns:a16="http://schemas.microsoft.com/office/drawing/2014/main" id="{3D5253D9-6B3E-4696-B0C7-F7FB06B5676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324167" y="3685764"/>
                <a:ext cx="126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7117" name="Freihand 167116">
                <a:extLst>
                  <a:ext uri="{FF2B5EF4-FFF2-40B4-BE49-F238E27FC236}">
                    <a16:creationId xmlns:a16="http://schemas.microsoft.com/office/drawing/2014/main" id="{20E5CC08-8987-4740-B3B3-5F9C67B91D46}"/>
                  </a:ext>
                </a:extLst>
              </p14:cNvPr>
              <p14:cNvContentPartPr/>
              <p14:nvPr/>
            </p14:nvContentPartPr>
            <p14:xfrm>
              <a:off x="2468527" y="3758844"/>
              <a:ext cx="75240" cy="38160"/>
            </p14:xfrm>
          </p:contentPart>
        </mc:Choice>
        <mc:Fallback xmlns="">
          <p:pic>
            <p:nvPicPr>
              <p:cNvPr id="167117" name="Freihand 167116">
                <a:extLst>
                  <a:ext uri="{FF2B5EF4-FFF2-40B4-BE49-F238E27FC236}">
                    <a16:creationId xmlns:a16="http://schemas.microsoft.com/office/drawing/2014/main" id="{20E5CC08-8987-4740-B3B3-5F9C67B91D4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464207" y="3754524"/>
                <a:ext cx="83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7118" name="Freihand 167117">
                <a:extLst>
                  <a:ext uri="{FF2B5EF4-FFF2-40B4-BE49-F238E27FC236}">
                    <a16:creationId xmlns:a16="http://schemas.microsoft.com/office/drawing/2014/main" id="{DA1C8AE0-FCB4-47EB-9828-40BF63646D92}"/>
                  </a:ext>
                </a:extLst>
              </p14:cNvPr>
              <p14:cNvContentPartPr/>
              <p14:nvPr/>
            </p14:nvContentPartPr>
            <p14:xfrm>
              <a:off x="2489767" y="3729324"/>
              <a:ext cx="133560" cy="134640"/>
            </p14:xfrm>
          </p:contentPart>
        </mc:Choice>
        <mc:Fallback xmlns="">
          <p:pic>
            <p:nvPicPr>
              <p:cNvPr id="167118" name="Freihand 167117">
                <a:extLst>
                  <a:ext uri="{FF2B5EF4-FFF2-40B4-BE49-F238E27FC236}">
                    <a16:creationId xmlns:a16="http://schemas.microsoft.com/office/drawing/2014/main" id="{DA1C8AE0-FCB4-47EB-9828-40BF63646D92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485447" y="3725004"/>
                <a:ext cx="142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7119" name="Freihand 167118">
                <a:extLst>
                  <a:ext uri="{FF2B5EF4-FFF2-40B4-BE49-F238E27FC236}">
                    <a16:creationId xmlns:a16="http://schemas.microsoft.com/office/drawing/2014/main" id="{0E24FA2C-5BBD-4676-97DA-EE676E95AF49}"/>
                  </a:ext>
                </a:extLst>
              </p14:cNvPr>
              <p14:cNvContentPartPr/>
              <p14:nvPr/>
            </p14:nvContentPartPr>
            <p14:xfrm>
              <a:off x="2737087" y="3601524"/>
              <a:ext cx="103320" cy="46080"/>
            </p14:xfrm>
          </p:contentPart>
        </mc:Choice>
        <mc:Fallback xmlns="">
          <p:pic>
            <p:nvPicPr>
              <p:cNvPr id="167119" name="Freihand 167118">
                <a:extLst>
                  <a:ext uri="{FF2B5EF4-FFF2-40B4-BE49-F238E27FC236}">
                    <a16:creationId xmlns:a16="http://schemas.microsoft.com/office/drawing/2014/main" id="{0E24FA2C-5BBD-4676-97DA-EE676E95AF4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732767" y="3597204"/>
                <a:ext cx="111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7120" name="Freihand 167119">
                <a:extLst>
                  <a:ext uri="{FF2B5EF4-FFF2-40B4-BE49-F238E27FC236}">
                    <a16:creationId xmlns:a16="http://schemas.microsoft.com/office/drawing/2014/main" id="{302A5CE8-F391-4C73-AE5C-4A490FDA28EC}"/>
                  </a:ext>
                </a:extLst>
              </p14:cNvPr>
              <p14:cNvContentPartPr/>
              <p14:nvPr/>
            </p14:nvContentPartPr>
            <p14:xfrm>
              <a:off x="2798647" y="3583524"/>
              <a:ext cx="81000" cy="117360"/>
            </p14:xfrm>
          </p:contentPart>
        </mc:Choice>
        <mc:Fallback xmlns="">
          <p:pic>
            <p:nvPicPr>
              <p:cNvPr id="167120" name="Freihand 167119">
                <a:extLst>
                  <a:ext uri="{FF2B5EF4-FFF2-40B4-BE49-F238E27FC236}">
                    <a16:creationId xmlns:a16="http://schemas.microsoft.com/office/drawing/2014/main" id="{302A5CE8-F391-4C73-AE5C-4A490FDA28E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794327" y="3579204"/>
                <a:ext cx="89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7121" name="Freihand 167120">
                <a:extLst>
                  <a:ext uri="{FF2B5EF4-FFF2-40B4-BE49-F238E27FC236}">
                    <a16:creationId xmlns:a16="http://schemas.microsoft.com/office/drawing/2014/main" id="{9A40F0DC-78CF-4E36-AEF2-667A3525A399}"/>
                  </a:ext>
                </a:extLst>
              </p14:cNvPr>
              <p14:cNvContentPartPr/>
              <p14:nvPr/>
            </p14:nvContentPartPr>
            <p14:xfrm>
              <a:off x="2677687" y="3692604"/>
              <a:ext cx="232920" cy="28080"/>
            </p14:xfrm>
          </p:contentPart>
        </mc:Choice>
        <mc:Fallback xmlns="">
          <p:pic>
            <p:nvPicPr>
              <p:cNvPr id="167121" name="Freihand 167120">
                <a:extLst>
                  <a:ext uri="{FF2B5EF4-FFF2-40B4-BE49-F238E27FC236}">
                    <a16:creationId xmlns:a16="http://schemas.microsoft.com/office/drawing/2014/main" id="{9A40F0DC-78CF-4E36-AEF2-667A3525A399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673367" y="3688284"/>
                <a:ext cx="241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7122" name="Freihand 167121">
                <a:extLst>
                  <a:ext uri="{FF2B5EF4-FFF2-40B4-BE49-F238E27FC236}">
                    <a16:creationId xmlns:a16="http://schemas.microsoft.com/office/drawing/2014/main" id="{F29AE0D0-C65D-4433-89AC-0D82AB15A297}"/>
                  </a:ext>
                </a:extLst>
              </p14:cNvPr>
              <p14:cNvContentPartPr/>
              <p14:nvPr/>
            </p14:nvContentPartPr>
            <p14:xfrm>
              <a:off x="2730247" y="3775764"/>
              <a:ext cx="120960" cy="158040"/>
            </p14:xfrm>
          </p:contentPart>
        </mc:Choice>
        <mc:Fallback xmlns="">
          <p:pic>
            <p:nvPicPr>
              <p:cNvPr id="167122" name="Freihand 167121">
                <a:extLst>
                  <a:ext uri="{FF2B5EF4-FFF2-40B4-BE49-F238E27FC236}">
                    <a16:creationId xmlns:a16="http://schemas.microsoft.com/office/drawing/2014/main" id="{F29AE0D0-C65D-4433-89AC-0D82AB15A29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725927" y="3771444"/>
                <a:ext cx="129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7124" name="Freihand 167123">
                <a:extLst>
                  <a:ext uri="{FF2B5EF4-FFF2-40B4-BE49-F238E27FC236}">
                    <a16:creationId xmlns:a16="http://schemas.microsoft.com/office/drawing/2014/main" id="{24BD4970-B00E-453D-BDC2-6EE596958E68}"/>
                  </a:ext>
                </a:extLst>
              </p14:cNvPr>
              <p14:cNvContentPartPr/>
              <p14:nvPr/>
            </p14:nvContentPartPr>
            <p14:xfrm>
              <a:off x="2703607" y="3757044"/>
              <a:ext cx="142560" cy="162720"/>
            </p14:xfrm>
          </p:contentPart>
        </mc:Choice>
        <mc:Fallback xmlns="">
          <p:pic>
            <p:nvPicPr>
              <p:cNvPr id="167124" name="Freihand 167123">
                <a:extLst>
                  <a:ext uri="{FF2B5EF4-FFF2-40B4-BE49-F238E27FC236}">
                    <a16:creationId xmlns:a16="http://schemas.microsoft.com/office/drawing/2014/main" id="{24BD4970-B00E-453D-BDC2-6EE596958E6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699287" y="3752724"/>
                <a:ext cx="151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7125" name="Freihand 167124">
                <a:extLst>
                  <a:ext uri="{FF2B5EF4-FFF2-40B4-BE49-F238E27FC236}">
                    <a16:creationId xmlns:a16="http://schemas.microsoft.com/office/drawing/2014/main" id="{94CBB8EA-E4E8-42CF-B6EF-14C6CE2FD6C7}"/>
                  </a:ext>
                </a:extLst>
              </p14:cNvPr>
              <p14:cNvContentPartPr/>
              <p14:nvPr/>
            </p14:nvContentPartPr>
            <p14:xfrm>
              <a:off x="2664367" y="3505044"/>
              <a:ext cx="209880" cy="207360"/>
            </p14:xfrm>
          </p:contentPart>
        </mc:Choice>
        <mc:Fallback xmlns="">
          <p:pic>
            <p:nvPicPr>
              <p:cNvPr id="167125" name="Freihand 167124">
                <a:extLst>
                  <a:ext uri="{FF2B5EF4-FFF2-40B4-BE49-F238E27FC236}">
                    <a16:creationId xmlns:a16="http://schemas.microsoft.com/office/drawing/2014/main" id="{94CBB8EA-E4E8-42CF-B6EF-14C6CE2FD6C7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660047" y="3500724"/>
                <a:ext cx="218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7158" name="Freihand 167157">
                <a:extLst>
                  <a:ext uri="{FF2B5EF4-FFF2-40B4-BE49-F238E27FC236}">
                    <a16:creationId xmlns:a16="http://schemas.microsoft.com/office/drawing/2014/main" id="{66E82A31-57B9-486F-A8BE-2BA3D77AC209}"/>
                  </a:ext>
                </a:extLst>
              </p14:cNvPr>
              <p14:cNvContentPartPr/>
              <p14:nvPr/>
            </p14:nvContentPartPr>
            <p14:xfrm>
              <a:off x="237247" y="4255644"/>
              <a:ext cx="6480" cy="95400"/>
            </p14:xfrm>
          </p:contentPart>
        </mc:Choice>
        <mc:Fallback xmlns="">
          <p:pic>
            <p:nvPicPr>
              <p:cNvPr id="167158" name="Freihand 167157">
                <a:extLst>
                  <a:ext uri="{FF2B5EF4-FFF2-40B4-BE49-F238E27FC236}">
                    <a16:creationId xmlns:a16="http://schemas.microsoft.com/office/drawing/2014/main" id="{66E82A31-57B9-486F-A8BE-2BA3D77AC20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32927" y="4251324"/>
                <a:ext cx="15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7159" name="Freihand 167158">
                <a:extLst>
                  <a:ext uri="{FF2B5EF4-FFF2-40B4-BE49-F238E27FC236}">
                    <a16:creationId xmlns:a16="http://schemas.microsoft.com/office/drawing/2014/main" id="{0331D488-437C-4F8C-A55B-824EC8CDF368}"/>
                  </a:ext>
                </a:extLst>
              </p14:cNvPr>
              <p14:cNvContentPartPr/>
              <p14:nvPr/>
            </p14:nvContentPartPr>
            <p14:xfrm>
              <a:off x="126727" y="4207044"/>
              <a:ext cx="194760" cy="154800"/>
            </p14:xfrm>
          </p:contentPart>
        </mc:Choice>
        <mc:Fallback xmlns="">
          <p:pic>
            <p:nvPicPr>
              <p:cNvPr id="167159" name="Freihand 167158">
                <a:extLst>
                  <a:ext uri="{FF2B5EF4-FFF2-40B4-BE49-F238E27FC236}">
                    <a16:creationId xmlns:a16="http://schemas.microsoft.com/office/drawing/2014/main" id="{0331D488-437C-4F8C-A55B-824EC8CDF368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22407" y="4202724"/>
                <a:ext cx="2034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67160" name="Freihand 167159">
                <a:extLst>
                  <a:ext uri="{FF2B5EF4-FFF2-40B4-BE49-F238E27FC236}">
                    <a16:creationId xmlns:a16="http://schemas.microsoft.com/office/drawing/2014/main" id="{F105357D-85C7-459A-BCB5-47693666D000}"/>
                  </a:ext>
                </a:extLst>
              </p14:cNvPr>
              <p14:cNvContentPartPr/>
              <p14:nvPr/>
            </p14:nvContentPartPr>
            <p14:xfrm>
              <a:off x="397087" y="4221804"/>
              <a:ext cx="122040" cy="97560"/>
            </p14:xfrm>
          </p:contentPart>
        </mc:Choice>
        <mc:Fallback xmlns="">
          <p:pic>
            <p:nvPicPr>
              <p:cNvPr id="167160" name="Freihand 167159">
                <a:extLst>
                  <a:ext uri="{FF2B5EF4-FFF2-40B4-BE49-F238E27FC236}">
                    <a16:creationId xmlns:a16="http://schemas.microsoft.com/office/drawing/2014/main" id="{F105357D-85C7-459A-BCB5-47693666D00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92767" y="4217484"/>
                <a:ext cx="130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67162" name="Freihand 167161">
                <a:extLst>
                  <a:ext uri="{FF2B5EF4-FFF2-40B4-BE49-F238E27FC236}">
                    <a16:creationId xmlns:a16="http://schemas.microsoft.com/office/drawing/2014/main" id="{AD7D976C-33A4-424A-AFED-9F1F6CCBC18A}"/>
                  </a:ext>
                </a:extLst>
              </p14:cNvPr>
              <p14:cNvContentPartPr/>
              <p14:nvPr/>
            </p14:nvContentPartPr>
            <p14:xfrm>
              <a:off x="574567" y="4096884"/>
              <a:ext cx="5040" cy="78840"/>
            </p14:xfrm>
          </p:contentPart>
        </mc:Choice>
        <mc:Fallback xmlns="">
          <p:pic>
            <p:nvPicPr>
              <p:cNvPr id="167162" name="Freihand 167161">
                <a:extLst>
                  <a:ext uri="{FF2B5EF4-FFF2-40B4-BE49-F238E27FC236}">
                    <a16:creationId xmlns:a16="http://schemas.microsoft.com/office/drawing/2014/main" id="{AD7D976C-33A4-424A-AFED-9F1F6CCBC18A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570247" y="4092564"/>
                <a:ext cx="136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67163" name="Freihand 167162">
                <a:extLst>
                  <a:ext uri="{FF2B5EF4-FFF2-40B4-BE49-F238E27FC236}">
                    <a16:creationId xmlns:a16="http://schemas.microsoft.com/office/drawing/2014/main" id="{55632E8D-2433-41CF-A112-460FAD022717}"/>
                  </a:ext>
                </a:extLst>
              </p14:cNvPr>
              <p14:cNvContentPartPr/>
              <p14:nvPr/>
            </p14:nvContentPartPr>
            <p14:xfrm>
              <a:off x="614887" y="4151604"/>
              <a:ext cx="85680" cy="142920"/>
            </p14:xfrm>
          </p:contentPart>
        </mc:Choice>
        <mc:Fallback xmlns="">
          <p:pic>
            <p:nvPicPr>
              <p:cNvPr id="167163" name="Freihand 167162">
                <a:extLst>
                  <a:ext uri="{FF2B5EF4-FFF2-40B4-BE49-F238E27FC236}">
                    <a16:creationId xmlns:a16="http://schemas.microsoft.com/office/drawing/2014/main" id="{55632E8D-2433-41CF-A112-460FAD02271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10567" y="4147284"/>
                <a:ext cx="94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67164" name="Freihand 167163">
                <a:extLst>
                  <a:ext uri="{FF2B5EF4-FFF2-40B4-BE49-F238E27FC236}">
                    <a16:creationId xmlns:a16="http://schemas.microsoft.com/office/drawing/2014/main" id="{B6D4A1A1-89E3-4302-9CDF-9C21E8338720}"/>
                  </a:ext>
                </a:extLst>
              </p14:cNvPr>
              <p14:cNvContentPartPr/>
              <p14:nvPr/>
            </p14:nvContentPartPr>
            <p14:xfrm>
              <a:off x="736927" y="4203804"/>
              <a:ext cx="90360" cy="41040"/>
            </p14:xfrm>
          </p:contentPart>
        </mc:Choice>
        <mc:Fallback xmlns="">
          <p:pic>
            <p:nvPicPr>
              <p:cNvPr id="167164" name="Freihand 167163">
                <a:extLst>
                  <a:ext uri="{FF2B5EF4-FFF2-40B4-BE49-F238E27FC236}">
                    <a16:creationId xmlns:a16="http://schemas.microsoft.com/office/drawing/2014/main" id="{B6D4A1A1-89E3-4302-9CDF-9C21E833872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32607" y="4199484"/>
                <a:ext cx="99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67165" name="Freihand 167164">
                <a:extLst>
                  <a:ext uri="{FF2B5EF4-FFF2-40B4-BE49-F238E27FC236}">
                    <a16:creationId xmlns:a16="http://schemas.microsoft.com/office/drawing/2014/main" id="{FEC6214B-56C0-4F52-9A5C-748C31FDCC05}"/>
                  </a:ext>
                </a:extLst>
              </p14:cNvPr>
              <p14:cNvContentPartPr/>
              <p14:nvPr/>
            </p14:nvContentPartPr>
            <p14:xfrm>
              <a:off x="788767" y="4150884"/>
              <a:ext cx="114840" cy="233640"/>
            </p14:xfrm>
          </p:contentPart>
        </mc:Choice>
        <mc:Fallback xmlns="">
          <p:pic>
            <p:nvPicPr>
              <p:cNvPr id="167165" name="Freihand 167164">
                <a:extLst>
                  <a:ext uri="{FF2B5EF4-FFF2-40B4-BE49-F238E27FC236}">
                    <a16:creationId xmlns:a16="http://schemas.microsoft.com/office/drawing/2014/main" id="{FEC6214B-56C0-4F52-9A5C-748C31FDCC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84447" y="4146564"/>
                <a:ext cx="1234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67167" name="Freihand 167166">
                <a:extLst>
                  <a:ext uri="{FF2B5EF4-FFF2-40B4-BE49-F238E27FC236}">
                    <a16:creationId xmlns:a16="http://schemas.microsoft.com/office/drawing/2014/main" id="{D306C80C-22CC-4C55-8014-D49EF1BE0194}"/>
                  </a:ext>
                </a:extLst>
              </p14:cNvPr>
              <p14:cNvContentPartPr/>
              <p14:nvPr/>
            </p14:nvContentPartPr>
            <p14:xfrm>
              <a:off x="1125007" y="4220004"/>
              <a:ext cx="132120" cy="13320"/>
            </p14:xfrm>
          </p:contentPart>
        </mc:Choice>
        <mc:Fallback xmlns="">
          <p:pic>
            <p:nvPicPr>
              <p:cNvPr id="167167" name="Freihand 167166">
                <a:extLst>
                  <a:ext uri="{FF2B5EF4-FFF2-40B4-BE49-F238E27FC236}">
                    <a16:creationId xmlns:a16="http://schemas.microsoft.com/office/drawing/2014/main" id="{D306C80C-22CC-4C55-8014-D49EF1BE019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20687" y="4215684"/>
                <a:ext cx="1407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67168" name="Freihand 167167">
                <a:extLst>
                  <a:ext uri="{FF2B5EF4-FFF2-40B4-BE49-F238E27FC236}">
                    <a16:creationId xmlns:a16="http://schemas.microsoft.com/office/drawing/2014/main" id="{A6D9052C-3A87-4D20-A6CC-1411AEF3E9F1}"/>
                  </a:ext>
                </a:extLst>
              </p14:cNvPr>
              <p14:cNvContentPartPr/>
              <p14:nvPr/>
            </p14:nvContentPartPr>
            <p14:xfrm>
              <a:off x="1116367" y="4263564"/>
              <a:ext cx="138600" cy="12240"/>
            </p14:xfrm>
          </p:contentPart>
        </mc:Choice>
        <mc:Fallback xmlns="">
          <p:pic>
            <p:nvPicPr>
              <p:cNvPr id="167168" name="Freihand 167167">
                <a:extLst>
                  <a:ext uri="{FF2B5EF4-FFF2-40B4-BE49-F238E27FC236}">
                    <a16:creationId xmlns:a16="http://schemas.microsoft.com/office/drawing/2014/main" id="{A6D9052C-3A87-4D20-A6CC-1411AEF3E9F1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12047" y="4259244"/>
                <a:ext cx="1472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67170" name="Freihand 167169">
                <a:extLst>
                  <a:ext uri="{FF2B5EF4-FFF2-40B4-BE49-F238E27FC236}">
                    <a16:creationId xmlns:a16="http://schemas.microsoft.com/office/drawing/2014/main" id="{75EA23A7-5603-449B-B199-0165A8741E72}"/>
                  </a:ext>
                </a:extLst>
              </p14:cNvPr>
              <p14:cNvContentPartPr/>
              <p14:nvPr/>
            </p14:nvContentPartPr>
            <p14:xfrm>
              <a:off x="1436407" y="4048284"/>
              <a:ext cx="136440" cy="121320"/>
            </p14:xfrm>
          </p:contentPart>
        </mc:Choice>
        <mc:Fallback xmlns="">
          <p:pic>
            <p:nvPicPr>
              <p:cNvPr id="167170" name="Freihand 167169">
                <a:extLst>
                  <a:ext uri="{FF2B5EF4-FFF2-40B4-BE49-F238E27FC236}">
                    <a16:creationId xmlns:a16="http://schemas.microsoft.com/office/drawing/2014/main" id="{75EA23A7-5603-449B-B199-0165A8741E7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432087" y="4043964"/>
                <a:ext cx="145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67171" name="Freihand 167170">
                <a:extLst>
                  <a:ext uri="{FF2B5EF4-FFF2-40B4-BE49-F238E27FC236}">
                    <a16:creationId xmlns:a16="http://schemas.microsoft.com/office/drawing/2014/main" id="{A6FF2A28-BF94-4A99-B7E4-8E174F8EB1A4}"/>
                  </a:ext>
                </a:extLst>
              </p14:cNvPr>
              <p14:cNvContentPartPr/>
              <p14:nvPr/>
            </p14:nvContentPartPr>
            <p14:xfrm>
              <a:off x="1661047" y="4009044"/>
              <a:ext cx="47880" cy="144000"/>
            </p14:xfrm>
          </p:contentPart>
        </mc:Choice>
        <mc:Fallback xmlns="">
          <p:pic>
            <p:nvPicPr>
              <p:cNvPr id="167171" name="Freihand 167170">
                <a:extLst>
                  <a:ext uri="{FF2B5EF4-FFF2-40B4-BE49-F238E27FC236}">
                    <a16:creationId xmlns:a16="http://schemas.microsoft.com/office/drawing/2014/main" id="{A6FF2A28-BF94-4A99-B7E4-8E174F8EB1A4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656727" y="4004724"/>
                <a:ext cx="56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67172" name="Freihand 167171">
                <a:extLst>
                  <a:ext uri="{FF2B5EF4-FFF2-40B4-BE49-F238E27FC236}">
                    <a16:creationId xmlns:a16="http://schemas.microsoft.com/office/drawing/2014/main" id="{F4BE7436-42C4-4221-AD5E-E3EA6C7179ED}"/>
                  </a:ext>
                </a:extLst>
              </p14:cNvPr>
              <p14:cNvContentPartPr/>
              <p14:nvPr/>
            </p14:nvContentPartPr>
            <p14:xfrm>
              <a:off x="1905847" y="3955404"/>
              <a:ext cx="95760" cy="55080"/>
            </p14:xfrm>
          </p:contentPart>
        </mc:Choice>
        <mc:Fallback xmlns="">
          <p:pic>
            <p:nvPicPr>
              <p:cNvPr id="167172" name="Freihand 167171">
                <a:extLst>
                  <a:ext uri="{FF2B5EF4-FFF2-40B4-BE49-F238E27FC236}">
                    <a16:creationId xmlns:a16="http://schemas.microsoft.com/office/drawing/2014/main" id="{F4BE7436-42C4-4221-AD5E-E3EA6C7179E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901527" y="3951084"/>
                <a:ext cx="104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67173" name="Freihand 167172">
                <a:extLst>
                  <a:ext uri="{FF2B5EF4-FFF2-40B4-BE49-F238E27FC236}">
                    <a16:creationId xmlns:a16="http://schemas.microsoft.com/office/drawing/2014/main" id="{D3089D4F-89E3-4B46-89B7-4BE02531EF04}"/>
                  </a:ext>
                </a:extLst>
              </p14:cNvPr>
              <p14:cNvContentPartPr/>
              <p14:nvPr/>
            </p14:nvContentPartPr>
            <p14:xfrm>
              <a:off x="2039047" y="3923004"/>
              <a:ext cx="64440" cy="97920"/>
            </p14:xfrm>
          </p:contentPart>
        </mc:Choice>
        <mc:Fallback xmlns="">
          <p:pic>
            <p:nvPicPr>
              <p:cNvPr id="167173" name="Freihand 167172">
                <a:extLst>
                  <a:ext uri="{FF2B5EF4-FFF2-40B4-BE49-F238E27FC236}">
                    <a16:creationId xmlns:a16="http://schemas.microsoft.com/office/drawing/2014/main" id="{D3089D4F-89E3-4B46-89B7-4BE02531EF04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034727" y="3918684"/>
                <a:ext cx="730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67174" name="Freihand 167173">
                <a:extLst>
                  <a:ext uri="{FF2B5EF4-FFF2-40B4-BE49-F238E27FC236}">
                    <a16:creationId xmlns:a16="http://schemas.microsoft.com/office/drawing/2014/main" id="{22C0E445-BF78-4BCB-8EC2-3F79665F0D0F}"/>
                  </a:ext>
                </a:extLst>
              </p14:cNvPr>
              <p14:cNvContentPartPr/>
              <p14:nvPr/>
            </p14:nvContentPartPr>
            <p14:xfrm>
              <a:off x="2135887" y="3955044"/>
              <a:ext cx="67320" cy="57960"/>
            </p14:xfrm>
          </p:contentPart>
        </mc:Choice>
        <mc:Fallback xmlns="">
          <p:pic>
            <p:nvPicPr>
              <p:cNvPr id="167174" name="Freihand 167173">
                <a:extLst>
                  <a:ext uri="{FF2B5EF4-FFF2-40B4-BE49-F238E27FC236}">
                    <a16:creationId xmlns:a16="http://schemas.microsoft.com/office/drawing/2014/main" id="{22C0E445-BF78-4BCB-8EC2-3F79665F0D0F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131567" y="3950724"/>
                <a:ext cx="75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67175" name="Freihand 167174">
                <a:extLst>
                  <a:ext uri="{FF2B5EF4-FFF2-40B4-BE49-F238E27FC236}">
                    <a16:creationId xmlns:a16="http://schemas.microsoft.com/office/drawing/2014/main" id="{E2904484-11C0-463E-BC05-628F356FEBC6}"/>
                  </a:ext>
                </a:extLst>
              </p14:cNvPr>
              <p14:cNvContentPartPr/>
              <p14:nvPr/>
            </p14:nvContentPartPr>
            <p14:xfrm>
              <a:off x="2144527" y="4000044"/>
              <a:ext cx="19440" cy="56880"/>
            </p14:xfrm>
          </p:contentPart>
        </mc:Choice>
        <mc:Fallback xmlns="">
          <p:pic>
            <p:nvPicPr>
              <p:cNvPr id="167175" name="Freihand 167174">
                <a:extLst>
                  <a:ext uri="{FF2B5EF4-FFF2-40B4-BE49-F238E27FC236}">
                    <a16:creationId xmlns:a16="http://schemas.microsoft.com/office/drawing/2014/main" id="{E2904484-11C0-463E-BC05-628F356FEBC6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140207" y="3995724"/>
                <a:ext cx="280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67176" name="Freihand 167175">
                <a:extLst>
                  <a:ext uri="{FF2B5EF4-FFF2-40B4-BE49-F238E27FC236}">
                    <a16:creationId xmlns:a16="http://schemas.microsoft.com/office/drawing/2014/main" id="{E04C440E-19E9-4A26-BD56-E9C0E09AD2A5}"/>
                  </a:ext>
                </a:extLst>
              </p14:cNvPr>
              <p14:cNvContentPartPr/>
              <p14:nvPr/>
            </p14:nvContentPartPr>
            <p14:xfrm>
              <a:off x="2157487" y="3913644"/>
              <a:ext cx="78480" cy="138600"/>
            </p14:xfrm>
          </p:contentPart>
        </mc:Choice>
        <mc:Fallback xmlns="">
          <p:pic>
            <p:nvPicPr>
              <p:cNvPr id="167176" name="Freihand 167175">
                <a:extLst>
                  <a:ext uri="{FF2B5EF4-FFF2-40B4-BE49-F238E27FC236}">
                    <a16:creationId xmlns:a16="http://schemas.microsoft.com/office/drawing/2014/main" id="{E04C440E-19E9-4A26-BD56-E9C0E09AD2A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153167" y="3909324"/>
                <a:ext cx="87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67177" name="Freihand 167176">
                <a:extLst>
                  <a:ext uri="{FF2B5EF4-FFF2-40B4-BE49-F238E27FC236}">
                    <a16:creationId xmlns:a16="http://schemas.microsoft.com/office/drawing/2014/main" id="{8CE279B1-B040-4521-B707-2DAE258FA1EB}"/>
                  </a:ext>
                </a:extLst>
              </p14:cNvPr>
              <p14:cNvContentPartPr/>
              <p14:nvPr/>
            </p14:nvContentPartPr>
            <p14:xfrm>
              <a:off x="1826647" y="4065204"/>
              <a:ext cx="416880" cy="30600"/>
            </p14:xfrm>
          </p:contentPart>
        </mc:Choice>
        <mc:Fallback xmlns="">
          <p:pic>
            <p:nvPicPr>
              <p:cNvPr id="167177" name="Freihand 167176">
                <a:extLst>
                  <a:ext uri="{FF2B5EF4-FFF2-40B4-BE49-F238E27FC236}">
                    <a16:creationId xmlns:a16="http://schemas.microsoft.com/office/drawing/2014/main" id="{8CE279B1-B040-4521-B707-2DAE258FA1EB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822327" y="4060884"/>
                <a:ext cx="425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67178" name="Freihand 167177">
                <a:extLst>
                  <a:ext uri="{FF2B5EF4-FFF2-40B4-BE49-F238E27FC236}">
                    <a16:creationId xmlns:a16="http://schemas.microsoft.com/office/drawing/2014/main" id="{35A24DB3-2D5B-4634-B632-32812CB0E615}"/>
                  </a:ext>
                </a:extLst>
              </p14:cNvPr>
              <p14:cNvContentPartPr/>
              <p14:nvPr/>
            </p14:nvContentPartPr>
            <p14:xfrm>
              <a:off x="1992967" y="4150164"/>
              <a:ext cx="93960" cy="38160"/>
            </p14:xfrm>
          </p:contentPart>
        </mc:Choice>
        <mc:Fallback xmlns="">
          <p:pic>
            <p:nvPicPr>
              <p:cNvPr id="167178" name="Freihand 167177">
                <a:extLst>
                  <a:ext uri="{FF2B5EF4-FFF2-40B4-BE49-F238E27FC236}">
                    <a16:creationId xmlns:a16="http://schemas.microsoft.com/office/drawing/2014/main" id="{35A24DB3-2D5B-4634-B632-32812CB0E61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988647" y="4145844"/>
                <a:ext cx="102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67179" name="Freihand 167178">
                <a:extLst>
                  <a:ext uri="{FF2B5EF4-FFF2-40B4-BE49-F238E27FC236}">
                    <a16:creationId xmlns:a16="http://schemas.microsoft.com/office/drawing/2014/main" id="{36826065-7B30-42C3-8270-9965FEF4CAD9}"/>
                  </a:ext>
                </a:extLst>
              </p14:cNvPr>
              <p14:cNvContentPartPr/>
              <p14:nvPr/>
            </p14:nvContentPartPr>
            <p14:xfrm>
              <a:off x="2050567" y="4171404"/>
              <a:ext cx="38160" cy="73440"/>
            </p14:xfrm>
          </p:contentPart>
        </mc:Choice>
        <mc:Fallback xmlns="">
          <p:pic>
            <p:nvPicPr>
              <p:cNvPr id="167179" name="Freihand 167178">
                <a:extLst>
                  <a:ext uri="{FF2B5EF4-FFF2-40B4-BE49-F238E27FC236}">
                    <a16:creationId xmlns:a16="http://schemas.microsoft.com/office/drawing/2014/main" id="{36826065-7B30-42C3-8270-9965FEF4CAD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046247" y="4167084"/>
                <a:ext cx="468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67180" name="Freihand 167179">
                <a:extLst>
                  <a:ext uri="{FF2B5EF4-FFF2-40B4-BE49-F238E27FC236}">
                    <a16:creationId xmlns:a16="http://schemas.microsoft.com/office/drawing/2014/main" id="{D5AA5416-80F5-496C-950A-0F9F82BF7BAB}"/>
                  </a:ext>
                </a:extLst>
              </p14:cNvPr>
              <p14:cNvContentPartPr/>
              <p14:nvPr/>
            </p14:nvContentPartPr>
            <p14:xfrm>
              <a:off x="2178007" y="3951444"/>
              <a:ext cx="165240" cy="262800"/>
            </p14:xfrm>
          </p:contentPart>
        </mc:Choice>
        <mc:Fallback xmlns="">
          <p:pic>
            <p:nvPicPr>
              <p:cNvPr id="167180" name="Freihand 167179">
                <a:extLst>
                  <a:ext uri="{FF2B5EF4-FFF2-40B4-BE49-F238E27FC236}">
                    <a16:creationId xmlns:a16="http://schemas.microsoft.com/office/drawing/2014/main" id="{D5AA5416-80F5-496C-950A-0F9F82BF7BA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173687" y="3947124"/>
                <a:ext cx="173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67181" name="Freihand 167180">
                <a:extLst>
                  <a:ext uri="{FF2B5EF4-FFF2-40B4-BE49-F238E27FC236}">
                    <a16:creationId xmlns:a16="http://schemas.microsoft.com/office/drawing/2014/main" id="{2E9EEF46-5514-4FC4-8649-FF48CA698283}"/>
                  </a:ext>
                </a:extLst>
              </p14:cNvPr>
              <p14:cNvContentPartPr/>
              <p14:nvPr/>
            </p14:nvContentPartPr>
            <p14:xfrm>
              <a:off x="1491487" y="4244124"/>
              <a:ext cx="830160" cy="45720"/>
            </p14:xfrm>
          </p:contentPart>
        </mc:Choice>
        <mc:Fallback xmlns="">
          <p:pic>
            <p:nvPicPr>
              <p:cNvPr id="167181" name="Freihand 167180">
                <a:extLst>
                  <a:ext uri="{FF2B5EF4-FFF2-40B4-BE49-F238E27FC236}">
                    <a16:creationId xmlns:a16="http://schemas.microsoft.com/office/drawing/2014/main" id="{2E9EEF46-5514-4FC4-8649-FF48CA69828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487167" y="4239804"/>
                <a:ext cx="838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67182" name="Freihand 167181">
                <a:extLst>
                  <a:ext uri="{FF2B5EF4-FFF2-40B4-BE49-F238E27FC236}">
                    <a16:creationId xmlns:a16="http://schemas.microsoft.com/office/drawing/2014/main" id="{D8FF632B-B657-4E03-9571-CB0AC4D26D46}"/>
                  </a:ext>
                </a:extLst>
              </p14:cNvPr>
              <p14:cNvContentPartPr/>
              <p14:nvPr/>
            </p14:nvContentPartPr>
            <p14:xfrm>
              <a:off x="1696327" y="4351764"/>
              <a:ext cx="137880" cy="142560"/>
            </p14:xfrm>
          </p:contentPart>
        </mc:Choice>
        <mc:Fallback xmlns="">
          <p:pic>
            <p:nvPicPr>
              <p:cNvPr id="167182" name="Freihand 167181">
                <a:extLst>
                  <a:ext uri="{FF2B5EF4-FFF2-40B4-BE49-F238E27FC236}">
                    <a16:creationId xmlns:a16="http://schemas.microsoft.com/office/drawing/2014/main" id="{D8FF632B-B657-4E03-9571-CB0AC4D26D4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692007" y="4347444"/>
                <a:ext cx="146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67183" name="Freihand 167182">
                <a:extLst>
                  <a:ext uri="{FF2B5EF4-FFF2-40B4-BE49-F238E27FC236}">
                    <a16:creationId xmlns:a16="http://schemas.microsoft.com/office/drawing/2014/main" id="{CCADBD48-E1EB-44C1-8C33-072ECDF55FB8}"/>
                  </a:ext>
                </a:extLst>
              </p14:cNvPr>
              <p14:cNvContentPartPr/>
              <p14:nvPr/>
            </p14:nvContentPartPr>
            <p14:xfrm>
              <a:off x="1937527" y="4392084"/>
              <a:ext cx="96840" cy="65160"/>
            </p14:xfrm>
          </p:contentPart>
        </mc:Choice>
        <mc:Fallback xmlns="">
          <p:pic>
            <p:nvPicPr>
              <p:cNvPr id="167183" name="Freihand 167182">
                <a:extLst>
                  <a:ext uri="{FF2B5EF4-FFF2-40B4-BE49-F238E27FC236}">
                    <a16:creationId xmlns:a16="http://schemas.microsoft.com/office/drawing/2014/main" id="{CCADBD48-E1EB-44C1-8C33-072ECDF55FB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933207" y="4387764"/>
                <a:ext cx="105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67184" name="Freihand 167183">
                <a:extLst>
                  <a:ext uri="{FF2B5EF4-FFF2-40B4-BE49-F238E27FC236}">
                    <a16:creationId xmlns:a16="http://schemas.microsoft.com/office/drawing/2014/main" id="{71208201-BE27-4076-8EA8-83795E7ED32F}"/>
                  </a:ext>
                </a:extLst>
              </p14:cNvPr>
              <p14:cNvContentPartPr/>
              <p14:nvPr/>
            </p14:nvContentPartPr>
            <p14:xfrm>
              <a:off x="1981447" y="4400004"/>
              <a:ext cx="77040" cy="126000"/>
            </p14:xfrm>
          </p:contentPart>
        </mc:Choice>
        <mc:Fallback xmlns="">
          <p:pic>
            <p:nvPicPr>
              <p:cNvPr id="167184" name="Freihand 167183">
                <a:extLst>
                  <a:ext uri="{FF2B5EF4-FFF2-40B4-BE49-F238E27FC236}">
                    <a16:creationId xmlns:a16="http://schemas.microsoft.com/office/drawing/2014/main" id="{71208201-BE27-4076-8EA8-83795E7ED32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977127" y="4395684"/>
                <a:ext cx="85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67185" name="Freihand 167184">
                <a:extLst>
                  <a:ext uri="{FF2B5EF4-FFF2-40B4-BE49-F238E27FC236}">
                    <a16:creationId xmlns:a16="http://schemas.microsoft.com/office/drawing/2014/main" id="{84A63495-E3B5-42F7-BF53-566A3E6F7EB4}"/>
                  </a:ext>
                </a:extLst>
              </p14:cNvPr>
              <p14:cNvContentPartPr/>
              <p14:nvPr/>
            </p14:nvContentPartPr>
            <p14:xfrm>
              <a:off x="2494807" y="4283724"/>
              <a:ext cx="195840" cy="6840"/>
            </p14:xfrm>
          </p:contentPart>
        </mc:Choice>
        <mc:Fallback xmlns="">
          <p:pic>
            <p:nvPicPr>
              <p:cNvPr id="167185" name="Freihand 167184">
                <a:extLst>
                  <a:ext uri="{FF2B5EF4-FFF2-40B4-BE49-F238E27FC236}">
                    <a16:creationId xmlns:a16="http://schemas.microsoft.com/office/drawing/2014/main" id="{84A63495-E3B5-42F7-BF53-566A3E6F7EB4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490487" y="4279404"/>
                <a:ext cx="204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67186" name="Freihand 167185">
                <a:extLst>
                  <a:ext uri="{FF2B5EF4-FFF2-40B4-BE49-F238E27FC236}">
                    <a16:creationId xmlns:a16="http://schemas.microsoft.com/office/drawing/2014/main" id="{97930674-6A79-4B5A-9827-0D190F13A693}"/>
                  </a:ext>
                </a:extLst>
              </p14:cNvPr>
              <p14:cNvContentPartPr/>
              <p14:nvPr/>
            </p14:nvContentPartPr>
            <p14:xfrm>
              <a:off x="2492647" y="4330884"/>
              <a:ext cx="171360" cy="13680"/>
            </p14:xfrm>
          </p:contentPart>
        </mc:Choice>
        <mc:Fallback xmlns="">
          <p:pic>
            <p:nvPicPr>
              <p:cNvPr id="167186" name="Freihand 167185">
                <a:extLst>
                  <a:ext uri="{FF2B5EF4-FFF2-40B4-BE49-F238E27FC236}">
                    <a16:creationId xmlns:a16="http://schemas.microsoft.com/office/drawing/2014/main" id="{97930674-6A79-4B5A-9827-0D190F13A69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488327" y="4326564"/>
                <a:ext cx="180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67023" name="Freihand 167022">
                <a:extLst>
                  <a:ext uri="{FF2B5EF4-FFF2-40B4-BE49-F238E27FC236}">
                    <a16:creationId xmlns:a16="http://schemas.microsoft.com/office/drawing/2014/main" id="{3822F4F3-4827-49A2-A954-681D27A5FEA5}"/>
                  </a:ext>
                </a:extLst>
              </p14:cNvPr>
              <p14:cNvContentPartPr/>
              <p14:nvPr/>
            </p14:nvContentPartPr>
            <p14:xfrm>
              <a:off x="3756247" y="3273564"/>
              <a:ext cx="176760" cy="21240"/>
            </p14:xfrm>
          </p:contentPart>
        </mc:Choice>
        <mc:Fallback xmlns="">
          <p:pic>
            <p:nvPicPr>
              <p:cNvPr id="167023" name="Freihand 167022">
                <a:extLst>
                  <a:ext uri="{FF2B5EF4-FFF2-40B4-BE49-F238E27FC236}">
                    <a16:creationId xmlns:a16="http://schemas.microsoft.com/office/drawing/2014/main" id="{3822F4F3-4827-49A2-A954-681D27A5FEA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751927" y="3269244"/>
                <a:ext cx="185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67024" name="Freihand 167023">
                <a:extLst>
                  <a:ext uri="{FF2B5EF4-FFF2-40B4-BE49-F238E27FC236}">
                    <a16:creationId xmlns:a16="http://schemas.microsoft.com/office/drawing/2014/main" id="{A99DE1B1-5DBA-448E-9972-57C41E455CAA}"/>
                  </a:ext>
                </a:extLst>
              </p14:cNvPr>
              <p14:cNvContentPartPr/>
              <p14:nvPr/>
            </p14:nvContentPartPr>
            <p14:xfrm>
              <a:off x="3747247" y="3328284"/>
              <a:ext cx="236160" cy="20160"/>
            </p14:xfrm>
          </p:contentPart>
        </mc:Choice>
        <mc:Fallback xmlns="">
          <p:pic>
            <p:nvPicPr>
              <p:cNvPr id="167024" name="Freihand 167023">
                <a:extLst>
                  <a:ext uri="{FF2B5EF4-FFF2-40B4-BE49-F238E27FC236}">
                    <a16:creationId xmlns:a16="http://schemas.microsoft.com/office/drawing/2014/main" id="{A99DE1B1-5DBA-448E-9972-57C41E455CA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742927" y="3323964"/>
                <a:ext cx="244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67025" name="Freihand 167024">
                <a:extLst>
                  <a:ext uri="{FF2B5EF4-FFF2-40B4-BE49-F238E27FC236}">
                    <a16:creationId xmlns:a16="http://schemas.microsoft.com/office/drawing/2014/main" id="{49191EB6-ABDC-4833-8C4A-7CA49D081BD7}"/>
                  </a:ext>
                </a:extLst>
              </p14:cNvPr>
              <p14:cNvContentPartPr/>
              <p14:nvPr/>
            </p14:nvContentPartPr>
            <p14:xfrm>
              <a:off x="3962887" y="3234324"/>
              <a:ext cx="177120" cy="195120"/>
            </p14:xfrm>
          </p:contentPart>
        </mc:Choice>
        <mc:Fallback xmlns="">
          <p:pic>
            <p:nvPicPr>
              <p:cNvPr id="167025" name="Freihand 167024">
                <a:extLst>
                  <a:ext uri="{FF2B5EF4-FFF2-40B4-BE49-F238E27FC236}">
                    <a16:creationId xmlns:a16="http://schemas.microsoft.com/office/drawing/2014/main" id="{49191EB6-ABDC-4833-8C4A-7CA49D081BD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958567" y="3230004"/>
                <a:ext cx="1857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67127" name="Freihand 167126">
                <a:extLst>
                  <a:ext uri="{FF2B5EF4-FFF2-40B4-BE49-F238E27FC236}">
                    <a16:creationId xmlns:a16="http://schemas.microsoft.com/office/drawing/2014/main" id="{1EA5B31B-661B-49BC-B773-8E170FF5EDE9}"/>
                  </a:ext>
                </a:extLst>
              </p14:cNvPr>
              <p14:cNvContentPartPr/>
              <p14:nvPr/>
            </p14:nvContentPartPr>
            <p14:xfrm>
              <a:off x="3084487" y="3715284"/>
              <a:ext cx="157680" cy="15840"/>
            </p14:xfrm>
          </p:contentPart>
        </mc:Choice>
        <mc:Fallback xmlns="">
          <p:pic>
            <p:nvPicPr>
              <p:cNvPr id="167127" name="Freihand 167126">
                <a:extLst>
                  <a:ext uri="{FF2B5EF4-FFF2-40B4-BE49-F238E27FC236}">
                    <a16:creationId xmlns:a16="http://schemas.microsoft.com/office/drawing/2014/main" id="{1EA5B31B-661B-49BC-B773-8E170FF5EDE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080167" y="3710964"/>
                <a:ext cx="166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67128" name="Freihand 167127">
                <a:extLst>
                  <a:ext uri="{FF2B5EF4-FFF2-40B4-BE49-F238E27FC236}">
                    <a16:creationId xmlns:a16="http://schemas.microsoft.com/office/drawing/2014/main" id="{B51855B2-5862-4ED3-99B2-41AA7D96698F}"/>
                  </a:ext>
                </a:extLst>
              </p14:cNvPr>
              <p14:cNvContentPartPr/>
              <p14:nvPr/>
            </p14:nvContentPartPr>
            <p14:xfrm>
              <a:off x="3134167" y="3747324"/>
              <a:ext cx="122760" cy="5040"/>
            </p14:xfrm>
          </p:contentPart>
        </mc:Choice>
        <mc:Fallback xmlns="">
          <p:pic>
            <p:nvPicPr>
              <p:cNvPr id="167128" name="Freihand 167127">
                <a:extLst>
                  <a:ext uri="{FF2B5EF4-FFF2-40B4-BE49-F238E27FC236}">
                    <a16:creationId xmlns:a16="http://schemas.microsoft.com/office/drawing/2014/main" id="{B51855B2-5862-4ED3-99B2-41AA7D96698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129847" y="3743004"/>
                <a:ext cx="131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67129" name="Freihand 167128">
                <a:extLst>
                  <a:ext uri="{FF2B5EF4-FFF2-40B4-BE49-F238E27FC236}">
                    <a16:creationId xmlns:a16="http://schemas.microsoft.com/office/drawing/2014/main" id="{F276A69A-6B37-4B56-99DB-093B2A7A2642}"/>
                  </a:ext>
                </a:extLst>
              </p14:cNvPr>
              <p14:cNvContentPartPr/>
              <p14:nvPr/>
            </p14:nvContentPartPr>
            <p14:xfrm>
              <a:off x="3473647" y="3566964"/>
              <a:ext cx="138960" cy="109800"/>
            </p14:xfrm>
          </p:contentPart>
        </mc:Choice>
        <mc:Fallback xmlns="">
          <p:pic>
            <p:nvPicPr>
              <p:cNvPr id="167129" name="Freihand 167128">
                <a:extLst>
                  <a:ext uri="{FF2B5EF4-FFF2-40B4-BE49-F238E27FC236}">
                    <a16:creationId xmlns:a16="http://schemas.microsoft.com/office/drawing/2014/main" id="{F276A69A-6B37-4B56-99DB-093B2A7A2642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469327" y="3562644"/>
                <a:ext cx="1476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67130" name="Freihand 167129">
                <a:extLst>
                  <a:ext uri="{FF2B5EF4-FFF2-40B4-BE49-F238E27FC236}">
                    <a16:creationId xmlns:a16="http://schemas.microsoft.com/office/drawing/2014/main" id="{AD44B009-432E-464A-B42C-FDB264AB84A4}"/>
                  </a:ext>
                </a:extLst>
              </p14:cNvPr>
              <p14:cNvContentPartPr/>
              <p14:nvPr/>
            </p14:nvContentPartPr>
            <p14:xfrm>
              <a:off x="3611887" y="3655524"/>
              <a:ext cx="66240" cy="48240"/>
            </p14:xfrm>
          </p:contentPart>
        </mc:Choice>
        <mc:Fallback xmlns="">
          <p:pic>
            <p:nvPicPr>
              <p:cNvPr id="167130" name="Freihand 167129">
                <a:extLst>
                  <a:ext uri="{FF2B5EF4-FFF2-40B4-BE49-F238E27FC236}">
                    <a16:creationId xmlns:a16="http://schemas.microsoft.com/office/drawing/2014/main" id="{AD44B009-432E-464A-B42C-FDB264AB84A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607567" y="3651204"/>
                <a:ext cx="74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67131" name="Freihand 167130">
                <a:extLst>
                  <a:ext uri="{FF2B5EF4-FFF2-40B4-BE49-F238E27FC236}">
                    <a16:creationId xmlns:a16="http://schemas.microsoft.com/office/drawing/2014/main" id="{F68CDA86-40DE-4495-95ED-17F291B4378C}"/>
                  </a:ext>
                </a:extLst>
              </p14:cNvPr>
              <p14:cNvContentPartPr/>
              <p14:nvPr/>
            </p14:nvContentPartPr>
            <p14:xfrm>
              <a:off x="3430807" y="3741564"/>
              <a:ext cx="339480" cy="12240"/>
            </p14:xfrm>
          </p:contentPart>
        </mc:Choice>
        <mc:Fallback xmlns="">
          <p:pic>
            <p:nvPicPr>
              <p:cNvPr id="167131" name="Freihand 167130">
                <a:extLst>
                  <a:ext uri="{FF2B5EF4-FFF2-40B4-BE49-F238E27FC236}">
                    <a16:creationId xmlns:a16="http://schemas.microsoft.com/office/drawing/2014/main" id="{F68CDA86-40DE-4495-95ED-17F291B4378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426487" y="3737244"/>
                <a:ext cx="348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67132" name="Freihand 167131">
                <a:extLst>
                  <a:ext uri="{FF2B5EF4-FFF2-40B4-BE49-F238E27FC236}">
                    <a16:creationId xmlns:a16="http://schemas.microsoft.com/office/drawing/2014/main" id="{5189C201-677F-4315-9403-DFF7A626DF4B}"/>
                  </a:ext>
                </a:extLst>
              </p14:cNvPr>
              <p14:cNvContentPartPr/>
              <p14:nvPr/>
            </p14:nvContentPartPr>
            <p14:xfrm>
              <a:off x="3549247" y="3802044"/>
              <a:ext cx="99720" cy="54000"/>
            </p14:xfrm>
          </p:contentPart>
        </mc:Choice>
        <mc:Fallback xmlns="">
          <p:pic>
            <p:nvPicPr>
              <p:cNvPr id="167132" name="Freihand 167131">
                <a:extLst>
                  <a:ext uri="{FF2B5EF4-FFF2-40B4-BE49-F238E27FC236}">
                    <a16:creationId xmlns:a16="http://schemas.microsoft.com/office/drawing/2014/main" id="{5189C201-677F-4315-9403-DFF7A626DF4B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544927" y="3797724"/>
                <a:ext cx="108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67133" name="Freihand 167132">
                <a:extLst>
                  <a:ext uri="{FF2B5EF4-FFF2-40B4-BE49-F238E27FC236}">
                    <a16:creationId xmlns:a16="http://schemas.microsoft.com/office/drawing/2014/main" id="{16B3134B-A211-42F1-AB95-0838575C39AC}"/>
                  </a:ext>
                </a:extLst>
              </p14:cNvPr>
              <p14:cNvContentPartPr/>
              <p14:nvPr/>
            </p14:nvContentPartPr>
            <p14:xfrm>
              <a:off x="3584167" y="3803844"/>
              <a:ext cx="85680" cy="155160"/>
            </p14:xfrm>
          </p:contentPart>
        </mc:Choice>
        <mc:Fallback xmlns="">
          <p:pic>
            <p:nvPicPr>
              <p:cNvPr id="167133" name="Freihand 167132">
                <a:extLst>
                  <a:ext uri="{FF2B5EF4-FFF2-40B4-BE49-F238E27FC236}">
                    <a16:creationId xmlns:a16="http://schemas.microsoft.com/office/drawing/2014/main" id="{16B3134B-A211-42F1-AB95-0838575C39AC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579847" y="3799524"/>
                <a:ext cx="94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67134" name="Freihand 167133">
                <a:extLst>
                  <a:ext uri="{FF2B5EF4-FFF2-40B4-BE49-F238E27FC236}">
                    <a16:creationId xmlns:a16="http://schemas.microsoft.com/office/drawing/2014/main" id="{9E526830-0808-4F11-871B-84A5EE126EEC}"/>
                  </a:ext>
                </a:extLst>
              </p14:cNvPr>
              <p14:cNvContentPartPr/>
              <p14:nvPr/>
            </p14:nvContentPartPr>
            <p14:xfrm>
              <a:off x="3977287" y="3709164"/>
              <a:ext cx="5400" cy="128520"/>
            </p14:xfrm>
          </p:contentPart>
        </mc:Choice>
        <mc:Fallback xmlns="">
          <p:pic>
            <p:nvPicPr>
              <p:cNvPr id="167134" name="Freihand 167133">
                <a:extLst>
                  <a:ext uri="{FF2B5EF4-FFF2-40B4-BE49-F238E27FC236}">
                    <a16:creationId xmlns:a16="http://schemas.microsoft.com/office/drawing/2014/main" id="{9E526830-0808-4F11-871B-84A5EE126EE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972967" y="3704844"/>
                <a:ext cx="140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67135" name="Freihand 167134">
                <a:extLst>
                  <a:ext uri="{FF2B5EF4-FFF2-40B4-BE49-F238E27FC236}">
                    <a16:creationId xmlns:a16="http://schemas.microsoft.com/office/drawing/2014/main" id="{BE9A920C-AA26-4C7A-A9E9-4FF0A02BDA5E}"/>
                  </a:ext>
                </a:extLst>
              </p14:cNvPr>
              <p14:cNvContentPartPr/>
              <p14:nvPr/>
            </p14:nvContentPartPr>
            <p14:xfrm>
              <a:off x="3918607" y="3750564"/>
              <a:ext cx="158040" cy="8640"/>
            </p14:xfrm>
          </p:contentPart>
        </mc:Choice>
        <mc:Fallback xmlns="">
          <p:pic>
            <p:nvPicPr>
              <p:cNvPr id="167135" name="Freihand 167134">
                <a:extLst>
                  <a:ext uri="{FF2B5EF4-FFF2-40B4-BE49-F238E27FC236}">
                    <a16:creationId xmlns:a16="http://schemas.microsoft.com/office/drawing/2014/main" id="{BE9A920C-AA26-4C7A-A9E9-4FF0A02BDA5E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914287" y="3746244"/>
                <a:ext cx="166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67136" name="Freihand 167135">
                <a:extLst>
                  <a:ext uri="{FF2B5EF4-FFF2-40B4-BE49-F238E27FC236}">
                    <a16:creationId xmlns:a16="http://schemas.microsoft.com/office/drawing/2014/main" id="{7F2793F2-E0B7-4581-9685-7464817727D9}"/>
                  </a:ext>
                </a:extLst>
              </p14:cNvPr>
              <p14:cNvContentPartPr/>
              <p14:nvPr/>
            </p14:nvContentPartPr>
            <p14:xfrm>
              <a:off x="4227487" y="3670284"/>
              <a:ext cx="106920" cy="98280"/>
            </p14:xfrm>
          </p:contentPart>
        </mc:Choice>
        <mc:Fallback xmlns="">
          <p:pic>
            <p:nvPicPr>
              <p:cNvPr id="167136" name="Freihand 167135">
                <a:extLst>
                  <a:ext uri="{FF2B5EF4-FFF2-40B4-BE49-F238E27FC236}">
                    <a16:creationId xmlns:a16="http://schemas.microsoft.com/office/drawing/2014/main" id="{7F2793F2-E0B7-4581-9685-7464817727D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223167" y="3665964"/>
                <a:ext cx="115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0B28CC3A-1AF8-4D58-8AED-AF3EF72F2956}"/>
                  </a:ext>
                </a:extLst>
              </p14:cNvPr>
              <p14:cNvContentPartPr/>
              <p14:nvPr/>
            </p14:nvContentPartPr>
            <p14:xfrm>
              <a:off x="4374007" y="3736164"/>
              <a:ext cx="85320" cy="112680"/>
            </p14:xfrm>
          </p:contentPart>
        </mc:Choice>
        <mc:Fallback xmlns=""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0B28CC3A-1AF8-4D58-8AED-AF3EF72F295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369687" y="3731844"/>
                <a:ext cx="939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CD3CF6C5-F0DB-467F-A50C-30ABC1CE4798}"/>
                  </a:ext>
                </a:extLst>
              </p14:cNvPr>
              <p14:cNvContentPartPr/>
              <p14:nvPr/>
            </p14:nvContentPartPr>
            <p14:xfrm>
              <a:off x="4185007" y="3490284"/>
              <a:ext cx="453240" cy="445680"/>
            </p14:xfrm>
          </p:contentPart>
        </mc:Choice>
        <mc:Fallback xmlns=""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CD3CF6C5-F0DB-467F-A50C-30ABC1CE4798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180687" y="3485964"/>
                <a:ext cx="4618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67141" name="Freihand 167140">
                <a:extLst>
                  <a:ext uri="{FF2B5EF4-FFF2-40B4-BE49-F238E27FC236}">
                    <a16:creationId xmlns:a16="http://schemas.microsoft.com/office/drawing/2014/main" id="{48A40715-39B3-44AD-848A-32D8C59E2075}"/>
                  </a:ext>
                </a:extLst>
              </p14:cNvPr>
              <p14:cNvContentPartPr/>
              <p14:nvPr/>
            </p14:nvContentPartPr>
            <p14:xfrm>
              <a:off x="3375727" y="3398484"/>
              <a:ext cx="461160" cy="752760"/>
            </p14:xfrm>
          </p:contentPart>
        </mc:Choice>
        <mc:Fallback xmlns="">
          <p:pic>
            <p:nvPicPr>
              <p:cNvPr id="167141" name="Freihand 167140">
                <a:extLst>
                  <a:ext uri="{FF2B5EF4-FFF2-40B4-BE49-F238E27FC236}">
                    <a16:creationId xmlns:a16="http://schemas.microsoft.com/office/drawing/2014/main" id="{48A40715-39B3-44AD-848A-32D8C59E207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371407" y="3394164"/>
                <a:ext cx="46980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167143" name="Freihand 167142">
                <a:extLst>
                  <a:ext uri="{FF2B5EF4-FFF2-40B4-BE49-F238E27FC236}">
                    <a16:creationId xmlns:a16="http://schemas.microsoft.com/office/drawing/2014/main" id="{01072043-B49B-48BB-A114-702A40C8053A}"/>
                  </a:ext>
                </a:extLst>
              </p14:cNvPr>
              <p14:cNvContentPartPr/>
              <p14:nvPr/>
            </p14:nvContentPartPr>
            <p14:xfrm>
              <a:off x="3859207" y="3715284"/>
              <a:ext cx="13320" cy="67680"/>
            </p14:xfrm>
          </p:contentPart>
        </mc:Choice>
        <mc:Fallback xmlns="">
          <p:pic>
            <p:nvPicPr>
              <p:cNvPr id="167143" name="Freihand 167142">
                <a:extLst>
                  <a:ext uri="{FF2B5EF4-FFF2-40B4-BE49-F238E27FC236}">
                    <a16:creationId xmlns:a16="http://schemas.microsoft.com/office/drawing/2014/main" id="{01072043-B49B-48BB-A114-702A40C8053A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854887" y="3710964"/>
                <a:ext cx="21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167144" name="Freihand 167143">
                <a:extLst>
                  <a:ext uri="{FF2B5EF4-FFF2-40B4-BE49-F238E27FC236}">
                    <a16:creationId xmlns:a16="http://schemas.microsoft.com/office/drawing/2014/main" id="{D3854800-A42F-4F98-AC7D-18FB20A3B678}"/>
                  </a:ext>
                </a:extLst>
              </p14:cNvPr>
              <p14:cNvContentPartPr/>
              <p14:nvPr/>
            </p14:nvContentPartPr>
            <p14:xfrm>
              <a:off x="3888007" y="3554004"/>
              <a:ext cx="18360" cy="271080"/>
            </p14:xfrm>
          </p:contentPart>
        </mc:Choice>
        <mc:Fallback xmlns="">
          <p:pic>
            <p:nvPicPr>
              <p:cNvPr id="167144" name="Freihand 167143">
                <a:extLst>
                  <a:ext uri="{FF2B5EF4-FFF2-40B4-BE49-F238E27FC236}">
                    <a16:creationId xmlns:a16="http://schemas.microsoft.com/office/drawing/2014/main" id="{D3854800-A42F-4F98-AC7D-18FB20A3B678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883687" y="3549684"/>
                <a:ext cx="27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67145" name="Freihand 167144">
                <a:extLst>
                  <a:ext uri="{FF2B5EF4-FFF2-40B4-BE49-F238E27FC236}">
                    <a16:creationId xmlns:a16="http://schemas.microsoft.com/office/drawing/2014/main" id="{067FF7CF-8479-41F7-8E3B-812B2CA8FE37}"/>
                  </a:ext>
                </a:extLst>
              </p14:cNvPr>
              <p14:cNvContentPartPr/>
              <p14:nvPr/>
            </p14:nvContentPartPr>
            <p14:xfrm>
              <a:off x="3846607" y="3755964"/>
              <a:ext cx="108720" cy="183600"/>
            </p14:xfrm>
          </p:contentPart>
        </mc:Choice>
        <mc:Fallback xmlns="">
          <p:pic>
            <p:nvPicPr>
              <p:cNvPr id="167145" name="Freihand 167144">
                <a:extLst>
                  <a:ext uri="{FF2B5EF4-FFF2-40B4-BE49-F238E27FC236}">
                    <a16:creationId xmlns:a16="http://schemas.microsoft.com/office/drawing/2014/main" id="{067FF7CF-8479-41F7-8E3B-812B2CA8FE37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842287" y="3751644"/>
                <a:ext cx="1173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167147" name="Freihand 167146">
                <a:extLst>
                  <a:ext uri="{FF2B5EF4-FFF2-40B4-BE49-F238E27FC236}">
                    <a16:creationId xmlns:a16="http://schemas.microsoft.com/office/drawing/2014/main" id="{2EFBDF4F-5F0A-42B9-B918-247B40EDCFF2}"/>
                  </a:ext>
                </a:extLst>
              </p14:cNvPr>
              <p14:cNvContentPartPr/>
              <p14:nvPr/>
            </p14:nvContentPartPr>
            <p14:xfrm>
              <a:off x="3773527" y="4193364"/>
              <a:ext cx="360" cy="360"/>
            </p14:xfrm>
          </p:contentPart>
        </mc:Choice>
        <mc:Fallback xmlns="">
          <p:pic>
            <p:nvPicPr>
              <p:cNvPr id="167147" name="Freihand 167146">
                <a:extLst>
                  <a:ext uri="{FF2B5EF4-FFF2-40B4-BE49-F238E27FC236}">
                    <a16:creationId xmlns:a16="http://schemas.microsoft.com/office/drawing/2014/main" id="{2EFBDF4F-5F0A-42B9-B918-247B40EDCFF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69207" y="41890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67148" name="Freihand 167147">
                <a:extLst>
                  <a:ext uri="{FF2B5EF4-FFF2-40B4-BE49-F238E27FC236}">
                    <a16:creationId xmlns:a16="http://schemas.microsoft.com/office/drawing/2014/main" id="{CF1EC58B-1B94-4BF0-9109-75E5644C81BC}"/>
                  </a:ext>
                </a:extLst>
              </p14:cNvPr>
              <p14:cNvContentPartPr/>
              <p14:nvPr/>
            </p14:nvContentPartPr>
            <p14:xfrm>
              <a:off x="3857047" y="4078884"/>
              <a:ext cx="146880" cy="109440"/>
            </p14:xfrm>
          </p:contentPart>
        </mc:Choice>
        <mc:Fallback xmlns="">
          <p:pic>
            <p:nvPicPr>
              <p:cNvPr id="167148" name="Freihand 167147">
                <a:extLst>
                  <a:ext uri="{FF2B5EF4-FFF2-40B4-BE49-F238E27FC236}">
                    <a16:creationId xmlns:a16="http://schemas.microsoft.com/office/drawing/2014/main" id="{CF1EC58B-1B94-4BF0-9109-75E5644C81B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852727" y="4074564"/>
                <a:ext cx="155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67149" name="Freihand 167148">
                <a:extLst>
                  <a:ext uri="{FF2B5EF4-FFF2-40B4-BE49-F238E27FC236}">
                    <a16:creationId xmlns:a16="http://schemas.microsoft.com/office/drawing/2014/main" id="{98D33912-2A56-4725-87AD-BCFB6575EDCC}"/>
                  </a:ext>
                </a:extLst>
              </p14:cNvPr>
              <p14:cNvContentPartPr/>
              <p14:nvPr/>
            </p14:nvContentPartPr>
            <p14:xfrm>
              <a:off x="4031287" y="4079244"/>
              <a:ext cx="196920" cy="87840"/>
            </p14:xfrm>
          </p:contentPart>
        </mc:Choice>
        <mc:Fallback xmlns="">
          <p:pic>
            <p:nvPicPr>
              <p:cNvPr id="167149" name="Freihand 167148">
                <a:extLst>
                  <a:ext uri="{FF2B5EF4-FFF2-40B4-BE49-F238E27FC236}">
                    <a16:creationId xmlns:a16="http://schemas.microsoft.com/office/drawing/2014/main" id="{98D33912-2A56-4725-87AD-BCFB6575EDC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026967" y="4074924"/>
                <a:ext cx="205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67150" name="Freihand 167149">
                <a:extLst>
                  <a:ext uri="{FF2B5EF4-FFF2-40B4-BE49-F238E27FC236}">
                    <a16:creationId xmlns:a16="http://schemas.microsoft.com/office/drawing/2014/main" id="{86704134-8D71-4D03-93EC-B0D417C42505}"/>
                  </a:ext>
                </a:extLst>
              </p14:cNvPr>
              <p14:cNvContentPartPr/>
              <p14:nvPr/>
            </p14:nvContentPartPr>
            <p14:xfrm>
              <a:off x="4247287" y="4085724"/>
              <a:ext cx="84240" cy="58320"/>
            </p14:xfrm>
          </p:contentPart>
        </mc:Choice>
        <mc:Fallback xmlns="">
          <p:pic>
            <p:nvPicPr>
              <p:cNvPr id="167150" name="Freihand 167149">
                <a:extLst>
                  <a:ext uri="{FF2B5EF4-FFF2-40B4-BE49-F238E27FC236}">
                    <a16:creationId xmlns:a16="http://schemas.microsoft.com/office/drawing/2014/main" id="{86704134-8D71-4D03-93EC-B0D417C4250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242967" y="4081404"/>
                <a:ext cx="92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67151" name="Freihand 167150">
                <a:extLst>
                  <a:ext uri="{FF2B5EF4-FFF2-40B4-BE49-F238E27FC236}">
                    <a16:creationId xmlns:a16="http://schemas.microsoft.com/office/drawing/2014/main" id="{E0E50AC8-7728-48DD-9932-1AF7AA81DFEA}"/>
                  </a:ext>
                </a:extLst>
              </p14:cNvPr>
              <p14:cNvContentPartPr/>
              <p14:nvPr/>
            </p14:nvContentPartPr>
            <p14:xfrm>
              <a:off x="4471207" y="4052964"/>
              <a:ext cx="137520" cy="46800"/>
            </p14:xfrm>
          </p:contentPart>
        </mc:Choice>
        <mc:Fallback xmlns="">
          <p:pic>
            <p:nvPicPr>
              <p:cNvPr id="167151" name="Freihand 167150">
                <a:extLst>
                  <a:ext uri="{FF2B5EF4-FFF2-40B4-BE49-F238E27FC236}">
                    <a16:creationId xmlns:a16="http://schemas.microsoft.com/office/drawing/2014/main" id="{E0E50AC8-7728-48DD-9932-1AF7AA81DFEA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466887" y="4048644"/>
                <a:ext cx="146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67152" name="Freihand 167151">
                <a:extLst>
                  <a:ext uri="{FF2B5EF4-FFF2-40B4-BE49-F238E27FC236}">
                    <a16:creationId xmlns:a16="http://schemas.microsoft.com/office/drawing/2014/main" id="{DFDFF2E3-B210-4CE2-8F11-85AF89216BB8}"/>
                  </a:ext>
                </a:extLst>
              </p14:cNvPr>
              <p14:cNvContentPartPr/>
              <p14:nvPr/>
            </p14:nvContentPartPr>
            <p14:xfrm>
              <a:off x="4529887" y="4034604"/>
              <a:ext cx="94320" cy="208080"/>
            </p14:xfrm>
          </p:contentPart>
        </mc:Choice>
        <mc:Fallback xmlns="">
          <p:pic>
            <p:nvPicPr>
              <p:cNvPr id="167152" name="Freihand 167151">
                <a:extLst>
                  <a:ext uri="{FF2B5EF4-FFF2-40B4-BE49-F238E27FC236}">
                    <a16:creationId xmlns:a16="http://schemas.microsoft.com/office/drawing/2014/main" id="{DFDFF2E3-B210-4CE2-8F11-85AF89216BB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525567" y="4030284"/>
                <a:ext cx="102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67153" name="Freihand 167152">
                <a:extLst>
                  <a:ext uri="{FF2B5EF4-FFF2-40B4-BE49-F238E27FC236}">
                    <a16:creationId xmlns:a16="http://schemas.microsoft.com/office/drawing/2014/main" id="{87EC7C10-507C-47D4-A4EF-4F70B0349C4A}"/>
                  </a:ext>
                </a:extLst>
              </p14:cNvPr>
              <p14:cNvContentPartPr/>
              <p14:nvPr/>
            </p14:nvContentPartPr>
            <p14:xfrm>
              <a:off x="4735807" y="4002564"/>
              <a:ext cx="47880" cy="151920"/>
            </p14:xfrm>
          </p:contentPart>
        </mc:Choice>
        <mc:Fallback xmlns="">
          <p:pic>
            <p:nvPicPr>
              <p:cNvPr id="167153" name="Freihand 167152">
                <a:extLst>
                  <a:ext uri="{FF2B5EF4-FFF2-40B4-BE49-F238E27FC236}">
                    <a16:creationId xmlns:a16="http://schemas.microsoft.com/office/drawing/2014/main" id="{87EC7C10-507C-47D4-A4EF-4F70B0349C4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731487" y="3998244"/>
                <a:ext cx="565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67154" name="Freihand 167153">
                <a:extLst>
                  <a:ext uri="{FF2B5EF4-FFF2-40B4-BE49-F238E27FC236}">
                    <a16:creationId xmlns:a16="http://schemas.microsoft.com/office/drawing/2014/main" id="{8B2DF1ED-294A-446B-8525-FE44265BB65E}"/>
                  </a:ext>
                </a:extLst>
              </p14:cNvPr>
              <p14:cNvContentPartPr/>
              <p14:nvPr/>
            </p14:nvContentPartPr>
            <p14:xfrm>
              <a:off x="4689007" y="3872604"/>
              <a:ext cx="155880" cy="164880"/>
            </p14:xfrm>
          </p:contentPart>
        </mc:Choice>
        <mc:Fallback xmlns="">
          <p:pic>
            <p:nvPicPr>
              <p:cNvPr id="167154" name="Freihand 167153">
                <a:extLst>
                  <a:ext uri="{FF2B5EF4-FFF2-40B4-BE49-F238E27FC236}">
                    <a16:creationId xmlns:a16="http://schemas.microsoft.com/office/drawing/2014/main" id="{8B2DF1ED-294A-446B-8525-FE44265BB65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684687" y="3868284"/>
                <a:ext cx="164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67188" name="Freihand 167187">
                <a:extLst>
                  <a:ext uri="{FF2B5EF4-FFF2-40B4-BE49-F238E27FC236}">
                    <a16:creationId xmlns:a16="http://schemas.microsoft.com/office/drawing/2014/main" id="{1E73581E-0A77-4BDF-9693-ECC61C15841E}"/>
                  </a:ext>
                </a:extLst>
              </p14:cNvPr>
              <p14:cNvContentPartPr/>
              <p14:nvPr/>
            </p14:nvContentPartPr>
            <p14:xfrm>
              <a:off x="3291127" y="3326124"/>
              <a:ext cx="1447200" cy="662760"/>
            </p14:xfrm>
          </p:contentPart>
        </mc:Choice>
        <mc:Fallback xmlns="">
          <p:pic>
            <p:nvPicPr>
              <p:cNvPr id="167188" name="Freihand 167187">
                <a:extLst>
                  <a:ext uri="{FF2B5EF4-FFF2-40B4-BE49-F238E27FC236}">
                    <a16:creationId xmlns:a16="http://schemas.microsoft.com/office/drawing/2014/main" id="{1E73581E-0A77-4BDF-9693-ECC61C15841E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286807" y="3321804"/>
                <a:ext cx="145584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67192" name="Freihand 167191">
                <a:extLst>
                  <a:ext uri="{FF2B5EF4-FFF2-40B4-BE49-F238E27FC236}">
                    <a16:creationId xmlns:a16="http://schemas.microsoft.com/office/drawing/2014/main" id="{1B545FE5-5559-479E-AA63-8AB6E2823C6B}"/>
                  </a:ext>
                </a:extLst>
              </p14:cNvPr>
              <p14:cNvContentPartPr/>
              <p14:nvPr/>
            </p14:nvContentPartPr>
            <p14:xfrm>
              <a:off x="2804047" y="4275804"/>
              <a:ext cx="112320" cy="10080"/>
            </p14:xfrm>
          </p:contentPart>
        </mc:Choice>
        <mc:Fallback xmlns="">
          <p:pic>
            <p:nvPicPr>
              <p:cNvPr id="167192" name="Freihand 167191">
                <a:extLst>
                  <a:ext uri="{FF2B5EF4-FFF2-40B4-BE49-F238E27FC236}">
                    <a16:creationId xmlns:a16="http://schemas.microsoft.com/office/drawing/2014/main" id="{1B545FE5-5559-479E-AA63-8AB6E2823C6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799727" y="4271484"/>
                <a:ext cx="1209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67193" name="Freihand 167192">
                <a:extLst>
                  <a:ext uri="{FF2B5EF4-FFF2-40B4-BE49-F238E27FC236}">
                    <a16:creationId xmlns:a16="http://schemas.microsoft.com/office/drawing/2014/main" id="{9CA44F58-8FF3-4B3A-870E-134059F4890C}"/>
                  </a:ext>
                </a:extLst>
              </p14:cNvPr>
              <p14:cNvContentPartPr/>
              <p14:nvPr/>
            </p14:nvContentPartPr>
            <p14:xfrm>
              <a:off x="3075487" y="4140084"/>
              <a:ext cx="126000" cy="77400"/>
            </p14:xfrm>
          </p:contentPart>
        </mc:Choice>
        <mc:Fallback xmlns="">
          <p:pic>
            <p:nvPicPr>
              <p:cNvPr id="167193" name="Freihand 167192">
                <a:extLst>
                  <a:ext uri="{FF2B5EF4-FFF2-40B4-BE49-F238E27FC236}">
                    <a16:creationId xmlns:a16="http://schemas.microsoft.com/office/drawing/2014/main" id="{9CA44F58-8FF3-4B3A-870E-134059F4890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071167" y="4135764"/>
                <a:ext cx="134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67194" name="Freihand 167193">
                <a:extLst>
                  <a:ext uri="{FF2B5EF4-FFF2-40B4-BE49-F238E27FC236}">
                    <a16:creationId xmlns:a16="http://schemas.microsoft.com/office/drawing/2014/main" id="{20297F56-AD1B-4DC3-8271-B1AE3EFF5F54}"/>
                  </a:ext>
                </a:extLst>
              </p14:cNvPr>
              <p14:cNvContentPartPr/>
              <p14:nvPr/>
            </p14:nvContentPartPr>
            <p14:xfrm>
              <a:off x="3225247" y="4203804"/>
              <a:ext cx="75960" cy="37800"/>
            </p14:xfrm>
          </p:contentPart>
        </mc:Choice>
        <mc:Fallback xmlns="">
          <p:pic>
            <p:nvPicPr>
              <p:cNvPr id="167194" name="Freihand 167193">
                <a:extLst>
                  <a:ext uri="{FF2B5EF4-FFF2-40B4-BE49-F238E27FC236}">
                    <a16:creationId xmlns:a16="http://schemas.microsoft.com/office/drawing/2014/main" id="{20297F56-AD1B-4DC3-8271-B1AE3EFF5F5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220927" y="4199484"/>
                <a:ext cx="84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67195" name="Freihand 167194">
                <a:extLst>
                  <a:ext uri="{FF2B5EF4-FFF2-40B4-BE49-F238E27FC236}">
                    <a16:creationId xmlns:a16="http://schemas.microsoft.com/office/drawing/2014/main" id="{1836BE66-DE91-48ED-B915-2556E75D392E}"/>
                  </a:ext>
                </a:extLst>
              </p14:cNvPr>
              <p14:cNvContentPartPr/>
              <p14:nvPr/>
            </p14:nvContentPartPr>
            <p14:xfrm>
              <a:off x="3051367" y="4280844"/>
              <a:ext cx="304920" cy="15120"/>
            </p14:xfrm>
          </p:contentPart>
        </mc:Choice>
        <mc:Fallback xmlns="">
          <p:pic>
            <p:nvPicPr>
              <p:cNvPr id="167195" name="Freihand 167194">
                <a:extLst>
                  <a:ext uri="{FF2B5EF4-FFF2-40B4-BE49-F238E27FC236}">
                    <a16:creationId xmlns:a16="http://schemas.microsoft.com/office/drawing/2014/main" id="{1836BE66-DE91-48ED-B915-2556E75D392E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047047" y="4276524"/>
                <a:ext cx="313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67196" name="Freihand 167195">
                <a:extLst>
                  <a:ext uri="{FF2B5EF4-FFF2-40B4-BE49-F238E27FC236}">
                    <a16:creationId xmlns:a16="http://schemas.microsoft.com/office/drawing/2014/main" id="{59723CEB-5810-4055-B5BB-6F6A355A259B}"/>
                  </a:ext>
                </a:extLst>
              </p14:cNvPr>
              <p14:cNvContentPartPr/>
              <p14:nvPr/>
            </p14:nvContentPartPr>
            <p14:xfrm>
              <a:off x="3134167" y="4364724"/>
              <a:ext cx="87840" cy="63360"/>
            </p14:xfrm>
          </p:contentPart>
        </mc:Choice>
        <mc:Fallback xmlns="">
          <p:pic>
            <p:nvPicPr>
              <p:cNvPr id="167196" name="Freihand 167195">
                <a:extLst>
                  <a:ext uri="{FF2B5EF4-FFF2-40B4-BE49-F238E27FC236}">
                    <a16:creationId xmlns:a16="http://schemas.microsoft.com/office/drawing/2014/main" id="{59723CEB-5810-4055-B5BB-6F6A355A259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129847" y="4360404"/>
                <a:ext cx="96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67197" name="Freihand 167196">
                <a:extLst>
                  <a:ext uri="{FF2B5EF4-FFF2-40B4-BE49-F238E27FC236}">
                    <a16:creationId xmlns:a16="http://schemas.microsoft.com/office/drawing/2014/main" id="{78494708-AA19-432A-9717-B085EB0050FC}"/>
                  </a:ext>
                </a:extLst>
              </p14:cNvPr>
              <p14:cNvContentPartPr/>
              <p14:nvPr/>
            </p14:nvContentPartPr>
            <p14:xfrm>
              <a:off x="3167287" y="4369044"/>
              <a:ext cx="87840" cy="146880"/>
            </p14:xfrm>
          </p:contentPart>
        </mc:Choice>
        <mc:Fallback xmlns="">
          <p:pic>
            <p:nvPicPr>
              <p:cNvPr id="167197" name="Freihand 167196">
                <a:extLst>
                  <a:ext uri="{FF2B5EF4-FFF2-40B4-BE49-F238E27FC236}">
                    <a16:creationId xmlns:a16="http://schemas.microsoft.com/office/drawing/2014/main" id="{78494708-AA19-432A-9717-B085EB0050F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162967" y="4364724"/>
                <a:ext cx="964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67198" name="Freihand 167197">
                <a:extLst>
                  <a:ext uri="{FF2B5EF4-FFF2-40B4-BE49-F238E27FC236}">
                    <a16:creationId xmlns:a16="http://schemas.microsoft.com/office/drawing/2014/main" id="{0A944405-67F4-4A8D-8BFF-BBF2D75A526F}"/>
                  </a:ext>
                </a:extLst>
              </p14:cNvPr>
              <p14:cNvContentPartPr/>
              <p14:nvPr/>
            </p14:nvContentPartPr>
            <p14:xfrm>
              <a:off x="3272407" y="4335924"/>
              <a:ext cx="98640" cy="61560"/>
            </p14:xfrm>
          </p:contentPart>
        </mc:Choice>
        <mc:Fallback xmlns="">
          <p:pic>
            <p:nvPicPr>
              <p:cNvPr id="167198" name="Freihand 167197">
                <a:extLst>
                  <a:ext uri="{FF2B5EF4-FFF2-40B4-BE49-F238E27FC236}">
                    <a16:creationId xmlns:a16="http://schemas.microsoft.com/office/drawing/2014/main" id="{0A944405-67F4-4A8D-8BFF-BBF2D75A526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268087" y="4331604"/>
                <a:ext cx="107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67200" name="Freihand 167199">
                <a:extLst>
                  <a:ext uri="{FF2B5EF4-FFF2-40B4-BE49-F238E27FC236}">
                    <a16:creationId xmlns:a16="http://schemas.microsoft.com/office/drawing/2014/main" id="{608CE5E6-02DD-49D7-BA0D-4E7FD3593691}"/>
                  </a:ext>
                </a:extLst>
              </p14:cNvPr>
              <p14:cNvContentPartPr/>
              <p14:nvPr/>
            </p14:nvContentPartPr>
            <p14:xfrm>
              <a:off x="3437647" y="4217484"/>
              <a:ext cx="149040" cy="145800"/>
            </p14:xfrm>
          </p:contentPart>
        </mc:Choice>
        <mc:Fallback xmlns="">
          <p:pic>
            <p:nvPicPr>
              <p:cNvPr id="167200" name="Freihand 167199">
                <a:extLst>
                  <a:ext uri="{FF2B5EF4-FFF2-40B4-BE49-F238E27FC236}">
                    <a16:creationId xmlns:a16="http://schemas.microsoft.com/office/drawing/2014/main" id="{608CE5E6-02DD-49D7-BA0D-4E7FD359369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433327" y="4213164"/>
                <a:ext cx="157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67201" name="Freihand 167200">
                <a:extLst>
                  <a:ext uri="{FF2B5EF4-FFF2-40B4-BE49-F238E27FC236}">
                    <a16:creationId xmlns:a16="http://schemas.microsoft.com/office/drawing/2014/main" id="{C5A83631-0C83-4EBE-A6AA-8E10A3CE4A40}"/>
                  </a:ext>
                </a:extLst>
              </p14:cNvPr>
              <p14:cNvContentPartPr/>
              <p14:nvPr/>
            </p14:nvContentPartPr>
            <p14:xfrm>
              <a:off x="3708007" y="4265004"/>
              <a:ext cx="154800" cy="109800"/>
            </p14:xfrm>
          </p:contentPart>
        </mc:Choice>
        <mc:Fallback xmlns="">
          <p:pic>
            <p:nvPicPr>
              <p:cNvPr id="167201" name="Freihand 167200">
                <a:extLst>
                  <a:ext uri="{FF2B5EF4-FFF2-40B4-BE49-F238E27FC236}">
                    <a16:creationId xmlns:a16="http://schemas.microsoft.com/office/drawing/2014/main" id="{C5A83631-0C83-4EBE-A6AA-8E10A3CE4A40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703687" y="4260684"/>
                <a:ext cx="163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67203" name="Freihand 167202">
                <a:extLst>
                  <a:ext uri="{FF2B5EF4-FFF2-40B4-BE49-F238E27FC236}">
                    <a16:creationId xmlns:a16="http://schemas.microsoft.com/office/drawing/2014/main" id="{673F2C0F-894C-4CDD-A597-1ECFD12FDE19}"/>
                  </a:ext>
                </a:extLst>
              </p14:cNvPr>
              <p14:cNvContentPartPr/>
              <p14:nvPr/>
            </p14:nvContentPartPr>
            <p14:xfrm>
              <a:off x="4102207" y="4290564"/>
              <a:ext cx="133920" cy="15480"/>
            </p14:xfrm>
          </p:contentPart>
        </mc:Choice>
        <mc:Fallback xmlns="">
          <p:pic>
            <p:nvPicPr>
              <p:cNvPr id="167203" name="Freihand 167202">
                <a:extLst>
                  <a:ext uri="{FF2B5EF4-FFF2-40B4-BE49-F238E27FC236}">
                    <a16:creationId xmlns:a16="http://schemas.microsoft.com/office/drawing/2014/main" id="{673F2C0F-894C-4CDD-A597-1ECFD12FDE19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097887" y="4286244"/>
                <a:ext cx="142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67204" name="Freihand 167203">
                <a:extLst>
                  <a:ext uri="{FF2B5EF4-FFF2-40B4-BE49-F238E27FC236}">
                    <a16:creationId xmlns:a16="http://schemas.microsoft.com/office/drawing/2014/main" id="{145E103D-2F43-435A-85B2-BA047819785D}"/>
                  </a:ext>
                </a:extLst>
              </p14:cNvPr>
              <p14:cNvContentPartPr/>
              <p14:nvPr/>
            </p14:nvContentPartPr>
            <p14:xfrm>
              <a:off x="4114447" y="4316844"/>
              <a:ext cx="164880" cy="7200"/>
            </p14:xfrm>
          </p:contentPart>
        </mc:Choice>
        <mc:Fallback xmlns="">
          <p:pic>
            <p:nvPicPr>
              <p:cNvPr id="167204" name="Freihand 167203">
                <a:extLst>
                  <a:ext uri="{FF2B5EF4-FFF2-40B4-BE49-F238E27FC236}">
                    <a16:creationId xmlns:a16="http://schemas.microsoft.com/office/drawing/2014/main" id="{145E103D-2F43-435A-85B2-BA047819785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110127" y="4312524"/>
                <a:ext cx="173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67205" name="Freihand 167204">
                <a:extLst>
                  <a:ext uri="{FF2B5EF4-FFF2-40B4-BE49-F238E27FC236}">
                    <a16:creationId xmlns:a16="http://schemas.microsoft.com/office/drawing/2014/main" id="{8E82D464-988A-4645-9050-A9A7A530DBB6}"/>
                  </a:ext>
                </a:extLst>
              </p14:cNvPr>
              <p14:cNvContentPartPr/>
              <p14:nvPr/>
            </p14:nvContentPartPr>
            <p14:xfrm>
              <a:off x="4255207" y="4243404"/>
              <a:ext cx="121680" cy="154800"/>
            </p14:xfrm>
          </p:contentPart>
        </mc:Choice>
        <mc:Fallback xmlns="">
          <p:pic>
            <p:nvPicPr>
              <p:cNvPr id="167205" name="Freihand 167204">
                <a:extLst>
                  <a:ext uri="{FF2B5EF4-FFF2-40B4-BE49-F238E27FC236}">
                    <a16:creationId xmlns:a16="http://schemas.microsoft.com/office/drawing/2014/main" id="{8E82D464-988A-4645-9050-A9A7A530DBB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250887" y="4239084"/>
                <a:ext cx="130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167206" name="Freihand 167205">
                <a:extLst>
                  <a:ext uri="{FF2B5EF4-FFF2-40B4-BE49-F238E27FC236}">
                    <a16:creationId xmlns:a16="http://schemas.microsoft.com/office/drawing/2014/main" id="{360EBEF6-E8A1-4F87-BE26-FA725C62C7FC}"/>
                  </a:ext>
                </a:extLst>
              </p14:cNvPr>
              <p14:cNvContentPartPr/>
              <p14:nvPr/>
            </p14:nvContentPartPr>
            <p14:xfrm>
              <a:off x="4684687" y="4121364"/>
              <a:ext cx="321840" cy="186840"/>
            </p14:xfrm>
          </p:contentPart>
        </mc:Choice>
        <mc:Fallback xmlns="">
          <p:pic>
            <p:nvPicPr>
              <p:cNvPr id="167206" name="Freihand 167205">
                <a:extLst>
                  <a:ext uri="{FF2B5EF4-FFF2-40B4-BE49-F238E27FC236}">
                    <a16:creationId xmlns:a16="http://schemas.microsoft.com/office/drawing/2014/main" id="{360EBEF6-E8A1-4F87-BE26-FA725C62C7FC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680367" y="4117044"/>
                <a:ext cx="330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67207" name="Freihand 167206">
                <a:extLst>
                  <a:ext uri="{FF2B5EF4-FFF2-40B4-BE49-F238E27FC236}">
                    <a16:creationId xmlns:a16="http://schemas.microsoft.com/office/drawing/2014/main" id="{E3FBE728-B8AB-48D8-968D-EB25CFE7FE8E}"/>
                  </a:ext>
                </a:extLst>
              </p14:cNvPr>
              <p14:cNvContentPartPr/>
              <p14:nvPr/>
            </p14:nvContentPartPr>
            <p14:xfrm>
              <a:off x="5061967" y="4097244"/>
              <a:ext cx="159480" cy="146160"/>
            </p14:xfrm>
          </p:contentPart>
        </mc:Choice>
        <mc:Fallback xmlns="">
          <p:pic>
            <p:nvPicPr>
              <p:cNvPr id="167207" name="Freihand 167206">
                <a:extLst>
                  <a:ext uri="{FF2B5EF4-FFF2-40B4-BE49-F238E27FC236}">
                    <a16:creationId xmlns:a16="http://schemas.microsoft.com/office/drawing/2014/main" id="{E3FBE728-B8AB-48D8-968D-EB25CFE7FE8E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5057647" y="4092924"/>
                <a:ext cx="168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67208" name="Freihand 167207">
                <a:extLst>
                  <a:ext uri="{FF2B5EF4-FFF2-40B4-BE49-F238E27FC236}">
                    <a16:creationId xmlns:a16="http://schemas.microsoft.com/office/drawing/2014/main" id="{78CBC8EE-5087-4E3C-A799-1DC347FD3CBB}"/>
                  </a:ext>
                </a:extLst>
              </p14:cNvPr>
              <p14:cNvContentPartPr/>
              <p14:nvPr/>
            </p14:nvContentPartPr>
            <p14:xfrm>
              <a:off x="5247367" y="4137204"/>
              <a:ext cx="99000" cy="118080"/>
            </p14:xfrm>
          </p:contentPart>
        </mc:Choice>
        <mc:Fallback xmlns="">
          <p:pic>
            <p:nvPicPr>
              <p:cNvPr id="167208" name="Freihand 167207">
                <a:extLst>
                  <a:ext uri="{FF2B5EF4-FFF2-40B4-BE49-F238E27FC236}">
                    <a16:creationId xmlns:a16="http://schemas.microsoft.com/office/drawing/2014/main" id="{78CBC8EE-5087-4E3C-A799-1DC347FD3CBB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243047" y="4132884"/>
                <a:ext cx="107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67209" name="Freihand 167208">
                <a:extLst>
                  <a:ext uri="{FF2B5EF4-FFF2-40B4-BE49-F238E27FC236}">
                    <a16:creationId xmlns:a16="http://schemas.microsoft.com/office/drawing/2014/main" id="{AE0DD677-D314-495D-BA2B-FBC31F5CBC47}"/>
                  </a:ext>
                </a:extLst>
              </p14:cNvPr>
              <p14:cNvContentPartPr/>
              <p14:nvPr/>
            </p14:nvContentPartPr>
            <p14:xfrm>
              <a:off x="5376607" y="4045404"/>
              <a:ext cx="212040" cy="175320"/>
            </p14:xfrm>
          </p:contentPart>
        </mc:Choice>
        <mc:Fallback xmlns="">
          <p:pic>
            <p:nvPicPr>
              <p:cNvPr id="167209" name="Freihand 167208">
                <a:extLst>
                  <a:ext uri="{FF2B5EF4-FFF2-40B4-BE49-F238E27FC236}">
                    <a16:creationId xmlns:a16="http://schemas.microsoft.com/office/drawing/2014/main" id="{AE0DD677-D314-495D-BA2B-FBC31F5CBC4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372287" y="4041084"/>
                <a:ext cx="220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167210" name="Freihand 167209">
                <a:extLst>
                  <a:ext uri="{FF2B5EF4-FFF2-40B4-BE49-F238E27FC236}">
                    <a16:creationId xmlns:a16="http://schemas.microsoft.com/office/drawing/2014/main" id="{654344C1-E946-414C-9D8C-D74EC3C89258}"/>
                  </a:ext>
                </a:extLst>
              </p14:cNvPr>
              <p14:cNvContentPartPr/>
              <p14:nvPr/>
            </p14:nvContentPartPr>
            <p14:xfrm>
              <a:off x="5608447" y="4134324"/>
              <a:ext cx="4680" cy="61920"/>
            </p14:xfrm>
          </p:contentPart>
        </mc:Choice>
        <mc:Fallback xmlns="">
          <p:pic>
            <p:nvPicPr>
              <p:cNvPr id="167210" name="Freihand 167209">
                <a:extLst>
                  <a:ext uri="{FF2B5EF4-FFF2-40B4-BE49-F238E27FC236}">
                    <a16:creationId xmlns:a16="http://schemas.microsoft.com/office/drawing/2014/main" id="{654344C1-E946-414C-9D8C-D74EC3C8925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604127" y="4130004"/>
                <a:ext cx="13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167211" name="Freihand 167210">
                <a:extLst>
                  <a:ext uri="{FF2B5EF4-FFF2-40B4-BE49-F238E27FC236}">
                    <a16:creationId xmlns:a16="http://schemas.microsoft.com/office/drawing/2014/main" id="{7CDE190C-7C51-417B-86F4-FD9902B36645}"/>
                  </a:ext>
                </a:extLst>
              </p14:cNvPr>
              <p14:cNvContentPartPr/>
              <p14:nvPr/>
            </p14:nvContentPartPr>
            <p14:xfrm>
              <a:off x="5657407" y="4001484"/>
              <a:ext cx="249840" cy="203760"/>
            </p14:xfrm>
          </p:contentPart>
        </mc:Choice>
        <mc:Fallback xmlns="">
          <p:pic>
            <p:nvPicPr>
              <p:cNvPr id="167211" name="Freihand 167210">
                <a:extLst>
                  <a:ext uri="{FF2B5EF4-FFF2-40B4-BE49-F238E27FC236}">
                    <a16:creationId xmlns:a16="http://schemas.microsoft.com/office/drawing/2014/main" id="{7CDE190C-7C51-417B-86F4-FD9902B3664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653087" y="3997164"/>
                <a:ext cx="258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67212" name="Freihand 167211">
                <a:extLst>
                  <a:ext uri="{FF2B5EF4-FFF2-40B4-BE49-F238E27FC236}">
                    <a16:creationId xmlns:a16="http://schemas.microsoft.com/office/drawing/2014/main" id="{37321F34-1A23-4988-8C4C-5D5E8179BC47}"/>
                  </a:ext>
                </a:extLst>
              </p14:cNvPr>
              <p14:cNvContentPartPr/>
              <p14:nvPr/>
            </p14:nvContentPartPr>
            <p14:xfrm>
              <a:off x="5923807" y="3987444"/>
              <a:ext cx="288360" cy="142920"/>
            </p14:xfrm>
          </p:contentPart>
        </mc:Choice>
        <mc:Fallback xmlns="">
          <p:pic>
            <p:nvPicPr>
              <p:cNvPr id="167212" name="Freihand 167211">
                <a:extLst>
                  <a:ext uri="{FF2B5EF4-FFF2-40B4-BE49-F238E27FC236}">
                    <a16:creationId xmlns:a16="http://schemas.microsoft.com/office/drawing/2014/main" id="{37321F34-1A23-4988-8C4C-5D5E8179BC4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919487" y="3983124"/>
                <a:ext cx="297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67214" name="Freihand 167213">
                <a:extLst>
                  <a:ext uri="{FF2B5EF4-FFF2-40B4-BE49-F238E27FC236}">
                    <a16:creationId xmlns:a16="http://schemas.microsoft.com/office/drawing/2014/main" id="{A1EB0698-847D-42C8-A505-5D24EA9DF82F}"/>
                  </a:ext>
                </a:extLst>
              </p14:cNvPr>
              <p14:cNvContentPartPr/>
              <p14:nvPr/>
            </p14:nvContentPartPr>
            <p14:xfrm>
              <a:off x="6324487" y="3921924"/>
              <a:ext cx="100440" cy="168480"/>
            </p14:xfrm>
          </p:contentPart>
        </mc:Choice>
        <mc:Fallback xmlns="">
          <p:pic>
            <p:nvPicPr>
              <p:cNvPr id="167214" name="Freihand 167213">
                <a:extLst>
                  <a:ext uri="{FF2B5EF4-FFF2-40B4-BE49-F238E27FC236}">
                    <a16:creationId xmlns:a16="http://schemas.microsoft.com/office/drawing/2014/main" id="{A1EB0698-847D-42C8-A505-5D24EA9DF82F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320167" y="3917604"/>
                <a:ext cx="109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67215" name="Freihand 167214">
                <a:extLst>
                  <a:ext uri="{FF2B5EF4-FFF2-40B4-BE49-F238E27FC236}">
                    <a16:creationId xmlns:a16="http://schemas.microsoft.com/office/drawing/2014/main" id="{1164F585-9EAA-4F77-8CCC-8A18E558B71F}"/>
                  </a:ext>
                </a:extLst>
              </p14:cNvPr>
              <p14:cNvContentPartPr/>
              <p14:nvPr/>
            </p14:nvContentPartPr>
            <p14:xfrm>
              <a:off x="6391807" y="4037124"/>
              <a:ext cx="87840" cy="21600"/>
            </p14:xfrm>
          </p:contentPart>
        </mc:Choice>
        <mc:Fallback xmlns="">
          <p:pic>
            <p:nvPicPr>
              <p:cNvPr id="167215" name="Freihand 167214">
                <a:extLst>
                  <a:ext uri="{FF2B5EF4-FFF2-40B4-BE49-F238E27FC236}">
                    <a16:creationId xmlns:a16="http://schemas.microsoft.com/office/drawing/2014/main" id="{1164F585-9EAA-4F77-8CCC-8A18E558B71F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6387487" y="4032804"/>
                <a:ext cx="96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67216" name="Freihand 167215">
                <a:extLst>
                  <a:ext uri="{FF2B5EF4-FFF2-40B4-BE49-F238E27FC236}">
                    <a16:creationId xmlns:a16="http://schemas.microsoft.com/office/drawing/2014/main" id="{22A17CD8-5CB3-47E6-8581-C82208F6850F}"/>
                  </a:ext>
                </a:extLst>
              </p14:cNvPr>
              <p14:cNvContentPartPr/>
              <p14:nvPr/>
            </p14:nvContentPartPr>
            <p14:xfrm>
              <a:off x="6474607" y="3999324"/>
              <a:ext cx="175680" cy="65880"/>
            </p14:xfrm>
          </p:contentPart>
        </mc:Choice>
        <mc:Fallback xmlns="">
          <p:pic>
            <p:nvPicPr>
              <p:cNvPr id="167216" name="Freihand 167215">
                <a:extLst>
                  <a:ext uri="{FF2B5EF4-FFF2-40B4-BE49-F238E27FC236}">
                    <a16:creationId xmlns:a16="http://schemas.microsoft.com/office/drawing/2014/main" id="{22A17CD8-5CB3-47E6-8581-C82208F6850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470287" y="3995004"/>
                <a:ext cx="184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67217" name="Freihand 167216">
                <a:extLst>
                  <a:ext uri="{FF2B5EF4-FFF2-40B4-BE49-F238E27FC236}">
                    <a16:creationId xmlns:a16="http://schemas.microsoft.com/office/drawing/2014/main" id="{93DF4BE1-B641-4E66-9E37-BF54800396F2}"/>
                  </a:ext>
                </a:extLst>
              </p14:cNvPr>
              <p14:cNvContentPartPr/>
              <p14:nvPr/>
            </p14:nvContentPartPr>
            <p14:xfrm>
              <a:off x="6684847" y="3986364"/>
              <a:ext cx="109800" cy="78480"/>
            </p14:xfrm>
          </p:contentPart>
        </mc:Choice>
        <mc:Fallback xmlns="">
          <p:pic>
            <p:nvPicPr>
              <p:cNvPr id="167217" name="Freihand 167216">
                <a:extLst>
                  <a:ext uri="{FF2B5EF4-FFF2-40B4-BE49-F238E27FC236}">
                    <a16:creationId xmlns:a16="http://schemas.microsoft.com/office/drawing/2014/main" id="{93DF4BE1-B641-4E66-9E37-BF54800396F2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680527" y="3982044"/>
                <a:ext cx="118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67218" name="Freihand 167217">
                <a:extLst>
                  <a:ext uri="{FF2B5EF4-FFF2-40B4-BE49-F238E27FC236}">
                    <a16:creationId xmlns:a16="http://schemas.microsoft.com/office/drawing/2014/main" id="{7C59388D-058B-4C20-8598-A796E565BBF9}"/>
                  </a:ext>
                </a:extLst>
              </p14:cNvPr>
              <p14:cNvContentPartPr/>
              <p14:nvPr/>
            </p14:nvContentPartPr>
            <p14:xfrm>
              <a:off x="6809407" y="3951804"/>
              <a:ext cx="338400" cy="73080"/>
            </p14:xfrm>
          </p:contentPart>
        </mc:Choice>
        <mc:Fallback xmlns="">
          <p:pic>
            <p:nvPicPr>
              <p:cNvPr id="167218" name="Freihand 167217">
                <a:extLst>
                  <a:ext uri="{FF2B5EF4-FFF2-40B4-BE49-F238E27FC236}">
                    <a16:creationId xmlns:a16="http://schemas.microsoft.com/office/drawing/2014/main" id="{7C59388D-058B-4C20-8598-A796E565BBF9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805087" y="3947484"/>
                <a:ext cx="347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67219" name="Freihand 167218">
                <a:extLst>
                  <a:ext uri="{FF2B5EF4-FFF2-40B4-BE49-F238E27FC236}">
                    <a16:creationId xmlns:a16="http://schemas.microsoft.com/office/drawing/2014/main" id="{060F0116-BF37-4EFA-AD7E-74116A649821}"/>
                  </a:ext>
                </a:extLst>
              </p14:cNvPr>
              <p14:cNvContentPartPr/>
              <p14:nvPr/>
            </p14:nvContentPartPr>
            <p14:xfrm>
              <a:off x="7356607" y="3902124"/>
              <a:ext cx="19080" cy="92160"/>
            </p14:xfrm>
          </p:contentPart>
        </mc:Choice>
        <mc:Fallback xmlns="">
          <p:pic>
            <p:nvPicPr>
              <p:cNvPr id="167219" name="Freihand 167218">
                <a:extLst>
                  <a:ext uri="{FF2B5EF4-FFF2-40B4-BE49-F238E27FC236}">
                    <a16:creationId xmlns:a16="http://schemas.microsoft.com/office/drawing/2014/main" id="{060F0116-BF37-4EFA-AD7E-74116A64982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352287" y="3897804"/>
                <a:ext cx="27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67220" name="Freihand 167219">
                <a:extLst>
                  <a:ext uri="{FF2B5EF4-FFF2-40B4-BE49-F238E27FC236}">
                    <a16:creationId xmlns:a16="http://schemas.microsoft.com/office/drawing/2014/main" id="{05AF70AC-834D-4FE0-8F74-478040C18A0F}"/>
                  </a:ext>
                </a:extLst>
              </p14:cNvPr>
              <p14:cNvContentPartPr/>
              <p14:nvPr/>
            </p14:nvContentPartPr>
            <p14:xfrm>
              <a:off x="7357687" y="3820764"/>
              <a:ext cx="45360" cy="24120"/>
            </p14:xfrm>
          </p:contentPart>
        </mc:Choice>
        <mc:Fallback xmlns="">
          <p:pic>
            <p:nvPicPr>
              <p:cNvPr id="167220" name="Freihand 167219">
                <a:extLst>
                  <a:ext uri="{FF2B5EF4-FFF2-40B4-BE49-F238E27FC236}">
                    <a16:creationId xmlns:a16="http://schemas.microsoft.com/office/drawing/2014/main" id="{05AF70AC-834D-4FE0-8F74-478040C18A0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7353367" y="3816444"/>
                <a:ext cx="5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67221" name="Freihand 167220">
                <a:extLst>
                  <a:ext uri="{FF2B5EF4-FFF2-40B4-BE49-F238E27FC236}">
                    <a16:creationId xmlns:a16="http://schemas.microsoft.com/office/drawing/2014/main" id="{A2182945-E539-4B8D-B863-CBC946F95C41}"/>
                  </a:ext>
                </a:extLst>
              </p14:cNvPr>
              <p14:cNvContentPartPr/>
              <p14:nvPr/>
            </p14:nvContentPartPr>
            <p14:xfrm>
              <a:off x="7400527" y="3860724"/>
              <a:ext cx="107280" cy="120600"/>
            </p14:xfrm>
          </p:contentPart>
        </mc:Choice>
        <mc:Fallback xmlns="">
          <p:pic>
            <p:nvPicPr>
              <p:cNvPr id="167221" name="Freihand 167220">
                <a:extLst>
                  <a:ext uri="{FF2B5EF4-FFF2-40B4-BE49-F238E27FC236}">
                    <a16:creationId xmlns:a16="http://schemas.microsoft.com/office/drawing/2014/main" id="{A2182945-E539-4B8D-B863-CBC946F95C4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396207" y="3856404"/>
                <a:ext cx="115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67222" name="Freihand 167221">
                <a:extLst>
                  <a:ext uri="{FF2B5EF4-FFF2-40B4-BE49-F238E27FC236}">
                    <a16:creationId xmlns:a16="http://schemas.microsoft.com/office/drawing/2014/main" id="{07212F6E-7B80-450D-BF22-AC978B82AB35}"/>
                  </a:ext>
                </a:extLst>
              </p14:cNvPr>
              <p14:cNvContentPartPr/>
              <p14:nvPr/>
            </p14:nvContentPartPr>
            <p14:xfrm>
              <a:off x="7535887" y="3779364"/>
              <a:ext cx="134280" cy="156240"/>
            </p14:xfrm>
          </p:contentPart>
        </mc:Choice>
        <mc:Fallback xmlns="">
          <p:pic>
            <p:nvPicPr>
              <p:cNvPr id="167222" name="Freihand 167221">
                <a:extLst>
                  <a:ext uri="{FF2B5EF4-FFF2-40B4-BE49-F238E27FC236}">
                    <a16:creationId xmlns:a16="http://schemas.microsoft.com/office/drawing/2014/main" id="{07212F6E-7B80-450D-BF22-AC978B82AB3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531567" y="3775044"/>
                <a:ext cx="142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67225" name="Freihand 167224">
                <a:extLst>
                  <a:ext uri="{FF2B5EF4-FFF2-40B4-BE49-F238E27FC236}">
                    <a16:creationId xmlns:a16="http://schemas.microsoft.com/office/drawing/2014/main" id="{0741922D-E732-49A8-8BDC-D9A0BD6BF71F}"/>
                  </a:ext>
                </a:extLst>
              </p14:cNvPr>
              <p14:cNvContentPartPr/>
              <p14:nvPr/>
            </p14:nvContentPartPr>
            <p14:xfrm>
              <a:off x="5054047" y="4411884"/>
              <a:ext cx="192600" cy="119520"/>
            </p14:xfrm>
          </p:contentPart>
        </mc:Choice>
        <mc:Fallback xmlns="">
          <p:pic>
            <p:nvPicPr>
              <p:cNvPr id="167225" name="Freihand 167224">
                <a:extLst>
                  <a:ext uri="{FF2B5EF4-FFF2-40B4-BE49-F238E27FC236}">
                    <a16:creationId xmlns:a16="http://schemas.microsoft.com/office/drawing/2014/main" id="{0741922D-E732-49A8-8BDC-D9A0BD6BF71F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049727" y="4407564"/>
                <a:ext cx="2012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67226" name="Freihand 167225">
                <a:extLst>
                  <a:ext uri="{FF2B5EF4-FFF2-40B4-BE49-F238E27FC236}">
                    <a16:creationId xmlns:a16="http://schemas.microsoft.com/office/drawing/2014/main" id="{2EBC5720-874B-4783-AF98-0A273E9B6997}"/>
                  </a:ext>
                </a:extLst>
              </p14:cNvPr>
              <p14:cNvContentPartPr/>
              <p14:nvPr/>
            </p14:nvContentPartPr>
            <p14:xfrm>
              <a:off x="5278687" y="4450404"/>
              <a:ext cx="156960" cy="71640"/>
            </p14:xfrm>
          </p:contentPart>
        </mc:Choice>
        <mc:Fallback xmlns="">
          <p:pic>
            <p:nvPicPr>
              <p:cNvPr id="167226" name="Freihand 167225">
                <a:extLst>
                  <a:ext uri="{FF2B5EF4-FFF2-40B4-BE49-F238E27FC236}">
                    <a16:creationId xmlns:a16="http://schemas.microsoft.com/office/drawing/2014/main" id="{2EBC5720-874B-4783-AF98-0A273E9B6997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5274367" y="4446084"/>
                <a:ext cx="1656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67227" name="Freihand 167226">
                <a:extLst>
                  <a:ext uri="{FF2B5EF4-FFF2-40B4-BE49-F238E27FC236}">
                    <a16:creationId xmlns:a16="http://schemas.microsoft.com/office/drawing/2014/main" id="{2885BA29-8D2F-4F41-B656-A0D0C25D137C}"/>
                  </a:ext>
                </a:extLst>
              </p14:cNvPr>
              <p14:cNvContentPartPr/>
              <p14:nvPr/>
            </p14:nvContentPartPr>
            <p14:xfrm>
              <a:off x="5464087" y="4330524"/>
              <a:ext cx="123120" cy="161640"/>
            </p14:xfrm>
          </p:contentPart>
        </mc:Choice>
        <mc:Fallback xmlns="">
          <p:pic>
            <p:nvPicPr>
              <p:cNvPr id="167227" name="Freihand 167226">
                <a:extLst>
                  <a:ext uri="{FF2B5EF4-FFF2-40B4-BE49-F238E27FC236}">
                    <a16:creationId xmlns:a16="http://schemas.microsoft.com/office/drawing/2014/main" id="{2885BA29-8D2F-4F41-B656-A0D0C25D137C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5459767" y="4326204"/>
                <a:ext cx="131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67228" name="Freihand 167227">
                <a:extLst>
                  <a:ext uri="{FF2B5EF4-FFF2-40B4-BE49-F238E27FC236}">
                    <a16:creationId xmlns:a16="http://schemas.microsoft.com/office/drawing/2014/main" id="{9DAA4528-19A3-411F-8B83-48E68B522C1F}"/>
                  </a:ext>
                </a:extLst>
              </p14:cNvPr>
              <p14:cNvContentPartPr/>
              <p14:nvPr/>
            </p14:nvContentPartPr>
            <p14:xfrm>
              <a:off x="5574247" y="4390644"/>
              <a:ext cx="157680" cy="65160"/>
            </p14:xfrm>
          </p:contentPart>
        </mc:Choice>
        <mc:Fallback xmlns="">
          <p:pic>
            <p:nvPicPr>
              <p:cNvPr id="167228" name="Freihand 167227">
                <a:extLst>
                  <a:ext uri="{FF2B5EF4-FFF2-40B4-BE49-F238E27FC236}">
                    <a16:creationId xmlns:a16="http://schemas.microsoft.com/office/drawing/2014/main" id="{9DAA4528-19A3-411F-8B83-48E68B522C1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5569927" y="4386324"/>
                <a:ext cx="166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67229" name="Freihand 167228">
                <a:extLst>
                  <a:ext uri="{FF2B5EF4-FFF2-40B4-BE49-F238E27FC236}">
                    <a16:creationId xmlns:a16="http://schemas.microsoft.com/office/drawing/2014/main" id="{5410351F-FF5C-400C-B011-246663D5FF29}"/>
                  </a:ext>
                </a:extLst>
              </p14:cNvPr>
              <p14:cNvContentPartPr/>
              <p14:nvPr/>
            </p14:nvContentPartPr>
            <p14:xfrm>
              <a:off x="5928847" y="4253484"/>
              <a:ext cx="90720" cy="263520"/>
            </p14:xfrm>
          </p:contentPart>
        </mc:Choice>
        <mc:Fallback xmlns="">
          <p:pic>
            <p:nvPicPr>
              <p:cNvPr id="167229" name="Freihand 167228">
                <a:extLst>
                  <a:ext uri="{FF2B5EF4-FFF2-40B4-BE49-F238E27FC236}">
                    <a16:creationId xmlns:a16="http://schemas.microsoft.com/office/drawing/2014/main" id="{5410351F-FF5C-400C-B011-246663D5FF29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5924527" y="4249164"/>
                <a:ext cx="993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67230" name="Freihand 167229">
                <a:extLst>
                  <a:ext uri="{FF2B5EF4-FFF2-40B4-BE49-F238E27FC236}">
                    <a16:creationId xmlns:a16="http://schemas.microsoft.com/office/drawing/2014/main" id="{335E1892-7173-4CDB-994C-B1E299347E6C}"/>
                  </a:ext>
                </a:extLst>
              </p14:cNvPr>
              <p14:cNvContentPartPr/>
              <p14:nvPr/>
            </p14:nvContentPartPr>
            <p14:xfrm>
              <a:off x="6003727" y="4327284"/>
              <a:ext cx="82800" cy="117720"/>
            </p14:xfrm>
          </p:contentPart>
        </mc:Choice>
        <mc:Fallback xmlns="">
          <p:pic>
            <p:nvPicPr>
              <p:cNvPr id="167230" name="Freihand 167229">
                <a:extLst>
                  <a:ext uri="{FF2B5EF4-FFF2-40B4-BE49-F238E27FC236}">
                    <a16:creationId xmlns:a16="http://schemas.microsoft.com/office/drawing/2014/main" id="{335E1892-7173-4CDB-994C-B1E299347E6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5999407" y="4322964"/>
                <a:ext cx="91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67231" name="Freihand 167230">
                <a:extLst>
                  <a:ext uri="{FF2B5EF4-FFF2-40B4-BE49-F238E27FC236}">
                    <a16:creationId xmlns:a16="http://schemas.microsoft.com/office/drawing/2014/main" id="{26EEB62C-4EB0-4C0D-9B06-7D2656F0AF1A}"/>
                  </a:ext>
                </a:extLst>
              </p14:cNvPr>
              <p14:cNvContentPartPr/>
              <p14:nvPr/>
            </p14:nvContentPartPr>
            <p14:xfrm>
              <a:off x="6128647" y="4232964"/>
              <a:ext cx="101520" cy="198360"/>
            </p14:xfrm>
          </p:contentPart>
        </mc:Choice>
        <mc:Fallback xmlns="">
          <p:pic>
            <p:nvPicPr>
              <p:cNvPr id="167231" name="Freihand 167230">
                <a:extLst>
                  <a:ext uri="{FF2B5EF4-FFF2-40B4-BE49-F238E27FC236}">
                    <a16:creationId xmlns:a16="http://schemas.microsoft.com/office/drawing/2014/main" id="{26EEB62C-4EB0-4C0D-9B06-7D2656F0AF1A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6124327" y="4228644"/>
                <a:ext cx="1101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67232" name="Freihand 167231">
                <a:extLst>
                  <a:ext uri="{FF2B5EF4-FFF2-40B4-BE49-F238E27FC236}">
                    <a16:creationId xmlns:a16="http://schemas.microsoft.com/office/drawing/2014/main" id="{2D8B1703-BC7B-4BB0-AFDC-5BFA6CA868A9}"/>
                  </a:ext>
                </a:extLst>
              </p14:cNvPr>
              <p14:cNvContentPartPr/>
              <p14:nvPr/>
            </p14:nvContentPartPr>
            <p14:xfrm>
              <a:off x="6255367" y="4238724"/>
              <a:ext cx="363240" cy="165600"/>
            </p14:xfrm>
          </p:contentPart>
        </mc:Choice>
        <mc:Fallback xmlns="">
          <p:pic>
            <p:nvPicPr>
              <p:cNvPr id="167232" name="Freihand 167231">
                <a:extLst>
                  <a:ext uri="{FF2B5EF4-FFF2-40B4-BE49-F238E27FC236}">
                    <a16:creationId xmlns:a16="http://schemas.microsoft.com/office/drawing/2014/main" id="{2D8B1703-BC7B-4BB0-AFDC-5BFA6CA868A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6251047" y="4234404"/>
                <a:ext cx="371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67233" name="Freihand 167232">
                <a:extLst>
                  <a:ext uri="{FF2B5EF4-FFF2-40B4-BE49-F238E27FC236}">
                    <a16:creationId xmlns:a16="http://schemas.microsoft.com/office/drawing/2014/main" id="{AD198A02-1752-4E8A-B558-B38C3095BF01}"/>
                  </a:ext>
                </a:extLst>
              </p14:cNvPr>
              <p14:cNvContentPartPr/>
              <p14:nvPr/>
            </p14:nvContentPartPr>
            <p14:xfrm>
              <a:off x="6741727" y="4306404"/>
              <a:ext cx="142200" cy="86760"/>
            </p14:xfrm>
          </p:contentPart>
        </mc:Choice>
        <mc:Fallback xmlns="">
          <p:pic>
            <p:nvPicPr>
              <p:cNvPr id="167233" name="Freihand 167232">
                <a:extLst>
                  <a:ext uri="{FF2B5EF4-FFF2-40B4-BE49-F238E27FC236}">
                    <a16:creationId xmlns:a16="http://schemas.microsoft.com/office/drawing/2014/main" id="{AD198A02-1752-4E8A-B558-B38C3095BF01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6737407" y="4302084"/>
                <a:ext cx="150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67234" name="Freihand 167233">
                <a:extLst>
                  <a:ext uri="{FF2B5EF4-FFF2-40B4-BE49-F238E27FC236}">
                    <a16:creationId xmlns:a16="http://schemas.microsoft.com/office/drawing/2014/main" id="{4E9907E3-18F7-4C6B-9977-99AE68BEEF10}"/>
                  </a:ext>
                </a:extLst>
              </p14:cNvPr>
              <p14:cNvContentPartPr/>
              <p14:nvPr/>
            </p14:nvContentPartPr>
            <p14:xfrm>
              <a:off x="6863047" y="4223244"/>
              <a:ext cx="360" cy="360"/>
            </p14:xfrm>
          </p:contentPart>
        </mc:Choice>
        <mc:Fallback xmlns="">
          <p:pic>
            <p:nvPicPr>
              <p:cNvPr id="167234" name="Freihand 167233">
                <a:extLst>
                  <a:ext uri="{FF2B5EF4-FFF2-40B4-BE49-F238E27FC236}">
                    <a16:creationId xmlns:a16="http://schemas.microsoft.com/office/drawing/2014/main" id="{4E9907E3-18F7-4C6B-9977-99AE68BEE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58727" y="421892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167236" name="Freihand 167235">
                <a:extLst>
                  <a:ext uri="{FF2B5EF4-FFF2-40B4-BE49-F238E27FC236}">
                    <a16:creationId xmlns:a16="http://schemas.microsoft.com/office/drawing/2014/main" id="{BC422268-DDF3-4846-BF9F-82B0E084192A}"/>
                  </a:ext>
                </a:extLst>
              </p14:cNvPr>
              <p14:cNvContentPartPr/>
              <p14:nvPr/>
            </p14:nvContentPartPr>
            <p14:xfrm>
              <a:off x="7041967" y="4274724"/>
              <a:ext cx="102240" cy="74880"/>
            </p14:xfrm>
          </p:contentPart>
        </mc:Choice>
        <mc:Fallback xmlns="">
          <p:pic>
            <p:nvPicPr>
              <p:cNvPr id="167236" name="Freihand 167235">
                <a:extLst>
                  <a:ext uri="{FF2B5EF4-FFF2-40B4-BE49-F238E27FC236}">
                    <a16:creationId xmlns:a16="http://schemas.microsoft.com/office/drawing/2014/main" id="{BC422268-DDF3-4846-BF9F-82B0E084192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037647" y="4270404"/>
                <a:ext cx="11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167237" name="Freihand 167236">
                <a:extLst>
                  <a:ext uri="{FF2B5EF4-FFF2-40B4-BE49-F238E27FC236}">
                    <a16:creationId xmlns:a16="http://schemas.microsoft.com/office/drawing/2014/main" id="{8147056E-3F4E-4482-B63D-16366220F429}"/>
                  </a:ext>
                </a:extLst>
              </p14:cNvPr>
              <p14:cNvContentPartPr/>
              <p14:nvPr/>
            </p14:nvContentPartPr>
            <p14:xfrm>
              <a:off x="7066447" y="4264644"/>
              <a:ext cx="97920" cy="217080"/>
            </p14:xfrm>
          </p:contentPart>
        </mc:Choice>
        <mc:Fallback xmlns="">
          <p:pic>
            <p:nvPicPr>
              <p:cNvPr id="167237" name="Freihand 167236">
                <a:extLst>
                  <a:ext uri="{FF2B5EF4-FFF2-40B4-BE49-F238E27FC236}">
                    <a16:creationId xmlns:a16="http://schemas.microsoft.com/office/drawing/2014/main" id="{8147056E-3F4E-4482-B63D-16366220F429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7062127" y="4260324"/>
                <a:ext cx="106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166992" name="Freihand 166991">
                <a:extLst>
                  <a:ext uri="{FF2B5EF4-FFF2-40B4-BE49-F238E27FC236}">
                    <a16:creationId xmlns:a16="http://schemas.microsoft.com/office/drawing/2014/main" id="{3A5EF02E-6A58-4746-B972-B17074A6066E}"/>
                  </a:ext>
                </a:extLst>
              </p14:cNvPr>
              <p14:cNvContentPartPr/>
              <p14:nvPr/>
            </p14:nvContentPartPr>
            <p14:xfrm>
              <a:off x="8292967" y="2755524"/>
              <a:ext cx="223920" cy="158040"/>
            </p14:xfrm>
          </p:contentPart>
        </mc:Choice>
        <mc:Fallback xmlns="">
          <p:pic>
            <p:nvPicPr>
              <p:cNvPr id="166992" name="Freihand 166991">
                <a:extLst>
                  <a:ext uri="{FF2B5EF4-FFF2-40B4-BE49-F238E27FC236}">
                    <a16:creationId xmlns:a16="http://schemas.microsoft.com/office/drawing/2014/main" id="{3A5EF02E-6A58-4746-B972-B17074A6066E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8288647" y="2751204"/>
                <a:ext cx="232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166993" name="Freihand 166992">
                <a:extLst>
                  <a:ext uri="{FF2B5EF4-FFF2-40B4-BE49-F238E27FC236}">
                    <a16:creationId xmlns:a16="http://schemas.microsoft.com/office/drawing/2014/main" id="{7DB5DC67-0000-42B2-8D87-C776C4ADAE2B}"/>
                  </a:ext>
                </a:extLst>
              </p14:cNvPr>
              <p14:cNvContentPartPr/>
              <p14:nvPr/>
            </p14:nvContentPartPr>
            <p14:xfrm>
              <a:off x="8498527" y="2795124"/>
              <a:ext cx="84600" cy="112320"/>
            </p14:xfrm>
          </p:contentPart>
        </mc:Choice>
        <mc:Fallback xmlns="">
          <p:pic>
            <p:nvPicPr>
              <p:cNvPr id="166993" name="Freihand 166992">
                <a:extLst>
                  <a:ext uri="{FF2B5EF4-FFF2-40B4-BE49-F238E27FC236}">
                    <a16:creationId xmlns:a16="http://schemas.microsoft.com/office/drawing/2014/main" id="{7DB5DC67-0000-42B2-8D87-C776C4ADAE2B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8494207" y="2790804"/>
                <a:ext cx="932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166994" name="Freihand 166993">
                <a:extLst>
                  <a:ext uri="{FF2B5EF4-FFF2-40B4-BE49-F238E27FC236}">
                    <a16:creationId xmlns:a16="http://schemas.microsoft.com/office/drawing/2014/main" id="{ED430D78-835D-4A49-A53A-EF895A488A1E}"/>
                  </a:ext>
                </a:extLst>
              </p14:cNvPr>
              <p14:cNvContentPartPr/>
              <p14:nvPr/>
            </p14:nvContentPartPr>
            <p14:xfrm>
              <a:off x="8589607" y="2676684"/>
              <a:ext cx="95040" cy="175320"/>
            </p14:xfrm>
          </p:contentPart>
        </mc:Choice>
        <mc:Fallback xmlns="">
          <p:pic>
            <p:nvPicPr>
              <p:cNvPr id="166994" name="Freihand 166993">
                <a:extLst>
                  <a:ext uri="{FF2B5EF4-FFF2-40B4-BE49-F238E27FC236}">
                    <a16:creationId xmlns:a16="http://schemas.microsoft.com/office/drawing/2014/main" id="{ED430D78-835D-4A49-A53A-EF895A488A1E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585287" y="2672364"/>
                <a:ext cx="103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166995" name="Freihand 166994">
                <a:extLst>
                  <a:ext uri="{FF2B5EF4-FFF2-40B4-BE49-F238E27FC236}">
                    <a16:creationId xmlns:a16="http://schemas.microsoft.com/office/drawing/2014/main" id="{5A29E339-1AB1-4EBE-BAF2-F18B1437432D}"/>
                  </a:ext>
                </a:extLst>
              </p14:cNvPr>
              <p14:cNvContentPartPr/>
              <p14:nvPr/>
            </p14:nvContentPartPr>
            <p14:xfrm>
              <a:off x="8694007" y="2760564"/>
              <a:ext cx="98280" cy="108360"/>
            </p14:xfrm>
          </p:contentPart>
        </mc:Choice>
        <mc:Fallback xmlns="">
          <p:pic>
            <p:nvPicPr>
              <p:cNvPr id="166995" name="Freihand 166994">
                <a:extLst>
                  <a:ext uri="{FF2B5EF4-FFF2-40B4-BE49-F238E27FC236}">
                    <a16:creationId xmlns:a16="http://schemas.microsoft.com/office/drawing/2014/main" id="{5A29E339-1AB1-4EBE-BAF2-F18B1437432D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8689687" y="2756244"/>
                <a:ext cx="1069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166996" name="Freihand 166995">
                <a:extLst>
                  <a:ext uri="{FF2B5EF4-FFF2-40B4-BE49-F238E27FC236}">
                    <a16:creationId xmlns:a16="http://schemas.microsoft.com/office/drawing/2014/main" id="{E01AE8FF-34E9-40F3-877D-73DA7B18507C}"/>
                  </a:ext>
                </a:extLst>
              </p14:cNvPr>
              <p14:cNvContentPartPr/>
              <p14:nvPr/>
            </p14:nvContentPartPr>
            <p14:xfrm>
              <a:off x="8934847" y="2669484"/>
              <a:ext cx="146520" cy="180720"/>
            </p14:xfrm>
          </p:contentPart>
        </mc:Choice>
        <mc:Fallback xmlns="">
          <p:pic>
            <p:nvPicPr>
              <p:cNvPr id="166996" name="Freihand 166995">
                <a:extLst>
                  <a:ext uri="{FF2B5EF4-FFF2-40B4-BE49-F238E27FC236}">
                    <a16:creationId xmlns:a16="http://schemas.microsoft.com/office/drawing/2014/main" id="{E01AE8FF-34E9-40F3-877D-73DA7B18507C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930527" y="2665164"/>
                <a:ext cx="155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166997" name="Freihand 166996">
                <a:extLst>
                  <a:ext uri="{FF2B5EF4-FFF2-40B4-BE49-F238E27FC236}">
                    <a16:creationId xmlns:a16="http://schemas.microsoft.com/office/drawing/2014/main" id="{8EE3DD3C-7978-44DF-BD35-C905F737D7F1}"/>
                  </a:ext>
                </a:extLst>
              </p14:cNvPr>
              <p14:cNvContentPartPr/>
              <p14:nvPr/>
            </p14:nvContentPartPr>
            <p14:xfrm>
              <a:off x="8994607" y="2805564"/>
              <a:ext cx="36360" cy="46440"/>
            </p14:xfrm>
          </p:contentPart>
        </mc:Choice>
        <mc:Fallback xmlns="">
          <p:pic>
            <p:nvPicPr>
              <p:cNvPr id="166997" name="Freihand 166996">
                <a:extLst>
                  <a:ext uri="{FF2B5EF4-FFF2-40B4-BE49-F238E27FC236}">
                    <a16:creationId xmlns:a16="http://schemas.microsoft.com/office/drawing/2014/main" id="{8EE3DD3C-7978-44DF-BD35-C905F737D7F1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8990287" y="2801244"/>
                <a:ext cx="45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13BF1598-B831-4B51-A0BA-8319E0CC6D78}"/>
                  </a:ext>
                </a:extLst>
              </p14:cNvPr>
              <p14:cNvContentPartPr/>
              <p14:nvPr/>
            </p14:nvContentPartPr>
            <p14:xfrm>
              <a:off x="9099367" y="2679924"/>
              <a:ext cx="49320" cy="179640"/>
            </p14:xfrm>
          </p:contentPart>
        </mc:Choice>
        <mc:Fallback xmlns=""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13BF1598-B831-4B51-A0BA-8319E0CC6D78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095047" y="2675604"/>
                <a:ext cx="579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166999" name="Freihand 166998">
                <a:extLst>
                  <a:ext uri="{FF2B5EF4-FFF2-40B4-BE49-F238E27FC236}">
                    <a16:creationId xmlns:a16="http://schemas.microsoft.com/office/drawing/2014/main" id="{47FF0137-94E0-4D4D-850A-00251E02EA83}"/>
                  </a:ext>
                </a:extLst>
              </p14:cNvPr>
              <p14:cNvContentPartPr/>
              <p14:nvPr/>
            </p14:nvContentPartPr>
            <p14:xfrm>
              <a:off x="9139327" y="2731404"/>
              <a:ext cx="228960" cy="131760"/>
            </p14:xfrm>
          </p:contentPart>
        </mc:Choice>
        <mc:Fallback xmlns="">
          <p:pic>
            <p:nvPicPr>
              <p:cNvPr id="166999" name="Freihand 166998">
                <a:extLst>
                  <a:ext uri="{FF2B5EF4-FFF2-40B4-BE49-F238E27FC236}">
                    <a16:creationId xmlns:a16="http://schemas.microsoft.com/office/drawing/2014/main" id="{47FF0137-94E0-4D4D-850A-00251E02EA83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135007" y="2727084"/>
                <a:ext cx="237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167000" name="Freihand 166999">
                <a:extLst>
                  <a:ext uri="{FF2B5EF4-FFF2-40B4-BE49-F238E27FC236}">
                    <a16:creationId xmlns:a16="http://schemas.microsoft.com/office/drawing/2014/main" id="{AF329DB8-9C6C-44CB-86D6-FCC6AA3E196B}"/>
                  </a:ext>
                </a:extLst>
              </p14:cNvPr>
              <p14:cNvContentPartPr/>
              <p14:nvPr/>
            </p14:nvContentPartPr>
            <p14:xfrm>
              <a:off x="9354247" y="2686044"/>
              <a:ext cx="9360" cy="25560"/>
            </p14:xfrm>
          </p:contentPart>
        </mc:Choice>
        <mc:Fallback xmlns="">
          <p:pic>
            <p:nvPicPr>
              <p:cNvPr id="167000" name="Freihand 166999">
                <a:extLst>
                  <a:ext uri="{FF2B5EF4-FFF2-40B4-BE49-F238E27FC236}">
                    <a16:creationId xmlns:a16="http://schemas.microsoft.com/office/drawing/2014/main" id="{AF329DB8-9C6C-44CB-86D6-FCC6AA3E196B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349927" y="2681724"/>
                <a:ext cx="18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167001" name="Freihand 167000">
                <a:extLst>
                  <a:ext uri="{FF2B5EF4-FFF2-40B4-BE49-F238E27FC236}">
                    <a16:creationId xmlns:a16="http://schemas.microsoft.com/office/drawing/2014/main" id="{15484FA4-DC42-4EE3-B1E6-6B0E3B79C755}"/>
                  </a:ext>
                </a:extLst>
              </p14:cNvPr>
              <p14:cNvContentPartPr/>
              <p14:nvPr/>
            </p14:nvContentPartPr>
            <p14:xfrm>
              <a:off x="9385567" y="2729244"/>
              <a:ext cx="213120" cy="105480"/>
            </p14:xfrm>
          </p:contentPart>
        </mc:Choice>
        <mc:Fallback xmlns="">
          <p:pic>
            <p:nvPicPr>
              <p:cNvPr id="167001" name="Freihand 167000">
                <a:extLst>
                  <a:ext uri="{FF2B5EF4-FFF2-40B4-BE49-F238E27FC236}">
                    <a16:creationId xmlns:a16="http://schemas.microsoft.com/office/drawing/2014/main" id="{15484FA4-DC42-4EE3-B1E6-6B0E3B79C755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381247" y="2724924"/>
                <a:ext cx="221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167003" name="Freihand 167002">
                <a:extLst>
                  <a:ext uri="{FF2B5EF4-FFF2-40B4-BE49-F238E27FC236}">
                    <a16:creationId xmlns:a16="http://schemas.microsoft.com/office/drawing/2014/main" id="{8B5D61B4-E7E3-4261-BC2A-9E72770E8C7B}"/>
                  </a:ext>
                </a:extLst>
              </p14:cNvPr>
              <p14:cNvContentPartPr/>
              <p14:nvPr/>
            </p14:nvContentPartPr>
            <p14:xfrm>
              <a:off x="9793807" y="2723484"/>
              <a:ext cx="357840" cy="125640"/>
            </p14:xfrm>
          </p:contentPart>
        </mc:Choice>
        <mc:Fallback xmlns="">
          <p:pic>
            <p:nvPicPr>
              <p:cNvPr id="167003" name="Freihand 167002">
                <a:extLst>
                  <a:ext uri="{FF2B5EF4-FFF2-40B4-BE49-F238E27FC236}">
                    <a16:creationId xmlns:a16="http://schemas.microsoft.com/office/drawing/2014/main" id="{8B5D61B4-E7E3-4261-BC2A-9E72770E8C7B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789487" y="2719164"/>
                <a:ext cx="366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45279B76-1B79-48DF-9100-B5EE67D263FD}"/>
                  </a:ext>
                </a:extLst>
              </p14:cNvPr>
              <p14:cNvContentPartPr/>
              <p14:nvPr/>
            </p14:nvContentPartPr>
            <p14:xfrm>
              <a:off x="10136167" y="2628444"/>
              <a:ext cx="28080" cy="38520"/>
            </p14:xfrm>
          </p:contentPart>
        </mc:Choice>
        <mc:Fallback xmlns=""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45279B76-1B79-48DF-9100-B5EE67D263FD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131847" y="2624124"/>
                <a:ext cx="36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167005" name="Freihand 167004">
                <a:extLst>
                  <a:ext uri="{FF2B5EF4-FFF2-40B4-BE49-F238E27FC236}">
                    <a16:creationId xmlns:a16="http://schemas.microsoft.com/office/drawing/2014/main" id="{28EC9AB8-E00E-4B10-A9F8-4782A014CA4C}"/>
                  </a:ext>
                </a:extLst>
              </p14:cNvPr>
              <p14:cNvContentPartPr/>
              <p14:nvPr/>
            </p14:nvContentPartPr>
            <p14:xfrm>
              <a:off x="10208527" y="2612604"/>
              <a:ext cx="147240" cy="169200"/>
            </p14:xfrm>
          </p:contentPart>
        </mc:Choice>
        <mc:Fallback xmlns="">
          <p:pic>
            <p:nvPicPr>
              <p:cNvPr id="167005" name="Freihand 167004">
                <a:extLst>
                  <a:ext uri="{FF2B5EF4-FFF2-40B4-BE49-F238E27FC236}">
                    <a16:creationId xmlns:a16="http://schemas.microsoft.com/office/drawing/2014/main" id="{28EC9AB8-E00E-4B10-A9F8-4782A014CA4C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204207" y="2608284"/>
                <a:ext cx="155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25210843-D357-4E12-A428-ADAB9C5A7C58}"/>
                  </a:ext>
                </a:extLst>
              </p14:cNvPr>
              <p14:cNvContentPartPr/>
              <p14:nvPr/>
            </p14:nvContentPartPr>
            <p14:xfrm>
              <a:off x="10490047" y="2600724"/>
              <a:ext cx="396720" cy="165960"/>
            </p14:xfrm>
          </p:contentPart>
        </mc:Choice>
        <mc:Fallback xmlns=""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25210843-D357-4E12-A428-ADAB9C5A7C58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85727" y="2596404"/>
                <a:ext cx="4053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167060" name="Freihand 167059">
                <a:extLst>
                  <a:ext uri="{FF2B5EF4-FFF2-40B4-BE49-F238E27FC236}">
                    <a16:creationId xmlns:a16="http://schemas.microsoft.com/office/drawing/2014/main" id="{93CD6949-7859-427B-BD62-BCD090E78FD4}"/>
                  </a:ext>
                </a:extLst>
              </p14:cNvPr>
              <p14:cNvContentPartPr/>
              <p14:nvPr/>
            </p14:nvContentPartPr>
            <p14:xfrm>
              <a:off x="10663567" y="2994924"/>
              <a:ext cx="15480" cy="109800"/>
            </p14:xfrm>
          </p:contentPart>
        </mc:Choice>
        <mc:Fallback xmlns="">
          <p:pic>
            <p:nvPicPr>
              <p:cNvPr id="167060" name="Freihand 167059">
                <a:extLst>
                  <a:ext uri="{FF2B5EF4-FFF2-40B4-BE49-F238E27FC236}">
                    <a16:creationId xmlns:a16="http://schemas.microsoft.com/office/drawing/2014/main" id="{93CD6949-7859-427B-BD62-BCD090E78FD4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659247" y="2990604"/>
                <a:ext cx="24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167061" name="Freihand 167060">
                <a:extLst>
                  <a:ext uri="{FF2B5EF4-FFF2-40B4-BE49-F238E27FC236}">
                    <a16:creationId xmlns:a16="http://schemas.microsoft.com/office/drawing/2014/main" id="{9AE2D408-2E5C-4DCA-A1D0-09765D84587B}"/>
                  </a:ext>
                </a:extLst>
              </p14:cNvPr>
              <p14:cNvContentPartPr/>
              <p14:nvPr/>
            </p14:nvContentPartPr>
            <p14:xfrm>
              <a:off x="10651687" y="2961444"/>
              <a:ext cx="138600" cy="97560"/>
            </p14:xfrm>
          </p:contentPart>
        </mc:Choice>
        <mc:Fallback xmlns="">
          <p:pic>
            <p:nvPicPr>
              <p:cNvPr id="167061" name="Freihand 167060">
                <a:extLst>
                  <a:ext uri="{FF2B5EF4-FFF2-40B4-BE49-F238E27FC236}">
                    <a16:creationId xmlns:a16="http://schemas.microsoft.com/office/drawing/2014/main" id="{9AE2D408-2E5C-4DCA-A1D0-09765D84587B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47367" y="2957124"/>
                <a:ext cx="1472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167062" name="Freihand 167061">
                <a:extLst>
                  <a:ext uri="{FF2B5EF4-FFF2-40B4-BE49-F238E27FC236}">
                    <a16:creationId xmlns:a16="http://schemas.microsoft.com/office/drawing/2014/main" id="{D09EE3E4-6710-4568-A23E-45C154A2BD43}"/>
                  </a:ext>
                </a:extLst>
              </p14:cNvPr>
              <p14:cNvContentPartPr/>
              <p14:nvPr/>
            </p14:nvContentPartPr>
            <p14:xfrm>
              <a:off x="10646287" y="3083484"/>
              <a:ext cx="126000" cy="32040"/>
            </p14:xfrm>
          </p:contentPart>
        </mc:Choice>
        <mc:Fallback xmlns="">
          <p:pic>
            <p:nvPicPr>
              <p:cNvPr id="167062" name="Freihand 167061">
                <a:extLst>
                  <a:ext uri="{FF2B5EF4-FFF2-40B4-BE49-F238E27FC236}">
                    <a16:creationId xmlns:a16="http://schemas.microsoft.com/office/drawing/2014/main" id="{D09EE3E4-6710-4568-A23E-45C154A2BD43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641967" y="3079164"/>
                <a:ext cx="134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167063" name="Freihand 167062">
                <a:extLst>
                  <a:ext uri="{FF2B5EF4-FFF2-40B4-BE49-F238E27FC236}">
                    <a16:creationId xmlns:a16="http://schemas.microsoft.com/office/drawing/2014/main" id="{B41A233A-5708-4D27-BB6B-58B4869A5999}"/>
                  </a:ext>
                </a:extLst>
              </p14:cNvPr>
              <p14:cNvContentPartPr/>
              <p14:nvPr/>
            </p14:nvContentPartPr>
            <p14:xfrm>
              <a:off x="10784887" y="2959644"/>
              <a:ext cx="180360" cy="154800"/>
            </p14:xfrm>
          </p:contentPart>
        </mc:Choice>
        <mc:Fallback xmlns="">
          <p:pic>
            <p:nvPicPr>
              <p:cNvPr id="167063" name="Freihand 167062">
                <a:extLst>
                  <a:ext uri="{FF2B5EF4-FFF2-40B4-BE49-F238E27FC236}">
                    <a16:creationId xmlns:a16="http://schemas.microsoft.com/office/drawing/2014/main" id="{B41A233A-5708-4D27-BB6B-58B4869A5999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780567" y="2955324"/>
                <a:ext cx="189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167064" name="Freihand 167063">
                <a:extLst>
                  <a:ext uri="{FF2B5EF4-FFF2-40B4-BE49-F238E27FC236}">
                    <a16:creationId xmlns:a16="http://schemas.microsoft.com/office/drawing/2014/main" id="{64C73B9E-5233-4E40-BE15-6EB6CBF4CE6F}"/>
                  </a:ext>
                </a:extLst>
              </p14:cNvPr>
              <p14:cNvContentPartPr/>
              <p14:nvPr/>
            </p14:nvContentPartPr>
            <p14:xfrm>
              <a:off x="11035807" y="2909244"/>
              <a:ext cx="177840" cy="190440"/>
            </p14:xfrm>
          </p:contentPart>
        </mc:Choice>
        <mc:Fallback xmlns="">
          <p:pic>
            <p:nvPicPr>
              <p:cNvPr id="167064" name="Freihand 167063">
                <a:extLst>
                  <a:ext uri="{FF2B5EF4-FFF2-40B4-BE49-F238E27FC236}">
                    <a16:creationId xmlns:a16="http://schemas.microsoft.com/office/drawing/2014/main" id="{64C73B9E-5233-4E40-BE15-6EB6CBF4CE6F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031487" y="2904924"/>
                <a:ext cx="186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167065" name="Freihand 167064">
                <a:extLst>
                  <a:ext uri="{FF2B5EF4-FFF2-40B4-BE49-F238E27FC236}">
                    <a16:creationId xmlns:a16="http://schemas.microsoft.com/office/drawing/2014/main" id="{B4EFF3C6-C5D0-4827-9424-575AF985F30B}"/>
                  </a:ext>
                </a:extLst>
              </p14:cNvPr>
              <p14:cNvContentPartPr/>
              <p14:nvPr/>
            </p14:nvContentPartPr>
            <p14:xfrm>
              <a:off x="11093407" y="3035244"/>
              <a:ext cx="96480" cy="37080"/>
            </p14:xfrm>
          </p:contentPart>
        </mc:Choice>
        <mc:Fallback xmlns="">
          <p:pic>
            <p:nvPicPr>
              <p:cNvPr id="167065" name="Freihand 167064">
                <a:extLst>
                  <a:ext uri="{FF2B5EF4-FFF2-40B4-BE49-F238E27FC236}">
                    <a16:creationId xmlns:a16="http://schemas.microsoft.com/office/drawing/2014/main" id="{B4EFF3C6-C5D0-4827-9424-575AF985F30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089087" y="3030924"/>
                <a:ext cx="105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167066" name="Freihand 167065">
                <a:extLst>
                  <a:ext uri="{FF2B5EF4-FFF2-40B4-BE49-F238E27FC236}">
                    <a16:creationId xmlns:a16="http://schemas.microsoft.com/office/drawing/2014/main" id="{141ACE59-433B-4506-A4FF-DFB4BCA2DBA6}"/>
                  </a:ext>
                </a:extLst>
              </p14:cNvPr>
              <p14:cNvContentPartPr/>
              <p14:nvPr/>
            </p14:nvContentPartPr>
            <p14:xfrm>
              <a:off x="11180167" y="3026244"/>
              <a:ext cx="284760" cy="60480"/>
            </p14:xfrm>
          </p:contentPart>
        </mc:Choice>
        <mc:Fallback xmlns="">
          <p:pic>
            <p:nvPicPr>
              <p:cNvPr id="167066" name="Freihand 167065">
                <a:extLst>
                  <a:ext uri="{FF2B5EF4-FFF2-40B4-BE49-F238E27FC236}">
                    <a16:creationId xmlns:a16="http://schemas.microsoft.com/office/drawing/2014/main" id="{141ACE59-433B-4506-A4FF-DFB4BCA2DBA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1175847" y="3021924"/>
                <a:ext cx="293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167067" name="Freihand 167066">
                <a:extLst>
                  <a:ext uri="{FF2B5EF4-FFF2-40B4-BE49-F238E27FC236}">
                    <a16:creationId xmlns:a16="http://schemas.microsoft.com/office/drawing/2014/main" id="{CD4056DD-1EA4-4953-B8E3-011FE395DCE9}"/>
                  </a:ext>
                </a:extLst>
              </p14:cNvPr>
              <p14:cNvContentPartPr/>
              <p14:nvPr/>
            </p14:nvContentPartPr>
            <p14:xfrm>
              <a:off x="11472487" y="3008604"/>
              <a:ext cx="212760" cy="79920"/>
            </p14:xfrm>
          </p:contentPart>
        </mc:Choice>
        <mc:Fallback xmlns="">
          <p:pic>
            <p:nvPicPr>
              <p:cNvPr id="167067" name="Freihand 167066">
                <a:extLst>
                  <a:ext uri="{FF2B5EF4-FFF2-40B4-BE49-F238E27FC236}">
                    <a16:creationId xmlns:a16="http://schemas.microsoft.com/office/drawing/2014/main" id="{CD4056DD-1EA4-4953-B8E3-011FE395DCE9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468167" y="3004284"/>
                <a:ext cx="221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167068" name="Freihand 167067">
                <a:extLst>
                  <a:ext uri="{FF2B5EF4-FFF2-40B4-BE49-F238E27FC236}">
                    <a16:creationId xmlns:a16="http://schemas.microsoft.com/office/drawing/2014/main" id="{59B8DFCB-8B67-4E0A-8D0B-5DD8DB353C9E}"/>
                  </a:ext>
                </a:extLst>
              </p14:cNvPr>
              <p14:cNvContentPartPr/>
              <p14:nvPr/>
            </p14:nvContentPartPr>
            <p14:xfrm>
              <a:off x="11701447" y="3005724"/>
              <a:ext cx="200160" cy="90360"/>
            </p14:xfrm>
          </p:contentPart>
        </mc:Choice>
        <mc:Fallback xmlns="">
          <p:pic>
            <p:nvPicPr>
              <p:cNvPr id="167068" name="Freihand 167067">
                <a:extLst>
                  <a:ext uri="{FF2B5EF4-FFF2-40B4-BE49-F238E27FC236}">
                    <a16:creationId xmlns:a16="http://schemas.microsoft.com/office/drawing/2014/main" id="{59B8DFCB-8B67-4E0A-8D0B-5DD8DB353C9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697127" y="3001404"/>
                <a:ext cx="208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167074" name="Freihand 167073">
                <a:extLst>
                  <a:ext uri="{FF2B5EF4-FFF2-40B4-BE49-F238E27FC236}">
                    <a16:creationId xmlns:a16="http://schemas.microsoft.com/office/drawing/2014/main" id="{77F9A49A-0CDC-400D-960D-6BB860EB02A0}"/>
                  </a:ext>
                </a:extLst>
              </p14:cNvPr>
              <p14:cNvContentPartPr/>
              <p14:nvPr/>
            </p14:nvContentPartPr>
            <p14:xfrm>
              <a:off x="11279527" y="3210204"/>
              <a:ext cx="105480" cy="90000"/>
            </p14:xfrm>
          </p:contentPart>
        </mc:Choice>
        <mc:Fallback xmlns="">
          <p:pic>
            <p:nvPicPr>
              <p:cNvPr id="167074" name="Freihand 167073">
                <a:extLst>
                  <a:ext uri="{FF2B5EF4-FFF2-40B4-BE49-F238E27FC236}">
                    <a16:creationId xmlns:a16="http://schemas.microsoft.com/office/drawing/2014/main" id="{77F9A49A-0CDC-400D-960D-6BB860EB02A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275207" y="3205884"/>
                <a:ext cx="114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167075" name="Freihand 167074">
                <a:extLst>
                  <a:ext uri="{FF2B5EF4-FFF2-40B4-BE49-F238E27FC236}">
                    <a16:creationId xmlns:a16="http://schemas.microsoft.com/office/drawing/2014/main" id="{02AF7B49-1C9D-4E60-9D05-2A092901EAC3}"/>
                  </a:ext>
                </a:extLst>
              </p14:cNvPr>
              <p14:cNvContentPartPr/>
              <p14:nvPr/>
            </p14:nvContentPartPr>
            <p14:xfrm>
              <a:off x="11249287" y="3270324"/>
              <a:ext cx="149760" cy="211680"/>
            </p14:xfrm>
          </p:contentPart>
        </mc:Choice>
        <mc:Fallback xmlns="">
          <p:pic>
            <p:nvPicPr>
              <p:cNvPr id="167075" name="Freihand 167074">
                <a:extLst>
                  <a:ext uri="{FF2B5EF4-FFF2-40B4-BE49-F238E27FC236}">
                    <a16:creationId xmlns:a16="http://schemas.microsoft.com/office/drawing/2014/main" id="{02AF7B49-1C9D-4E60-9D05-2A092901EAC3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244967" y="3266004"/>
                <a:ext cx="158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167043" name="Freihand 167042">
                <a:extLst>
                  <a:ext uri="{FF2B5EF4-FFF2-40B4-BE49-F238E27FC236}">
                    <a16:creationId xmlns:a16="http://schemas.microsoft.com/office/drawing/2014/main" id="{31870F04-8C17-42DA-A884-B473CB5DFA3B}"/>
                  </a:ext>
                </a:extLst>
              </p14:cNvPr>
              <p14:cNvContentPartPr/>
              <p14:nvPr/>
            </p14:nvContentPartPr>
            <p14:xfrm>
              <a:off x="7796167" y="3158724"/>
              <a:ext cx="110520" cy="115200"/>
            </p14:xfrm>
          </p:contentPart>
        </mc:Choice>
        <mc:Fallback xmlns="">
          <p:pic>
            <p:nvPicPr>
              <p:cNvPr id="167043" name="Freihand 167042">
                <a:extLst>
                  <a:ext uri="{FF2B5EF4-FFF2-40B4-BE49-F238E27FC236}">
                    <a16:creationId xmlns:a16="http://schemas.microsoft.com/office/drawing/2014/main" id="{31870F04-8C17-42DA-A884-B473CB5DFA3B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791847" y="3154404"/>
                <a:ext cx="119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167045" name="Freihand 167044">
                <a:extLst>
                  <a:ext uri="{FF2B5EF4-FFF2-40B4-BE49-F238E27FC236}">
                    <a16:creationId xmlns:a16="http://schemas.microsoft.com/office/drawing/2014/main" id="{0D34A12F-5109-4EEF-876B-55D72337D918}"/>
                  </a:ext>
                </a:extLst>
              </p14:cNvPr>
              <p14:cNvContentPartPr/>
              <p14:nvPr/>
            </p14:nvContentPartPr>
            <p14:xfrm>
              <a:off x="7956727" y="3186444"/>
              <a:ext cx="190080" cy="76320"/>
            </p14:xfrm>
          </p:contentPart>
        </mc:Choice>
        <mc:Fallback xmlns="">
          <p:pic>
            <p:nvPicPr>
              <p:cNvPr id="167045" name="Freihand 167044">
                <a:extLst>
                  <a:ext uri="{FF2B5EF4-FFF2-40B4-BE49-F238E27FC236}">
                    <a16:creationId xmlns:a16="http://schemas.microsoft.com/office/drawing/2014/main" id="{0D34A12F-5109-4EEF-876B-55D72337D918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952407" y="3182124"/>
                <a:ext cx="1987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167046" name="Freihand 167045">
                <a:extLst>
                  <a:ext uri="{FF2B5EF4-FFF2-40B4-BE49-F238E27FC236}">
                    <a16:creationId xmlns:a16="http://schemas.microsoft.com/office/drawing/2014/main" id="{E62E4E33-FD22-40A3-83B9-E7662756E1E4}"/>
                  </a:ext>
                </a:extLst>
              </p14:cNvPr>
              <p14:cNvContentPartPr/>
              <p14:nvPr/>
            </p14:nvContentPartPr>
            <p14:xfrm>
              <a:off x="8161927" y="3086004"/>
              <a:ext cx="38880" cy="21960"/>
            </p14:xfrm>
          </p:contentPart>
        </mc:Choice>
        <mc:Fallback xmlns="">
          <p:pic>
            <p:nvPicPr>
              <p:cNvPr id="167046" name="Freihand 167045">
                <a:extLst>
                  <a:ext uri="{FF2B5EF4-FFF2-40B4-BE49-F238E27FC236}">
                    <a16:creationId xmlns:a16="http://schemas.microsoft.com/office/drawing/2014/main" id="{E62E4E33-FD22-40A3-83B9-E7662756E1E4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157607" y="3081684"/>
                <a:ext cx="47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167047" name="Freihand 167046">
                <a:extLst>
                  <a:ext uri="{FF2B5EF4-FFF2-40B4-BE49-F238E27FC236}">
                    <a16:creationId xmlns:a16="http://schemas.microsoft.com/office/drawing/2014/main" id="{C2B0B888-C69B-42E8-A1E8-B34859E79F21}"/>
                  </a:ext>
                </a:extLst>
              </p14:cNvPr>
              <p14:cNvContentPartPr/>
              <p14:nvPr/>
            </p14:nvContentPartPr>
            <p14:xfrm>
              <a:off x="8194687" y="3075924"/>
              <a:ext cx="111600" cy="154440"/>
            </p14:xfrm>
          </p:contentPart>
        </mc:Choice>
        <mc:Fallback xmlns="">
          <p:pic>
            <p:nvPicPr>
              <p:cNvPr id="167047" name="Freihand 167046">
                <a:extLst>
                  <a:ext uri="{FF2B5EF4-FFF2-40B4-BE49-F238E27FC236}">
                    <a16:creationId xmlns:a16="http://schemas.microsoft.com/office/drawing/2014/main" id="{C2B0B888-C69B-42E8-A1E8-B34859E79F21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190367" y="3071604"/>
                <a:ext cx="120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167048" name="Freihand 167047">
                <a:extLst>
                  <a:ext uri="{FF2B5EF4-FFF2-40B4-BE49-F238E27FC236}">
                    <a16:creationId xmlns:a16="http://schemas.microsoft.com/office/drawing/2014/main" id="{C4CBEA4D-561D-4A34-A35D-40DC799C566E}"/>
                  </a:ext>
                </a:extLst>
              </p14:cNvPr>
              <p14:cNvContentPartPr/>
              <p14:nvPr/>
            </p14:nvContentPartPr>
            <p14:xfrm>
              <a:off x="8328607" y="3087444"/>
              <a:ext cx="96840" cy="148320"/>
            </p14:xfrm>
          </p:contentPart>
        </mc:Choice>
        <mc:Fallback xmlns="">
          <p:pic>
            <p:nvPicPr>
              <p:cNvPr id="167048" name="Freihand 167047">
                <a:extLst>
                  <a:ext uri="{FF2B5EF4-FFF2-40B4-BE49-F238E27FC236}">
                    <a16:creationId xmlns:a16="http://schemas.microsoft.com/office/drawing/2014/main" id="{C4CBEA4D-561D-4A34-A35D-40DC799C566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324287" y="3083124"/>
                <a:ext cx="1054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167049" name="Freihand 167048">
                <a:extLst>
                  <a:ext uri="{FF2B5EF4-FFF2-40B4-BE49-F238E27FC236}">
                    <a16:creationId xmlns:a16="http://schemas.microsoft.com/office/drawing/2014/main" id="{ECFB3AAB-7D40-4CF9-99CB-798EA4BA2172}"/>
                  </a:ext>
                </a:extLst>
              </p14:cNvPr>
              <p14:cNvContentPartPr/>
              <p14:nvPr/>
            </p14:nvContentPartPr>
            <p14:xfrm>
              <a:off x="8604007" y="3136764"/>
              <a:ext cx="269640" cy="91080"/>
            </p14:xfrm>
          </p:contentPart>
        </mc:Choice>
        <mc:Fallback xmlns="">
          <p:pic>
            <p:nvPicPr>
              <p:cNvPr id="167049" name="Freihand 167048">
                <a:extLst>
                  <a:ext uri="{FF2B5EF4-FFF2-40B4-BE49-F238E27FC236}">
                    <a16:creationId xmlns:a16="http://schemas.microsoft.com/office/drawing/2014/main" id="{ECFB3AAB-7D40-4CF9-99CB-798EA4BA2172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599687" y="3132444"/>
                <a:ext cx="27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167050" name="Freihand 167049">
                <a:extLst>
                  <a:ext uri="{FF2B5EF4-FFF2-40B4-BE49-F238E27FC236}">
                    <a16:creationId xmlns:a16="http://schemas.microsoft.com/office/drawing/2014/main" id="{C0ADE924-AC91-4F39-94EF-F7F994029F61}"/>
                  </a:ext>
                </a:extLst>
              </p14:cNvPr>
              <p14:cNvContentPartPr/>
              <p14:nvPr/>
            </p14:nvContentPartPr>
            <p14:xfrm>
              <a:off x="8888047" y="3056484"/>
              <a:ext cx="117000" cy="171000"/>
            </p14:xfrm>
          </p:contentPart>
        </mc:Choice>
        <mc:Fallback xmlns="">
          <p:pic>
            <p:nvPicPr>
              <p:cNvPr id="167050" name="Freihand 167049">
                <a:extLst>
                  <a:ext uri="{FF2B5EF4-FFF2-40B4-BE49-F238E27FC236}">
                    <a16:creationId xmlns:a16="http://schemas.microsoft.com/office/drawing/2014/main" id="{C0ADE924-AC91-4F39-94EF-F7F994029F61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8883727" y="3052164"/>
                <a:ext cx="125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167051" name="Freihand 167050">
                <a:extLst>
                  <a:ext uri="{FF2B5EF4-FFF2-40B4-BE49-F238E27FC236}">
                    <a16:creationId xmlns:a16="http://schemas.microsoft.com/office/drawing/2014/main" id="{04630396-6ACD-4FFC-8CC5-90E0E554BE51}"/>
                  </a:ext>
                </a:extLst>
              </p14:cNvPr>
              <p14:cNvContentPartPr/>
              <p14:nvPr/>
            </p14:nvContentPartPr>
            <p14:xfrm>
              <a:off x="8835127" y="3036684"/>
              <a:ext cx="26280" cy="6840"/>
            </p14:xfrm>
          </p:contentPart>
        </mc:Choice>
        <mc:Fallback xmlns="">
          <p:pic>
            <p:nvPicPr>
              <p:cNvPr id="167051" name="Freihand 167050">
                <a:extLst>
                  <a:ext uri="{FF2B5EF4-FFF2-40B4-BE49-F238E27FC236}">
                    <a16:creationId xmlns:a16="http://schemas.microsoft.com/office/drawing/2014/main" id="{04630396-6ACD-4FFC-8CC5-90E0E554BE51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8830807" y="3032364"/>
                <a:ext cx="349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167053" name="Freihand 167052">
                <a:extLst>
                  <a:ext uri="{FF2B5EF4-FFF2-40B4-BE49-F238E27FC236}">
                    <a16:creationId xmlns:a16="http://schemas.microsoft.com/office/drawing/2014/main" id="{9BE8224E-D758-48AF-A033-DDD814CAE762}"/>
                  </a:ext>
                </a:extLst>
              </p14:cNvPr>
              <p14:cNvContentPartPr/>
              <p14:nvPr/>
            </p14:nvContentPartPr>
            <p14:xfrm>
              <a:off x="9122407" y="3086724"/>
              <a:ext cx="108720" cy="151920"/>
            </p14:xfrm>
          </p:contentPart>
        </mc:Choice>
        <mc:Fallback xmlns="">
          <p:pic>
            <p:nvPicPr>
              <p:cNvPr id="167053" name="Freihand 167052">
                <a:extLst>
                  <a:ext uri="{FF2B5EF4-FFF2-40B4-BE49-F238E27FC236}">
                    <a16:creationId xmlns:a16="http://schemas.microsoft.com/office/drawing/2014/main" id="{9BE8224E-D758-48AF-A033-DDD814CAE76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118087" y="3082404"/>
                <a:ext cx="1173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167054" name="Freihand 167053">
                <a:extLst>
                  <a:ext uri="{FF2B5EF4-FFF2-40B4-BE49-F238E27FC236}">
                    <a16:creationId xmlns:a16="http://schemas.microsoft.com/office/drawing/2014/main" id="{D5C1E4D5-FD95-4BED-8627-6F5F1DEE6E6E}"/>
                  </a:ext>
                </a:extLst>
              </p14:cNvPr>
              <p14:cNvContentPartPr/>
              <p14:nvPr/>
            </p14:nvContentPartPr>
            <p14:xfrm>
              <a:off x="9267487" y="3017244"/>
              <a:ext cx="216720" cy="190800"/>
            </p14:xfrm>
          </p:contentPart>
        </mc:Choice>
        <mc:Fallback xmlns="">
          <p:pic>
            <p:nvPicPr>
              <p:cNvPr id="167054" name="Freihand 167053">
                <a:extLst>
                  <a:ext uri="{FF2B5EF4-FFF2-40B4-BE49-F238E27FC236}">
                    <a16:creationId xmlns:a16="http://schemas.microsoft.com/office/drawing/2014/main" id="{D5C1E4D5-FD95-4BED-8627-6F5F1DEE6E6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9263167" y="3012924"/>
                <a:ext cx="225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167055" name="Freihand 167054">
                <a:extLst>
                  <a:ext uri="{FF2B5EF4-FFF2-40B4-BE49-F238E27FC236}">
                    <a16:creationId xmlns:a16="http://schemas.microsoft.com/office/drawing/2014/main" id="{F786AAB9-0571-416A-B1ED-E0482A68E595}"/>
                  </a:ext>
                </a:extLst>
              </p14:cNvPr>
              <p14:cNvContentPartPr/>
              <p14:nvPr/>
            </p14:nvContentPartPr>
            <p14:xfrm>
              <a:off x="9469087" y="3020484"/>
              <a:ext cx="10440" cy="55440"/>
            </p14:xfrm>
          </p:contentPart>
        </mc:Choice>
        <mc:Fallback xmlns="">
          <p:pic>
            <p:nvPicPr>
              <p:cNvPr id="167055" name="Freihand 167054">
                <a:extLst>
                  <a:ext uri="{FF2B5EF4-FFF2-40B4-BE49-F238E27FC236}">
                    <a16:creationId xmlns:a16="http://schemas.microsoft.com/office/drawing/2014/main" id="{F786AAB9-0571-416A-B1ED-E0482A68E595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9464767" y="3016164"/>
                <a:ext cx="19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167056" name="Freihand 167055">
                <a:extLst>
                  <a:ext uri="{FF2B5EF4-FFF2-40B4-BE49-F238E27FC236}">
                    <a16:creationId xmlns:a16="http://schemas.microsoft.com/office/drawing/2014/main" id="{0401AC9A-4D6B-4EA9-9164-6653959D630D}"/>
                  </a:ext>
                </a:extLst>
              </p14:cNvPr>
              <p14:cNvContentPartPr/>
              <p14:nvPr/>
            </p14:nvContentPartPr>
            <p14:xfrm>
              <a:off x="9464407" y="3104364"/>
              <a:ext cx="370440" cy="219240"/>
            </p14:xfrm>
          </p:contentPart>
        </mc:Choice>
        <mc:Fallback xmlns="">
          <p:pic>
            <p:nvPicPr>
              <p:cNvPr id="167056" name="Freihand 167055">
                <a:extLst>
                  <a:ext uri="{FF2B5EF4-FFF2-40B4-BE49-F238E27FC236}">
                    <a16:creationId xmlns:a16="http://schemas.microsoft.com/office/drawing/2014/main" id="{0401AC9A-4D6B-4EA9-9164-6653959D630D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460087" y="3100044"/>
                <a:ext cx="3790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167057" name="Freihand 167056">
                <a:extLst>
                  <a:ext uri="{FF2B5EF4-FFF2-40B4-BE49-F238E27FC236}">
                    <a16:creationId xmlns:a16="http://schemas.microsoft.com/office/drawing/2014/main" id="{0C202A0B-3B1B-449B-A340-B54A40880156}"/>
                  </a:ext>
                </a:extLst>
              </p14:cNvPr>
              <p14:cNvContentPartPr/>
              <p14:nvPr/>
            </p14:nvContentPartPr>
            <p14:xfrm>
              <a:off x="9870847" y="3019764"/>
              <a:ext cx="155880" cy="126360"/>
            </p14:xfrm>
          </p:contentPart>
        </mc:Choice>
        <mc:Fallback xmlns="">
          <p:pic>
            <p:nvPicPr>
              <p:cNvPr id="167057" name="Freihand 167056">
                <a:extLst>
                  <a:ext uri="{FF2B5EF4-FFF2-40B4-BE49-F238E27FC236}">
                    <a16:creationId xmlns:a16="http://schemas.microsoft.com/office/drawing/2014/main" id="{0C202A0B-3B1B-449B-A340-B54A40880156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9866527" y="3015444"/>
                <a:ext cx="164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167058" name="Freihand 167057">
                <a:extLst>
                  <a:ext uri="{FF2B5EF4-FFF2-40B4-BE49-F238E27FC236}">
                    <a16:creationId xmlns:a16="http://schemas.microsoft.com/office/drawing/2014/main" id="{058668BA-2EC4-4291-8963-8AF22FBD246F}"/>
                  </a:ext>
                </a:extLst>
              </p14:cNvPr>
              <p14:cNvContentPartPr/>
              <p14:nvPr/>
            </p14:nvContentPartPr>
            <p14:xfrm>
              <a:off x="10038967" y="3064404"/>
              <a:ext cx="366480" cy="67680"/>
            </p14:xfrm>
          </p:contentPart>
        </mc:Choice>
        <mc:Fallback xmlns="">
          <p:pic>
            <p:nvPicPr>
              <p:cNvPr id="167058" name="Freihand 167057">
                <a:extLst>
                  <a:ext uri="{FF2B5EF4-FFF2-40B4-BE49-F238E27FC236}">
                    <a16:creationId xmlns:a16="http://schemas.microsoft.com/office/drawing/2014/main" id="{058668BA-2EC4-4291-8963-8AF22FBD246F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034647" y="3060084"/>
                <a:ext cx="375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167244" name="Freihand 167243">
                <a:extLst>
                  <a:ext uri="{FF2B5EF4-FFF2-40B4-BE49-F238E27FC236}">
                    <a16:creationId xmlns:a16="http://schemas.microsoft.com/office/drawing/2014/main" id="{4784AEBF-FF23-40D3-A0F0-BB2EA294E785}"/>
                  </a:ext>
                </a:extLst>
              </p14:cNvPr>
              <p14:cNvContentPartPr/>
              <p14:nvPr/>
            </p14:nvContentPartPr>
            <p14:xfrm>
              <a:off x="8139247" y="3410004"/>
              <a:ext cx="121680" cy="136440"/>
            </p14:xfrm>
          </p:contentPart>
        </mc:Choice>
        <mc:Fallback xmlns="">
          <p:pic>
            <p:nvPicPr>
              <p:cNvPr id="167244" name="Freihand 167243">
                <a:extLst>
                  <a:ext uri="{FF2B5EF4-FFF2-40B4-BE49-F238E27FC236}">
                    <a16:creationId xmlns:a16="http://schemas.microsoft.com/office/drawing/2014/main" id="{4784AEBF-FF23-40D3-A0F0-BB2EA294E785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8134927" y="3405684"/>
                <a:ext cx="1303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167245" name="Freihand 167244">
                <a:extLst>
                  <a:ext uri="{FF2B5EF4-FFF2-40B4-BE49-F238E27FC236}">
                    <a16:creationId xmlns:a16="http://schemas.microsoft.com/office/drawing/2014/main" id="{D979A8DD-7FD8-46C5-9EA6-B0044114AAF5}"/>
                  </a:ext>
                </a:extLst>
              </p14:cNvPr>
              <p14:cNvContentPartPr/>
              <p14:nvPr/>
            </p14:nvContentPartPr>
            <p14:xfrm>
              <a:off x="8361727" y="3363924"/>
              <a:ext cx="92520" cy="172800"/>
            </p14:xfrm>
          </p:contentPart>
        </mc:Choice>
        <mc:Fallback xmlns="">
          <p:pic>
            <p:nvPicPr>
              <p:cNvPr id="167245" name="Freihand 167244">
                <a:extLst>
                  <a:ext uri="{FF2B5EF4-FFF2-40B4-BE49-F238E27FC236}">
                    <a16:creationId xmlns:a16="http://schemas.microsoft.com/office/drawing/2014/main" id="{D979A8DD-7FD8-46C5-9EA6-B0044114AAF5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357407" y="3359604"/>
                <a:ext cx="101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167246" name="Freihand 167245">
                <a:extLst>
                  <a:ext uri="{FF2B5EF4-FFF2-40B4-BE49-F238E27FC236}">
                    <a16:creationId xmlns:a16="http://schemas.microsoft.com/office/drawing/2014/main" id="{508EC7D0-6586-4E92-A0A6-BAC0FF172827}"/>
                  </a:ext>
                </a:extLst>
              </p14:cNvPr>
              <p14:cNvContentPartPr/>
              <p14:nvPr/>
            </p14:nvContentPartPr>
            <p14:xfrm>
              <a:off x="8546767" y="3331524"/>
              <a:ext cx="83880" cy="78840"/>
            </p14:xfrm>
          </p:contentPart>
        </mc:Choice>
        <mc:Fallback xmlns="">
          <p:pic>
            <p:nvPicPr>
              <p:cNvPr id="167246" name="Freihand 167245">
                <a:extLst>
                  <a:ext uri="{FF2B5EF4-FFF2-40B4-BE49-F238E27FC236}">
                    <a16:creationId xmlns:a16="http://schemas.microsoft.com/office/drawing/2014/main" id="{508EC7D0-6586-4E92-A0A6-BAC0FF172827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542447" y="3327204"/>
                <a:ext cx="92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167247" name="Freihand 167246">
                <a:extLst>
                  <a:ext uri="{FF2B5EF4-FFF2-40B4-BE49-F238E27FC236}">
                    <a16:creationId xmlns:a16="http://schemas.microsoft.com/office/drawing/2014/main" id="{7E721B42-F2BE-4825-A7F3-C9B60744DC5F}"/>
                  </a:ext>
                </a:extLst>
              </p14:cNvPr>
              <p14:cNvContentPartPr/>
              <p14:nvPr/>
            </p14:nvContentPartPr>
            <p14:xfrm>
              <a:off x="8664127" y="3311724"/>
              <a:ext cx="55080" cy="92160"/>
            </p14:xfrm>
          </p:contentPart>
        </mc:Choice>
        <mc:Fallback xmlns="">
          <p:pic>
            <p:nvPicPr>
              <p:cNvPr id="167247" name="Freihand 167246">
                <a:extLst>
                  <a:ext uri="{FF2B5EF4-FFF2-40B4-BE49-F238E27FC236}">
                    <a16:creationId xmlns:a16="http://schemas.microsoft.com/office/drawing/2014/main" id="{7E721B42-F2BE-4825-A7F3-C9B60744DC5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659807" y="3307404"/>
                <a:ext cx="63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167248" name="Freihand 167247">
                <a:extLst>
                  <a:ext uri="{FF2B5EF4-FFF2-40B4-BE49-F238E27FC236}">
                    <a16:creationId xmlns:a16="http://schemas.microsoft.com/office/drawing/2014/main" id="{AF5C4084-83DE-40A8-B56F-3F5600DFFD75}"/>
                  </a:ext>
                </a:extLst>
              </p14:cNvPr>
              <p14:cNvContentPartPr/>
              <p14:nvPr/>
            </p14:nvContentPartPr>
            <p14:xfrm>
              <a:off x="8740087" y="3344484"/>
              <a:ext cx="61920" cy="87480"/>
            </p14:xfrm>
          </p:contentPart>
        </mc:Choice>
        <mc:Fallback xmlns="">
          <p:pic>
            <p:nvPicPr>
              <p:cNvPr id="167248" name="Freihand 167247">
                <a:extLst>
                  <a:ext uri="{FF2B5EF4-FFF2-40B4-BE49-F238E27FC236}">
                    <a16:creationId xmlns:a16="http://schemas.microsoft.com/office/drawing/2014/main" id="{AF5C4084-83DE-40A8-B56F-3F5600DFFD75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8735767" y="3340164"/>
                <a:ext cx="705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167249" name="Freihand 167248">
                <a:extLst>
                  <a:ext uri="{FF2B5EF4-FFF2-40B4-BE49-F238E27FC236}">
                    <a16:creationId xmlns:a16="http://schemas.microsoft.com/office/drawing/2014/main" id="{FDAE33DC-6E50-4F14-BF8C-A2B66EA76FE0}"/>
                  </a:ext>
                </a:extLst>
              </p14:cNvPr>
              <p14:cNvContentPartPr/>
              <p14:nvPr/>
            </p14:nvContentPartPr>
            <p14:xfrm>
              <a:off x="8777167" y="3321804"/>
              <a:ext cx="72720" cy="121320"/>
            </p14:xfrm>
          </p:contentPart>
        </mc:Choice>
        <mc:Fallback xmlns="">
          <p:pic>
            <p:nvPicPr>
              <p:cNvPr id="167249" name="Freihand 167248">
                <a:extLst>
                  <a:ext uri="{FF2B5EF4-FFF2-40B4-BE49-F238E27FC236}">
                    <a16:creationId xmlns:a16="http://schemas.microsoft.com/office/drawing/2014/main" id="{FDAE33DC-6E50-4F14-BF8C-A2B66EA76FE0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8772847" y="3317484"/>
                <a:ext cx="81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167250" name="Freihand 167249">
                <a:extLst>
                  <a:ext uri="{FF2B5EF4-FFF2-40B4-BE49-F238E27FC236}">
                    <a16:creationId xmlns:a16="http://schemas.microsoft.com/office/drawing/2014/main" id="{BF01EF79-0559-47F5-B906-104F23A74555}"/>
                  </a:ext>
                </a:extLst>
              </p14:cNvPr>
              <p14:cNvContentPartPr/>
              <p14:nvPr/>
            </p14:nvContentPartPr>
            <p14:xfrm>
              <a:off x="8512927" y="3458964"/>
              <a:ext cx="345240" cy="15120"/>
            </p14:xfrm>
          </p:contentPart>
        </mc:Choice>
        <mc:Fallback xmlns="">
          <p:pic>
            <p:nvPicPr>
              <p:cNvPr id="167250" name="Freihand 167249">
                <a:extLst>
                  <a:ext uri="{FF2B5EF4-FFF2-40B4-BE49-F238E27FC236}">
                    <a16:creationId xmlns:a16="http://schemas.microsoft.com/office/drawing/2014/main" id="{BF01EF79-0559-47F5-B906-104F23A74555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8508607" y="3454644"/>
                <a:ext cx="353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167251" name="Freihand 167250">
                <a:extLst>
                  <a:ext uri="{FF2B5EF4-FFF2-40B4-BE49-F238E27FC236}">
                    <a16:creationId xmlns:a16="http://schemas.microsoft.com/office/drawing/2014/main" id="{4F202B85-81F9-4609-BD41-D4AB60196AC9}"/>
                  </a:ext>
                </a:extLst>
              </p14:cNvPr>
              <p14:cNvContentPartPr/>
              <p14:nvPr/>
            </p14:nvContentPartPr>
            <p14:xfrm>
              <a:off x="8606887" y="3516204"/>
              <a:ext cx="106560" cy="74160"/>
            </p14:xfrm>
          </p:contentPart>
        </mc:Choice>
        <mc:Fallback xmlns="">
          <p:pic>
            <p:nvPicPr>
              <p:cNvPr id="167251" name="Freihand 167250">
                <a:extLst>
                  <a:ext uri="{FF2B5EF4-FFF2-40B4-BE49-F238E27FC236}">
                    <a16:creationId xmlns:a16="http://schemas.microsoft.com/office/drawing/2014/main" id="{4F202B85-81F9-4609-BD41-D4AB60196AC9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8602567" y="3511884"/>
                <a:ext cx="115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167252" name="Freihand 167251">
                <a:extLst>
                  <a:ext uri="{FF2B5EF4-FFF2-40B4-BE49-F238E27FC236}">
                    <a16:creationId xmlns:a16="http://schemas.microsoft.com/office/drawing/2014/main" id="{899B3E53-261C-4C2D-BE13-C112A6A55D60}"/>
                  </a:ext>
                </a:extLst>
              </p14:cNvPr>
              <p14:cNvContentPartPr/>
              <p14:nvPr/>
            </p14:nvContentPartPr>
            <p14:xfrm>
              <a:off x="8812807" y="3320724"/>
              <a:ext cx="106920" cy="244440"/>
            </p14:xfrm>
          </p:contentPart>
        </mc:Choice>
        <mc:Fallback xmlns="">
          <p:pic>
            <p:nvPicPr>
              <p:cNvPr id="167252" name="Freihand 167251">
                <a:extLst>
                  <a:ext uri="{FF2B5EF4-FFF2-40B4-BE49-F238E27FC236}">
                    <a16:creationId xmlns:a16="http://schemas.microsoft.com/office/drawing/2014/main" id="{899B3E53-261C-4C2D-BE13-C112A6A55D60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8808487" y="3316404"/>
                <a:ext cx="1155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167253" name="Freihand 167252">
                <a:extLst>
                  <a:ext uri="{FF2B5EF4-FFF2-40B4-BE49-F238E27FC236}">
                    <a16:creationId xmlns:a16="http://schemas.microsoft.com/office/drawing/2014/main" id="{EF7BE4F0-AA85-4805-9A2F-828CD504DF5B}"/>
                  </a:ext>
                </a:extLst>
              </p14:cNvPr>
              <p14:cNvContentPartPr/>
              <p14:nvPr/>
            </p14:nvContentPartPr>
            <p14:xfrm>
              <a:off x="8115127" y="3644004"/>
              <a:ext cx="882360" cy="22680"/>
            </p14:xfrm>
          </p:contentPart>
        </mc:Choice>
        <mc:Fallback xmlns="">
          <p:pic>
            <p:nvPicPr>
              <p:cNvPr id="167253" name="Freihand 167252">
                <a:extLst>
                  <a:ext uri="{FF2B5EF4-FFF2-40B4-BE49-F238E27FC236}">
                    <a16:creationId xmlns:a16="http://schemas.microsoft.com/office/drawing/2014/main" id="{EF7BE4F0-AA85-4805-9A2F-828CD504DF5B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8110807" y="3639684"/>
                <a:ext cx="891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167254" name="Freihand 167253">
                <a:extLst>
                  <a:ext uri="{FF2B5EF4-FFF2-40B4-BE49-F238E27FC236}">
                    <a16:creationId xmlns:a16="http://schemas.microsoft.com/office/drawing/2014/main" id="{746C4690-4DE8-4FE2-B935-DCCF79C98649}"/>
                  </a:ext>
                </a:extLst>
              </p14:cNvPr>
              <p14:cNvContentPartPr/>
              <p14:nvPr/>
            </p14:nvContentPartPr>
            <p14:xfrm>
              <a:off x="8331487" y="3677844"/>
              <a:ext cx="166320" cy="182880"/>
            </p14:xfrm>
          </p:contentPart>
        </mc:Choice>
        <mc:Fallback xmlns="">
          <p:pic>
            <p:nvPicPr>
              <p:cNvPr id="167254" name="Freihand 167253">
                <a:extLst>
                  <a:ext uri="{FF2B5EF4-FFF2-40B4-BE49-F238E27FC236}">
                    <a16:creationId xmlns:a16="http://schemas.microsoft.com/office/drawing/2014/main" id="{746C4690-4DE8-4FE2-B935-DCCF79C98649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8327167" y="3673524"/>
                <a:ext cx="1749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167255" name="Freihand 167254">
                <a:extLst>
                  <a:ext uri="{FF2B5EF4-FFF2-40B4-BE49-F238E27FC236}">
                    <a16:creationId xmlns:a16="http://schemas.microsoft.com/office/drawing/2014/main" id="{85F4BEFB-3BF0-4AF4-ABBD-15368200EA36}"/>
                  </a:ext>
                </a:extLst>
              </p14:cNvPr>
              <p14:cNvContentPartPr/>
              <p14:nvPr/>
            </p14:nvContentPartPr>
            <p14:xfrm>
              <a:off x="8535247" y="3778284"/>
              <a:ext cx="99000" cy="40680"/>
            </p14:xfrm>
          </p:contentPart>
        </mc:Choice>
        <mc:Fallback xmlns="">
          <p:pic>
            <p:nvPicPr>
              <p:cNvPr id="167255" name="Freihand 167254">
                <a:extLst>
                  <a:ext uri="{FF2B5EF4-FFF2-40B4-BE49-F238E27FC236}">
                    <a16:creationId xmlns:a16="http://schemas.microsoft.com/office/drawing/2014/main" id="{85F4BEFB-3BF0-4AF4-ABBD-15368200EA36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530927" y="3773964"/>
                <a:ext cx="107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167256" name="Freihand 167255">
                <a:extLst>
                  <a:ext uri="{FF2B5EF4-FFF2-40B4-BE49-F238E27FC236}">
                    <a16:creationId xmlns:a16="http://schemas.microsoft.com/office/drawing/2014/main" id="{FE404D0C-F384-4B08-B9CF-C5C5B4975687}"/>
                  </a:ext>
                </a:extLst>
              </p14:cNvPr>
              <p14:cNvContentPartPr/>
              <p14:nvPr/>
            </p14:nvContentPartPr>
            <p14:xfrm>
              <a:off x="8582047" y="3766764"/>
              <a:ext cx="68400" cy="119880"/>
            </p14:xfrm>
          </p:contentPart>
        </mc:Choice>
        <mc:Fallback xmlns="">
          <p:pic>
            <p:nvPicPr>
              <p:cNvPr id="167256" name="Freihand 167255">
                <a:extLst>
                  <a:ext uri="{FF2B5EF4-FFF2-40B4-BE49-F238E27FC236}">
                    <a16:creationId xmlns:a16="http://schemas.microsoft.com/office/drawing/2014/main" id="{FE404D0C-F384-4B08-B9CF-C5C5B4975687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8577727" y="3762444"/>
                <a:ext cx="77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167257" name="Freihand 167256">
                <a:extLst>
                  <a:ext uri="{FF2B5EF4-FFF2-40B4-BE49-F238E27FC236}">
                    <a16:creationId xmlns:a16="http://schemas.microsoft.com/office/drawing/2014/main" id="{A239C971-A102-4C7D-A0D1-8E62220DE154}"/>
                  </a:ext>
                </a:extLst>
              </p14:cNvPr>
              <p14:cNvContentPartPr/>
              <p14:nvPr/>
            </p14:nvContentPartPr>
            <p14:xfrm>
              <a:off x="9123487" y="3634284"/>
              <a:ext cx="135000" cy="7560"/>
            </p14:xfrm>
          </p:contentPart>
        </mc:Choice>
        <mc:Fallback xmlns="">
          <p:pic>
            <p:nvPicPr>
              <p:cNvPr id="167257" name="Freihand 167256">
                <a:extLst>
                  <a:ext uri="{FF2B5EF4-FFF2-40B4-BE49-F238E27FC236}">
                    <a16:creationId xmlns:a16="http://schemas.microsoft.com/office/drawing/2014/main" id="{A239C971-A102-4C7D-A0D1-8E62220DE154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9119167" y="3629964"/>
                <a:ext cx="1436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167258" name="Freihand 167257">
                <a:extLst>
                  <a:ext uri="{FF2B5EF4-FFF2-40B4-BE49-F238E27FC236}">
                    <a16:creationId xmlns:a16="http://schemas.microsoft.com/office/drawing/2014/main" id="{49733958-F52F-4569-AB52-75BA28D886A1}"/>
                  </a:ext>
                </a:extLst>
              </p14:cNvPr>
              <p14:cNvContentPartPr/>
              <p14:nvPr/>
            </p14:nvContentPartPr>
            <p14:xfrm>
              <a:off x="9135727" y="3663444"/>
              <a:ext cx="129960" cy="15480"/>
            </p14:xfrm>
          </p:contentPart>
        </mc:Choice>
        <mc:Fallback xmlns="">
          <p:pic>
            <p:nvPicPr>
              <p:cNvPr id="167258" name="Freihand 167257">
                <a:extLst>
                  <a:ext uri="{FF2B5EF4-FFF2-40B4-BE49-F238E27FC236}">
                    <a16:creationId xmlns:a16="http://schemas.microsoft.com/office/drawing/2014/main" id="{49733958-F52F-4569-AB52-75BA28D886A1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9131407" y="3659124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167260" name="Freihand 167259">
                <a:extLst>
                  <a:ext uri="{FF2B5EF4-FFF2-40B4-BE49-F238E27FC236}">
                    <a16:creationId xmlns:a16="http://schemas.microsoft.com/office/drawing/2014/main" id="{BADE3FAB-CA3B-4DC8-903C-D2D4B21433FA}"/>
                  </a:ext>
                </a:extLst>
              </p14:cNvPr>
              <p14:cNvContentPartPr/>
              <p14:nvPr/>
            </p14:nvContentPartPr>
            <p14:xfrm>
              <a:off x="9461167" y="3401004"/>
              <a:ext cx="119880" cy="76680"/>
            </p14:xfrm>
          </p:contentPart>
        </mc:Choice>
        <mc:Fallback xmlns="">
          <p:pic>
            <p:nvPicPr>
              <p:cNvPr id="167260" name="Freihand 167259">
                <a:extLst>
                  <a:ext uri="{FF2B5EF4-FFF2-40B4-BE49-F238E27FC236}">
                    <a16:creationId xmlns:a16="http://schemas.microsoft.com/office/drawing/2014/main" id="{BADE3FAB-CA3B-4DC8-903C-D2D4B21433FA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9456847" y="3396684"/>
                <a:ext cx="1285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167261" name="Freihand 167260">
                <a:extLst>
                  <a:ext uri="{FF2B5EF4-FFF2-40B4-BE49-F238E27FC236}">
                    <a16:creationId xmlns:a16="http://schemas.microsoft.com/office/drawing/2014/main" id="{EE4BF7FC-2C63-4563-99AB-2FD92B577618}"/>
                  </a:ext>
                </a:extLst>
              </p14:cNvPr>
              <p14:cNvContentPartPr/>
              <p14:nvPr/>
            </p14:nvContentPartPr>
            <p14:xfrm>
              <a:off x="9628207" y="3304524"/>
              <a:ext cx="9000" cy="99000"/>
            </p14:xfrm>
          </p:contentPart>
        </mc:Choice>
        <mc:Fallback xmlns="">
          <p:pic>
            <p:nvPicPr>
              <p:cNvPr id="167261" name="Freihand 167260">
                <a:extLst>
                  <a:ext uri="{FF2B5EF4-FFF2-40B4-BE49-F238E27FC236}">
                    <a16:creationId xmlns:a16="http://schemas.microsoft.com/office/drawing/2014/main" id="{EE4BF7FC-2C63-4563-99AB-2FD92B577618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9623887" y="3300204"/>
                <a:ext cx="176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167262" name="Freihand 167261">
                <a:extLst>
                  <a:ext uri="{FF2B5EF4-FFF2-40B4-BE49-F238E27FC236}">
                    <a16:creationId xmlns:a16="http://schemas.microsoft.com/office/drawing/2014/main" id="{A6F329B3-5355-40B2-B65F-584E757564A8}"/>
                  </a:ext>
                </a:extLst>
              </p14:cNvPr>
              <p14:cNvContentPartPr/>
              <p14:nvPr/>
            </p14:nvContentPartPr>
            <p14:xfrm>
              <a:off x="9673207" y="3336204"/>
              <a:ext cx="46080" cy="116640"/>
            </p14:xfrm>
          </p:contentPart>
        </mc:Choice>
        <mc:Fallback xmlns="">
          <p:pic>
            <p:nvPicPr>
              <p:cNvPr id="167262" name="Freihand 167261">
                <a:extLst>
                  <a:ext uri="{FF2B5EF4-FFF2-40B4-BE49-F238E27FC236}">
                    <a16:creationId xmlns:a16="http://schemas.microsoft.com/office/drawing/2014/main" id="{A6F329B3-5355-40B2-B65F-584E757564A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9668887" y="3331884"/>
                <a:ext cx="54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167263" name="Freihand 167262">
                <a:extLst>
                  <a:ext uri="{FF2B5EF4-FFF2-40B4-BE49-F238E27FC236}">
                    <a16:creationId xmlns:a16="http://schemas.microsoft.com/office/drawing/2014/main" id="{FFAC356F-3C7F-411B-B8C6-BB4A50725C87}"/>
                  </a:ext>
                </a:extLst>
              </p14:cNvPr>
              <p14:cNvContentPartPr/>
              <p14:nvPr/>
            </p14:nvContentPartPr>
            <p14:xfrm>
              <a:off x="9746287" y="3377244"/>
              <a:ext cx="82800" cy="96120"/>
            </p14:xfrm>
          </p:contentPart>
        </mc:Choice>
        <mc:Fallback xmlns="">
          <p:pic>
            <p:nvPicPr>
              <p:cNvPr id="167263" name="Freihand 167262">
                <a:extLst>
                  <a:ext uri="{FF2B5EF4-FFF2-40B4-BE49-F238E27FC236}">
                    <a16:creationId xmlns:a16="http://schemas.microsoft.com/office/drawing/2014/main" id="{FFAC356F-3C7F-411B-B8C6-BB4A50725C87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9741967" y="3372924"/>
                <a:ext cx="914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167264" name="Freihand 167263">
                <a:extLst>
                  <a:ext uri="{FF2B5EF4-FFF2-40B4-BE49-F238E27FC236}">
                    <a16:creationId xmlns:a16="http://schemas.microsoft.com/office/drawing/2014/main" id="{CBF54213-997D-41BF-80DB-D888AE6F18B1}"/>
                  </a:ext>
                </a:extLst>
              </p14:cNvPr>
              <p14:cNvContentPartPr/>
              <p14:nvPr/>
            </p14:nvContentPartPr>
            <p14:xfrm>
              <a:off x="9817927" y="3352044"/>
              <a:ext cx="75960" cy="151920"/>
            </p14:xfrm>
          </p:contentPart>
        </mc:Choice>
        <mc:Fallback xmlns="">
          <p:pic>
            <p:nvPicPr>
              <p:cNvPr id="167264" name="Freihand 167263">
                <a:extLst>
                  <a:ext uri="{FF2B5EF4-FFF2-40B4-BE49-F238E27FC236}">
                    <a16:creationId xmlns:a16="http://schemas.microsoft.com/office/drawing/2014/main" id="{CBF54213-997D-41BF-80DB-D888AE6F18B1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9813607" y="3347724"/>
                <a:ext cx="84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167266" name="Freihand 167265">
                <a:extLst>
                  <a:ext uri="{FF2B5EF4-FFF2-40B4-BE49-F238E27FC236}">
                    <a16:creationId xmlns:a16="http://schemas.microsoft.com/office/drawing/2014/main" id="{66D3FBE5-AB83-4B1A-AE9D-992A18D74BD0}"/>
                  </a:ext>
                </a:extLst>
              </p14:cNvPr>
              <p14:cNvContentPartPr/>
              <p14:nvPr/>
            </p14:nvContentPartPr>
            <p14:xfrm>
              <a:off x="9965887" y="3442404"/>
              <a:ext cx="18000" cy="6840"/>
            </p14:xfrm>
          </p:contentPart>
        </mc:Choice>
        <mc:Fallback xmlns="">
          <p:pic>
            <p:nvPicPr>
              <p:cNvPr id="167266" name="Freihand 167265">
                <a:extLst>
                  <a:ext uri="{FF2B5EF4-FFF2-40B4-BE49-F238E27FC236}">
                    <a16:creationId xmlns:a16="http://schemas.microsoft.com/office/drawing/2014/main" id="{66D3FBE5-AB83-4B1A-AE9D-992A18D74BD0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9961567" y="3438084"/>
                <a:ext cx="266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167267" name="Freihand 167266">
                <a:extLst>
                  <a:ext uri="{FF2B5EF4-FFF2-40B4-BE49-F238E27FC236}">
                    <a16:creationId xmlns:a16="http://schemas.microsoft.com/office/drawing/2014/main" id="{89EE2F95-2BC0-4A81-9B30-D21A464BEA42}"/>
                  </a:ext>
                </a:extLst>
              </p14:cNvPr>
              <p14:cNvContentPartPr/>
              <p14:nvPr/>
            </p14:nvContentPartPr>
            <p14:xfrm>
              <a:off x="10035727" y="3386964"/>
              <a:ext cx="79920" cy="43200"/>
            </p14:xfrm>
          </p:contentPart>
        </mc:Choice>
        <mc:Fallback xmlns="">
          <p:pic>
            <p:nvPicPr>
              <p:cNvPr id="167267" name="Freihand 167266">
                <a:extLst>
                  <a:ext uri="{FF2B5EF4-FFF2-40B4-BE49-F238E27FC236}">
                    <a16:creationId xmlns:a16="http://schemas.microsoft.com/office/drawing/2014/main" id="{89EE2F95-2BC0-4A81-9B30-D21A464BEA42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0031407" y="3382644"/>
                <a:ext cx="885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167268" name="Freihand 167267">
                <a:extLst>
                  <a:ext uri="{FF2B5EF4-FFF2-40B4-BE49-F238E27FC236}">
                    <a16:creationId xmlns:a16="http://schemas.microsoft.com/office/drawing/2014/main" id="{46B91DBE-A74F-4300-976D-01DB95990763}"/>
                  </a:ext>
                </a:extLst>
              </p14:cNvPr>
              <p14:cNvContentPartPr/>
              <p14:nvPr/>
            </p14:nvContentPartPr>
            <p14:xfrm>
              <a:off x="10073887" y="3393444"/>
              <a:ext cx="61200" cy="127800"/>
            </p14:xfrm>
          </p:contentPart>
        </mc:Choice>
        <mc:Fallback xmlns="">
          <p:pic>
            <p:nvPicPr>
              <p:cNvPr id="167268" name="Freihand 167267">
                <a:extLst>
                  <a:ext uri="{FF2B5EF4-FFF2-40B4-BE49-F238E27FC236}">
                    <a16:creationId xmlns:a16="http://schemas.microsoft.com/office/drawing/2014/main" id="{46B91DBE-A74F-4300-976D-01DB95990763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0069567" y="3389124"/>
                <a:ext cx="698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167269" name="Freihand 167268">
                <a:extLst>
                  <a:ext uri="{FF2B5EF4-FFF2-40B4-BE49-F238E27FC236}">
                    <a16:creationId xmlns:a16="http://schemas.microsoft.com/office/drawing/2014/main" id="{4DACEF76-BC43-45DE-8631-07F900848924}"/>
                  </a:ext>
                </a:extLst>
              </p14:cNvPr>
              <p14:cNvContentPartPr/>
              <p14:nvPr/>
            </p14:nvContentPartPr>
            <p14:xfrm>
              <a:off x="10240207" y="3425484"/>
              <a:ext cx="96840" cy="4680"/>
            </p14:xfrm>
          </p:contentPart>
        </mc:Choice>
        <mc:Fallback xmlns="">
          <p:pic>
            <p:nvPicPr>
              <p:cNvPr id="167269" name="Freihand 167268">
                <a:extLst>
                  <a:ext uri="{FF2B5EF4-FFF2-40B4-BE49-F238E27FC236}">
                    <a16:creationId xmlns:a16="http://schemas.microsoft.com/office/drawing/2014/main" id="{4DACEF76-BC43-45DE-8631-07F900848924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0235887" y="3421164"/>
                <a:ext cx="1054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167271" name="Freihand 167270">
                <a:extLst>
                  <a:ext uri="{FF2B5EF4-FFF2-40B4-BE49-F238E27FC236}">
                    <a16:creationId xmlns:a16="http://schemas.microsoft.com/office/drawing/2014/main" id="{26A0F172-B0C7-4FD4-9041-7AD8B4A060CA}"/>
                  </a:ext>
                </a:extLst>
              </p14:cNvPr>
              <p14:cNvContentPartPr/>
              <p14:nvPr/>
            </p14:nvContentPartPr>
            <p14:xfrm>
              <a:off x="10424167" y="3347004"/>
              <a:ext cx="66240" cy="101520"/>
            </p14:xfrm>
          </p:contentPart>
        </mc:Choice>
        <mc:Fallback xmlns="">
          <p:pic>
            <p:nvPicPr>
              <p:cNvPr id="167271" name="Freihand 167270">
                <a:extLst>
                  <a:ext uri="{FF2B5EF4-FFF2-40B4-BE49-F238E27FC236}">
                    <a16:creationId xmlns:a16="http://schemas.microsoft.com/office/drawing/2014/main" id="{26A0F172-B0C7-4FD4-9041-7AD8B4A060CA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10419847" y="3342684"/>
                <a:ext cx="74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167272" name="Freihand 167271">
                <a:extLst>
                  <a:ext uri="{FF2B5EF4-FFF2-40B4-BE49-F238E27FC236}">
                    <a16:creationId xmlns:a16="http://schemas.microsoft.com/office/drawing/2014/main" id="{187FF7D4-3243-40F4-8498-AD892FF0FB9D}"/>
                  </a:ext>
                </a:extLst>
              </p14:cNvPr>
              <p14:cNvContentPartPr/>
              <p14:nvPr/>
            </p14:nvContentPartPr>
            <p14:xfrm>
              <a:off x="10518487" y="3362484"/>
              <a:ext cx="65520" cy="36360"/>
            </p14:xfrm>
          </p:contentPart>
        </mc:Choice>
        <mc:Fallback xmlns="">
          <p:pic>
            <p:nvPicPr>
              <p:cNvPr id="167272" name="Freihand 167271">
                <a:extLst>
                  <a:ext uri="{FF2B5EF4-FFF2-40B4-BE49-F238E27FC236}">
                    <a16:creationId xmlns:a16="http://schemas.microsoft.com/office/drawing/2014/main" id="{187FF7D4-3243-40F4-8498-AD892FF0FB9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0514167" y="3358164"/>
                <a:ext cx="74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67273" name="Freihand 167272">
                <a:extLst>
                  <a:ext uri="{FF2B5EF4-FFF2-40B4-BE49-F238E27FC236}">
                    <a16:creationId xmlns:a16="http://schemas.microsoft.com/office/drawing/2014/main" id="{54CDBC03-8EE2-4CDB-910A-61DC834F55DA}"/>
                  </a:ext>
                </a:extLst>
              </p14:cNvPr>
              <p14:cNvContentPartPr/>
              <p14:nvPr/>
            </p14:nvContentPartPr>
            <p14:xfrm>
              <a:off x="10575727" y="3366444"/>
              <a:ext cx="10440" cy="86760"/>
            </p14:xfrm>
          </p:contentPart>
        </mc:Choice>
        <mc:Fallback xmlns="">
          <p:pic>
            <p:nvPicPr>
              <p:cNvPr id="167273" name="Freihand 167272">
                <a:extLst>
                  <a:ext uri="{FF2B5EF4-FFF2-40B4-BE49-F238E27FC236}">
                    <a16:creationId xmlns:a16="http://schemas.microsoft.com/office/drawing/2014/main" id="{54CDBC03-8EE2-4CDB-910A-61DC834F55DA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10571407" y="3362124"/>
                <a:ext cx="190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167274" name="Freihand 167273">
                <a:extLst>
                  <a:ext uri="{FF2B5EF4-FFF2-40B4-BE49-F238E27FC236}">
                    <a16:creationId xmlns:a16="http://schemas.microsoft.com/office/drawing/2014/main" id="{2215C8E6-B174-4960-9103-0369DD98A460}"/>
                  </a:ext>
                </a:extLst>
              </p14:cNvPr>
              <p14:cNvContentPartPr/>
              <p14:nvPr/>
            </p14:nvContentPartPr>
            <p14:xfrm>
              <a:off x="10474567" y="3339084"/>
              <a:ext cx="27360" cy="111240"/>
            </p14:xfrm>
          </p:contentPart>
        </mc:Choice>
        <mc:Fallback xmlns="">
          <p:pic>
            <p:nvPicPr>
              <p:cNvPr id="167274" name="Freihand 167273">
                <a:extLst>
                  <a:ext uri="{FF2B5EF4-FFF2-40B4-BE49-F238E27FC236}">
                    <a16:creationId xmlns:a16="http://schemas.microsoft.com/office/drawing/2014/main" id="{2215C8E6-B174-4960-9103-0369DD98A460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0470247" y="3334764"/>
                <a:ext cx="36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167275" name="Freihand 167274">
                <a:extLst>
                  <a:ext uri="{FF2B5EF4-FFF2-40B4-BE49-F238E27FC236}">
                    <a16:creationId xmlns:a16="http://schemas.microsoft.com/office/drawing/2014/main" id="{0081333C-6396-4F4C-9D5C-09FC8C7D36DB}"/>
                  </a:ext>
                </a:extLst>
              </p14:cNvPr>
              <p14:cNvContentPartPr/>
              <p14:nvPr/>
            </p14:nvContentPartPr>
            <p14:xfrm>
              <a:off x="10549807" y="3318204"/>
              <a:ext cx="79200" cy="168840"/>
            </p14:xfrm>
          </p:contentPart>
        </mc:Choice>
        <mc:Fallback xmlns="">
          <p:pic>
            <p:nvPicPr>
              <p:cNvPr id="167275" name="Freihand 167274">
                <a:extLst>
                  <a:ext uri="{FF2B5EF4-FFF2-40B4-BE49-F238E27FC236}">
                    <a16:creationId xmlns:a16="http://schemas.microsoft.com/office/drawing/2014/main" id="{0081333C-6396-4F4C-9D5C-09FC8C7D36DB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10545487" y="3313884"/>
                <a:ext cx="878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167277" name="Freihand 167276">
                <a:extLst>
                  <a:ext uri="{FF2B5EF4-FFF2-40B4-BE49-F238E27FC236}">
                    <a16:creationId xmlns:a16="http://schemas.microsoft.com/office/drawing/2014/main" id="{4F453E84-5E8C-4AE8-A6BC-49BFCA11F019}"/>
                  </a:ext>
                </a:extLst>
              </p14:cNvPr>
              <p14:cNvContentPartPr/>
              <p14:nvPr/>
            </p14:nvContentPartPr>
            <p14:xfrm>
              <a:off x="9469087" y="3577044"/>
              <a:ext cx="1103760" cy="27360"/>
            </p14:xfrm>
          </p:contentPart>
        </mc:Choice>
        <mc:Fallback xmlns="">
          <p:pic>
            <p:nvPicPr>
              <p:cNvPr id="167277" name="Freihand 167276">
                <a:extLst>
                  <a:ext uri="{FF2B5EF4-FFF2-40B4-BE49-F238E27FC236}">
                    <a16:creationId xmlns:a16="http://schemas.microsoft.com/office/drawing/2014/main" id="{4F453E84-5E8C-4AE8-A6BC-49BFCA11F019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9464767" y="3572724"/>
                <a:ext cx="1112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167279" name="Freihand 167278">
                <a:extLst>
                  <a:ext uri="{FF2B5EF4-FFF2-40B4-BE49-F238E27FC236}">
                    <a16:creationId xmlns:a16="http://schemas.microsoft.com/office/drawing/2014/main" id="{72B09B42-F220-48EB-9433-962D180D4F49}"/>
                  </a:ext>
                </a:extLst>
              </p14:cNvPr>
              <p14:cNvContentPartPr/>
              <p14:nvPr/>
            </p14:nvContentPartPr>
            <p14:xfrm>
              <a:off x="9870487" y="3642564"/>
              <a:ext cx="68760" cy="90000"/>
            </p14:xfrm>
          </p:contentPart>
        </mc:Choice>
        <mc:Fallback xmlns="">
          <p:pic>
            <p:nvPicPr>
              <p:cNvPr id="167279" name="Freihand 167278">
                <a:extLst>
                  <a:ext uri="{FF2B5EF4-FFF2-40B4-BE49-F238E27FC236}">
                    <a16:creationId xmlns:a16="http://schemas.microsoft.com/office/drawing/2014/main" id="{72B09B42-F220-48EB-9433-962D180D4F49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9866167" y="3638244"/>
                <a:ext cx="77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167280" name="Freihand 167279">
                <a:extLst>
                  <a:ext uri="{FF2B5EF4-FFF2-40B4-BE49-F238E27FC236}">
                    <a16:creationId xmlns:a16="http://schemas.microsoft.com/office/drawing/2014/main" id="{68CA02C6-62C0-4F07-9DAF-DCB3A8D23EAA}"/>
                  </a:ext>
                </a:extLst>
              </p14:cNvPr>
              <p14:cNvContentPartPr/>
              <p14:nvPr/>
            </p14:nvContentPartPr>
            <p14:xfrm>
              <a:off x="9898927" y="3667044"/>
              <a:ext cx="67320" cy="141840"/>
            </p14:xfrm>
          </p:contentPart>
        </mc:Choice>
        <mc:Fallback xmlns="">
          <p:pic>
            <p:nvPicPr>
              <p:cNvPr id="167280" name="Freihand 167279">
                <a:extLst>
                  <a:ext uri="{FF2B5EF4-FFF2-40B4-BE49-F238E27FC236}">
                    <a16:creationId xmlns:a16="http://schemas.microsoft.com/office/drawing/2014/main" id="{68CA02C6-62C0-4F07-9DAF-DCB3A8D23EAA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894607" y="3662724"/>
                <a:ext cx="75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167282" name="Freihand 167281">
                <a:extLst>
                  <a:ext uri="{FF2B5EF4-FFF2-40B4-BE49-F238E27FC236}">
                    <a16:creationId xmlns:a16="http://schemas.microsoft.com/office/drawing/2014/main" id="{FCA67904-B542-4D9D-9948-EEAF9916AEBD}"/>
                  </a:ext>
                </a:extLst>
              </p14:cNvPr>
              <p14:cNvContentPartPr/>
              <p14:nvPr/>
            </p14:nvContentPartPr>
            <p14:xfrm>
              <a:off x="10001527" y="3611604"/>
              <a:ext cx="83160" cy="70560"/>
            </p14:xfrm>
          </p:contentPart>
        </mc:Choice>
        <mc:Fallback xmlns="">
          <p:pic>
            <p:nvPicPr>
              <p:cNvPr id="167282" name="Freihand 167281">
                <a:extLst>
                  <a:ext uri="{FF2B5EF4-FFF2-40B4-BE49-F238E27FC236}">
                    <a16:creationId xmlns:a16="http://schemas.microsoft.com/office/drawing/2014/main" id="{FCA67904-B542-4D9D-9948-EEAF9916AEB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997207" y="3607284"/>
                <a:ext cx="91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167284" name="Freihand 167283">
                <a:extLst>
                  <a:ext uri="{FF2B5EF4-FFF2-40B4-BE49-F238E27FC236}">
                    <a16:creationId xmlns:a16="http://schemas.microsoft.com/office/drawing/2014/main" id="{34257461-7508-49AC-94E2-90EF7C7BEE6D}"/>
                  </a:ext>
                </a:extLst>
              </p14:cNvPr>
              <p14:cNvContentPartPr/>
              <p14:nvPr/>
            </p14:nvContentPartPr>
            <p14:xfrm>
              <a:off x="9120607" y="3943524"/>
              <a:ext cx="144360" cy="26640"/>
            </p14:xfrm>
          </p:contentPart>
        </mc:Choice>
        <mc:Fallback xmlns="">
          <p:pic>
            <p:nvPicPr>
              <p:cNvPr id="167284" name="Freihand 167283">
                <a:extLst>
                  <a:ext uri="{FF2B5EF4-FFF2-40B4-BE49-F238E27FC236}">
                    <a16:creationId xmlns:a16="http://schemas.microsoft.com/office/drawing/2014/main" id="{34257461-7508-49AC-94E2-90EF7C7BEE6D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116287" y="3939204"/>
                <a:ext cx="153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167285" name="Freihand 167284">
                <a:extLst>
                  <a:ext uri="{FF2B5EF4-FFF2-40B4-BE49-F238E27FC236}">
                    <a16:creationId xmlns:a16="http://schemas.microsoft.com/office/drawing/2014/main" id="{0DDD6DB2-A395-41E6-8D18-317CE831E2E7}"/>
                  </a:ext>
                </a:extLst>
              </p14:cNvPr>
              <p14:cNvContentPartPr/>
              <p14:nvPr/>
            </p14:nvContentPartPr>
            <p14:xfrm>
              <a:off x="9135727" y="3994644"/>
              <a:ext cx="163800" cy="24480"/>
            </p14:xfrm>
          </p:contentPart>
        </mc:Choice>
        <mc:Fallback xmlns="">
          <p:pic>
            <p:nvPicPr>
              <p:cNvPr id="167285" name="Freihand 167284">
                <a:extLst>
                  <a:ext uri="{FF2B5EF4-FFF2-40B4-BE49-F238E27FC236}">
                    <a16:creationId xmlns:a16="http://schemas.microsoft.com/office/drawing/2014/main" id="{0DDD6DB2-A395-41E6-8D18-317CE831E2E7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131407" y="3990324"/>
                <a:ext cx="172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167286" name="Freihand 167285">
                <a:extLst>
                  <a:ext uri="{FF2B5EF4-FFF2-40B4-BE49-F238E27FC236}">
                    <a16:creationId xmlns:a16="http://schemas.microsoft.com/office/drawing/2014/main" id="{3DEE144F-2322-4F43-BC06-6BD5351C868F}"/>
                  </a:ext>
                </a:extLst>
              </p14:cNvPr>
              <p14:cNvContentPartPr/>
              <p14:nvPr/>
            </p14:nvContentPartPr>
            <p14:xfrm>
              <a:off x="9341287" y="3214524"/>
              <a:ext cx="649800" cy="359640"/>
            </p14:xfrm>
          </p:contentPart>
        </mc:Choice>
        <mc:Fallback xmlns="">
          <p:pic>
            <p:nvPicPr>
              <p:cNvPr id="167286" name="Freihand 167285">
                <a:extLst>
                  <a:ext uri="{FF2B5EF4-FFF2-40B4-BE49-F238E27FC236}">
                    <a16:creationId xmlns:a16="http://schemas.microsoft.com/office/drawing/2014/main" id="{3DEE144F-2322-4F43-BC06-6BD5351C868F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336967" y="3210204"/>
                <a:ext cx="658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167290" name="Freihand 167289">
                <a:extLst>
                  <a:ext uri="{FF2B5EF4-FFF2-40B4-BE49-F238E27FC236}">
                    <a16:creationId xmlns:a16="http://schemas.microsoft.com/office/drawing/2014/main" id="{5D9BB4F5-FACC-4D2B-8CA3-59B2AB211C05}"/>
                  </a:ext>
                </a:extLst>
              </p14:cNvPr>
              <p14:cNvContentPartPr/>
              <p14:nvPr/>
            </p14:nvContentPartPr>
            <p14:xfrm>
              <a:off x="9445327" y="3831924"/>
              <a:ext cx="83880" cy="77760"/>
            </p14:xfrm>
          </p:contentPart>
        </mc:Choice>
        <mc:Fallback xmlns="">
          <p:pic>
            <p:nvPicPr>
              <p:cNvPr id="167290" name="Freihand 167289">
                <a:extLst>
                  <a:ext uri="{FF2B5EF4-FFF2-40B4-BE49-F238E27FC236}">
                    <a16:creationId xmlns:a16="http://schemas.microsoft.com/office/drawing/2014/main" id="{5D9BB4F5-FACC-4D2B-8CA3-59B2AB211C05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9441007" y="3827604"/>
                <a:ext cx="92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167291" name="Freihand 167290">
                <a:extLst>
                  <a:ext uri="{FF2B5EF4-FFF2-40B4-BE49-F238E27FC236}">
                    <a16:creationId xmlns:a16="http://schemas.microsoft.com/office/drawing/2014/main" id="{76CC0EC2-9C19-4750-9FE1-ABE70BD1959B}"/>
                  </a:ext>
                </a:extLst>
              </p14:cNvPr>
              <p14:cNvContentPartPr/>
              <p14:nvPr/>
            </p14:nvContentPartPr>
            <p14:xfrm>
              <a:off x="9554767" y="3884844"/>
              <a:ext cx="52560" cy="31680"/>
            </p14:xfrm>
          </p:contentPart>
        </mc:Choice>
        <mc:Fallback xmlns="">
          <p:pic>
            <p:nvPicPr>
              <p:cNvPr id="167291" name="Freihand 167290">
                <a:extLst>
                  <a:ext uri="{FF2B5EF4-FFF2-40B4-BE49-F238E27FC236}">
                    <a16:creationId xmlns:a16="http://schemas.microsoft.com/office/drawing/2014/main" id="{76CC0EC2-9C19-4750-9FE1-ABE70BD1959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9550447" y="3880524"/>
                <a:ext cx="61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167292" name="Freihand 167291">
                <a:extLst>
                  <a:ext uri="{FF2B5EF4-FFF2-40B4-BE49-F238E27FC236}">
                    <a16:creationId xmlns:a16="http://schemas.microsoft.com/office/drawing/2014/main" id="{D00E1BD3-3C70-43F0-BF78-EE8BC87B2A5D}"/>
                  </a:ext>
                </a:extLst>
              </p14:cNvPr>
              <p14:cNvContentPartPr/>
              <p14:nvPr/>
            </p14:nvContentPartPr>
            <p14:xfrm>
              <a:off x="9582487" y="3897804"/>
              <a:ext cx="32760" cy="72000"/>
            </p14:xfrm>
          </p:contentPart>
        </mc:Choice>
        <mc:Fallback xmlns="">
          <p:pic>
            <p:nvPicPr>
              <p:cNvPr id="167292" name="Freihand 167291">
                <a:extLst>
                  <a:ext uri="{FF2B5EF4-FFF2-40B4-BE49-F238E27FC236}">
                    <a16:creationId xmlns:a16="http://schemas.microsoft.com/office/drawing/2014/main" id="{D00E1BD3-3C70-43F0-BF78-EE8BC87B2A5D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9578167" y="3893484"/>
                <a:ext cx="41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167293" name="Freihand 167292">
                <a:extLst>
                  <a:ext uri="{FF2B5EF4-FFF2-40B4-BE49-F238E27FC236}">
                    <a16:creationId xmlns:a16="http://schemas.microsoft.com/office/drawing/2014/main" id="{35E1BB30-DB4B-46C2-AEC3-0E514ACA0454}"/>
                  </a:ext>
                </a:extLst>
              </p14:cNvPr>
              <p14:cNvContentPartPr/>
              <p14:nvPr/>
            </p14:nvContentPartPr>
            <p14:xfrm>
              <a:off x="9666367" y="3883404"/>
              <a:ext cx="12240" cy="1800"/>
            </p14:xfrm>
          </p:contentPart>
        </mc:Choice>
        <mc:Fallback xmlns="">
          <p:pic>
            <p:nvPicPr>
              <p:cNvPr id="167293" name="Freihand 167292">
                <a:extLst>
                  <a:ext uri="{FF2B5EF4-FFF2-40B4-BE49-F238E27FC236}">
                    <a16:creationId xmlns:a16="http://schemas.microsoft.com/office/drawing/2014/main" id="{35E1BB30-DB4B-46C2-AEC3-0E514ACA045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9662047" y="3879084"/>
                <a:ext cx="208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167294" name="Freihand 167293">
                <a:extLst>
                  <a:ext uri="{FF2B5EF4-FFF2-40B4-BE49-F238E27FC236}">
                    <a16:creationId xmlns:a16="http://schemas.microsoft.com/office/drawing/2014/main" id="{07DF2B79-1915-4292-85AD-66B55662181B}"/>
                  </a:ext>
                </a:extLst>
              </p14:cNvPr>
              <p14:cNvContentPartPr/>
              <p14:nvPr/>
            </p14:nvContentPartPr>
            <p14:xfrm>
              <a:off x="9733327" y="3856764"/>
              <a:ext cx="68040" cy="33480"/>
            </p14:xfrm>
          </p:contentPart>
        </mc:Choice>
        <mc:Fallback xmlns="">
          <p:pic>
            <p:nvPicPr>
              <p:cNvPr id="167294" name="Freihand 167293">
                <a:extLst>
                  <a:ext uri="{FF2B5EF4-FFF2-40B4-BE49-F238E27FC236}">
                    <a16:creationId xmlns:a16="http://schemas.microsoft.com/office/drawing/2014/main" id="{07DF2B79-1915-4292-85AD-66B55662181B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9729007" y="3852444"/>
                <a:ext cx="76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167295" name="Freihand 167294">
                <a:extLst>
                  <a:ext uri="{FF2B5EF4-FFF2-40B4-BE49-F238E27FC236}">
                    <a16:creationId xmlns:a16="http://schemas.microsoft.com/office/drawing/2014/main" id="{0E52EE8B-60E2-4FE8-9456-09AEC8C9AD88}"/>
                  </a:ext>
                </a:extLst>
              </p14:cNvPr>
              <p14:cNvContentPartPr/>
              <p14:nvPr/>
            </p14:nvContentPartPr>
            <p14:xfrm>
              <a:off x="9765727" y="3857124"/>
              <a:ext cx="60840" cy="102600"/>
            </p14:xfrm>
          </p:contentPart>
        </mc:Choice>
        <mc:Fallback xmlns="">
          <p:pic>
            <p:nvPicPr>
              <p:cNvPr id="167295" name="Freihand 167294">
                <a:extLst>
                  <a:ext uri="{FF2B5EF4-FFF2-40B4-BE49-F238E27FC236}">
                    <a16:creationId xmlns:a16="http://schemas.microsoft.com/office/drawing/2014/main" id="{0E52EE8B-60E2-4FE8-9456-09AEC8C9AD88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9761407" y="3852804"/>
                <a:ext cx="69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167297" name="Freihand 167296">
                <a:extLst>
                  <a:ext uri="{FF2B5EF4-FFF2-40B4-BE49-F238E27FC236}">
                    <a16:creationId xmlns:a16="http://schemas.microsoft.com/office/drawing/2014/main" id="{25CF8CE3-5CF2-4F3B-87A8-95BC66600FF3}"/>
                  </a:ext>
                </a:extLst>
              </p14:cNvPr>
              <p14:cNvContentPartPr/>
              <p14:nvPr/>
            </p14:nvContentPartPr>
            <p14:xfrm>
              <a:off x="9951127" y="3886284"/>
              <a:ext cx="107640" cy="11520"/>
            </p14:xfrm>
          </p:contentPart>
        </mc:Choice>
        <mc:Fallback xmlns="">
          <p:pic>
            <p:nvPicPr>
              <p:cNvPr id="167297" name="Freihand 167296">
                <a:extLst>
                  <a:ext uri="{FF2B5EF4-FFF2-40B4-BE49-F238E27FC236}">
                    <a16:creationId xmlns:a16="http://schemas.microsoft.com/office/drawing/2014/main" id="{25CF8CE3-5CF2-4F3B-87A8-95BC66600FF3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9946807" y="3881964"/>
                <a:ext cx="116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167299" name="Freihand 167298">
                <a:extLst>
                  <a:ext uri="{FF2B5EF4-FFF2-40B4-BE49-F238E27FC236}">
                    <a16:creationId xmlns:a16="http://schemas.microsoft.com/office/drawing/2014/main" id="{09583CBC-F2BF-469B-92AF-6FA1616D8C4E}"/>
                  </a:ext>
                </a:extLst>
              </p14:cNvPr>
              <p14:cNvContentPartPr/>
              <p14:nvPr/>
            </p14:nvContentPartPr>
            <p14:xfrm>
              <a:off x="10143367" y="3834084"/>
              <a:ext cx="86400" cy="90720"/>
            </p14:xfrm>
          </p:contentPart>
        </mc:Choice>
        <mc:Fallback xmlns="">
          <p:pic>
            <p:nvPicPr>
              <p:cNvPr id="167299" name="Freihand 167298">
                <a:extLst>
                  <a:ext uri="{FF2B5EF4-FFF2-40B4-BE49-F238E27FC236}">
                    <a16:creationId xmlns:a16="http://schemas.microsoft.com/office/drawing/2014/main" id="{09583CBC-F2BF-469B-92AF-6FA1616D8C4E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10139047" y="3829764"/>
                <a:ext cx="95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167300" name="Freihand 167299">
                <a:extLst>
                  <a:ext uri="{FF2B5EF4-FFF2-40B4-BE49-F238E27FC236}">
                    <a16:creationId xmlns:a16="http://schemas.microsoft.com/office/drawing/2014/main" id="{253AA0BD-282D-469B-A970-A76AC15DCA31}"/>
                  </a:ext>
                </a:extLst>
              </p14:cNvPr>
              <p14:cNvContentPartPr/>
              <p14:nvPr/>
            </p14:nvContentPartPr>
            <p14:xfrm>
              <a:off x="10245247" y="3890244"/>
              <a:ext cx="66600" cy="63720"/>
            </p14:xfrm>
          </p:contentPart>
        </mc:Choice>
        <mc:Fallback xmlns="">
          <p:pic>
            <p:nvPicPr>
              <p:cNvPr id="167300" name="Freihand 167299">
                <a:extLst>
                  <a:ext uri="{FF2B5EF4-FFF2-40B4-BE49-F238E27FC236}">
                    <a16:creationId xmlns:a16="http://schemas.microsoft.com/office/drawing/2014/main" id="{253AA0BD-282D-469B-A970-A76AC15DCA31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0240927" y="3885924"/>
                <a:ext cx="75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167301" name="Freihand 167300">
                <a:extLst>
                  <a:ext uri="{FF2B5EF4-FFF2-40B4-BE49-F238E27FC236}">
                    <a16:creationId xmlns:a16="http://schemas.microsoft.com/office/drawing/2014/main" id="{C567704E-9637-4D95-8B7F-308AAC6407EA}"/>
                  </a:ext>
                </a:extLst>
              </p14:cNvPr>
              <p14:cNvContentPartPr/>
              <p14:nvPr/>
            </p14:nvContentPartPr>
            <p14:xfrm>
              <a:off x="10078207" y="3753804"/>
              <a:ext cx="82800" cy="232920"/>
            </p14:xfrm>
          </p:contentPart>
        </mc:Choice>
        <mc:Fallback xmlns="">
          <p:pic>
            <p:nvPicPr>
              <p:cNvPr id="167301" name="Freihand 167300">
                <a:extLst>
                  <a:ext uri="{FF2B5EF4-FFF2-40B4-BE49-F238E27FC236}">
                    <a16:creationId xmlns:a16="http://schemas.microsoft.com/office/drawing/2014/main" id="{C567704E-9637-4D95-8B7F-308AAC6407EA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0073887" y="3749484"/>
                <a:ext cx="91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167303" name="Freihand 167302">
                <a:extLst>
                  <a:ext uri="{FF2B5EF4-FFF2-40B4-BE49-F238E27FC236}">
                    <a16:creationId xmlns:a16="http://schemas.microsoft.com/office/drawing/2014/main" id="{258C25D1-CCC1-4FA0-8959-9B87C1B5EB98}"/>
                  </a:ext>
                </a:extLst>
              </p14:cNvPr>
              <p14:cNvContentPartPr/>
              <p14:nvPr/>
            </p14:nvContentPartPr>
            <p14:xfrm>
              <a:off x="10428127" y="3834804"/>
              <a:ext cx="22680" cy="85680"/>
            </p14:xfrm>
          </p:contentPart>
        </mc:Choice>
        <mc:Fallback xmlns="">
          <p:pic>
            <p:nvPicPr>
              <p:cNvPr id="167303" name="Freihand 167302">
                <a:extLst>
                  <a:ext uri="{FF2B5EF4-FFF2-40B4-BE49-F238E27FC236}">
                    <a16:creationId xmlns:a16="http://schemas.microsoft.com/office/drawing/2014/main" id="{258C25D1-CCC1-4FA0-8959-9B87C1B5EB98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10423807" y="3830484"/>
                <a:ext cx="31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167304" name="Freihand 167303">
                <a:extLst>
                  <a:ext uri="{FF2B5EF4-FFF2-40B4-BE49-F238E27FC236}">
                    <a16:creationId xmlns:a16="http://schemas.microsoft.com/office/drawing/2014/main" id="{EBBC073B-46CA-4A2D-A5FB-A93A9A75DFC3}"/>
                  </a:ext>
                </a:extLst>
              </p14:cNvPr>
              <p14:cNvContentPartPr/>
              <p14:nvPr/>
            </p14:nvContentPartPr>
            <p14:xfrm>
              <a:off x="10401847" y="3854604"/>
              <a:ext cx="83880" cy="8280"/>
            </p14:xfrm>
          </p:contentPart>
        </mc:Choice>
        <mc:Fallback xmlns="">
          <p:pic>
            <p:nvPicPr>
              <p:cNvPr id="167304" name="Freihand 167303">
                <a:extLst>
                  <a:ext uri="{FF2B5EF4-FFF2-40B4-BE49-F238E27FC236}">
                    <a16:creationId xmlns:a16="http://schemas.microsoft.com/office/drawing/2014/main" id="{EBBC073B-46CA-4A2D-A5FB-A93A9A75DFC3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10397527" y="3850284"/>
                <a:ext cx="92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167305" name="Freihand 167304">
                <a:extLst>
                  <a:ext uri="{FF2B5EF4-FFF2-40B4-BE49-F238E27FC236}">
                    <a16:creationId xmlns:a16="http://schemas.microsoft.com/office/drawing/2014/main" id="{B41F32C4-CB6F-4EB4-90F2-3D438ACC44A2}"/>
                  </a:ext>
                </a:extLst>
              </p14:cNvPr>
              <p14:cNvContentPartPr/>
              <p14:nvPr/>
            </p14:nvContentPartPr>
            <p14:xfrm>
              <a:off x="10543687" y="3813564"/>
              <a:ext cx="77760" cy="88200"/>
            </p14:xfrm>
          </p:contentPart>
        </mc:Choice>
        <mc:Fallback xmlns="">
          <p:pic>
            <p:nvPicPr>
              <p:cNvPr id="167305" name="Freihand 167304">
                <a:extLst>
                  <a:ext uri="{FF2B5EF4-FFF2-40B4-BE49-F238E27FC236}">
                    <a16:creationId xmlns:a16="http://schemas.microsoft.com/office/drawing/2014/main" id="{B41F32C4-CB6F-4EB4-90F2-3D438ACC44A2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10539367" y="3809244"/>
                <a:ext cx="86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167306" name="Freihand 167305">
                <a:extLst>
                  <a:ext uri="{FF2B5EF4-FFF2-40B4-BE49-F238E27FC236}">
                    <a16:creationId xmlns:a16="http://schemas.microsoft.com/office/drawing/2014/main" id="{261B67C4-12E4-4AE1-8A5A-9C2B68CE376E}"/>
                  </a:ext>
                </a:extLst>
              </p14:cNvPr>
              <p14:cNvContentPartPr/>
              <p14:nvPr/>
            </p14:nvContentPartPr>
            <p14:xfrm>
              <a:off x="10630807" y="3872604"/>
              <a:ext cx="49320" cy="88200"/>
            </p14:xfrm>
          </p:contentPart>
        </mc:Choice>
        <mc:Fallback xmlns="">
          <p:pic>
            <p:nvPicPr>
              <p:cNvPr id="167306" name="Freihand 167305">
                <a:extLst>
                  <a:ext uri="{FF2B5EF4-FFF2-40B4-BE49-F238E27FC236}">
                    <a16:creationId xmlns:a16="http://schemas.microsoft.com/office/drawing/2014/main" id="{261B67C4-12E4-4AE1-8A5A-9C2B68CE376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0626487" y="3868284"/>
                <a:ext cx="57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167307" name="Freihand 167306">
                <a:extLst>
                  <a:ext uri="{FF2B5EF4-FFF2-40B4-BE49-F238E27FC236}">
                    <a16:creationId xmlns:a16="http://schemas.microsoft.com/office/drawing/2014/main" id="{0FA6A00E-B1FC-4117-817D-7BD795434910}"/>
                  </a:ext>
                </a:extLst>
              </p14:cNvPr>
              <p14:cNvContentPartPr/>
              <p14:nvPr/>
            </p14:nvContentPartPr>
            <p14:xfrm>
              <a:off x="10738807" y="3842004"/>
              <a:ext cx="29880" cy="6120"/>
            </p14:xfrm>
          </p:contentPart>
        </mc:Choice>
        <mc:Fallback xmlns="">
          <p:pic>
            <p:nvPicPr>
              <p:cNvPr id="167307" name="Freihand 167306">
                <a:extLst>
                  <a:ext uri="{FF2B5EF4-FFF2-40B4-BE49-F238E27FC236}">
                    <a16:creationId xmlns:a16="http://schemas.microsoft.com/office/drawing/2014/main" id="{0FA6A00E-B1FC-4117-817D-7BD795434910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0734487" y="3837684"/>
                <a:ext cx="385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167308" name="Freihand 167307">
                <a:extLst>
                  <a:ext uri="{FF2B5EF4-FFF2-40B4-BE49-F238E27FC236}">
                    <a16:creationId xmlns:a16="http://schemas.microsoft.com/office/drawing/2014/main" id="{5F762DB7-6039-4FC3-A700-B25DA5B8EFB6}"/>
                  </a:ext>
                </a:extLst>
              </p14:cNvPr>
              <p14:cNvContentPartPr/>
              <p14:nvPr/>
            </p14:nvContentPartPr>
            <p14:xfrm>
              <a:off x="10802167" y="3825804"/>
              <a:ext cx="63000" cy="34200"/>
            </p14:xfrm>
          </p:contentPart>
        </mc:Choice>
        <mc:Fallback xmlns="">
          <p:pic>
            <p:nvPicPr>
              <p:cNvPr id="167308" name="Freihand 167307">
                <a:extLst>
                  <a:ext uri="{FF2B5EF4-FFF2-40B4-BE49-F238E27FC236}">
                    <a16:creationId xmlns:a16="http://schemas.microsoft.com/office/drawing/2014/main" id="{5F762DB7-6039-4FC3-A700-B25DA5B8EFB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10797847" y="3821484"/>
                <a:ext cx="716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167309" name="Freihand 167308">
                <a:extLst>
                  <a:ext uri="{FF2B5EF4-FFF2-40B4-BE49-F238E27FC236}">
                    <a16:creationId xmlns:a16="http://schemas.microsoft.com/office/drawing/2014/main" id="{F0F65A0C-B9AC-435E-85BB-274349898290}"/>
                  </a:ext>
                </a:extLst>
              </p14:cNvPr>
              <p14:cNvContentPartPr/>
              <p14:nvPr/>
            </p14:nvContentPartPr>
            <p14:xfrm>
              <a:off x="10823767" y="3824724"/>
              <a:ext cx="53280" cy="104040"/>
            </p14:xfrm>
          </p:contentPart>
        </mc:Choice>
        <mc:Fallback xmlns="">
          <p:pic>
            <p:nvPicPr>
              <p:cNvPr id="167309" name="Freihand 167308">
                <a:extLst>
                  <a:ext uri="{FF2B5EF4-FFF2-40B4-BE49-F238E27FC236}">
                    <a16:creationId xmlns:a16="http://schemas.microsoft.com/office/drawing/2014/main" id="{F0F65A0C-B9AC-435E-85BB-274349898290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819447" y="3820404"/>
                <a:ext cx="61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167310" name="Freihand 167309">
                <a:extLst>
                  <a:ext uri="{FF2B5EF4-FFF2-40B4-BE49-F238E27FC236}">
                    <a16:creationId xmlns:a16="http://schemas.microsoft.com/office/drawing/2014/main" id="{33A9126B-04A1-4DBC-B818-CB82EAF58F6B}"/>
                  </a:ext>
                </a:extLst>
              </p14:cNvPr>
              <p14:cNvContentPartPr/>
              <p14:nvPr/>
            </p14:nvContentPartPr>
            <p14:xfrm>
              <a:off x="10874527" y="3757044"/>
              <a:ext cx="66960" cy="162720"/>
            </p14:xfrm>
          </p:contentPart>
        </mc:Choice>
        <mc:Fallback xmlns="">
          <p:pic>
            <p:nvPicPr>
              <p:cNvPr id="167310" name="Freihand 167309">
                <a:extLst>
                  <a:ext uri="{FF2B5EF4-FFF2-40B4-BE49-F238E27FC236}">
                    <a16:creationId xmlns:a16="http://schemas.microsoft.com/office/drawing/2014/main" id="{33A9126B-04A1-4DBC-B818-CB82EAF58F6B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870207" y="3752724"/>
                <a:ext cx="75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167311" name="Freihand 167310">
                <a:extLst>
                  <a:ext uri="{FF2B5EF4-FFF2-40B4-BE49-F238E27FC236}">
                    <a16:creationId xmlns:a16="http://schemas.microsoft.com/office/drawing/2014/main" id="{B34DD5B3-DC19-46B1-BF92-018F78EB7B30}"/>
                  </a:ext>
                </a:extLst>
              </p14:cNvPr>
              <p14:cNvContentPartPr/>
              <p14:nvPr/>
            </p14:nvContentPartPr>
            <p14:xfrm>
              <a:off x="9412207" y="3995364"/>
              <a:ext cx="1633320" cy="34200"/>
            </p14:xfrm>
          </p:contentPart>
        </mc:Choice>
        <mc:Fallback xmlns="">
          <p:pic>
            <p:nvPicPr>
              <p:cNvPr id="167311" name="Freihand 167310">
                <a:extLst>
                  <a:ext uri="{FF2B5EF4-FFF2-40B4-BE49-F238E27FC236}">
                    <a16:creationId xmlns:a16="http://schemas.microsoft.com/office/drawing/2014/main" id="{B34DD5B3-DC19-46B1-BF92-018F78EB7B30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9407887" y="3991044"/>
                <a:ext cx="1641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167312" name="Freihand 167311">
                <a:extLst>
                  <a:ext uri="{FF2B5EF4-FFF2-40B4-BE49-F238E27FC236}">
                    <a16:creationId xmlns:a16="http://schemas.microsoft.com/office/drawing/2014/main" id="{84868843-BD61-4D4B-90F1-0BEEA40EF56D}"/>
                  </a:ext>
                </a:extLst>
              </p14:cNvPr>
              <p14:cNvContentPartPr/>
              <p14:nvPr/>
            </p14:nvContentPartPr>
            <p14:xfrm>
              <a:off x="10157047" y="4058004"/>
              <a:ext cx="88920" cy="60840"/>
            </p14:xfrm>
          </p:contentPart>
        </mc:Choice>
        <mc:Fallback xmlns="">
          <p:pic>
            <p:nvPicPr>
              <p:cNvPr id="167312" name="Freihand 167311">
                <a:extLst>
                  <a:ext uri="{FF2B5EF4-FFF2-40B4-BE49-F238E27FC236}">
                    <a16:creationId xmlns:a16="http://schemas.microsoft.com/office/drawing/2014/main" id="{84868843-BD61-4D4B-90F1-0BEEA40EF56D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0152727" y="4053684"/>
                <a:ext cx="97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167316" name="Freihand 167315">
                <a:extLst>
                  <a:ext uri="{FF2B5EF4-FFF2-40B4-BE49-F238E27FC236}">
                    <a16:creationId xmlns:a16="http://schemas.microsoft.com/office/drawing/2014/main" id="{672F77E1-8F3A-4A1B-9F88-42C7BC6D02B3}"/>
                  </a:ext>
                </a:extLst>
              </p14:cNvPr>
              <p14:cNvContentPartPr/>
              <p14:nvPr/>
            </p14:nvContentPartPr>
            <p14:xfrm>
              <a:off x="9412927" y="3823644"/>
              <a:ext cx="425520" cy="176760"/>
            </p14:xfrm>
          </p:contentPart>
        </mc:Choice>
        <mc:Fallback xmlns="">
          <p:pic>
            <p:nvPicPr>
              <p:cNvPr id="167316" name="Freihand 167315">
                <a:extLst>
                  <a:ext uri="{FF2B5EF4-FFF2-40B4-BE49-F238E27FC236}">
                    <a16:creationId xmlns:a16="http://schemas.microsoft.com/office/drawing/2014/main" id="{672F77E1-8F3A-4A1B-9F88-42C7BC6D02B3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9408607" y="3819324"/>
                <a:ext cx="4341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167317" name="Freihand 167316">
                <a:extLst>
                  <a:ext uri="{FF2B5EF4-FFF2-40B4-BE49-F238E27FC236}">
                    <a16:creationId xmlns:a16="http://schemas.microsoft.com/office/drawing/2014/main" id="{879A5E45-098B-4D58-B257-2600CA6A8101}"/>
                  </a:ext>
                </a:extLst>
              </p14:cNvPr>
              <p14:cNvContentPartPr/>
              <p14:nvPr/>
            </p14:nvContentPartPr>
            <p14:xfrm>
              <a:off x="10555207" y="3690804"/>
              <a:ext cx="453600" cy="255240"/>
            </p14:xfrm>
          </p:contentPart>
        </mc:Choice>
        <mc:Fallback xmlns="">
          <p:pic>
            <p:nvPicPr>
              <p:cNvPr id="167317" name="Freihand 167316">
                <a:extLst>
                  <a:ext uri="{FF2B5EF4-FFF2-40B4-BE49-F238E27FC236}">
                    <a16:creationId xmlns:a16="http://schemas.microsoft.com/office/drawing/2014/main" id="{879A5E45-098B-4D58-B257-2600CA6A8101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0550887" y="3686484"/>
                <a:ext cx="4622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167319" name="Freihand 167318">
                <a:extLst>
                  <a:ext uri="{FF2B5EF4-FFF2-40B4-BE49-F238E27FC236}">
                    <a16:creationId xmlns:a16="http://schemas.microsoft.com/office/drawing/2014/main" id="{34BDCCE9-7BA9-48DC-A602-09C2674AACF7}"/>
                  </a:ext>
                </a:extLst>
              </p14:cNvPr>
              <p14:cNvContentPartPr/>
              <p14:nvPr/>
            </p14:nvContentPartPr>
            <p14:xfrm>
              <a:off x="11136607" y="3961524"/>
              <a:ext cx="132120" cy="12960"/>
            </p14:xfrm>
          </p:contentPart>
        </mc:Choice>
        <mc:Fallback xmlns="">
          <p:pic>
            <p:nvPicPr>
              <p:cNvPr id="167319" name="Freihand 167318">
                <a:extLst>
                  <a:ext uri="{FF2B5EF4-FFF2-40B4-BE49-F238E27FC236}">
                    <a16:creationId xmlns:a16="http://schemas.microsoft.com/office/drawing/2014/main" id="{34BDCCE9-7BA9-48DC-A602-09C2674AACF7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1132287" y="3957204"/>
                <a:ext cx="1407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167320" name="Freihand 167319">
                <a:extLst>
                  <a:ext uri="{FF2B5EF4-FFF2-40B4-BE49-F238E27FC236}">
                    <a16:creationId xmlns:a16="http://schemas.microsoft.com/office/drawing/2014/main" id="{812C8F09-1343-4C06-B6AE-016F7C1E4CD3}"/>
                  </a:ext>
                </a:extLst>
              </p14:cNvPr>
              <p14:cNvContentPartPr/>
              <p14:nvPr/>
            </p14:nvContentPartPr>
            <p14:xfrm>
              <a:off x="11145247" y="3995364"/>
              <a:ext cx="104400" cy="13680"/>
            </p14:xfrm>
          </p:contentPart>
        </mc:Choice>
        <mc:Fallback xmlns="">
          <p:pic>
            <p:nvPicPr>
              <p:cNvPr id="167320" name="Freihand 167319">
                <a:extLst>
                  <a:ext uri="{FF2B5EF4-FFF2-40B4-BE49-F238E27FC236}">
                    <a16:creationId xmlns:a16="http://schemas.microsoft.com/office/drawing/2014/main" id="{812C8F09-1343-4C06-B6AE-016F7C1E4CD3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1140927" y="3991044"/>
                <a:ext cx="1130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167321" name="Freihand 167320">
                <a:extLst>
                  <a:ext uri="{FF2B5EF4-FFF2-40B4-BE49-F238E27FC236}">
                    <a16:creationId xmlns:a16="http://schemas.microsoft.com/office/drawing/2014/main" id="{A270B979-DEC6-4046-8723-175441E647FD}"/>
                  </a:ext>
                </a:extLst>
              </p14:cNvPr>
              <p14:cNvContentPartPr/>
              <p14:nvPr/>
            </p14:nvContentPartPr>
            <p14:xfrm>
              <a:off x="11305447" y="3949644"/>
              <a:ext cx="76320" cy="9720"/>
            </p14:xfrm>
          </p:contentPart>
        </mc:Choice>
        <mc:Fallback xmlns="">
          <p:pic>
            <p:nvPicPr>
              <p:cNvPr id="167321" name="Freihand 167320">
                <a:extLst>
                  <a:ext uri="{FF2B5EF4-FFF2-40B4-BE49-F238E27FC236}">
                    <a16:creationId xmlns:a16="http://schemas.microsoft.com/office/drawing/2014/main" id="{A270B979-DEC6-4046-8723-175441E647FD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1301127" y="3945324"/>
                <a:ext cx="849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167322" name="Freihand 167321">
                <a:extLst>
                  <a:ext uri="{FF2B5EF4-FFF2-40B4-BE49-F238E27FC236}">
                    <a16:creationId xmlns:a16="http://schemas.microsoft.com/office/drawing/2014/main" id="{59E0AA9F-6633-4A82-873A-03D7ACD56392}"/>
                  </a:ext>
                </a:extLst>
              </p14:cNvPr>
              <p14:cNvContentPartPr/>
              <p14:nvPr/>
            </p14:nvContentPartPr>
            <p14:xfrm>
              <a:off x="11467807" y="3812844"/>
              <a:ext cx="105120" cy="78840"/>
            </p14:xfrm>
          </p:contentPart>
        </mc:Choice>
        <mc:Fallback xmlns="">
          <p:pic>
            <p:nvPicPr>
              <p:cNvPr id="167322" name="Freihand 167321">
                <a:extLst>
                  <a:ext uri="{FF2B5EF4-FFF2-40B4-BE49-F238E27FC236}">
                    <a16:creationId xmlns:a16="http://schemas.microsoft.com/office/drawing/2014/main" id="{59E0AA9F-6633-4A82-873A-03D7ACD56392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1463487" y="3808524"/>
                <a:ext cx="113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167323" name="Freihand 167322">
                <a:extLst>
                  <a:ext uri="{FF2B5EF4-FFF2-40B4-BE49-F238E27FC236}">
                    <a16:creationId xmlns:a16="http://schemas.microsoft.com/office/drawing/2014/main" id="{E45CDB6F-D9B7-4CF9-8EFF-0A908322B107}"/>
                  </a:ext>
                </a:extLst>
              </p14:cNvPr>
              <p14:cNvContentPartPr/>
              <p14:nvPr/>
            </p14:nvContentPartPr>
            <p14:xfrm>
              <a:off x="11574367" y="3867924"/>
              <a:ext cx="58680" cy="53640"/>
            </p14:xfrm>
          </p:contentPart>
        </mc:Choice>
        <mc:Fallback xmlns="">
          <p:pic>
            <p:nvPicPr>
              <p:cNvPr id="167323" name="Freihand 167322">
                <a:extLst>
                  <a:ext uri="{FF2B5EF4-FFF2-40B4-BE49-F238E27FC236}">
                    <a16:creationId xmlns:a16="http://schemas.microsoft.com/office/drawing/2014/main" id="{E45CDB6F-D9B7-4CF9-8EFF-0A908322B107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1570047" y="3863604"/>
                <a:ext cx="67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167324" name="Freihand 167323">
                <a:extLst>
                  <a:ext uri="{FF2B5EF4-FFF2-40B4-BE49-F238E27FC236}">
                    <a16:creationId xmlns:a16="http://schemas.microsoft.com/office/drawing/2014/main" id="{8867F211-17A7-4ACE-BA3B-43DA36C2E08C}"/>
                  </a:ext>
                </a:extLst>
              </p14:cNvPr>
              <p14:cNvContentPartPr/>
              <p14:nvPr/>
            </p14:nvContentPartPr>
            <p14:xfrm>
              <a:off x="11414527" y="3934884"/>
              <a:ext cx="226080" cy="37440"/>
            </p14:xfrm>
          </p:contentPart>
        </mc:Choice>
        <mc:Fallback xmlns="">
          <p:pic>
            <p:nvPicPr>
              <p:cNvPr id="167324" name="Freihand 167323">
                <a:extLst>
                  <a:ext uri="{FF2B5EF4-FFF2-40B4-BE49-F238E27FC236}">
                    <a16:creationId xmlns:a16="http://schemas.microsoft.com/office/drawing/2014/main" id="{8867F211-17A7-4ACE-BA3B-43DA36C2E08C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11410207" y="3930564"/>
                <a:ext cx="234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167325" name="Freihand 167324">
                <a:extLst>
                  <a:ext uri="{FF2B5EF4-FFF2-40B4-BE49-F238E27FC236}">
                    <a16:creationId xmlns:a16="http://schemas.microsoft.com/office/drawing/2014/main" id="{9D290892-5134-4F7F-ABD4-CD6B1D4BA63F}"/>
                  </a:ext>
                </a:extLst>
              </p14:cNvPr>
              <p14:cNvContentPartPr/>
              <p14:nvPr/>
            </p14:nvContentPartPr>
            <p14:xfrm>
              <a:off x="11483287" y="4015524"/>
              <a:ext cx="68400" cy="57240"/>
            </p14:xfrm>
          </p:contentPart>
        </mc:Choice>
        <mc:Fallback xmlns="">
          <p:pic>
            <p:nvPicPr>
              <p:cNvPr id="167325" name="Freihand 167324">
                <a:extLst>
                  <a:ext uri="{FF2B5EF4-FFF2-40B4-BE49-F238E27FC236}">
                    <a16:creationId xmlns:a16="http://schemas.microsoft.com/office/drawing/2014/main" id="{9D290892-5134-4F7F-ABD4-CD6B1D4BA63F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1478967" y="4011204"/>
                <a:ext cx="77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167326" name="Freihand 167325">
                <a:extLst>
                  <a:ext uri="{FF2B5EF4-FFF2-40B4-BE49-F238E27FC236}">
                    <a16:creationId xmlns:a16="http://schemas.microsoft.com/office/drawing/2014/main" id="{5CF12036-ECEC-470F-8620-5175EC85737B}"/>
                  </a:ext>
                </a:extLst>
              </p14:cNvPr>
              <p14:cNvContentPartPr/>
              <p14:nvPr/>
            </p14:nvContentPartPr>
            <p14:xfrm>
              <a:off x="11501647" y="4020564"/>
              <a:ext cx="69480" cy="123480"/>
            </p14:xfrm>
          </p:contentPart>
        </mc:Choice>
        <mc:Fallback xmlns="">
          <p:pic>
            <p:nvPicPr>
              <p:cNvPr id="167326" name="Freihand 167325">
                <a:extLst>
                  <a:ext uri="{FF2B5EF4-FFF2-40B4-BE49-F238E27FC236}">
                    <a16:creationId xmlns:a16="http://schemas.microsoft.com/office/drawing/2014/main" id="{5CF12036-ECEC-470F-8620-5175EC85737B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1497327" y="4016244"/>
                <a:ext cx="781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167327" name="Freihand 167326">
                <a:extLst>
                  <a:ext uri="{FF2B5EF4-FFF2-40B4-BE49-F238E27FC236}">
                    <a16:creationId xmlns:a16="http://schemas.microsoft.com/office/drawing/2014/main" id="{2B47F99B-C37D-40E9-A5CF-685C098556C7}"/>
                  </a:ext>
                </a:extLst>
              </p14:cNvPr>
              <p14:cNvContentPartPr/>
              <p14:nvPr/>
            </p14:nvContentPartPr>
            <p14:xfrm>
              <a:off x="11593087" y="3969444"/>
              <a:ext cx="84960" cy="72360"/>
            </p14:xfrm>
          </p:contentPart>
        </mc:Choice>
        <mc:Fallback xmlns="">
          <p:pic>
            <p:nvPicPr>
              <p:cNvPr id="167327" name="Freihand 167326">
                <a:extLst>
                  <a:ext uri="{FF2B5EF4-FFF2-40B4-BE49-F238E27FC236}">
                    <a16:creationId xmlns:a16="http://schemas.microsoft.com/office/drawing/2014/main" id="{2B47F99B-C37D-40E9-A5CF-685C098556C7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1588767" y="3965124"/>
                <a:ext cx="93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167329" name="Freihand 167328">
                <a:extLst>
                  <a:ext uri="{FF2B5EF4-FFF2-40B4-BE49-F238E27FC236}">
                    <a16:creationId xmlns:a16="http://schemas.microsoft.com/office/drawing/2014/main" id="{C2A0E32D-6455-4E0E-9260-60B948646E34}"/>
                  </a:ext>
                </a:extLst>
              </p14:cNvPr>
              <p14:cNvContentPartPr/>
              <p14:nvPr/>
            </p14:nvContentPartPr>
            <p14:xfrm>
              <a:off x="10172887" y="4064484"/>
              <a:ext cx="77040" cy="130680"/>
            </p14:xfrm>
          </p:contentPart>
        </mc:Choice>
        <mc:Fallback xmlns="">
          <p:pic>
            <p:nvPicPr>
              <p:cNvPr id="167329" name="Freihand 167328">
                <a:extLst>
                  <a:ext uri="{FF2B5EF4-FFF2-40B4-BE49-F238E27FC236}">
                    <a16:creationId xmlns:a16="http://schemas.microsoft.com/office/drawing/2014/main" id="{C2A0E32D-6455-4E0E-9260-60B948646E34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10168567" y="4060164"/>
                <a:ext cx="85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167330" name="Freihand 167329">
                <a:extLst>
                  <a:ext uri="{FF2B5EF4-FFF2-40B4-BE49-F238E27FC236}">
                    <a16:creationId xmlns:a16="http://schemas.microsoft.com/office/drawing/2014/main" id="{49ED2FB6-DEF6-4D40-B763-20147ACB33E8}"/>
                  </a:ext>
                </a:extLst>
              </p14:cNvPr>
              <p14:cNvContentPartPr/>
              <p14:nvPr/>
            </p14:nvContentPartPr>
            <p14:xfrm>
              <a:off x="10294927" y="4043244"/>
              <a:ext cx="90360" cy="73080"/>
            </p14:xfrm>
          </p:contentPart>
        </mc:Choice>
        <mc:Fallback xmlns="">
          <p:pic>
            <p:nvPicPr>
              <p:cNvPr id="167330" name="Freihand 167329">
                <a:extLst>
                  <a:ext uri="{FF2B5EF4-FFF2-40B4-BE49-F238E27FC236}">
                    <a16:creationId xmlns:a16="http://schemas.microsoft.com/office/drawing/2014/main" id="{49ED2FB6-DEF6-4D40-B763-20147ACB33E8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10290607" y="4038924"/>
                <a:ext cx="99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167332" name="Freihand 167331">
                <a:extLst>
                  <a:ext uri="{FF2B5EF4-FFF2-40B4-BE49-F238E27FC236}">
                    <a16:creationId xmlns:a16="http://schemas.microsoft.com/office/drawing/2014/main" id="{FA92AAE1-0943-408B-AF3D-A4417A63335C}"/>
                  </a:ext>
                </a:extLst>
              </p14:cNvPr>
              <p14:cNvContentPartPr/>
              <p14:nvPr/>
            </p14:nvContentPartPr>
            <p14:xfrm>
              <a:off x="7713367" y="3117324"/>
              <a:ext cx="4452840" cy="1058400"/>
            </p14:xfrm>
          </p:contentPart>
        </mc:Choice>
        <mc:Fallback xmlns="">
          <p:pic>
            <p:nvPicPr>
              <p:cNvPr id="167332" name="Freihand 167331">
                <a:extLst>
                  <a:ext uri="{FF2B5EF4-FFF2-40B4-BE49-F238E27FC236}">
                    <a16:creationId xmlns:a16="http://schemas.microsoft.com/office/drawing/2014/main" id="{FA92AAE1-0943-408B-AF3D-A4417A63335C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709047" y="3113004"/>
                <a:ext cx="446148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167334" name="Freihand 167333">
                <a:extLst>
                  <a:ext uri="{FF2B5EF4-FFF2-40B4-BE49-F238E27FC236}">
                    <a16:creationId xmlns:a16="http://schemas.microsoft.com/office/drawing/2014/main" id="{13F79A22-D359-4359-A579-89DC7567B023}"/>
                  </a:ext>
                </a:extLst>
              </p14:cNvPr>
              <p14:cNvContentPartPr/>
              <p14:nvPr/>
            </p14:nvContentPartPr>
            <p14:xfrm>
              <a:off x="301687" y="2300484"/>
              <a:ext cx="1300320" cy="505440"/>
            </p14:xfrm>
          </p:contentPart>
        </mc:Choice>
        <mc:Fallback xmlns="">
          <p:pic>
            <p:nvPicPr>
              <p:cNvPr id="167334" name="Freihand 167333">
                <a:extLst>
                  <a:ext uri="{FF2B5EF4-FFF2-40B4-BE49-F238E27FC236}">
                    <a16:creationId xmlns:a16="http://schemas.microsoft.com/office/drawing/2014/main" id="{13F79A22-D359-4359-A579-89DC7567B023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297367" y="2296164"/>
                <a:ext cx="13089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167423" name="Freihand 167422">
                <a:extLst>
                  <a:ext uri="{FF2B5EF4-FFF2-40B4-BE49-F238E27FC236}">
                    <a16:creationId xmlns:a16="http://schemas.microsoft.com/office/drawing/2014/main" id="{D1402F1F-01A5-4424-A8EB-C9BCBD0E0D5F}"/>
                  </a:ext>
                </a:extLst>
              </p14:cNvPr>
              <p14:cNvContentPartPr/>
              <p14:nvPr/>
            </p14:nvContentPartPr>
            <p14:xfrm>
              <a:off x="9077407" y="3089964"/>
              <a:ext cx="1933560" cy="644760"/>
            </p14:xfrm>
          </p:contentPart>
        </mc:Choice>
        <mc:Fallback xmlns="">
          <p:pic>
            <p:nvPicPr>
              <p:cNvPr id="167423" name="Freihand 167422">
                <a:extLst>
                  <a:ext uri="{FF2B5EF4-FFF2-40B4-BE49-F238E27FC236}">
                    <a16:creationId xmlns:a16="http://schemas.microsoft.com/office/drawing/2014/main" id="{D1402F1F-01A5-4424-A8EB-C9BCBD0E0D5F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9073087" y="3085644"/>
                <a:ext cx="194220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167462" name="Freihand 167461">
                <a:extLst>
                  <a:ext uri="{FF2B5EF4-FFF2-40B4-BE49-F238E27FC236}">
                    <a16:creationId xmlns:a16="http://schemas.microsoft.com/office/drawing/2014/main" id="{CB080CFD-AC56-413E-925F-DB0A8F458D59}"/>
                  </a:ext>
                </a:extLst>
              </p14:cNvPr>
              <p14:cNvContentPartPr/>
              <p14:nvPr/>
            </p14:nvContentPartPr>
            <p14:xfrm>
              <a:off x="896407" y="1106364"/>
              <a:ext cx="1031760" cy="52200"/>
            </p14:xfrm>
          </p:contentPart>
        </mc:Choice>
        <mc:Fallback xmlns="">
          <p:pic>
            <p:nvPicPr>
              <p:cNvPr id="167462" name="Freihand 167461">
                <a:extLst>
                  <a:ext uri="{FF2B5EF4-FFF2-40B4-BE49-F238E27FC236}">
                    <a16:creationId xmlns:a16="http://schemas.microsoft.com/office/drawing/2014/main" id="{CB080CFD-AC56-413E-925F-DB0A8F458D59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892087" y="1102044"/>
                <a:ext cx="10404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494" name="Gruppieren 167493">
            <a:extLst>
              <a:ext uri="{FF2B5EF4-FFF2-40B4-BE49-F238E27FC236}">
                <a16:creationId xmlns:a16="http://schemas.microsoft.com/office/drawing/2014/main" id="{5B5D2DDC-1ACE-44BC-A748-4637FB9440E2}"/>
              </a:ext>
            </a:extLst>
          </p:cNvPr>
          <p:cNvGrpSpPr/>
          <p:nvPr/>
        </p:nvGrpSpPr>
        <p:grpSpPr>
          <a:xfrm>
            <a:off x="34207" y="40044"/>
            <a:ext cx="6819480" cy="1660680"/>
            <a:chOff x="34207" y="40044"/>
            <a:chExt cx="6819480" cy="16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67374" name="Freihand 167373">
                  <a:extLst>
                    <a:ext uri="{FF2B5EF4-FFF2-40B4-BE49-F238E27FC236}">
                      <a16:creationId xmlns:a16="http://schemas.microsoft.com/office/drawing/2014/main" id="{E88362ED-2035-4472-B56F-AA7648D511DD}"/>
                    </a:ext>
                  </a:extLst>
                </p14:cNvPr>
                <p14:cNvContentPartPr/>
                <p14:nvPr/>
              </p14:nvContentPartPr>
              <p14:xfrm>
                <a:off x="2964607" y="243444"/>
                <a:ext cx="154440" cy="198720"/>
              </p14:xfrm>
            </p:contentPart>
          </mc:Choice>
          <mc:Fallback xmlns="">
            <p:pic>
              <p:nvPicPr>
                <p:cNvPr id="167374" name="Freihand 167373">
                  <a:extLst>
                    <a:ext uri="{FF2B5EF4-FFF2-40B4-BE49-F238E27FC236}">
                      <a16:creationId xmlns:a16="http://schemas.microsoft.com/office/drawing/2014/main" id="{E88362ED-2035-4472-B56F-AA7648D511D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960287" y="239124"/>
                  <a:ext cx="163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67376" name="Freihand 167375">
                  <a:extLst>
                    <a:ext uri="{FF2B5EF4-FFF2-40B4-BE49-F238E27FC236}">
                      <a16:creationId xmlns:a16="http://schemas.microsoft.com/office/drawing/2014/main" id="{E1502128-D1B5-44EC-B963-24C2F44DB426}"/>
                    </a:ext>
                  </a:extLst>
                </p14:cNvPr>
                <p14:cNvContentPartPr/>
                <p14:nvPr/>
              </p14:nvContentPartPr>
              <p14:xfrm>
                <a:off x="3129847" y="221844"/>
                <a:ext cx="227880" cy="162000"/>
              </p14:xfrm>
            </p:contentPart>
          </mc:Choice>
          <mc:Fallback xmlns="">
            <p:pic>
              <p:nvPicPr>
                <p:cNvPr id="167376" name="Freihand 167375">
                  <a:extLst>
                    <a:ext uri="{FF2B5EF4-FFF2-40B4-BE49-F238E27FC236}">
                      <a16:creationId xmlns:a16="http://schemas.microsoft.com/office/drawing/2014/main" id="{E1502128-D1B5-44EC-B963-24C2F44DB426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125527" y="217524"/>
                  <a:ext cx="236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67377" name="Freihand 167376">
                  <a:extLst>
                    <a:ext uri="{FF2B5EF4-FFF2-40B4-BE49-F238E27FC236}">
                      <a16:creationId xmlns:a16="http://schemas.microsoft.com/office/drawing/2014/main" id="{091AF843-DEFF-4545-831F-EDE93F6F08FC}"/>
                    </a:ext>
                  </a:extLst>
                </p14:cNvPr>
                <p14:cNvContentPartPr/>
                <p14:nvPr/>
              </p14:nvContentPartPr>
              <p14:xfrm>
                <a:off x="3304087" y="201324"/>
                <a:ext cx="60120" cy="60480"/>
              </p14:xfrm>
            </p:contentPart>
          </mc:Choice>
          <mc:Fallback xmlns="">
            <p:pic>
              <p:nvPicPr>
                <p:cNvPr id="167377" name="Freihand 167376">
                  <a:extLst>
                    <a:ext uri="{FF2B5EF4-FFF2-40B4-BE49-F238E27FC236}">
                      <a16:creationId xmlns:a16="http://schemas.microsoft.com/office/drawing/2014/main" id="{091AF843-DEFF-4545-831F-EDE93F6F08F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299767" y="197004"/>
                  <a:ext cx="68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67378" name="Freihand 167377">
                  <a:extLst>
                    <a:ext uri="{FF2B5EF4-FFF2-40B4-BE49-F238E27FC236}">
                      <a16:creationId xmlns:a16="http://schemas.microsoft.com/office/drawing/2014/main" id="{398066AB-6F90-4D62-B8C8-AEC8F65FA735}"/>
                    </a:ext>
                  </a:extLst>
                </p14:cNvPr>
                <p14:cNvContentPartPr/>
                <p14:nvPr/>
              </p14:nvContentPartPr>
              <p14:xfrm>
                <a:off x="3363487" y="105924"/>
                <a:ext cx="63000" cy="118440"/>
              </p14:xfrm>
            </p:contentPart>
          </mc:Choice>
          <mc:Fallback xmlns="">
            <p:pic>
              <p:nvPicPr>
                <p:cNvPr id="167378" name="Freihand 167377">
                  <a:extLst>
                    <a:ext uri="{FF2B5EF4-FFF2-40B4-BE49-F238E27FC236}">
                      <a16:creationId xmlns:a16="http://schemas.microsoft.com/office/drawing/2014/main" id="{398066AB-6F90-4D62-B8C8-AEC8F65FA73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359167" y="101604"/>
                  <a:ext cx="71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67379" name="Freihand 167378">
                  <a:extLst>
                    <a:ext uri="{FF2B5EF4-FFF2-40B4-BE49-F238E27FC236}">
                      <a16:creationId xmlns:a16="http://schemas.microsoft.com/office/drawing/2014/main" id="{90D48D4D-DA38-459E-8708-AD2A6695E776}"/>
                    </a:ext>
                  </a:extLst>
                </p14:cNvPr>
                <p14:cNvContentPartPr/>
                <p14:nvPr/>
              </p14:nvContentPartPr>
              <p14:xfrm>
                <a:off x="3412087" y="169284"/>
                <a:ext cx="92520" cy="67680"/>
              </p14:xfrm>
            </p:contentPart>
          </mc:Choice>
          <mc:Fallback xmlns="">
            <p:pic>
              <p:nvPicPr>
                <p:cNvPr id="167379" name="Freihand 167378">
                  <a:extLst>
                    <a:ext uri="{FF2B5EF4-FFF2-40B4-BE49-F238E27FC236}">
                      <a16:creationId xmlns:a16="http://schemas.microsoft.com/office/drawing/2014/main" id="{90D48D4D-DA38-459E-8708-AD2A6695E77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407767" y="164964"/>
                  <a:ext cx="101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67380" name="Freihand 167379">
                  <a:extLst>
                    <a:ext uri="{FF2B5EF4-FFF2-40B4-BE49-F238E27FC236}">
                      <a16:creationId xmlns:a16="http://schemas.microsoft.com/office/drawing/2014/main" id="{73E4E6B5-A3FA-428A-B10E-08940C1C1D1B}"/>
                    </a:ext>
                  </a:extLst>
                </p14:cNvPr>
                <p14:cNvContentPartPr/>
                <p14:nvPr/>
              </p14:nvContentPartPr>
              <p14:xfrm>
                <a:off x="3506767" y="125004"/>
                <a:ext cx="58680" cy="107280"/>
              </p14:xfrm>
            </p:contentPart>
          </mc:Choice>
          <mc:Fallback xmlns="">
            <p:pic>
              <p:nvPicPr>
                <p:cNvPr id="167380" name="Freihand 167379">
                  <a:extLst>
                    <a:ext uri="{FF2B5EF4-FFF2-40B4-BE49-F238E27FC236}">
                      <a16:creationId xmlns:a16="http://schemas.microsoft.com/office/drawing/2014/main" id="{73E4E6B5-A3FA-428A-B10E-08940C1C1D1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502447" y="120684"/>
                  <a:ext cx="67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67381" name="Freihand 167380">
                  <a:extLst>
                    <a:ext uri="{FF2B5EF4-FFF2-40B4-BE49-F238E27FC236}">
                      <a16:creationId xmlns:a16="http://schemas.microsoft.com/office/drawing/2014/main" id="{FACB3F70-D41B-4AE3-BF16-11AD4E56BC54}"/>
                    </a:ext>
                  </a:extLst>
                </p14:cNvPr>
                <p14:cNvContentPartPr/>
                <p14:nvPr/>
              </p14:nvContentPartPr>
              <p14:xfrm>
                <a:off x="3554287" y="40044"/>
                <a:ext cx="187920" cy="145080"/>
              </p14:xfrm>
            </p:contentPart>
          </mc:Choice>
          <mc:Fallback xmlns="">
            <p:pic>
              <p:nvPicPr>
                <p:cNvPr id="167381" name="Freihand 167380">
                  <a:extLst>
                    <a:ext uri="{FF2B5EF4-FFF2-40B4-BE49-F238E27FC236}">
                      <a16:creationId xmlns:a16="http://schemas.microsoft.com/office/drawing/2014/main" id="{FACB3F70-D41B-4AE3-BF16-11AD4E56BC5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549967" y="35724"/>
                  <a:ext cx="19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67409" name="Freihand 167408">
                  <a:extLst>
                    <a:ext uri="{FF2B5EF4-FFF2-40B4-BE49-F238E27FC236}">
                      <a16:creationId xmlns:a16="http://schemas.microsoft.com/office/drawing/2014/main" id="{1C8C5CFC-EFB9-49E6-BF2C-5ED1009ADFEE}"/>
                    </a:ext>
                  </a:extLst>
                </p14:cNvPr>
                <p14:cNvContentPartPr/>
                <p14:nvPr/>
              </p14:nvContentPartPr>
              <p14:xfrm>
                <a:off x="1751407" y="377364"/>
                <a:ext cx="53280" cy="168840"/>
              </p14:xfrm>
            </p:contentPart>
          </mc:Choice>
          <mc:Fallback xmlns="">
            <p:pic>
              <p:nvPicPr>
                <p:cNvPr id="167409" name="Freihand 167408">
                  <a:extLst>
                    <a:ext uri="{FF2B5EF4-FFF2-40B4-BE49-F238E27FC236}">
                      <a16:creationId xmlns:a16="http://schemas.microsoft.com/office/drawing/2014/main" id="{1C8C5CFC-EFB9-49E6-BF2C-5ED1009ADFE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747087" y="373044"/>
                  <a:ext cx="61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67410" name="Freihand 167409">
                  <a:extLst>
                    <a:ext uri="{FF2B5EF4-FFF2-40B4-BE49-F238E27FC236}">
                      <a16:creationId xmlns:a16="http://schemas.microsoft.com/office/drawing/2014/main" id="{B4E3CBBB-7E35-468B-B4FD-C9CE6D233A08}"/>
                    </a:ext>
                  </a:extLst>
                </p14:cNvPr>
                <p14:cNvContentPartPr/>
                <p14:nvPr/>
              </p14:nvContentPartPr>
              <p14:xfrm>
                <a:off x="1657447" y="344244"/>
                <a:ext cx="226800" cy="236160"/>
              </p14:xfrm>
            </p:contentPart>
          </mc:Choice>
          <mc:Fallback xmlns="">
            <p:pic>
              <p:nvPicPr>
                <p:cNvPr id="167410" name="Freihand 167409">
                  <a:extLst>
                    <a:ext uri="{FF2B5EF4-FFF2-40B4-BE49-F238E27FC236}">
                      <a16:creationId xmlns:a16="http://schemas.microsoft.com/office/drawing/2014/main" id="{B4E3CBBB-7E35-468B-B4FD-C9CE6D233A0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653127" y="339924"/>
                  <a:ext cx="235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67411" name="Freihand 167410">
                  <a:extLst>
                    <a:ext uri="{FF2B5EF4-FFF2-40B4-BE49-F238E27FC236}">
                      <a16:creationId xmlns:a16="http://schemas.microsoft.com/office/drawing/2014/main" id="{9FD40CE9-FCF6-4381-BF46-19DA4D3768E4}"/>
                    </a:ext>
                  </a:extLst>
                </p14:cNvPr>
                <p14:cNvContentPartPr/>
                <p14:nvPr/>
              </p14:nvContentPartPr>
              <p14:xfrm>
                <a:off x="1917007" y="394644"/>
                <a:ext cx="96480" cy="120960"/>
              </p14:xfrm>
            </p:contentPart>
          </mc:Choice>
          <mc:Fallback xmlns="">
            <p:pic>
              <p:nvPicPr>
                <p:cNvPr id="167411" name="Freihand 167410">
                  <a:extLst>
                    <a:ext uri="{FF2B5EF4-FFF2-40B4-BE49-F238E27FC236}">
                      <a16:creationId xmlns:a16="http://schemas.microsoft.com/office/drawing/2014/main" id="{9FD40CE9-FCF6-4381-BF46-19DA4D3768E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912687" y="390324"/>
                  <a:ext cx="105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67412" name="Freihand 167411">
                  <a:extLst>
                    <a:ext uri="{FF2B5EF4-FFF2-40B4-BE49-F238E27FC236}">
                      <a16:creationId xmlns:a16="http://schemas.microsoft.com/office/drawing/2014/main" id="{605FB6C0-5F55-4814-86AA-74EE352CB216}"/>
                    </a:ext>
                  </a:extLst>
                </p14:cNvPr>
                <p14:cNvContentPartPr/>
                <p14:nvPr/>
              </p14:nvContentPartPr>
              <p14:xfrm>
                <a:off x="1971727" y="291684"/>
                <a:ext cx="237240" cy="167760"/>
              </p14:xfrm>
            </p:contentPart>
          </mc:Choice>
          <mc:Fallback xmlns="">
            <p:pic>
              <p:nvPicPr>
                <p:cNvPr id="167412" name="Freihand 167411">
                  <a:extLst>
                    <a:ext uri="{FF2B5EF4-FFF2-40B4-BE49-F238E27FC236}">
                      <a16:creationId xmlns:a16="http://schemas.microsoft.com/office/drawing/2014/main" id="{605FB6C0-5F55-4814-86AA-74EE352CB21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967407" y="287364"/>
                  <a:ext cx="24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67413" name="Freihand 167412">
                  <a:extLst>
                    <a:ext uri="{FF2B5EF4-FFF2-40B4-BE49-F238E27FC236}">
                      <a16:creationId xmlns:a16="http://schemas.microsoft.com/office/drawing/2014/main" id="{2FE6B234-DDDC-455B-A7AE-C28DA59570FD}"/>
                    </a:ext>
                  </a:extLst>
                </p14:cNvPr>
                <p14:cNvContentPartPr/>
                <p14:nvPr/>
              </p14:nvContentPartPr>
              <p14:xfrm>
                <a:off x="2127247" y="276924"/>
                <a:ext cx="32760" cy="28800"/>
              </p14:xfrm>
            </p:contentPart>
          </mc:Choice>
          <mc:Fallback xmlns="">
            <p:pic>
              <p:nvPicPr>
                <p:cNvPr id="167413" name="Freihand 167412">
                  <a:extLst>
                    <a:ext uri="{FF2B5EF4-FFF2-40B4-BE49-F238E27FC236}">
                      <a16:creationId xmlns:a16="http://schemas.microsoft.com/office/drawing/2014/main" id="{2FE6B234-DDDC-455B-A7AE-C28DA59570FD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22927" y="272604"/>
                  <a:ext cx="41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67414" name="Freihand 167413">
                  <a:extLst>
                    <a:ext uri="{FF2B5EF4-FFF2-40B4-BE49-F238E27FC236}">
                      <a16:creationId xmlns:a16="http://schemas.microsoft.com/office/drawing/2014/main" id="{3CD8AA43-55A3-483D-A09B-5F058D7FDEF4}"/>
                    </a:ext>
                  </a:extLst>
                </p14:cNvPr>
                <p14:cNvContentPartPr/>
                <p14:nvPr/>
              </p14:nvContentPartPr>
              <p14:xfrm>
                <a:off x="2172967" y="245244"/>
                <a:ext cx="179640" cy="163080"/>
              </p14:xfrm>
            </p:contentPart>
          </mc:Choice>
          <mc:Fallback xmlns="">
            <p:pic>
              <p:nvPicPr>
                <p:cNvPr id="167414" name="Freihand 167413">
                  <a:extLst>
                    <a:ext uri="{FF2B5EF4-FFF2-40B4-BE49-F238E27FC236}">
                      <a16:creationId xmlns:a16="http://schemas.microsoft.com/office/drawing/2014/main" id="{3CD8AA43-55A3-483D-A09B-5F058D7FDEF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168647" y="240924"/>
                  <a:ext cx="188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67415" name="Freihand 167414">
                  <a:extLst>
                    <a:ext uri="{FF2B5EF4-FFF2-40B4-BE49-F238E27FC236}">
                      <a16:creationId xmlns:a16="http://schemas.microsoft.com/office/drawing/2014/main" id="{BF596408-2D3A-478B-9903-4DE517DEA2A6}"/>
                    </a:ext>
                  </a:extLst>
                </p14:cNvPr>
                <p14:cNvContentPartPr/>
                <p14:nvPr/>
              </p14:nvContentPartPr>
              <p14:xfrm>
                <a:off x="2349367" y="260364"/>
                <a:ext cx="42480" cy="86760"/>
              </p14:xfrm>
            </p:contentPart>
          </mc:Choice>
          <mc:Fallback xmlns="">
            <p:pic>
              <p:nvPicPr>
                <p:cNvPr id="167415" name="Freihand 167414">
                  <a:extLst>
                    <a:ext uri="{FF2B5EF4-FFF2-40B4-BE49-F238E27FC236}">
                      <a16:creationId xmlns:a16="http://schemas.microsoft.com/office/drawing/2014/main" id="{BF596408-2D3A-478B-9903-4DE517DEA2A6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345047" y="256044"/>
                  <a:ext cx="51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67416" name="Freihand 167415">
                  <a:extLst>
                    <a:ext uri="{FF2B5EF4-FFF2-40B4-BE49-F238E27FC236}">
                      <a16:creationId xmlns:a16="http://schemas.microsoft.com/office/drawing/2014/main" id="{20350741-45DF-49BA-917A-EA1F2F3B08D6}"/>
                    </a:ext>
                  </a:extLst>
                </p14:cNvPr>
                <p14:cNvContentPartPr/>
                <p14:nvPr/>
              </p14:nvContentPartPr>
              <p14:xfrm>
                <a:off x="2412367" y="240204"/>
                <a:ext cx="60480" cy="184680"/>
              </p14:xfrm>
            </p:contentPart>
          </mc:Choice>
          <mc:Fallback xmlns="">
            <p:pic>
              <p:nvPicPr>
                <p:cNvPr id="167416" name="Freihand 167415">
                  <a:extLst>
                    <a:ext uri="{FF2B5EF4-FFF2-40B4-BE49-F238E27FC236}">
                      <a16:creationId xmlns:a16="http://schemas.microsoft.com/office/drawing/2014/main" id="{20350741-45DF-49BA-917A-EA1F2F3B08D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408047" y="235884"/>
                  <a:ext cx="69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67417" name="Freihand 167416">
                  <a:extLst>
                    <a:ext uri="{FF2B5EF4-FFF2-40B4-BE49-F238E27FC236}">
                      <a16:creationId xmlns:a16="http://schemas.microsoft.com/office/drawing/2014/main" id="{DA54EBB6-F6CE-4D5A-89DE-6EBF9B4D543E}"/>
                    </a:ext>
                  </a:extLst>
                </p14:cNvPr>
                <p14:cNvContentPartPr/>
                <p14:nvPr/>
              </p14:nvContentPartPr>
              <p14:xfrm>
                <a:off x="2498407" y="139764"/>
                <a:ext cx="223200" cy="158040"/>
              </p14:xfrm>
            </p:contentPart>
          </mc:Choice>
          <mc:Fallback xmlns="">
            <p:pic>
              <p:nvPicPr>
                <p:cNvPr id="167417" name="Freihand 167416">
                  <a:extLst>
                    <a:ext uri="{FF2B5EF4-FFF2-40B4-BE49-F238E27FC236}">
                      <a16:creationId xmlns:a16="http://schemas.microsoft.com/office/drawing/2014/main" id="{DA54EBB6-F6CE-4D5A-89DE-6EBF9B4D543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494087" y="135444"/>
                  <a:ext cx="231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67418" name="Freihand 167417">
                  <a:extLst>
                    <a:ext uri="{FF2B5EF4-FFF2-40B4-BE49-F238E27FC236}">
                      <a16:creationId xmlns:a16="http://schemas.microsoft.com/office/drawing/2014/main" id="{AADD55BB-5D00-4DEE-996D-CD48DE0C25A8}"/>
                    </a:ext>
                  </a:extLst>
                </p14:cNvPr>
                <p14:cNvContentPartPr/>
                <p14:nvPr/>
              </p14:nvContentPartPr>
              <p14:xfrm>
                <a:off x="2683087" y="172164"/>
                <a:ext cx="360" cy="360"/>
              </p14:xfrm>
            </p:contentPart>
          </mc:Choice>
          <mc:Fallback xmlns="">
            <p:pic>
              <p:nvPicPr>
                <p:cNvPr id="167418" name="Freihand 167417">
                  <a:extLst>
                    <a:ext uri="{FF2B5EF4-FFF2-40B4-BE49-F238E27FC236}">
                      <a16:creationId xmlns:a16="http://schemas.microsoft.com/office/drawing/2014/main" id="{AADD55BB-5D00-4DEE-996D-CD48DE0C25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78767" y="1678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167419" name="Freihand 167418">
                  <a:extLst>
                    <a:ext uri="{FF2B5EF4-FFF2-40B4-BE49-F238E27FC236}">
                      <a16:creationId xmlns:a16="http://schemas.microsoft.com/office/drawing/2014/main" id="{8E0AC968-B109-4219-A370-27E68B67132B}"/>
                    </a:ext>
                  </a:extLst>
                </p14:cNvPr>
                <p14:cNvContentPartPr/>
                <p14:nvPr/>
              </p14:nvContentPartPr>
              <p14:xfrm>
                <a:off x="2763727" y="117804"/>
                <a:ext cx="331920" cy="73080"/>
              </p14:xfrm>
            </p:contentPart>
          </mc:Choice>
          <mc:Fallback xmlns="">
            <p:pic>
              <p:nvPicPr>
                <p:cNvPr id="167419" name="Freihand 167418">
                  <a:extLst>
                    <a:ext uri="{FF2B5EF4-FFF2-40B4-BE49-F238E27FC236}">
                      <a16:creationId xmlns:a16="http://schemas.microsoft.com/office/drawing/2014/main" id="{8E0AC968-B109-4219-A370-27E68B67132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759407" y="113484"/>
                  <a:ext cx="34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2B45AB5-5214-4A9F-A65F-6B83AFB420C1}"/>
                    </a:ext>
                  </a:extLst>
                </p14:cNvPr>
                <p14:cNvContentPartPr/>
                <p14:nvPr/>
              </p14:nvContentPartPr>
              <p14:xfrm>
                <a:off x="5621767" y="1438284"/>
                <a:ext cx="160560" cy="29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2B45AB5-5214-4A9F-A65F-6B83AFB420C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617447" y="1433964"/>
                  <a:ext cx="169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1F468F9-9B47-419F-A3B3-A6E67B4E7488}"/>
                    </a:ext>
                  </a:extLst>
                </p14:cNvPr>
                <p14:cNvContentPartPr/>
                <p14:nvPr/>
              </p14:nvContentPartPr>
              <p14:xfrm>
                <a:off x="5850007" y="916644"/>
                <a:ext cx="20160" cy="77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1F468F9-9B47-419F-A3B3-A6E67B4E7488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845687" y="912324"/>
                  <a:ext cx="28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1CAE42A-124D-4DFB-9956-66C7103D3EB5}"/>
                    </a:ext>
                  </a:extLst>
                </p14:cNvPr>
                <p14:cNvContentPartPr/>
                <p14:nvPr/>
              </p14:nvContentPartPr>
              <p14:xfrm>
                <a:off x="5797447" y="860484"/>
                <a:ext cx="98280" cy="153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1CAE42A-124D-4DFB-9956-66C7103D3EB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793127" y="856164"/>
                  <a:ext cx="106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921363F-71C7-4F3E-8BBB-9CE550121F30}"/>
                    </a:ext>
                  </a:extLst>
                </p14:cNvPr>
                <p14:cNvContentPartPr/>
                <p14:nvPr/>
              </p14:nvContentPartPr>
              <p14:xfrm>
                <a:off x="5959087" y="818364"/>
                <a:ext cx="255240" cy="110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921363F-71C7-4F3E-8BBB-9CE550121F3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954767" y="814044"/>
                  <a:ext cx="263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7A641B4-5CF1-46D6-B42D-8C22EE18808F}"/>
                    </a:ext>
                  </a:extLst>
                </p14:cNvPr>
                <p14:cNvContentPartPr/>
                <p14:nvPr/>
              </p14:nvContentPartPr>
              <p14:xfrm>
                <a:off x="6221527" y="757524"/>
                <a:ext cx="190440" cy="67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7A641B4-5CF1-46D6-B42D-8C22EE18808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217207" y="753204"/>
                  <a:ext cx="199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74B4F6E-F42E-4C06-8FD6-3B17E1D32F55}"/>
                    </a:ext>
                  </a:extLst>
                </p14:cNvPr>
                <p14:cNvContentPartPr/>
                <p14:nvPr/>
              </p14:nvContentPartPr>
              <p14:xfrm>
                <a:off x="6436807" y="590484"/>
                <a:ext cx="160200" cy="173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74B4F6E-F42E-4C06-8FD6-3B17E1D32F5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432487" y="586164"/>
                  <a:ext cx="168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DE6EBBE-1AB4-4FE2-BAD8-CF577A60F533}"/>
                    </a:ext>
                  </a:extLst>
                </p14:cNvPr>
                <p14:cNvContentPartPr/>
                <p14:nvPr/>
              </p14:nvContentPartPr>
              <p14:xfrm>
                <a:off x="6783127" y="1222284"/>
                <a:ext cx="16920" cy="120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DE6EBBE-1AB4-4FE2-BAD8-CF577A60F53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778807" y="1217964"/>
                  <a:ext cx="25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609AFBE-A890-4166-80C9-AF3B6F815FA4}"/>
                    </a:ext>
                  </a:extLst>
                </p14:cNvPr>
                <p14:cNvContentPartPr/>
                <p14:nvPr/>
              </p14:nvContentPartPr>
              <p14:xfrm>
                <a:off x="6732007" y="1273044"/>
                <a:ext cx="121680" cy="13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609AFBE-A890-4166-80C9-AF3B6F815FA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727687" y="1268724"/>
                  <a:ext cx="13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67340" name="Freihand 167339">
                  <a:extLst>
                    <a:ext uri="{FF2B5EF4-FFF2-40B4-BE49-F238E27FC236}">
                      <a16:creationId xmlns:a16="http://schemas.microsoft.com/office/drawing/2014/main" id="{A2BA7C8B-011A-428E-BEFF-F04B83AD95F8}"/>
                    </a:ext>
                  </a:extLst>
                </p14:cNvPr>
                <p14:cNvContentPartPr/>
                <p14:nvPr/>
              </p14:nvContentPartPr>
              <p14:xfrm>
                <a:off x="2891887" y="981444"/>
                <a:ext cx="32400" cy="546840"/>
              </p14:xfrm>
            </p:contentPart>
          </mc:Choice>
          <mc:Fallback xmlns="">
            <p:pic>
              <p:nvPicPr>
                <p:cNvPr id="167340" name="Freihand 167339">
                  <a:extLst>
                    <a:ext uri="{FF2B5EF4-FFF2-40B4-BE49-F238E27FC236}">
                      <a16:creationId xmlns:a16="http://schemas.microsoft.com/office/drawing/2014/main" id="{A2BA7C8B-011A-428E-BEFF-F04B83AD95F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887567" y="977124"/>
                  <a:ext cx="410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67341" name="Freihand 167340">
                  <a:extLst>
                    <a:ext uri="{FF2B5EF4-FFF2-40B4-BE49-F238E27FC236}">
                      <a16:creationId xmlns:a16="http://schemas.microsoft.com/office/drawing/2014/main" id="{C5057F43-5F2C-48AD-852F-82D9DF9B73C1}"/>
                    </a:ext>
                  </a:extLst>
                </p14:cNvPr>
                <p14:cNvContentPartPr/>
                <p14:nvPr/>
              </p14:nvContentPartPr>
              <p14:xfrm>
                <a:off x="2638447" y="1498764"/>
                <a:ext cx="1692720" cy="19440"/>
              </p14:xfrm>
            </p:contentPart>
          </mc:Choice>
          <mc:Fallback xmlns="">
            <p:pic>
              <p:nvPicPr>
                <p:cNvPr id="167341" name="Freihand 167340">
                  <a:extLst>
                    <a:ext uri="{FF2B5EF4-FFF2-40B4-BE49-F238E27FC236}">
                      <a16:creationId xmlns:a16="http://schemas.microsoft.com/office/drawing/2014/main" id="{C5057F43-5F2C-48AD-852F-82D9DF9B73C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634127" y="1494444"/>
                  <a:ext cx="1701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67342" name="Freihand 167341">
                  <a:extLst>
                    <a:ext uri="{FF2B5EF4-FFF2-40B4-BE49-F238E27FC236}">
                      <a16:creationId xmlns:a16="http://schemas.microsoft.com/office/drawing/2014/main" id="{10DB625A-E24A-47F6-8DA3-979DD2B45CAA}"/>
                    </a:ext>
                  </a:extLst>
                </p14:cNvPr>
                <p14:cNvContentPartPr/>
                <p14:nvPr/>
              </p14:nvContentPartPr>
              <p14:xfrm>
                <a:off x="4365367" y="1462764"/>
                <a:ext cx="153720" cy="149400"/>
              </p14:xfrm>
            </p:contentPart>
          </mc:Choice>
          <mc:Fallback xmlns="">
            <p:pic>
              <p:nvPicPr>
                <p:cNvPr id="167342" name="Freihand 167341">
                  <a:extLst>
                    <a:ext uri="{FF2B5EF4-FFF2-40B4-BE49-F238E27FC236}">
                      <a16:creationId xmlns:a16="http://schemas.microsoft.com/office/drawing/2014/main" id="{10DB625A-E24A-47F6-8DA3-979DD2B45CA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361047" y="1458444"/>
                  <a:ext cx="162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67343" name="Freihand 167342">
                  <a:extLst>
                    <a:ext uri="{FF2B5EF4-FFF2-40B4-BE49-F238E27FC236}">
                      <a16:creationId xmlns:a16="http://schemas.microsoft.com/office/drawing/2014/main" id="{D37D96A4-B595-421B-9B27-1E05C1350E04}"/>
                    </a:ext>
                  </a:extLst>
                </p14:cNvPr>
                <p14:cNvContentPartPr/>
                <p14:nvPr/>
              </p14:nvContentPartPr>
              <p14:xfrm>
                <a:off x="2763007" y="838164"/>
                <a:ext cx="228600" cy="228960"/>
              </p14:xfrm>
            </p:contentPart>
          </mc:Choice>
          <mc:Fallback xmlns="">
            <p:pic>
              <p:nvPicPr>
                <p:cNvPr id="167343" name="Freihand 167342">
                  <a:extLst>
                    <a:ext uri="{FF2B5EF4-FFF2-40B4-BE49-F238E27FC236}">
                      <a16:creationId xmlns:a16="http://schemas.microsoft.com/office/drawing/2014/main" id="{D37D96A4-B595-421B-9B27-1E05C1350E0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758687" y="833844"/>
                  <a:ext cx="237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67345" name="Freihand 167344">
                  <a:extLst>
                    <a:ext uri="{FF2B5EF4-FFF2-40B4-BE49-F238E27FC236}">
                      <a16:creationId xmlns:a16="http://schemas.microsoft.com/office/drawing/2014/main" id="{C12AD741-ADA8-44DA-ACE6-CF4BBEA1E012}"/>
                    </a:ext>
                  </a:extLst>
                </p14:cNvPr>
                <p14:cNvContentPartPr/>
                <p14:nvPr/>
              </p14:nvContentPartPr>
              <p14:xfrm>
                <a:off x="3052807" y="922044"/>
                <a:ext cx="1141200" cy="455400"/>
              </p14:xfrm>
            </p:contentPart>
          </mc:Choice>
          <mc:Fallback xmlns="">
            <p:pic>
              <p:nvPicPr>
                <p:cNvPr id="167345" name="Freihand 167344">
                  <a:extLst>
                    <a:ext uri="{FF2B5EF4-FFF2-40B4-BE49-F238E27FC236}">
                      <a16:creationId xmlns:a16="http://schemas.microsoft.com/office/drawing/2014/main" id="{C12AD741-ADA8-44DA-ACE6-CF4BBEA1E01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048487" y="917724"/>
                  <a:ext cx="11498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67347" name="Freihand 167346">
                  <a:extLst>
                    <a:ext uri="{FF2B5EF4-FFF2-40B4-BE49-F238E27FC236}">
                      <a16:creationId xmlns:a16="http://schemas.microsoft.com/office/drawing/2014/main" id="{622DB89D-FA09-4753-A4AF-507294F08643}"/>
                    </a:ext>
                  </a:extLst>
                </p14:cNvPr>
                <p14:cNvContentPartPr/>
                <p14:nvPr/>
              </p14:nvContentPartPr>
              <p14:xfrm>
                <a:off x="4382647" y="808644"/>
                <a:ext cx="98280" cy="74520"/>
              </p14:xfrm>
            </p:contentPart>
          </mc:Choice>
          <mc:Fallback xmlns="">
            <p:pic>
              <p:nvPicPr>
                <p:cNvPr id="167347" name="Freihand 167346">
                  <a:extLst>
                    <a:ext uri="{FF2B5EF4-FFF2-40B4-BE49-F238E27FC236}">
                      <a16:creationId xmlns:a16="http://schemas.microsoft.com/office/drawing/2014/main" id="{622DB89D-FA09-4753-A4AF-507294F0864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378327" y="804324"/>
                  <a:ext cx="106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67348" name="Freihand 167347">
                  <a:extLst>
                    <a:ext uri="{FF2B5EF4-FFF2-40B4-BE49-F238E27FC236}">
                      <a16:creationId xmlns:a16="http://schemas.microsoft.com/office/drawing/2014/main" id="{72E91B2A-3F41-4847-BFEE-A1FE9BC298FB}"/>
                    </a:ext>
                  </a:extLst>
                </p14:cNvPr>
                <p14:cNvContentPartPr/>
                <p14:nvPr/>
              </p14:nvContentPartPr>
              <p14:xfrm>
                <a:off x="4496767" y="764724"/>
                <a:ext cx="70560" cy="114480"/>
              </p14:xfrm>
            </p:contentPart>
          </mc:Choice>
          <mc:Fallback xmlns="">
            <p:pic>
              <p:nvPicPr>
                <p:cNvPr id="167348" name="Freihand 167347">
                  <a:extLst>
                    <a:ext uri="{FF2B5EF4-FFF2-40B4-BE49-F238E27FC236}">
                      <a16:creationId xmlns:a16="http://schemas.microsoft.com/office/drawing/2014/main" id="{72E91B2A-3F41-4847-BFEE-A1FE9BC298F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492447" y="760404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67349" name="Freihand 167348">
                  <a:extLst>
                    <a:ext uri="{FF2B5EF4-FFF2-40B4-BE49-F238E27FC236}">
                      <a16:creationId xmlns:a16="http://schemas.microsoft.com/office/drawing/2014/main" id="{7314F336-35A9-4CDB-854A-9D638F07CC87}"/>
                    </a:ext>
                  </a:extLst>
                </p14:cNvPr>
                <p14:cNvContentPartPr/>
                <p14:nvPr/>
              </p14:nvContentPartPr>
              <p14:xfrm>
                <a:off x="4582447" y="799284"/>
                <a:ext cx="77400" cy="86400"/>
              </p14:xfrm>
            </p:contentPart>
          </mc:Choice>
          <mc:Fallback xmlns="">
            <p:pic>
              <p:nvPicPr>
                <p:cNvPr id="167349" name="Freihand 167348">
                  <a:extLst>
                    <a:ext uri="{FF2B5EF4-FFF2-40B4-BE49-F238E27FC236}">
                      <a16:creationId xmlns:a16="http://schemas.microsoft.com/office/drawing/2014/main" id="{7314F336-35A9-4CDB-854A-9D638F07CC8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578127" y="794964"/>
                  <a:ext cx="86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67350" name="Freihand 167349">
                  <a:extLst>
                    <a:ext uri="{FF2B5EF4-FFF2-40B4-BE49-F238E27FC236}">
                      <a16:creationId xmlns:a16="http://schemas.microsoft.com/office/drawing/2014/main" id="{E99EE879-F98B-4733-8618-A25065BB068A}"/>
                    </a:ext>
                  </a:extLst>
                </p14:cNvPr>
                <p14:cNvContentPartPr/>
                <p14:nvPr/>
              </p14:nvContentPartPr>
              <p14:xfrm>
                <a:off x="4575607" y="764364"/>
                <a:ext cx="127440" cy="152640"/>
              </p14:xfrm>
            </p:contentPart>
          </mc:Choice>
          <mc:Fallback xmlns="">
            <p:pic>
              <p:nvPicPr>
                <p:cNvPr id="167350" name="Freihand 167349">
                  <a:extLst>
                    <a:ext uri="{FF2B5EF4-FFF2-40B4-BE49-F238E27FC236}">
                      <a16:creationId xmlns:a16="http://schemas.microsoft.com/office/drawing/2014/main" id="{E99EE879-F98B-4733-8618-A25065BB068A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571287" y="760044"/>
                  <a:ext cx="136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67351" name="Freihand 167350">
                  <a:extLst>
                    <a:ext uri="{FF2B5EF4-FFF2-40B4-BE49-F238E27FC236}">
                      <a16:creationId xmlns:a16="http://schemas.microsoft.com/office/drawing/2014/main" id="{C1A760F0-8E5F-4836-8268-1331CEF772CD}"/>
                    </a:ext>
                  </a:extLst>
                </p14:cNvPr>
                <p14:cNvContentPartPr/>
                <p14:nvPr/>
              </p14:nvContentPartPr>
              <p14:xfrm>
                <a:off x="4353487" y="905124"/>
                <a:ext cx="439200" cy="40680"/>
              </p14:xfrm>
            </p:contentPart>
          </mc:Choice>
          <mc:Fallback xmlns="">
            <p:pic>
              <p:nvPicPr>
                <p:cNvPr id="167351" name="Freihand 167350">
                  <a:extLst>
                    <a:ext uri="{FF2B5EF4-FFF2-40B4-BE49-F238E27FC236}">
                      <a16:creationId xmlns:a16="http://schemas.microsoft.com/office/drawing/2014/main" id="{C1A760F0-8E5F-4836-8268-1331CEF772CD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349167" y="900804"/>
                  <a:ext cx="447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67352" name="Freihand 167351">
                  <a:extLst>
                    <a:ext uri="{FF2B5EF4-FFF2-40B4-BE49-F238E27FC236}">
                      <a16:creationId xmlns:a16="http://schemas.microsoft.com/office/drawing/2014/main" id="{735CC111-A614-499B-81B3-743E1BFFE470}"/>
                    </a:ext>
                  </a:extLst>
                </p14:cNvPr>
                <p14:cNvContentPartPr/>
                <p14:nvPr/>
              </p14:nvContentPartPr>
              <p14:xfrm>
                <a:off x="4464367" y="978204"/>
                <a:ext cx="115200" cy="92880"/>
              </p14:xfrm>
            </p:contentPart>
          </mc:Choice>
          <mc:Fallback xmlns="">
            <p:pic>
              <p:nvPicPr>
                <p:cNvPr id="167352" name="Freihand 167351">
                  <a:extLst>
                    <a:ext uri="{FF2B5EF4-FFF2-40B4-BE49-F238E27FC236}">
                      <a16:creationId xmlns:a16="http://schemas.microsoft.com/office/drawing/2014/main" id="{735CC111-A614-499B-81B3-743E1BFFE47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460047" y="973884"/>
                  <a:ext cx="123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67353" name="Freihand 167352">
                  <a:extLst>
                    <a:ext uri="{FF2B5EF4-FFF2-40B4-BE49-F238E27FC236}">
                      <a16:creationId xmlns:a16="http://schemas.microsoft.com/office/drawing/2014/main" id="{965D200D-FB47-4410-90F6-362A11390E84}"/>
                    </a:ext>
                  </a:extLst>
                </p14:cNvPr>
                <p14:cNvContentPartPr/>
                <p14:nvPr/>
              </p14:nvContentPartPr>
              <p14:xfrm>
                <a:off x="4478407" y="972804"/>
                <a:ext cx="131760" cy="65160"/>
              </p14:xfrm>
            </p:contentPart>
          </mc:Choice>
          <mc:Fallback xmlns="">
            <p:pic>
              <p:nvPicPr>
                <p:cNvPr id="167353" name="Freihand 167352">
                  <a:extLst>
                    <a:ext uri="{FF2B5EF4-FFF2-40B4-BE49-F238E27FC236}">
                      <a16:creationId xmlns:a16="http://schemas.microsoft.com/office/drawing/2014/main" id="{965D200D-FB47-4410-90F6-362A11390E8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474087" y="968484"/>
                  <a:ext cx="140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67354" name="Freihand 167353">
                  <a:extLst>
                    <a:ext uri="{FF2B5EF4-FFF2-40B4-BE49-F238E27FC236}">
                      <a16:creationId xmlns:a16="http://schemas.microsoft.com/office/drawing/2014/main" id="{A0095624-A203-4867-A02E-686595A3DE34}"/>
                    </a:ext>
                  </a:extLst>
                </p14:cNvPr>
                <p14:cNvContentPartPr/>
                <p14:nvPr/>
              </p14:nvContentPartPr>
              <p14:xfrm>
                <a:off x="4836607" y="726564"/>
                <a:ext cx="134640" cy="59400"/>
              </p14:xfrm>
            </p:contentPart>
          </mc:Choice>
          <mc:Fallback xmlns="">
            <p:pic>
              <p:nvPicPr>
                <p:cNvPr id="167354" name="Freihand 167353">
                  <a:extLst>
                    <a:ext uri="{FF2B5EF4-FFF2-40B4-BE49-F238E27FC236}">
                      <a16:creationId xmlns:a16="http://schemas.microsoft.com/office/drawing/2014/main" id="{A0095624-A203-4867-A02E-686595A3DE3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832287" y="722244"/>
                  <a:ext cx="14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67355" name="Freihand 167354">
                  <a:extLst>
                    <a:ext uri="{FF2B5EF4-FFF2-40B4-BE49-F238E27FC236}">
                      <a16:creationId xmlns:a16="http://schemas.microsoft.com/office/drawing/2014/main" id="{8DDDA6AC-129A-4B35-81CB-F64E8A915975}"/>
                    </a:ext>
                  </a:extLst>
                </p14:cNvPr>
                <p14:cNvContentPartPr/>
                <p14:nvPr/>
              </p14:nvContentPartPr>
              <p14:xfrm>
                <a:off x="4773247" y="692004"/>
                <a:ext cx="140040" cy="139680"/>
              </p14:xfrm>
            </p:contentPart>
          </mc:Choice>
          <mc:Fallback xmlns="">
            <p:pic>
              <p:nvPicPr>
                <p:cNvPr id="167355" name="Freihand 167354">
                  <a:extLst>
                    <a:ext uri="{FF2B5EF4-FFF2-40B4-BE49-F238E27FC236}">
                      <a16:creationId xmlns:a16="http://schemas.microsoft.com/office/drawing/2014/main" id="{8DDDA6AC-129A-4B35-81CB-F64E8A915975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768927" y="687684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67356" name="Freihand 167355">
                  <a:extLst>
                    <a:ext uri="{FF2B5EF4-FFF2-40B4-BE49-F238E27FC236}">
                      <a16:creationId xmlns:a16="http://schemas.microsoft.com/office/drawing/2014/main" id="{9FEAD49E-26BC-4294-877E-0B9E374FB168}"/>
                    </a:ext>
                  </a:extLst>
                </p14:cNvPr>
                <p14:cNvContentPartPr/>
                <p14:nvPr/>
              </p14:nvContentPartPr>
              <p14:xfrm>
                <a:off x="5167807" y="648804"/>
                <a:ext cx="6840" cy="91080"/>
              </p14:xfrm>
            </p:contentPart>
          </mc:Choice>
          <mc:Fallback xmlns="">
            <p:pic>
              <p:nvPicPr>
                <p:cNvPr id="167356" name="Freihand 167355">
                  <a:extLst>
                    <a:ext uri="{FF2B5EF4-FFF2-40B4-BE49-F238E27FC236}">
                      <a16:creationId xmlns:a16="http://schemas.microsoft.com/office/drawing/2014/main" id="{9FEAD49E-26BC-4294-877E-0B9E374FB16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163487" y="644484"/>
                  <a:ext cx="15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67357" name="Freihand 167356">
                  <a:extLst>
                    <a:ext uri="{FF2B5EF4-FFF2-40B4-BE49-F238E27FC236}">
                      <a16:creationId xmlns:a16="http://schemas.microsoft.com/office/drawing/2014/main" id="{2E5E629C-EABE-4E5A-AC1D-3DA6C1D35EAD}"/>
                    </a:ext>
                  </a:extLst>
                </p14:cNvPr>
                <p14:cNvContentPartPr/>
                <p14:nvPr/>
              </p14:nvContentPartPr>
              <p14:xfrm>
                <a:off x="5076727" y="624324"/>
                <a:ext cx="135000" cy="135000"/>
              </p14:xfrm>
            </p:contentPart>
          </mc:Choice>
          <mc:Fallback xmlns="">
            <p:pic>
              <p:nvPicPr>
                <p:cNvPr id="167357" name="Freihand 167356">
                  <a:extLst>
                    <a:ext uri="{FF2B5EF4-FFF2-40B4-BE49-F238E27FC236}">
                      <a16:creationId xmlns:a16="http://schemas.microsoft.com/office/drawing/2014/main" id="{2E5E629C-EABE-4E5A-AC1D-3DA6C1D35EA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072407" y="620004"/>
                  <a:ext cx="14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67358" name="Freihand 167357">
                  <a:extLst>
                    <a:ext uri="{FF2B5EF4-FFF2-40B4-BE49-F238E27FC236}">
                      <a16:creationId xmlns:a16="http://schemas.microsoft.com/office/drawing/2014/main" id="{F4BFCA36-0AF9-45AB-8425-370D6DE37B91}"/>
                    </a:ext>
                  </a:extLst>
                </p14:cNvPr>
                <p14:cNvContentPartPr/>
                <p14:nvPr/>
              </p14:nvContentPartPr>
              <p14:xfrm>
                <a:off x="5217127" y="692004"/>
                <a:ext cx="174600" cy="66240"/>
              </p14:xfrm>
            </p:contentPart>
          </mc:Choice>
          <mc:Fallback xmlns="">
            <p:pic>
              <p:nvPicPr>
                <p:cNvPr id="167358" name="Freihand 167357">
                  <a:extLst>
                    <a:ext uri="{FF2B5EF4-FFF2-40B4-BE49-F238E27FC236}">
                      <a16:creationId xmlns:a16="http://schemas.microsoft.com/office/drawing/2014/main" id="{F4BFCA36-0AF9-45AB-8425-370D6DE37B9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212807" y="687684"/>
                  <a:ext cx="183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67359" name="Freihand 167358">
                  <a:extLst>
                    <a:ext uri="{FF2B5EF4-FFF2-40B4-BE49-F238E27FC236}">
                      <a16:creationId xmlns:a16="http://schemas.microsoft.com/office/drawing/2014/main" id="{1AAFA05B-5E2A-47C7-B920-27EFE0E95159}"/>
                    </a:ext>
                  </a:extLst>
                </p14:cNvPr>
                <p14:cNvContentPartPr/>
                <p14:nvPr/>
              </p14:nvContentPartPr>
              <p14:xfrm>
                <a:off x="5412247" y="670044"/>
                <a:ext cx="84240" cy="73440"/>
              </p14:xfrm>
            </p:contentPart>
          </mc:Choice>
          <mc:Fallback xmlns="">
            <p:pic>
              <p:nvPicPr>
                <p:cNvPr id="167359" name="Freihand 167358">
                  <a:extLst>
                    <a:ext uri="{FF2B5EF4-FFF2-40B4-BE49-F238E27FC236}">
                      <a16:creationId xmlns:a16="http://schemas.microsoft.com/office/drawing/2014/main" id="{1AAFA05B-5E2A-47C7-B920-27EFE0E9515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407927" y="665724"/>
                  <a:ext cx="92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67360" name="Freihand 167359">
                  <a:extLst>
                    <a:ext uri="{FF2B5EF4-FFF2-40B4-BE49-F238E27FC236}">
                      <a16:creationId xmlns:a16="http://schemas.microsoft.com/office/drawing/2014/main" id="{0E5C127E-6072-483F-9D1E-A68D4C5BCC68}"/>
                    </a:ext>
                  </a:extLst>
                </p14:cNvPr>
                <p14:cNvContentPartPr/>
                <p14:nvPr/>
              </p14:nvContentPartPr>
              <p14:xfrm>
                <a:off x="5510527" y="609924"/>
                <a:ext cx="266040" cy="138960"/>
              </p14:xfrm>
            </p:contentPart>
          </mc:Choice>
          <mc:Fallback xmlns="">
            <p:pic>
              <p:nvPicPr>
                <p:cNvPr id="167360" name="Freihand 167359">
                  <a:extLst>
                    <a:ext uri="{FF2B5EF4-FFF2-40B4-BE49-F238E27FC236}">
                      <a16:creationId xmlns:a16="http://schemas.microsoft.com/office/drawing/2014/main" id="{0E5C127E-6072-483F-9D1E-A68D4C5BCC6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506207" y="605604"/>
                  <a:ext cx="274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67361" name="Freihand 167360">
                  <a:extLst>
                    <a:ext uri="{FF2B5EF4-FFF2-40B4-BE49-F238E27FC236}">
                      <a16:creationId xmlns:a16="http://schemas.microsoft.com/office/drawing/2014/main" id="{47F412E6-D93A-4E9C-85BE-08375827EFCB}"/>
                    </a:ext>
                  </a:extLst>
                </p14:cNvPr>
                <p14:cNvContentPartPr/>
                <p14:nvPr/>
              </p14:nvContentPartPr>
              <p14:xfrm>
                <a:off x="5802487" y="582204"/>
                <a:ext cx="121680" cy="155520"/>
              </p14:xfrm>
            </p:contentPart>
          </mc:Choice>
          <mc:Fallback xmlns="">
            <p:pic>
              <p:nvPicPr>
                <p:cNvPr id="167361" name="Freihand 167360">
                  <a:extLst>
                    <a:ext uri="{FF2B5EF4-FFF2-40B4-BE49-F238E27FC236}">
                      <a16:creationId xmlns:a16="http://schemas.microsoft.com/office/drawing/2014/main" id="{47F412E6-D93A-4E9C-85BE-08375827EFCB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798167" y="577884"/>
                  <a:ext cx="130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67362" name="Freihand 167361">
                  <a:extLst>
                    <a:ext uri="{FF2B5EF4-FFF2-40B4-BE49-F238E27FC236}">
                      <a16:creationId xmlns:a16="http://schemas.microsoft.com/office/drawing/2014/main" id="{AFC89167-F27E-4C46-ABDA-C6F25C8DE178}"/>
                    </a:ext>
                  </a:extLst>
                </p14:cNvPr>
                <p14:cNvContentPartPr/>
                <p14:nvPr/>
              </p14:nvContentPartPr>
              <p14:xfrm>
                <a:off x="5942167" y="647724"/>
                <a:ext cx="93240" cy="76680"/>
              </p14:xfrm>
            </p:contentPart>
          </mc:Choice>
          <mc:Fallback xmlns="">
            <p:pic>
              <p:nvPicPr>
                <p:cNvPr id="167362" name="Freihand 167361">
                  <a:extLst>
                    <a:ext uri="{FF2B5EF4-FFF2-40B4-BE49-F238E27FC236}">
                      <a16:creationId xmlns:a16="http://schemas.microsoft.com/office/drawing/2014/main" id="{AFC89167-F27E-4C46-ABDA-C6F25C8DE178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937847" y="643404"/>
                  <a:ext cx="10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67363" name="Freihand 167362">
                  <a:extLst>
                    <a:ext uri="{FF2B5EF4-FFF2-40B4-BE49-F238E27FC236}">
                      <a16:creationId xmlns:a16="http://schemas.microsoft.com/office/drawing/2014/main" id="{78FB1515-A34C-4A10-A7BE-F55962D99F35}"/>
                    </a:ext>
                  </a:extLst>
                </p14:cNvPr>
                <p14:cNvContentPartPr/>
                <p14:nvPr/>
              </p14:nvContentPartPr>
              <p14:xfrm>
                <a:off x="6049087" y="569244"/>
                <a:ext cx="137520" cy="115560"/>
              </p14:xfrm>
            </p:contentPart>
          </mc:Choice>
          <mc:Fallback xmlns="">
            <p:pic>
              <p:nvPicPr>
                <p:cNvPr id="167363" name="Freihand 167362">
                  <a:extLst>
                    <a:ext uri="{FF2B5EF4-FFF2-40B4-BE49-F238E27FC236}">
                      <a16:creationId xmlns:a16="http://schemas.microsoft.com/office/drawing/2014/main" id="{78FB1515-A34C-4A10-A7BE-F55962D99F3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044767" y="564924"/>
                  <a:ext cx="146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67364" name="Freihand 167363">
                  <a:extLst>
                    <a:ext uri="{FF2B5EF4-FFF2-40B4-BE49-F238E27FC236}">
                      <a16:creationId xmlns:a16="http://schemas.microsoft.com/office/drawing/2014/main" id="{9A3E2429-36C6-40D0-B8F0-E2992281DAEC}"/>
                    </a:ext>
                  </a:extLst>
                </p14:cNvPr>
                <p14:cNvContentPartPr/>
                <p14:nvPr/>
              </p14:nvContentPartPr>
              <p14:xfrm>
                <a:off x="6102367" y="599844"/>
                <a:ext cx="225000" cy="92520"/>
              </p14:xfrm>
            </p:contentPart>
          </mc:Choice>
          <mc:Fallback xmlns="">
            <p:pic>
              <p:nvPicPr>
                <p:cNvPr id="167364" name="Freihand 167363">
                  <a:extLst>
                    <a:ext uri="{FF2B5EF4-FFF2-40B4-BE49-F238E27FC236}">
                      <a16:creationId xmlns:a16="http://schemas.microsoft.com/office/drawing/2014/main" id="{9A3E2429-36C6-40D0-B8F0-E2992281DAE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098047" y="595524"/>
                  <a:ext cx="233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67365" name="Freihand 167364">
                  <a:extLst>
                    <a:ext uri="{FF2B5EF4-FFF2-40B4-BE49-F238E27FC236}">
                      <a16:creationId xmlns:a16="http://schemas.microsoft.com/office/drawing/2014/main" id="{E70AFABE-B83E-4778-AC47-D72BAB8560A8}"/>
                    </a:ext>
                  </a:extLst>
                </p14:cNvPr>
                <p14:cNvContentPartPr/>
                <p14:nvPr/>
              </p14:nvContentPartPr>
              <p14:xfrm>
                <a:off x="6330607" y="539724"/>
                <a:ext cx="149040" cy="124920"/>
              </p14:xfrm>
            </p:contentPart>
          </mc:Choice>
          <mc:Fallback xmlns="">
            <p:pic>
              <p:nvPicPr>
                <p:cNvPr id="167365" name="Freihand 167364">
                  <a:extLst>
                    <a:ext uri="{FF2B5EF4-FFF2-40B4-BE49-F238E27FC236}">
                      <a16:creationId xmlns:a16="http://schemas.microsoft.com/office/drawing/2014/main" id="{E70AFABE-B83E-4778-AC47-D72BAB8560A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326287" y="535404"/>
                  <a:ext cx="15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67367" name="Freihand 167366">
                  <a:extLst>
                    <a:ext uri="{FF2B5EF4-FFF2-40B4-BE49-F238E27FC236}">
                      <a16:creationId xmlns:a16="http://schemas.microsoft.com/office/drawing/2014/main" id="{441FBC98-861C-4412-8CE8-20D6A3DDBE44}"/>
                    </a:ext>
                  </a:extLst>
                </p14:cNvPr>
                <p14:cNvContentPartPr/>
                <p14:nvPr/>
              </p14:nvContentPartPr>
              <p14:xfrm>
                <a:off x="2878927" y="1027524"/>
                <a:ext cx="1048320" cy="456840"/>
              </p14:xfrm>
            </p:contentPart>
          </mc:Choice>
          <mc:Fallback xmlns="">
            <p:pic>
              <p:nvPicPr>
                <p:cNvPr id="167367" name="Freihand 167366">
                  <a:extLst>
                    <a:ext uri="{FF2B5EF4-FFF2-40B4-BE49-F238E27FC236}">
                      <a16:creationId xmlns:a16="http://schemas.microsoft.com/office/drawing/2014/main" id="{441FBC98-861C-4412-8CE8-20D6A3DDBE44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874607" y="1023204"/>
                  <a:ext cx="10569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67368" name="Freihand 167367">
                  <a:extLst>
                    <a:ext uri="{FF2B5EF4-FFF2-40B4-BE49-F238E27FC236}">
                      <a16:creationId xmlns:a16="http://schemas.microsoft.com/office/drawing/2014/main" id="{F0256C9F-A55D-43A0-9554-481C97FC9E96}"/>
                    </a:ext>
                  </a:extLst>
                </p14:cNvPr>
                <p14:cNvContentPartPr/>
                <p14:nvPr/>
              </p14:nvContentPartPr>
              <p14:xfrm>
                <a:off x="3639967" y="910524"/>
                <a:ext cx="106920" cy="117720"/>
              </p14:xfrm>
            </p:contentPart>
          </mc:Choice>
          <mc:Fallback xmlns="">
            <p:pic>
              <p:nvPicPr>
                <p:cNvPr id="167368" name="Freihand 167367">
                  <a:extLst>
                    <a:ext uri="{FF2B5EF4-FFF2-40B4-BE49-F238E27FC236}">
                      <a16:creationId xmlns:a16="http://schemas.microsoft.com/office/drawing/2014/main" id="{F0256C9F-A55D-43A0-9554-481C97FC9E96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635647" y="906204"/>
                  <a:ext cx="115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67369" name="Freihand 167368">
                  <a:extLst>
                    <a:ext uri="{FF2B5EF4-FFF2-40B4-BE49-F238E27FC236}">
                      <a16:creationId xmlns:a16="http://schemas.microsoft.com/office/drawing/2014/main" id="{965338B6-B406-4B06-A2BD-5D7A9C24E26E}"/>
                    </a:ext>
                  </a:extLst>
                </p14:cNvPr>
                <p14:cNvContentPartPr/>
                <p14:nvPr/>
              </p14:nvContentPartPr>
              <p14:xfrm>
                <a:off x="3768487" y="906924"/>
                <a:ext cx="101160" cy="91440"/>
              </p14:xfrm>
            </p:contentPart>
          </mc:Choice>
          <mc:Fallback xmlns="">
            <p:pic>
              <p:nvPicPr>
                <p:cNvPr id="167369" name="Freihand 167368">
                  <a:extLst>
                    <a:ext uri="{FF2B5EF4-FFF2-40B4-BE49-F238E27FC236}">
                      <a16:creationId xmlns:a16="http://schemas.microsoft.com/office/drawing/2014/main" id="{965338B6-B406-4B06-A2BD-5D7A9C24E26E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764167" y="902604"/>
                  <a:ext cx="10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67370" name="Freihand 167369">
                  <a:extLst>
                    <a:ext uri="{FF2B5EF4-FFF2-40B4-BE49-F238E27FC236}">
                      <a16:creationId xmlns:a16="http://schemas.microsoft.com/office/drawing/2014/main" id="{948B83E7-6137-472F-8681-0C87A95F31D4}"/>
                    </a:ext>
                  </a:extLst>
                </p14:cNvPr>
                <p14:cNvContentPartPr/>
                <p14:nvPr/>
              </p14:nvContentPartPr>
              <p14:xfrm>
                <a:off x="3837247" y="950484"/>
                <a:ext cx="38880" cy="54000"/>
              </p14:xfrm>
            </p:contentPart>
          </mc:Choice>
          <mc:Fallback xmlns="">
            <p:pic>
              <p:nvPicPr>
                <p:cNvPr id="167370" name="Freihand 167369">
                  <a:extLst>
                    <a:ext uri="{FF2B5EF4-FFF2-40B4-BE49-F238E27FC236}">
                      <a16:creationId xmlns:a16="http://schemas.microsoft.com/office/drawing/2014/main" id="{948B83E7-6137-472F-8681-0C87A95F31D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832927" y="946164"/>
                  <a:ext cx="47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67372" name="Freihand 167371">
                  <a:extLst>
                    <a:ext uri="{FF2B5EF4-FFF2-40B4-BE49-F238E27FC236}">
                      <a16:creationId xmlns:a16="http://schemas.microsoft.com/office/drawing/2014/main" id="{0224FAB1-ADE4-436E-BF25-90F60C30851E}"/>
                    </a:ext>
                  </a:extLst>
                </p14:cNvPr>
                <p14:cNvContentPartPr/>
                <p14:nvPr/>
              </p14:nvContentPartPr>
              <p14:xfrm>
                <a:off x="3495607" y="527484"/>
                <a:ext cx="173160" cy="320400"/>
              </p14:xfrm>
            </p:contentPart>
          </mc:Choice>
          <mc:Fallback xmlns="">
            <p:pic>
              <p:nvPicPr>
                <p:cNvPr id="167372" name="Freihand 167371">
                  <a:extLst>
                    <a:ext uri="{FF2B5EF4-FFF2-40B4-BE49-F238E27FC236}">
                      <a16:creationId xmlns:a16="http://schemas.microsoft.com/office/drawing/2014/main" id="{0224FAB1-ADE4-436E-BF25-90F60C30851E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491287" y="523164"/>
                  <a:ext cx="181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67373" name="Freihand 167372">
                  <a:extLst>
                    <a:ext uri="{FF2B5EF4-FFF2-40B4-BE49-F238E27FC236}">
                      <a16:creationId xmlns:a16="http://schemas.microsoft.com/office/drawing/2014/main" id="{C42B5B81-59F9-4DE3-98FD-2363A5CD62CC}"/>
                    </a:ext>
                  </a:extLst>
                </p14:cNvPr>
                <p14:cNvContentPartPr/>
                <p14:nvPr/>
              </p14:nvContentPartPr>
              <p14:xfrm>
                <a:off x="3595687" y="706044"/>
                <a:ext cx="104040" cy="206640"/>
              </p14:xfrm>
            </p:contentPart>
          </mc:Choice>
          <mc:Fallback xmlns="">
            <p:pic>
              <p:nvPicPr>
                <p:cNvPr id="167373" name="Freihand 167372">
                  <a:extLst>
                    <a:ext uri="{FF2B5EF4-FFF2-40B4-BE49-F238E27FC236}">
                      <a16:creationId xmlns:a16="http://schemas.microsoft.com/office/drawing/2014/main" id="{C42B5B81-59F9-4DE3-98FD-2363A5CD62C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591367" y="701724"/>
                  <a:ext cx="112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67382" name="Freihand 167381">
                  <a:extLst>
                    <a:ext uri="{FF2B5EF4-FFF2-40B4-BE49-F238E27FC236}">
                      <a16:creationId xmlns:a16="http://schemas.microsoft.com/office/drawing/2014/main" id="{79A10069-C2AB-4D82-9D69-E553E31ADD06}"/>
                    </a:ext>
                  </a:extLst>
                </p14:cNvPr>
                <p14:cNvContentPartPr/>
                <p14:nvPr/>
              </p14:nvContentPartPr>
              <p14:xfrm>
                <a:off x="4218847" y="1549884"/>
                <a:ext cx="93960" cy="135720"/>
              </p14:xfrm>
            </p:contentPart>
          </mc:Choice>
          <mc:Fallback xmlns="">
            <p:pic>
              <p:nvPicPr>
                <p:cNvPr id="167382" name="Freihand 167381">
                  <a:extLst>
                    <a:ext uri="{FF2B5EF4-FFF2-40B4-BE49-F238E27FC236}">
                      <a16:creationId xmlns:a16="http://schemas.microsoft.com/office/drawing/2014/main" id="{79A10069-C2AB-4D82-9D69-E553E31ADD0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214527" y="1545564"/>
                  <a:ext cx="102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67383" name="Freihand 167382">
                  <a:extLst>
                    <a:ext uri="{FF2B5EF4-FFF2-40B4-BE49-F238E27FC236}">
                      <a16:creationId xmlns:a16="http://schemas.microsoft.com/office/drawing/2014/main" id="{4BD9B3F3-78C0-4341-98CF-97CC8891D2E6}"/>
                    </a:ext>
                  </a:extLst>
                </p14:cNvPr>
                <p14:cNvContentPartPr/>
                <p14:nvPr/>
              </p14:nvContentPartPr>
              <p14:xfrm>
                <a:off x="4235407" y="1554564"/>
                <a:ext cx="118800" cy="92520"/>
              </p14:xfrm>
            </p:contentPart>
          </mc:Choice>
          <mc:Fallback xmlns="">
            <p:pic>
              <p:nvPicPr>
                <p:cNvPr id="167383" name="Freihand 167382">
                  <a:extLst>
                    <a:ext uri="{FF2B5EF4-FFF2-40B4-BE49-F238E27FC236}">
                      <a16:creationId xmlns:a16="http://schemas.microsoft.com/office/drawing/2014/main" id="{4BD9B3F3-78C0-4341-98CF-97CC8891D2E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231087" y="1550244"/>
                  <a:ext cx="12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67386" name="Freihand 167385">
                  <a:extLst>
                    <a:ext uri="{FF2B5EF4-FFF2-40B4-BE49-F238E27FC236}">
                      <a16:creationId xmlns:a16="http://schemas.microsoft.com/office/drawing/2014/main" id="{47E190A0-D6B9-4FED-9143-325447834053}"/>
                    </a:ext>
                  </a:extLst>
                </p14:cNvPr>
                <p14:cNvContentPartPr/>
                <p14:nvPr/>
              </p14:nvContentPartPr>
              <p14:xfrm>
                <a:off x="3477607" y="1355484"/>
                <a:ext cx="39240" cy="65520"/>
              </p14:xfrm>
            </p:contentPart>
          </mc:Choice>
          <mc:Fallback xmlns="">
            <p:pic>
              <p:nvPicPr>
                <p:cNvPr id="167386" name="Freihand 167385">
                  <a:extLst>
                    <a:ext uri="{FF2B5EF4-FFF2-40B4-BE49-F238E27FC236}">
                      <a16:creationId xmlns:a16="http://schemas.microsoft.com/office/drawing/2014/main" id="{47E190A0-D6B9-4FED-9143-325447834053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473287" y="1351164"/>
                  <a:ext cx="47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67387" name="Freihand 167386">
                  <a:extLst>
                    <a:ext uri="{FF2B5EF4-FFF2-40B4-BE49-F238E27FC236}">
                      <a16:creationId xmlns:a16="http://schemas.microsoft.com/office/drawing/2014/main" id="{6510FD54-86AB-4A32-9B94-A2764372D845}"/>
                    </a:ext>
                  </a:extLst>
                </p14:cNvPr>
                <p14:cNvContentPartPr/>
                <p14:nvPr/>
              </p14:nvContentPartPr>
              <p14:xfrm>
                <a:off x="3559327" y="1394724"/>
                <a:ext cx="351360" cy="45720"/>
              </p14:xfrm>
            </p:contentPart>
          </mc:Choice>
          <mc:Fallback xmlns="">
            <p:pic>
              <p:nvPicPr>
                <p:cNvPr id="167387" name="Freihand 167386">
                  <a:extLst>
                    <a:ext uri="{FF2B5EF4-FFF2-40B4-BE49-F238E27FC236}">
                      <a16:creationId xmlns:a16="http://schemas.microsoft.com/office/drawing/2014/main" id="{6510FD54-86AB-4A32-9B94-A2764372D84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555007" y="1390404"/>
                  <a:ext cx="360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67388" name="Freihand 167387">
                  <a:extLst>
                    <a:ext uri="{FF2B5EF4-FFF2-40B4-BE49-F238E27FC236}">
                      <a16:creationId xmlns:a16="http://schemas.microsoft.com/office/drawing/2014/main" id="{7E1F3C2F-DCB4-4EA7-9284-28B464C9D391}"/>
                    </a:ext>
                  </a:extLst>
                </p14:cNvPr>
                <p14:cNvContentPartPr/>
                <p14:nvPr/>
              </p14:nvContentPartPr>
              <p14:xfrm>
                <a:off x="3524407" y="1399764"/>
                <a:ext cx="136440" cy="74880"/>
              </p14:xfrm>
            </p:contentPart>
          </mc:Choice>
          <mc:Fallback xmlns="">
            <p:pic>
              <p:nvPicPr>
                <p:cNvPr id="167388" name="Freihand 167387">
                  <a:extLst>
                    <a:ext uri="{FF2B5EF4-FFF2-40B4-BE49-F238E27FC236}">
                      <a16:creationId xmlns:a16="http://schemas.microsoft.com/office/drawing/2014/main" id="{7E1F3C2F-DCB4-4EA7-9284-28B464C9D39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520087" y="1395444"/>
                  <a:ext cx="145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67390" name="Freihand 167389">
                  <a:extLst>
                    <a:ext uri="{FF2B5EF4-FFF2-40B4-BE49-F238E27FC236}">
                      <a16:creationId xmlns:a16="http://schemas.microsoft.com/office/drawing/2014/main" id="{912D83F4-E5A1-4AC7-9074-6A22C43511C0}"/>
                    </a:ext>
                  </a:extLst>
                </p14:cNvPr>
                <p14:cNvContentPartPr/>
                <p14:nvPr/>
              </p14:nvContentPartPr>
              <p14:xfrm>
                <a:off x="3996367" y="1295364"/>
                <a:ext cx="249840" cy="120240"/>
              </p14:xfrm>
            </p:contentPart>
          </mc:Choice>
          <mc:Fallback xmlns="">
            <p:pic>
              <p:nvPicPr>
                <p:cNvPr id="167390" name="Freihand 167389">
                  <a:extLst>
                    <a:ext uri="{FF2B5EF4-FFF2-40B4-BE49-F238E27FC236}">
                      <a16:creationId xmlns:a16="http://schemas.microsoft.com/office/drawing/2014/main" id="{912D83F4-E5A1-4AC7-9074-6A22C43511C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992047" y="1291044"/>
                  <a:ext cx="25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67391" name="Freihand 167390">
                  <a:extLst>
                    <a:ext uri="{FF2B5EF4-FFF2-40B4-BE49-F238E27FC236}">
                      <a16:creationId xmlns:a16="http://schemas.microsoft.com/office/drawing/2014/main" id="{ACB5E443-6B92-4631-853A-785DD7007092}"/>
                    </a:ext>
                  </a:extLst>
                </p14:cNvPr>
                <p14:cNvContentPartPr/>
                <p14:nvPr/>
              </p14:nvContentPartPr>
              <p14:xfrm>
                <a:off x="4278967" y="1307244"/>
                <a:ext cx="382680" cy="60120"/>
              </p14:xfrm>
            </p:contentPart>
          </mc:Choice>
          <mc:Fallback xmlns="">
            <p:pic>
              <p:nvPicPr>
                <p:cNvPr id="167391" name="Freihand 167390">
                  <a:extLst>
                    <a:ext uri="{FF2B5EF4-FFF2-40B4-BE49-F238E27FC236}">
                      <a16:creationId xmlns:a16="http://schemas.microsoft.com/office/drawing/2014/main" id="{ACB5E443-6B92-4631-853A-785DD700709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274647" y="1302924"/>
                  <a:ext cx="391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67392" name="Freihand 167391">
                  <a:extLst>
                    <a:ext uri="{FF2B5EF4-FFF2-40B4-BE49-F238E27FC236}">
                      <a16:creationId xmlns:a16="http://schemas.microsoft.com/office/drawing/2014/main" id="{4520D98C-577D-4A73-856B-36E95ABBDEB9}"/>
                    </a:ext>
                  </a:extLst>
                </p14:cNvPr>
                <p14:cNvContentPartPr/>
                <p14:nvPr/>
              </p14:nvContentPartPr>
              <p14:xfrm>
                <a:off x="4794847" y="1176204"/>
                <a:ext cx="237960" cy="106560"/>
              </p14:xfrm>
            </p:contentPart>
          </mc:Choice>
          <mc:Fallback xmlns="">
            <p:pic>
              <p:nvPicPr>
                <p:cNvPr id="167392" name="Freihand 167391">
                  <a:extLst>
                    <a:ext uri="{FF2B5EF4-FFF2-40B4-BE49-F238E27FC236}">
                      <a16:creationId xmlns:a16="http://schemas.microsoft.com/office/drawing/2014/main" id="{4520D98C-577D-4A73-856B-36E95ABBDEB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790527" y="1171884"/>
                  <a:ext cx="246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67393" name="Freihand 167392">
                  <a:extLst>
                    <a:ext uri="{FF2B5EF4-FFF2-40B4-BE49-F238E27FC236}">
                      <a16:creationId xmlns:a16="http://schemas.microsoft.com/office/drawing/2014/main" id="{5733359A-ACC9-49E0-890D-D1F54A31FB15}"/>
                    </a:ext>
                  </a:extLst>
                </p14:cNvPr>
                <p14:cNvContentPartPr/>
                <p14:nvPr/>
              </p14:nvContentPartPr>
              <p14:xfrm>
                <a:off x="5135407" y="1104924"/>
                <a:ext cx="27720" cy="120960"/>
              </p14:xfrm>
            </p:contentPart>
          </mc:Choice>
          <mc:Fallback xmlns="">
            <p:pic>
              <p:nvPicPr>
                <p:cNvPr id="167393" name="Freihand 167392">
                  <a:extLst>
                    <a:ext uri="{FF2B5EF4-FFF2-40B4-BE49-F238E27FC236}">
                      <a16:creationId xmlns:a16="http://schemas.microsoft.com/office/drawing/2014/main" id="{5733359A-ACC9-49E0-890D-D1F54A31FB1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131087" y="1100244"/>
                  <a:ext cx="36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67394" name="Freihand 167393">
                  <a:extLst>
                    <a:ext uri="{FF2B5EF4-FFF2-40B4-BE49-F238E27FC236}">
                      <a16:creationId xmlns:a16="http://schemas.microsoft.com/office/drawing/2014/main" id="{5534F0CB-A21F-4066-B887-D9C911B2E381}"/>
                    </a:ext>
                  </a:extLst>
                </p14:cNvPr>
                <p14:cNvContentPartPr/>
                <p14:nvPr/>
              </p14:nvContentPartPr>
              <p14:xfrm>
                <a:off x="5040727" y="1076124"/>
                <a:ext cx="267120" cy="143280"/>
              </p14:xfrm>
            </p:contentPart>
          </mc:Choice>
          <mc:Fallback xmlns="">
            <p:pic>
              <p:nvPicPr>
                <p:cNvPr id="167394" name="Freihand 167393">
                  <a:extLst>
                    <a:ext uri="{FF2B5EF4-FFF2-40B4-BE49-F238E27FC236}">
                      <a16:creationId xmlns:a16="http://schemas.microsoft.com/office/drawing/2014/main" id="{5534F0CB-A21F-4066-B887-D9C911B2E381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036407" y="1071804"/>
                  <a:ext cx="27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67395" name="Freihand 167394">
                  <a:extLst>
                    <a:ext uri="{FF2B5EF4-FFF2-40B4-BE49-F238E27FC236}">
                      <a16:creationId xmlns:a16="http://schemas.microsoft.com/office/drawing/2014/main" id="{18D04BA6-4F0C-44DC-8A5B-A09CB43C3311}"/>
                    </a:ext>
                  </a:extLst>
                </p14:cNvPr>
                <p14:cNvContentPartPr/>
                <p14:nvPr/>
              </p14:nvContentPartPr>
              <p14:xfrm>
                <a:off x="5338447" y="986124"/>
                <a:ext cx="85680" cy="159120"/>
              </p14:xfrm>
            </p:contentPart>
          </mc:Choice>
          <mc:Fallback xmlns="">
            <p:pic>
              <p:nvPicPr>
                <p:cNvPr id="167395" name="Freihand 167394">
                  <a:extLst>
                    <a:ext uri="{FF2B5EF4-FFF2-40B4-BE49-F238E27FC236}">
                      <a16:creationId xmlns:a16="http://schemas.microsoft.com/office/drawing/2014/main" id="{18D04BA6-4F0C-44DC-8A5B-A09CB43C3311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334127" y="981804"/>
                  <a:ext cx="94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67396" name="Freihand 167395">
                  <a:extLst>
                    <a:ext uri="{FF2B5EF4-FFF2-40B4-BE49-F238E27FC236}">
                      <a16:creationId xmlns:a16="http://schemas.microsoft.com/office/drawing/2014/main" id="{29F1CC3E-2EEC-4328-B210-0F4140FFE5C4}"/>
                    </a:ext>
                  </a:extLst>
                </p14:cNvPr>
                <p14:cNvContentPartPr/>
                <p14:nvPr/>
              </p14:nvContentPartPr>
              <p14:xfrm>
                <a:off x="5435287" y="1043724"/>
                <a:ext cx="41400" cy="77040"/>
              </p14:xfrm>
            </p:contentPart>
          </mc:Choice>
          <mc:Fallback xmlns="">
            <p:pic>
              <p:nvPicPr>
                <p:cNvPr id="167396" name="Freihand 167395">
                  <a:extLst>
                    <a:ext uri="{FF2B5EF4-FFF2-40B4-BE49-F238E27FC236}">
                      <a16:creationId xmlns:a16="http://schemas.microsoft.com/office/drawing/2014/main" id="{29F1CC3E-2EEC-4328-B210-0F4140FFE5C4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430967" y="1039404"/>
                  <a:ext cx="50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67397" name="Freihand 167396">
                  <a:extLst>
                    <a:ext uri="{FF2B5EF4-FFF2-40B4-BE49-F238E27FC236}">
                      <a16:creationId xmlns:a16="http://schemas.microsoft.com/office/drawing/2014/main" id="{2CDC2AC0-D771-4666-8A3A-3E6E3A09AD08}"/>
                    </a:ext>
                  </a:extLst>
                </p14:cNvPr>
                <p14:cNvContentPartPr/>
                <p14:nvPr/>
              </p14:nvContentPartPr>
              <p14:xfrm>
                <a:off x="5488207" y="1040844"/>
                <a:ext cx="70920" cy="33120"/>
              </p14:xfrm>
            </p:contentPart>
          </mc:Choice>
          <mc:Fallback xmlns="">
            <p:pic>
              <p:nvPicPr>
                <p:cNvPr id="167397" name="Freihand 167396">
                  <a:extLst>
                    <a:ext uri="{FF2B5EF4-FFF2-40B4-BE49-F238E27FC236}">
                      <a16:creationId xmlns:a16="http://schemas.microsoft.com/office/drawing/2014/main" id="{2CDC2AC0-D771-4666-8A3A-3E6E3A09AD0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483887" y="1036524"/>
                  <a:ext cx="79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67398" name="Freihand 167397">
                  <a:extLst>
                    <a:ext uri="{FF2B5EF4-FFF2-40B4-BE49-F238E27FC236}">
                      <a16:creationId xmlns:a16="http://schemas.microsoft.com/office/drawing/2014/main" id="{815BB198-80D2-4442-B94E-110105E53F48}"/>
                    </a:ext>
                  </a:extLst>
                </p14:cNvPr>
                <p14:cNvContentPartPr/>
                <p14:nvPr/>
              </p14:nvContentPartPr>
              <p14:xfrm>
                <a:off x="5470567" y="1034724"/>
                <a:ext cx="66600" cy="70200"/>
              </p14:xfrm>
            </p:contentPart>
          </mc:Choice>
          <mc:Fallback xmlns="">
            <p:pic>
              <p:nvPicPr>
                <p:cNvPr id="167398" name="Freihand 167397">
                  <a:extLst>
                    <a:ext uri="{FF2B5EF4-FFF2-40B4-BE49-F238E27FC236}">
                      <a16:creationId xmlns:a16="http://schemas.microsoft.com/office/drawing/2014/main" id="{815BB198-80D2-4442-B94E-110105E53F4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466247" y="1030404"/>
                  <a:ext cx="7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67400" name="Freihand 167399">
                  <a:extLst>
                    <a:ext uri="{FF2B5EF4-FFF2-40B4-BE49-F238E27FC236}">
                      <a16:creationId xmlns:a16="http://schemas.microsoft.com/office/drawing/2014/main" id="{FBB41CAF-C1FE-44D6-BFD5-AD5BFCFCC2A0}"/>
                    </a:ext>
                  </a:extLst>
                </p14:cNvPr>
                <p14:cNvContentPartPr/>
                <p14:nvPr/>
              </p14:nvContentPartPr>
              <p14:xfrm>
                <a:off x="5545807" y="902964"/>
                <a:ext cx="153360" cy="153720"/>
              </p14:xfrm>
            </p:contentPart>
          </mc:Choice>
          <mc:Fallback xmlns="">
            <p:pic>
              <p:nvPicPr>
                <p:cNvPr id="167400" name="Freihand 167399">
                  <a:extLst>
                    <a:ext uri="{FF2B5EF4-FFF2-40B4-BE49-F238E27FC236}">
                      <a16:creationId xmlns:a16="http://schemas.microsoft.com/office/drawing/2014/main" id="{FBB41CAF-C1FE-44D6-BFD5-AD5BFCFCC2A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541487" y="898644"/>
                  <a:ext cx="162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67401" name="Freihand 167400">
                  <a:extLst>
                    <a:ext uri="{FF2B5EF4-FFF2-40B4-BE49-F238E27FC236}">
                      <a16:creationId xmlns:a16="http://schemas.microsoft.com/office/drawing/2014/main" id="{84A86AE6-C94B-4409-8A55-A14328B13ACD}"/>
                    </a:ext>
                  </a:extLst>
                </p14:cNvPr>
                <p14:cNvContentPartPr/>
                <p14:nvPr/>
              </p14:nvContentPartPr>
              <p14:xfrm>
                <a:off x="5708167" y="938244"/>
                <a:ext cx="78480" cy="74160"/>
              </p14:xfrm>
            </p:contentPart>
          </mc:Choice>
          <mc:Fallback xmlns="">
            <p:pic>
              <p:nvPicPr>
                <p:cNvPr id="167401" name="Freihand 167400">
                  <a:extLst>
                    <a:ext uri="{FF2B5EF4-FFF2-40B4-BE49-F238E27FC236}">
                      <a16:creationId xmlns:a16="http://schemas.microsoft.com/office/drawing/2014/main" id="{84A86AE6-C94B-4409-8A55-A14328B13AC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703847" y="933924"/>
                  <a:ext cx="87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67402" name="Freihand 167401">
                  <a:extLst>
                    <a:ext uri="{FF2B5EF4-FFF2-40B4-BE49-F238E27FC236}">
                      <a16:creationId xmlns:a16="http://schemas.microsoft.com/office/drawing/2014/main" id="{2F387493-5778-4980-9418-6D3FAD98810F}"/>
                    </a:ext>
                  </a:extLst>
                </p14:cNvPr>
                <p14:cNvContentPartPr/>
                <p14:nvPr/>
              </p14:nvContentPartPr>
              <p14:xfrm>
                <a:off x="5046127" y="1274484"/>
                <a:ext cx="86400" cy="124560"/>
              </p14:xfrm>
            </p:contentPart>
          </mc:Choice>
          <mc:Fallback xmlns="">
            <p:pic>
              <p:nvPicPr>
                <p:cNvPr id="167402" name="Freihand 167401">
                  <a:extLst>
                    <a:ext uri="{FF2B5EF4-FFF2-40B4-BE49-F238E27FC236}">
                      <a16:creationId xmlns:a16="http://schemas.microsoft.com/office/drawing/2014/main" id="{2F387493-5778-4980-9418-6D3FAD98810F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041807" y="1270164"/>
                  <a:ext cx="9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67403" name="Freihand 167402">
                  <a:extLst>
                    <a:ext uri="{FF2B5EF4-FFF2-40B4-BE49-F238E27FC236}">
                      <a16:creationId xmlns:a16="http://schemas.microsoft.com/office/drawing/2014/main" id="{85765EBA-4EAD-42B6-9D1E-0D5975471339}"/>
                    </a:ext>
                  </a:extLst>
                </p14:cNvPr>
                <p14:cNvContentPartPr/>
                <p14:nvPr/>
              </p14:nvContentPartPr>
              <p14:xfrm>
                <a:off x="5095087" y="1341084"/>
                <a:ext cx="97920" cy="35640"/>
              </p14:xfrm>
            </p:contentPart>
          </mc:Choice>
          <mc:Fallback xmlns="">
            <p:pic>
              <p:nvPicPr>
                <p:cNvPr id="167403" name="Freihand 167402">
                  <a:extLst>
                    <a:ext uri="{FF2B5EF4-FFF2-40B4-BE49-F238E27FC236}">
                      <a16:creationId xmlns:a16="http://schemas.microsoft.com/office/drawing/2014/main" id="{85765EBA-4EAD-42B6-9D1E-0D597547133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090767" y="1336764"/>
                  <a:ext cx="106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67404" name="Freihand 167403">
                  <a:extLst>
                    <a:ext uri="{FF2B5EF4-FFF2-40B4-BE49-F238E27FC236}">
                      <a16:creationId xmlns:a16="http://schemas.microsoft.com/office/drawing/2014/main" id="{87961D08-95BB-4FED-AB97-D3066D1EC264}"/>
                    </a:ext>
                  </a:extLst>
                </p14:cNvPr>
                <p14:cNvContentPartPr/>
                <p14:nvPr/>
              </p14:nvContentPartPr>
              <p14:xfrm>
                <a:off x="5173567" y="1283844"/>
                <a:ext cx="83880" cy="105120"/>
              </p14:xfrm>
            </p:contentPart>
          </mc:Choice>
          <mc:Fallback xmlns="">
            <p:pic>
              <p:nvPicPr>
                <p:cNvPr id="167404" name="Freihand 167403">
                  <a:extLst>
                    <a:ext uri="{FF2B5EF4-FFF2-40B4-BE49-F238E27FC236}">
                      <a16:creationId xmlns:a16="http://schemas.microsoft.com/office/drawing/2014/main" id="{87961D08-95BB-4FED-AB97-D3066D1EC26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169247" y="1279524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67405" name="Freihand 167404">
                  <a:extLst>
                    <a:ext uri="{FF2B5EF4-FFF2-40B4-BE49-F238E27FC236}">
                      <a16:creationId xmlns:a16="http://schemas.microsoft.com/office/drawing/2014/main" id="{F798832C-AD37-4B78-BFC5-7E8ED0AB9C5D}"/>
                    </a:ext>
                  </a:extLst>
                </p14:cNvPr>
                <p14:cNvContentPartPr/>
                <p14:nvPr/>
              </p14:nvContentPartPr>
              <p14:xfrm>
                <a:off x="5282287" y="1223364"/>
                <a:ext cx="124560" cy="109800"/>
              </p14:xfrm>
            </p:contentPart>
          </mc:Choice>
          <mc:Fallback xmlns="">
            <p:pic>
              <p:nvPicPr>
                <p:cNvPr id="167405" name="Freihand 167404">
                  <a:extLst>
                    <a:ext uri="{FF2B5EF4-FFF2-40B4-BE49-F238E27FC236}">
                      <a16:creationId xmlns:a16="http://schemas.microsoft.com/office/drawing/2014/main" id="{F798832C-AD37-4B78-BFC5-7E8ED0AB9C5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277967" y="1219044"/>
                  <a:ext cx="133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67407" name="Freihand 167406">
                  <a:extLst>
                    <a:ext uri="{FF2B5EF4-FFF2-40B4-BE49-F238E27FC236}">
                      <a16:creationId xmlns:a16="http://schemas.microsoft.com/office/drawing/2014/main" id="{315E5B68-E798-40C9-9FC3-A4E614BF2610}"/>
                    </a:ext>
                  </a:extLst>
                </p14:cNvPr>
                <p14:cNvContentPartPr/>
                <p14:nvPr/>
              </p14:nvContentPartPr>
              <p14:xfrm>
                <a:off x="2748967" y="546564"/>
                <a:ext cx="609120" cy="642960"/>
              </p14:xfrm>
            </p:contentPart>
          </mc:Choice>
          <mc:Fallback xmlns="">
            <p:pic>
              <p:nvPicPr>
                <p:cNvPr id="167407" name="Freihand 167406">
                  <a:extLst>
                    <a:ext uri="{FF2B5EF4-FFF2-40B4-BE49-F238E27FC236}">
                      <a16:creationId xmlns:a16="http://schemas.microsoft.com/office/drawing/2014/main" id="{315E5B68-E798-40C9-9FC3-A4E614BF261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744647" y="542244"/>
                  <a:ext cx="6177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67408" name="Freihand 167407">
                  <a:extLst>
                    <a:ext uri="{FF2B5EF4-FFF2-40B4-BE49-F238E27FC236}">
                      <a16:creationId xmlns:a16="http://schemas.microsoft.com/office/drawing/2014/main" id="{25DDBD56-E89C-491D-AE1E-76893FC5EC76}"/>
                    </a:ext>
                  </a:extLst>
                </p14:cNvPr>
                <p14:cNvContentPartPr/>
                <p14:nvPr/>
              </p14:nvContentPartPr>
              <p14:xfrm>
                <a:off x="3265927" y="1016364"/>
                <a:ext cx="151560" cy="245880"/>
              </p14:xfrm>
            </p:contentPart>
          </mc:Choice>
          <mc:Fallback xmlns="">
            <p:pic>
              <p:nvPicPr>
                <p:cNvPr id="167408" name="Freihand 167407">
                  <a:extLst>
                    <a:ext uri="{FF2B5EF4-FFF2-40B4-BE49-F238E27FC236}">
                      <a16:creationId xmlns:a16="http://schemas.microsoft.com/office/drawing/2014/main" id="{25DDBD56-E89C-491D-AE1E-76893FC5EC76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261607" y="1012044"/>
                  <a:ext cx="160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67425" name="Freihand 167424">
                  <a:extLst>
                    <a:ext uri="{FF2B5EF4-FFF2-40B4-BE49-F238E27FC236}">
                      <a16:creationId xmlns:a16="http://schemas.microsoft.com/office/drawing/2014/main" id="{8EFE9805-CE38-4E34-97AE-CDF0B0124B9C}"/>
                    </a:ext>
                  </a:extLst>
                </p14:cNvPr>
                <p14:cNvContentPartPr/>
                <p14:nvPr/>
              </p14:nvContentPartPr>
              <p14:xfrm>
                <a:off x="88567" y="105564"/>
                <a:ext cx="94320" cy="111960"/>
              </p14:xfrm>
            </p:contentPart>
          </mc:Choice>
          <mc:Fallback xmlns="">
            <p:pic>
              <p:nvPicPr>
                <p:cNvPr id="167425" name="Freihand 167424">
                  <a:extLst>
                    <a:ext uri="{FF2B5EF4-FFF2-40B4-BE49-F238E27FC236}">
                      <a16:creationId xmlns:a16="http://schemas.microsoft.com/office/drawing/2014/main" id="{8EFE9805-CE38-4E34-97AE-CDF0B0124B9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4247" y="101244"/>
                  <a:ext cx="102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67426" name="Freihand 167425">
                  <a:extLst>
                    <a:ext uri="{FF2B5EF4-FFF2-40B4-BE49-F238E27FC236}">
                      <a16:creationId xmlns:a16="http://schemas.microsoft.com/office/drawing/2014/main" id="{C302EA37-1AE4-4297-92A3-010B800115A8}"/>
                    </a:ext>
                  </a:extLst>
                </p14:cNvPr>
                <p14:cNvContentPartPr/>
                <p14:nvPr/>
              </p14:nvContentPartPr>
              <p14:xfrm>
                <a:off x="227167" y="79284"/>
                <a:ext cx="62280" cy="103320"/>
              </p14:xfrm>
            </p:contentPart>
          </mc:Choice>
          <mc:Fallback xmlns="">
            <p:pic>
              <p:nvPicPr>
                <p:cNvPr id="167426" name="Freihand 167425">
                  <a:extLst>
                    <a:ext uri="{FF2B5EF4-FFF2-40B4-BE49-F238E27FC236}">
                      <a16:creationId xmlns:a16="http://schemas.microsoft.com/office/drawing/2014/main" id="{C302EA37-1AE4-4297-92A3-010B800115A8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22847" y="74964"/>
                  <a:ext cx="70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67427" name="Freihand 167426">
                  <a:extLst>
                    <a:ext uri="{FF2B5EF4-FFF2-40B4-BE49-F238E27FC236}">
                      <a16:creationId xmlns:a16="http://schemas.microsoft.com/office/drawing/2014/main" id="{BB80D538-E647-4079-A65C-894D901668F7}"/>
                    </a:ext>
                  </a:extLst>
                </p14:cNvPr>
                <p14:cNvContentPartPr/>
                <p14:nvPr/>
              </p14:nvContentPartPr>
              <p14:xfrm>
                <a:off x="304927" y="120684"/>
                <a:ext cx="86040" cy="91080"/>
              </p14:xfrm>
            </p:contentPart>
          </mc:Choice>
          <mc:Fallback xmlns="">
            <p:pic>
              <p:nvPicPr>
                <p:cNvPr id="167427" name="Freihand 167426">
                  <a:extLst>
                    <a:ext uri="{FF2B5EF4-FFF2-40B4-BE49-F238E27FC236}">
                      <a16:creationId xmlns:a16="http://schemas.microsoft.com/office/drawing/2014/main" id="{BB80D538-E647-4079-A65C-894D901668F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00607" y="116364"/>
                  <a:ext cx="94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67428" name="Freihand 167427">
                  <a:extLst>
                    <a:ext uri="{FF2B5EF4-FFF2-40B4-BE49-F238E27FC236}">
                      <a16:creationId xmlns:a16="http://schemas.microsoft.com/office/drawing/2014/main" id="{A38006D2-B1B3-43B6-8A57-9AA62C3B7FAF}"/>
                    </a:ext>
                  </a:extLst>
                </p14:cNvPr>
                <p14:cNvContentPartPr/>
                <p14:nvPr/>
              </p14:nvContentPartPr>
              <p14:xfrm>
                <a:off x="85687" y="109884"/>
                <a:ext cx="349920" cy="174600"/>
              </p14:xfrm>
            </p:contentPart>
          </mc:Choice>
          <mc:Fallback xmlns="">
            <p:pic>
              <p:nvPicPr>
                <p:cNvPr id="167428" name="Freihand 167427">
                  <a:extLst>
                    <a:ext uri="{FF2B5EF4-FFF2-40B4-BE49-F238E27FC236}">
                      <a16:creationId xmlns:a16="http://schemas.microsoft.com/office/drawing/2014/main" id="{A38006D2-B1B3-43B6-8A57-9AA62C3B7FA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1367" y="105564"/>
                  <a:ext cx="358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67429" name="Freihand 167428">
                  <a:extLst>
                    <a:ext uri="{FF2B5EF4-FFF2-40B4-BE49-F238E27FC236}">
                      <a16:creationId xmlns:a16="http://schemas.microsoft.com/office/drawing/2014/main" id="{DAD0AEDE-B149-46CD-A39E-89BAC34B7714}"/>
                    </a:ext>
                  </a:extLst>
                </p14:cNvPr>
                <p14:cNvContentPartPr/>
                <p14:nvPr/>
              </p14:nvContentPartPr>
              <p14:xfrm>
                <a:off x="213487" y="319044"/>
                <a:ext cx="80640" cy="120960"/>
              </p14:xfrm>
            </p:contentPart>
          </mc:Choice>
          <mc:Fallback xmlns="">
            <p:pic>
              <p:nvPicPr>
                <p:cNvPr id="167429" name="Freihand 167428">
                  <a:extLst>
                    <a:ext uri="{FF2B5EF4-FFF2-40B4-BE49-F238E27FC236}">
                      <a16:creationId xmlns:a16="http://schemas.microsoft.com/office/drawing/2014/main" id="{DAD0AEDE-B149-46CD-A39E-89BAC34B771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09167" y="314724"/>
                  <a:ext cx="8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67430" name="Freihand 167429">
                  <a:extLst>
                    <a:ext uri="{FF2B5EF4-FFF2-40B4-BE49-F238E27FC236}">
                      <a16:creationId xmlns:a16="http://schemas.microsoft.com/office/drawing/2014/main" id="{B48B8920-C96A-41FD-822E-C24ECF1CADFD}"/>
                    </a:ext>
                  </a:extLst>
                </p14:cNvPr>
                <p14:cNvContentPartPr/>
                <p14:nvPr/>
              </p14:nvContentPartPr>
              <p14:xfrm>
                <a:off x="209527" y="354684"/>
                <a:ext cx="120600" cy="73440"/>
              </p14:xfrm>
            </p:contentPart>
          </mc:Choice>
          <mc:Fallback xmlns="">
            <p:pic>
              <p:nvPicPr>
                <p:cNvPr id="167430" name="Freihand 167429">
                  <a:extLst>
                    <a:ext uri="{FF2B5EF4-FFF2-40B4-BE49-F238E27FC236}">
                      <a16:creationId xmlns:a16="http://schemas.microsoft.com/office/drawing/2014/main" id="{B48B8920-C96A-41FD-822E-C24ECF1CADF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05207" y="350364"/>
                  <a:ext cx="129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67432" name="Freihand 167431">
                  <a:extLst>
                    <a:ext uri="{FF2B5EF4-FFF2-40B4-BE49-F238E27FC236}">
                      <a16:creationId xmlns:a16="http://schemas.microsoft.com/office/drawing/2014/main" id="{52A45D41-7F22-4DA4-99E3-E402DCEDDAFB}"/>
                    </a:ext>
                  </a:extLst>
                </p14:cNvPr>
                <p14:cNvContentPartPr/>
                <p14:nvPr/>
              </p14:nvContentPartPr>
              <p14:xfrm>
                <a:off x="504367" y="248124"/>
                <a:ext cx="122760" cy="4680"/>
              </p14:xfrm>
            </p:contentPart>
          </mc:Choice>
          <mc:Fallback xmlns="">
            <p:pic>
              <p:nvPicPr>
                <p:cNvPr id="167432" name="Freihand 167431">
                  <a:extLst>
                    <a:ext uri="{FF2B5EF4-FFF2-40B4-BE49-F238E27FC236}">
                      <a16:creationId xmlns:a16="http://schemas.microsoft.com/office/drawing/2014/main" id="{52A45D41-7F22-4DA4-99E3-E402DCEDDAF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00047" y="243804"/>
                  <a:ext cx="131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67433" name="Freihand 167432">
                  <a:extLst>
                    <a:ext uri="{FF2B5EF4-FFF2-40B4-BE49-F238E27FC236}">
                      <a16:creationId xmlns:a16="http://schemas.microsoft.com/office/drawing/2014/main" id="{85F1E559-4FBC-42C4-B3AC-805FDAB3CE1D}"/>
                    </a:ext>
                  </a:extLst>
                </p14:cNvPr>
                <p14:cNvContentPartPr/>
                <p14:nvPr/>
              </p14:nvContentPartPr>
              <p14:xfrm>
                <a:off x="556207" y="279084"/>
                <a:ext cx="88920" cy="7560"/>
              </p14:xfrm>
            </p:contentPart>
          </mc:Choice>
          <mc:Fallback xmlns="">
            <p:pic>
              <p:nvPicPr>
                <p:cNvPr id="167433" name="Freihand 167432">
                  <a:extLst>
                    <a:ext uri="{FF2B5EF4-FFF2-40B4-BE49-F238E27FC236}">
                      <a16:creationId xmlns:a16="http://schemas.microsoft.com/office/drawing/2014/main" id="{85F1E559-4FBC-42C4-B3AC-805FDAB3CE1D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51887" y="274764"/>
                  <a:ext cx="97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67434" name="Freihand 167433">
                  <a:extLst>
                    <a:ext uri="{FF2B5EF4-FFF2-40B4-BE49-F238E27FC236}">
                      <a16:creationId xmlns:a16="http://schemas.microsoft.com/office/drawing/2014/main" id="{0A48930C-8B38-46A6-B582-F29BF5BC2FF5}"/>
                    </a:ext>
                  </a:extLst>
                </p14:cNvPr>
                <p14:cNvContentPartPr/>
                <p14:nvPr/>
              </p14:nvContentPartPr>
              <p14:xfrm>
                <a:off x="726127" y="190524"/>
                <a:ext cx="15480" cy="90360"/>
              </p14:xfrm>
            </p:contentPart>
          </mc:Choice>
          <mc:Fallback xmlns="">
            <p:pic>
              <p:nvPicPr>
                <p:cNvPr id="167434" name="Freihand 167433">
                  <a:extLst>
                    <a:ext uri="{FF2B5EF4-FFF2-40B4-BE49-F238E27FC236}">
                      <a16:creationId xmlns:a16="http://schemas.microsoft.com/office/drawing/2014/main" id="{0A48930C-8B38-46A6-B582-F29BF5BC2FF5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21807" y="186204"/>
                  <a:ext cx="2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67435" name="Freihand 167434">
                  <a:extLst>
                    <a:ext uri="{FF2B5EF4-FFF2-40B4-BE49-F238E27FC236}">
                      <a16:creationId xmlns:a16="http://schemas.microsoft.com/office/drawing/2014/main" id="{AE9DD6B9-19E6-4655-B524-54B6E8568C7B}"/>
                    </a:ext>
                  </a:extLst>
                </p14:cNvPr>
                <p14:cNvContentPartPr/>
                <p14:nvPr/>
              </p14:nvContentPartPr>
              <p14:xfrm>
                <a:off x="659527" y="185844"/>
                <a:ext cx="140760" cy="108360"/>
              </p14:xfrm>
            </p:contentPart>
          </mc:Choice>
          <mc:Fallback xmlns="">
            <p:pic>
              <p:nvPicPr>
                <p:cNvPr id="167435" name="Freihand 167434">
                  <a:extLst>
                    <a:ext uri="{FF2B5EF4-FFF2-40B4-BE49-F238E27FC236}">
                      <a16:creationId xmlns:a16="http://schemas.microsoft.com/office/drawing/2014/main" id="{AE9DD6B9-19E6-4655-B524-54B6E8568C7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55207" y="181524"/>
                  <a:ext cx="149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67436" name="Freihand 167435">
                  <a:extLst>
                    <a:ext uri="{FF2B5EF4-FFF2-40B4-BE49-F238E27FC236}">
                      <a16:creationId xmlns:a16="http://schemas.microsoft.com/office/drawing/2014/main" id="{C89ACF7E-D34B-45CC-9F79-EC976E8F1ED8}"/>
                    </a:ext>
                  </a:extLst>
                </p14:cNvPr>
                <p14:cNvContentPartPr/>
                <p14:nvPr/>
              </p14:nvContentPartPr>
              <p14:xfrm>
                <a:off x="839887" y="148404"/>
                <a:ext cx="92160" cy="124200"/>
              </p14:xfrm>
            </p:contentPart>
          </mc:Choice>
          <mc:Fallback xmlns="">
            <p:pic>
              <p:nvPicPr>
                <p:cNvPr id="167436" name="Freihand 167435">
                  <a:extLst>
                    <a:ext uri="{FF2B5EF4-FFF2-40B4-BE49-F238E27FC236}">
                      <a16:creationId xmlns:a16="http://schemas.microsoft.com/office/drawing/2014/main" id="{C89ACF7E-D34B-45CC-9F79-EC976E8F1ED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835567" y="144084"/>
                  <a:ext cx="100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67437" name="Freihand 167436">
                  <a:extLst>
                    <a:ext uri="{FF2B5EF4-FFF2-40B4-BE49-F238E27FC236}">
                      <a16:creationId xmlns:a16="http://schemas.microsoft.com/office/drawing/2014/main" id="{282D95DA-2192-443D-BD5C-5AB0A8BB1F8D}"/>
                    </a:ext>
                  </a:extLst>
                </p14:cNvPr>
                <p14:cNvContentPartPr/>
                <p14:nvPr/>
              </p14:nvContentPartPr>
              <p14:xfrm>
                <a:off x="885247" y="234804"/>
                <a:ext cx="62280" cy="34920"/>
              </p14:xfrm>
            </p:contentPart>
          </mc:Choice>
          <mc:Fallback xmlns="">
            <p:pic>
              <p:nvPicPr>
                <p:cNvPr id="167437" name="Freihand 167436">
                  <a:extLst>
                    <a:ext uri="{FF2B5EF4-FFF2-40B4-BE49-F238E27FC236}">
                      <a16:creationId xmlns:a16="http://schemas.microsoft.com/office/drawing/2014/main" id="{282D95DA-2192-443D-BD5C-5AB0A8BB1F8D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80927" y="230484"/>
                  <a:ext cx="70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67438" name="Freihand 167437">
                  <a:extLst>
                    <a:ext uri="{FF2B5EF4-FFF2-40B4-BE49-F238E27FC236}">
                      <a16:creationId xmlns:a16="http://schemas.microsoft.com/office/drawing/2014/main" id="{3EF9B8B0-94D6-4CDA-AC48-48DEC8368769}"/>
                    </a:ext>
                  </a:extLst>
                </p14:cNvPr>
                <p14:cNvContentPartPr/>
                <p14:nvPr/>
              </p14:nvContentPartPr>
              <p14:xfrm>
                <a:off x="1003687" y="104124"/>
                <a:ext cx="81360" cy="147600"/>
              </p14:xfrm>
            </p:contentPart>
          </mc:Choice>
          <mc:Fallback xmlns="">
            <p:pic>
              <p:nvPicPr>
                <p:cNvPr id="167438" name="Freihand 167437">
                  <a:extLst>
                    <a:ext uri="{FF2B5EF4-FFF2-40B4-BE49-F238E27FC236}">
                      <a16:creationId xmlns:a16="http://schemas.microsoft.com/office/drawing/2014/main" id="{3EF9B8B0-94D6-4CDA-AC48-48DEC8368769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99367" y="99804"/>
                  <a:ext cx="90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67439" name="Freihand 167438">
                  <a:extLst>
                    <a:ext uri="{FF2B5EF4-FFF2-40B4-BE49-F238E27FC236}">
                      <a16:creationId xmlns:a16="http://schemas.microsoft.com/office/drawing/2014/main" id="{6085631D-07F3-445C-9CAB-58AC9FE69016}"/>
                    </a:ext>
                  </a:extLst>
                </p14:cNvPr>
                <p14:cNvContentPartPr/>
                <p14:nvPr/>
              </p14:nvContentPartPr>
              <p14:xfrm>
                <a:off x="1034647" y="154164"/>
                <a:ext cx="104760" cy="114120"/>
              </p14:xfrm>
            </p:contentPart>
          </mc:Choice>
          <mc:Fallback xmlns="">
            <p:pic>
              <p:nvPicPr>
                <p:cNvPr id="167439" name="Freihand 167438">
                  <a:extLst>
                    <a:ext uri="{FF2B5EF4-FFF2-40B4-BE49-F238E27FC236}">
                      <a16:creationId xmlns:a16="http://schemas.microsoft.com/office/drawing/2014/main" id="{6085631D-07F3-445C-9CAB-58AC9FE6901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30327" y="149844"/>
                  <a:ext cx="11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67440" name="Freihand 167439">
                  <a:extLst>
                    <a:ext uri="{FF2B5EF4-FFF2-40B4-BE49-F238E27FC236}">
                      <a16:creationId xmlns:a16="http://schemas.microsoft.com/office/drawing/2014/main" id="{8C2F0617-3F8A-4F46-829B-59C7B4B01BC4}"/>
                    </a:ext>
                  </a:extLst>
                </p14:cNvPr>
                <p14:cNvContentPartPr/>
                <p14:nvPr/>
              </p14:nvContentPartPr>
              <p14:xfrm>
                <a:off x="1121407" y="107004"/>
                <a:ext cx="40680" cy="195480"/>
              </p14:xfrm>
            </p:contentPart>
          </mc:Choice>
          <mc:Fallback xmlns="">
            <p:pic>
              <p:nvPicPr>
                <p:cNvPr id="167440" name="Freihand 167439">
                  <a:extLst>
                    <a:ext uri="{FF2B5EF4-FFF2-40B4-BE49-F238E27FC236}">
                      <a16:creationId xmlns:a16="http://schemas.microsoft.com/office/drawing/2014/main" id="{8C2F0617-3F8A-4F46-829B-59C7B4B01BC4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117087" y="102684"/>
                  <a:ext cx="4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67441" name="Freihand 167440">
                  <a:extLst>
                    <a:ext uri="{FF2B5EF4-FFF2-40B4-BE49-F238E27FC236}">
                      <a16:creationId xmlns:a16="http://schemas.microsoft.com/office/drawing/2014/main" id="{7728B727-B60F-4945-82AA-14AEA4C0C19B}"/>
                    </a:ext>
                  </a:extLst>
                </p14:cNvPr>
                <p14:cNvContentPartPr/>
                <p14:nvPr/>
              </p14:nvContentPartPr>
              <p14:xfrm>
                <a:off x="97927" y="1080084"/>
                <a:ext cx="17280" cy="116640"/>
              </p14:xfrm>
            </p:contentPart>
          </mc:Choice>
          <mc:Fallback xmlns="">
            <p:pic>
              <p:nvPicPr>
                <p:cNvPr id="167441" name="Freihand 167440">
                  <a:extLst>
                    <a:ext uri="{FF2B5EF4-FFF2-40B4-BE49-F238E27FC236}">
                      <a16:creationId xmlns:a16="http://schemas.microsoft.com/office/drawing/2014/main" id="{7728B727-B60F-4945-82AA-14AEA4C0C19B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3607" y="1075764"/>
                  <a:ext cx="25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67442" name="Freihand 167441">
                  <a:extLst>
                    <a:ext uri="{FF2B5EF4-FFF2-40B4-BE49-F238E27FC236}">
                      <a16:creationId xmlns:a16="http://schemas.microsoft.com/office/drawing/2014/main" id="{808616A6-197D-42BF-8A5B-F57CC9DDF07A}"/>
                    </a:ext>
                  </a:extLst>
                </p14:cNvPr>
                <p14:cNvContentPartPr/>
                <p14:nvPr/>
              </p14:nvContentPartPr>
              <p14:xfrm>
                <a:off x="34207" y="1053084"/>
                <a:ext cx="106560" cy="144000"/>
              </p14:xfrm>
            </p:contentPart>
          </mc:Choice>
          <mc:Fallback xmlns="">
            <p:pic>
              <p:nvPicPr>
                <p:cNvPr id="167442" name="Freihand 167441">
                  <a:extLst>
                    <a:ext uri="{FF2B5EF4-FFF2-40B4-BE49-F238E27FC236}">
                      <a16:creationId xmlns:a16="http://schemas.microsoft.com/office/drawing/2014/main" id="{808616A6-197D-42BF-8A5B-F57CC9DDF07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9887" y="1048764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67443" name="Freihand 167442">
                  <a:extLst>
                    <a:ext uri="{FF2B5EF4-FFF2-40B4-BE49-F238E27FC236}">
                      <a16:creationId xmlns:a16="http://schemas.microsoft.com/office/drawing/2014/main" id="{EEFE22A4-CBD8-4B5A-9DEC-38ED0B2F190A}"/>
                    </a:ext>
                  </a:extLst>
                </p14:cNvPr>
                <p14:cNvContentPartPr/>
                <p14:nvPr/>
              </p14:nvContentPartPr>
              <p14:xfrm>
                <a:off x="172087" y="1061724"/>
                <a:ext cx="78120" cy="115920"/>
              </p14:xfrm>
            </p:contentPart>
          </mc:Choice>
          <mc:Fallback xmlns="">
            <p:pic>
              <p:nvPicPr>
                <p:cNvPr id="167443" name="Freihand 167442">
                  <a:extLst>
                    <a:ext uri="{FF2B5EF4-FFF2-40B4-BE49-F238E27FC236}">
                      <a16:creationId xmlns:a16="http://schemas.microsoft.com/office/drawing/2014/main" id="{EEFE22A4-CBD8-4B5A-9DEC-38ED0B2F190A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67767" y="1057404"/>
                  <a:ext cx="86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67444" name="Freihand 167443">
                  <a:extLst>
                    <a:ext uri="{FF2B5EF4-FFF2-40B4-BE49-F238E27FC236}">
                      <a16:creationId xmlns:a16="http://schemas.microsoft.com/office/drawing/2014/main" id="{88132A55-90DC-4828-AF2E-350EE5B9C4D8}"/>
                    </a:ext>
                  </a:extLst>
                </p14:cNvPr>
                <p14:cNvContentPartPr/>
                <p14:nvPr/>
              </p14:nvContentPartPr>
              <p14:xfrm>
                <a:off x="260647" y="993684"/>
                <a:ext cx="7920" cy="52200"/>
              </p14:xfrm>
            </p:contentPart>
          </mc:Choice>
          <mc:Fallback xmlns="">
            <p:pic>
              <p:nvPicPr>
                <p:cNvPr id="167444" name="Freihand 167443">
                  <a:extLst>
                    <a:ext uri="{FF2B5EF4-FFF2-40B4-BE49-F238E27FC236}">
                      <a16:creationId xmlns:a16="http://schemas.microsoft.com/office/drawing/2014/main" id="{88132A55-90DC-4828-AF2E-350EE5B9C4D8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56327" y="989364"/>
                  <a:ext cx="16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67445" name="Freihand 167444">
                  <a:extLst>
                    <a:ext uri="{FF2B5EF4-FFF2-40B4-BE49-F238E27FC236}">
                      <a16:creationId xmlns:a16="http://schemas.microsoft.com/office/drawing/2014/main" id="{079D9129-8BD7-4216-AF05-1E24569D70FE}"/>
                    </a:ext>
                  </a:extLst>
                </p14:cNvPr>
                <p14:cNvContentPartPr/>
                <p14:nvPr/>
              </p14:nvContentPartPr>
              <p14:xfrm>
                <a:off x="302767" y="1018164"/>
                <a:ext cx="46800" cy="149400"/>
              </p14:xfrm>
            </p:contentPart>
          </mc:Choice>
          <mc:Fallback xmlns="">
            <p:pic>
              <p:nvPicPr>
                <p:cNvPr id="167445" name="Freihand 167444">
                  <a:extLst>
                    <a:ext uri="{FF2B5EF4-FFF2-40B4-BE49-F238E27FC236}">
                      <a16:creationId xmlns:a16="http://schemas.microsoft.com/office/drawing/2014/main" id="{079D9129-8BD7-4216-AF05-1E24569D70F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98447" y="1013844"/>
                  <a:ext cx="55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67446" name="Freihand 167445">
                  <a:extLst>
                    <a:ext uri="{FF2B5EF4-FFF2-40B4-BE49-F238E27FC236}">
                      <a16:creationId xmlns:a16="http://schemas.microsoft.com/office/drawing/2014/main" id="{09485B80-ABB0-4010-904A-BEB027DA4FA8}"/>
                    </a:ext>
                  </a:extLst>
                </p14:cNvPr>
                <p14:cNvContentPartPr/>
                <p14:nvPr/>
              </p14:nvContentPartPr>
              <p14:xfrm>
                <a:off x="367207" y="1069644"/>
                <a:ext cx="71280" cy="115560"/>
              </p14:xfrm>
            </p:contentPart>
          </mc:Choice>
          <mc:Fallback xmlns="">
            <p:pic>
              <p:nvPicPr>
                <p:cNvPr id="167446" name="Freihand 167445">
                  <a:extLst>
                    <a:ext uri="{FF2B5EF4-FFF2-40B4-BE49-F238E27FC236}">
                      <a16:creationId xmlns:a16="http://schemas.microsoft.com/office/drawing/2014/main" id="{09485B80-ABB0-4010-904A-BEB027DA4FA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62887" y="1065324"/>
                  <a:ext cx="79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67447" name="Freihand 167446">
                  <a:extLst>
                    <a:ext uri="{FF2B5EF4-FFF2-40B4-BE49-F238E27FC236}">
                      <a16:creationId xmlns:a16="http://schemas.microsoft.com/office/drawing/2014/main" id="{41A1349B-DE5D-4C92-94AB-590FFA377D9E}"/>
                    </a:ext>
                  </a:extLst>
                </p14:cNvPr>
                <p14:cNvContentPartPr/>
                <p14:nvPr/>
              </p14:nvContentPartPr>
              <p14:xfrm>
                <a:off x="369727" y="1019244"/>
                <a:ext cx="164880" cy="169560"/>
              </p14:xfrm>
            </p:contentPart>
          </mc:Choice>
          <mc:Fallback xmlns="">
            <p:pic>
              <p:nvPicPr>
                <p:cNvPr id="167447" name="Freihand 167446">
                  <a:extLst>
                    <a:ext uri="{FF2B5EF4-FFF2-40B4-BE49-F238E27FC236}">
                      <a16:creationId xmlns:a16="http://schemas.microsoft.com/office/drawing/2014/main" id="{41A1349B-DE5D-4C92-94AB-590FFA377D9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65407" y="1014924"/>
                  <a:ext cx="173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67448" name="Freihand 167447">
                  <a:extLst>
                    <a:ext uri="{FF2B5EF4-FFF2-40B4-BE49-F238E27FC236}">
                      <a16:creationId xmlns:a16="http://schemas.microsoft.com/office/drawing/2014/main" id="{2C7E3688-F0E2-4E10-BD06-BE8987979A78}"/>
                    </a:ext>
                  </a:extLst>
                </p14:cNvPr>
                <p14:cNvContentPartPr/>
                <p14:nvPr/>
              </p14:nvContentPartPr>
              <p14:xfrm>
                <a:off x="634687" y="1089444"/>
                <a:ext cx="91440" cy="48600"/>
              </p14:xfrm>
            </p:contentPart>
          </mc:Choice>
          <mc:Fallback xmlns="">
            <p:pic>
              <p:nvPicPr>
                <p:cNvPr id="167448" name="Freihand 167447">
                  <a:extLst>
                    <a:ext uri="{FF2B5EF4-FFF2-40B4-BE49-F238E27FC236}">
                      <a16:creationId xmlns:a16="http://schemas.microsoft.com/office/drawing/2014/main" id="{2C7E3688-F0E2-4E10-BD06-BE8987979A7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30367" y="1085124"/>
                  <a:ext cx="100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67449" name="Freihand 167448">
                  <a:extLst>
                    <a:ext uri="{FF2B5EF4-FFF2-40B4-BE49-F238E27FC236}">
                      <a16:creationId xmlns:a16="http://schemas.microsoft.com/office/drawing/2014/main" id="{88D039BC-1187-4502-8C41-D5AA040E54C4}"/>
                    </a:ext>
                  </a:extLst>
                </p14:cNvPr>
                <p14:cNvContentPartPr/>
                <p14:nvPr/>
              </p14:nvContentPartPr>
              <p14:xfrm>
                <a:off x="924127" y="963444"/>
                <a:ext cx="141840" cy="89280"/>
              </p14:xfrm>
            </p:contentPart>
          </mc:Choice>
          <mc:Fallback xmlns="">
            <p:pic>
              <p:nvPicPr>
                <p:cNvPr id="167449" name="Freihand 167448">
                  <a:extLst>
                    <a:ext uri="{FF2B5EF4-FFF2-40B4-BE49-F238E27FC236}">
                      <a16:creationId xmlns:a16="http://schemas.microsoft.com/office/drawing/2014/main" id="{88D039BC-1187-4502-8C41-D5AA040E54C4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19807" y="959124"/>
                  <a:ext cx="150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67452" name="Freihand 167451">
                  <a:extLst>
                    <a:ext uri="{FF2B5EF4-FFF2-40B4-BE49-F238E27FC236}">
                      <a16:creationId xmlns:a16="http://schemas.microsoft.com/office/drawing/2014/main" id="{14EF2F6C-C52B-40F2-9DB1-1F25ABF2E97E}"/>
                    </a:ext>
                  </a:extLst>
                </p14:cNvPr>
                <p14:cNvContentPartPr/>
                <p14:nvPr/>
              </p14:nvContentPartPr>
              <p14:xfrm>
                <a:off x="1098367" y="882444"/>
                <a:ext cx="10440" cy="66960"/>
              </p14:xfrm>
            </p:contentPart>
          </mc:Choice>
          <mc:Fallback xmlns="">
            <p:pic>
              <p:nvPicPr>
                <p:cNvPr id="167452" name="Freihand 167451">
                  <a:extLst>
                    <a:ext uri="{FF2B5EF4-FFF2-40B4-BE49-F238E27FC236}">
                      <a16:creationId xmlns:a16="http://schemas.microsoft.com/office/drawing/2014/main" id="{14EF2F6C-C52B-40F2-9DB1-1F25ABF2E97E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094047" y="878124"/>
                  <a:ext cx="19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67454" name="Freihand 167453">
                  <a:extLst>
                    <a:ext uri="{FF2B5EF4-FFF2-40B4-BE49-F238E27FC236}">
                      <a16:creationId xmlns:a16="http://schemas.microsoft.com/office/drawing/2014/main" id="{8C2556E5-0E71-48AB-9D77-386C15CD81DE}"/>
                    </a:ext>
                  </a:extLst>
                </p14:cNvPr>
                <p14:cNvContentPartPr/>
                <p14:nvPr/>
              </p14:nvContentPartPr>
              <p14:xfrm>
                <a:off x="1191607" y="992964"/>
                <a:ext cx="27000" cy="9360"/>
              </p14:xfrm>
            </p:contentPart>
          </mc:Choice>
          <mc:Fallback xmlns="">
            <p:pic>
              <p:nvPicPr>
                <p:cNvPr id="167454" name="Freihand 167453">
                  <a:extLst>
                    <a:ext uri="{FF2B5EF4-FFF2-40B4-BE49-F238E27FC236}">
                      <a16:creationId xmlns:a16="http://schemas.microsoft.com/office/drawing/2014/main" id="{8C2556E5-0E71-48AB-9D77-386C15CD81D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187287" y="988644"/>
                  <a:ext cx="3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67455" name="Freihand 167454">
                  <a:extLst>
                    <a:ext uri="{FF2B5EF4-FFF2-40B4-BE49-F238E27FC236}">
                      <a16:creationId xmlns:a16="http://schemas.microsoft.com/office/drawing/2014/main" id="{200C8EE0-18B8-45A4-A9E8-4626C058727A}"/>
                    </a:ext>
                  </a:extLst>
                </p14:cNvPr>
                <p14:cNvContentPartPr/>
                <p14:nvPr/>
              </p14:nvContentPartPr>
              <p14:xfrm>
                <a:off x="1284847" y="964524"/>
                <a:ext cx="78480" cy="95760"/>
              </p14:xfrm>
            </p:contentPart>
          </mc:Choice>
          <mc:Fallback xmlns="">
            <p:pic>
              <p:nvPicPr>
                <p:cNvPr id="167455" name="Freihand 167454">
                  <a:extLst>
                    <a:ext uri="{FF2B5EF4-FFF2-40B4-BE49-F238E27FC236}">
                      <a16:creationId xmlns:a16="http://schemas.microsoft.com/office/drawing/2014/main" id="{200C8EE0-18B8-45A4-A9E8-4626C058727A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280527" y="960204"/>
                  <a:ext cx="87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67456" name="Freihand 167455">
                  <a:extLst>
                    <a:ext uri="{FF2B5EF4-FFF2-40B4-BE49-F238E27FC236}">
                      <a16:creationId xmlns:a16="http://schemas.microsoft.com/office/drawing/2014/main" id="{9F3DA020-0795-4A26-9584-2B0F54E5AC50}"/>
                    </a:ext>
                  </a:extLst>
                </p14:cNvPr>
                <p14:cNvContentPartPr/>
                <p14:nvPr/>
              </p14:nvContentPartPr>
              <p14:xfrm>
                <a:off x="1286287" y="981444"/>
                <a:ext cx="85320" cy="70560"/>
              </p14:xfrm>
            </p:contentPart>
          </mc:Choice>
          <mc:Fallback xmlns="">
            <p:pic>
              <p:nvPicPr>
                <p:cNvPr id="167456" name="Freihand 167455">
                  <a:extLst>
                    <a:ext uri="{FF2B5EF4-FFF2-40B4-BE49-F238E27FC236}">
                      <a16:creationId xmlns:a16="http://schemas.microsoft.com/office/drawing/2014/main" id="{9F3DA020-0795-4A26-9584-2B0F54E5AC5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281967" y="977124"/>
                  <a:ext cx="93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67457" name="Freihand 167456">
                  <a:extLst>
                    <a:ext uri="{FF2B5EF4-FFF2-40B4-BE49-F238E27FC236}">
                      <a16:creationId xmlns:a16="http://schemas.microsoft.com/office/drawing/2014/main" id="{EC7DE27E-34F1-428B-A137-9B6ED73F78A9}"/>
                    </a:ext>
                  </a:extLst>
                </p14:cNvPr>
                <p14:cNvContentPartPr/>
                <p14:nvPr/>
              </p14:nvContentPartPr>
              <p14:xfrm>
                <a:off x="1485727" y="1012764"/>
                <a:ext cx="125280" cy="6840"/>
              </p14:xfrm>
            </p:contentPart>
          </mc:Choice>
          <mc:Fallback xmlns="">
            <p:pic>
              <p:nvPicPr>
                <p:cNvPr id="167457" name="Freihand 167456">
                  <a:extLst>
                    <a:ext uri="{FF2B5EF4-FFF2-40B4-BE49-F238E27FC236}">
                      <a16:creationId xmlns:a16="http://schemas.microsoft.com/office/drawing/2014/main" id="{EC7DE27E-34F1-428B-A137-9B6ED73F78A9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481407" y="1008444"/>
                  <a:ext cx="133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67464" name="Freihand 167463">
                  <a:extLst>
                    <a:ext uri="{FF2B5EF4-FFF2-40B4-BE49-F238E27FC236}">
                      <a16:creationId xmlns:a16="http://schemas.microsoft.com/office/drawing/2014/main" id="{9F2779C6-4020-4C9D-A176-A9371238E396}"/>
                    </a:ext>
                  </a:extLst>
                </p14:cNvPr>
                <p14:cNvContentPartPr/>
                <p14:nvPr/>
              </p14:nvContentPartPr>
              <p14:xfrm>
                <a:off x="1712167" y="957684"/>
                <a:ext cx="133920" cy="78480"/>
              </p14:xfrm>
            </p:contentPart>
          </mc:Choice>
          <mc:Fallback xmlns="">
            <p:pic>
              <p:nvPicPr>
                <p:cNvPr id="167464" name="Freihand 167463">
                  <a:extLst>
                    <a:ext uri="{FF2B5EF4-FFF2-40B4-BE49-F238E27FC236}">
                      <a16:creationId xmlns:a16="http://schemas.microsoft.com/office/drawing/2014/main" id="{9F2779C6-4020-4C9D-A176-A9371238E396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707847" y="953364"/>
                  <a:ext cx="142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67468" name="Freihand 167467">
                  <a:extLst>
                    <a:ext uri="{FF2B5EF4-FFF2-40B4-BE49-F238E27FC236}">
                      <a16:creationId xmlns:a16="http://schemas.microsoft.com/office/drawing/2014/main" id="{C6537B86-D15C-4262-B8E2-AE0F0D47F8A8}"/>
                    </a:ext>
                  </a:extLst>
                </p14:cNvPr>
                <p14:cNvContentPartPr/>
                <p14:nvPr/>
              </p14:nvContentPartPr>
              <p14:xfrm>
                <a:off x="2052007" y="1103124"/>
                <a:ext cx="124200" cy="8640"/>
              </p14:xfrm>
            </p:contentPart>
          </mc:Choice>
          <mc:Fallback xmlns="">
            <p:pic>
              <p:nvPicPr>
                <p:cNvPr id="167468" name="Freihand 167467">
                  <a:extLst>
                    <a:ext uri="{FF2B5EF4-FFF2-40B4-BE49-F238E27FC236}">
                      <a16:creationId xmlns:a16="http://schemas.microsoft.com/office/drawing/2014/main" id="{C6537B86-D15C-4262-B8E2-AE0F0D47F8A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47687" y="1098804"/>
                  <a:ext cx="132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167469" name="Freihand 167468">
                  <a:extLst>
                    <a:ext uri="{FF2B5EF4-FFF2-40B4-BE49-F238E27FC236}">
                      <a16:creationId xmlns:a16="http://schemas.microsoft.com/office/drawing/2014/main" id="{7473BA9D-FC40-48CC-B937-6C1123574D0A}"/>
                    </a:ext>
                  </a:extLst>
                </p14:cNvPr>
                <p14:cNvContentPartPr/>
                <p14:nvPr/>
              </p14:nvContentPartPr>
              <p14:xfrm>
                <a:off x="2056687" y="1120404"/>
                <a:ext cx="155880" cy="33120"/>
              </p14:xfrm>
            </p:contentPart>
          </mc:Choice>
          <mc:Fallback xmlns="">
            <p:pic>
              <p:nvPicPr>
                <p:cNvPr id="167469" name="Freihand 167468">
                  <a:extLst>
                    <a:ext uri="{FF2B5EF4-FFF2-40B4-BE49-F238E27FC236}">
                      <a16:creationId xmlns:a16="http://schemas.microsoft.com/office/drawing/2014/main" id="{7473BA9D-FC40-48CC-B937-6C1123574D0A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2052367" y="1116084"/>
                  <a:ext cx="164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167470" name="Freihand 167469">
                  <a:extLst>
                    <a:ext uri="{FF2B5EF4-FFF2-40B4-BE49-F238E27FC236}">
                      <a16:creationId xmlns:a16="http://schemas.microsoft.com/office/drawing/2014/main" id="{4EA38A16-C3C1-496D-A570-AA11504D3A6D}"/>
                    </a:ext>
                  </a:extLst>
                </p14:cNvPr>
                <p14:cNvContentPartPr/>
                <p14:nvPr/>
              </p14:nvContentPartPr>
              <p14:xfrm>
                <a:off x="2280247" y="1042284"/>
                <a:ext cx="150120" cy="137520"/>
              </p14:xfrm>
            </p:contentPart>
          </mc:Choice>
          <mc:Fallback xmlns="">
            <p:pic>
              <p:nvPicPr>
                <p:cNvPr id="167470" name="Freihand 167469">
                  <a:extLst>
                    <a:ext uri="{FF2B5EF4-FFF2-40B4-BE49-F238E27FC236}">
                      <a16:creationId xmlns:a16="http://schemas.microsoft.com/office/drawing/2014/main" id="{4EA38A16-C3C1-496D-A570-AA11504D3A6D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275927" y="1037964"/>
                  <a:ext cx="15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167465" name="Freihand 167464">
                  <a:extLst>
                    <a:ext uri="{FF2B5EF4-FFF2-40B4-BE49-F238E27FC236}">
                      <a16:creationId xmlns:a16="http://schemas.microsoft.com/office/drawing/2014/main" id="{045C4DE0-9EAF-4A7F-90C1-BA7599A5246D}"/>
                    </a:ext>
                  </a:extLst>
                </p14:cNvPr>
                <p14:cNvContentPartPr/>
                <p14:nvPr/>
              </p14:nvContentPartPr>
              <p14:xfrm>
                <a:off x="1289167" y="1223724"/>
                <a:ext cx="45000" cy="124920"/>
              </p14:xfrm>
            </p:contentPart>
          </mc:Choice>
          <mc:Fallback xmlns="">
            <p:pic>
              <p:nvPicPr>
                <p:cNvPr id="167465" name="Freihand 167464">
                  <a:extLst>
                    <a:ext uri="{FF2B5EF4-FFF2-40B4-BE49-F238E27FC236}">
                      <a16:creationId xmlns:a16="http://schemas.microsoft.com/office/drawing/2014/main" id="{045C4DE0-9EAF-4A7F-90C1-BA7599A5246D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284847" y="1219404"/>
                  <a:ext cx="53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167466" name="Freihand 167465">
                  <a:extLst>
                    <a:ext uri="{FF2B5EF4-FFF2-40B4-BE49-F238E27FC236}">
                      <a16:creationId xmlns:a16="http://schemas.microsoft.com/office/drawing/2014/main" id="{5F2B1633-42D7-48BA-8A1B-421CBF8EF99D}"/>
                    </a:ext>
                  </a:extLst>
                </p14:cNvPr>
                <p14:cNvContentPartPr/>
                <p14:nvPr/>
              </p14:nvContentPartPr>
              <p14:xfrm>
                <a:off x="1238767" y="1250004"/>
                <a:ext cx="158760" cy="85680"/>
              </p14:xfrm>
            </p:contentPart>
          </mc:Choice>
          <mc:Fallback xmlns="">
            <p:pic>
              <p:nvPicPr>
                <p:cNvPr id="167466" name="Freihand 167465">
                  <a:extLst>
                    <a:ext uri="{FF2B5EF4-FFF2-40B4-BE49-F238E27FC236}">
                      <a16:creationId xmlns:a16="http://schemas.microsoft.com/office/drawing/2014/main" id="{5F2B1633-42D7-48BA-8A1B-421CBF8EF99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234447" y="1245684"/>
                  <a:ext cx="167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167467" name="Freihand 167466">
                  <a:extLst>
                    <a:ext uri="{FF2B5EF4-FFF2-40B4-BE49-F238E27FC236}">
                      <a16:creationId xmlns:a16="http://schemas.microsoft.com/office/drawing/2014/main" id="{A1759352-51C4-481F-8FBA-32F00613A5BE}"/>
                    </a:ext>
                  </a:extLst>
                </p14:cNvPr>
                <p14:cNvContentPartPr/>
                <p14:nvPr/>
              </p14:nvContentPartPr>
              <p14:xfrm>
                <a:off x="1375927" y="1191324"/>
                <a:ext cx="129960" cy="78840"/>
              </p14:xfrm>
            </p:contentPart>
          </mc:Choice>
          <mc:Fallback xmlns="">
            <p:pic>
              <p:nvPicPr>
                <p:cNvPr id="167467" name="Freihand 167466">
                  <a:extLst>
                    <a:ext uri="{FF2B5EF4-FFF2-40B4-BE49-F238E27FC236}">
                      <a16:creationId xmlns:a16="http://schemas.microsoft.com/office/drawing/2014/main" id="{A1759352-51C4-481F-8FBA-32F00613A5B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371607" y="1187004"/>
                  <a:ext cx="138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167472" name="Freihand 167471">
                  <a:extLst>
                    <a:ext uri="{FF2B5EF4-FFF2-40B4-BE49-F238E27FC236}">
                      <a16:creationId xmlns:a16="http://schemas.microsoft.com/office/drawing/2014/main" id="{6B62E63B-7554-4276-B3E8-122008C6F9F0}"/>
                    </a:ext>
                  </a:extLst>
                </p14:cNvPr>
                <p14:cNvContentPartPr/>
                <p14:nvPr/>
              </p14:nvContentPartPr>
              <p14:xfrm>
                <a:off x="1162087" y="1137684"/>
                <a:ext cx="290160" cy="298080"/>
              </p14:xfrm>
            </p:contentPart>
          </mc:Choice>
          <mc:Fallback xmlns="">
            <p:pic>
              <p:nvPicPr>
                <p:cNvPr id="167472" name="Freihand 167471">
                  <a:extLst>
                    <a:ext uri="{FF2B5EF4-FFF2-40B4-BE49-F238E27FC236}">
                      <a16:creationId xmlns:a16="http://schemas.microsoft.com/office/drawing/2014/main" id="{6B62E63B-7554-4276-B3E8-122008C6F9F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157767" y="1133364"/>
                  <a:ext cx="298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167474" name="Freihand 167473">
                  <a:extLst>
                    <a:ext uri="{FF2B5EF4-FFF2-40B4-BE49-F238E27FC236}">
                      <a16:creationId xmlns:a16="http://schemas.microsoft.com/office/drawing/2014/main" id="{19F3210B-7A86-4EC4-A89F-3E7F7B05183F}"/>
                    </a:ext>
                  </a:extLst>
                </p14:cNvPr>
                <p14:cNvContentPartPr/>
                <p14:nvPr/>
              </p14:nvContentPartPr>
              <p14:xfrm>
                <a:off x="1515607" y="1439724"/>
                <a:ext cx="106920" cy="104760"/>
              </p14:xfrm>
            </p:contentPart>
          </mc:Choice>
          <mc:Fallback xmlns="">
            <p:pic>
              <p:nvPicPr>
                <p:cNvPr id="167474" name="Freihand 167473">
                  <a:extLst>
                    <a:ext uri="{FF2B5EF4-FFF2-40B4-BE49-F238E27FC236}">
                      <a16:creationId xmlns:a16="http://schemas.microsoft.com/office/drawing/2014/main" id="{19F3210B-7A86-4EC4-A89F-3E7F7B05183F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511287" y="1435404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167475" name="Freihand 167474">
                  <a:extLst>
                    <a:ext uri="{FF2B5EF4-FFF2-40B4-BE49-F238E27FC236}">
                      <a16:creationId xmlns:a16="http://schemas.microsoft.com/office/drawing/2014/main" id="{A38DFF23-11D2-4000-ACA1-787D455D6002}"/>
                    </a:ext>
                  </a:extLst>
                </p14:cNvPr>
                <p14:cNvContentPartPr/>
                <p14:nvPr/>
              </p14:nvContentPartPr>
              <p14:xfrm>
                <a:off x="1683727" y="1345044"/>
                <a:ext cx="15120" cy="79200"/>
              </p14:xfrm>
            </p:contentPart>
          </mc:Choice>
          <mc:Fallback xmlns="">
            <p:pic>
              <p:nvPicPr>
                <p:cNvPr id="167475" name="Freihand 167474">
                  <a:extLst>
                    <a:ext uri="{FF2B5EF4-FFF2-40B4-BE49-F238E27FC236}">
                      <a16:creationId xmlns:a16="http://schemas.microsoft.com/office/drawing/2014/main" id="{A38DFF23-11D2-4000-ACA1-787D455D600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679407" y="1340724"/>
                  <a:ext cx="2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167476" name="Freihand 167475">
                  <a:extLst>
                    <a:ext uri="{FF2B5EF4-FFF2-40B4-BE49-F238E27FC236}">
                      <a16:creationId xmlns:a16="http://schemas.microsoft.com/office/drawing/2014/main" id="{AD9C719E-88F2-4D09-9972-455C1F8A67AD}"/>
                    </a:ext>
                  </a:extLst>
                </p14:cNvPr>
                <p14:cNvContentPartPr/>
                <p14:nvPr/>
              </p14:nvContentPartPr>
              <p14:xfrm>
                <a:off x="1095487" y="1458084"/>
                <a:ext cx="119520" cy="20160"/>
              </p14:xfrm>
            </p:contentPart>
          </mc:Choice>
          <mc:Fallback xmlns="">
            <p:pic>
              <p:nvPicPr>
                <p:cNvPr id="167476" name="Freihand 167475">
                  <a:extLst>
                    <a:ext uri="{FF2B5EF4-FFF2-40B4-BE49-F238E27FC236}">
                      <a16:creationId xmlns:a16="http://schemas.microsoft.com/office/drawing/2014/main" id="{AD9C719E-88F2-4D09-9972-455C1F8A67AD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091167" y="1453764"/>
                  <a:ext cx="12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167477" name="Freihand 167476">
                  <a:extLst>
                    <a:ext uri="{FF2B5EF4-FFF2-40B4-BE49-F238E27FC236}">
                      <a16:creationId xmlns:a16="http://schemas.microsoft.com/office/drawing/2014/main" id="{B5AB6818-65BF-4969-A271-25EB07B8FB84}"/>
                    </a:ext>
                  </a:extLst>
                </p14:cNvPr>
                <p14:cNvContentPartPr/>
                <p14:nvPr/>
              </p14:nvContentPartPr>
              <p14:xfrm>
                <a:off x="1105567" y="1505604"/>
                <a:ext cx="137160" cy="17280"/>
              </p14:xfrm>
            </p:contentPart>
          </mc:Choice>
          <mc:Fallback xmlns="">
            <p:pic>
              <p:nvPicPr>
                <p:cNvPr id="167477" name="Freihand 167476">
                  <a:extLst>
                    <a:ext uri="{FF2B5EF4-FFF2-40B4-BE49-F238E27FC236}">
                      <a16:creationId xmlns:a16="http://schemas.microsoft.com/office/drawing/2014/main" id="{B5AB6818-65BF-4969-A271-25EB07B8FB8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101247" y="1501284"/>
                  <a:ext cx="145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167478" name="Freihand 167477">
                  <a:extLst>
                    <a:ext uri="{FF2B5EF4-FFF2-40B4-BE49-F238E27FC236}">
                      <a16:creationId xmlns:a16="http://schemas.microsoft.com/office/drawing/2014/main" id="{03176F52-898B-4373-8EBF-30D6D16854D9}"/>
                    </a:ext>
                  </a:extLst>
                </p14:cNvPr>
                <p14:cNvContentPartPr/>
                <p14:nvPr/>
              </p14:nvContentPartPr>
              <p14:xfrm>
                <a:off x="1240207" y="1455204"/>
                <a:ext cx="62280" cy="96840"/>
              </p14:xfrm>
            </p:contentPart>
          </mc:Choice>
          <mc:Fallback xmlns="">
            <p:pic>
              <p:nvPicPr>
                <p:cNvPr id="167478" name="Freihand 167477">
                  <a:extLst>
                    <a:ext uri="{FF2B5EF4-FFF2-40B4-BE49-F238E27FC236}">
                      <a16:creationId xmlns:a16="http://schemas.microsoft.com/office/drawing/2014/main" id="{03176F52-898B-4373-8EBF-30D6D16854D9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235887" y="1450884"/>
                  <a:ext cx="70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167479" name="Freihand 167478">
                  <a:extLst>
                    <a:ext uri="{FF2B5EF4-FFF2-40B4-BE49-F238E27FC236}">
                      <a16:creationId xmlns:a16="http://schemas.microsoft.com/office/drawing/2014/main" id="{C0BAF181-EE2D-4955-A0CB-10B5E6C6A1C1}"/>
                    </a:ext>
                  </a:extLst>
                </p14:cNvPr>
                <p14:cNvContentPartPr/>
                <p14:nvPr/>
              </p14:nvContentPartPr>
              <p14:xfrm>
                <a:off x="1813687" y="1457724"/>
                <a:ext cx="172440" cy="3960"/>
              </p14:xfrm>
            </p:contentPart>
          </mc:Choice>
          <mc:Fallback xmlns="">
            <p:pic>
              <p:nvPicPr>
                <p:cNvPr id="167479" name="Freihand 167478">
                  <a:extLst>
                    <a:ext uri="{FF2B5EF4-FFF2-40B4-BE49-F238E27FC236}">
                      <a16:creationId xmlns:a16="http://schemas.microsoft.com/office/drawing/2014/main" id="{C0BAF181-EE2D-4955-A0CB-10B5E6C6A1C1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809367" y="1453404"/>
                  <a:ext cx="181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167480" name="Freihand 167479">
                  <a:extLst>
                    <a:ext uri="{FF2B5EF4-FFF2-40B4-BE49-F238E27FC236}">
                      <a16:creationId xmlns:a16="http://schemas.microsoft.com/office/drawing/2014/main" id="{2117C75C-8D20-47B2-B438-7335E4BE1D14}"/>
                    </a:ext>
                  </a:extLst>
                </p14:cNvPr>
                <p14:cNvContentPartPr/>
                <p14:nvPr/>
              </p14:nvContentPartPr>
              <p14:xfrm>
                <a:off x="1809007" y="1502004"/>
                <a:ext cx="158400" cy="16200"/>
              </p14:xfrm>
            </p:contentPart>
          </mc:Choice>
          <mc:Fallback xmlns="">
            <p:pic>
              <p:nvPicPr>
                <p:cNvPr id="167480" name="Freihand 167479">
                  <a:extLst>
                    <a:ext uri="{FF2B5EF4-FFF2-40B4-BE49-F238E27FC236}">
                      <a16:creationId xmlns:a16="http://schemas.microsoft.com/office/drawing/2014/main" id="{2117C75C-8D20-47B2-B438-7335E4BE1D1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804687" y="1497684"/>
                  <a:ext cx="167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167481" name="Freihand 167480">
                  <a:extLst>
                    <a:ext uri="{FF2B5EF4-FFF2-40B4-BE49-F238E27FC236}">
                      <a16:creationId xmlns:a16="http://schemas.microsoft.com/office/drawing/2014/main" id="{F72B4ECC-75E2-44F4-8B22-C0AEEEA926A1}"/>
                    </a:ext>
                  </a:extLst>
                </p14:cNvPr>
                <p14:cNvContentPartPr/>
                <p14:nvPr/>
              </p14:nvContentPartPr>
              <p14:xfrm>
                <a:off x="2235607" y="1301844"/>
                <a:ext cx="153000" cy="76320"/>
              </p14:xfrm>
            </p:contentPart>
          </mc:Choice>
          <mc:Fallback xmlns="">
            <p:pic>
              <p:nvPicPr>
                <p:cNvPr id="167481" name="Freihand 167480">
                  <a:extLst>
                    <a:ext uri="{FF2B5EF4-FFF2-40B4-BE49-F238E27FC236}">
                      <a16:creationId xmlns:a16="http://schemas.microsoft.com/office/drawing/2014/main" id="{F72B4ECC-75E2-44F4-8B22-C0AEEEA926A1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231287" y="1297524"/>
                  <a:ext cx="16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167482" name="Freihand 167481">
                  <a:extLst>
                    <a:ext uri="{FF2B5EF4-FFF2-40B4-BE49-F238E27FC236}">
                      <a16:creationId xmlns:a16="http://schemas.microsoft.com/office/drawing/2014/main" id="{72C23591-7582-43B0-AC28-F9E52946194A}"/>
                    </a:ext>
                  </a:extLst>
                </p14:cNvPr>
                <p14:cNvContentPartPr/>
                <p14:nvPr/>
              </p14:nvContentPartPr>
              <p14:xfrm>
                <a:off x="2207887" y="1408404"/>
                <a:ext cx="216360" cy="7560"/>
              </p14:xfrm>
            </p:contentPart>
          </mc:Choice>
          <mc:Fallback xmlns="">
            <p:pic>
              <p:nvPicPr>
                <p:cNvPr id="167482" name="Freihand 167481">
                  <a:extLst>
                    <a:ext uri="{FF2B5EF4-FFF2-40B4-BE49-F238E27FC236}">
                      <a16:creationId xmlns:a16="http://schemas.microsoft.com/office/drawing/2014/main" id="{72C23591-7582-43B0-AC28-F9E52946194A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203567" y="1404084"/>
                  <a:ext cx="225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167483" name="Freihand 167482">
                  <a:extLst>
                    <a:ext uri="{FF2B5EF4-FFF2-40B4-BE49-F238E27FC236}">
                      <a16:creationId xmlns:a16="http://schemas.microsoft.com/office/drawing/2014/main" id="{7F0A00C5-BC24-4E97-B4A1-1FE68A5E92E7}"/>
                    </a:ext>
                  </a:extLst>
                </p14:cNvPr>
                <p14:cNvContentPartPr/>
                <p14:nvPr/>
              </p14:nvContentPartPr>
              <p14:xfrm>
                <a:off x="2221567" y="1469244"/>
                <a:ext cx="150480" cy="118800"/>
              </p14:xfrm>
            </p:contentPart>
          </mc:Choice>
          <mc:Fallback xmlns="">
            <p:pic>
              <p:nvPicPr>
                <p:cNvPr id="167483" name="Freihand 167482">
                  <a:extLst>
                    <a:ext uri="{FF2B5EF4-FFF2-40B4-BE49-F238E27FC236}">
                      <a16:creationId xmlns:a16="http://schemas.microsoft.com/office/drawing/2014/main" id="{7F0A00C5-BC24-4E97-B4A1-1FE68A5E92E7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217247" y="1464924"/>
                  <a:ext cx="159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167484" name="Freihand 167483">
                  <a:extLst>
                    <a:ext uri="{FF2B5EF4-FFF2-40B4-BE49-F238E27FC236}">
                      <a16:creationId xmlns:a16="http://schemas.microsoft.com/office/drawing/2014/main" id="{DEE1898B-4D49-47CB-8102-8D6D21AADF20}"/>
                    </a:ext>
                  </a:extLst>
                </p14:cNvPr>
                <p14:cNvContentPartPr/>
                <p14:nvPr/>
              </p14:nvContentPartPr>
              <p14:xfrm>
                <a:off x="2256487" y="1479324"/>
                <a:ext cx="110520" cy="87480"/>
              </p14:xfrm>
            </p:contentPart>
          </mc:Choice>
          <mc:Fallback xmlns="">
            <p:pic>
              <p:nvPicPr>
                <p:cNvPr id="167484" name="Freihand 167483">
                  <a:extLst>
                    <a:ext uri="{FF2B5EF4-FFF2-40B4-BE49-F238E27FC236}">
                      <a16:creationId xmlns:a16="http://schemas.microsoft.com/office/drawing/2014/main" id="{DEE1898B-4D49-47CB-8102-8D6D21AADF20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252167" y="1475004"/>
                  <a:ext cx="11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167485" name="Freihand 167484">
                  <a:extLst>
                    <a:ext uri="{FF2B5EF4-FFF2-40B4-BE49-F238E27FC236}">
                      <a16:creationId xmlns:a16="http://schemas.microsoft.com/office/drawing/2014/main" id="{196B4402-337C-4A13-9020-654E1E9F5B41}"/>
                    </a:ext>
                  </a:extLst>
                </p14:cNvPr>
                <p14:cNvContentPartPr/>
                <p14:nvPr/>
              </p14:nvContentPartPr>
              <p14:xfrm>
                <a:off x="2106727" y="1228044"/>
                <a:ext cx="419400" cy="415440"/>
              </p14:xfrm>
            </p:contentPart>
          </mc:Choice>
          <mc:Fallback xmlns="">
            <p:pic>
              <p:nvPicPr>
                <p:cNvPr id="167485" name="Freihand 167484">
                  <a:extLst>
                    <a:ext uri="{FF2B5EF4-FFF2-40B4-BE49-F238E27FC236}">
                      <a16:creationId xmlns:a16="http://schemas.microsoft.com/office/drawing/2014/main" id="{196B4402-337C-4A13-9020-654E1E9F5B41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102407" y="1223724"/>
                  <a:ext cx="4280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167487" name="Freihand 167486">
                  <a:extLst>
                    <a:ext uri="{FF2B5EF4-FFF2-40B4-BE49-F238E27FC236}">
                      <a16:creationId xmlns:a16="http://schemas.microsoft.com/office/drawing/2014/main" id="{77153C51-F2D9-4E76-9664-74CF915125B4}"/>
                    </a:ext>
                  </a:extLst>
                </p14:cNvPr>
                <p14:cNvContentPartPr/>
                <p14:nvPr/>
              </p14:nvContentPartPr>
              <p14:xfrm>
                <a:off x="2594167" y="1172244"/>
                <a:ext cx="19080" cy="142200"/>
              </p14:xfrm>
            </p:contentPart>
          </mc:Choice>
          <mc:Fallback xmlns="">
            <p:pic>
              <p:nvPicPr>
                <p:cNvPr id="167487" name="Freihand 167486">
                  <a:extLst>
                    <a:ext uri="{FF2B5EF4-FFF2-40B4-BE49-F238E27FC236}">
                      <a16:creationId xmlns:a16="http://schemas.microsoft.com/office/drawing/2014/main" id="{77153C51-F2D9-4E76-9664-74CF915125B4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589847" y="1167924"/>
                  <a:ext cx="27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167488" name="Freihand 167487">
                  <a:extLst>
                    <a:ext uri="{FF2B5EF4-FFF2-40B4-BE49-F238E27FC236}">
                      <a16:creationId xmlns:a16="http://schemas.microsoft.com/office/drawing/2014/main" id="{950A426B-4425-47D1-B677-CF2B2E37AD4F}"/>
                    </a:ext>
                  </a:extLst>
                </p14:cNvPr>
                <p14:cNvContentPartPr/>
                <p14:nvPr/>
              </p14:nvContentPartPr>
              <p14:xfrm>
                <a:off x="2522887" y="1175844"/>
                <a:ext cx="129600" cy="110880"/>
              </p14:xfrm>
            </p:contentPart>
          </mc:Choice>
          <mc:Fallback xmlns="">
            <p:pic>
              <p:nvPicPr>
                <p:cNvPr id="167488" name="Freihand 167487">
                  <a:extLst>
                    <a:ext uri="{FF2B5EF4-FFF2-40B4-BE49-F238E27FC236}">
                      <a16:creationId xmlns:a16="http://schemas.microsoft.com/office/drawing/2014/main" id="{950A426B-4425-47D1-B677-CF2B2E37AD4F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518567" y="1171524"/>
                  <a:ext cx="13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167489" name="Freihand 167488">
                  <a:extLst>
                    <a:ext uri="{FF2B5EF4-FFF2-40B4-BE49-F238E27FC236}">
                      <a16:creationId xmlns:a16="http://schemas.microsoft.com/office/drawing/2014/main" id="{E54FBAF7-9EFF-40E7-83AC-43FFB3833F31}"/>
                    </a:ext>
                  </a:extLst>
                </p14:cNvPr>
                <p14:cNvContentPartPr/>
                <p14:nvPr/>
              </p14:nvContentPartPr>
              <p14:xfrm>
                <a:off x="2687407" y="1146684"/>
                <a:ext cx="96120" cy="90720"/>
              </p14:xfrm>
            </p:contentPart>
          </mc:Choice>
          <mc:Fallback xmlns="">
            <p:pic>
              <p:nvPicPr>
                <p:cNvPr id="167489" name="Freihand 167488">
                  <a:extLst>
                    <a:ext uri="{FF2B5EF4-FFF2-40B4-BE49-F238E27FC236}">
                      <a16:creationId xmlns:a16="http://schemas.microsoft.com/office/drawing/2014/main" id="{E54FBAF7-9EFF-40E7-83AC-43FFB3833F31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683087" y="1142364"/>
                  <a:ext cx="104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167490" name="Freihand 167489">
                  <a:extLst>
                    <a:ext uri="{FF2B5EF4-FFF2-40B4-BE49-F238E27FC236}">
                      <a16:creationId xmlns:a16="http://schemas.microsoft.com/office/drawing/2014/main" id="{1484AC63-6F6E-4D63-A69C-E3EFA677CBF0}"/>
                    </a:ext>
                  </a:extLst>
                </p14:cNvPr>
                <p14:cNvContentPartPr/>
                <p14:nvPr/>
              </p14:nvContentPartPr>
              <p14:xfrm>
                <a:off x="2727367" y="1196004"/>
                <a:ext cx="64080" cy="49680"/>
              </p14:xfrm>
            </p:contentPart>
          </mc:Choice>
          <mc:Fallback xmlns="">
            <p:pic>
              <p:nvPicPr>
                <p:cNvPr id="167490" name="Freihand 167489">
                  <a:extLst>
                    <a:ext uri="{FF2B5EF4-FFF2-40B4-BE49-F238E27FC236}">
                      <a16:creationId xmlns:a16="http://schemas.microsoft.com/office/drawing/2014/main" id="{1484AC63-6F6E-4D63-A69C-E3EFA677CBF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723047" y="1191684"/>
                  <a:ext cx="72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167491" name="Freihand 167490">
                  <a:extLst>
                    <a:ext uri="{FF2B5EF4-FFF2-40B4-BE49-F238E27FC236}">
                      <a16:creationId xmlns:a16="http://schemas.microsoft.com/office/drawing/2014/main" id="{C50322E7-C67A-4E49-B4EB-8D97189E5E48}"/>
                    </a:ext>
                  </a:extLst>
                </p14:cNvPr>
                <p14:cNvContentPartPr/>
                <p14:nvPr/>
              </p14:nvContentPartPr>
              <p14:xfrm>
                <a:off x="1338487" y="1595964"/>
                <a:ext cx="170640" cy="104760"/>
              </p14:xfrm>
            </p:contentPart>
          </mc:Choice>
          <mc:Fallback xmlns="">
            <p:pic>
              <p:nvPicPr>
                <p:cNvPr id="167491" name="Freihand 167490">
                  <a:extLst>
                    <a:ext uri="{FF2B5EF4-FFF2-40B4-BE49-F238E27FC236}">
                      <a16:creationId xmlns:a16="http://schemas.microsoft.com/office/drawing/2014/main" id="{C50322E7-C67A-4E49-B4EB-8D97189E5E48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334167" y="1591644"/>
                  <a:ext cx="179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167492" name="Freihand 167491">
                  <a:extLst>
                    <a:ext uri="{FF2B5EF4-FFF2-40B4-BE49-F238E27FC236}">
                      <a16:creationId xmlns:a16="http://schemas.microsoft.com/office/drawing/2014/main" id="{14E14DDE-2DD9-4A97-88DA-23861A0C7344}"/>
                    </a:ext>
                  </a:extLst>
                </p14:cNvPr>
                <p14:cNvContentPartPr/>
                <p14:nvPr/>
              </p14:nvContentPartPr>
              <p14:xfrm>
                <a:off x="1523887" y="1577964"/>
                <a:ext cx="87480" cy="110160"/>
              </p14:xfrm>
            </p:contentPart>
          </mc:Choice>
          <mc:Fallback xmlns="">
            <p:pic>
              <p:nvPicPr>
                <p:cNvPr id="167492" name="Freihand 167491">
                  <a:extLst>
                    <a:ext uri="{FF2B5EF4-FFF2-40B4-BE49-F238E27FC236}">
                      <a16:creationId xmlns:a16="http://schemas.microsoft.com/office/drawing/2014/main" id="{14E14DDE-2DD9-4A97-88DA-23861A0C734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519567" y="1573644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167493" name="Freihand 167492">
                  <a:extLst>
                    <a:ext uri="{FF2B5EF4-FFF2-40B4-BE49-F238E27FC236}">
                      <a16:creationId xmlns:a16="http://schemas.microsoft.com/office/drawing/2014/main" id="{D09F4F75-6B2B-4BC0-B204-0FAEBA319C24}"/>
                    </a:ext>
                  </a:extLst>
                </p14:cNvPr>
                <p14:cNvContentPartPr/>
                <p14:nvPr/>
              </p14:nvContentPartPr>
              <p14:xfrm>
                <a:off x="1574287" y="1631604"/>
                <a:ext cx="51120" cy="50400"/>
              </p14:xfrm>
            </p:contentPart>
          </mc:Choice>
          <mc:Fallback xmlns="">
            <p:pic>
              <p:nvPicPr>
                <p:cNvPr id="167493" name="Freihand 167492">
                  <a:extLst>
                    <a:ext uri="{FF2B5EF4-FFF2-40B4-BE49-F238E27FC236}">
                      <a16:creationId xmlns:a16="http://schemas.microsoft.com/office/drawing/2014/main" id="{D09F4F75-6B2B-4BC0-B204-0FAEBA319C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569967" y="1627284"/>
                  <a:ext cx="597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496" name="Gruppieren 167495">
            <a:extLst>
              <a:ext uri="{FF2B5EF4-FFF2-40B4-BE49-F238E27FC236}">
                <a16:creationId xmlns:a16="http://schemas.microsoft.com/office/drawing/2014/main" id="{AAE37748-D795-4D1E-BF05-AAEA4EE97A41}"/>
              </a:ext>
            </a:extLst>
          </p:cNvPr>
          <p:cNvGrpSpPr/>
          <p:nvPr/>
        </p:nvGrpSpPr>
        <p:grpSpPr>
          <a:xfrm>
            <a:off x="-35993" y="2146044"/>
            <a:ext cx="2100960" cy="901080"/>
            <a:chOff x="-35993" y="2146044"/>
            <a:chExt cx="210096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166949" name="Freihand 166948">
                  <a:extLst>
                    <a:ext uri="{FF2B5EF4-FFF2-40B4-BE49-F238E27FC236}">
                      <a16:creationId xmlns:a16="http://schemas.microsoft.com/office/drawing/2014/main" id="{C4F7337B-7D3B-40DC-ABC1-DE754A12150A}"/>
                    </a:ext>
                  </a:extLst>
                </p14:cNvPr>
                <p14:cNvContentPartPr/>
                <p14:nvPr/>
              </p14:nvContentPartPr>
              <p14:xfrm>
                <a:off x="391327" y="2857044"/>
                <a:ext cx="227520" cy="157680"/>
              </p14:xfrm>
            </p:contentPart>
          </mc:Choice>
          <mc:Fallback xmlns="">
            <p:pic>
              <p:nvPicPr>
                <p:cNvPr id="166949" name="Freihand 166948">
                  <a:extLst>
                    <a:ext uri="{FF2B5EF4-FFF2-40B4-BE49-F238E27FC236}">
                      <a16:creationId xmlns:a16="http://schemas.microsoft.com/office/drawing/2014/main" id="{C4F7337B-7D3B-40DC-ABC1-DE754A12150A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87007" y="2852724"/>
                  <a:ext cx="23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B102EFBF-7EF6-4A5E-81A9-1E0B07F9F9A7}"/>
                    </a:ext>
                  </a:extLst>
                </p14:cNvPr>
                <p14:cNvContentPartPr/>
                <p14:nvPr/>
              </p14:nvContentPartPr>
              <p14:xfrm>
                <a:off x="691567" y="2914284"/>
                <a:ext cx="193320" cy="95040"/>
              </p14:xfrm>
            </p:contentPart>
          </mc:Choice>
          <mc:Fallback xmlns=""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B102EFBF-7EF6-4A5E-81A9-1E0B07F9F9A7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87247" y="2909964"/>
                  <a:ext cx="20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5075E878-0DFD-43F5-9470-3CC83F87FEB3}"/>
                    </a:ext>
                  </a:extLst>
                </p14:cNvPr>
                <p14:cNvContentPartPr/>
                <p14:nvPr/>
              </p14:nvContentPartPr>
              <p14:xfrm>
                <a:off x="905047" y="2925084"/>
                <a:ext cx="351360" cy="106200"/>
              </p14:xfrm>
            </p:contentPart>
          </mc:Choice>
          <mc:Fallback xmlns=""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5075E878-0DFD-43F5-9470-3CC83F87FEB3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900727" y="2920764"/>
                  <a:ext cx="360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25695908-546B-4EF2-8E4F-A9EBA8108C6C}"/>
                    </a:ext>
                  </a:extLst>
                </p14:cNvPr>
                <p14:cNvContentPartPr/>
                <p14:nvPr/>
              </p14:nvContentPartPr>
              <p14:xfrm>
                <a:off x="1561327" y="2866044"/>
                <a:ext cx="141120" cy="119520"/>
              </p14:xfrm>
            </p:contentPart>
          </mc:Choice>
          <mc:Fallback xmlns=""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25695908-546B-4EF2-8E4F-A9EBA8108C6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557007" y="2861724"/>
                  <a:ext cx="149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F360EAEA-BD93-4E55-98F9-154227E40DBE}"/>
                    </a:ext>
                  </a:extLst>
                </p14:cNvPr>
                <p14:cNvContentPartPr/>
                <p14:nvPr/>
              </p14:nvContentPartPr>
              <p14:xfrm>
                <a:off x="1730887" y="2966844"/>
                <a:ext cx="78480" cy="80280"/>
              </p14:xfrm>
            </p:contentPart>
          </mc:Choice>
          <mc:Fallback xmlns=""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F360EAEA-BD93-4E55-98F9-154227E40DB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726567" y="2962524"/>
                  <a:ext cx="87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CCA9B956-DB3A-4508-B211-73806A10BCD5}"/>
                    </a:ext>
                  </a:extLst>
                </p14:cNvPr>
                <p14:cNvContentPartPr/>
                <p14:nvPr/>
              </p14:nvContentPartPr>
              <p14:xfrm>
                <a:off x="1911967" y="2718804"/>
                <a:ext cx="147240" cy="150840"/>
              </p14:xfrm>
            </p:contentPart>
          </mc:Choice>
          <mc:Fallback xmlns=""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CCA9B956-DB3A-4508-B211-73806A10BCD5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907647" y="2714484"/>
                  <a:ext cx="155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94AD098C-B950-4719-AD51-5C5E3AE75A7E}"/>
                    </a:ext>
                  </a:extLst>
                </p14:cNvPr>
                <p14:cNvContentPartPr/>
                <p14:nvPr/>
              </p14:nvContentPartPr>
              <p14:xfrm>
                <a:off x="1974967" y="2939844"/>
                <a:ext cx="55440" cy="22680"/>
              </p14:xfrm>
            </p:contentPart>
          </mc:Choice>
          <mc:Fallback xmlns=""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94AD098C-B950-4719-AD51-5C5E3AE75A7E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970647" y="2935524"/>
                  <a:ext cx="6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C16D7538-C64F-468D-A29C-6FF0FBBB8F86}"/>
                    </a:ext>
                  </a:extLst>
                </p14:cNvPr>
                <p14:cNvContentPartPr/>
                <p14:nvPr/>
              </p14:nvContentPartPr>
              <p14:xfrm>
                <a:off x="344167" y="2379324"/>
                <a:ext cx="360" cy="360"/>
              </p14:xfrm>
            </p:contentPart>
          </mc:Choice>
          <mc:Fallback xmlns=""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C16D7538-C64F-468D-A29C-6FF0FBBB8F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9847" y="23750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2E6E0D7E-6505-405F-BDF3-36FE6DC216B4}"/>
                    </a:ext>
                  </a:extLst>
                </p14:cNvPr>
                <p14:cNvContentPartPr/>
                <p14:nvPr/>
              </p14:nvContentPartPr>
              <p14:xfrm>
                <a:off x="323287" y="2260524"/>
                <a:ext cx="37800" cy="106560"/>
              </p14:xfrm>
            </p:contentPart>
          </mc:Choice>
          <mc:Fallback xmlns=""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2E6E0D7E-6505-405F-BDF3-36FE6DC216B4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18967" y="2256204"/>
                  <a:ext cx="46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D7134B67-CA55-417E-B50B-185C34D40292}"/>
                    </a:ext>
                  </a:extLst>
                </p14:cNvPr>
                <p14:cNvContentPartPr/>
                <p14:nvPr/>
              </p14:nvContentPartPr>
              <p14:xfrm>
                <a:off x="401407" y="2154324"/>
                <a:ext cx="17280" cy="135720"/>
              </p14:xfrm>
            </p:contentPart>
          </mc:Choice>
          <mc:Fallback xmlns=""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D7134B67-CA55-417E-B50B-185C34D40292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397087" y="2150004"/>
                  <a:ext cx="2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678DE82C-4181-46CE-B3EA-0FD4B241AFAD}"/>
                    </a:ext>
                  </a:extLst>
                </p14:cNvPr>
                <p14:cNvContentPartPr/>
                <p14:nvPr/>
              </p14:nvContentPartPr>
              <p14:xfrm>
                <a:off x="393127" y="2157204"/>
                <a:ext cx="83520" cy="19800"/>
              </p14:xfrm>
            </p:contentPart>
          </mc:Choice>
          <mc:Fallback xmlns=""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678DE82C-4181-46CE-B3EA-0FD4B241AFA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388807" y="2152884"/>
                  <a:ext cx="92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BCCE3AA9-60F5-4AC1-BDD8-3B3C13275858}"/>
                    </a:ext>
                  </a:extLst>
                </p14:cNvPr>
                <p14:cNvContentPartPr/>
                <p14:nvPr/>
              </p14:nvContentPartPr>
              <p14:xfrm>
                <a:off x="421927" y="2188524"/>
                <a:ext cx="68400" cy="93960"/>
              </p14:xfrm>
            </p:contentPart>
          </mc:Choice>
          <mc:Fallback xmlns=""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BCCE3AA9-60F5-4AC1-BDD8-3B3C1327585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17607" y="2184204"/>
                  <a:ext cx="77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07EE726F-3809-4B3D-B77A-F90922C82860}"/>
                    </a:ext>
                  </a:extLst>
                </p14:cNvPr>
                <p14:cNvContentPartPr/>
                <p14:nvPr/>
              </p14:nvContentPartPr>
              <p14:xfrm>
                <a:off x="505087" y="2215164"/>
                <a:ext cx="86760" cy="54360"/>
              </p14:xfrm>
            </p:contentPart>
          </mc:Choice>
          <mc:Fallback xmlns=""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07EE726F-3809-4B3D-B77A-F90922C8286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00767" y="2210844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2D0DE730-CF36-4FE7-8D33-2C73237AD82C}"/>
                    </a:ext>
                  </a:extLst>
                </p14:cNvPr>
                <p14:cNvContentPartPr/>
                <p14:nvPr/>
              </p14:nvContentPartPr>
              <p14:xfrm>
                <a:off x="573847" y="2146044"/>
                <a:ext cx="360" cy="360"/>
              </p14:xfrm>
            </p:contentPart>
          </mc:Choice>
          <mc:Fallback xmlns=""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2D0DE730-CF36-4FE7-8D33-2C73237AD8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9527" y="2141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87977A9A-3C5F-40FD-815B-60E7EBB8D552}"/>
                    </a:ext>
                  </a:extLst>
                </p14:cNvPr>
                <p14:cNvContentPartPr/>
                <p14:nvPr/>
              </p14:nvContentPartPr>
              <p14:xfrm>
                <a:off x="594727" y="2147844"/>
                <a:ext cx="86760" cy="111600"/>
              </p14:xfrm>
            </p:contentPart>
          </mc:Choice>
          <mc:Fallback xmlns=""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87977A9A-3C5F-40FD-815B-60E7EBB8D55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90407" y="2143524"/>
                  <a:ext cx="95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5AF36431-8CFE-485F-8091-D5742880B471}"/>
                    </a:ext>
                  </a:extLst>
                </p14:cNvPr>
                <p14:cNvContentPartPr/>
                <p14:nvPr/>
              </p14:nvContentPartPr>
              <p14:xfrm>
                <a:off x="708847" y="2217324"/>
                <a:ext cx="173880" cy="35640"/>
              </p14:xfrm>
            </p:contentPart>
          </mc:Choice>
          <mc:Fallback xmlns=""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5AF36431-8CFE-485F-8091-D5742880B47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704527" y="2213004"/>
                  <a:ext cx="18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7B8F1288-DC05-49B2-BE87-DCE79C81762D}"/>
                    </a:ext>
                  </a:extLst>
                </p14:cNvPr>
                <p14:cNvContentPartPr/>
                <p14:nvPr/>
              </p14:nvContentPartPr>
              <p14:xfrm>
                <a:off x="926647" y="2201484"/>
                <a:ext cx="117000" cy="49320"/>
              </p14:xfrm>
            </p:contentPart>
          </mc:Choice>
          <mc:Fallback xmlns=""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7B8F1288-DC05-49B2-BE87-DCE79C81762D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922327" y="2197164"/>
                  <a:ext cx="125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3185687C-19EB-4DD2-BAF6-381C963F1019}"/>
                    </a:ext>
                  </a:extLst>
                </p14:cNvPr>
                <p14:cNvContentPartPr/>
                <p14:nvPr/>
              </p14:nvContentPartPr>
              <p14:xfrm>
                <a:off x="1083607" y="2203644"/>
                <a:ext cx="95760" cy="78840"/>
              </p14:xfrm>
            </p:contentPart>
          </mc:Choice>
          <mc:Fallback xmlns=""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3185687C-19EB-4DD2-BAF6-381C963F1019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79287" y="2199324"/>
                  <a:ext cx="104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67A3590D-78D6-41CF-84FD-B5ED350CBCB3}"/>
                    </a:ext>
                  </a:extLst>
                </p14:cNvPr>
                <p14:cNvContentPartPr/>
                <p14:nvPr/>
              </p14:nvContentPartPr>
              <p14:xfrm>
                <a:off x="1225447" y="2148924"/>
                <a:ext cx="19440" cy="155520"/>
              </p14:xfrm>
            </p:contentPart>
          </mc:Choice>
          <mc:Fallback xmlns=""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67A3590D-78D6-41CF-84FD-B5ED350CBCB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221127" y="2144604"/>
                  <a:ext cx="28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2C420603-C323-4B87-98DC-94F8CA52C24E}"/>
                    </a:ext>
                  </a:extLst>
                </p14:cNvPr>
                <p14:cNvContentPartPr/>
                <p14:nvPr/>
              </p14:nvContentPartPr>
              <p14:xfrm>
                <a:off x="1343167" y="2187084"/>
                <a:ext cx="7920" cy="10908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2C420603-C323-4B87-98DC-94F8CA52C24E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338847" y="2182764"/>
                  <a:ext cx="1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20615563-1142-45E9-828B-C7F072E8BCF4}"/>
                    </a:ext>
                  </a:extLst>
                </p14:cNvPr>
                <p14:cNvContentPartPr/>
                <p14:nvPr/>
              </p14:nvContentPartPr>
              <p14:xfrm>
                <a:off x="1311127" y="2160444"/>
                <a:ext cx="71640" cy="8928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20615563-1142-45E9-828B-C7F072E8BCF4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306807" y="2156124"/>
                  <a:ext cx="80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1DC61042-C3C0-4D1A-B608-BDFC60202E4E}"/>
                    </a:ext>
                  </a:extLst>
                </p14:cNvPr>
                <p14:cNvContentPartPr/>
                <p14:nvPr/>
              </p14:nvContentPartPr>
              <p14:xfrm>
                <a:off x="1413367" y="2226324"/>
                <a:ext cx="71280" cy="61920"/>
              </p14:xfrm>
            </p:contentPart>
          </mc:Choice>
          <mc:Fallback xmlns=""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1DC61042-C3C0-4D1A-B608-BDFC60202E4E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409047" y="2222004"/>
                  <a:ext cx="79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FF609DDB-9AE4-4DA6-8B49-620270D30097}"/>
                    </a:ext>
                  </a:extLst>
                </p14:cNvPr>
                <p14:cNvContentPartPr/>
                <p14:nvPr/>
              </p14:nvContentPartPr>
              <p14:xfrm>
                <a:off x="1468087" y="2225964"/>
                <a:ext cx="47520" cy="6516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FF609DDB-9AE4-4DA6-8B49-620270D30097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463767" y="2221644"/>
                  <a:ext cx="56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F15B41E9-2F88-4B52-9489-15D925F3A48B}"/>
                    </a:ext>
                  </a:extLst>
                </p14:cNvPr>
                <p14:cNvContentPartPr/>
                <p14:nvPr/>
              </p14:nvContentPartPr>
              <p14:xfrm>
                <a:off x="1530367" y="2187444"/>
                <a:ext cx="158040" cy="12132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F15B41E9-2F88-4B52-9489-15D925F3A48B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526047" y="2183124"/>
                  <a:ext cx="166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166935" name="Freihand 166934">
                  <a:extLst>
                    <a:ext uri="{FF2B5EF4-FFF2-40B4-BE49-F238E27FC236}">
                      <a16:creationId xmlns:a16="http://schemas.microsoft.com/office/drawing/2014/main" id="{C4AC2CEF-390E-49CD-B1B7-30BAD6F6F05C}"/>
                    </a:ext>
                  </a:extLst>
                </p14:cNvPr>
                <p14:cNvContentPartPr/>
                <p14:nvPr/>
              </p14:nvContentPartPr>
              <p14:xfrm>
                <a:off x="1710367" y="2181324"/>
                <a:ext cx="76680" cy="120240"/>
              </p14:xfrm>
            </p:contentPart>
          </mc:Choice>
          <mc:Fallback xmlns="">
            <p:pic>
              <p:nvPicPr>
                <p:cNvPr id="166935" name="Freihand 166934">
                  <a:extLst>
                    <a:ext uri="{FF2B5EF4-FFF2-40B4-BE49-F238E27FC236}">
                      <a16:creationId xmlns:a16="http://schemas.microsoft.com/office/drawing/2014/main" id="{C4AC2CEF-390E-49CD-B1B7-30BAD6F6F05C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706047" y="2177004"/>
                  <a:ext cx="85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B58C00D5-AAEB-4371-9FD5-CE60890109DF}"/>
                    </a:ext>
                  </a:extLst>
                </p14:cNvPr>
                <p14:cNvContentPartPr/>
                <p14:nvPr/>
              </p14:nvContentPartPr>
              <p14:xfrm>
                <a:off x="1753927" y="2249724"/>
                <a:ext cx="51120" cy="28440"/>
              </p14:xfrm>
            </p:contentPart>
          </mc:Choice>
          <mc:Fallback xmlns=""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B58C00D5-AAEB-4371-9FD5-CE60890109DF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749607" y="2245404"/>
                  <a:ext cx="5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0C6C7CEF-82A7-4D08-BC7E-58565C2BD276}"/>
                    </a:ext>
                  </a:extLst>
                </p14:cNvPr>
                <p14:cNvContentPartPr/>
                <p14:nvPr/>
              </p14:nvContentPartPr>
              <p14:xfrm>
                <a:off x="1813687" y="2168724"/>
                <a:ext cx="97920" cy="108000"/>
              </p14:xfrm>
            </p:contentPart>
          </mc:Choice>
          <mc:Fallback xmlns=""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0C6C7CEF-82A7-4D08-BC7E-58565C2BD27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809367" y="2164404"/>
                  <a:ext cx="106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798DBA2F-ED90-4DD8-A288-C949DD727994}"/>
                    </a:ext>
                  </a:extLst>
                </p14:cNvPr>
                <p14:cNvContentPartPr/>
                <p14:nvPr/>
              </p14:nvContentPartPr>
              <p14:xfrm>
                <a:off x="1905847" y="2162244"/>
                <a:ext cx="13320" cy="26280"/>
              </p14:xfrm>
            </p:contentPart>
          </mc:Choice>
          <mc:Fallback xmlns=""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798DBA2F-ED90-4DD8-A288-C949DD727994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901527" y="2157924"/>
                  <a:ext cx="2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61209B45-FFAE-4F70-8251-2BA89AFF620F}"/>
                    </a:ext>
                  </a:extLst>
                </p14:cNvPr>
                <p14:cNvContentPartPr/>
                <p14:nvPr/>
              </p14:nvContentPartPr>
              <p14:xfrm>
                <a:off x="1947607" y="2219844"/>
                <a:ext cx="117360" cy="52920"/>
              </p14:xfrm>
            </p:contentPart>
          </mc:Choice>
          <mc:Fallback xmlns=""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61209B45-FFAE-4F70-8251-2BA89AFF620F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943287" y="2215524"/>
                  <a:ext cx="126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167336" name="Freihand 167335">
                  <a:extLst>
                    <a:ext uri="{FF2B5EF4-FFF2-40B4-BE49-F238E27FC236}">
                      <a16:creationId xmlns:a16="http://schemas.microsoft.com/office/drawing/2014/main" id="{76919EE8-D6F3-4822-9564-DD8995482B50}"/>
                    </a:ext>
                  </a:extLst>
                </p14:cNvPr>
                <p14:cNvContentPartPr/>
                <p14:nvPr/>
              </p14:nvContentPartPr>
              <p14:xfrm>
                <a:off x="519487" y="2254764"/>
                <a:ext cx="410040" cy="527760"/>
              </p14:xfrm>
            </p:contentPart>
          </mc:Choice>
          <mc:Fallback xmlns="">
            <p:pic>
              <p:nvPicPr>
                <p:cNvPr id="167336" name="Freihand 167335">
                  <a:extLst>
                    <a:ext uri="{FF2B5EF4-FFF2-40B4-BE49-F238E27FC236}">
                      <a16:creationId xmlns:a16="http://schemas.microsoft.com/office/drawing/2014/main" id="{76919EE8-D6F3-4822-9564-DD8995482B50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515167" y="2250444"/>
                  <a:ext cx="41868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167338" name="Freihand 167337">
                  <a:extLst>
                    <a:ext uri="{FF2B5EF4-FFF2-40B4-BE49-F238E27FC236}">
                      <a16:creationId xmlns:a16="http://schemas.microsoft.com/office/drawing/2014/main" id="{159E0163-8E45-42AE-972A-A9C83237F728}"/>
                    </a:ext>
                  </a:extLst>
                </p14:cNvPr>
                <p14:cNvContentPartPr/>
                <p14:nvPr/>
              </p14:nvContentPartPr>
              <p14:xfrm>
                <a:off x="897487" y="2206524"/>
                <a:ext cx="514440" cy="668880"/>
              </p14:xfrm>
            </p:contentPart>
          </mc:Choice>
          <mc:Fallback xmlns="">
            <p:pic>
              <p:nvPicPr>
                <p:cNvPr id="167338" name="Freihand 167337">
                  <a:extLst>
                    <a:ext uri="{FF2B5EF4-FFF2-40B4-BE49-F238E27FC236}">
                      <a16:creationId xmlns:a16="http://schemas.microsoft.com/office/drawing/2014/main" id="{159E0163-8E45-42AE-972A-A9C83237F72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93167" y="2202204"/>
                  <a:ext cx="5230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167495" name="Freihand 167494">
                  <a:extLst>
                    <a:ext uri="{FF2B5EF4-FFF2-40B4-BE49-F238E27FC236}">
                      <a16:creationId xmlns:a16="http://schemas.microsoft.com/office/drawing/2014/main" id="{C328DDB1-ECA7-4C96-A4D7-1BCD2E17C6CB}"/>
                    </a:ext>
                  </a:extLst>
                </p14:cNvPr>
                <p14:cNvContentPartPr/>
                <p14:nvPr/>
              </p14:nvContentPartPr>
              <p14:xfrm>
                <a:off x="-35993" y="2277084"/>
                <a:ext cx="1712880" cy="682560"/>
              </p14:xfrm>
            </p:contentPart>
          </mc:Choice>
          <mc:Fallback xmlns="">
            <p:pic>
              <p:nvPicPr>
                <p:cNvPr id="167495" name="Freihand 167494">
                  <a:extLst>
                    <a:ext uri="{FF2B5EF4-FFF2-40B4-BE49-F238E27FC236}">
                      <a16:creationId xmlns:a16="http://schemas.microsoft.com/office/drawing/2014/main" id="{C328DDB1-ECA7-4C96-A4D7-1BCD2E17C6CB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-40313" y="2272764"/>
                  <a:ext cx="1721520" cy="69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17" name="Gruppieren 167516">
            <a:extLst>
              <a:ext uri="{FF2B5EF4-FFF2-40B4-BE49-F238E27FC236}">
                <a16:creationId xmlns:a16="http://schemas.microsoft.com/office/drawing/2014/main" id="{5ABD7682-1880-487C-A85E-260E086AAEBA}"/>
              </a:ext>
            </a:extLst>
          </p:cNvPr>
          <p:cNvGrpSpPr/>
          <p:nvPr/>
        </p:nvGrpSpPr>
        <p:grpSpPr>
          <a:xfrm>
            <a:off x="257407" y="5623644"/>
            <a:ext cx="2260440" cy="352440"/>
            <a:chOff x="257407" y="5623644"/>
            <a:chExt cx="22604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167497" name="Freihand 167496">
                  <a:extLst>
                    <a:ext uri="{FF2B5EF4-FFF2-40B4-BE49-F238E27FC236}">
                      <a16:creationId xmlns:a16="http://schemas.microsoft.com/office/drawing/2014/main" id="{B82A97C6-5F07-403F-8BA0-98FB3F488C2D}"/>
                    </a:ext>
                  </a:extLst>
                </p14:cNvPr>
                <p14:cNvContentPartPr/>
                <p14:nvPr/>
              </p14:nvContentPartPr>
              <p14:xfrm>
                <a:off x="257407" y="5764404"/>
                <a:ext cx="73080" cy="101520"/>
              </p14:xfrm>
            </p:contentPart>
          </mc:Choice>
          <mc:Fallback xmlns="">
            <p:pic>
              <p:nvPicPr>
                <p:cNvPr id="167497" name="Freihand 167496">
                  <a:extLst>
                    <a:ext uri="{FF2B5EF4-FFF2-40B4-BE49-F238E27FC236}">
                      <a16:creationId xmlns:a16="http://schemas.microsoft.com/office/drawing/2014/main" id="{B82A97C6-5F07-403F-8BA0-98FB3F488C2D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253087" y="5760084"/>
                  <a:ext cx="81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167498" name="Freihand 167497">
                  <a:extLst>
                    <a:ext uri="{FF2B5EF4-FFF2-40B4-BE49-F238E27FC236}">
                      <a16:creationId xmlns:a16="http://schemas.microsoft.com/office/drawing/2014/main" id="{F8569D95-CC9B-4E20-8009-45B6FDFC76D4}"/>
                    </a:ext>
                  </a:extLst>
                </p14:cNvPr>
                <p14:cNvContentPartPr/>
                <p14:nvPr/>
              </p14:nvContentPartPr>
              <p14:xfrm>
                <a:off x="300607" y="5800404"/>
                <a:ext cx="53280" cy="175680"/>
              </p14:xfrm>
            </p:contentPart>
          </mc:Choice>
          <mc:Fallback xmlns="">
            <p:pic>
              <p:nvPicPr>
                <p:cNvPr id="167498" name="Freihand 167497">
                  <a:extLst>
                    <a:ext uri="{FF2B5EF4-FFF2-40B4-BE49-F238E27FC236}">
                      <a16:creationId xmlns:a16="http://schemas.microsoft.com/office/drawing/2014/main" id="{F8569D95-CC9B-4E20-8009-45B6FDFC76D4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296287" y="5796084"/>
                  <a:ext cx="61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167499" name="Freihand 167498">
                  <a:extLst>
                    <a:ext uri="{FF2B5EF4-FFF2-40B4-BE49-F238E27FC236}">
                      <a16:creationId xmlns:a16="http://schemas.microsoft.com/office/drawing/2014/main" id="{B775E2B4-31BF-48E1-800C-2505821A8466}"/>
                    </a:ext>
                  </a:extLst>
                </p14:cNvPr>
                <p14:cNvContentPartPr/>
                <p14:nvPr/>
              </p14:nvContentPartPr>
              <p14:xfrm>
                <a:off x="444607" y="5811924"/>
                <a:ext cx="25200" cy="55080"/>
              </p14:xfrm>
            </p:contentPart>
          </mc:Choice>
          <mc:Fallback xmlns="">
            <p:pic>
              <p:nvPicPr>
                <p:cNvPr id="167499" name="Freihand 167498">
                  <a:extLst>
                    <a:ext uri="{FF2B5EF4-FFF2-40B4-BE49-F238E27FC236}">
                      <a16:creationId xmlns:a16="http://schemas.microsoft.com/office/drawing/2014/main" id="{B775E2B4-31BF-48E1-800C-2505821A8466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440287" y="5807604"/>
                  <a:ext cx="33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167500" name="Freihand 167499">
                  <a:extLst>
                    <a:ext uri="{FF2B5EF4-FFF2-40B4-BE49-F238E27FC236}">
                      <a16:creationId xmlns:a16="http://schemas.microsoft.com/office/drawing/2014/main" id="{BEA6A38F-DF04-4DAA-8087-95F96B0A62AD}"/>
                    </a:ext>
                  </a:extLst>
                </p14:cNvPr>
                <p14:cNvContentPartPr/>
                <p14:nvPr/>
              </p14:nvContentPartPr>
              <p14:xfrm>
                <a:off x="636127" y="5764404"/>
                <a:ext cx="13320" cy="89280"/>
              </p14:xfrm>
            </p:contentPart>
          </mc:Choice>
          <mc:Fallback xmlns="">
            <p:pic>
              <p:nvPicPr>
                <p:cNvPr id="167500" name="Freihand 167499">
                  <a:extLst>
                    <a:ext uri="{FF2B5EF4-FFF2-40B4-BE49-F238E27FC236}">
                      <a16:creationId xmlns:a16="http://schemas.microsoft.com/office/drawing/2014/main" id="{BEA6A38F-DF04-4DAA-8087-95F96B0A62AD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31807" y="5760084"/>
                  <a:ext cx="21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167501" name="Freihand 167500">
                  <a:extLst>
                    <a:ext uri="{FF2B5EF4-FFF2-40B4-BE49-F238E27FC236}">
                      <a16:creationId xmlns:a16="http://schemas.microsoft.com/office/drawing/2014/main" id="{2743BF5B-83E1-4338-A1FA-F2FB64639FA7}"/>
                    </a:ext>
                  </a:extLst>
                </p14:cNvPr>
                <p14:cNvContentPartPr/>
                <p14:nvPr/>
              </p14:nvContentPartPr>
              <p14:xfrm>
                <a:off x="625327" y="5747844"/>
                <a:ext cx="124920" cy="12960"/>
              </p14:xfrm>
            </p:contentPart>
          </mc:Choice>
          <mc:Fallback xmlns="">
            <p:pic>
              <p:nvPicPr>
                <p:cNvPr id="167501" name="Freihand 167500">
                  <a:extLst>
                    <a:ext uri="{FF2B5EF4-FFF2-40B4-BE49-F238E27FC236}">
                      <a16:creationId xmlns:a16="http://schemas.microsoft.com/office/drawing/2014/main" id="{2743BF5B-83E1-4338-A1FA-F2FB64639FA7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21007" y="5743524"/>
                  <a:ext cx="13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167502" name="Freihand 167501">
                  <a:extLst>
                    <a:ext uri="{FF2B5EF4-FFF2-40B4-BE49-F238E27FC236}">
                      <a16:creationId xmlns:a16="http://schemas.microsoft.com/office/drawing/2014/main" id="{EC66597C-1188-4CBB-BF0D-F28B843D0D26}"/>
                    </a:ext>
                  </a:extLst>
                </p14:cNvPr>
                <p14:cNvContentPartPr/>
                <p14:nvPr/>
              </p14:nvContentPartPr>
              <p14:xfrm>
                <a:off x="639007" y="5809764"/>
                <a:ext cx="103680" cy="52920"/>
              </p14:xfrm>
            </p:contentPart>
          </mc:Choice>
          <mc:Fallback xmlns="">
            <p:pic>
              <p:nvPicPr>
                <p:cNvPr id="167502" name="Freihand 167501">
                  <a:extLst>
                    <a:ext uri="{FF2B5EF4-FFF2-40B4-BE49-F238E27FC236}">
                      <a16:creationId xmlns:a16="http://schemas.microsoft.com/office/drawing/2014/main" id="{EC66597C-1188-4CBB-BF0D-F28B843D0D26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34687" y="5805444"/>
                  <a:ext cx="112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167503" name="Freihand 167502">
                  <a:extLst>
                    <a:ext uri="{FF2B5EF4-FFF2-40B4-BE49-F238E27FC236}">
                      <a16:creationId xmlns:a16="http://schemas.microsoft.com/office/drawing/2014/main" id="{26AE9199-180C-444B-B10D-6C6774DB844A}"/>
                    </a:ext>
                  </a:extLst>
                </p14:cNvPr>
                <p14:cNvContentPartPr/>
                <p14:nvPr/>
              </p14:nvContentPartPr>
              <p14:xfrm>
                <a:off x="771487" y="5824164"/>
                <a:ext cx="119520" cy="30240"/>
              </p14:xfrm>
            </p:contentPart>
          </mc:Choice>
          <mc:Fallback xmlns="">
            <p:pic>
              <p:nvPicPr>
                <p:cNvPr id="167503" name="Freihand 167502">
                  <a:extLst>
                    <a:ext uri="{FF2B5EF4-FFF2-40B4-BE49-F238E27FC236}">
                      <a16:creationId xmlns:a16="http://schemas.microsoft.com/office/drawing/2014/main" id="{26AE9199-180C-444B-B10D-6C6774DB844A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67167" y="5819844"/>
                  <a:ext cx="12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167504" name="Freihand 167503">
                  <a:extLst>
                    <a:ext uri="{FF2B5EF4-FFF2-40B4-BE49-F238E27FC236}">
                      <a16:creationId xmlns:a16="http://schemas.microsoft.com/office/drawing/2014/main" id="{16F144A4-06D9-45A2-87F9-1D5BEDF13872}"/>
                    </a:ext>
                  </a:extLst>
                </p14:cNvPr>
                <p14:cNvContentPartPr/>
                <p14:nvPr/>
              </p14:nvContentPartPr>
              <p14:xfrm>
                <a:off x="918007" y="5754684"/>
                <a:ext cx="114480" cy="97920"/>
              </p14:xfrm>
            </p:contentPart>
          </mc:Choice>
          <mc:Fallback xmlns="">
            <p:pic>
              <p:nvPicPr>
                <p:cNvPr id="167504" name="Freihand 167503">
                  <a:extLst>
                    <a:ext uri="{FF2B5EF4-FFF2-40B4-BE49-F238E27FC236}">
                      <a16:creationId xmlns:a16="http://schemas.microsoft.com/office/drawing/2014/main" id="{16F144A4-06D9-45A2-87F9-1D5BEDF13872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13687" y="5750364"/>
                  <a:ext cx="12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167505" name="Freihand 167504">
                  <a:extLst>
                    <a:ext uri="{FF2B5EF4-FFF2-40B4-BE49-F238E27FC236}">
                      <a16:creationId xmlns:a16="http://schemas.microsoft.com/office/drawing/2014/main" id="{DDC9EB0B-F72F-4A9F-A0D5-354B734610D9}"/>
                    </a:ext>
                  </a:extLst>
                </p14:cNvPr>
                <p14:cNvContentPartPr/>
                <p14:nvPr/>
              </p14:nvContentPartPr>
              <p14:xfrm>
                <a:off x="1055527" y="5798964"/>
                <a:ext cx="56880" cy="52560"/>
              </p14:xfrm>
            </p:contentPart>
          </mc:Choice>
          <mc:Fallback xmlns="">
            <p:pic>
              <p:nvPicPr>
                <p:cNvPr id="167505" name="Freihand 167504">
                  <a:extLst>
                    <a:ext uri="{FF2B5EF4-FFF2-40B4-BE49-F238E27FC236}">
                      <a16:creationId xmlns:a16="http://schemas.microsoft.com/office/drawing/2014/main" id="{DDC9EB0B-F72F-4A9F-A0D5-354B734610D9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51207" y="5794644"/>
                  <a:ext cx="65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67506" name="Freihand 167505">
                  <a:extLst>
                    <a:ext uri="{FF2B5EF4-FFF2-40B4-BE49-F238E27FC236}">
                      <a16:creationId xmlns:a16="http://schemas.microsoft.com/office/drawing/2014/main" id="{BD476AC8-EB59-4E58-AA9F-3849D78B2C0D}"/>
                    </a:ext>
                  </a:extLst>
                </p14:cNvPr>
                <p14:cNvContentPartPr/>
                <p14:nvPr/>
              </p14:nvContentPartPr>
              <p14:xfrm>
                <a:off x="1148047" y="5810124"/>
                <a:ext cx="86400" cy="154080"/>
              </p14:xfrm>
            </p:contentPart>
          </mc:Choice>
          <mc:Fallback xmlns="">
            <p:pic>
              <p:nvPicPr>
                <p:cNvPr id="167506" name="Freihand 167505">
                  <a:extLst>
                    <a:ext uri="{FF2B5EF4-FFF2-40B4-BE49-F238E27FC236}">
                      <a16:creationId xmlns:a16="http://schemas.microsoft.com/office/drawing/2014/main" id="{BD476AC8-EB59-4E58-AA9F-3849D78B2C0D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143727" y="5805804"/>
                  <a:ext cx="9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67507" name="Freihand 167506">
                  <a:extLst>
                    <a:ext uri="{FF2B5EF4-FFF2-40B4-BE49-F238E27FC236}">
                      <a16:creationId xmlns:a16="http://schemas.microsoft.com/office/drawing/2014/main" id="{ED86E33F-2674-4014-BDB0-7E26607EF2AA}"/>
                    </a:ext>
                  </a:extLst>
                </p14:cNvPr>
                <p14:cNvContentPartPr/>
                <p14:nvPr/>
              </p14:nvContentPartPr>
              <p14:xfrm>
                <a:off x="1296007" y="5806164"/>
                <a:ext cx="163080" cy="40680"/>
              </p14:xfrm>
            </p:contentPart>
          </mc:Choice>
          <mc:Fallback xmlns="">
            <p:pic>
              <p:nvPicPr>
                <p:cNvPr id="167507" name="Freihand 167506">
                  <a:extLst>
                    <a:ext uri="{FF2B5EF4-FFF2-40B4-BE49-F238E27FC236}">
                      <a16:creationId xmlns:a16="http://schemas.microsoft.com/office/drawing/2014/main" id="{ED86E33F-2674-4014-BDB0-7E26607EF2A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291687" y="5801844"/>
                  <a:ext cx="171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67508" name="Freihand 167507">
                  <a:extLst>
                    <a:ext uri="{FF2B5EF4-FFF2-40B4-BE49-F238E27FC236}">
                      <a16:creationId xmlns:a16="http://schemas.microsoft.com/office/drawing/2014/main" id="{E741C3DC-A3B8-41B4-8D30-819DF72104B7}"/>
                    </a:ext>
                  </a:extLst>
                </p14:cNvPr>
                <p14:cNvContentPartPr/>
                <p14:nvPr/>
              </p14:nvContentPartPr>
              <p14:xfrm>
                <a:off x="1495447" y="5771604"/>
                <a:ext cx="90360" cy="52920"/>
              </p14:xfrm>
            </p:contentPart>
          </mc:Choice>
          <mc:Fallback xmlns="">
            <p:pic>
              <p:nvPicPr>
                <p:cNvPr id="167508" name="Freihand 167507">
                  <a:extLst>
                    <a:ext uri="{FF2B5EF4-FFF2-40B4-BE49-F238E27FC236}">
                      <a16:creationId xmlns:a16="http://schemas.microsoft.com/office/drawing/2014/main" id="{E741C3DC-A3B8-41B4-8D30-819DF72104B7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1127" y="5767284"/>
                  <a:ext cx="9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167509" name="Freihand 167508">
                  <a:extLst>
                    <a:ext uri="{FF2B5EF4-FFF2-40B4-BE49-F238E27FC236}">
                      <a16:creationId xmlns:a16="http://schemas.microsoft.com/office/drawing/2014/main" id="{14C70E36-78E8-448F-88DB-8397DF2034A3}"/>
                    </a:ext>
                  </a:extLst>
                </p14:cNvPr>
                <p14:cNvContentPartPr/>
                <p14:nvPr/>
              </p14:nvContentPartPr>
              <p14:xfrm>
                <a:off x="1807207" y="5650284"/>
                <a:ext cx="140400" cy="134640"/>
              </p14:xfrm>
            </p:contentPart>
          </mc:Choice>
          <mc:Fallback xmlns="">
            <p:pic>
              <p:nvPicPr>
                <p:cNvPr id="167509" name="Freihand 167508">
                  <a:extLst>
                    <a:ext uri="{FF2B5EF4-FFF2-40B4-BE49-F238E27FC236}">
                      <a16:creationId xmlns:a16="http://schemas.microsoft.com/office/drawing/2014/main" id="{14C70E36-78E8-448F-88DB-8397DF2034A3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802887" y="5645964"/>
                  <a:ext cx="149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167510" name="Freihand 167509">
                  <a:extLst>
                    <a:ext uri="{FF2B5EF4-FFF2-40B4-BE49-F238E27FC236}">
                      <a16:creationId xmlns:a16="http://schemas.microsoft.com/office/drawing/2014/main" id="{7139DCDB-5857-4E87-A3C7-9987C14C3723}"/>
                    </a:ext>
                  </a:extLst>
                </p14:cNvPr>
                <p14:cNvContentPartPr/>
                <p14:nvPr/>
              </p14:nvContentPartPr>
              <p14:xfrm>
                <a:off x="1930327" y="5737044"/>
                <a:ext cx="141120" cy="46080"/>
              </p14:xfrm>
            </p:contentPart>
          </mc:Choice>
          <mc:Fallback xmlns="">
            <p:pic>
              <p:nvPicPr>
                <p:cNvPr id="167510" name="Freihand 167509">
                  <a:extLst>
                    <a:ext uri="{FF2B5EF4-FFF2-40B4-BE49-F238E27FC236}">
                      <a16:creationId xmlns:a16="http://schemas.microsoft.com/office/drawing/2014/main" id="{7139DCDB-5857-4E87-A3C7-9987C14C3723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926007" y="5732724"/>
                  <a:ext cx="149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167511" name="Freihand 167510">
                  <a:extLst>
                    <a:ext uri="{FF2B5EF4-FFF2-40B4-BE49-F238E27FC236}">
                      <a16:creationId xmlns:a16="http://schemas.microsoft.com/office/drawing/2014/main" id="{03C0A249-EC42-48E5-A36F-165634BCDF4B}"/>
                    </a:ext>
                  </a:extLst>
                </p14:cNvPr>
                <p14:cNvContentPartPr/>
                <p14:nvPr/>
              </p14:nvContentPartPr>
              <p14:xfrm>
                <a:off x="2091967" y="5647764"/>
                <a:ext cx="46080" cy="143280"/>
              </p14:xfrm>
            </p:contentPart>
          </mc:Choice>
          <mc:Fallback xmlns="">
            <p:pic>
              <p:nvPicPr>
                <p:cNvPr id="167511" name="Freihand 167510">
                  <a:extLst>
                    <a:ext uri="{FF2B5EF4-FFF2-40B4-BE49-F238E27FC236}">
                      <a16:creationId xmlns:a16="http://schemas.microsoft.com/office/drawing/2014/main" id="{03C0A249-EC42-48E5-A36F-165634BCDF4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087647" y="5643444"/>
                  <a:ext cx="54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167512" name="Freihand 167511">
                  <a:extLst>
                    <a:ext uri="{FF2B5EF4-FFF2-40B4-BE49-F238E27FC236}">
                      <a16:creationId xmlns:a16="http://schemas.microsoft.com/office/drawing/2014/main" id="{B93956DE-21D3-4958-8C7E-488E99CD38EB}"/>
                    </a:ext>
                  </a:extLst>
                </p14:cNvPr>
                <p14:cNvContentPartPr/>
                <p14:nvPr/>
              </p14:nvContentPartPr>
              <p14:xfrm>
                <a:off x="2142367" y="5720484"/>
                <a:ext cx="101160" cy="73800"/>
              </p14:xfrm>
            </p:contentPart>
          </mc:Choice>
          <mc:Fallback xmlns="">
            <p:pic>
              <p:nvPicPr>
                <p:cNvPr id="167512" name="Freihand 167511">
                  <a:extLst>
                    <a:ext uri="{FF2B5EF4-FFF2-40B4-BE49-F238E27FC236}">
                      <a16:creationId xmlns:a16="http://schemas.microsoft.com/office/drawing/2014/main" id="{B93956DE-21D3-4958-8C7E-488E99CD38E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138047" y="5716164"/>
                  <a:ext cx="109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167513" name="Freihand 167512">
                  <a:extLst>
                    <a:ext uri="{FF2B5EF4-FFF2-40B4-BE49-F238E27FC236}">
                      <a16:creationId xmlns:a16="http://schemas.microsoft.com/office/drawing/2014/main" id="{E3557154-55FF-430A-8BBC-6075E96041D0}"/>
                    </a:ext>
                  </a:extLst>
                </p14:cNvPr>
                <p14:cNvContentPartPr/>
                <p14:nvPr/>
              </p14:nvContentPartPr>
              <p14:xfrm>
                <a:off x="2271247" y="5629764"/>
                <a:ext cx="57240" cy="132480"/>
              </p14:xfrm>
            </p:contentPart>
          </mc:Choice>
          <mc:Fallback xmlns="">
            <p:pic>
              <p:nvPicPr>
                <p:cNvPr id="167513" name="Freihand 167512">
                  <a:extLst>
                    <a:ext uri="{FF2B5EF4-FFF2-40B4-BE49-F238E27FC236}">
                      <a16:creationId xmlns:a16="http://schemas.microsoft.com/office/drawing/2014/main" id="{E3557154-55FF-430A-8BBC-6075E96041D0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66927" y="5625444"/>
                  <a:ext cx="65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167514" name="Freihand 167513">
                  <a:extLst>
                    <a:ext uri="{FF2B5EF4-FFF2-40B4-BE49-F238E27FC236}">
                      <a16:creationId xmlns:a16="http://schemas.microsoft.com/office/drawing/2014/main" id="{3B5A7263-CA37-4F66-AE35-687E1635FFE8}"/>
                    </a:ext>
                  </a:extLst>
                </p14:cNvPr>
                <p14:cNvContentPartPr/>
                <p14:nvPr/>
              </p14:nvContentPartPr>
              <p14:xfrm>
                <a:off x="2352967" y="5623644"/>
                <a:ext cx="39960" cy="143640"/>
              </p14:xfrm>
            </p:contentPart>
          </mc:Choice>
          <mc:Fallback xmlns="">
            <p:pic>
              <p:nvPicPr>
                <p:cNvPr id="167514" name="Freihand 167513">
                  <a:extLst>
                    <a:ext uri="{FF2B5EF4-FFF2-40B4-BE49-F238E27FC236}">
                      <a16:creationId xmlns:a16="http://schemas.microsoft.com/office/drawing/2014/main" id="{3B5A7263-CA37-4F66-AE35-687E1635FFE8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2348647" y="5619324"/>
                  <a:ext cx="48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167515" name="Freihand 167514">
                  <a:extLst>
                    <a:ext uri="{FF2B5EF4-FFF2-40B4-BE49-F238E27FC236}">
                      <a16:creationId xmlns:a16="http://schemas.microsoft.com/office/drawing/2014/main" id="{F05F2694-CF84-4FA4-B06F-CBDB70B4C75A}"/>
                    </a:ext>
                  </a:extLst>
                </p14:cNvPr>
                <p14:cNvContentPartPr/>
                <p14:nvPr/>
              </p14:nvContentPartPr>
              <p14:xfrm>
                <a:off x="2398687" y="5694924"/>
                <a:ext cx="119160" cy="113400"/>
              </p14:xfrm>
            </p:contentPart>
          </mc:Choice>
          <mc:Fallback xmlns="">
            <p:pic>
              <p:nvPicPr>
                <p:cNvPr id="167515" name="Freihand 167514">
                  <a:extLst>
                    <a:ext uri="{FF2B5EF4-FFF2-40B4-BE49-F238E27FC236}">
                      <a16:creationId xmlns:a16="http://schemas.microsoft.com/office/drawing/2014/main" id="{F05F2694-CF84-4FA4-B06F-CBDB70B4C75A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2394367" y="5690604"/>
                  <a:ext cx="1278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20" name="Gruppieren 167519">
            <a:extLst>
              <a:ext uri="{FF2B5EF4-FFF2-40B4-BE49-F238E27FC236}">
                <a16:creationId xmlns:a16="http://schemas.microsoft.com/office/drawing/2014/main" id="{CB55EB1D-5BE9-4C47-8ED0-7A5276AD9E47}"/>
              </a:ext>
            </a:extLst>
          </p:cNvPr>
          <p:cNvGrpSpPr/>
          <p:nvPr/>
        </p:nvGrpSpPr>
        <p:grpSpPr>
          <a:xfrm>
            <a:off x="6172927" y="1444044"/>
            <a:ext cx="463320" cy="20520"/>
            <a:chOff x="6172927" y="1444044"/>
            <a:chExt cx="463320" cy="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167518" name="Freihand 167517">
                  <a:extLst>
                    <a:ext uri="{FF2B5EF4-FFF2-40B4-BE49-F238E27FC236}">
                      <a16:creationId xmlns:a16="http://schemas.microsoft.com/office/drawing/2014/main" id="{68E6FB08-53D6-42C8-B2DA-3A8BA0B9480F}"/>
                    </a:ext>
                  </a:extLst>
                </p14:cNvPr>
                <p14:cNvContentPartPr/>
                <p14:nvPr/>
              </p14:nvContentPartPr>
              <p14:xfrm>
                <a:off x="6172927" y="1448004"/>
                <a:ext cx="242640" cy="16560"/>
              </p14:xfrm>
            </p:contentPart>
          </mc:Choice>
          <mc:Fallback xmlns="">
            <p:pic>
              <p:nvPicPr>
                <p:cNvPr id="167518" name="Freihand 167517">
                  <a:extLst>
                    <a:ext uri="{FF2B5EF4-FFF2-40B4-BE49-F238E27FC236}">
                      <a16:creationId xmlns:a16="http://schemas.microsoft.com/office/drawing/2014/main" id="{68E6FB08-53D6-42C8-B2DA-3A8BA0B9480F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168607" y="1443684"/>
                  <a:ext cx="251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167519" name="Freihand 167518">
                  <a:extLst>
                    <a:ext uri="{FF2B5EF4-FFF2-40B4-BE49-F238E27FC236}">
                      <a16:creationId xmlns:a16="http://schemas.microsoft.com/office/drawing/2014/main" id="{D1C569D1-CA36-4F87-A68D-D380EE7475EE}"/>
                    </a:ext>
                  </a:extLst>
                </p14:cNvPr>
                <p14:cNvContentPartPr/>
                <p14:nvPr/>
              </p14:nvContentPartPr>
              <p14:xfrm>
                <a:off x="6448687" y="1444044"/>
                <a:ext cx="187560" cy="2520"/>
              </p14:xfrm>
            </p:contentPart>
          </mc:Choice>
          <mc:Fallback xmlns="">
            <p:pic>
              <p:nvPicPr>
                <p:cNvPr id="167519" name="Freihand 167518">
                  <a:extLst>
                    <a:ext uri="{FF2B5EF4-FFF2-40B4-BE49-F238E27FC236}">
                      <a16:creationId xmlns:a16="http://schemas.microsoft.com/office/drawing/2014/main" id="{D1C569D1-CA36-4F87-A68D-D380EE7475E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444367" y="1439724"/>
                  <a:ext cx="196200" cy="1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167558" name="Freihand 167557">
                <a:extLst>
                  <a:ext uri="{FF2B5EF4-FFF2-40B4-BE49-F238E27FC236}">
                    <a16:creationId xmlns:a16="http://schemas.microsoft.com/office/drawing/2014/main" id="{90F29D92-4CE5-4B86-B570-81EFAF288159}"/>
                  </a:ext>
                </a:extLst>
              </p14:cNvPr>
              <p14:cNvContentPartPr/>
              <p14:nvPr/>
            </p14:nvContentPartPr>
            <p14:xfrm>
              <a:off x="191167" y="6024684"/>
              <a:ext cx="234000" cy="33840"/>
            </p14:xfrm>
          </p:contentPart>
        </mc:Choice>
        <mc:Fallback xmlns="">
          <p:pic>
            <p:nvPicPr>
              <p:cNvPr id="167558" name="Freihand 167557">
                <a:extLst>
                  <a:ext uri="{FF2B5EF4-FFF2-40B4-BE49-F238E27FC236}">
                    <a16:creationId xmlns:a16="http://schemas.microsoft.com/office/drawing/2014/main" id="{90F29D92-4CE5-4B86-B570-81EFAF288159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186847" y="6020364"/>
                <a:ext cx="24264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60" name="Gruppieren 167559">
            <a:extLst>
              <a:ext uri="{FF2B5EF4-FFF2-40B4-BE49-F238E27FC236}">
                <a16:creationId xmlns:a16="http://schemas.microsoft.com/office/drawing/2014/main" id="{0636F240-C053-4E57-962E-0E8ECEF310C0}"/>
              </a:ext>
            </a:extLst>
          </p:cNvPr>
          <p:cNvGrpSpPr/>
          <p:nvPr/>
        </p:nvGrpSpPr>
        <p:grpSpPr>
          <a:xfrm>
            <a:off x="127447" y="6086964"/>
            <a:ext cx="3290400" cy="631080"/>
            <a:chOff x="127447" y="6086964"/>
            <a:chExt cx="32904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167521" name="Freihand 167520">
                  <a:extLst>
                    <a:ext uri="{FF2B5EF4-FFF2-40B4-BE49-F238E27FC236}">
                      <a16:creationId xmlns:a16="http://schemas.microsoft.com/office/drawing/2014/main" id="{BB56BBE8-C209-4821-B608-346A307FB995}"/>
                    </a:ext>
                  </a:extLst>
                </p14:cNvPr>
                <p14:cNvContentPartPr/>
                <p14:nvPr/>
              </p14:nvContentPartPr>
              <p14:xfrm>
                <a:off x="200527" y="6208284"/>
                <a:ext cx="7920" cy="133560"/>
              </p14:xfrm>
            </p:contentPart>
          </mc:Choice>
          <mc:Fallback xmlns="">
            <p:pic>
              <p:nvPicPr>
                <p:cNvPr id="167521" name="Freihand 167520">
                  <a:extLst>
                    <a:ext uri="{FF2B5EF4-FFF2-40B4-BE49-F238E27FC236}">
                      <a16:creationId xmlns:a16="http://schemas.microsoft.com/office/drawing/2014/main" id="{BB56BBE8-C209-4821-B608-346A307FB995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96207" y="6203964"/>
                  <a:ext cx="1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167522" name="Freihand 167521">
                  <a:extLst>
                    <a:ext uri="{FF2B5EF4-FFF2-40B4-BE49-F238E27FC236}">
                      <a16:creationId xmlns:a16="http://schemas.microsoft.com/office/drawing/2014/main" id="{B0AEC64E-0CB9-4137-9066-5FA6536B0E8D}"/>
                    </a:ext>
                  </a:extLst>
                </p14:cNvPr>
                <p14:cNvContentPartPr/>
                <p14:nvPr/>
              </p14:nvContentPartPr>
              <p14:xfrm>
                <a:off x="127447" y="6163284"/>
                <a:ext cx="144360" cy="179640"/>
              </p14:xfrm>
            </p:contentPart>
          </mc:Choice>
          <mc:Fallback xmlns="">
            <p:pic>
              <p:nvPicPr>
                <p:cNvPr id="167522" name="Freihand 167521">
                  <a:extLst>
                    <a:ext uri="{FF2B5EF4-FFF2-40B4-BE49-F238E27FC236}">
                      <a16:creationId xmlns:a16="http://schemas.microsoft.com/office/drawing/2014/main" id="{B0AEC64E-0CB9-4137-9066-5FA6536B0E8D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23127" y="6158964"/>
                  <a:ext cx="153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167523" name="Freihand 167522">
                  <a:extLst>
                    <a:ext uri="{FF2B5EF4-FFF2-40B4-BE49-F238E27FC236}">
                      <a16:creationId xmlns:a16="http://schemas.microsoft.com/office/drawing/2014/main" id="{4E0BF615-1F11-4316-BBF3-0FCBD3FFC8A5}"/>
                    </a:ext>
                  </a:extLst>
                </p14:cNvPr>
                <p14:cNvContentPartPr/>
                <p14:nvPr/>
              </p14:nvContentPartPr>
              <p14:xfrm>
                <a:off x="322207" y="6316284"/>
                <a:ext cx="32040" cy="68040"/>
              </p14:xfrm>
            </p:contentPart>
          </mc:Choice>
          <mc:Fallback xmlns="">
            <p:pic>
              <p:nvPicPr>
                <p:cNvPr id="167523" name="Freihand 167522">
                  <a:extLst>
                    <a:ext uri="{FF2B5EF4-FFF2-40B4-BE49-F238E27FC236}">
                      <a16:creationId xmlns:a16="http://schemas.microsoft.com/office/drawing/2014/main" id="{4E0BF615-1F11-4316-BBF3-0FCBD3FFC8A5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317887" y="6311964"/>
                  <a:ext cx="40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167524" name="Freihand 167523">
                  <a:extLst>
                    <a:ext uri="{FF2B5EF4-FFF2-40B4-BE49-F238E27FC236}">
                      <a16:creationId xmlns:a16="http://schemas.microsoft.com/office/drawing/2014/main" id="{4DF0D917-7851-49E2-8157-8FB90FE80E97}"/>
                    </a:ext>
                  </a:extLst>
                </p14:cNvPr>
                <p14:cNvContentPartPr/>
                <p14:nvPr/>
              </p14:nvContentPartPr>
              <p14:xfrm>
                <a:off x="405367" y="6180924"/>
                <a:ext cx="122040" cy="186840"/>
              </p14:xfrm>
            </p:contentPart>
          </mc:Choice>
          <mc:Fallback xmlns="">
            <p:pic>
              <p:nvPicPr>
                <p:cNvPr id="167524" name="Freihand 167523">
                  <a:extLst>
                    <a:ext uri="{FF2B5EF4-FFF2-40B4-BE49-F238E27FC236}">
                      <a16:creationId xmlns:a16="http://schemas.microsoft.com/office/drawing/2014/main" id="{4DF0D917-7851-49E2-8157-8FB90FE80E9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01047" y="6176604"/>
                  <a:ext cx="13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167525" name="Freihand 167524">
                  <a:extLst>
                    <a:ext uri="{FF2B5EF4-FFF2-40B4-BE49-F238E27FC236}">
                      <a16:creationId xmlns:a16="http://schemas.microsoft.com/office/drawing/2014/main" id="{2D694822-14DB-415D-B839-EFC1F1442C76}"/>
                    </a:ext>
                  </a:extLst>
                </p14:cNvPr>
                <p14:cNvContentPartPr/>
                <p14:nvPr/>
              </p14:nvContentPartPr>
              <p14:xfrm>
                <a:off x="550447" y="6334284"/>
                <a:ext cx="20880" cy="52560"/>
              </p14:xfrm>
            </p:contentPart>
          </mc:Choice>
          <mc:Fallback xmlns="">
            <p:pic>
              <p:nvPicPr>
                <p:cNvPr id="167525" name="Freihand 167524">
                  <a:extLst>
                    <a:ext uri="{FF2B5EF4-FFF2-40B4-BE49-F238E27FC236}">
                      <a16:creationId xmlns:a16="http://schemas.microsoft.com/office/drawing/2014/main" id="{2D694822-14DB-415D-B839-EFC1F1442C76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546127" y="6329964"/>
                  <a:ext cx="29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167526" name="Freihand 167525">
                  <a:extLst>
                    <a:ext uri="{FF2B5EF4-FFF2-40B4-BE49-F238E27FC236}">
                      <a16:creationId xmlns:a16="http://schemas.microsoft.com/office/drawing/2014/main" id="{B1F7B38D-DFB4-4568-B7A6-67ABF46DDB1E}"/>
                    </a:ext>
                  </a:extLst>
                </p14:cNvPr>
                <p14:cNvContentPartPr/>
                <p14:nvPr/>
              </p14:nvContentPartPr>
              <p14:xfrm>
                <a:off x="675367" y="6229884"/>
                <a:ext cx="71280" cy="89640"/>
              </p14:xfrm>
            </p:contentPart>
          </mc:Choice>
          <mc:Fallback xmlns="">
            <p:pic>
              <p:nvPicPr>
                <p:cNvPr id="167526" name="Freihand 167525">
                  <a:extLst>
                    <a:ext uri="{FF2B5EF4-FFF2-40B4-BE49-F238E27FC236}">
                      <a16:creationId xmlns:a16="http://schemas.microsoft.com/office/drawing/2014/main" id="{B1F7B38D-DFB4-4568-B7A6-67ABF46DDB1E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671047" y="6225564"/>
                  <a:ext cx="79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167527" name="Freihand 167526">
                  <a:extLst>
                    <a:ext uri="{FF2B5EF4-FFF2-40B4-BE49-F238E27FC236}">
                      <a16:creationId xmlns:a16="http://schemas.microsoft.com/office/drawing/2014/main" id="{AA90D960-737A-4AC5-85EE-542D26EADCB8}"/>
                    </a:ext>
                  </a:extLst>
                </p14:cNvPr>
                <p14:cNvContentPartPr/>
                <p14:nvPr/>
              </p14:nvContentPartPr>
              <p14:xfrm>
                <a:off x="776527" y="6300804"/>
                <a:ext cx="58680" cy="38520"/>
              </p14:xfrm>
            </p:contentPart>
          </mc:Choice>
          <mc:Fallback xmlns="">
            <p:pic>
              <p:nvPicPr>
                <p:cNvPr id="167527" name="Freihand 167526">
                  <a:extLst>
                    <a:ext uri="{FF2B5EF4-FFF2-40B4-BE49-F238E27FC236}">
                      <a16:creationId xmlns:a16="http://schemas.microsoft.com/office/drawing/2014/main" id="{AA90D960-737A-4AC5-85EE-542D26EADCB8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72207" y="6296484"/>
                  <a:ext cx="67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167528" name="Freihand 167527">
                  <a:extLst>
                    <a:ext uri="{FF2B5EF4-FFF2-40B4-BE49-F238E27FC236}">
                      <a16:creationId xmlns:a16="http://schemas.microsoft.com/office/drawing/2014/main" id="{A47207F9-F333-47BC-9882-108FC8AD75B1}"/>
                    </a:ext>
                  </a:extLst>
                </p14:cNvPr>
                <p14:cNvContentPartPr/>
                <p14:nvPr/>
              </p14:nvContentPartPr>
              <p14:xfrm>
                <a:off x="916927" y="6301524"/>
                <a:ext cx="1080" cy="55440"/>
              </p14:xfrm>
            </p:contentPart>
          </mc:Choice>
          <mc:Fallback xmlns="">
            <p:pic>
              <p:nvPicPr>
                <p:cNvPr id="167528" name="Freihand 167527">
                  <a:extLst>
                    <a:ext uri="{FF2B5EF4-FFF2-40B4-BE49-F238E27FC236}">
                      <a16:creationId xmlns:a16="http://schemas.microsoft.com/office/drawing/2014/main" id="{A47207F9-F333-47BC-9882-108FC8AD75B1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912607" y="6297204"/>
                  <a:ext cx="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167529" name="Freihand 167528">
                  <a:extLst>
                    <a:ext uri="{FF2B5EF4-FFF2-40B4-BE49-F238E27FC236}">
                      <a16:creationId xmlns:a16="http://schemas.microsoft.com/office/drawing/2014/main" id="{F8F8AA82-7BE4-4977-A6CE-659DEDE72B96}"/>
                    </a:ext>
                  </a:extLst>
                </p14:cNvPr>
                <p14:cNvContentPartPr/>
                <p14:nvPr/>
              </p14:nvContentPartPr>
              <p14:xfrm>
                <a:off x="1026007" y="6229524"/>
                <a:ext cx="98640" cy="108360"/>
              </p14:xfrm>
            </p:contentPart>
          </mc:Choice>
          <mc:Fallback xmlns="">
            <p:pic>
              <p:nvPicPr>
                <p:cNvPr id="167529" name="Freihand 167528">
                  <a:extLst>
                    <a:ext uri="{FF2B5EF4-FFF2-40B4-BE49-F238E27FC236}">
                      <a16:creationId xmlns:a16="http://schemas.microsoft.com/office/drawing/2014/main" id="{F8F8AA82-7BE4-4977-A6CE-659DEDE72B96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021687" y="6225204"/>
                  <a:ext cx="107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167530" name="Freihand 167529">
                  <a:extLst>
                    <a:ext uri="{FF2B5EF4-FFF2-40B4-BE49-F238E27FC236}">
                      <a16:creationId xmlns:a16="http://schemas.microsoft.com/office/drawing/2014/main" id="{9E6BE1C6-66E6-482E-B6A1-63CC54768560}"/>
                    </a:ext>
                  </a:extLst>
                </p14:cNvPr>
                <p14:cNvContentPartPr/>
                <p14:nvPr/>
              </p14:nvContentPartPr>
              <p14:xfrm>
                <a:off x="1163527" y="6314844"/>
                <a:ext cx="59760" cy="66240"/>
              </p14:xfrm>
            </p:contentPart>
          </mc:Choice>
          <mc:Fallback xmlns="">
            <p:pic>
              <p:nvPicPr>
                <p:cNvPr id="167530" name="Freihand 167529">
                  <a:extLst>
                    <a:ext uri="{FF2B5EF4-FFF2-40B4-BE49-F238E27FC236}">
                      <a16:creationId xmlns:a16="http://schemas.microsoft.com/office/drawing/2014/main" id="{9E6BE1C6-66E6-482E-B6A1-63CC54768560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159207" y="6310524"/>
                  <a:ext cx="68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167531" name="Freihand 167530">
                  <a:extLst>
                    <a:ext uri="{FF2B5EF4-FFF2-40B4-BE49-F238E27FC236}">
                      <a16:creationId xmlns:a16="http://schemas.microsoft.com/office/drawing/2014/main" id="{2933CCD5-A779-49DD-93E9-70192FFEB797}"/>
                    </a:ext>
                  </a:extLst>
                </p14:cNvPr>
                <p14:cNvContentPartPr/>
                <p14:nvPr/>
              </p14:nvContentPartPr>
              <p14:xfrm>
                <a:off x="1373767" y="6250764"/>
                <a:ext cx="32760" cy="77760"/>
              </p14:xfrm>
            </p:contentPart>
          </mc:Choice>
          <mc:Fallback xmlns="">
            <p:pic>
              <p:nvPicPr>
                <p:cNvPr id="167531" name="Freihand 167530">
                  <a:extLst>
                    <a:ext uri="{FF2B5EF4-FFF2-40B4-BE49-F238E27FC236}">
                      <a16:creationId xmlns:a16="http://schemas.microsoft.com/office/drawing/2014/main" id="{2933CCD5-A779-49DD-93E9-70192FFEB797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369447" y="6246444"/>
                  <a:ext cx="4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167532" name="Freihand 167531">
                  <a:extLst>
                    <a:ext uri="{FF2B5EF4-FFF2-40B4-BE49-F238E27FC236}">
                      <a16:creationId xmlns:a16="http://schemas.microsoft.com/office/drawing/2014/main" id="{0CA82CA1-52CF-4728-9761-1AF751F03CE6}"/>
                    </a:ext>
                  </a:extLst>
                </p14:cNvPr>
                <p14:cNvContentPartPr/>
                <p14:nvPr/>
              </p14:nvContentPartPr>
              <p14:xfrm>
                <a:off x="1589407" y="6173724"/>
                <a:ext cx="15120" cy="91080"/>
              </p14:xfrm>
            </p:contentPart>
          </mc:Choice>
          <mc:Fallback xmlns="">
            <p:pic>
              <p:nvPicPr>
                <p:cNvPr id="167532" name="Freihand 167531">
                  <a:extLst>
                    <a:ext uri="{FF2B5EF4-FFF2-40B4-BE49-F238E27FC236}">
                      <a16:creationId xmlns:a16="http://schemas.microsoft.com/office/drawing/2014/main" id="{0CA82CA1-52CF-4728-9761-1AF751F03CE6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585087" y="6169404"/>
                  <a:ext cx="2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167533" name="Freihand 167532">
                  <a:extLst>
                    <a:ext uri="{FF2B5EF4-FFF2-40B4-BE49-F238E27FC236}">
                      <a16:creationId xmlns:a16="http://schemas.microsoft.com/office/drawing/2014/main" id="{14C193A8-8E97-492B-A835-F44065FEFE48}"/>
                    </a:ext>
                  </a:extLst>
                </p14:cNvPr>
                <p14:cNvContentPartPr/>
                <p14:nvPr/>
              </p14:nvContentPartPr>
              <p14:xfrm>
                <a:off x="1607047" y="6153204"/>
                <a:ext cx="144000" cy="61920"/>
              </p14:xfrm>
            </p:contentPart>
          </mc:Choice>
          <mc:Fallback xmlns="">
            <p:pic>
              <p:nvPicPr>
                <p:cNvPr id="167533" name="Freihand 167532">
                  <a:extLst>
                    <a:ext uri="{FF2B5EF4-FFF2-40B4-BE49-F238E27FC236}">
                      <a16:creationId xmlns:a16="http://schemas.microsoft.com/office/drawing/2014/main" id="{14C193A8-8E97-492B-A835-F44065FEFE48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602727" y="6148884"/>
                  <a:ext cx="152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167534" name="Freihand 167533">
                  <a:extLst>
                    <a:ext uri="{FF2B5EF4-FFF2-40B4-BE49-F238E27FC236}">
                      <a16:creationId xmlns:a16="http://schemas.microsoft.com/office/drawing/2014/main" id="{7846E3CF-49A7-44E8-8036-2BDC099EC28F}"/>
                    </a:ext>
                  </a:extLst>
                </p14:cNvPr>
                <p14:cNvContentPartPr/>
                <p14:nvPr/>
              </p14:nvContentPartPr>
              <p14:xfrm>
                <a:off x="1604887" y="6274884"/>
                <a:ext cx="144000" cy="14040"/>
              </p14:xfrm>
            </p:contentPart>
          </mc:Choice>
          <mc:Fallback xmlns="">
            <p:pic>
              <p:nvPicPr>
                <p:cNvPr id="167534" name="Freihand 167533">
                  <a:extLst>
                    <a:ext uri="{FF2B5EF4-FFF2-40B4-BE49-F238E27FC236}">
                      <a16:creationId xmlns:a16="http://schemas.microsoft.com/office/drawing/2014/main" id="{7846E3CF-49A7-44E8-8036-2BDC099EC28F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600567" y="6270564"/>
                  <a:ext cx="152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167535" name="Freihand 167534">
                  <a:extLst>
                    <a:ext uri="{FF2B5EF4-FFF2-40B4-BE49-F238E27FC236}">
                      <a16:creationId xmlns:a16="http://schemas.microsoft.com/office/drawing/2014/main" id="{6AF9EA28-CDBF-435B-A40A-898B04BF0D66}"/>
                    </a:ext>
                  </a:extLst>
                </p14:cNvPr>
                <p14:cNvContentPartPr/>
                <p14:nvPr/>
              </p14:nvContentPartPr>
              <p14:xfrm>
                <a:off x="1787767" y="6219444"/>
                <a:ext cx="99000" cy="92160"/>
              </p14:xfrm>
            </p:contentPart>
          </mc:Choice>
          <mc:Fallback xmlns="">
            <p:pic>
              <p:nvPicPr>
                <p:cNvPr id="167535" name="Freihand 167534">
                  <a:extLst>
                    <a:ext uri="{FF2B5EF4-FFF2-40B4-BE49-F238E27FC236}">
                      <a16:creationId xmlns:a16="http://schemas.microsoft.com/office/drawing/2014/main" id="{6AF9EA28-CDBF-435B-A40A-898B04BF0D66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783447" y="6215124"/>
                  <a:ext cx="107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167536" name="Freihand 167535">
                  <a:extLst>
                    <a:ext uri="{FF2B5EF4-FFF2-40B4-BE49-F238E27FC236}">
                      <a16:creationId xmlns:a16="http://schemas.microsoft.com/office/drawing/2014/main" id="{6C92E085-9B9E-41F9-8803-2EA3C75DA37F}"/>
                    </a:ext>
                  </a:extLst>
                </p14:cNvPr>
                <p14:cNvContentPartPr/>
                <p14:nvPr/>
              </p14:nvContentPartPr>
              <p14:xfrm>
                <a:off x="1930687" y="6217644"/>
                <a:ext cx="75960" cy="87120"/>
              </p14:xfrm>
            </p:contentPart>
          </mc:Choice>
          <mc:Fallback xmlns="">
            <p:pic>
              <p:nvPicPr>
                <p:cNvPr id="167536" name="Freihand 167535">
                  <a:extLst>
                    <a:ext uri="{FF2B5EF4-FFF2-40B4-BE49-F238E27FC236}">
                      <a16:creationId xmlns:a16="http://schemas.microsoft.com/office/drawing/2014/main" id="{6C92E085-9B9E-41F9-8803-2EA3C75DA37F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926367" y="6213324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167537" name="Freihand 167536">
                  <a:extLst>
                    <a:ext uri="{FF2B5EF4-FFF2-40B4-BE49-F238E27FC236}">
                      <a16:creationId xmlns:a16="http://schemas.microsoft.com/office/drawing/2014/main" id="{9F5DBE23-4834-4316-945C-249D77732336}"/>
                    </a:ext>
                  </a:extLst>
                </p14:cNvPr>
                <p14:cNvContentPartPr/>
                <p14:nvPr/>
              </p14:nvContentPartPr>
              <p14:xfrm>
                <a:off x="2044447" y="6236364"/>
                <a:ext cx="83520" cy="212400"/>
              </p14:xfrm>
            </p:contentPart>
          </mc:Choice>
          <mc:Fallback xmlns="">
            <p:pic>
              <p:nvPicPr>
                <p:cNvPr id="167537" name="Freihand 167536">
                  <a:extLst>
                    <a:ext uri="{FF2B5EF4-FFF2-40B4-BE49-F238E27FC236}">
                      <a16:creationId xmlns:a16="http://schemas.microsoft.com/office/drawing/2014/main" id="{9F5DBE23-4834-4316-945C-249D7773233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2040127" y="6232044"/>
                  <a:ext cx="92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167538" name="Freihand 167537">
                  <a:extLst>
                    <a:ext uri="{FF2B5EF4-FFF2-40B4-BE49-F238E27FC236}">
                      <a16:creationId xmlns:a16="http://schemas.microsoft.com/office/drawing/2014/main" id="{AF08BC3C-4377-4420-B13D-06B1F2700C6D}"/>
                    </a:ext>
                  </a:extLst>
                </p14:cNvPr>
                <p14:cNvContentPartPr/>
                <p14:nvPr/>
              </p14:nvContentPartPr>
              <p14:xfrm>
                <a:off x="2158207" y="6226284"/>
                <a:ext cx="182880" cy="86400"/>
              </p14:xfrm>
            </p:contentPart>
          </mc:Choice>
          <mc:Fallback xmlns="">
            <p:pic>
              <p:nvPicPr>
                <p:cNvPr id="167538" name="Freihand 167537">
                  <a:extLst>
                    <a:ext uri="{FF2B5EF4-FFF2-40B4-BE49-F238E27FC236}">
                      <a16:creationId xmlns:a16="http://schemas.microsoft.com/office/drawing/2014/main" id="{AF08BC3C-4377-4420-B13D-06B1F2700C6D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2153887" y="6221964"/>
                  <a:ext cx="191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167539" name="Freihand 167538">
                  <a:extLst>
                    <a:ext uri="{FF2B5EF4-FFF2-40B4-BE49-F238E27FC236}">
                      <a16:creationId xmlns:a16="http://schemas.microsoft.com/office/drawing/2014/main" id="{DBB4889A-C6C3-4761-BD1C-1547E7C129C0}"/>
                    </a:ext>
                  </a:extLst>
                </p14:cNvPr>
                <p14:cNvContentPartPr/>
                <p14:nvPr/>
              </p14:nvContentPartPr>
              <p14:xfrm>
                <a:off x="2397967" y="6223044"/>
                <a:ext cx="61560" cy="97560"/>
              </p14:xfrm>
            </p:contentPart>
          </mc:Choice>
          <mc:Fallback xmlns="">
            <p:pic>
              <p:nvPicPr>
                <p:cNvPr id="167539" name="Freihand 167538">
                  <a:extLst>
                    <a:ext uri="{FF2B5EF4-FFF2-40B4-BE49-F238E27FC236}">
                      <a16:creationId xmlns:a16="http://schemas.microsoft.com/office/drawing/2014/main" id="{DBB4889A-C6C3-4761-BD1C-1547E7C129C0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2393647" y="6218724"/>
                  <a:ext cx="70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167540" name="Freihand 167539">
                  <a:extLst>
                    <a:ext uri="{FF2B5EF4-FFF2-40B4-BE49-F238E27FC236}">
                      <a16:creationId xmlns:a16="http://schemas.microsoft.com/office/drawing/2014/main" id="{1C398A60-2CAD-4F2E-9DD2-6C82B8E66148}"/>
                    </a:ext>
                  </a:extLst>
                </p14:cNvPr>
                <p14:cNvContentPartPr/>
                <p14:nvPr/>
              </p14:nvContentPartPr>
              <p14:xfrm>
                <a:off x="2663287" y="6122604"/>
                <a:ext cx="119880" cy="162000"/>
              </p14:xfrm>
            </p:contentPart>
          </mc:Choice>
          <mc:Fallback xmlns="">
            <p:pic>
              <p:nvPicPr>
                <p:cNvPr id="167540" name="Freihand 167539">
                  <a:extLst>
                    <a:ext uri="{FF2B5EF4-FFF2-40B4-BE49-F238E27FC236}">
                      <a16:creationId xmlns:a16="http://schemas.microsoft.com/office/drawing/2014/main" id="{1C398A60-2CAD-4F2E-9DD2-6C82B8E66148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2658967" y="6118284"/>
                  <a:ext cx="12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167541" name="Freihand 167540">
                  <a:extLst>
                    <a:ext uri="{FF2B5EF4-FFF2-40B4-BE49-F238E27FC236}">
                      <a16:creationId xmlns:a16="http://schemas.microsoft.com/office/drawing/2014/main" id="{B1561F56-082A-4804-B7B4-12F90C23BFB6}"/>
                    </a:ext>
                  </a:extLst>
                </p14:cNvPr>
                <p14:cNvContentPartPr/>
                <p14:nvPr/>
              </p14:nvContentPartPr>
              <p14:xfrm>
                <a:off x="2767327" y="6175524"/>
                <a:ext cx="195120" cy="96840"/>
              </p14:xfrm>
            </p:contentPart>
          </mc:Choice>
          <mc:Fallback xmlns="">
            <p:pic>
              <p:nvPicPr>
                <p:cNvPr id="167541" name="Freihand 167540">
                  <a:extLst>
                    <a:ext uri="{FF2B5EF4-FFF2-40B4-BE49-F238E27FC236}">
                      <a16:creationId xmlns:a16="http://schemas.microsoft.com/office/drawing/2014/main" id="{B1561F56-082A-4804-B7B4-12F90C23BFB6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2763007" y="6171204"/>
                  <a:ext cx="20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167542" name="Freihand 167541">
                  <a:extLst>
                    <a:ext uri="{FF2B5EF4-FFF2-40B4-BE49-F238E27FC236}">
                      <a16:creationId xmlns:a16="http://schemas.microsoft.com/office/drawing/2014/main" id="{EF010635-FDAA-488B-933F-47BE07054DC0}"/>
                    </a:ext>
                  </a:extLst>
                </p14:cNvPr>
                <p14:cNvContentPartPr/>
                <p14:nvPr/>
              </p14:nvContentPartPr>
              <p14:xfrm>
                <a:off x="2976127" y="6106044"/>
                <a:ext cx="10800" cy="38160"/>
              </p14:xfrm>
            </p:contentPart>
          </mc:Choice>
          <mc:Fallback xmlns="">
            <p:pic>
              <p:nvPicPr>
                <p:cNvPr id="167542" name="Freihand 167541">
                  <a:extLst>
                    <a:ext uri="{FF2B5EF4-FFF2-40B4-BE49-F238E27FC236}">
                      <a16:creationId xmlns:a16="http://schemas.microsoft.com/office/drawing/2014/main" id="{EF010635-FDAA-488B-933F-47BE07054DC0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2971807" y="6101724"/>
                  <a:ext cx="19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167543" name="Freihand 167542">
                  <a:extLst>
                    <a:ext uri="{FF2B5EF4-FFF2-40B4-BE49-F238E27FC236}">
                      <a16:creationId xmlns:a16="http://schemas.microsoft.com/office/drawing/2014/main" id="{C2194449-F099-4B50-9797-E49CA0174AED}"/>
                    </a:ext>
                  </a:extLst>
                </p14:cNvPr>
                <p14:cNvContentPartPr/>
                <p14:nvPr/>
              </p14:nvContentPartPr>
              <p14:xfrm>
                <a:off x="2984047" y="6174444"/>
                <a:ext cx="111960" cy="99720"/>
              </p14:xfrm>
            </p:contentPart>
          </mc:Choice>
          <mc:Fallback xmlns="">
            <p:pic>
              <p:nvPicPr>
                <p:cNvPr id="167543" name="Freihand 167542">
                  <a:extLst>
                    <a:ext uri="{FF2B5EF4-FFF2-40B4-BE49-F238E27FC236}">
                      <a16:creationId xmlns:a16="http://schemas.microsoft.com/office/drawing/2014/main" id="{C2194449-F099-4B50-9797-E49CA0174AED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2979727" y="6170124"/>
                  <a:ext cx="120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167544" name="Freihand 167543">
                  <a:extLst>
                    <a:ext uri="{FF2B5EF4-FFF2-40B4-BE49-F238E27FC236}">
                      <a16:creationId xmlns:a16="http://schemas.microsoft.com/office/drawing/2014/main" id="{85C7EC54-2615-410B-A384-FEB9F6EFEBC8}"/>
                    </a:ext>
                  </a:extLst>
                </p14:cNvPr>
                <p14:cNvContentPartPr/>
                <p14:nvPr/>
              </p14:nvContentPartPr>
              <p14:xfrm>
                <a:off x="3096367" y="6086964"/>
                <a:ext cx="83880" cy="179280"/>
              </p14:xfrm>
            </p:contentPart>
          </mc:Choice>
          <mc:Fallback xmlns="">
            <p:pic>
              <p:nvPicPr>
                <p:cNvPr id="167544" name="Freihand 167543">
                  <a:extLst>
                    <a:ext uri="{FF2B5EF4-FFF2-40B4-BE49-F238E27FC236}">
                      <a16:creationId xmlns:a16="http://schemas.microsoft.com/office/drawing/2014/main" id="{85C7EC54-2615-410B-A384-FEB9F6EFEBC8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3092047" y="6082644"/>
                  <a:ext cx="92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167545" name="Freihand 167544">
                  <a:extLst>
                    <a:ext uri="{FF2B5EF4-FFF2-40B4-BE49-F238E27FC236}">
                      <a16:creationId xmlns:a16="http://schemas.microsoft.com/office/drawing/2014/main" id="{6A1226BD-C977-4026-B784-20BC7336FB72}"/>
                    </a:ext>
                  </a:extLst>
                </p14:cNvPr>
                <p14:cNvContentPartPr/>
                <p14:nvPr/>
              </p14:nvContentPartPr>
              <p14:xfrm>
                <a:off x="3183127" y="6111444"/>
                <a:ext cx="39600" cy="132840"/>
              </p14:xfrm>
            </p:contentPart>
          </mc:Choice>
          <mc:Fallback xmlns="">
            <p:pic>
              <p:nvPicPr>
                <p:cNvPr id="167545" name="Freihand 167544">
                  <a:extLst>
                    <a:ext uri="{FF2B5EF4-FFF2-40B4-BE49-F238E27FC236}">
                      <a16:creationId xmlns:a16="http://schemas.microsoft.com/office/drawing/2014/main" id="{6A1226BD-C977-4026-B784-20BC7336FB72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3178807" y="6107124"/>
                  <a:ext cx="4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167546" name="Freihand 167545">
                  <a:extLst>
                    <a:ext uri="{FF2B5EF4-FFF2-40B4-BE49-F238E27FC236}">
                      <a16:creationId xmlns:a16="http://schemas.microsoft.com/office/drawing/2014/main" id="{913F52F3-5011-42A2-8CAC-4CA5C9E8A9A4}"/>
                    </a:ext>
                  </a:extLst>
                </p14:cNvPr>
                <p14:cNvContentPartPr/>
                <p14:nvPr/>
              </p14:nvContentPartPr>
              <p14:xfrm>
                <a:off x="3221287" y="6173364"/>
                <a:ext cx="196560" cy="79560"/>
              </p14:xfrm>
            </p:contentPart>
          </mc:Choice>
          <mc:Fallback xmlns="">
            <p:pic>
              <p:nvPicPr>
                <p:cNvPr id="167546" name="Freihand 167545">
                  <a:extLst>
                    <a:ext uri="{FF2B5EF4-FFF2-40B4-BE49-F238E27FC236}">
                      <a16:creationId xmlns:a16="http://schemas.microsoft.com/office/drawing/2014/main" id="{913F52F3-5011-42A2-8CAC-4CA5C9E8A9A4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3216967" y="6169044"/>
                  <a:ext cx="205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167549" name="Freihand 167548">
                  <a:extLst>
                    <a:ext uri="{FF2B5EF4-FFF2-40B4-BE49-F238E27FC236}">
                      <a16:creationId xmlns:a16="http://schemas.microsoft.com/office/drawing/2014/main" id="{945A89C4-56A7-404E-B603-6D3C492D6AE1}"/>
                    </a:ext>
                  </a:extLst>
                </p14:cNvPr>
                <p14:cNvContentPartPr/>
                <p14:nvPr/>
              </p14:nvContentPartPr>
              <p14:xfrm>
                <a:off x="1553047" y="6463524"/>
                <a:ext cx="168840" cy="183600"/>
              </p14:xfrm>
            </p:contentPart>
          </mc:Choice>
          <mc:Fallback xmlns="">
            <p:pic>
              <p:nvPicPr>
                <p:cNvPr id="167549" name="Freihand 167548">
                  <a:extLst>
                    <a:ext uri="{FF2B5EF4-FFF2-40B4-BE49-F238E27FC236}">
                      <a16:creationId xmlns:a16="http://schemas.microsoft.com/office/drawing/2014/main" id="{945A89C4-56A7-404E-B603-6D3C492D6AE1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1548727" y="6459204"/>
                  <a:ext cx="177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167550" name="Freihand 167549">
                  <a:extLst>
                    <a:ext uri="{FF2B5EF4-FFF2-40B4-BE49-F238E27FC236}">
                      <a16:creationId xmlns:a16="http://schemas.microsoft.com/office/drawing/2014/main" id="{B41F5618-27A4-4D60-BF22-E91BA348E6D3}"/>
                    </a:ext>
                  </a:extLst>
                </p14:cNvPr>
                <p14:cNvContentPartPr/>
                <p14:nvPr/>
              </p14:nvContentPartPr>
              <p14:xfrm>
                <a:off x="1785247" y="6516084"/>
                <a:ext cx="10440" cy="132480"/>
              </p14:xfrm>
            </p:contentPart>
          </mc:Choice>
          <mc:Fallback xmlns="">
            <p:pic>
              <p:nvPicPr>
                <p:cNvPr id="167550" name="Freihand 167549">
                  <a:extLst>
                    <a:ext uri="{FF2B5EF4-FFF2-40B4-BE49-F238E27FC236}">
                      <a16:creationId xmlns:a16="http://schemas.microsoft.com/office/drawing/2014/main" id="{B41F5618-27A4-4D60-BF22-E91BA348E6D3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1780927" y="6511764"/>
                  <a:ext cx="1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167551" name="Freihand 167550">
                  <a:extLst>
                    <a:ext uri="{FF2B5EF4-FFF2-40B4-BE49-F238E27FC236}">
                      <a16:creationId xmlns:a16="http://schemas.microsoft.com/office/drawing/2014/main" id="{AE8B5B40-4FDE-46BD-8C8D-92719DB06582}"/>
                    </a:ext>
                  </a:extLst>
                </p14:cNvPr>
                <p14:cNvContentPartPr/>
                <p14:nvPr/>
              </p14:nvContentPartPr>
              <p14:xfrm>
                <a:off x="1703527" y="6467124"/>
                <a:ext cx="144360" cy="82440"/>
              </p14:xfrm>
            </p:contentPart>
          </mc:Choice>
          <mc:Fallback xmlns="">
            <p:pic>
              <p:nvPicPr>
                <p:cNvPr id="167551" name="Freihand 167550">
                  <a:extLst>
                    <a:ext uri="{FF2B5EF4-FFF2-40B4-BE49-F238E27FC236}">
                      <a16:creationId xmlns:a16="http://schemas.microsoft.com/office/drawing/2014/main" id="{AE8B5B40-4FDE-46BD-8C8D-92719DB06582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699207" y="6462804"/>
                  <a:ext cx="153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167552" name="Freihand 167551">
                  <a:extLst>
                    <a:ext uri="{FF2B5EF4-FFF2-40B4-BE49-F238E27FC236}">
                      <a16:creationId xmlns:a16="http://schemas.microsoft.com/office/drawing/2014/main" id="{6B19CB0B-D567-4E32-90E0-A5353A84AE17}"/>
                    </a:ext>
                  </a:extLst>
                </p14:cNvPr>
                <p14:cNvContentPartPr/>
                <p14:nvPr/>
              </p14:nvContentPartPr>
              <p14:xfrm>
                <a:off x="1852927" y="6558924"/>
                <a:ext cx="222840" cy="85680"/>
              </p14:xfrm>
            </p:contentPart>
          </mc:Choice>
          <mc:Fallback xmlns="">
            <p:pic>
              <p:nvPicPr>
                <p:cNvPr id="167552" name="Freihand 167551">
                  <a:extLst>
                    <a:ext uri="{FF2B5EF4-FFF2-40B4-BE49-F238E27FC236}">
                      <a16:creationId xmlns:a16="http://schemas.microsoft.com/office/drawing/2014/main" id="{6B19CB0B-D567-4E32-90E0-A5353A84AE17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848607" y="6554604"/>
                  <a:ext cx="231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167553" name="Freihand 167552">
                  <a:extLst>
                    <a:ext uri="{FF2B5EF4-FFF2-40B4-BE49-F238E27FC236}">
                      <a16:creationId xmlns:a16="http://schemas.microsoft.com/office/drawing/2014/main" id="{CACC1854-F074-4CBF-B546-DFC95660CE2E}"/>
                    </a:ext>
                  </a:extLst>
                </p14:cNvPr>
                <p14:cNvContentPartPr/>
                <p14:nvPr/>
              </p14:nvContentPartPr>
              <p14:xfrm>
                <a:off x="2111407" y="6550284"/>
                <a:ext cx="299520" cy="69480"/>
              </p14:xfrm>
            </p:contentPart>
          </mc:Choice>
          <mc:Fallback xmlns="">
            <p:pic>
              <p:nvPicPr>
                <p:cNvPr id="167553" name="Freihand 167552">
                  <a:extLst>
                    <a:ext uri="{FF2B5EF4-FFF2-40B4-BE49-F238E27FC236}">
                      <a16:creationId xmlns:a16="http://schemas.microsoft.com/office/drawing/2014/main" id="{CACC1854-F074-4CBF-B546-DFC95660CE2E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2107087" y="6545964"/>
                  <a:ext cx="308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167554" name="Freihand 167553">
                  <a:extLst>
                    <a:ext uri="{FF2B5EF4-FFF2-40B4-BE49-F238E27FC236}">
                      <a16:creationId xmlns:a16="http://schemas.microsoft.com/office/drawing/2014/main" id="{5C58E69B-BC3F-4834-9479-854F72E81FB2}"/>
                    </a:ext>
                  </a:extLst>
                </p14:cNvPr>
                <p14:cNvContentPartPr/>
                <p14:nvPr/>
              </p14:nvContentPartPr>
              <p14:xfrm>
                <a:off x="2483287" y="6534444"/>
                <a:ext cx="132840" cy="111960"/>
              </p14:xfrm>
            </p:contentPart>
          </mc:Choice>
          <mc:Fallback xmlns="">
            <p:pic>
              <p:nvPicPr>
                <p:cNvPr id="167554" name="Freihand 167553">
                  <a:extLst>
                    <a:ext uri="{FF2B5EF4-FFF2-40B4-BE49-F238E27FC236}">
                      <a16:creationId xmlns:a16="http://schemas.microsoft.com/office/drawing/2014/main" id="{5C58E69B-BC3F-4834-9479-854F72E81FB2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2478967" y="6530124"/>
                  <a:ext cx="141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167555" name="Freihand 167554">
                  <a:extLst>
                    <a:ext uri="{FF2B5EF4-FFF2-40B4-BE49-F238E27FC236}">
                      <a16:creationId xmlns:a16="http://schemas.microsoft.com/office/drawing/2014/main" id="{21A523AD-7E13-469D-9D12-9F55947CC967}"/>
                    </a:ext>
                  </a:extLst>
                </p14:cNvPr>
                <p14:cNvContentPartPr/>
                <p14:nvPr/>
              </p14:nvContentPartPr>
              <p14:xfrm>
                <a:off x="2610727" y="6454524"/>
                <a:ext cx="237240" cy="152280"/>
              </p14:xfrm>
            </p:contentPart>
          </mc:Choice>
          <mc:Fallback xmlns="">
            <p:pic>
              <p:nvPicPr>
                <p:cNvPr id="167555" name="Freihand 167554">
                  <a:extLst>
                    <a:ext uri="{FF2B5EF4-FFF2-40B4-BE49-F238E27FC236}">
                      <a16:creationId xmlns:a16="http://schemas.microsoft.com/office/drawing/2014/main" id="{21A523AD-7E13-469D-9D12-9F55947CC967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2606407" y="6450204"/>
                  <a:ext cx="24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167556" name="Freihand 167555">
                  <a:extLst>
                    <a:ext uri="{FF2B5EF4-FFF2-40B4-BE49-F238E27FC236}">
                      <a16:creationId xmlns:a16="http://schemas.microsoft.com/office/drawing/2014/main" id="{C3A36DBC-6DAD-47BD-8B6B-28957F516628}"/>
                    </a:ext>
                  </a:extLst>
                </p14:cNvPr>
                <p14:cNvContentPartPr/>
                <p14:nvPr/>
              </p14:nvContentPartPr>
              <p14:xfrm>
                <a:off x="2827087" y="6406284"/>
                <a:ext cx="110880" cy="311760"/>
              </p14:xfrm>
            </p:contentPart>
          </mc:Choice>
          <mc:Fallback xmlns="">
            <p:pic>
              <p:nvPicPr>
                <p:cNvPr id="167556" name="Freihand 167555">
                  <a:extLst>
                    <a:ext uri="{FF2B5EF4-FFF2-40B4-BE49-F238E27FC236}">
                      <a16:creationId xmlns:a16="http://schemas.microsoft.com/office/drawing/2014/main" id="{C3A36DBC-6DAD-47BD-8B6B-28957F516628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2822767" y="6401964"/>
                  <a:ext cx="119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167559" name="Freihand 167558">
                  <a:extLst>
                    <a:ext uri="{FF2B5EF4-FFF2-40B4-BE49-F238E27FC236}">
                      <a16:creationId xmlns:a16="http://schemas.microsoft.com/office/drawing/2014/main" id="{7F338967-8402-4185-8497-97C71DA57031}"/>
                    </a:ext>
                  </a:extLst>
                </p14:cNvPr>
                <p14:cNvContentPartPr/>
                <p14:nvPr/>
              </p14:nvContentPartPr>
              <p14:xfrm>
                <a:off x="137887" y="6408084"/>
                <a:ext cx="1465560" cy="90000"/>
              </p14:xfrm>
            </p:contentPart>
          </mc:Choice>
          <mc:Fallback xmlns="">
            <p:pic>
              <p:nvPicPr>
                <p:cNvPr id="167559" name="Freihand 167558">
                  <a:extLst>
                    <a:ext uri="{FF2B5EF4-FFF2-40B4-BE49-F238E27FC236}">
                      <a16:creationId xmlns:a16="http://schemas.microsoft.com/office/drawing/2014/main" id="{7F338967-8402-4185-8497-97C71DA57031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33567" y="6403764"/>
                  <a:ext cx="147420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167561" name="Freihand 167560">
                <a:extLst>
                  <a:ext uri="{FF2B5EF4-FFF2-40B4-BE49-F238E27FC236}">
                    <a16:creationId xmlns:a16="http://schemas.microsoft.com/office/drawing/2014/main" id="{705F47DB-FA4F-429A-85E0-53A22B63723A}"/>
                  </a:ext>
                </a:extLst>
              </p14:cNvPr>
              <p14:cNvContentPartPr/>
              <p14:nvPr/>
            </p14:nvContentPartPr>
            <p14:xfrm>
              <a:off x="5507647" y="5396124"/>
              <a:ext cx="1532520" cy="34200"/>
            </p14:xfrm>
          </p:contentPart>
        </mc:Choice>
        <mc:Fallback xmlns="">
          <p:pic>
            <p:nvPicPr>
              <p:cNvPr id="167561" name="Freihand 167560">
                <a:extLst>
                  <a:ext uri="{FF2B5EF4-FFF2-40B4-BE49-F238E27FC236}">
                    <a16:creationId xmlns:a16="http://schemas.microsoft.com/office/drawing/2014/main" id="{705F47DB-FA4F-429A-85E0-53A22B63723A}"/>
                  </a:ext>
                </a:extLst>
              </p:cNvPr>
              <p:cNvPicPr/>
              <p:nvPr/>
            </p:nvPicPr>
            <p:blipFill>
              <a:blip r:embed="rId1184"/>
              <a:stretch>
                <a:fillRect/>
              </a:stretch>
            </p:blipFill>
            <p:spPr>
              <a:xfrm>
                <a:off x="5503327" y="5391804"/>
                <a:ext cx="1541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167562" name="Freihand 167561">
                <a:extLst>
                  <a:ext uri="{FF2B5EF4-FFF2-40B4-BE49-F238E27FC236}">
                    <a16:creationId xmlns:a16="http://schemas.microsoft.com/office/drawing/2014/main" id="{314D9BB1-41D2-4689-AE57-40F1522E7309}"/>
                  </a:ext>
                </a:extLst>
              </p14:cNvPr>
              <p14:cNvContentPartPr/>
              <p14:nvPr/>
            </p14:nvContentPartPr>
            <p14:xfrm>
              <a:off x="5055127" y="4889604"/>
              <a:ext cx="745200" cy="550080"/>
            </p14:xfrm>
          </p:contentPart>
        </mc:Choice>
        <mc:Fallback xmlns="">
          <p:pic>
            <p:nvPicPr>
              <p:cNvPr id="167562" name="Freihand 167561">
                <a:extLst>
                  <a:ext uri="{FF2B5EF4-FFF2-40B4-BE49-F238E27FC236}">
                    <a16:creationId xmlns:a16="http://schemas.microsoft.com/office/drawing/2014/main" id="{314D9BB1-41D2-4689-AE57-40F1522E7309}"/>
                  </a:ext>
                </a:extLst>
              </p:cNvPr>
              <p:cNvPicPr/>
              <p:nvPr/>
            </p:nvPicPr>
            <p:blipFill>
              <a:blip r:embed="rId1186"/>
              <a:stretch>
                <a:fillRect/>
              </a:stretch>
            </p:blipFill>
            <p:spPr>
              <a:xfrm>
                <a:off x="5050807" y="4885284"/>
                <a:ext cx="75384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167563" name="Freihand 167562">
                <a:extLst>
                  <a:ext uri="{FF2B5EF4-FFF2-40B4-BE49-F238E27FC236}">
                    <a16:creationId xmlns:a16="http://schemas.microsoft.com/office/drawing/2014/main" id="{07EE2BBC-3A18-4525-9164-D28E07C00B03}"/>
                  </a:ext>
                </a:extLst>
              </p14:cNvPr>
              <p14:cNvContentPartPr/>
              <p14:nvPr/>
            </p14:nvContentPartPr>
            <p14:xfrm>
              <a:off x="5745967" y="4936764"/>
              <a:ext cx="1393560" cy="513720"/>
            </p14:xfrm>
          </p:contentPart>
        </mc:Choice>
        <mc:Fallback xmlns="">
          <p:pic>
            <p:nvPicPr>
              <p:cNvPr id="167563" name="Freihand 167562">
                <a:extLst>
                  <a:ext uri="{FF2B5EF4-FFF2-40B4-BE49-F238E27FC236}">
                    <a16:creationId xmlns:a16="http://schemas.microsoft.com/office/drawing/2014/main" id="{07EE2BBC-3A18-4525-9164-D28E07C00B03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5741647" y="4932444"/>
                <a:ext cx="1402200" cy="5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84" name="Gruppieren 167583">
            <a:extLst>
              <a:ext uri="{FF2B5EF4-FFF2-40B4-BE49-F238E27FC236}">
                <a16:creationId xmlns:a16="http://schemas.microsoft.com/office/drawing/2014/main" id="{3DCD0B99-5AED-45DC-B1BC-04D778BF950C}"/>
              </a:ext>
            </a:extLst>
          </p:cNvPr>
          <p:cNvGrpSpPr/>
          <p:nvPr/>
        </p:nvGrpSpPr>
        <p:grpSpPr>
          <a:xfrm>
            <a:off x="5266807" y="5496924"/>
            <a:ext cx="3223800" cy="515520"/>
            <a:chOff x="5266807" y="5496924"/>
            <a:chExt cx="32238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167564" name="Freihand 167563">
                  <a:extLst>
                    <a:ext uri="{FF2B5EF4-FFF2-40B4-BE49-F238E27FC236}">
                      <a16:creationId xmlns:a16="http://schemas.microsoft.com/office/drawing/2014/main" id="{F355BDDC-E825-4B86-A7DF-5FEF393C402E}"/>
                    </a:ext>
                  </a:extLst>
                </p14:cNvPr>
                <p14:cNvContentPartPr/>
                <p14:nvPr/>
              </p14:nvContentPartPr>
              <p14:xfrm>
                <a:off x="5364367" y="5594844"/>
                <a:ext cx="29520" cy="205200"/>
              </p14:xfrm>
            </p:contentPart>
          </mc:Choice>
          <mc:Fallback xmlns="">
            <p:pic>
              <p:nvPicPr>
                <p:cNvPr id="167564" name="Freihand 167563">
                  <a:extLst>
                    <a:ext uri="{FF2B5EF4-FFF2-40B4-BE49-F238E27FC236}">
                      <a16:creationId xmlns:a16="http://schemas.microsoft.com/office/drawing/2014/main" id="{F355BDDC-E825-4B86-A7DF-5FEF393C402E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5360047" y="5590524"/>
                  <a:ext cx="38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167565" name="Freihand 167564">
                  <a:extLst>
                    <a:ext uri="{FF2B5EF4-FFF2-40B4-BE49-F238E27FC236}">
                      <a16:creationId xmlns:a16="http://schemas.microsoft.com/office/drawing/2014/main" id="{2DA4FDB4-74F6-4174-8049-08B2A5DE02BA}"/>
                    </a:ext>
                  </a:extLst>
                </p14:cNvPr>
                <p14:cNvContentPartPr/>
                <p14:nvPr/>
              </p14:nvContentPartPr>
              <p14:xfrm>
                <a:off x="5319727" y="5818404"/>
                <a:ext cx="263880" cy="22680"/>
              </p14:xfrm>
            </p:contentPart>
          </mc:Choice>
          <mc:Fallback xmlns="">
            <p:pic>
              <p:nvPicPr>
                <p:cNvPr id="167565" name="Freihand 167564">
                  <a:extLst>
                    <a:ext uri="{FF2B5EF4-FFF2-40B4-BE49-F238E27FC236}">
                      <a16:creationId xmlns:a16="http://schemas.microsoft.com/office/drawing/2014/main" id="{2DA4FDB4-74F6-4174-8049-08B2A5DE02BA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5315407" y="5814084"/>
                  <a:ext cx="272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167566" name="Freihand 167565">
                  <a:extLst>
                    <a:ext uri="{FF2B5EF4-FFF2-40B4-BE49-F238E27FC236}">
                      <a16:creationId xmlns:a16="http://schemas.microsoft.com/office/drawing/2014/main" id="{E09EA3C2-7C39-4419-AB06-EC9CB67D477C}"/>
                    </a:ext>
                  </a:extLst>
                </p14:cNvPr>
                <p14:cNvContentPartPr/>
                <p14:nvPr/>
              </p14:nvContentPartPr>
              <p14:xfrm>
                <a:off x="5266807" y="5496924"/>
                <a:ext cx="172440" cy="132840"/>
              </p14:xfrm>
            </p:contentPart>
          </mc:Choice>
          <mc:Fallback xmlns="">
            <p:pic>
              <p:nvPicPr>
                <p:cNvPr id="167566" name="Freihand 167565">
                  <a:extLst>
                    <a:ext uri="{FF2B5EF4-FFF2-40B4-BE49-F238E27FC236}">
                      <a16:creationId xmlns:a16="http://schemas.microsoft.com/office/drawing/2014/main" id="{E09EA3C2-7C39-4419-AB06-EC9CB67D477C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5262487" y="5492604"/>
                  <a:ext cx="181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167567" name="Freihand 167566">
                  <a:extLst>
                    <a:ext uri="{FF2B5EF4-FFF2-40B4-BE49-F238E27FC236}">
                      <a16:creationId xmlns:a16="http://schemas.microsoft.com/office/drawing/2014/main" id="{BFD973CE-6830-421B-B8FA-390941BD40A0}"/>
                    </a:ext>
                  </a:extLst>
                </p14:cNvPr>
                <p14:cNvContentPartPr/>
                <p14:nvPr/>
              </p14:nvContentPartPr>
              <p14:xfrm>
                <a:off x="5653087" y="5729124"/>
                <a:ext cx="156960" cy="203400"/>
              </p14:xfrm>
            </p:contentPart>
          </mc:Choice>
          <mc:Fallback xmlns="">
            <p:pic>
              <p:nvPicPr>
                <p:cNvPr id="167567" name="Freihand 167566">
                  <a:extLst>
                    <a:ext uri="{FF2B5EF4-FFF2-40B4-BE49-F238E27FC236}">
                      <a16:creationId xmlns:a16="http://schemas.microsoft.com/office/drawing/2014/main" id="{BFD973CE-6830-421B-B8FA-390941BD40A0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5648767" y="5724804"/>
                  <a:ext cx="165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167568" name="Freihand 167567">
                  <a:extLst>
                    <a:ext uri="{FF2B5EF4-FFF2-40B4-BE49-F238E27FC236}">
                      <a16:creationId xmlns:a16="http://schemas.microsoft.com/office/drawing/2014/main" id="{D2622F6D-E619-47D9-9854-A871A47B87B7}"/>
                    </a:ext>
                  </a:extLst>
                </p14:cNvPr>
                <p14:cNvContentPartPr/>
                <p14:nvPr/>
              </p14:nvContentPartPr>
              <p14:xfrm>
                <a:off x="5870887" y="5746404"/>
                <a:ext cx="37800" cy="174600"/>
              </p14:xfrm>
            </p:contentPart>
          </mc:Choice>
          <mc:Fallback xmlns="">
            <p:pic>
              <p:nvPicPr>
                <p:cNvPr id="167568" name="Freihand 167567">
                  <a:extLst>
                    <a:ext uri="{FF2B5EF4-FFF2-40B4-BE49-F238E27FC236}">
                      <a16:creationId xmlns:a16="http://schemas.microsoft.com/office/drawing/2014/main" id="{D2622F6D-E619-47D9-9854-A871A47B87B7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5866567" y="5742084"/>
                  <a:ext cx="46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167569" name="Freihand 167568">
                  <a:extLst>
                    <a:ext uri="{FF2B5EF4-FFF2-40B4-BE49-F238E27FC236}">
                      <a16:creationId xmlns:a16="http://schemas.microsoft.com/office/drawing/2014/main" id="{13277295-120C-42B1-97A1-369EDAB40CA7}"/>
                    </a:ext>
                  </a:extLst>
                </p14:cNvPr>
                <p14:cNvContentPartPr/>
                <p14:nvPr/>
              </p14:nvContentPartPr>
              <p14:xfrm>
                <a:off x="5928127" y="5816244"/>
                <a:ext cx="233280" cy="90000"/>
              </p14:xfrm>
            </p:contentPart>
          </mc:Choice>
          <mc:Fallback xmlns="">
            <p:pic>
              <p:nvPicPr>
                <p:cNvPr id="167569" name="Freihand 167568">
                  <a:extLst>
                    <a:ext uri="{FF2B5EF4-FFF2-40B4-BE49-F238E27FC236}">
                      <a16:creationId xmlns:a16="http://schemas.microsoft.com/office/drawing/2014/main" id="{13277295-120C-42B1-97A1-369EDAB40CA7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5923807" y="5811924"/>
                  <a:ext cx="241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167570" name="Freihand 167569">
                  <a:extLst>
                    <a:ext uri="{FF2B5EF4-FFF2-40B4-BE49-F238E27FC236}">
                      <a16:creationId xmlns:a16="http://schemas.microsoft.com/office/drawing/2014/main" id="{BBA6422F-74EF-4775-920E-97935C2EC790}"/>
                    </a:ext>
                  </a:extLst>
                </p14:cNvPr>
                <p14:cNvContentPartPr/>
                <p14:nvPr/>
              </p14:nvContentPartPr>
              <p14:xfrm>
                <a:off x="6123967" y="5764404"/>
                <a:ext cx="360" cy="360"/>
              </p14:xfrm>
            </p:contentPart>
          </mc:Choice>
          <mc:Fallback xmlns="">
            <p:pic>
              <p:nvPicPr>
                <p:cNvPr id="167570" name="Freihand 167569">
                  <a:extLst>
                    <a:ext uri="{FF2B5EF4-FFF2-40B4-BE49-F238E27FC236}">
                      <a16:creationId xmlns:a16="http://schemas.microsoft.com/office/drawing/2014/main" id="{BBA6422F-74EF-4775-920E-97935C2EC7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19647" y="5760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67571" name="Freihand 167570">
                  <a:extLst>
                    <a:ext uri="{FF2B5EF4-FFF2-40B4-BE49-F238E27FC236}">
                      <a16:creationId xmlns:a16="http://schemas.microsoft.com/office/drawing/2014/main" id="{9B660B9A-180A-4DD5-BDD7-9AD4371C4345}"/>
                    </a:ext>
                  </a:extLst>
                </p14:cNvPr>
                <p14:cNvContentPartPr/>
                <p14:nvPr/>
              </p14:nvContentPartPr>
              <p14:xfrm>
                <a:off x="6200287" y="5703564"/>
                <a:ext cx="219960" cy="192600"/>
              </p14:xfrm>
            </p:contentPart>
          </mc:Choice>
          <mc:Fallback xmlns="">
            <p:pic>
              <p:nvPicPr>
                <p:cNvPr id="167571" name="Freihand 167570">
                  <a:extLst>
                    <a:ext uri="{FF2B5EF4-FFF2-40B4-BE49-F238E27FC236}">
                      <a16:creationId xmlns:a16="http://schemas.microsoft.com/office/drawing/2014/main" id="{9B660B9A-180A-4DD5-BDD7-9AD4371C4345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195967" y="5699244"/>
                  <a:ext cx="228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67572" name="Freihand 167571">
                  <a:extLst>
                    <a:ext uri="{FF2B5EF4-FFF2-40B4-BE49-F238E27FC236}">
                      <a16:creationId xmlns:a16="http://schemas.microsoft.com/office/drawing/2014/main" id="{6AE4418C-8D2D-43FD-8559-74EFF43FBAE2}"/>
                    </a:ext>
                  </a:extLst>
                </p14:cNvPr>
                <p14:cNvContentPartPr/>
                <p14:nvPr/>
              </p14:nvContentPartPr>
              <p14:xfrm>
                <a:off x="6476047" y="5795724"/>
                <a:ext cx="253800" cy="216720"/>
              </p14:xfrm>
            </p:contentPart>
          </mc:Choice>
          <mc:Fallback xmlns="">
            <p:pic>
              <p:nvPicPr>
                <p:cNvPr id="167572" name="Freihand 167571">
                  <a:extLst>
                    <a:ext uri="{FF2B5EF4-FFF2-40B4-BE49-F238E27FC236}">
                      <a16:creationId xmlns:a16="http://schemas.microsoft.com/office/drawing/2014/main" id="{6AE4418C-8D2D-43FD-8559-74EFF43FBAE2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6471727" y="5791404"/>
                  <a:ext cx="262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167574" name="Freihand 167573">
                  <a:extLst>
                    <a:ext uri="{FF2B5EF4-FFF2-40B4-BE49-F238E27FC236}">
                      <a16:creationId xmlns:a16="http://schemas.microsoft.com/office/drawing/2014/main" id="{A36F3982-E430-40B7-BDAA-ECF8BC8531BD}"/>
                    </a:ext>
                  </a:extLst>
                </p14:cNvPr>
                <p14:cNvContentPartPr/>
                <p14:nvPr/>
              </p14:nvContentPartPr>
              <p14:xfrm>
                <a:off x="6824167" y="5764764"/>
                <a:ext cx="303840" cy="132480"/>
              </p14:xfrm>
            </p:contentPart>
          </mc:Choice>
          <mc:Fallback xmlns="">
            <p:pic>
              <p:nvPicPr>
                <p:cNvPr id="167574" name="Freihand 167573">
                  <a:extLst>
                    <a:ext uri="{FF2B5EF4-FFF2-40B4-BE49-F238E27FC236}">
                      <a16:creationId xmlns:a16="http://schemas.microsoft.com/office/drawing/2014/main" id="{A36F3982-E430-40B7-BDAA-ECF8BC8531BD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6819847" y="5760444"/>
                  <a:ext cx="312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167575" name="Freihand 167574">
                  <a:extLst>
                    <a:ext uri="{FF2B5EF4-FFF2-40B4-BE49-F238E27FC236}">
                      <a16:creationId xmlns:a16="http://schemas.microsoft.com/office/drawing/2014/main" id="{CD8DE66C-9195-482F-9E36-C4A9234A5514}"/>
                    </a:ext>
                  </a:extLst>
                </p14:cNvPr>
                <p14:cNvContentPartPr/>
                <p14:nvPr/>
              </p14:nvContentPartPr>
              <p14:xfrm>
                <a:off x="7122967" y="5693124"/>
                <a:ext cx="12600" cy="22320"/>
              </p14:xfrm>
            </p:contentPart>
          </mc:Choice>
          <mc:Fallback xmlns="">
            <p:pic>
              <p:nvPicPr>
                <p:cNvPr id="167575" name="Freihand 167574">
                  <a:extLst>
                    <a:ext uri="{FF2B5EF4-FFF2-40B4-BE49-F238E27FC236}">
                      <a16:creationId xmlns:a16="http://schemas.microsoft.com/office/drawing/2014/main" id="{CD8DE66C-9195-482F-9E36-C4A9234A5514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118647" y="5688804"/>
                  <a:ext cx="21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167576" name="Freihand 167575">
                  <a:extLst>
                    <a:ext uri="{FF2B5EF4-FFF2-40B4-BE49-F238E27FC236}">
                      <a16:creationId xmlns:a16="http://schemas.microsoft.com/office/drawing/2014/main" id="{68453747-1454-4180-898E-31EC8B53071C}"/>
                    </a:ext>
                  </a:extLst>
                </p14:cNvPr>
                <p14:cNvContentPartPr/>
                <p14:nvPr/>
              </p14:nvContentPartPr>
              <p14:xfrm>
                <a:off x="7184167" y="5634804"/>
                <a:ext cx="292320" cy="220680"/>
              </p14:xfrm>
            </p:contentPart>
          </mc:Choice>
          <mc:Fallback xmlns="">
            <p:pic>
              <p:nvPicPr>
                <p:cNvPr id="167576" name="Freihand 167575">
                  <a:extLst>
                    <a:ext uri="{FF2B5EF4-FFF2-40B4-BE49-F238E27FC236}">
                      <a16:creationId xmlns:a16="http://schemas.microsoft.com/office/drawing/2014/main" id="{68453747-1454-4180-898E-31EC8B53071C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179847" y="5630484"/>
                  <a:ext cx="300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167577" name="Freihand 167576">
                  <a:extLst>
                    <a:ext uri="{FF2B5EF4-FFF2-40B4-BE49-F238E27FC236}">
                      <a16:creationId xmlns:a16="http://schemas.microsoft.com/office/drawing/2014/main" id="{4CECE2D9-6C94-4F50-A4C4-7A21CD865328}"/>
                    </a:ext>
                  </a:extLst>
                </p14:cNvPr>
                <p14:cNvContentPartPr/>
                <p14:nvPr/>
              </p14:nvContentPartPr>
              <p14:xfrm>
                <a:off x="7456327" y="5739204"/>
                <a:ext cx="148320" cy="93240"/>
              </p14:xfrm>
            </p:contentPart>
          </mc:Choice>
          <mc:Fallback xmlns="">
            <p:pic>
              <p:nvPicPr>
                <p:cNvPr id="167577" name="Freihand 167576">
                  <a:extLst>
                    <a:ext uri="{FF2B5EF4-FFF2-40B4-BE49-F238E27FC236}">
                      <a16:creationId xmlns:a16="http://schemas.microsoft.com/office/drawing/2014/main" id="{4CECE2D9-6C94-4F50-A4C4-7A21CD865328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452007" y="5734884"/>
                  <a:ext cx="156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167580" name="Freihand 167579">
                  <a:extLst>
                    <a:ext uri="{FF2B5EF4-FFF2-40B4-BE49-F238E27FC236}">
                      <a16:creationId xmlns:a16="http://schemas.microsoft.com/office/drawing/2014/main" id="{427CF1E7-CBF2-4F0D-BABD-FFFA4E17A387}"/>
                    </a:ext>
                  </a:extLst>
                </p14:cNvPr>
                <p14:cNvContentPartPr/>
                <p14:nvPr/>
              </p14:nvContentPartPr>
              <p14:xfrm>
                <a:off x="7641367" y="5622924"/>
                <a:ext cx="128880" cy="203040"/>
              </p14:xfrm>
            </p:contentPart>
          </mc:Choice>
          <mc:Fallback xmlns="">
            <p:pic>
              <p:nvPicPr>
                <p:cNvPr id="167580" name="Freihand 167579">
                  <a:extLst>
                    <a:ext uri="{FF2B5EF4-FFF2-40B4-BE49-F238E27FC236}">
                      <a16:creationId xmlns:a16="http://schemas.microsoft.com/office/drawing/2014/main" id="{427CF1E7-CBF2-4F0D-BABD-FFFA4E17A387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637047" y="5618604"/>
                  <a:ext cx="137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167581" name="Freihand 167580">
                  <a:extLst>
                    <a:ext uri="{FF2B5EF4-FFF2-40B4-BE49-F238E27FC236}">
                      <a16:creationId xmlns:a16="http://schemas.microsoft.com/office/drawing/2014/main" id="{F5A7FB6C-83BA-47E8-9FBE-EB3A39EC521B}"/>
                    </a:ext>
                  </a:extLst>
                </p14:cNvPr>
                <p14:cNvContentPartPr/>
                <p14:nvPr/>
              </p14:nvContentPartPr>
              <p14:xfrm>
                <a:off x="7812367" y="5658924"/>
                <a:ext cx="405000" cy="145080"/>
              </p14:xfrm>
            </p:contentPart>
          </mc:Choice>
          <mc:Fallback xmlns="">
            <p:pic>
              <p:nvPicPr>
                <p:cNvPr id="167581" name="Freihand 167580">
                  <a:extLst>
                    <a:ext uri="{FF2B5EF4-FFF2-40B4-BE49-F238E27FC236}">
                      <a16:creationId xmlns:a16="http://schemas.microsoft.com/office/drawing/2014/main" id="{F5A7FB6C-83BA-47E8-9FBE-EB3A39EC521B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808047" y="5654604"/>
                  <a:ext cx="413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67582" name="Freihand 167581">
                  <a:extLst>
                    <a:ext uri="{FF2B5EF4-FFF2-40B4-BE49-F238E27FC236}">
                      <a16:creationId xmlns:a16="http://schemas.microsoft.com/office/drawing/2014/main" id="{4A5AA06D-73B3-4E98-9A3D-57CBD9B4831A}"/>
                    </a:ext>
                  </a:extLst>
                </p14:cNvPr>
                <p14:cNvContentPartPr/>
                <p14:nvPr/>
              </p14:nvContentPartPr>
              <p14:xfrm>
                <a:off x="8207287" y="5703924"/>
                <a:ext cx="18000" cy="8280"/>
              </p14:xfrm>
            </p:contentPart>
          </mc:Choice>
          <mc:Fallback xmlns="">
            <p:pic>
              <p:nvPicPr>
                <p:cNvPr id="167582" name="Freihand 167581">
                  <a:extLst>
                    <a:ext uri="{FF2B5EF4-FFF2-40B4-BE49-F238E27FC236}">
                      <a16:creationId xmlns:a16="http://schemas.microsoft.com/office/drawing/2014/main" id="{4A5AA06D-73B3-4E98-9A3D-57CBD9B4831A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202967" y="5699604"/>
                  <a:ext cx="2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67583" name="Freihand 167582">
                  <a:extLst>
                    <a:ext uri="{FF2B5EF4-FFF2-40B4-BE49-F238E27FC236}">
                      <a16:creationId xmlns:a16="http://schemas.microsoft.com/office/drawing/2014/main" id="{CF00E098-D79E-4676-B549-4759160774F4}"/>
                    </a:ext>
                  </a:extLst>
                </p14:cNvPr>
                <p14:cNvContentPartPr/>
                <p14:nvPr/>
              </p14:nvContentPartPr>
              <p14:xfrm>
                <a:off x="8232127" y="5736684"/>
                <a:ext cx="258480" cy="218880"/>
              </p14:xfrm>
            </p:contentPart>
          </mc:Choice>
          <mc:Fallback xmlns="">
            <p:pic>
              <p:nvPicPr>
                <p:cNvPr id="167583" name="Freihand 167582">
                  <a:extLst>
                    <a:ext uri="{FF2B5EF4-FFF2-40B4-BE49-F238E27FC236}">
                      <a16:creationId xmlns:a16="http://schemas.microsoft.com/office/drawing/2014/main" id="{CF00E098-D79E-4676-B549-4759160774F4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227807" y="5732364"/>
                  <a:ext cx="2671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600" name="Gruppieren 167599">
            <a:extLst>
              <a:ext uri="{FF2B5EF4-FFF2-40B4-BE49-F238E27FC236}">
                <a16:creationId xmlns:a16="http://schemas.microsoft.com/office/drawing/2014/main" id="{F4B989BB-66F4-4D41-83C3-EBFF3473C201}"/>
              </a:ext>
            </a:extLst>
          </p:cNvPr>
          <p:cNvGrpSpPr/>
          <p:nvPr/>
        </p:nvGrpSpPr>
        <p:grpSpPr>
          <a:xfrm>
            <a:off x="5154847" y="6104244"/>
            <a:ext cx="2653200" cy="352440"/>
            <a:chOff x="5154847" y="6104244"/>
            <a:chExt cx="26532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67585" name="Freihand 167584">
                  <a:extLst>
                    <a:ext uri="{FF2B5EF4-FFF2-40B4-BE49-F238E27FC236}">
                      <a16:creationId xmlns:a16="http://schemas.microsoft.com/office/drawing/2014/main" id="{646851F4-7725-4F07-8A94-F7420E417757}"/>
                    </a:ext>
                  </a:extLst>
                </p14:cNvPr>
                <p14:cNvContentPartPr/>
                <p14:nvPr/>
              </p14:nvContentPartPr>
              <p14:xfrm>
                <a:off x="5154847" y="6143484"/>
                <a:ext cx="190440" cy="218880"/>
              </p14:xfrm>
            </p:contentPart>
          </mc:Choice>
          <mc:Fallback xmlns="">
            <p:pic>
              <p:nvPicPr>
                <p:cNvPr id="167585" name="Freihand 167584">
                  <a:extLst>
                    <a:ext uri="{FF2B5EF4-FFF2-40B4-BE49-F238E27FC236}">
                      <a16:creationId xmlns:a16="http://schemas.microsoft.com/office/drawing/2014/main" id="{646851F4-7725-4F07-8A94-F7420E417757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5150527" y="6139164"/>
                  <a:ext cx="199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67586" name="Freihand 167585">
                  <a:extLst>
                    <a:ext uri="{FF2B5EF4-FFF2-40B4-BE49-F238E27FC236}">
                      <a16:creationId xmlns:a16="http://schemas.microsoft.com/office/drawing/2014/main" id="{2817F0DD-2928-4731-B009-6316C51FD7D9}"/>
                    </a:ext>
                  </a:extLst>
                </p14:cNvPr>
                <p14:cNvContentPartPr/>
                <p14:nvPr/>
              </p14:nvContentPartPr>
              <p14:xfrm>
                <a:off x="5285167" y="6139524"/>
                <a:ext cx="66600" cy="214560"/>
              </p14:xfrm>
            </p:contentPart>
          </mc:Choice>
          <mc:Fallback xmlns="">
            <p:pic>
              <p:nvPicPr>
                <p:cNvPr id="167586" name="Freihand 167585">
                  <a:extLst>
                    <a:ext uri="{FF2B5EF4-FFF2-40B4-BE49-F238E27FC236}">
                      <a16:creationId xmlns:a16="http://schemas.microsoft.com/office/drawing/2014/main" id="{2817F0DD-2928-4731-B009-6316C51FD7D9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5280847" y="6135204"/>
                  <a:ext cx="75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67587" name="Freihand 167586">
                  <a:extLst>
                    <a:ext uri="{FF2B5EF4-FFF2-40B4-BE49-F238E27FC236}">
                      <a16:creationId xmlns:a16="http://schemas.microsoft.com/office/drawing/2014/main" id="{E9160A33-B968-4F28-8F22-F725AC401F76}"/>
                    </a:ext>
                  </a:extLst>
                </p14:cNvPr>
                <p14:cNvContentPartPr/>
                <p14:nvPr/>
              </p14:nvContentPartPr>
              <p14:xfrm>
                <a:off x="5236927" y="6211164"/>
                <a:ext cx="342000" cy="99720"/>
              </p14:xfrm>
            </p:contentPart>
          </mc:Choice>
          <mc:Fallback xmlns="">
            <p:pic>
              <p:nvPicPr>
                <p:cNvPr id="167587" name="Freihand 167586">
                  <a:extLst>
                    <a:ext uri="{FF2B5EF4-FFF2-40B4-BE49-F238E27FC236}">
                      <a16:creationId xmlns:a16="http://schemas.microsoft.com/office/drawing/2014/main" id="{E9160A33-B968-4F28-8F22-F725AC401F76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232607" y="6206844"/>
                  <a:ext cx="350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67588" name="Freihand 167587">
                  <a:extLst>
                    <a:ext uri="{FF2B5EF4-FFF2-40B4-BE49-F238E27FC236}">
                      <a16:creationId xmlns:a16="http://schemas.microsoft.com/office/drawing/2014/main" id="{CA6E077B-AB45-4EE2-83AA-E5F0D498FBAA}"/>
                    </a:ext>
                  </a:extLst>
                </p14:cNvPr>
                <p14:cNvContentPartPr/>
                <p14:nvPr/>
              </p14:nvContentPartPr>
              <p14:xfrm>
                <a:off x="5517727" y="6219804"/>
                <a:ext cx="253080" cy="236880"/>
              </p14:xfrm>
            </p:contentPart>
          </mc:Choice>
          <mc:Fallback xmlns="">
            <p:pic>
              <p:nvPicPr>
                <p:cNvPr id="167588" name="Freihand 167587">
                  <a:extLst>
                    <a:ext uri="{FF2B5EF4-FFF2-40B4-BE49-F238E27FC236}">
                      <a16:creationId xmlns:a16="http://schemas.microsoft.com/office/drawing/2014/main" id="{CA6E077B-AB45-4EE2-83AA-E5F0D498FBAA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513407" y="6215484"/>
                  <a:ext cx="26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167589" name="Freihand 167588">
                  <a:extLst>
                    <a:ext uri="{FF2B5EF4-FFF2-40B4-BE49-F238E27FC236}">
                      <a16:creationId xmlns:a16="http://schemas.microsoft.com/office/drawing/2014/main" id="{9D537256-C1F4-41BA-B2E3-9CE2FBBD2C6E}"/>
                    </a:ext>
                  </a:extLst>
                </p14:cNvPr>
                <p14:cNvContentPartPr/>
                <p14:nvPr/>
              </p14:nvContentPartPr>
              <p14:xfrm>
                <a:off x="5778367" y="6104244"/>
                <a:ext cx="93240" cy="222120"/>
              </p14:xfrm>
            </p:contentPart>
          </mc:Choice>
          <mc:Fallback xmlns="">
            <p:pic>
              <p:nvPicPr>
                <p:cNvPr id="167589" name="Freihand 167588">
                  <a:extLst>
                    <a:ext uri="{FF2B5EF4-FFF2-40B4-BE49-F238E27FC236}">
                      <a16:creationId xmlns:a16="http://schemas.microsoft.com/office/drawing/2014/main" id="{9D537256-C1F4-41BA-B2E3-9CE2FBBD2C6E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5774047" y="6099924"/>
                  <a:ext cx="101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167590" name="Freihand 167589">
                  <a:extLst>
                    <a:ext uri="{FF2B5EF4-FFF2-40B4-BE49-F238E27FC236}">
                      <a16:creationId xmlns:a16="http://schemas.microsoft.com/office/drawing/2014/main" id="{A160C0C0-EA8D-463B-836B-7F719CEC12DE}"/>
                    </a:ext>
                  </a:extLst>
                </p14:cNvPr>
                <p14:cNvContentPartPr/>
                <p14:nvPr/>
              </p14:nvContentPartPr>
              <p14:xfrm>
                <a:off x="5893207" y="6115044"/>
                <a:ext cx="320040" cy="197280"/>
              </p14:xfrm>
            </p:contentPart>
          </mc:Choice>
          <mc:Fallback xmlns="">
            <p:pic>
              <p:nvPicPr>
                <p:cNvPr id="167590" name="Freihand 167589">
                  <a:extLst>
                    <a:ext uri="{FF2B5EF4-FFF2-40B4-BE49-F238E27FC236}">
                      <a16:creationId xmlns:a16="http://schemas.microsoft.com/office/drawing/2014/main" id="{A160C0C0-EA8D-463B-836B-7F719CEC12DE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5888887" y="6110724"/>
                  <a:ext cx="328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167591" name="Freihand 167590">
                  <a:extLst>
                    <a:ext uri="{FF2B5EF4-FFF2-40B4-BE49-F238E27FC236}">
                      <a16:creationId xmlns:a16="http://schemas.microsoft.com/office/drawing/2014/main" id="{30433A97-9876-41AB-A325-BBB9E4BA6550}"/>
                    </a:ext>
                  </a:extLst>
                </p14:cNvPr>
                <p14:cNvContentPartPr/>
                <p14:nvPr/>
              </p14:nvContentPartPr>
              <p14:xfrm>
                <a:off x="6258607" y="6219804"/>
                <a:ext cx="262080" cy="15120"/>
              </p14:xfrm>
            </p:contentPart>
          </mc:Choice>
          <mc:Fallback xmlns="">
            <p:pic>
              <p:nvPicPr>
                <p:cNvPr id="167591" name="Freihand 167590">
                  <a:extLst>
                    <a:ext uri="{FF2B5EF4-FFF2-40B4-BE49-F238E27FC236}">
                      <a16:creationId xmlns:a16="http://schemas.microsoft.com/office/drawing/2014/main" id="{30433A97-9876-41AB-A325-BBB9E4BA6550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6254287" y="6215484"/>
                  <a:ext cx="27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167592" name="Freihand 167591">
                  <a:extLst>
                    <a:ext uri="{FF2B5EF4-FFF2-40B4-BE49-F238E27FC236}">
                      <a16:creationId xmlns:a16="http://schemas.microsoft.com/office/drawing/2014/main" id="{7F72F1C8-A073-4634-8D74-FE677B868AD5}"/>
                    </a:ext>
                  </a:extLst>
                </p14:cNvPr>
                <p14:cNvContentPartPr/>
                <p14:nvPr/>
              </p14:nvContentPartPr>
              <p14:xfrm>
                <a:off x="6332407" y="6269484"/>
                <a:ext cx="221040" cy="15840"/>
              </p14:xfrm>
            </p:contentPart>
          </mc:Choice>
          <mc:Fallback xmlns="">
            <p:pic>
              <p:nvPicPr>
                <p:cNvPr id="167592" name="Freihand 167591">
                  <a:extLst>
                    <a:ext uri="{FF2B5EF4-FFF2-40B4-BE49-F238E27FC236}">
                      <a16:creationId xmlns:a16="http://schemas.microsoft.com/office/drawing/2014/main" id="{7F72F1C8-A073-4634-8D74-FE677B868AD5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6328087" y="6265164"/>
                  <a:ext cx="229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167593" name="Freihand 167592">
                  <a:extLst>
                    <a:ext uri="{FF2B5EF4-FFF2-40B4-BE49-F238E27FC236}">
                      <a16:creationId xmlns:a16="http://schemas.microsoft.com/office/drawing/2014/main" id="{6BA74165-C7BC-4054-844F-74C824E54640}"/>
                    </a:ext>
                  </a:extLst>
                </p14:cNvPr>
                <p14:cNvContentPartPr/>
                <p14:nvPr/>
              </p14:nvContentPartPr>
              <p14:xfrm>
                <a:off x="6644887" y="6158604"/>
                <a:ext cx="146520" cy="182520"/>
              </p14:xfrm>
            </p:contentPart>
          </mc:Choice>
          <mc:Fallback xmlns="">
            <p:pic>
              <p:nvPicPr>
                <p:cNvPr id="167593" name="Freihand 167592">
                  <a:extLst>
                    <a:ext uri="{FF2B5EF4-FFF2-40B4-BE49-F238E27FC236}">
                      <a16:creationId xmlns:a16="http://schemas.microsoft.com/office/drawing/2014/main" id="{6BA74165-C7BC-4054-844F-74C824E54640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6640567" y="6154284"/>
                  <a:ext cx="155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167594" name="Freihand 167593">
                  <a:extLst>
                    <a:ext uri="{FF2B5EF4-FFF2-40B4-BE49-F238E27FC236}">
                      <a16:creationId xmlns:a16="http://schemas.microsoft.com/office/drawing/2014/main" id="{A66869E0-A375-4F30-BB14-D5E777CFD1C3}"/>
                    </a:ext>
                  </a:extLst>
                </p14:cNvPr>
                <p14:cNvContentPartPr/>
                <p14:nvPr/>
              </p14:nvContentPartPr>
              <p14:xfrm>
                <a:off x="6818407" y="6248604"/>
                <a:ext cx="128160" cy="59760"/>
              </p14:xfrm>
            </p:contentPart>
          </mc:Choice>
          <mc:Fallback xmlns="">
            <p:pic>
              <p:nvPicPr>
                <p:cNvPr id="167594" name="Freihand 167593">
                  <a:extLst>
                    <a:ext uri="{FF2B5EF4-FFF2-40B4-BE49-F238E27FC236}">
                      <a16:creationId xmlns:a16="http://schemas.microsoft.com/office/drawing/2014/main" id="{A66869E0-A375-4F30-BB14-D5E777CFD1C3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6814087" y="6244284"/>
                  <a:ext cx="136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167595" name="Freihand 167594">
                  <a:extLst>
                    <a:ext uri="{FF2B5EF4-FFF2-40B4-BE49-F238E27FC236}">
                      <a16:creationId xmlns:a16="http://schemas.microsoft.com/office/drawing/2014/main" id="{3DAF1C91-F56F-4772-9E16-5AA778C6693C}"/>
                    </a:ext>
                  </a:extLst>
                </p14:cNvPr>
                <p14:cNvContentPartPr/>
                <p14:nvPr/>
              </p14:nvContentPartPr>
              <p14:xfrm>
                <a:off x="6979327" y="6121524"/>
                <a:ext cx="142920" cy="181800"/>
              </p14:xfrm>
            </p:contentPart>
          </mc:Choice>
          <mc:Fallback xmlns="">
            <p:pic>
              <p:nvPicPr>
                <p:cNvPr id="167595" name="Freihand 167594">
                  <a:extLst>
                    <a:ext uri="{FF2B5EF4-FFF2-40B4-BE49-F238E27FC236}">
                      <a16:creationId xmlns:a16="http://schemas.microsoft.com/office/drawing/2014/main" id="{3DAF1C91-F56F-4772-9E16-5AA778C6693C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6975007" y="6117204"/>
                  <a:ext cx="151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167596" name="Freihand 167595">
                  <a:extLst>
                    <a:ext uri="{FF2B5EF4-FFF2-40B4-BE49-F238E27FC236}">
                      <a16:creationId xmlns:a16="http://schemas.microsoft.com/office/drawing/2014/main" id="{88D53E33-76C7-4427-B7FF-737FD0FE753D}"/>
                    </a:ext>
                  </a:extLst>
                </p14:cNvPr>
                <p14:cNvContentPartPr/>
                <p14:nvPr/>
              </p14:nvContentPartPr>
              <p14:xfrm>
                <a:off x="7159327" y="6134484"/>
                <a:ext cx="173880" cy="275400"/>
              </p14:xfrm>
            </p:contentPart>
          </mc:Choice>
          <mc:Fallback xmlns="">
            <p:pic>
              <p:nvPicPr>
                <p:cNvPr id="167596" name="Freihand 167595">
                  <a:extLst>
                    <a:ext uri="{FF2B5EF4-FFF2-40B4-BE49-F238E27FC236}">
                      <a16:creationId xmlns:a16="http://schemas.microsoft.com/office/drawing/2014/main" id="{88D53E33-76C7-4427-B7FF-737FD0FE753D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155007" y="6130164"/>
                  <a:ext cx="182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167597" name="Freihand 167596">
                  <a:extLst>
                    <a:ext uri="{FF2B5EF4-FFF2-40B4-BE49-F238E27FC236}">
                      <a16:creationId xmlns:a16="http://schemas.microsoft.com/office/drawing/2014/main" id="{077E74A2-C497-473E-A700-12847E663A82}"/>
                    </a:ext>
                  </a:extLst>
                </p14:cNvPr>
                <p14:cNvContentPartPr/>
                <p14:nvPr/>
              </p14:nvContentPartPr>
              <p14:xfrm>
                <a:off x="7324207" y="6166164"/>
                <a:ext cx="483840" cy="286920"/>
              </p14:xfrm>
            </p:contentPart>
          </mc:Choice>
          <mc:Fallback xmlns="">
            <p:pic>
              <p:nvPicPr>
                <p:cNvPr id="167597" name="Freihand 167596">
                  <a:extLst>
                    <a:ext uri="{FF2B5EF4-FFF2-40B4-BE49-F238E27FC236}">
                      <a16:creationId xmlns:a16="http://schemas.microsoft.com/office/drawing/2014/main" id="{077E74A2-C497-473E-A700-12847E663A82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7319887" y="6161844"/>
                  <a:ext cx="49248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167598" name="Freihand 167597">
                <a:extLst>
                  <a:ext uri="{FF2B5EF4-FFF2-40B4-BE49-F238E27FC236}">
                    <a16:creationId xmlns:a16="http://schemas.microsoft.com/office/drawing/2014/main" id="{AE277D48-0D1D-440D-9CFD-E3022FFED8A4}"/>
                  </a:ext>
                </a:extLst>
              </p14:cNvPr>
              <p14:cNvContentPartPr/>
              <p14:nvPr/>
            </p14:nvContentPartPr>
            <p14:xfrm>
              <a:off x="8053927" y="5944404"/>
              <a:ext cx="28080" cy="214560"/>
            </p14:xfrm>
          </p:contentPart>
        </mc:Choice>
        <mc:Fallback xmlns="">
          <p:pic>
            <p:nvPicPr>
              <p:cNvPr id="167598" name="Freihand 167597">
                <a:extLst>
                  <a:ext uri="{FF2B5EF4-FFF2-40B4-BE49-F238E27FC236}">
                    <a16:creationId xmlns:a16="http://schemas.microsoft.com/office/drawing/2014/main" id="{AE277D48-0D1D-440D-9CFD-E3022FFED8A4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8049607" y="5940084"/>
                <a:ext cx="367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167599" name="Freihand 167598">
                <a:extLst>
                  <a:ext uri="{FF2B5EF4-FFF2-40B4-BE49-F238E27FC236}">
                    <a16:creationId xmlns:a16="http://schemas.microsoft.com/office/drawing/2014/main" id="{41A60D73-E7B8-4E1A-A5A9-DE82F6F0E698}"/>
                  </a:ext>
                </a:extLst>
              </p14:cNvPr>
              <p14:cNvContentPartPr/>
              <p14:nvPr/>
            </p14:nvContentPartPr>
            <p14:xfrm>
              <a:off x="8048167" y="6315204"/>
              <a:ext cx="36720" cy="7200"/>
            </p14:xfrm>
          </p:contentPart>
        </mc:Choice>
        <mc:Fallback xmlns="">
          <p:pic>
            <p:nvPicPr>
              <p:cNvPr id="167599" name="Freihand 167598">
                <a:extLst>
                  <a:ext uri="{FF2B5EF4-FFF2-40B4-BE49-F238E27FC236}">
                    <a16:creationId xmlns:a16="http://schemas.microsoft.com/office/drawing/2014/main" id="{41A60D73-E7B8-4E1A-A5A9-DE82F6F0E698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8043847" y="6310884"/>
                <a:ext cx="4536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023126D-25D7-4DE9-BFBA-1C947B8AFDBC}"/>
                  </a:ext>
                </a:extLst>
              </p14:cNvPr>
              <p14:cNvContentPartPr/>
              <p14:nvPr/>
            </p14:nvContentPartPr>
            <p14:xfrm>
              <a:off x="3990153" y="3686124"/>
              <a:ext cx="573480" cy="21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023126D-25D7-4DE9-BFBA-1C947B8AFD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5833" y="3681804"/>
                <a:ext cx="582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55AF2BB-8723-4C13-B60B-1B8D60450699}"/>
                  </a:ext>
                </a:extLst>
              </p14:cNvPr>
              <p14:cNvContentPartPr/>
              <p14:nvPr/>
            </p14:nvContentPartPr>
            <p14:xfrm>
              <a:off x="4228473" y="3334044"/>
              <a:ext cx="434520" cy="437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55AF2BB-8723-4C13-B60B-1B8D604506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4153" y="3329724"/>
                <a:ext cx="44316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A649BA8-3506-4456-A6C0-433AE4AC2BB3}"/>
                  </a:ext>
                </a:extLst>
              </p14:cNvPr>
              <p14:cNvContentPartPr/>
              <p14:nvPr/>
            </p14:nvContentPartPr>
            <p14:xfrm>
              <a:off x="5313" y="298524"/>
              <a:ext cx="166320" cy="356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A649BA8-3506-4456-A6C0-433AE4AC2B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3" y="294204"/>
                <a:ext cx="1749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F3AC44F-C574-4514-8813-E7D6768BF3D7}"/>
                  </a:ext>
                </a:extLst>
              </p14:cNvPr>
              <p14:cNvContentPartPr/>
              <p14:nvPr/>
            </p14:nvContentPartPr>
            <p14:xfrm>
              <a:off x="4210113" y="3333684"/>
              <a:ext cx="448200" cy="4143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F3AC44F-C574-4514-8813-E7D6768BF3D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05793" y="3329364"/>
                <a:ext cx="4568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6A57D95-97C5-4CF7-9C88-26CFDBC019FF}"/>
                  </a:ext>
                </a:extLst>
              </p14:cNvPr>
              <p14:cNvContentPartPr/>
              <p14:nvPr/>
            </p14:nvContentPartPr>
            <p14:xfrm>
              <a:off x="1624953" y="437124"/>
              <a:ext cx="223560" cy="33224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6A57D95-97C5-4CF7-9C88-26CFDBC019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0633" y="432804"/>
                <a:ext cx="232200" cy="33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16CD1BB-5936-4CB1-95C8-D59E5318BA7A}"/>
                  </a:ext>
                </a:extLst>
              </p14:cNvPr>
              <p14:cNvContentPartPr/>
              <p14:nvPr/>
            </p14:nvContentPartPr>
            <p14:xfrm>
              <a:off x="25473" y="355404"/>
              <a:ext cx="146520" cy="2872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16CD1BB-5936-4CB1-95C8-D59E5318BA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53" y="351084"/>
                <a:ext cx="1551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0174704-6054-4E59-A771-667772A628F9}"/>
                  </a:ext>
                </a:extLst>
              </p14:cNvPr>
              <p14:cNvContentPartPr/>
              <p14:nvPr/>
            </p14:nvContentPartPr>
            <p14:xfrm>
              <a:off x="3595593" y="4790604"/>
              <a:ext cx="395280" cy="950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0174704-6054-4E59-A771-667772A628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1273" y="4786284"/>
                <a:ext cx="4039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C5D23FC-8EE0-4E83-B917-9A0F1FE67713}"/>
                  </a:ext>
                </a:extLst>
              </p14:cNvPr>
              <p14:cNvContentPartPr/>
              <p14:nvPr/>
            </p14:nvContentPartPr>
            <p14:xfrm>
              <a:off x="-4767" y="304644"/>
              <a:ext cx="187920" cy="3675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C5D23FC-8EE0-4E83-B917-9A0F1FE677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9087" y="300324"/>
                <a:ext cx="19656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012E1536-294E-4EEC-B7D4-871C2FC0047F}"/>
              </a:ext>
            </a:extLst>
          </p:cNvPr>
          <p:cNvGrpSpPr/>
          <p:nvPr/>
        </p:nvGrpSpPr>
        <p:grpSpPr>
          <a:xfrm>
            <a:off x="330033" y="4105524"/>
            <a:ext cx="763560" cy="262080"/>
            <a:chOff x="330033" y="4105524"/>
            <a:chExt cx="76356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225C751-B7EA-4FC4-927E-0F4078863CB9}"/>
                    </a:ext>
                  </a:extLst>
                </p14:cNvPr>
                <p14:cNvContentPartPr/>
                <p14:nvPr/>
              </p14:nvContentPartPr>
              <p14:xfrm>
                <a:off x="330033" y="4226484"/>
                <a:ext cx="149400" cy="141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225C751-B7EA-4FC4-927E-0F4078863C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5713" y="4222164"/>
                  <a:ext cx="158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464D8C3-EAB3-4C4D-BBC2-7070A8BAFAEE}"/>
                    </a:ext>
                  </a:extLst>
                </p14:cNvPr>
                <p14:cNvContentPartPr/>
                <p14:nvPr/>
              </p14:nvContentPartPr>
              <p14:xfrm>
                <a:off x="532353" y="4251324"/>
                <a:ext cx="9360" cy="85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464D8C3-EAB3-4C4D-BBC2-7070A8BAFA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8033" y="4247004"/>
                  <a:ext cx="1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9B1239E-5A0F-438D-AD9F-6DE1D90C2BE8}"/>
                    </a:ext>
                  </a:extLst>
                </p14:cNvPr>
                <p14:cNvContentPartPr/>
                <p14:nvPr/>
              </p14:nvContentPartPr>
              <p14:xfrm>
                <a:off x="535953" y="4226124"/>
                <a:ext cx="104040" cy="102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9B1239E-5A0F-438D-AD9F-6DE1D90C2B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1633" y="4221804"/>
                  <a:ext cx="112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F3899F1-0010-484F-A76C-456D63C86703}"/>
                    </a:ext>
                  </a:extLst>
                </p14:cNvPr>
                <p14:cNvContentPartPr/>
                <p14:nvPr/>
              </p14:nvContentPartPr>
              <p14:xfrm>
                <a:off x="579873" y="4168164"/>
                <a:ext cx="18720" cy="14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F3899F1-0010-484F-A76C-456D63C867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5553" y="4163844"/>
                  <a:ext cx="27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8B2C2FB-9189-467C-B40C-B6293EBEDE1D}"/>
                    </a:ext>
                  </a:extLst>
                </p14:cNvPr>
                <p14:cNvContentPartPr/>
                <p14:nvPr/>
              </p14:nvContentPartPr>
              <p14:xfrm>
                <a:off x="731793" y="4229724"/>
                <a:ext cx="81000" cy="100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8B2C2FB-9189-467C-B40C-B6293EBEDE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7473" y="4225404"/>
                  <a:ext cx="89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53AC682-6B47-4398-A631-CE6A135E1BFD}"/>
                    </a:ext>
                  </a:extLst>
                </p14:cNvPr>
                <p14:cNvContentPartPr/>
                <p14:nvPr/>
              </p14:nvContentPartPr>
              <p14:xfrm>
                <a:off x="835473" y="4159164"/>
                <a:ext cx="169200" cy="148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53AC682-6B47-4398-A631-CE6A135E1B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1153" y="4154844"/>
                  <a:ext cx="177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08BBE45-5AFA-40E0-83D8-6EB9CEBA67BF}"/>
                    </a:ext>
                  </a:extLst>
                </p14:cNvPr>
                <p14:cNvContentPartPr/>
                <p14:nvPr/>
              </p14:nvContentPartPr>
              <p14:xfrm>
                <a:off x="987753" y="4120284"/>
                <a:ext cx="105840" cy="170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08BBE45-5AFA-40E0-83D8-6EB9CEBA67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3433" y="4115964"/>
                  <a:ext cx="114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1807034-D0E6-49A5-8842-66233D547A69}"/>
                    </a:ext>
                  </a:extLst>
                </p14:cNvPr>
                <p14:cNvContentPartPr/>
                <p14:nvPr/>
              </p14:nvContentPartPr>
              <p14:xfrm>
                <a:off x="853473" y="4105524"/>
                <a:ext cx="43920" cy="7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1807034-D0E6-49A5-8842-66233D547A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9153" y="4101204"/>
                  <a:ext cx="5256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E17B116-748B-460F-8B79-7AE00ACF7F05}"/>
                  </a:ext>
                </a:extLst>
              </p14:cNvPr>
              <p14:cNvContentPartPr/>
              <p14:nvPr/>
            </p14:nvContentPartPr>
            <p14:xfrm>
              <a:off x="1582473" y="3883044"/>
              <a:ext cx="104760" cy="180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E17B116-748B-460F-8B79-7AE00ACF7F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78153" y="3878724"/>
                <a:ext cx="1134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F4BE5D5E-7112-4D0F-A478-A4F6F9E36194}"/>
              </a:ext>
            </a:extLst>
          </p:cNvPr>
          <p:cNvGrpSpPr/>
          <p:nvPr/>
        </p:nvGrpSpPr>
        <p:grpSpPr>
          <a:xfrm>
            <a:off x="1257753" y="3690804"/>
            <a:ext cx="1798560" cy="557640"/>
            <a:chOff x="1257753" y="3690804"/>
            <a:chExt cx="179856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745D08D-8E79-44E9-BDED-4261AE15BB2F}"/>
                    </a:ext>
                  </a:extLst>
                </p14:cNvPr>
                <p14:cNvContentPartPr/>
                <p14:nvPr/>
              </p14:nvContentPartPr>
              <p14:xfrm>
                <a:off x="1257753" y="4083204"/>
                <a:ext cx="91440" cy="165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745D08D-8E79-44E9-BDED-4261AE15BB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53433" y="4078884"/>
                  <a:ext cx="100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E5A050-8C7E-43F6-85B7-98FF015F3232}"/>
                    </a:ext>
                  </a:extLst>
                </p14:cNvPr>
                <p14:cNvContentPartPr/>
                <p14:nvPr/>
              </p14:nvContentPartPr>
              <p14:xfrm>
                <a:off x="1432713" y="4025604"/>
                <a:ext cx="72000" cy="206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E5A050-8C7E-43F6-85B7-98FF015F32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28393" y="4021284"/>
                  <a:ext cx="80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824920E-37FE-44B3-98ED-5B092708D2DE}"/>
                    </a:ext>
                  </a:extLst>
                </p14:cNvPr>
                <p14:cNvContentPartPr/>
                <p14:nvPr/>
              </p14:nvContentPartPr>
              <p14:xfrm>
                <a:off x="1599393" y="4069884"/>
                <a:ext cx="38160" cy="81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824920E-37FE-44B3-98ED-5B092708D2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95073" y="4065564"/>
                  <a:ext cx="46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F53F84F-CC54-41CB-BE07-684AB7507866}"/>
                    </a:ext>
                  </a:extLst>
                </p14:cNvPr>
                <p14:cNvContentPartPr/>
                <p14:nvPr/>
              </p14:nvContentPartPr>
              <p14:xfrm>
                <a:off x="1614513" y="3977724"/>
                <a:ext cx="17280" cy="30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F53F84F-CC54-41CB-BE07-684AB75078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10193" y="3973404"/>
                  <a:ext cx="25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9BAF984-D0D8-487E-A9B1-D1E0C674F1EB}"/>
                    </a:ext>
                  </a:extLst>
                </p14:cNvPr>
                <p14:cNvContentPartPr/>
                <p14:nvPr/>
              </p14:nvContentPartPr>
              <p14:xfrm>
                <a:off x="1696233" y="4125684"/>
                <a:ext cx="15480" cy="83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9BAF984-D0D8-487E-A9B1-D1E0C674F1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91913" y="4121364"/>
                  <a:ext cx="24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E891094-8270-4FD9-8116-C6E01EE386C3}"/>
                    </a:ext>
                  </a:extLst>
                </p14:cNvPr>
                <p14:cNvContentPartPr/>
                <p14:nvPr/>
              </p14:nvContentPartPr>
              <p14:xfrm>
                <a:off x="1802793" y="4052244"/>
                <a:ext cx="49680" cy="76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E891094-8270-4FD9-8116-C6E01EE386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98473" y="4047924"/>
                  <a:ext cx="58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3F79273-CA2D-49B9-A161-34895EB649A9}"/>
                    </a:ext>
                  </a:extLst>
                </p14:cNvPr>
                <p14:cNvContentPartPr/>
                <p14:nvPr/>
              </p14:nvContentPartPr>
              <p14:xfrm>
                <a:off x="1833393" y="4050084"/>
                <a:ext cx="47880" cy="165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3F79273-CA2D-49B9-A161-34895EB649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29073" y="4045764"/>
                  <a:ext cx="56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B50C9D5-8C58-43FE-8041-D462423632B1}"/>
                    </a:ext>
                  </a:extLst>
                </p14:cNvPr>
                <p14:cNvContentPartPr/>
                <p14:nvPr/>
              </p14:nvContentPartPr>
              <p14:xfrm>
                <a:off x="1887393" y="4136844"/>
                <a:ext cx="58680" cy="80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B50C9D5-8C58-43FE-8041-D462423632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83073" y="4132524"/>
                  <a:ext cx="67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81E545B-50A0-473F-AC11-94EA5B3A7DB3}"/>
                    </a:ext>
                  </a:extLst>
                </p14:cNvPr>
                <p14:cNvContentPartPr/>
                <p14:nvPr/>
              </p14:nvContentPartPr>
              <p14:xfrm>
                <a:off x="2016633" y="3973044"/>
                <a:ext cx="71640" cy="245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81E545B-50A0-473F-AC11-94EA5B3A7D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12313" y="3968724"/>
                  <a:ext cx="80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F33169C-772B-4EC9-8532-2F8B72EB6719}"/>
                    </a:ext>
                  </a:extLst>
                </p14:cNvPr>
                <p14:cNvContentPartPr/>
                <p14:nvPr/>
              </p14:nvContentPartPr>
              <p14:xfrm>
                <a:off x="1849953" y="3812124"/>
                <a:ext cx="50040" cy="131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F33169C-772B-4EC9-8532-2F8B72EB671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45633" y="3807804"/>
                  <a:ext cx="58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9F5A40F-EB3A-4EF1-A638-48A94E534E23}"/>
                    </a:ext>
                  </a:extLst>
                </p14:cNvPr>
                <p14:cNvContentPartPr/>
                <p14:nvPr/>
              </p14:nvContentPartPr>
              <p14:xfrm>
                <a:off x="1815033" y="3883044"/>
                <a:ext cx="133920" cy="90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9F5A40F-EB3A-4EF1-A638-48A94E534E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10713" y="3878724"/>
                  <a:ext cx="142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96803A2-5741-4AF2-A5BA-AD34F96C5836}"/>
                    </a:ext>
                  </a:extLst>
                </p14:cNvPr>
                <p14:cNvContentPartPr/>
                <p14:nvPr/>
              </p14:nvContentPartPr>
              <p14:xfrm>
                <a:off x="1988913" y="3703404"/>
                <a:ext cx="72720" cy="135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96803A2-5741-4AF2-A5BA-AD34F96C58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84593" y="3699084"/>
                  <a:ext cx="81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1144D42-6469-407F-A136-53547CF93A3A}"/>
                    </a:ext>
                  </a:extLst>
                </p14:cNvPr>
                <p14:cNvContentPartPr/>
                <p14:nvPr/>
              </p14:nvContentPartPr>
              <p14:xfrm>
                <a:off x="2068833" y="3764964"/>
                <a:ext cx="49320" cy="73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1144D42-6469-407F-A136-53547CF93A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64513" y="3760644"/>
                  <a:ext cx="57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BF6170E-78CC-4C98-B111-E4B1BF4AE718}"/>
                    </a:ext>
                  </a:extLst>
                </p14:cNvPr>
                <p14:cNvContentPartPr/>
                <p14:nvPr/>
              </p14:nvContentPartPr>
              <p14:xfrm>
                <a:off x="2123913" y="3763524"/>
                <a:ext cx="76320" cy="93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BF6170E-78CC-4C98-B111-E4B1BF4AE71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19593" y="3759204"/>
                  <a:ext cx="84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D78EDAA-011D-4933-80C4-3BB1FA31B752}"/>
                    </a:ext>
                  </a:extLst>
                </p14:cNvPr>
                <p14:cNvContentPartPr/>
                <p14:nvPr/>
              </p14:nvContentPartPr>
              <p14:xfrm>
                <a:off x="2182593" y="3702324"/>
                <a:ext cx="70920" cy="114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D78EDAA-011D-4933-80C4-3BB1FA31B7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78273" y="3698004"/>
                  <a:ext cx="79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BD4429A-FC45-47FC-95DD-B2CD6AA334A8}"/>
                    </a:ext>
                  </a:extLst>
                </p14:cNvPr>
                <p14:cNvContentPartPr/>
                <p14:nvPr/>
              </p14:nvContentPartPr>
              <p14:xfrm>
                <a:off x="2310393" y="3779004"/>
                <a:ext cx="98640" cy="73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BD4429A-FC45-47FC-95DD-B2CD6AA334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06073" y="3774684"/>
                  <a:ext cx="107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089B3F4-6F8E-4785-AC76-AE7916BF4E46}"/>
                    </a:ext>
                  </a:extLst>
                </p14:cNvPr>
                <p14:cNvContentPartPr/>
                <p14:nvPr/>
              </p14:nvContentPartPr>
              <p14:xfrm>
                <a:off x="2418753" y="3774324"/>
                <a:ext cx="99360" cy="55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089B3F4-6F8E-4785-AC76-AE7916BF4E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14433" y="3770004"/>
                  <a:ext cx="108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CE8431D-EE2E-4ACE-98E9-8859959CB606}"/>
                    </a:ext>
                  </a:extLst>
                </p14:cNvPr>
                <p14:cNvContentPartPr/>
                <p14:nvPr/>
              </p14:nvContentPartPr>
              <p14:xfrm>
                <a:off x="2511993" y="3754164"/>
                <a:ext cx="93960" cy="138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CE8431D-EE2E-4ACE-98E9-8859959CB6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7673" y="3749844"/>
                  <a:ext cx="102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A6A6E78-0818-4155-A612-C25FC76F8F1A}"/>
                    </a:ext>
                  </a:extLst>
                </p14:cNvPr>
                <p14:cNvContentPartPr/>
                <p14:nvPr/>
              </p14:nvContentPartPr>
              <p14:xfrm>
                <a:off x="2642673" y="3761724"/>
                <a:ext cx="162360" cy="173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A6A6E78-0818-4155-A612-C25FC76F8F1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38353" y="3757404"/>
                  <a:ext cx="171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211B972-B8B2-4C1A-8FB7-4BC65B66A4D7}"/>
                    </a:ext>
                  </a:extLst>
                </p14:cNvPr>
                <p14:cNvContentPartPr/>
                <p14:nvPr/>
              </p14:nvContentPartPr>
              <p14:xfrm>
                <a:off x="2813313" y="3690804"/>
                <a:ext cx="63720" cy="149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211B972-B8B2-4C1A-8FB7-4BC65B66A4D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08993" y="3686484"/>
                  <a:ext cx="7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C8481CF-E9A4-4CFA-B38F-E0201E681328}"/>
                    </a:ext>
                  </a:extLst>
                </p14:cNvPr>
                <p14:cNvContentPartPr/>
                <p14:nvPr/>
              </p14:nvContentPartPr>
              <p14:xfrm>
                <a:off x="2887833" y="3739044"/>
                <a:ext cx="168480" cy="97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C8481CF-E9A4-4CFA-B38F-E0201E6813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83513" y="3734724"/>
                  <a:ext cx="177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41EB7E0-CAE1-4237-B4A6-E92E157F789C}"/>
                    </a:ext>
                  </a:extLst>
                </p14:cNvPr>
                <p14:cNvContentPartPr/>
                <p14:nvPr/>
              </p14:nvContentPartPr>
              <p14:xfrm>
                <a:off x="1518753" y="3936324"/>
                <a:ext cx="41760" cy="51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41EB7E0-CAE1-4237-B4A6-E92E157F789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14433" y="3932004"/>
                  <a:ext cx="50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FAB978B-2B2A-405C-9869-07DC57778808}"/>
                    </a:ext>
                  </a:extLst>
                </p14:cNvPr>
                <p14:cNvContentPartPr/>
                <p14:nvPr/>
              </p14:nvContentPartPr>
              <p14:xfrm>
                <a:off x="1750233" y="3767484"/>
                <a:ext cx="20880" cy="58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FAB978B-2B2A-405C-9869-07DC5777880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45913" y="3763164"/>
                  <a:ext cx="29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93278F8-3B9B-4F48-85F9-F093676B925A}"/>
                    </a:ext>
                  </a:extLst>
                </p14:cNvPr>
                <p14:cNvContentPartPr/>
                <p14:nvPr/>
              </p14:nvContentPartPr>
              <p14:xfrm>
                <a:off x="1482753" y="3705204"/>
                <a:ext cx="308160" cy="381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93278F8-3B9B-4F48-85F9-F093676B925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78433" y="3700884"/>
                  <a:ext cx="316800" cy="39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8E0D419-22E0-4ADA-851E-DB6E81934CCF}"/>
                  </a:ext>
                </a:extLst>
              </p14:cNvPr>
              <p14:cNvContentPartPr/>
              <p14:nvPr/>
            </p14:nvContentPartPr>
            <p14:xfrm>
              <a:off x="547833" y="739524"/>
              <a:ext cx="2977560" cy="20077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8E0D419-22E0-4ADA-851E-DB6E81934CC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43513" y="735204"/>
                <a:ext cx="2986200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528411B3-4B89-4B8C-8B1A-91B69A1483D4}"/>
                  </a:ext>
                </a:extLst>
              </p14:cNvPr>
              <p14:cNvContentPartPr/>
              <p14:nvPr/>
            </p14:nvContentPartPr>
            <p14:xfrm>
              <a:off x="3582273" y="2607204"/>
              <a:ext cx="115560" cy="1710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528411B3-4B89-4B8C-8B1A-91B69A1483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77953" y="2602884"/>
                <a:ext cx="12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5FBFD7E0-15C2-45FB-8C6E-F47C281BA780}"/>
                  </a:ext>
                </a:extLst>
              </p14:cNvPr>
              <p14:cNvContentPartPr/>
              <p14:nvPr/>
            </p14:nvContentPartPr>
            <p14:xfrm>
              <a:off x="3725193" y="2553924"/>
              <a:ext cx="72360" cy="2073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5FBFD7E0-15C2-45FB-8C6E-F47C281BA78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720873" y="2549604"/>
                <a:ext cx="81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8206382-79B3-4F12-898F-6000DEC3E1C6}"/>
                  </a:ext>
                </a:extLst>
              </p14:cNvPr>
              <p14:cNvContentPartPr/>
              <p14:nvPr/>
            </p14:nvContentPartPr>
            <p14:xfrm>
              <a:off x="3854433" y="2623764"/>
              <a:ext cx="49680" cy="1015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8206382-79B3-4F12-898F-6000DEC3E1C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50113" y="2619444"/>
                <a:ext cx="583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CE8A559-277B-431E-9DB5-617D82CF0A22}"/>
                  </a:ext>
                </a:extLst>
              </p14:cNvPr>
              <p14:cNvContentPartPr/>
              <p14:nvPr/>
            </p14:nvContentPartPr>
            <p14:xfrm>
              <a:off x="3895473" y="2542404"/>
              <a:ext cx="12240" cy="360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CE8A559-277B-431E-9DB5-617D82CF0A2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91153" y="2538084"/>
                <a:ext cx="208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15A7C96-B4BA-4B10-8BF4-B3C415657990}"/>
                  </a:ext>
                </a:extLst>
              </p14:cNvPr>
              <p14:cNvContentPartPr/>
              <p14:nvPr/>
            </p14:nvContentPartPr>
            <p14:xfrm>
              <a:off x="3927873" y="2715564"/>
              <a:ext cx="3600" cy="313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15A7C96-B4BA-4B10-8BF4-B3C41565799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923553" y="2711244"/>
                <a:ext cx="12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4B65FB7-AA5E-4899-9D8A-3146C80D138D}"/>
                  </a:ext>
                </a:extLst>
              </p14:cNvPr>
              <p14:cNvContentPartPr/>
              <p14:nvPr/>
            </p14:nvContentPartPr>
            <p14:xfrm>
              <a:off x="3982953" y="2629884"/>
              <a:ext cx="66600" cy="1612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4B65FB7-AA5E-4899-9D8A-3146C80D138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78633" y="2625564"/>
                <a:ext cx="75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0768823-F4F0-464A-96F2-8DC4120B0E39}"/>
                  </a:ext>
                </a:extLst>
              </p14:cNvPr>
              <p14:cNvContentPartPr/>
              <p14:nvPr/>
            </p14:nvContentPartPr>
            <p14:xfrm>
              <a:off x="4037673" y="2714844"/>
              <a:ext cx="69120" cy="921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0768823-F4F0-464A-96F2-8DC4120B0E3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33353" y="2710524"/>
                <a:ext cx="777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31756A8F-808F-4028-A60C-8782F30CAFAF}"/>
                  </a:ext>
                </a:extLst>
              </p14:cNvPr>
              <p14:cNvContentPartPr/>
              <p14:nvPr/>
            </p14:nvContentPartPr>
            <p14:xfrm>
              <a:off x="4082673" y="2570844"/>
              <a:ext cx="104760" cy="3394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31756A8F-808F-4028-A60C-8782F30CAFA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78353" y="2566524"/>
                <a:ext cx="1134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1F308895-2E6A-4563-80FC-36DA7E54E812}"/>
                  </a:ext>
                </a:extLst>
              </p14:cNvPr>
              <p14:cNvContentPartPr/>
              <p14:nvPr/>
            </p14:nvContentPartPr>
            <p14:xfrm>
              <a:off x="3463113" y="2902764"/>
              <a:ext cx="100440" cy="1062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1F308895-2E6A-4563-80FC-36DA7E54E81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58793" y="2898444"/>
                <a:ext cx="1090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693BDEF-D38E-49A6-8E39-87B6388CD3BF}"/>
                  </a:ext>
                </a:extLst>
              </p14:cNvPr>
              <p14:cNvContentPartPr/>
              <p14:nvPr/>
            </p14:nvContentPartPr>
            <p14:xfrm>
              <a:off x="3586233" y="2950284"/>
              <a:ext cx="79920" cy="547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693BDEF-D38E-49A6-8E39-87B6388CD3B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81913" y="2945964"/>
                <a:ext cx="88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330056A2-98AC-47A2-8A04-6A8526BAD3AB}"/>
                  </a:ext>
                </a:extLst>
              </p14:cNvPr>
              <p14:cNvContentPartPr/>
              <p14:nvPr/>
            </p14:nvContentPartPr>
            <p14:xfrm>
              <a:off x="3679473" y="2881884"/>
              <a:ext cx="97920" cy="1508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330056A2-98AC-47A2-8A04-6A8526BAD3A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75153" y="2877564"/>
                <a:ext cx="1065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38A7FA4-7032-4F4E-8F0D-54707044CF25}"/>
                  </a:ext>
                </a:extLst>
              </p14:cNvPr>
              <p14:cNvContentPartPr/>
              <p14:nvPr/>
            </p14:nvContentPartPr>
            <p14:xfrm>
              <a:off x="3783873" y="2892684"/>
              <a:ext cx="126360" cy="1872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38A7FA4-7032-4F4E-8F0D-54707044CF2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79553" y="2888364"/>
                <a:ext cx="1350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5DE0632-C0C2-45C4-88A1-8ED262240DDE}"/>
                  </a:ext>
                </a:extLst>
              </p14:cNvPr>
              <p14:cNvContentPartPr/>
              <p14:nvPr/>
            </p14:nvContentPartPr>
            <p14:xfrm>
              <a:off x="3923553" y="2922564"/>
              <a:ext cx="189360" cy="2152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5DE0632-C0C2-45C4-88A1-8ED262240DD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19233" y="2918244"/>
                <a:ext cx="198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EDA7105-7C24-4EED-BF64-6BCCD5A81E82}"/>
                  </a:ext>
                </a:extLst>
              </p14:cNvPr>
              <p14:cNvContentPartPr/>
              <p14:nvPr/>
            </p14:nvContentPartPr>
            <p14:xfrm>
              <a:off x="3972153" y="2805204"/>
              <a:ext cx="116280" cy="334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EDA7105-7C24-4EED-BF64-6BCCD5A81E8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967833" y="2800884"/>
                <a:ext cx="124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C36B4CF-2691-4A32-B8A2-0E2BE30CB9CA}"/>
                  </a:ext>
                </a:extLst>
              </p14:cNvPr>
              <p14:cNvContentPartPr/>
              <p14:nvPr/>
            </p14:nvContentPartPr>
            <p14:xfrm>
              <a:off x="4602513" y="226524"/>
              <a:ext cx="217440" cy="3978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C36B4CF-2691-4A32-B8A2-0E2BE30CB9C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98193" y="222204"/>
                <a:ext cx="2260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232B572-2F6F-42F1-9231-702E092239F3}"/>
                  </a:ext>
                </a:extLst>
              </p14:cNvPr>
              <p14:cNvContentPartPr/>
              <p14:nvPr/>
            </p14:nvContentPartPr>
            <p14:xfrm>
              <a:off x="8136633" y="3365004"/>
              <a:ext cx="361440" cy="3405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232B572-2F6F-42F1-9231-702E092239F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132313" y="3360684"/>
                <a:ext cx="3700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1199B4E7-2A20-4A8C-99C2-32A615152AF7}"/>
                  </a:ext>
                </a:extLst>
              </p14:cNvPr>
              <p14:cNvContentPartPr/>
              <p14:nvPr/>
            </p14:nvContentPartPr>
            <p14:xfrm>
              <a:off x="6270393" y="3173484"/>
              <a:ext cx="37800" cy="1494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1199B4E7-2A20-4A8C-99C2-32A615152AF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266073" y="3169164"/>
                <a:ext cx="4644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4CBC0A15-056B-45D4-8776-AC0613ED54A6}"/>
              </a:ext>
            </a:extLst>
          </p:cNvPr>
          <p:cNvGrpSpPr/>
          <p:nvPr/>
        </p:nvGrpSpPr>
        <p:grpSpPr>
          <a:xfrm>
            <a:off x="6203793" y="3412884"/>
            <a:ext cx="152280" cy="325080"/>
            <a:chOff x="6203793" y="3412884"/>
            <a:chExt cx="15228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F1F2948-FF5A-4F06-857D-D4D6E9B2558F}"/>
                    </a:ext>
                  </a:extLst>
                </p14:cNvPr>
                <p14:cNvContentPartPr/>
                <p14:nvPr/>
              </p14:nvContentPartPr>
              <p14:xfrm>
                <a:off x="6208113" y="3424044"/>
                <a:ext cx="82800" cy="781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F1F2948-FF5A-4F06-857D-D4D6E9B255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03793" y="3419724"/>
                  <a:ext cx="91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52D1FAB-B17B-4B95-AD09-6B9BD031AE99}"/>
                    </a:ext>
                  </a:extLst>
                </p14:cNvPr>
                <p14:cNvContentPartPr/>
                <p14:nvPr/>
              </p14:nvContentPartPr>
              <p14:xfrm>
                <a:off x="6235833" y="3412884"/>
                <a:ext cx="76320" cy="189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52D1FAB-B17B-4B95-AD09-6B9BD031AE9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31513" y="3408564"/>
                  <a:ext cx="84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DB41BA6-450D-4EA8-929F-7A74DB68C062}"/>
                    </a:ext>
                  </a:extLst>
                </p14:cNvPr>
                <p14:cNvContentPartPr/>
                <p14:nvPr/>
              </p14:nvContentPartPr>
              <p14:xfrm>
                <a:off x="6306393" y="3540684"/>
                <a:ext cx="49680" cy="115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DB41BA6-450D-4EA8-929F-7A74DB68C06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02073" y="3536364"/>
                  <a:ext cx="5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F8F51C4-E6C0-45B8-B4B1-A26D24B00B1C}"/>
                    </a:ext>
                  </a:extLst>
                </p14:cNvPr>
                <p14:cNvContentPartPr/>
                <p14:nvPr/>
              </p14:nvContentPartPr>
              <p14:xfrm>
                <a:off x="6203793" y="3693324"/>
                <a:ext cx="151560" cy="44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F8F51C4-E6C0-45B8-B4B1-A26D24B00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99473" y="3689004"/>
                  <a:ext cx="1602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5BB4F87-1566-49A6-99A5-30EECA2DC960}"/>
                  </a:ext>
                </a:extLst>
              </p14:cNvPr>
              <p14:cNvContentPartPr/>
              <p14:nvPr/>
            </p14:nvContentPartPr>
            <p14:xfrm>
              <a:off x="6250953" y="1544844"/>
              <a:ext cx="32760" cy="684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5BB4F87-1566-49A6-99A5-30EECA2DC96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46633" y="1540524"/>
                <a:ext cx="414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57158F1C-CBA4-427A-95A0-083E9E102506}"/>
              </a:ext>
            </a:extLst>
          </p:cNvPr>
          <p:cNvGrpSpPr/>
          <p:nvPr/>
        </p:nvGrpSpPr>
        <p:grpSpPr>
          <a:xfrm>
            <a:off x="468633" y="4894284"/>
            <a:ext cx="859320" cy="312120"/>
            <a:chOff x="468633" y="4894284"/>
            <a:chExt cx="85932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2A454B2-8547-47EB-B55B-669922415FB4}"/>
                    </a:ext>
                  </a:extLst>
                </p14:cNvPr>
                <p14:cNvContentPartPr/>
                <p14:nvPr/>
              </p14:nvContentPartPr>
              <p14:xfrm>
                <a:off x="468633" y="4920924"/>
                <a:ext cx="97200" cy="113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2A454B2-8547-47EB-B55B-669922415FB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4313" y="4916604"/>
                  <a:ext cx="105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5670AFB-C475-43EE-B163-5998C2A52685}"/>
                    </a:ext>
                  </a:extLst>
                </p14:cNvPr>
                <p14:cNvContentPartPr/>
                <p14:nvPr/>
              </p14:nvContentPartPr>
              <p14:xfrm>
                <a:off x="543153" y="4936764"/>
                <a:ext cx="59040" cy="215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5670AFB-C475-43EE-B163-5998C2A5268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8833" y="4932444"/>
                  <a:ext cx="67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F08299E-B6FE-436C-9F83-9ED41A59B637}"/>
                    </a:ext>
                  </a:extLst>
                </p14:cNvPr>
                <p14:cNvContentPartPr/>
                <p14:nvPr/>
              </p14:nvContentPartPr>
              <p14:xfrm>
                <a:off x="609033" y="5049804"/>
                <a:ext cx="89280" cy="156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F08299E-B6FE-436C-9F83-9ED41A59B63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4713" y="5045484"/>
                  <a:ext cx="97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ADDF2C0-397F-4EAB-823A-75CA6DDB9769}"/>
                    </a:ext>
                  </a:extLst>
                </p14:cNvPr>
                <p14:cNvContentPartPr/>
                <p14:nvPr/>
              </p14:nvContentPartPr>
              <p14:xfrm>
                <a:off x="809913" y="4909404"/>
                <a:ext cx="155520" cy="169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ADDF2C0-397F-4EAB-823A-75CA6DDB976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05593" y="4905084"/>
                  <a:ext cx="164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27840FF-601D-4EF7-87D0-8136F14E22B8}"/>
                    </a:ext>
                  </a:extLst>
                </p14:cNvPr>
                <p14:cNvContentPartPr/>
                <p14:nvPr/>
              </p14:nvContentPartPr>
              <p14:xfrm>
                <a:off x="1095393" y="4894284"/>
                <a:ext cx="92520" cy="1018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27840FF-601D-4EF7-87D0-8136F14E22B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1073" y="4889964"/>
                  <a:ext cx="101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1582D59-066E-4B20-BBC6-B694C65191AD}"/>
                    </a:ext>
                  </a:extLst>
                </p14:cNvPr>
                <p14:cNvContentPartPr/>
                <p14:nvPr/>
              </p14:nvContentPartPr>
              <p14:xfrm>
                <a:off x="1162713" y="4899684"/>
                <a:ext cx="81360" cy="199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1582D59-066E-4B20-BBC6-B694C65191A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8393" y="4895364"/>
                  <a:ext cx="90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8CA9900-4439-48F5-95F2-89040146DCA5}"/>
                    </a:ext>
                  </a:extLst>
                </p14:cNvPr>
                <p14:cNvContentPartPr/>
                <p14:nvPr/>
              </p14:nvContentPartPr>
              <p14:xfrm>
                <a:off x="1242273" y="5073204"/>
                <a:ext cx="85680" cy="101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8CA9900-4439-48F5-95F2-89040146DCA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37953" y="5068884"/>
                  <a:ext cx="943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90D97FBE-1949-47E9-AB7A-C7F800E4E0B7}"/>
              </a:ext>
            </a:extLst>
          </p:cNvPr>
          <p:cNvGrpSpPr/>
          <p:nvPr/>
        </p:nvGrpSpPr>
        <p:grpSpPr>
          <a:xfrm>
            <a:off x="472593" y="4610244"/>
            <a:ext cx="1104840" cy="204840"/>
            <a:chOff x="472593" y="4610244"/>
            <a:chExt cx="110484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FBD2F5E-32F5-4F81-B562-194D75BB730A}"/>
                    </a:ext>
                  </a:extLst>
                </p14:cNvPr>
                <p14:cNvContentPartPr/>
                <p14:nvPr/>
              </p14:nvContentPartPr>
              <p14:xfrm>
                <a:off x="489153" y="4787004"/>
                <a:ext cx="360" cy="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FBD2F5E-32F5-4F81-B562-194D75BB73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4833" y="47826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EFAE8B9-04CD-4CCF-9AA6-4A7D4563322C}"/>
                    </a:ext>
                  </a:extLst>
                </p14:cNvPr>
                <p14:cNvContentPartPr/>
                <p14:nvPr/>
              </p14:nvContentPartPr>
              <p14:xfrm>
                <a:off x="472593" y="4610244"/>
                <a:ext cx="162720" cy="204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EFAE8B9-04CD-4CCF-9AA6-4A7D456332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8273" y="4605924"/>
                  <a:ext cx="171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2D2A1EC-C9ED-4812-97AE-2CFED039A6FA}"/>
                    </a:ext>
                  </a:extLst>
                </p14:cNvPr>
                <p14:cNvContentPartPr/>
                <p14:nvPr/>
              </p14:nvContentPartPr>
              <p14:xfrm>
                <a:off x="558993" y="4696284"/>
                <a:ext cx="179280" cy="66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2D2A1EC-C9ED-4812-97AE-2CFED039A6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4673" y="4691964"/>
                  <a:ext cx="187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61F43C4-CAB2-40D2-A139-BBB99DBE3DF1}"/>
                    </a:ext>
                  </a:extLst>
                </p14:cNvPr>
                <p14:cNvContentPartPr/>
                <p14:nvPr/>
              </p14:nvContentPartPr>
              <p14:xfrm>
                <a:off x="746553" y="4661724"/>
                <a:ext cx="219960" cy="152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61F43C4-CAB2-40D2-A139-BBB99DBE3D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2233" y="4657404"/>
                  <a:ext cx="228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63DD33E-BE92-44F8-AEC4-6E78823E55A5}"/>
                    </a:ext>
                  </a:extLst>
                </p14:cNvPr>
                <p14:cNvContentPartPr/>
                <p14:nvPr/>
              </p14:nvContentPartPr>
              <p14:xfrm>
                <a:off x="997113" y="4685484"/>
                <a:ext cx="170280" cy="43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63DD33E-BE92-44F8-AEC4-6E78823E55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2793" y="4681164"/>
                  <a:ext cx="178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EBE4F23-86BD-4432-A506-2277CD00DF39}"/>
                    </a:ext>
                  </a:extLst>
                </p14:cNvPr>
                <p14:cNvContentPartPr/>
                <p14:nvPr/>
              </p14:nvContentPartPr>
              <p14:xfrm>
                <a:off x="1210593" y="4653444"/>
                <a:ext cx="124200" cy="72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EBE4F23-86BD-4432-A506-2277CD00DF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06273" y="4649124"/>
                  <a:ext cx="13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300193-2965-4E9D-809A-880677E6F1AB}"/>
                    </a:ext>
                  </a:extLst>
                </p14:cNvPr>
                <p14:cNvContentPartPr/>
                <p14:nvPr/>
              </p14:nvContentPartPr>
              <p14:xfrm>
                <a:off x="1412553" y="4647684"/>
                <a:ext cx="164880" cy="96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300193-2965-4E9D-809A-880677E6F1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08233" y="4643364"/>
                  <a:ext cx="17352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825C7828-0012-4E4D-8BD6-C2F486054B01}"/>
                  </a:ext>
                </a:extLst>
              </p14:cNvPr>
              <p14:cNvContentPartPr/>
              <p14:nvPr/>
            </p14:nvContentPartPr>
            <p14:xfrm>
              <a:off x="1485993" y="-101796"/>
              <a:ext cx="441360" cy="4762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825C7828-0012-4E4D-8BD6-C2F486054B0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81673" y="-106116"/>
                <a:ext cx="4500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1F28E34C-4BA6-46A6-9F59-6C890EBCB8F9}"/>
                  </a:ext>
                </a:extLst>
              </p14:cNvPr>
              <p14:cNvContentPartPr/>
              <p14:nvPr/>
            </p14:nvContentPartPr>
            <p14:xfrm>
              <a:off x="3784593" y="4469424"/>
              <a:ext cx="125280" cy="2833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1F28E34C-4BA6-46A6-9F59-6C890EBCB8F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780273" y="4465104"/>
                <a:ext cx="13392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8EA4B7E7-FD22-4A8F-ABE5-69EDDF737313}"/>
              </a:ext>
            </a:extLst>
          </p:cNvPr>
          <p:cNvGrpSpPr/>
          <p:nvPr/>
        </p:nvGrpSpPr>
        <p:grpSpPr>
          <a:xfrm>
            <a:off x="3306513" y="3351324"/>
            <a:ext cx="1747080" cy="1383480"/>
            <a:chOff x="3306513" y="3351324"/>
            <a:chExt cx="1747080" cy="13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2409A92-53F6-49EC-AB29-1B080556781E}"/>
                    </a:ext>
                  </a:extLst>
                </p14:cNvPr>
                <p14:cNvContentPartPr/>
                <p14:nvPr/>
              </p14:nvContentPartPr>
              <p14:xfrm>
                <a:off x="4403433" y="3647244"/>
                <a:ext cx="47160" cy="199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2409A92-53F6-49EC-AB29-1B080556781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99113" y="3642924"/>
                  <a:ext cx="55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EFAAC3C-3116-4568-8354-0B91C6FC19F2}"/>
                    </a:ext>
                  </a:extLst>
                </p14:cNvPr>
                <p14:cNvContentPartPr/>
                <p14:nvPr/>
              </p14:nvContentPartPr>
              <p14:xfrm>
                <a:off x="4341873" y="3582444"/>
                <a:ext cx="124920" cy="127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EFAAC3C-3116-4568-8354-0B91C6FC19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37553" y="3578124"/>
                  <a:ext cx="133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A493EF-DE73-4C24-9782-D486BF78E409}"/>
                    </a:ext>
                  </a:extLst>
                </p14:cNvPr>
                <p14:cNvContentPartPr/>
                <p14:nvPr/>
              </p14:nvContentPartPr>
              <p14:xfrm>
                <a:off x="4333953" y="3875484"/>
                <a:ext cx="91080" cy="193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A493EF-DE73-4C24-9782-D486BF78E4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29633" y="3871164"/>
                  <a:ext cx="99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060A265-3DE7-4102-8283-3FAB4E9B99EE}"/>
                    </a:ext>
                  </a:extLst>
                </p14:cNvPr>
                <p14:cNvContentPartPr/>
                <p14:nvPr/>
              </p14:nvContentPartPr>
              <p14:xfrm>
                <a:off x="4446993" y="3835524"/>
                <a:ext cx="105480" cy="180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060A265-3DE7-4102-8283-3FAB4E9B99E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42673" y="3831204"/>
                  <a:ext cx="11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FE09018-FB44-4A83-94E6-0D7EFE550FD9}"/>
                    </a:ext>
                  </a:extLst>
                </p14:cNvPr>
                <p14:cNvContentPartPr/>
                <p14:nvPr/>
              </p14:nvContentPartPr>
              <p14:xfrm>
                <a:off x="4551393" y="3846324"/>
                <a:ext cx="72720" cy="140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FE09018-FB44-4A83-94E6-0D7EFE550FD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47073" y="3842004"/>
                  <a:ext cx="81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A8FDC1E-3C95-4EAD-8EB0-346711C48A84}"/>
                    </a:ext>
                  </a:extLst>
                </p14:cNvPr>
                <p14:cNvContentPartPr/>
                <p14:nvPr/>
              </p14:nvContentPartPr>
              <p14:xfrm>
                <a:off x="4637073" y="3918324"/>
                <a:ext cx="193320" cy="172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A8FDC1E-3C95-4EAD-8EB0-346711C48A8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32753" y="3914004"/>
                  <a:ext cx="201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89BB31-0C5D-42E0-B990-330962C38922}"/>
                    </a:ext>
                  </a:extLst>
                </p14:cNvPr>
                <p14:cNvContentPartPr/>
                <p14:nvPr/>
              </p14:nvContentPartPr>
              <p14:xfrm>
                <a:off x="4841913" y="3856764"/>
                <a:ext cx="47520" cy="128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89BB31-0C5D-42E0-B990-330962C389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37593" y="3852444"/>
                  <a:ext cx="56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B41A044-F9C8-40C0-8B31-CC18852B0306}"/>
                    </a:ext>
                  </a:extLst>
                </p14:cNvPr>
                <p14:cNvContentPartPr/>
                <p14:nvPr/>
              </p14:nvContentPartPr>
              <p14:xfrm>
                <a:off x="4900593" y="3810324"/>
                <a:ext cx="153000" cy="171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B41A044-F9C8-40C0-8B31-CC18852B03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96273" y="3806004"/>
                  <a:ext cx="161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DD7ADF9-0008-45FF-AD0E-85429242820E}"/>
                    </a:ext>
                  </a:extLst>
                </p14:cNvPr>
                <p14:cNvContentPartPr/>
                <p14:nvPr/>
              </p14:nvContentPartPr>
              <p14:xfrm>
                <a:off x="3958833" y="3673884"/>
                <a:ext cx="69120" cy="151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DD7ADF9-0008-45FF-AD0E-85429242820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54513" y="3669564"/>
                  <a:ext cx="77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6296A48-BBAF-4FB1-9349-7E3FEDBFF501}"/>
                    </a:ext>
                  </a:extLst>
                </p14:cNvPr>
                <p14:cNvContentPartPr/>
                <p14:nvPr/>
              </p14:nvContentPartPr>
              <p14:xfrm>
                <a:off x="3940473" y="3621684"/>
                <a:ext cx="107640" cy="84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6296A48-BBAF-4FB1-9349-7E3FEDBFF50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936153" y="3617364"/>
                  <a:ext cx="116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2B5B4C6-BFC7-460E-AC01-E99DC40FE8CF}"/>
                    </a:ext>
                  </a:extLst>
                </p14:cNvPr>
                <p14:cNvContentPartPr/>
                <p14:nvPr/>
              </p14:nvContentPartPr>
              <p14:xfrm>
                <a:off x="3306513" y="3953964"/>
                <a:ext cx="111600" cy="230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2B5B4C6-BFC7-460E-AC01-E99DC40FE8C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02193" y="3949644"/>
                  <a:ext cx="120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A0615AC-9BD0-4628-972D-78CC3D1E573D}"/>
                    </a:ext>
                  </a:extLst>
                </p14:cNvPr>
                <p14:cNvContentPartPr/>
                <p14:nvPr/>
              </p14:nvContentPartPr>
              <p14:xfrm>
                <a:off x="3445113" y="4046844"/>
                <a:ext cx="82800" cy="93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A0615AC-9BD0-4628-972D-78CC3D1E573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40793" y="4042524"/>
                  <a:ext cx="91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975A2BF-FD53-4038-8DAD-5D861ADE8B59}"/>
                    </a:ext>
                  </a:extLst>
                </p14:cNvPr>
                <p14:cNvContentPartPr/>
                <p14:nvPr/>
              </p14:nvContentPartPr>
              <p14:xfrm>
                <a:off x="3532593" y="4008324"/>
                <a:ext cx="37440" cy="109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975A2BF-FD53-4038-8DAD-5D861ADE8B5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28273" y="4004004"/>
                  <a:ext cx="46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C4A6846-311C-49DD-B356-749FC3E5F8E0}"/>
                    </a:ext>
                  </a:extLst>
                </p14:cNvPr>
                <p14:cNvContentPartPr/>
                <p14:nvPr/>
              </p14:nvContentPartPr>
              <p14:xfrm>
                <a:off x="3544473" y="3932004"/>
                <a:ext cx="27720" cy="194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C4A6846-311C-49DD-B356-749FC3E5F8E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40153" y="3927684"/>
                  <a:ext cx="36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E03FDB2-4875-45F5-B18E-028C53ABD719}"/>
                    </a:ext>
                  </a:extLst>
                </p14:cNvPr>
                <p14:cNvContentPartPr/>
                <p14:nvPr/>
              </p14:nvContentPartPr>
              <p14:xfrm>
                <a:off x="3586233" y="3928764"/>
                <a:ext cx="71640" cy="182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E03FDB2-4875-45F5-B18E-028C53ABD71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81913" y="3924444"/>
                  <a:ext cx="80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60EAFF-9362-4EC2-B0B9-035B452FBB29}"/>
                    </a:ext>
                  </a:extLst>
                </p14:cNvPr>
                <p14:cNvContentPartPr/>
                <p14:nvPr/>
              </p14:nvContentPartPr>
              <p14:xfrm>
                <a:off x="3679473" y="4030284"/>
                <a:ext cx="76680" cy="79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60EAFF-9362-4EC2-B0B9-035B452FBB2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75153" y="4025964"/>
                  <a:ext cx="85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584AB7D-5CF8-4CAB-909E-7293FDB1AC69}"/>
                    </a:ext>
                  </a:extLst>
                </p14:cNvPr>
                <p14:cNvContentPartPr/>
                <p14:nvPr/>
              </p14:nvContentPartPr>
              <p14:xfrm>
                <a:off x="3764433" y="4014444"/>
                <a:ext cx="46800" cy="65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584AB7D-5CF8-4CAB-909E-7293FDB1AC6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60113" y="4010124"/>
                  <a:ext cx="55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D35F869-1127-48B5-9526-987311935F16}"/>
                    </a:ext>
                  </a:extLst>
                </p14:cNvPr>
                <p14:cNvContentPartPr/>
                <p14:nvPr/>
              </p14:nvContentPartPr>
              <p14:xfrm>
                <a:off x="3830673" y="3916524"/>
                <a:ext cx="65160" cy="183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D35F869-1127-48B5-9526-987311935F1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26353" y="3912204"/>
                  <a:ext cx="73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B7A70B9-56B0-4BB6-A4D8-BD1504564557}"/>
                    </a:ext>
                  </a:extLst>
                </p14:cNvPr>
                <p14:cNvContentPartPr/>
                <p14:nvPr/>
              </p14:nvContentPartPr>
              <p14:xfrm>
                <a:off x="3911673" y="3902124"/>
                <a:ext cx="235800" cy="236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B7A70B9-56B0-4BB6-A4D8-BD150456455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07353" y="3897804"/>
                  <a:ext cx="244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7FC0D8-F571-4606-9C1B-BAA24BE59E03}"/>
                    </a:ext>
                  </a:extLst>
                </p14:cNvPr>
                <p14:cNvContentPartPr/>
                <p14:nvPr/>
              </p14:nvContentPartPr>
              <p14:xfrm>
                <a:off x="3939393" y="3351324"/>
                <a:ext cx="237240" cy="295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7FC0D8-F571-4606-9C1B-BAA24BE59E0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35073" y="3347004"/>
                  <a:ext cx="245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B724CC0-A356-48CC-BDE1-4E8A42FE642E}"/>
                    </a:ext>
                  </a:extLst>
                </p14:cNvPr>
                <p14:cNvContentPartPr/>
                <p14:nvPr/>
              </p14:nvContentPartPr>
              <p14:xfrm>
                <a:off x="3928233" y="3667044"/>
                <a:ext cx="142920" cy="754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B724CC0-A356-48CC-BDE1-4E8A42FE642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23913" y="3662724"/>
                  <a:ext cx="15156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1BBEA0D-89D1-4698-BCD9-AC8623DE0FA7}"/>
                    </a:ext>
                  </a:extLst>
                </p14:cNvPr>
                <p14:cNvContentPartPr/>
                <p14:nvPr/>
              </p14:nvContentPartPr>
              <p14:xfrm>
                <a:off x="3609993" y="4514844"/>
                <a:ext cx="96840" cy="207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1BBEA0D-89D1-4698-BCD9-AC8623DE0F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605673" y="4510524"/>
                  <a:ext cx="105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EA317C2-F711-456A-8921-4066A2E0F0DC}"/>
                    </a:ext>
                  </a:extLst>
                </p14:cNvPr>
                <p14:cNvContentPartPr/>
                <p14:nvPr/>
              </p14:nvContentPartPr>
              <p14:xfrm>
                <a:off x="3745713" y="4478844"/>
                <a:ext cx="47160" cy="212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EA317C2-F711-456A-8921-4066A2E0F0D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41393" y="4474524"/>
                  <a:ext cx="55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F1B1970-4D85-49C7-B732-49E3B8C1CF43}"/>
                    </a:ext>
                  </a:extLst>
                </p14:cNvPr>
                <p14:cNvContentPartPr/>
                <p14:nvPr/>
              </p14:nvContentPartPr>
              <p14:xfrm>
                <a:off x="3813393" y="4558404"/>
                <a:ext cx="69480" cy="132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F1B1970-4D85-49C7-B732-49E3B8C1CF4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09073" y="4554084"/>
                  <a:ext cx="78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1B043C9-A81F-4FF4-B758-A31B1712517A}"/>
                    </a:ext>
                  </a:extLst>
                </p14:cNvPr>
                <p14:cNvContentPartPr/>
                <p14:nvPr/>
              </p14:nvContentPartPr>
              <p14:xfrm>
                <a:off x="3874233" y="4635804"/>
                <a:ext cx="20880" cy="74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1B043C9-A81F-4FF4-B758-A31B1712517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869913" y="4631484"/>
                  <a:ext cx="29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B45C483-C679-4168-9AC2-02FA9E0E3BFD}"/>
                    </a:ext>
                  </a:extLst>
                </p14:cNvPr>
                <p14:cNvContentPartPr/>
                <p14:nvPr/>
              </p14:nvContentPartPr>
              <p14:xfrm>
                <a:off x="3951633" y="4492884"/>
                <a:ext cx="15120" cy="130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B45C483-C679-4168-9AC2-02FA9E0E3BF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47313" y="4488564"/>
                  <a:ext cx="23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1CE9F1B-7684-42C4-B10A-1F2CE5963D69}"/>
                    </a:ext>
                  </a:extLst>
                </p14:cNvPr>
                <p14:cNvContentPartPr/>
                <p14:nvPr/>
              </p14:nvContentPartPr>
              <p14:xfrm>
                <a:off x="3975753" y="4467324"/>
                <a:ext cx="77040" cy="267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1CE9F1B-7684-42C4-B10A-1F2CE5963D6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71433" y="4463004"/>
                  <a:ext cx="85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D1C4AFA-BF54-418E-AEA6-3528DBE88EE6}"/>
                    </a:ext>
                  </a:extLst>
                </p14:cNvPr>
                <p14:cNvContentPartPr/>
                <p14:nvPr/>
              </p14:nvContentPartPr>
              <p14:xfrm>
                <a:off x="3829233" y="4344924"/>
                <a:ext cx="22320" cy="114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D1C4AFA-BF54-418E-AEA6-3528DBE88EE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824913" y="4340604"/>
                  <a:ext cx="30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5473151-642D-4129-B067-33C39B30A200}"/>
                    </a:ext>
                  </a:extLst>
                </p14:cNvPr>
                <p14:cNvContentPartPr/>
                <p14:nvPr/>
              </p14:nvContentPartPr>
              <p14:xfrm>
                <a:off x="3790353" y="4383444"/>
                <a:ext cx="97200" cy="10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5473151-642D-4129-B067-33C39B30A20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86033" y="4379124"/>
                  <a:ext cx="105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DFA45B6-144D-47E1-B791-8F527389CB4A}"/>
                    </a:ext>
                  </a:extLst>
                </p14:cNvPr>
                <p14:cNvContentPartPr/>
                <p14:nvPr/>
              </p14:nvContentPartPr>
              <p14:xfrm>
                <a:off x="3953433" y="4359684"/>
                <a:ext cx="51840" cy="3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DFA45B6-144D-47E1-B791-8F527389CB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49113" y="4355364"/>
                  <a:ext cx="60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EEDBA66-0629-43C5-9CC2-D912981FF196}"/>
                    </a:ext>
                  </a:extLst>
                </p14:cNvPr>
                <p14:cNvContentPartPr/>
                <p14:nvPr/>
              </p14:nvContentPartPr>
              <p14:xfrm>
                <a:off x="3779553" y="4279344"/>
                <a:ext cx="125640" cy="211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EEDBA66-0629-43C5-9CC2-D912981FF19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75233" y="4275024"/>
                  <a:ext cx="13428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0565F5D6-20FE-4494-A966-210DE5AB5B5A}"/>
                  </a:ext>
                </a:extLst>
              </p14:cNvPr>
              <p14:cNvContentPartPr/>
              <p14:nvPr/>
            </p14:nvContentPartPr>
            <p14:xfrm>
              <a:off x="2581113" y="2259744"/>
              <a:ext cx="11880" cy="82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0565F5D6-20FE-4494-A966-210DE5AB5B5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576793" y="2255424"/>
                <a:ext cx="20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22B84F05-DC85-4B89-A522-003BD51DA21F}"/>
                  </a:ext>
                </a:extLst>
              </p14:cNvPr>
              <p14:cNvContentPartPr/>
              <p14:nvPr/>
            </p14:nvContentPartPr>
            <p14:xfrm>
              <a:off x="3114633" y="2507784"/>
              <a:ext cx="360" cy="3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22B84F05-DC85-4B89-A522-003BD51DA2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10313" y="25034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96D7FF9-7878-4170-ADC5-DC54EC5AF6EF}"/>
                  </a:ext>
                </a:extLst>
              </p14:cNvPr>
              <p14:cNvContentPartPr/>
              <p14:nvPr/>
            </p14:nvContentPartPr>
            <p14:xfrm>
              <a:off x="916833" y="1093344"/>
              <a:ext cx="360" cy="3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96D7FF9-7878-4170-ADC5-DC54EC5AF6E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12513" y="108902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F10FE2FC-FB83-4A70-BFB9-4AA6EC0033C8}"/>
                  </a:ext>
                </a:extLst>
              </p14:cNvPr>
              <p14:cNvContentPartPr/>
              <p14:nvPr/>
            </p14:nvContentPartPr>
            <p14:xfrm>
              <a:off x="479433" y="1298184"/>
              <a:ext cx="2647440" cy="177984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F10FE2FC-FB83-4A70-BFB9-4AA6EC0033C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75113" y="1293864"/>
                <a:ext cx="2656080" cy="178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114E444D-A887-45CB-BFE7-99269E088D3E}"/>
              </a:ext>
            </a:extLst>
          </p:cNvPr>
          <p:cNvGrpSpPr/>
          <p:nvPr/>
        </p:nvGrpSpPr>
        <p:grpSpPr>
          <a:xfrm>
            <a:off x="3131553" y="3021144"/>
            <a:ext cx="507600" cy="214920"/>
            <a:chOff x="3131553" y="3021144"/>
            <a:chExt cx="50760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FEC585B-CA1F-4130-BDEF-99965612E64F}"/>
                    </a:ext>
                  </a:extLst>
                </p14:cNvPr>
                <p14:cNvContentPartPr/>
                <p14:nvPr/>
              </p14:nvContentPartPr>
              <p14:xfrm>
                <a:off x="3131553" y="3030864"/>
                <a:ext cx="99720" cy="135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FEC585B-CA1F-4130-BDEF-99965612E64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27233" y="3026544"/>
                  <a:ext cx="108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3A51328-BEDE-4D36-B34E-0A55646CD5FE}"/>
                    </a:ext>
                  </a:extLst>
                </p14:cNvPr>
                <p14:cNvContentPartPr/>
                <p14:nvPr/>
              </p14:nvContentPartPr>
              <p14:xfrm>
                <a:off x="3249273" y="3021144"/>
                <a:ext cx="38160" cy="1558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3A51328-BEDE-4D36-B34E-0A55646CD5F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44953" y="3016824"/>
                  <a:ext cx="4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36F4F8A-9773-49FE-8778-E24805A1B6BF}"/>
                    </a:ext>
                  </a:extLst>
                </p14:cNvPr>
                <p14:cNvContentPartPr/>
                <p14:nvPr/>
              </p14:nvContentPartPr>
              <p14:xfrm>
                <a:off x="3329553" y="3082704"/>
                <a:ext cx="14040" cy="54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36F4F8A-9773-49FE-8778-E24805A1B6B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25233" y="3078384"/>
                  <a:ext cx="22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C26737B-4E45-40FB-A090-B022B64B1D45}"/>
                    </a:ext>
                  </a:extLst>
                </p14:cNvPr>
                <p14:cNvContentPartPr/>
                <p14:nvPr/>
              </p14:nvContentPartPr>
              <p14:xfrm>
                <a:off x="3346833" y="3026904"/>
                <a:ext cx="7920" cy="12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C26737B-4E45-40FB-A090-B022B64B1D4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342513" y="3022584"/>
                  <a:ext cx="1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EAF601D-9795-4426-85A8-966958DE5711}"/>
                    </a:ext>
                  </a:extLst>
                </p14:cNvPr>
                <p14:cNvContentPartPr/>
                <p14:nvPr/>
              </p14:nvContentPartPr>
              <p14:xfrm>
                <a:off x="3377073" y="3110424"/>
                <a:ext cx="5760" cy="525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EAF601D-9795-4426-85A8-966958DE571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372753" y="3106104"/>
                  <a:ext cx="14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FB519D7-4992-4D98-B362-B52DE01B7296}"/>
                    </a:ext>
                  </a:extLst>
                </p14:cNvPr>
                <p14:cNvContentPartPr/>
                <p14:nvPr/>
              </p14:nvContentPartPr>
              <p14:xfrm>
                <a:off x="3433953" y="3074064"/>
                <a:ext cx="78480" cy="102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FB519D7-4992-4D98-B362-B52DE01B729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29633" y="3069744"/>
                  <a:ext cx="87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EFE7C45-D650-4D37-83A6-554156CF10AA}"/>
                    </a:ext>
                  </a:extLst>
                </p14:cNvPr>
                <p14:cNvContentPartPr/>
                <p14:nvPr/>
              </p14:nvContentPartPr>
              <p14:xfrm>
                <a:off x="3497673" y="3136704"/>
                <a:ext cx="75240" cy="615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EFE7C45-D650-4D37-83A6-554156CF10A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93353" y="3132384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8E1224-5A1D-4577-BD11-115D587DB0D6}"/>
                    </a:ext>
                  </a:extLst>
                </p14:cNvPr>
                <p14:cNvContentPartPr/>
                <p14:nvPr/>
              </p14:nvContentPartPr>
              <p14:xfrm>
                <a:off x="3558513" y="3069384"/>
                <a:ext cx="80640" cy="166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8E1224-5A1D-4577-BD11-115D587DB0D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54193" y="3065064"/>
                  <a:ext cx="8928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6CC74C4-7619-4360-9881-1057A8FA0AC1}"/>
                  </a:ext>
                </a:extLst>
              </p14:cNvPr>
              <p14:cNvContentPartPr/>
              <p14:nvPr/>
            </p14:nvContentPartPr>
            <p14:xfrm>
              <a:off x="803073" y="2340024"/>
              <a:ext cx="632160" cy="291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6CC74C4-7619-4360-9881-1057A8FA0AC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98753" y="2335704"/>
                <a:ext cx="640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7B26D546-E82A-4FF6-8DB2-431437590AF8}"/>
                  </a:ext>
                </a:extLst>
              </p14:cNvPr>
              <p14:cNvContentPartPr/>
              <p14:nvPr/>
            </p14:nvContentPartPr>
            <p14:xfrm>
              <a:off x="1735473" y="2340384"/>
              <a:ext cx="45360" cy="212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7B26D546-E82A-4FF6-8DB2-431437590AF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731153" y="2336064"/>
                <a:ext cx="540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1AC4EB7E-F772-43F2-BACC-40A7245A1CDD}"/>
              </a:ext>
            </a:extLst>
          </p:cNvPr>
          <p:cNvGrpSpPr/>
          <p:nvPr/>
        </p:nvGrpSpPr>
        <p:grpSpPr>
          <a:xfrm>
            <a:off x="13953" y="2192784"/>
            <a:ext cx="610920" cy="252720"/>
            <a:chOff x="13953" y="2192784"/>
            <a:chExt cx="61092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FC41B84-53C9-4932-B673-6CA391276C85}"/>
                    </a:ext>
                  </a:extLst>
                </p14:cNvPr>
                <p14:cNvContentPartPr/>
                <p14:nvPr/>
              </p14:nvContentPartPr>
              <p14:xfrm>
                <a:off x="347673" y="2337864"/>
                <a:ext cx="58680" cy="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FC41B84-53C9-4932-B673-6CA391276C8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3353" y="2333544"/>
                  <a:ext cx="673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873429F-70CB-45B8-A001-E79F25FABD7D}"/>
                    </a:ext>
                  </a:extLst>
                </p14:cNvPr>
                <p14:cNvContentPartPr/>
                <p14:nvPr/>
              </p14:nvContentPartPr>
              <p14:xfrm>
                <a:off x="494913" y="2332824"/>
                <a:ext cx="129960" cy="10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873429F-70CB-45B8-A001-E79F25FABD7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0593" y="2328504"/>
                  <a:ext cx="138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450060B-76CA-4C86-9202-AB3D31B2BD4A}"/>
                    </a:ext>
                  </a:extLst>
                </p14:cNvPr>
                <p14:cNvContentPartPr/>
                <p14:nvPr/>
              </p14:nvContentPartPr>
              <p14:xfrm>
                <a:off x="13953" y="2310864"/>
                <a:ext cx="34920" cy="957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450060B-76CA-4C86-9202-AB3D31B2BD4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33" y="2306544"/>
                  <a:ext cx="43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7B5F1F3-F664-4D7D-99FE-B78F84288B48}"/>
                    </a:ext>
                  </a:extLst>
                </p14:cNvPr>
                <p14:cNvContentPartPr/>
                <p14:nvPr/>
              </p14:nvContentPartPr>
              <p14:xfrm>
                <a:off x="33033" y="2219424"/>
                <a:ext cx="6120" cy="15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7B5F1F3-F664-4D7D-99FE-B78F84288B4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713" y="2215104"/>
                  <a:ext cx="14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270B208-453B-4204-8D15-9950AF6E4A4D}"/>
                    </a:ext>
                  </a:extLst>
                </p14:cNvPr>
                <p14:cNvContentPartPr/>
                <p14:nvPr/>
              </p14:nvContentPartPr>
              <p14:xfrm>
                <a:off x="61113" y="2256144"/>
                <a:ext cx="42120" cy="142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270B208-453B-4204-8D15-9950AF6E4A4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793" y="2251824"/>
                  <a:ext cx="50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5E48440-A569-4950-8316-DBCAC770B3F5}"/>
                    </a:ext>
                  </a:extLst>
                </p14:cNvPr>
                <p14:cNvContentPartPr/>
                <p14:nvPr/>
              </p14:nvContentPartPr>
              <p14:xfrm>
                <a:off x="123753" y="2313744"/>
                <a:ext cx="43920" cy="414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5E48440-A569-4950-8316-DBCAC770B3F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9433" y="2309424"/>
                  <a:ext cx="52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091BE64-89D1-4F34-B72C-D3CB4E9033BA}"/>
                    </a:ext>
                  </a:extLst>
                </p14:cNvPr>
                <p14:cNvContentPartPr/>
                <p14:nvPr/>
              </p14:nvContentPartPr>
              <p14:xfrm>
                <a:off x="156513" y="2316264"/>
                <a:ext cx="17640" cy="97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091BE64-89D1-4F34-B72C-D3CB4E9033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2193" y="2311944"/>
                  <a:ext cx="26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EA0901B-EF99-4968-9097-C77BA436913F}"/>
                    </a:ext>
                  </a:extLst>
                </p14:cNvPr>
                <p14:cNvContentPartPr/>
                <p14:nvPr/>
              </p14:nvContentPartPr>
              <p14:xfrm>
                <a:off x="185673" y="2375304"/>
                <a:ext cx="38160" cy="70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EA0901B-EF99-4968-9097-C77BA436913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1353" y="2370984"/>
                  <a:ext cx="46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6017863-8C2C-4378-9FEC-B73D89D423ED}"/>
                    </a:ext>
                  </a:extLst>
                </p14:cNvPr>
                <p14:cNvContentPartPr/>
                <p14:nvPr/>
              </p14:nvContentPartPr>
              <p14:xfrm>
                <a:off x="195753" y="2269104"/>
                <a:ext cx="51120" cy="1389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6017863-8C2C-4378-9FEC-B73D89D423E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1433" y="2264784"/>
                  <a:ext cx="59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6E270C1-B19B-416F-BA58-F8FBDA501BD4}"/>
                    </a:ext>
                  </a:extLst>
                </p14:cNvPr>
                <p14:cNvContentPartPr/>
                <p14:nvPr/>
              </p14:nvContentPartPr>
              <p14:xfrm>
                <a:off x="40593" y="2192784"/>
                <a:ext cx="40320" cy="640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6E270C1-B19B-416F-BA58-F8FBDA501BD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273" y="2188464"/>
                  <a:ext cx="4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557F6DF-7076-4BFB-82D7-8564857A86D2}"/>
                    </a:ext>
                  </a:extLst>
                </p14:cNvPr>
                <p14:cNvContentPartPr/>
                <p14:nvPr/>
              </p14:nvContentPartPr>
              <p14:xfrm>
                <a:off x="33033" y="2206464"/>
                <a:ext cx="73080" cy="32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557F6DF-7076-4BFB-82D7-8564857A86D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713" y="2202144"/>
                  <a:ext cx="817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8CDE7E17-EB04-4C62-8C70-59EB9C236BD3}"/>
              </a:ext>
            </a:extLst>
          </p:cNvPr>
          <p:cNvGrpSpPr/>
          <p:nvPr/>
        </p:nvGrpSpPr>
        <p:grpSpPr>
          <a:xfrm>
            <a:off x="1889193" y="2334984"/>
            <a:ext cx="1387080" cy="16920"/>
            <a:chOff x="1889193" y="2334984"/>
            <a:chExt cx="1387080" cy="1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CE2E0A5-194B-42B0-8030-80275BE32EA3}"/>
                    </a:ext>
                  </a:extLst>
                </p14:cNvPr>
                <p14:cNvContentPartPr/>
                <p14:nvPr/>
              </p14:nvContentPartPr>
              <p14:xfrm>
                <a:off x="1889193" y="2337504"/>
                <a:ext cx="189000" cy="3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CE2E0A5-194B-42B0-8030-80275BE32EA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84873" y="2333184"/>
                  <a:ext cx="19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E41BE73-C5C9-4407-8420-2332BEF8119E}"/>
                    </a:ext>
                  </a:extLst>
                </p14:cNvPr>
                <p14:cNvContentPartPr/>
                <p14:nvPr/>
              </p14:nvContentPartPr>
              <p14:xfrm>
                <a:off x="2224713" y="2336424"/>
                <a:ext cx="230400" cy="90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E41BE73-C5C9-4407-8420-2332BEF8119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20393" y="2332104"/>
                  <a:ext cx="239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8FD0287-A786-49A2-9E33-0CEDCE72E2F5}"/>
                    </a:ext>
                  </a:extLst>
                </p14:cNvPr>
                <p14:cNvContentPartPr/>
                <p14:nvPr/>
              </p14:nvContentPartPr>
              <p14:xfrm>
                <a:off x="2612073" y="2334984"/>
                <a:ext cx="664200" cy="16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8FD0287-A786-49A2-9E33-0CEDCE72E2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07753" y="2330664"/>
                  <a:ext cx="6728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D4C75A23-018F-47F5-BDA7-9DEC05506A29}"/>
              </a:ext>
            </a:extLst>
          </p:cNvPr>
          <p:cNvGrpSpPr/>
          <p:nvPr/>
        </p:nvGrpSpPr>
        <p:grpSpPr>
          <a:xfrm>
            <a:off x="3501273" y="2169744"/>
            <a:ext cx="1295280" cy="281520"/>
            <a:chOff x="3501273" y="2169744"/>
            <a:chExt cx="129528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0030E23-A628-43DC-A3C2-BE9F079196C0}"/>
                    </a:ext>
                  </a:extLst>
                </p14:cNvPr>
                <p14:cNvContentPartPr/>
                <p14:nvPr/>
              </p14:nvContentPartPr>
              <p14:xfrm>
                <a:off x="3501273" y="2324184"/>
                <a:ext cx="975960" cy="32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0030E23-A628-43DC-A3C2-BE9F079196C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96953" y="2319864"/>
                  <a:ext cx="984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FC33F76-AB1D-40CB-B076-9387FE0CE38D}"/>
                    </a:ext>
                  </a:extLst>
                </p14:cNvPr>
                <p14:cNvContentPartPr/>
                <p14:nvPr/>
              </p14:nvContentPartPr>
              <p14:xfrm>
                <a:off x="4569033" y="2328144"/>
                <a:ext cx="216720" cy="11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FC33F76-AB1D-40CB-B076-9387FE0CE38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64713" y="2323824"/>
                  <a:ext cx="225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89578B5-2FA6-4BD8-9359-F5FBC4D945CE}"/>
                    </a:ext>
                  </a:extLst>
                </p14:cNvPr>
                <p14:cNvContentPartPr/>
                <p14:nvPr/>
              </p14:nvContentPartPr>
              <p14:xfrm>
                <a:off x="4494153" y="2266224"/>
                <a:ext cx="58680" cy="1386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89578B5-2FA6-4BD8-9359-F5FBC4D945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89833" y="2261904"/>
                  <a:ext cx="67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DCC510A-95A6-40E4-BC2C-2EBD5EF8F72F}"/>
                    </a:ext>
                  </a:extLst>
                </p14:cNvPr>
                <p14:cNvContentPartPr/>
                <p14:nvPr/>
              </p14:nvContentPartPr>
              <p14:xfrm>
                <a:off x="4506753" y="2177664"/>
                <a:ext cx="6840" cy="46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DCC510A-95A6-40E4-BC2C-2EBD5EF8F72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02433" y="2173344"/>
                  <a:ext cx="15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DE29836-A1FF-483A-9A47-9A4A6C09E3EC}"/>
                    </a:ext>
                  </a:extLst>
                </p14:cNvPr>
                <p14:cNvContentPartPr/>
                <p14:nvPr/>
              </p14:nvContentPartPr>
              <p14:xfrm>
                <a:off x="4557153" y="2169744"/>
                <a:ext cx="70200" cy="110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DE29836-A1FF-483A-9A47-9A4A6C09E3E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52833" y="2165424"/>
                  <a:ext cx="7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4FF93D2-E7BE-4FC9-BD99-FD6C3BF5A6D5}"/>
                    </a:ext>
                  </a:extLst>
                </p14:cNvPr>
                <p14:cNvContentPartPr/>
                <p14:nvPr/>
              </p14:nvContentPartPr>
              <p14:xfrm>
                <a:off x="4618713" y="2228784"/>
                <a:ext cx="45720" cy="1357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4FF93D2-E7BE-4FC9-BD99-FD6C3BF5A6D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14393" y="2224464"/>
                  <a:ext cx="54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2DB03C4-2DD2-49CA-BF09-936BB334107A}"/>
                    </a:ext>
                  </a:extLst>
                </p14:cNvPr>
                <p14:cNvContentPartPr/>
                <p14:nvPr/>
              </p14:nvContentPartPr>
              <p14:xfrm>
                <a:off x="4677393" y="2274504"/>
                <a:ext cx="45720" cy="65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2DB03C4-2DD2-49CA-BF09-936BB334107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73073" y="2270184"/>
                  <a:ext cx="54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D1B59BE-6F87-41C2-9D0E-395E96379A1D}"/>
                    </a:ext>
                  </a:extLst>
                </p14:cNvPr>
                <p14:cNvContentPartPr/>
                <p14:nvPr/>
              </p14:nvContentPartPr>
              <p14:xfrm>
                <a:off x="4711593" y="2272344"/>
                <a:ext cx="23400" cy="129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D1B59BE-6F87-41C2-9D0E-395E96379A1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07273" y="2268024"/>
                  <a:ext cx="3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79632EB-8403-40EE-9126-53D5CBA6203E}"/>
                    </a:ext>
                  </a:extLst>
                </p14:cNvPr>
                <p14:cNvContentPartPr/>
                <p14:nvPr/>
              </p14:nvContentPartPr>
              <p14:xfrm>
                <a:off x="4721313" y="2237784"/>
                <a:ext cx="75240" cy="2134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79632EB-8403-40EE-9126-53D5CBA6203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716993" y="2233464"/>
                  <a:ext cx="8388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9F502E22-DC71-4BC2-B25B-9F8489BCAB17}"/>
                  </a:ext>
                </a:extLst>
              </p14:cNvPr>
              <p14:cNvContentPartPr/>
              <p14:nvPr/>
            </p14:nvContentPartPr>
            <p14:xfrm>
              <a:off x="384033" y="4722864"/>
              <a:ext cx="1001520" cy="5814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9F502E22-DC71-4BC2-B25B-9F8489BCAB1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79713" y="4718544"/>
                <a:ext cx="101016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4D9D9A1D-1C88-4570-BCD1-63B984D03202}"/>
                  </a:ext>
                </a:extLst>
              </p14:cNvPr>
              <p14:cNvContentPartPr/>
              <p14:nvPr/>
            </p14:nvContentPartPr>
            <p14:xfrm>
              <a:off x="5648673" y="3188184"/>
              <a:ext cx="18000" cy="15984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4D9D9A1D-1C88-4570-BCD1-63B984D0320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644353" y="3183864"/>
                <a:ext cx="266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02AFE160-FBF4-413F-A8C5-4401F71058AF}"/>
              </a:ext>
            </a:extLst>
          </p:cNvPr>
          <p:cNvGrpSpPr/>
          <p:nvPr/>
        </p:nvGrpSpPr>
        <p:grpSpPr>
          <a:xfrm>
            <a:off x="5555793" y="3454584"/>
            <a:ext cx="223200" cy="259200"/>
            <a:chOff x="5555793" y="3454584"/>
            <a:chExt cx="2232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C0F5917-E62C-4066-9A25-BD14CD8F45D1}"/>
                    </a:ext>
                  </a:extLst>
                </p14:cNvPr>
                <p14:cNvContentPartPr/>
                <p14:nvPr/>
              </p14:nvContentPartPr>
              <p14:xfrm>
                <a:off x="5555793" y="3454584"/>
                <a:ext cx="87840" cy="885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C0F5917-E62C-4066-9A25-BD14CD8F45D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51473" y="3450264"/>
                  <a:ext cx="96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FA085F4-D2EA-4E22-A403-05C68DFFC0A5}"/>
                    </a:ext>
                  </a:extLst>
                </p14:cNvPr>
                <p14:cNvContentPartPr/>
                <p14:nvPr/>
              </p14:nvContentPartPr>
              <p14:xfrm>
                <a:off x="5599353" y="3469704"/>
                <a:ext cx="63720" cy="203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FA085F4-D2EA-4E22-A403-05C68DFFC0A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95033" y="3465384"/>
                  <a:ext cx="72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A4D7119-532E-4280-B19C-04D6BC40E84C}"/>
                    </a:ext>
                  </a:extLst>
                </p14:cNvPr>
                <p14:cNvContentPartPr/>
                <p14:nvPr/>
              </p14:nvContentPartPr>
              <p14:xfrm>
                <a:off x="5688993" y="3583824"/>
                <a:ext cx="90000" cy="129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A4D7119-532E-4280-B19C-04D6BC40E84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84673" y="3579504"/>
                  <a:ext cx="9864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DD2767E-B7A6-43ED-A1A1-B77C6AF023C1}"/>
                  </a:ext>
                </a:extLst>
              </p14:cNvPr>
              <p14:cNvContentPartPr/>
              <p14:nvPr/>
            </p14:nvContentPartPr>
            <p14:xfrm>
              <a:off x="5658393" y="2280984"/>
              <a:ext cx="29160" cy="406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DD2767E-B7A6-43ED-A1A1-B77C6AF023C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654073" y="2276664"/>
                <a:ext cx="378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2A9B7F7-B492-485C-BCED-57E6E5D04E50}"/>
                  </a:ext>
                </a:extLst>
              </p14:cNvPr>
              <p14:cNvContentPartPr/>
              <p14:nvPr/>
            </p14:nvContentPartPr>
            <p14:xfrm>
              <a:off x="3353313" y="2670504"/>
              <a:ext cx="41400" cy="97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2A9B7F7-B492-485C-BCED-57E6E5D04E50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348993" y="2666184"/>
                <a:ext cx="500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69C617BB-0B7E-4FD8-B05D-8B96D9E32FD4}"/>
                  </a:ext>
                </a:extLst>
              </p14:cNvPr>
              <p14:cNvContentPartPr/>
              <p14:nvPr/>
            </p14:nvContentPartPr>
            <p14:xfrm>
              <a:off x="357753" y="1659684"/>
              <a:ext cx="104400" cy="6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69C617BB-0B7E-4FD8-B05D-8B96D9E32FD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53433" y="1655364"/>
                <a:ext cx="11304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FDDCB84C-1BD8-4C9A-B69F-C40371DFAB88}"/>
                  </a:ext>
                </a:extLst>
              </p14:cNvPr>
              <p14:cNvContentPartPr/>
              <p14:nvPr/>
            </p14:nvContentPartPr>
            <p14:xfrm>
              <a:off x="601113" y="1636284"/>
              <a:ext cx="376920" cy="298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FDDCB84C-1BD8-4C9A-B69F-C40371DFAB88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96793" y="1631964"/>
                <a:ext cx="385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6577CD1-3DC4-4F8F-BF61-49CBF20D1C05}"/>
                  </a:ext>
                </a:extLst>
              </p14:cNvPr>
              <p14:cNvContentPartPr/>
              <p14:nvPr/>
            </p14:nvContentPartPr>
            <p14:xfrm>
              <a:off x="34473" y="1610364"/>
              <a:ext cx="45360" cy="1407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6577CD1-3DC4-4F8F-BF61-49CBF20D1C0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0153" y="1606044"/>
                <a:ext cx="54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E61E05E-5F89-4803-BC51-5151110AEEE7}"/>
                  </a:ext>
                </a:extLst>
              </p14:cNvPr>
              <p14:cNvContentPartPr/>
              <p14:nvPr/>
            </p14:nvContentPartPr>
            <p14:xfrm>
              <a:off x="42753" y="1540164"/>
              <a:ext cx="14760" cy="223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E61E05E-5F89-4803-BC51-5151110AEEE7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8433" y="1535844"/>
                <a:ext cx="234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BC0E81D-EED3-46F7-BE6F-5A9FF8017046}"/>
                  </a:ext>
                </a:extLst>
              </p14:cNvPr>
              <p14:cNvContentPartPr/>
              <p14:nvPr/>
            </p14:nvContentPartPr>
            <p14:xfrm>
              <a:off x="72993" y="1550604"/>
              <a:ext cx="44640" cy="813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BC0E81D-EED3-46F7-BE6F-5A9FF8017046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8673" y="1546284"/>
                <a:ext cx="532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06CE340-E248-4025-A60D-6350D76F837A}"/>
                  </a:ext>
                </a:extLst>
              </p14:cNvPr>
              <p14:cNvContentPartPr/>
              <p14:nvPr/>
            </p14:nvContentPartPr>
            <p14:xfrm>
              <a:off x="82353" y="1571484"/>
              <a:ext cx="49680" cy="489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06CE340-E248-4025-A60D-6350D76F837A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8033" y="1567164"/>
                <a:ext cx="58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E1C82A7-C4D1-4F21-B3CA-2A0E1FD52693}"/>
                  </a:ext>
                </a:extLst>
              </p14:cNvPr>
              <p14:cNvContentPartPr/>
              <p14:nvPr/>
            </p14:nvContentPartPr>
            <p14:xfrm>
              <a:off x="91713" y="1554204"/>
              <a:ext cx="57600" cy="2044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E1C82A7-C4D1-4F21-B3CA-2A0E1FD5269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7393" y="1549884"/>
                <a:ext cx="662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C547FD59-7081-4AC5-B138-6356348F5C9F}"/>
                  </a:ext>
                </a:extLst>
              </p14:cNvPr>
              <p14:cNvContentPartPr/>
              <p14:nvPr/>
            </p14:nvContentPartPr>
            <p14:xfrm>
              <a:off x="142113" y="1649964"/>
              <a:ext cx="52200" cy="464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C547FD59-7081-4AC5-B138-6356348F5C9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37793" y="1645644"/>
                <a:ext cx="608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BCDFB6A-9DDD-485A-A42F-90214807EFAF}"/>
                  </a:ext>
                </a:extLst>
              </p14:cNvPr>
              <p14:cNvContentPartPr/>
              <p14:nvPr/>
            </p14:nvContentPartPr>
            <p14:xfrm>
              <a:off x="174153" y="1653204"/>
              <a:ext cx="32400" cy="1494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BCDFB6A-9DDD-485A-A42F-90214807EFAF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69833" y="1648884"/>
                <a:ext cx="41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D71F0C9C-D0BB-40C4-B732-33606AD633D5}"/>
                  </a:ext>
                </a:extLst>
              </p14:cNvPr>
              <p14:cNvContentPartPr/>
              <p14:nvPr/>
            </p14:nvContentPartPr>
            <p14:xfrm>
              <a:off x="198993" y="1728444"/>
              <a:ext cx="32040" cy="831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D71F0C9C-D0BB-40C4-B732-33606AD633D5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94673" y="1724124"/>
                <a:ext cx="406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8FBB9067-B3DA-4CEF-A71E-C7E8B2698B94}"/>
                  </a:ext>
                </a:extLst>
              </p14:cNvPr>
              <p14:cNvContentPartPr/>
              <p14:nvPr/>
            </p14:nvContentPartPr>
            <p14:xfrm>
              <a:off x="237153" y="1612164"/>
              <a:ext cx="34560" cy="1900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8FBB9067-B3DA-4CEF-A71E-C7E8B2698B9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232833" y="1607844"/>
                <a:ext cx="43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A3399A01-8754-4650-AE6F-46BB83DF2902}"/>
                  </a:ext>
                </a:extLst>
              </p14:cNvPr>
              <p14:cNvContentPartPr/>
              <p14:nvPr/>
            </p14:nvContentPartPr>
            <p14:xfrm>
              <a:off x="2529273" y="1927464"/>
              <a:ext cx="80640" cy="7488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A3399A01-8754-4650-AE6F-46BB83DF2902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524953" y="1923144"/>
                <a:ext cx="89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6FBB6AC-0F6C-4805-84AE-8D663B97D75B}"/>
                  </a:ext>
                </a:extLst>
              </p14:cNvPr>
              <p14:cNvContentPartPr/>
              <p14:nvPr/>
            </p14:nvContentPartPr>
            <p14:xfrm>
              <a:off x="2607393" y="1825584"/>
              <a:ext cx="65160" cy="1299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6FBB6AC-0F6C-4805-84AE-8D663B97D75B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603073" y="1821264"/>
                <a:ext cx="73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96C95989-127A-4F20-9547-0B3591D85694}"/>
                  </a:ext>
                </a:extLst>
              </p14:cNvPr>
              <p14:cNvContentPartPr/>
              <p14:nvPr/>
            </p14:nvContentPartPr>
            <p14:xfrm>
              <a:off x="3211473" y="2086224"/>
              <a:ext cx="90000" cy="6984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96C95989-127A-4F20-9547-0B3591D85694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207153" y="2081904"/>
                <a:ext cx="9864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BA0FC5A9-90B6-47D2-ABFE-32A67C854A74}"/>
              </a:ext>
            </a:extLst>
          </p:cNvPr>
          <p:cNvGrpSpPr/>
          <p:nvPr/>
        </p:nvGrpSpPr>
        <p:grpSpPr>
          <a:xfrm>
            <a:off x="1293393" y="27084"/>
            <a:ext cx="3637440" cy="1708560"/>
            <a:chOff x="1293393" y="27084"/>
            <a:chExt cx="3637440" cy="170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A84E0F6-EFF7-48A9-9F7E-818E1DFF3CBA}"/>
                    </a:ext>
                  </a:extLst>
                </p14:cNvPr>
                <p14:cNvContentPartPr/>
                <p14:nvPr/>
              </p14:nvContentPartPr>
              <p14:xfrm>
                <a:off x="1293393" y="1606404"/>
                <a:ext cx="214200" cy="72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A84E0F6-EFF7-48A9-9F7E-818E1DFF3CB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289073" y="1602084"/>
                  <a:ext cx="22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C4F39B9-088C-4687-8489-D16C27416F65}"/>
                    </a:ext>
                  </a:extLst>
                </p14:cNvPr>
                <p14:cNvContentPartPr/>
                <p14:nvPr/>
              </p14:nvContentPartPr>
              <p14:xfrm>
                <a:off x="1526313" y="1674084"/>
                <a:ext cx="246960" cy="61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C4F39B9-088C-4687-8489-D16C27416F6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21993" y="1669764"/>
                  <a:ext cx="255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43116EA-B47E-49A7-A8BE-B94C2164470C}"/>
                    </a:ext>
                  </a:extLst>
                </p14:cNvPr>
                <p14:cNvContentPartPr/>
                <p14:nvPr/>
              </p14:nvContentPartPr>
              <p14:xfrm>
                <a:off x="1765353" y="1679124"/>
                <a:ext cx="56880" cy="24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43116EA-B47E-49A7-A8BE-B94C2164470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61033" y="1674804"/>
                  <a:ext cx="65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E1F3014-C068-4630-BF03-B8C9C42E82DB}"/>
                    </a:ext>
                  </a:extLst>
                </p14:cNvPr>
                <p14:cNvContentPartPr/>
                <p14:nvPr/>
              </p14:nvContentPartPr>
              <p14:xfrm>
                <a:off x="1960833" y="907284"/>
                <a:ext cx="621360" cy="565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E1F3014-C068-4630-BF03-B8C9C42E82D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956513" y="902964"/>
                  <a:ext cx="6300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5200B4F-2FE7-4D49-8059-4877D3F6BD62}"/>
                    </a:ext>
                  </a:extLst>
                </p14:cNvPr>
                <p14:cNvContentPartPr/>
                <p14:nvPr/>
              </p14:nvContentPartPr>
              <p14:xfrm>
                <a:off x="1923033" y="1229484"/>
                <a:ext cx="277200" cy="293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5200B4F-2FE7-4D49-8059-4877D3F6BD6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918713" y="1225164"/>
                  <a:ext cx="285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1139DAB-8B8F-4DEA-978D-AF6636DDBEAE}"/>
                    </a:ext>
                  </a:extLst>
                </p14:cNvPr>
                <p14:cNvContentPartPr/>
                <p14:nvPr/>
              </p14:nvContentPartPr>
              <p14:xfrm>
                <a:off x="2695233" y="616404"/>
                <a:ext cx="164880" cy="229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1139DAB-8B8F-4DEA-978D-AF6636DDBEA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690913" y="612084"/>
                  <a:ext cx="173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9AF9DA4-F441-468F-8065-331435AD4A66}"/>
                    </a:ext>
                  </a:extLst>
                </p14:cNvPr>
                <p14:cNvContentPartPr/>
                <p14:nvPr/>
              </p14:nvContentPartPr>
              <p14:xfrm>
                <a:off x="2853993" y="505524"/>
                <a:ext cx="177480" cy="239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9AF9DA4-F441-468F-8065-331435AD4A6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849673" y="501204"/>
                  <a:ext cx="186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CE14C10-28FB-458C-A69E-A510F5D1EC0E}"/>
                    </a:ext>
                  </a:extLst>
                </p14:cNvPr>
                <p14:cNvContentPartPr/>
                <p14:nvPr/>
              </p14:nvContentPartPr>
              <p14:xfrm>
                <a:off x="3031113" y="470964"/>
                <a:ext cx="87120" cy="189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CE14C10-28FB-458C-A69E-A510F5D1EC0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026793" y="466644"/>
                  <a:ext cx="95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9E4C7C2-41E6-4500-9ED4-B3256FFFD0E2}"/>
                    </a:ext>
                  </a:extLst>
                </p14:cNvPr>
                <p14:cNvContentPartPr/>
                <p14:nvPr/>
              </p14:nvContentPartPr>
              <p14:xfrm>
                <a:off x="3146313" y="518484"/>
                <a:ext cx="177120" cy="74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9E4C7C2-41E6-4500-9ED4-B3256FFFD0E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141993" y="514164"/>
                  <a:ext cx="185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D6DA3D5-4D75-4C02-BDF2-D155325F9E4F}"/>
                    </a:ext>
                  </a:extLst>
                </p14:cNvPr>
                <p14:cNvContentPartPr/>
                <p14:nvPr/>
              </p14:nvContentPartPr>
              <p14:xfrm>
                <a:off x="3310833" y="393564"/>
                <a:ext cx="127080" cy="158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D6DA3D5-4D75-4C02-BDF2-D155325F9E4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306513" y="389244"/>
                  <a:ext cx="135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CCD76B4-AD62-4FF3-9FC2-05EC2B3E71F8}"/>
                    </a:ext>
                  </a:extLst>
                </p14:cNvPr>
                <p14:cNvContentPartPr/>
                <p14:nvPr/>
              </p14:nvContentPartPr>
              <p14:xfrm>
                <a:off x="3440793" y="484284"/>
                <a:ext cx="45720" cy="44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CCD76B4-AD62-4FF3-9FC2-05EC2B3E71F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436473" y="479964"/>
                  <a:ext cx="54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EAD2093-A498-411B-AD7F-39397F26E471}"/>
                    </a:ext>
                  </a:extLst>
                </p14:cNvPr>
                <p14:cNvContentPartPr/>
                <p14:nvPr/>
              </p14:nvContentPartPr>
              <p14:xfrm>
                <a:off x="3466713" y="355764"/>
                <a:ext cx="72000" cy="129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EAD2093-A498-411B-AD7F-39397F26E47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462393" y="351444"/>
                  <a:ext cx="80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74DC7FC-C59F-4497-84A8-048F853FBA4D}"/>
                    </a:ext>
                  </a:extLst>
                </p14:cNvPr>
                <p14:cNvContentPartPr/>
                <p14:nvPr/>
              </p14:nvContentPartPr>
              <p14:xfrm>
                <a:off x="3589473" y="395364"/>
                <a:ext cx="91440" cy="204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74DC7FC-C59F-4497-84A8-048F853FBA4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585153" y="391044"/>
                  <a:ext cx="100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7662951-DC51-4AD7-84B1-759B5DA0A0BF}"/>
                    </a:ext>
                  </a:extLst>
                </p14:cNvPr>
                <p14:cNvContentPartPr/>
                <p14:nvPr/>
              </p14:nvContentPartPr>
              <p14:xfrm>
                <a:off x="3638073" y="322284"/>
                <a:ext cx="62280" cy="1206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7662951-DC51-4AD7-84B1-759B5DA0A0B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33753" y="317964"/>
                  <a:ext cx="70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4B427C3-24FE-4787-A736-B124B057AEA1}"/>
                    </a:ext>
                  </a:extLst>
                </p14:cNvPr>
                <p14:cNvContentPartPr/>
                <p14:nvPr/>
              </p14:nvContentPartPr>
              <p14:xfrm>
                <a:off x="3685593" y="339564"/>
                <a:ext cx="128520" cy="83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4B427C3-24FE-4787-A736-B124B057AEA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1273" y="335244"/>
                  <a:ext cx="137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3A50D95-389B-49A3-849D-F16DAF8E43D7}"/>
                    </a:ext>
                  </a:extLst>
                </p14:cNvPr>
                <p14:cNvContentPartPr/>
                <p14:nvPr/>
              </p14:nvContentPartPr>
              <p14:xfrm>
                <a:off x="3773073" y="283044"/>
                <a:ext cx="27360" cy="38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3A50D95-389B-49A3-849D-F16DAF8E43D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768753" y="278724"/>
                  <a:ext cx="3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08B6F04-7C3A-4DD7-BCE3-4475726E690B}"/>
                    </a:ext>
                  </a:extLst>
                </p14:cNvPr>
                <p14:cNvContentPartPr/>
                <p14:nvPr/>
              </p14:nvContentPartPr>
              <p14:xfrm>
                <a:off x="3831393" y="218604"/>
                <a:ext cx="94680" cy="173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08B6F04-7C3A-4DD7-BCE3-4475726E690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827073" y="214284"/>
                  <a:ext cx="103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E2F975B-AA21-4E64-AF4E-CE36F76DDB12}"/>
                    </a:ext>
                  </a:extLst>
                </p14:cNvPr>
                <p14:cNvContentPartPr/>
                <p14:nvPr/>
              </p14:nvContentPartPr>
              <p14:xfrm>
                <a:off x="3958113" y="208884"/>
                <a:ext cx="321840" cy="309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E2F975B-AA21-4E64-AF4E-CE36F76DDB1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953793" y="204564"/>
                  <a:ext cx="330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ECA7BFD-F84E-4EA4-9CA3-3D220E029249}"/>
                    </a:ext>
                  </a:extLst>
                </p14:cNvPr>
                <p14:cNvContentPartPr/>
                <p14:nvPr/>
              </p14:nvContentPartPr>
              <p14:xfrm>
                <a:off x="4219833" y="174684"/>
                <a:ext cx="37800" cy="13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ECA7BFD-F84E-4EA4-9CA3-3D220E02924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215513" y="170364"/>
                  <a:ext cx="46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D946E67-0944-445F-B514-FB0C6CDD4D26}"/>
                    </a:ext>
                  </a:extLst>
                </p14:cNvPr>
                <p14:cNvContentPartPr/>
                <p14:nvPr/>
              </p14:nvContentPartPr>
              <p14:xfrm>
                <a:off x="4283193" y="66684"/>
                <a:ext cx="203400" cy="2080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D946E67-0944-445F-B514-FB0C6CDD4D2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278873" y="62364"/>
                  <a:ext cx="212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91822DC-F0D8-4091-94AE-513E0875D50C}"/>
                    </a:ext>
                  </a:extLst>
                </p14:cNvPr>
                <p14:cNvContentPartPr/>
                <p14:nvPr/>
              </p14:nvContentPartPr>
              <p14:xfrm>
                <a:off x="1866513" y="1685604"/>
                <a:ext cx="72000" cy="47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91822DC-F0D8-4091-94AE-513E0875D50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862193" y="1681284"/>
                  <a:ext cx="80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C54C489-019F-41C1-9C2F-43FCE668F958}"/>
                    </a:ext>
                  </a:extLst>
                </p14:cNvPr>
                <p14:cNvContentPartPr/>
                <p14:nvPr/>
              </p14:nvContentPartPr>
              <p14:xfrm>
                <a:off x="2051553" y="1669044"/>
                <a:ext cx="115920" cy="37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C54C489-019F-41C1-9C2F-43FCE668F95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047233" y="1664724"/>
                  <a:ext cx="124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F532937-A253-4FD8-8241-B89CF048ACC0}"/>
                    </a:ext>
                  </a:extLst>
                </p14:cNvPr>
                <p14:cNvContentPartPr/>
                <p14:nvPr/>
              </p14:nvContentPartPr>
              <p14:xfrm>
                <a:off x="2315073" y="1655364"/>
                <a:ext cx="222840" cy="21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F532937-A253-4FD8-8241-B89CF048ACC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10753" y="1651044"/>
                  <a:ext cx="231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1520F63-2D91-4D79-A047-CE6D4F3490EF}"/>
                    </a:ext>
                  </a:extLst>
                </p14:cNvPr>
                <p14:cNvContentPartPr/>
                <p14:nvPr/>
              </p14:nvContentPartPr>
              <p14:xfrm>
                <a:off x="2739873" y="1554924"/>
                <a:ext cx="1535400" cy="91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1520F63-2D91-4D79-A047-CE6D4F3490E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735553" y="1550604"/>
                  <a:ext cx="1544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6EFC5CE-BE88-4C28-A5D5-B0E3426F80AE}"/>
                    </a:ext>
                  </a:extLst>
                </p14:cNvPr>
                <p14:cNvContentPartPr/>
                <p14:nvPr/>
              </p14:nvContentPartPr>
              <p14:xfrm>
                <a:off x="4349073" y="1650684"/>
                <a:ext cx="199800" cy="19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6EFC5CE-BE88-4C28-A5D5-B0E3426F80A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344753" y="1646364"/>
                  <a:ext cx="20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699B5F9-416C-46E1-8799-697F254CC63F}"/>
                    </a:ext>
                  </a:extLst>
                </p14:cNvPr>
                <p14:cNvContentPartPr/>
                <p14:nvPr/>
              </p14:nvContentPartPr>
              <p14:xfrm>
                <a:off x="4594233" y="1595964"/>
                <a:ext cx="278280" cy="50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699B5F9-416C-46E1-8799-697F254CC63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89913" y="1591644"/>
                  <a:ext cx="286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1156BA9-44D0-4AB0-89AB-7DC01B2D103D}"/>
                    </a:ext>
                  </a:extLst>
                </p14:cNvPr>
                <p14:cNvContentPartPr/>
                <p14:nvPr/>
              </p14:nvContentPartPr>
              <p14:xfrm>
                <a:off x="4785033" y="1579044"/>
                <a:ext cx="145800" cy="34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1156BA9-44D0-4AB0-89AB-7DC01B2D103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780713" y="1574724"/>
                  <a:ext cx="15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A2B655D-CDBF-4188-8732-ED7923B242AB}"/>
                    </a:ext>
                  </a:extLst>
                </p14:cNvPr>
                <p14:cNvContentPartPr/>
                <p14:nvPr/>
              </p14:nvContentPartPr>
              <p14:xfrm>
                <a:off x="4386153" y="1549884"/>
                <a:ext cx="65880" cy="154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A2B655D-CDBF-4188-8732-ED7923B242A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381833" y="1545564"/>
                  <a:ext cx="74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0F0BFA5-832A-4DBE-B583-09E87FED6D96}"/>
                    </a:ext>
                  </a:extLst>
                </p14:cNvPr>
                <p14:cNvContentPartPr/>
                <p14:nvPr/>
              </p14:nvContentPartPr>
              <p14:xfrm>
                <a:off x="4419993" y="1457004"/>
                <a:ext cx="15480" cy="41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0F0BFA5-832A-4DBE-B583-09E87FED6D9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415673" y="1452684"/>
                  <a:ext cx="2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E23815D-A1A1-4B82-A575-6FEA657E401D}"/>
                    </a:ext>
                  </a:extLst>
                </p14:cNvPr>
                <p14:cNvContentPartPr/>
                <p14:nvPr/>
              </p14:nvContentPartPr>
              <p14:xfrm>
                <a:off x="4470753" y="1486164"/>
                <a:ext cx="70920" cy="219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E23815D-A1A1-4B82-A575-6FEA657E401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66433" y="1481844"/>
                  <a:ext cx="79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A143404-40AD-4C73-8F26-5C92D5481D3C}"/>
                    </a:ext>
                  </a:extLst>
                </p14:cNvPr>
                <p14:cNvContentPartPr/>
                <p14:nvPr/>
              </p14:nvContentPartPr>
              <p14:xfrm>
                <a:off x="4540953" y="1564644"/>
                <a:ext cx="50400" cy="799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A143404-40AD-4C73-8F26-5C92D5481D3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36633" y="1560324"/>
                  <a:ext cx="59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92CD1FE-3229-4261-830C-CDEB8EE2E8DD}"/>
                    </a:ext>
                  </a:extLst>
                </p14:cNvPr>
                <p14:cNvContentPartPr/>
                <p14:nvPr/>
              </p14:nvContentPartPr>
              <p14:xfrm>
                <a:off x="4580913" y="1586244"/>
                <a:ext cx="23040" cy="135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92CD1FE-3229-4261-830C-CDEB8EE2E8D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76593" y="1581924"/>
                  <a:ext cx="31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A5C27BC-E194-464D-89A4-A493BAF408DC}"/>
                    </a:ext>
                  </a:extLst>
                </p14:cNvPr>
                <p14:cNvContentPartPr/>
                <p14:nvPr/>
              </p14:nvContentPartPr>
              <p14:xfrm>
                <a:off x="4611513" y="1637724"/>
                <a:ext cx="41760" cy="730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A5C27BC-E194-464D-89A4-A493BAF408D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07193" y="1633404"/>
                  <a:ext cx="50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1678018-5662-4D44-AB12-CD46CEDD5DFD}"/>
                    </a:ext>
                  </a:extLst>
                </p14:cNvPr>
                <p14:cNvContentPartPr/>
                <p14:nvPr/>
              </p14:nvContentPartPr>
              <p14:xfrm>
                <a:off x="4650393" y="1549884"/>
                <a:ext cx="53640" cy="169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1678018-5662-4D44-AB12-CD46CEDD5DF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646073" y="1545564"/>
                  <a:ext cx="62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C17A9AB-9E97-46A7-A640-81F00D7B103A}"/>
                    </a:ext>
                  </a:extLst>
                </p14:cNvPr>
                <p14:cNvContentPartPr/>
                <p14:nvPr/>
              </p14:nvContentPartPr>
              <p14:xfrm>
                <a:off x="4435833" y="1448004"/>
                <a:ext cx="84960" cy="110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C17A9AB-9E97-46A7-A640-81F00D7B103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431513" y="1443684"/>
                  <a:ext cx="93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D9003A4-28C7-4C24-8BD8-A11028EBECD3}"/>
                    </a:ext>
                  </a:extLst>
                </p14:cNvPr>
                <p14:cNvContentPartPr/>
                <p14:nvPr/>
              </p14:nvContentPartPr>
              <p14:xfrm>
                <a:off x="1603713" y="27084"/>
                <a:ext cx="83880" cy="147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D9003A4-28C7-4C24-8BD8-A11028EBECD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99393" y="22764"/>
                  <a:ext cx="92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3BB6D2F-0129-45BB-9D06-37599CCF7364}"/>
                    </a:ext>
                  </a:extLst>
                </p14:cNvPr>
                <p14:cNvContentPartPr/>
                <p14:nvPr/>
              </p14:nvContentPartPr>
              <p14:xfrm>
                <a:off x="1551153" y="53004"/>
                <a:ext cx="272880" cy="236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3BB6D2F-0129-45BB-9D06-37599CCF736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546833" y="48684"/>
                  <a:ext cx="281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C7BCA66-61D0-44B9-BB13-1D7C357E9713}"/>
                    </a:ext>
                  </a:extLst>
                </p14:cNvPr>
                <p14:cNvContentPartPr/>
                <p14:nvPr/>
              </p14:nvContentPartPr>
              <p14:xfrm>
                <a:off x="1736193" y="195924"/>
                <a:ext cx="12600" cy="144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C7BCA66-61D0-44B9-BB13-1D7C357E971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31873" y="191604"/>
                  <a:ext cx="21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9DD7FE6-F0DC-41D7-922F-42A62AEF52D6}"/>
                    </a:ext>
                  </a:extLst>
                </p14:cNvPr>
                <p14:cNvContentPartPr/>
                <p14:nvPr/>
              </p14:nvContentPartPr>
              <p14:xfrm>
                <a:off x="1712433" y="182244"/>
                <a:ext cx="123840" cy="57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9DD7FE6-F0DC-41D7-922F-42A62AEF52D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08113" y="177924"/>
                  <a:ext cx="132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FBAD083-58F8-415A-8CB9-9E8FCF9CC38B}"/>
                    </a:ext>
                  </a:extLst>
                </p14:cNvPr>
                <p14:cNvContentPartPr/>
                <p14:nvPr/>
              </p14:nvContentPartPr>
              <p14:xfrm>
                <a:off x="1941393" y="41124"/>
                <a:ext cx="79200" cy="137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FBAD083-58F8-415A-8CB9-9E8FCF9CC38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937073" y="36804"/>
                  <a:ext cx="87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2F03993-C7E7-42A7-A21D-90A1651E7D03}"/>
                    </a:ext>
                  </a:extLst>
                </p14:cNvPr>
                <p14:cNvContentPartPr/>
                <p14:nvPr/>
              </p14:nvContentPartPr>
              <p14:xfrm>
                <a:off x="1962273" y="122484"/>
                <a:ext cx="184320" cy="45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2F03993-C7E7-42A7-A21D-90A1651E7D0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957953" y="118164"/>
                  <a:ext cx="192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254B124-4924-4A22-8BF7-1961AF2190DE}"/>
                    </a:ext>
                  </a:extLst>
                </p14:cNvPr>
                <p14:cNvContentPartPr/>
                <p14:nvPr/>
              </p14:nvContentPartPr>
              <p14:xfrm>
                <a:off x="2139393" y="109524"/>
                <a:ext cx="95760" cy="150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254B124-4924-4A22-8BF7-1961AF2190D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135073" y="105204"/>
                  <a:ext cx="104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2040BEF-72B4-40E4-9E70-615BDD7AB296}"/>
                    </a:ext>
                  </a:extLst>
                </p14:cNvPr>
                <p14:cNvContentPartPr/>
                <p14:nvPr/>
              </p14:nvContentPartPr>
              <p14:xfrm>
                <a:off x="2226513" y="53004"/>
                <a:ext cx="98280" cy="123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2040BEF-72B4-40E4-9E70-615BDD7AB29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222193" y="48684"/>
                  <a:ext cx="10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9A12C4C-B6ED-4E56-B581-7EE09C0B0CEF}"/>
                    </a:ext>
                  </a:extLst>
                </p14:cNvPr>
                <p14:cNvContentPartPr/>
                <p14:nvPr/>
              </p14:nvContentPartPr>
              <p14:xfrm>
                <a:off x="2328393" y="114204"/>
                <a:ext cx="32760" cy="37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9A12C4C-B6ED-4E56-B581-7EE09C0B0CE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324073" y="109884"/>
                  <a:ext cx="41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2D9E279-D2F8-4A98-ABB8-E9022CCE6222}"/>
                    </a:ext>
                  </a:extLst>
                </p14:cNvPr>
                <p14:cNvContentPartPr/>
                <p14:nvPr/>
              </p14:nvContentPartPr>
              <p14:xfrm>
                <a:off x="2350353" y="32844"/>
                <a:ext cx="108360" cy="147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2D9E279-D2F8-4A98-ABB8-E9022CCE622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346033" y="28524"/>
                  <a:ext cx="117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1FEACA9-B2D1-4445-A74B-68733D3BBD24}"/>
                    </a:ext>
                  </a:extLst>
                </p14:cNvPr>
                <p14:cNvContentPartPr/>
                <p14:nvPr/>
              </p14:nvContentPartPr>
              <p14:xfrm>
                <a:off x="1812873" y="1068864"/>
                <a:ext cx="40680" cy="76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1FEACA9-B2D1-4445-A74B-68733D3BBD2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08553" y="1064544"/>
                  <a:ext cx="4932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47326AF-A15F-4F30-AE41-8DD91C204BAA}"/>
                  </a:ext>
                </a:extLst>
              </p14:cNvPr>
              <p14:cNvContentPartPr/>
              <p14:nvPr/>
            </p14:nvContentPartPr>
            <p14:xfrm>
              <a:off x="4810593" y="910824"/>
              <a:ext cx="103680" cy="183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47326AF-A15F-4F30-AE41-8DD91C204BA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806273" y="906504"/>
                <a:ext cx="1123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55BE0A8-1D47-49F1-8025-EDE6A8829BAF}"/>
                  </a:ext>
                </a:extLst>
              </p14:cNvPr>
              <p14:cNvContentPartPr/>
              <p14:nvPr/>
            </p14:nvContentPartPr>
            <p14:xfrm>
              <a:off x="5190393" y="721104"/>
              <a:ext cx="1955160" cy="20448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55BE0A8-1D47-49F1-8025-EDE6A8829BAF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186073" y="716784"/>
                <a:ext cx="1963800" cy="20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615FBCCA-AE18-4669-A960-6913C076548C}"/>
              </a:ext>
            </a:extLst>
          </p:cNvPr>
          <p:cNvGrpSpPr/>
          <p:nvPr/>
        </p:nvGrpSpPr>
        <p:grpSpPr>
          <a:xfrm>
            <a:off x="7249953" y="888864"/>
            <a:ext cx="1307520" cy="211680"/>
            <a:chOff x="7249953" y="888864"/>
            <a:chExt cx="130752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C79F62C-81EF-4F8B-977E-4D276354371B}"/>
                    </a:ext>
                  </a:extLst>
                </p14:cNvPr>
                <p14:cNvContentPartPr/>
                <p14:nvPr/>
              </p14:nvContentPartPr>
              <p14:xfrm>
                <a:off x="7249953" y="906864"/>
                <a:ext cx="149040" cy="1936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C79F62C-81EF-4F8B-977E-4D276354371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245633" y="902544"/>
                  <a:ext cx="157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50FCA18-7F79-4955-8A3E-15126528D5A3}"/>
                    </a:ext>
                  </a:extLst>
                </p14:cNvPr>
                <p14:cNvContentPartPr/>
                <p14:nvPr/>
              </p14:nvContentPartPr>
              <p14:xfrm>
                <a:off x="7448673" y="896424"/>
                <a:ext cx="129960" cy="162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50FCA18-7F79-4955-8A3E-15126528D5A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444353" y="892104"/>
                  <a:ext cx="138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457A3A6-203E-4E72-984B-95EF301E81E1}"/>
                    </a:ext>
                  </a:extLst>
                </p14:cNvPr>
                <p14:cNvContentPartPr/>
                <p14:nvPr/>
              </p14:nvContentPartPr>
              <p14:xfrm>
                <a:off x="7694193" y="982104"/>
                <a:ext cx="133200" cy="15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457A3A6-203E-4E72-984B-95EF301E81E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689873" y="977784"/>
                  <a:ext cx="141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A729AD5-D514-4EDA-9008-BE51A337083A}"/>
                    </a:ext>
                  </a:extLst>
                </p14:cNvPr>
                <p14:cNvContentPartPr/>
                <p14:nvPr/>
              </p14:nvContentPartPr>
              <p14:xfrm>
                <a:off x="8019993" y="929904"/>
                <a:ext cx="23040" cy="266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A729AD5-D514-4EDA-9008-BE51A337083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15673" y="925584"/>
                  <a:ext cx="31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CC81616-D1B2-4EA3-9D3A-924A06F1ECB4}"/>
                    </a:ext>
                  </a:extLst>
                </p14:cNvPr>
                <p14:cNvContentPartPr/>
                <p14:nvPr/>
              </p14:nvContentPartPr>
              <p14:xfrm>
                <a:off x="7992993" y="888864"/>
                <a:ext cx="132840" cy="1479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CC81616-D1B2-4EA3-9D3A-924A06F1ECB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88673" y="884544"/>
                  <a:ext cx="141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1AC6FDC-E540-45FD-BFD9-6386DAAD3B49}"/>
                    </a:ext>
                  </a:extLst>
                </p14:cNvPr>
                <p14:cNvContentPartPr/>
                <p14:nvPr/>
              </p14:nvContentPartPr>
              <p14:xfrm>
                <a:off x="8043393" y="933144"/>
                <a:ext cx="514080" cy="1270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1AC6FDC-E540-45FD-BFD9-6386DAAD3B4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039073" y="928824"/>
                  <a:ext cx="522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2B04B67D-3428-43A7-BA82-D01EE9888C1F}"/>
              </a:ext>
            </a:extLst>
          </p:cNvPr>
          <p:cNvGrpSpPr/>
          <p:nvPr/>
        </p:nvGrpSpPr>
        <p:grpSpPr>
          <a:xfrm>
            <a:off x="5098593" y="4500024"/>
            <a:ext cx="3431520" cy="2085480"/>
            <a:chOff x="5098593" y="4500024"/>
            <a:chExt cx="3431520" cy="20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2DB03D7-859D-4E44-98A7-042366FD30BA}"/>
                    </a:ext>
                  </a:extLst>
                </p14:cNvPr>
                <p14:cNvContentPartPr/>
                <p14:nvPr/>
              </p14:nvContentPartPr>
              <p14:xfrm>
                <a:off x="5127033" y="4560864"/>
                <a:ext cx="163440" cy="2124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2DB03D7-859D-4E44-98A7-042366FD30B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22713" y="4556544"/>
                  <a:ext cx="172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4A9B29-DC93-4234-BA29-905A970572B0}"/>
                    </a:ext>
                  </a:extLst>
                </p14:cNvPr>
                <p14:cNvContentPartPr/>
                <p14:nvPr/>
              </p14:nvContentPartPr>
              <p14:xfrm>
                <a:off x="5336193" y="4562664"/>
                <a:ext cx="127440" cy="175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4A9B29-DC93-4234-BA29-905A970572B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331873" y="4558344"/>
                  <a:ext cx="136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0271FFE-D251-4BF4-BA76-6272C31F8321}"/>
                    </a:ext>
                  </a:extLst>
                </p14:cNvPr>
                <p14:cNvContentPartPr/>
                <p14:nvPr/>
              </p14:nvContentPartPr>
              <p14:xfrm>
                <a:off x="5559033" y="4632144"/>
                <a:ext cx="20880" cy="226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0271FFE-D251-4BF4-BA76-6272C31F832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554713" y="4627824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267F9C3-9772-474E-BE90-CB30BEAB0A25}"/>
                    </a:ext>
                  </a:extLst>
                </p14:cNvPr>
                <p14:cNvContentPartPr/>
                <p14:nvPr/>
              </p14:nvContentPartPr>
              <p14:xfrm>
                <a:off x="5564073" y="4723584"/>
                <a:ext cx="17280" cy="20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267F9C3-9772-474E-BE90-CB30BEAB0A2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559753" y="4719264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13F8269-C260-43D3-BA67-4BF176C110E9}"/>
                    </a:ext>
                  </a:extLst>
                </p14:cNvPr>
                <p14:cNvContentPartPr/>
                <p14:nvPr/>
              </p14:nvContentPartPr>
              <p14:xfrm>
                <a:off x="5538513" y="4616664"/>
                <a:ext cx="121320" cy="145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13F8269-C260-43D3-BA67-4BF176C110E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534193" y="4612344"/>
                  <a:ext cx="12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CB0D77F-3608-43E5-8C5D-62B640FF2E78}"/>
                    </a:ext>
                  </a:extLst>
                </p14:cNvPr>
                <p14:cNvContentPartPr/>
                <p14:nvPr/>
              </p14:nvContentPartPr>
              <p14:xfrm>
                <a:off x="5694033" y="4536384"/>
                <a:ext cx="182160" cy="201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CB0D77F-3608-43E5-8C5D-62B640FF2E7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689713" y="4532064"/>
                  <a:ext cx="190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07600A2-2187-434E-A685-CC7C2F143C19}"/>
                    </a:ext>
                  </a:extLst>
                </p14:cNvPr>
                <p14:cNvContentPartPr/>
                <p14:nvPr/>
              </p14:nvContentPartPr>
              <p14:xfrm>
                <a:off x="5911473" y="4523784"/>
                <a:ext cx="42120" cy="178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07600A2-2187-434E-A685-CC7C2F143C1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907153" y="4519464"/>
                  <a:ext cx="50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4F8E487-CAB2-4F2D-BA19-D59202E44B44}"/>
                    </a:ext>
                  </a:extLst>
                </p14:cNvPr>
                <p14:cNvContentPartPr/>
                <p14:nvPr/>
              </p14:nvContentPartPr>
              <p14:xfrm>
                <a:off x="5939553" y="4519104"/>
                <a:ext cx="102600" cy="1785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4F8E487-CAB2-4F2D-BA19-D59202E44B4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935233" y="4514784"/>
                  <a:ext cx="111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849096D-16DB-41DF-B4E4-7069F478AC5B}"/>
                    </a:ext>
                  </a:extLst>
                </p14:cNvPr>
                <p14:cNvContentPartPr/>
                <p14:nvPr/>
              </p14:nvContentPartPr>
              <p14:xfrm>
                <a:off x="5847033" y="4515144"/>
                <a:ext cx="50040" cy="2066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849096D-16DB-41DF-B4E4-7069F478AC5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842713" y="4510824"/>
                  <a:ext cx="58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9D82962-8AE9-4110-9353-F6D4E392A41B}"/>
                    </a:ext>
                  </a:extLst>
                </p14:cNvPr>
                <p14:cNvContentPartPr/>
                <p14:nvPr/>
              </p14:nvContentPartPr>
              <p14:xfrm>
                <a:off x="6160233" y="4593984"/>
                <a:ext cx="117000" cy="1011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9D82962-8AE9-4110-9353-F6D4E392A41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155913" y="4589664"/>
                  <a:ext cx="12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A0BCC4C-B913-41EB-82A1-F9D092601CE1}"/>
                    </a:ext>
                  </a:extLst>
                </p14:cNvPr>
                <p14:cNvContentPartPr/>
                <p14:nvPr/>
              </p14:nvContentPartPr>
              <p14:xfrm>
                <a:off x="6302433" y="4500024"/>
                <a:ext cx="120600" cy="167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A0BCC4C-B913-41EB-82A1-F9D092601CE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298113" y="4495704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EFA4982-0AB6-482C-AC3B-5A80AC10FC38}"/>
                    </a:ext>
                  </a:extLst>
                </p14:cNvPr>
                <p14:cNvContentPartPr/>
                <p14:nvPr/>
              </p14:nvContentPartPr>
              <p14:xfrm>
                <a:off x="6470553" y="4560864"/>
                <a:ext cx="117720" cy="113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EFA4982-0AB6-482C-AC3B-5A80AC10FC3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466233" y="4556544"/>
                  <a:ext cx="126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ED04114-6EA4-4CC3-8DFC-A5A3C79EFE25}"/>
                    </a:ext>
                  </a:extLst>
                </p14:cNvPr>
                <p14:cNvContentPartPr/>
                <p14:nvPr/>
              </p14:nvContentPartPr>
              <p14:xfrm>
                <a:off x="5149353" y="4945344"/>
                <a:ext cx="153720" cy="1371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ED04114-6EA4-4CC3-8DFC-A5A3C79EFE2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145033" y="4941024"/>
                  <a:ext cx="162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AFC1B85-DFC3-4409-B96F-7DC0B910872F}"/>
                    </a:ext>
                  </a:extLst>
                </p14:cNvPr>
                <p14:cNvContentPartPr/>
                <p14:nvPr/>
              </p14:nvContentPartPr>
              <p14:xfrm>
                <a:off x="5166633" y="5018064"/>
                <a:ext cx="126360" cy="25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AFC1B85-DFC3-4409-B96F-7DC0B910872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162313" y="5013744"/>
                  <a:ext cx="135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C5DA8C0-9272-4007-AB7F-9ADF63736156}"/>
                    </a:ext>
                  </a:extLst>
                </p14:cNvPr>
                <p14:cNvContentPartPr/>
                <p14:nvPr/>
              </p14:nvContentPartPr>
              <p14:xfrm>
                <a:off x="5322153" y="5000784"/>
                <a:ext cx="154440" cy="52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C5DA8C0-9272-4007-AB7F-9ADF6373615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317833" y="4996464"/>
                  <a:ext cx="163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8345DA4-C0EB-4078-8ED6-1EF8F943D5EC}"/>
                    </a:ext>
                  </a:extLst>
                </p14:cNvPr>
                <p14:cNvContentPartPr/>
                <p14:nvPr/>
              </p14:nvContentPartPr>
              <p14:xfrm>
                <a:off x="5483793" y="4925544"/>
                <a:ext cx="133200" cy="1260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8345DA4-C0EB-4078-8ED6-1EF8F943D5E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479473" y="4921224"/>
                  <a:ext cx="141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9F59E35-B014-4B3B-AC4E-76583C641525}"/>
                    </a:ext>
                  </a:extLst>
                </p14:cNvPr>
                <p14:cNvContentPartPr/>
                <p14:nvPr/>
              </p14:nvContentPartPr>
              <p14:xfrm>
                <a:off x="5654433" y="4975944"/>
                <a:ext cx="95040" cy="151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9F59E35-B014-4B3B-AC4E-76583C64152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650113" y="4971624"/>
                  <a:ext cx="103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541F5BF-E9DC-4B00-B570-22338299571E}"/>
                    </a:ext>
                  </a:extLst>
                </p14:cNvPr>
                <p14:cNvContentPartPr/>
                <p14:nvPr/>
              </p14:nvContentPartPr>
              <p14:xfrm>
                <a:off x="5855313" y="4900704"/>
                <a:ext cx="20880" cy="1166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541F5BF-E9DC-4B00-B570-2233829957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850993" y="4896384"/>
                  <a:ext cx="29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F169E38-E564-42C1-B9B3-BE31F37D5516}"/>
                    </a:ext>
                  </a:extLst>
                </p14:cNvPr>
                <p14:cNvContentPartPr/>
                <p14:nvPr/>
              </p14:nvContentPartPr>
              <p14:xfrm>
                <a:off x="5850993" y="4872624"/>
                <a:ext cx="135360" cy="820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F169E38-E564-42C1-B9B3-BE31F37D551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46673" y="4868304"/>
                  <a:ext cx="144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839F107-E0B2-4802-8C81-90CB1DB9C406}"/>
                    </a:ext>
                  </a:extLst>
                </p14:cNvPr>
                <p14:cNvContentPartPr/>
                <p14:nvPr/>
              </p14:nvContentPartPr>
              <p14:xfrm>
                <a:off x="5853513" y="4975224"/>
                <a:ext cx="141840" cy="53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839F107-E0B2-4802-8C81-90CB1DB9C40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849193" y="4970904"/>
                  <a:ext cx="150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32E6CE7-18B7-4A27-9817-13CA0E718045}"/>
                    </a:ext>
                  </a:extLst>
                </p14:cNvPr>
                <p14:cNvContentPartPr/>
                <p14:nvPr/>
              </p14:nvContentPartPr>
              <p14:xfrm>
                <a:off x="6000393" y="4867944"/>
                <a:ext cx="169920" cy="1360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32E6CE7-18B7-4A27-9817-13CA0E71804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996073" y="4863624"/>
                  <a:ext cx="178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19F86C8-7A29-41EF-BB82-3134A203507C}"/>
                    </a:ext>
                  </a:extLst>
                </p14:cNvPr>
                <p14:cNvContentPartPr/>
                <p14:nvPr/>
              </p14:nvContentPartPr>
              <p14:xfrm>
                <a:off x="6234753" y="4869384"/>
                <a:ext cx="135360" cy="1159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19F86C8-7A29-41EF-BB82-3134A203507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230433" y="4865064"/>
                  <a:ext cx="144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243435E-6CFF-4135-B3B1-3B05A8CA35DC}"/>
                    </a:ext>
                  </a:extLst>
                </p14:cNvPr>
                <p14:cNvContentPartPr/>
                <p14:nvPr/>
              </p14:nvContentPartPr>
              <p14:xfrm>
                <a:off x="6297393" y="4957944"/>
                <a:ext cx="73800" cy="34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243435E-6CFF-4135-B3B1-3B05A8CA35D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293073" y="4953624"/>
                  <a:ext cx="82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0FDC092-FF75-4D81-B459-D02ADE2566EA}"/>
                    </a:ext>
                  </a:extLst>
                </p14:cNvPr>
                <p14:cNvContentPartPr/>
                <p14:nvPr/>
              </p14:nvContentPartPr>
              <p14:xfrm>
                <a:off x="6397833" y="4918344"/>
                <a:ext cx="290520" cy="770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0FDC092-FF75-4D81-B459-D02ADE2566E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393513" y="4914024"/>
                  <a:ext cx="299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18DF40E-087B-44B6-B58C-2560C326AAC8}"/>
                    </a:ext>
                  </a:extLst>
                </p14:cNvPr>
                <p14:cNvContentPartPr/>
                <p14:nvPr/>
              </p14:nvContentPartPr>
              <p14:xfrm>
                <a:off x="6718953" y="4897464"/>
                <a:ext cx="175680" cy="82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18DF40E-087B-44B6-B58C-2560C326AAC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714633" y="4893144"/>
                  <a:ext cx="184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530626E-56FA-4C4B-9019-7499387EFCB3}"/>
                    </a:ext>
                  </a:extLst>
                </p14:cNvPr>
                <p14:cNvContentPartPr/>
                <p14:nvPr/>
              </p14:nvContentPartPr>
              <p14:xfrm>
                <a:off x="6925593" y="4876584"/>
                <a:ext cx="189360" cy="95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530626E-56FA-4C4B-9019-7499387EFCB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921273" y="4872264"/>
                  <a:ext cx="198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7345CFC-3B6F-4A46-8BE2-8155B8971576}"/>
                    </a:ext>
                  </a:extLst>
                </p14:cNvPr>
                <p14:cNvContentPartPr/>
                <p14:nvPr/>
              </p14:nvContentPartPr>
              <p14:xfrm>
                <a:off x="7137273" y="4863624"/>
                <a:ext cx="74160" cy="982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7345CFC-3B6F-4A46-8BE2-8155B897157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132953" y="4859304"/>
                  <a:ext cx="82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B4D3BF0-1B93-4861-AD12-73C36A69AC3F}"/>
                    </a:ext>
                  </a:extLst>
                </p14:cNvPr>
                <p14:cNvContentPartPr/>
                <p14:nvPr/>
              </p14:nvContentPartPr>
              <p14:xfrm>
                <a:off x="7246713" y="4751664"/>
                <a:ext cx="134280" cy="188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B4D3BF0-1B93-4861-AD12-73C36A69AC3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242393" y="4747344"/>
                  <a:ext cx="142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2EBF8E8-433F-4BBC-A402-F824B99FDB16}"/>
                    </a:ext>
                  </a:extLst>
                </p14:cNvPr>
                <p14:cNvContentPartPr/>
                <p14:nvPr/>
              </p14:nvContentPartPr>
              <p14:xfrm>
                <a:off x="7309353" y="4872264"/>
                <a:ext cx="87840" cy="511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2EBF8E8-433F-4BBC-A402-F824B99FDB1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305033" y="4867944"/>
                  <a:ext cx="96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3F59884-617F-48B2-B5CC-05DD050AB1C3}"/>
                    </a:ext>
                  </a:extLst>
                </p14:cNvPr>
                <p14:cNvContentPartPr/>
                <p14:nvPr/>
              </p14:nvContentPartPr>
              <p14:xfrm>
                <a:off x="7390353" y="4867944"/>
                <a:ext cx="241200" cy="378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3F59884-617F-48B2-B5CC-05DD050AB1C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386033" y="4863624"/>
                  <a:ext cx="249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29D5AF6-2B15-47C7-8250-7DD2C4E8A95A}"/>
                    </a:ext>
                  </a:extLst>
                </p14:cNvPr>
                <p14:cNvContentPartPr/>
                <p14:nvPr/>
              </p14:nvContentPartPr>
              <p14:xfrm>
                <a:off x="7650273" y="4740144"/>
                <a:ext cx="91440" cy="1778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29D5AF6-2B15-47C7-8250-7DD2C4E8A95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645953" y="4735824"/>
                  <a:ext cx="100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93FAF58-D13D-43E9-BAFB-8970F93D3784}"/>
                    </a:ext>
                  </a:extLst>
                </p14:cNvPr>
                <p14:cNvContentPartPr/>
                <p14:nvPr/>
              </p14:nvContentPartPr>
              <p14:xfrm>
                <a:off x="7761513" y="4843104"/>
                <a:ext cx="20520" cy="662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93FAF58-D13D-43E9-BAFB-8970F93D378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757193" y="4838784"/>
                  <a:ext cx="29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1126B6E-A6AA-431E-AA10-D6CC13389421}"/>
                    </a:ext>
                  </a:extLst>
                </p14:cNvPr>
                <p14:cNvContentPartPr/>
                <p14:nvPr/>
              </p14:nvContentPartPr>
              <p14:xfrm>
                <a:off x="7815513" y="4835184"/>
                <a:ext cx="99720" cy="709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1126B6E-A6AA-431E-AA10-D6CC1338942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811193" y="4830864"/>
                  <a:ext cx="108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700A8E4-146F-46CA-9FF4-0FD5F0DAFC5E}"/>
                    </a:ext>
                  </a:extLst>
                </p14:cNvPr>
                <p14:cNvContentPartPr/>
                <p14:nvPr/>
              </p14:nvContentPartPr>
              <p14:xfrm>
                <a:off x="7913073" y="4703424"/>
                <a:ext cx="251280" cy="183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700A8E4-146F-46CA-9FF4-0FD5F0DAFC5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908753" y="4699104"/>
                  <a:ext cx="259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6E6699A-4EE0-4400-84DA-AD341F6B3420}"/>
                    </a:ext>
                  </a:extLst>
                </p14:cNvPr>
                <p14:cNvContentPartPr/>
                <p14:nvPr/>
              </p14:nvContentPartPr>
              <p14:xfrm>
                <a:off x="8157873" y="4722864"/>
                <a:ext cx="12960" cy="684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6E6699A-4EE0-4400-84DA-AD341F6B342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153553" y="4718544"/>
                  <a:ext cx="21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F2C69A5-EEF7-448C-BDF4-D4E9A8F799C4}"/>
                    </a:ext>
                  </a:extLst>
                </p14:cNvPr>
                <p14:cNvContentPartPr/>
                <p14:nvPr/>
              </p14:nvContentPartPr>
              <p14:xfrm>
                <a:off x="8183433" y="4803864"/>
                <a:ext cx="169920" cy="71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F2C69A5-EEF7-448C-BDF4-D4E9A8F799C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179113" y="4799544"/>
                  <a:ext cx="178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DA2DE84-4432-4413-899A-A8D27C11B040}"/>
                    </a:ext>
                  </a:extLst>
                </p14:cNvPr>
                <p14:cNvContentPartPr/>
                <p14:nvPr/>
              </p14:nvContentPartPr>
              <p14:xfrm>
                <a:off x="8381433" y="4781904"/>
                <a:ext cx="148680" cy="81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DA2DE84-4432-4413-899A-A8D27C11B04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377113" y="4777584"/>
                  <a:ext cx="157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4CCC171-DD9F-4078-9D71-141DFF7131AD}"/>
                    </a:ext>
                  </a:extLst>
                </p14:cNvPr>
                <p14:cNvContentPartPr/>
                <p14:nvPr/>
              </p14:nvContentPartPr>
              <p14:xfrm>
                <a:off x="5246913" y="5224704"/>
                <a:ext cx="70920" cy="144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4CCC171-DD9F-4078-9D71-141DFF7131A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242593" y="5220384"/>
                  <a:ext cx="79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AA6747A-B484-4EAA-A3C6-218FB5108E52}"/>
                    </a:ext>
                  </a:extLst>
                </p14:cNvPr>
                <p14:cNvContentPartPr/>
                <p14:nvPr/>
              </p14:nvContentPartPr>
              <p14:xfrm>
                <a:off x="5383353" y="5265744"/>
                <a:ext cx="15480" cy="831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AA6747A-B484-4EAA-A3C6-218FB5108E5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379033" y="5261424"/>
                  <a:ext cx="24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B39A987-C213-4C2B-93FC-676E9DFC7394}"/>
                    </a:ext>
                  </a:extLst>
                </p14:cNvPr>
                <p14:cNvContentPartPr/>
                <p14:nvPr/>
              </p14:nvContentPartPr>
              <p14:xfrm>
                <a:off x="5412873" y="5201664"/>
                <a:ext cx="360" cy="3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B39A987-C213-4C2B-93FC-676E9DFC739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08553" y="51973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EC78C29-7B0C-4F7A-BCDB-DE9CFDE99CA4}"/>
                    </a:ext>
                  </a:extLst>
                </p14:cNvPr>
                <p14:cNvContentPartPr/>
                <p14:nvPr/>
              </p14:nvContentPartPr>
              <p14:xfrm>
                <a:off x="5482713" y="5320104"/>
                <a:ext cx="14400" cy="70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EC78C29-7B0C-4F7A-BCDB-DE9CFDE99CA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478393" y="5315784"/>
                  <a:ext cx="23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7AA1FD8-E46E-4CF9-B33F-EAD99F984C43}"/>
                    </a:ext>
                  </a:extLst>
                </p14:cNvPr>
                <p14:cNvContentPartPr/>
                <p14:nvPr/>
              </p14:nvContentPartPr>
              <p14:xfrm>
                <a:off x="5553633" y="5243784"/>
                <a:ext cx="88560" cy="157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7AA1FD8-E46E-4CF9-B33F-EAD99F984C4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49313" y="5239464"/>
                  <a:ext cx="97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2F938C8-8E1C-45D5-A162-37FA02667391}"/>
                    </a:ext>
                  </a:extLst>
                </p14:cNvPr>
                <p14:cNvContentPartPr/>
                <p14:nvPr/>
              </p14:nvContentPartPr>
              <p14:xfrm>
                <a:off x="5681433" y="5205264"/>
                <a:ext cx="59760" cy="219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2F938C8-8E1C-45D5-A162-37FA0266739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677113" y="5200944"/>
                  <a:ext cx="68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7B34B41-7218-4824-A546-F52637AFE53A}"/>
                    </a:ext>
                  </a:extLst>
                </p14:cNvPr>
                <p14:cNvContentPartPr/>
                <p14:nvPr/>
              </p14:nvContentPartPr>
              <p14:xfrm>
                <a:off x="6022353" y="5187984"/>
                <a:ext cx="163440" cy="1393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7B34B41-7218-4824-A546-F52637AFE53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18033" y="5183664"/>
                  <a:ext cx="172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CB33941-1539-4571-804F-154F61A2D148}"/>
                    </a:ext>
                  </a:extLst>
                </p14:cNvPr>
                <p14:cNvContentPartPr/>
                <p14:nvPr/>
              </p14:nvContentPartPr>
              <p14:xfrm>
                <a:off x="6177153" y="5216064"/>
                <a:ext cx="190800" cy="1008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CB33941-1539-4571-804F-154F61A2D14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172833" y="5211744"/>
                  <a:ext cx="19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DC661FB6-21E9-48C8-B82B-D08347938829}"/>
                    </a:ext>
                  </a:extLst>
                </p14:cNvPr>
                <p14:cNvContentPartPr/>
                <p14:nvPr/>
              </p14:nvContentPartPr>
              <p14:xfrm>
                <a:off x="6502953" y="5284824"/>
                <a:ext cx="7920" cy="126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DC661FB6-21E9-48C8-B82B-D0834793882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98633" y="5280504"/>
                  <a:ext cx="1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36EC3A4-4749-47F6-A84E-60CC9E8C608C}"/>
                    </a:ext>
                  </a:extLst>
                </p14:cNvPr>
                <p14:cNvContentPartPr/>
                <p14:nvPr/>
              </p14:nvContentPartPr>
              <p14:xfrm>
                <a:off x="6593313" y="5169264"/>
                <a:ext cx="116640" cy="1533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36EC3A4-4749-47F6-A84E-60CC9E8C608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88993" y="5164944"/>
                  <a:ext cx="125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DF98A4C-0480-40C3-8941-543A66038BDF}"/>
                    </a:ext>
                  </a:extLst>
                </p14:cNvPr>
                <p14:cNvContentPartPr/>
                <p14:nvPr/>
              </p14:nvContentPartPr>
              <p14:xfrm>
                <a:off x="6771873" y="5197704"/>
                <a:ext cx="140400" cy="97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DF98A4C-0480-40C3-8941-543A66038BD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767553" y="5193384"/>
                  <a:ext cx="149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E3044E1-B55E-4868-A445-E9EE751EBA6E}"/>
                    </a:ext>
                  </a:extLst>
                </p14:cNvPr>
                <p14:cNvContentPartPr/>
                <p14:nvPr/>
              </p14:nvContentPartPr>
              <p14:xfrm>
                <a:off x="6903273" y="5119944"/>
                <a:ext cx="360" cy="3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E3044E1-B55E-4868-A445-E9EE751EBA6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98953" y="51156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A6F1BE1-370E-4BF1-BE7D-C12D1AFF3082}"/>
                    </a:ext>
                  </a:extLst>
                </p14:cNvPr>
                <p14:cNvContentPartPr/>
                <p14:nvPr/>
              </p14:nvContentPartPr>
              <p14:xfrm>
                <a:off x="7124313" y="5142984"/>
                <a:ext cx="140400" cy="128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A6F1BE1-370E-4BF1-BE7D-C12D1AFF308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119993" y="5138664"/>
                  <a:ext cx="149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5B1C968-241D-4975-B109-8218928DE90E}"/>
                    </a:ext>
                  </a:extLst>
                </p14:cNvPr>
                <p14:cNvContentPartPr/>
                <p14:nvPr/>
              </p14:nvContentPartPr>
              <p14:xfrm>
                <a:off x="7307553" y="5168184"/>
                <a:ext cx="246600" cy="824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5B1C968-241D-4975-B109-8218928DE90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03233" y="5163864"/>
                  <a:ext cx="255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52C11D8-6ECF-48DE-BC4E-BD28F64CAD40}"/>
                    </a:ext>
                  </a:extLst>
                </p14:cNvPr>
                <p14:cNvContentPartPr/>
                <p14:nvPr/>
              </p14:nvContentPartPr>
              <p14:xfrm>
                <a:off x="7593753" y="5144784"/>
                <a:ext cx="239760" cy="932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52C11D8-6ECF-48DE-BC4E-BD28F64CAD4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89433" y="5140464"/>
                  <a:ext cx="248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F80C590-FD11-45F3-A920-35A10255AD23}"/>
                    </a:ext>
                  </a:extLst>
                </p14:cNvPr>
                <p14:cNvContentPartPr/>
                <p14:nvPr/>
              </p14:nvContentPartPr>
              <p14:xfrm>
                <a:off x="5252313" y="5585424"/>
                <a:ext cx="335160" cy="179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F80C590-FD11-45F3-A920-35A10255AD2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247993" y="5581104"/>
                  <a:ext cx="343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ECC25F4-5336-4923-ABBB-22E24960D67D}"/>
                    </a:ext>
                  </a:extLst>
                </p14:cNvPr>
                <p14:cNvContentPartPr/>
                <p14:nvPr/>
              </p14:nvContentPartPr>
              <p14:xfrm>
                <a:off x="5730033" y="5559864"/>
                <a:ext cx="154800" cy="235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ECC25F4-5336-4923-ABBB-22E24960D67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725713" y="5555544"/>
                  <a:ext cx="163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703DFCB-44CE-4264-A123-C32691185CC8}"/>
                    </a:ext>
                  </a:extLst>
                </p14:cNvPr>
                <p14:cNvContentPartPr/>
                <p14:nvPr/>
              </p14:nvContentPartPr>
              <p14:xfrm>
                <a:off x="5937393" y="5504424"/>
                <a:ext cx="269280" cy="2044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703DFCB-44CE-4264-A123-C32691185CC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933073" y="5500104"/>
                  <a:ext cx="277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EBF505D-B005-48CB-9021-3CFD49889386}"/>
                    </a:ext>
                  </a:extLst>
                </p14:cNvPr>
                <p14:cNvContentPartPr/>
                <p14:nvPr/>
              </p14:nvContentPartPr>
              <p14:xfrm>
                <a:off x="6199113" y="5546184"/>
                <a:ext cx="127800" cy="1404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EBF505D-B005-48CB-9021-3CFD4988938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194793" y="5541864"/>
                  <a:ext cx="13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A205B82-F7E7-408E-A08A-570E670C275A}"/>
                    </a:ext>
                  </a:extLst>
                </p14:cNvPr>
                <p14:cNvContentPartPr/>
                <p14:nvPr/>
              </p14:nvContentPartPr>
              <p14:xfrm>
                <a:off x="6394953" y="5586504"/>
                <a:ext cx="214560" cy="892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A205B82-F7E7-408E-A08A-570E670C275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390633" y="5582184"/>
                  <a:ext cx="223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23B3BAC-5253-444D-AE8A-C524B402F3CB}"/>
                    </a:ext>
                  </a:extLst>
                </p14:cNvPr>
                <p14:cNvContentPartPr/>
                <p14:nvPr/>
              </p14:nvContentPartPr>
              <p14:xfrm>
                <a:off x="6617073" y="5451144"/>
                <a:ext cx="369360" cy="195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23B3BAC-5253-444D-AE8A-C524B402F3C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612753" y="5446824"/>
                  <a:ext cx="378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ADA1C53-2BC4-43E6-A0ED-2C8DA1698B2C}"/>
                    </a:ext>
                  </a:extLst>
                </p14:cNvPr>
                <p14:cNvContentPartPr/>
                <p14:nvPr/>
              </p14:nvContentPartPr>
              <p14:xfrm>
                <a:off x="7111713" y="5538984"/>
                <a:ext cx="327600" cy="604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ADA1C53-2BC4-43E6-A0ED-2C8DA1698B2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107393" y="5534664"/>
                  <a:ext cx="33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70F8DA8-1E8E-406F-AFE8-325325E1F415}"/>
                    </a:ext>
                  </a:extLst>
                </p14:cNvPr>
                <p14:cNvContentPartPr/>
                <p14:nvPr/>
              </p14:nvContentPartPr>
              <p14:xfrm>
                <a:off x="7394313" y="5435664"/>
                <a:ext cx="360" cy="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70F8DA8-1E8E-406F-AFE8-325325E1F41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89993" y="54313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4E883CD-265D-41E7-A2CA-23DABFE76BAA}"/>
                    </a:ext>
                  </a:extLst>
                </p14:cNvPr>
                <p14:cNvContentPartPr/>
                <p14:nvPr/>
              </p14:nvContentPartPr>
              <p14:xfrm>
                <a:off x="5337633" y="5935344"/>
                <a:ext cx="149040" cy="2167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4E883CD-265D-41E7-A2CA-23DABFE76BA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333313" y="5931024"/>
                  <a:ext cx="157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D3C1735-C5FE-4887-BC1A-EFC4DFC9699B}"/>
                    </a:ext>
                  </a:extLst>
                </p14:cNvPr>
                <p14:cNvContentPartPr/>
                <p14:nvPr/>
              </p14:nvContentPartPr>
              <p14:xfrm>
                <a:off x="5517993" y="5938944"/>
                <a:ext cx="46080" cy="189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D3C1735-C5FE-4887-BC1A-EFC4DFC9699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513673" y="5934624"/>
                  <a:ext cx="54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A26506E-EB9D-49DA-87A1-5BE15CB384A4}"/>
                    </a:ext>
                  </a:extLst>
                </p14:cNvPr>
                <p14:cNvContentPartPr/>
                <p14:nvPr/>
              </p14:nvContentPartPr>
              <p14:xfrm>
                <a:off x="5587113" y="6013104"/>
                <a:ext cx="180720" cy="109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A26506E-EB9D-49DA-87A1-5BE15CB384A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582793" y="6008784"/>
                  <a:ext cx="189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03481DF-D1AA-4ABA-BA92-A7443DF38AA7}"/>
                    </a:ext>
                  </a:extLst>
                </p14:cNvPr>
                <p14:cNvContentPartPr/>
                <p14:nvPr/>
              </p14:nvContentPartPr>
              <p14:xfrm>
                <a:off x="5754873" y="5962704"/>
                <a:ext cx="4680" cy="352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03481DF-D1AA-4ABA-BA92-A7443DF38AA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750553" y="5958384"/>
                  <a:ext cx="13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CC1A68F-BAB8-4167-ABDE-84CAD57DE02B}"/>
                    </a:ext>
                  </a:extLst>
                </p14:cNvPr>
                <p14:cNvContentPartPr/>
                <p14:nvPr/>
              </p14:nvContentPartPr>
              <p14:xfrm>
                <a:off x="5832993" y="5910864"/>
                <a:ext cx="127080" cy="204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CC1A68F-BAB8-4167-ABDE-84CAD57DE02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828673" y="5906544"/>
                  <a:ext cx="135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2FAE9FB-E0C8-417E-A2F0-6A5368245A7D}"/>
                    </a:ext>
                  </a:extLst>
                </p14:cNvPr>
                <p14:cNvContentPartPr/>
                <p14:nvPr/>
              </p14:nvContentPartPr>
              <p14:xfrm>
                <a:off x="5985273" y="5960544"/>
                <a:ext cx="404280" cy="3301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2FAE9FB-E0C8-417E-A2F0-6A5368245A7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980953" y="5956224"/>
                  <a:ext cx="412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18EFBD1-6189-4A11-90B2-2BC270EC0265}"/>
                    </a:ext>
                  </a:extLst>
                </p14:cNvPr>
                <p14:cNvContentPartPr/>
                <p14:nvPr/>
              </p14:nvContentPartPr>
              <p14:xfrm>
                <a:off x="6399273" y="5898624"/>
                <a:ext cx="15480" cy="52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18EFBD1-6189-4A11-90B2-2BC270EC026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394953" y="5894304"/>
                  <a:ext cx="24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D9FB823-BD33-4506-A3DA-84563C6E9A11}"/>
                    </a:ext>
                  </a:extLst>
                </p14:cNvPr>
                <p14:cNvContentPartPr/>
                <p14:nvPr/>
              </p14:nvContentPartPr>
              <p14:xfrm>
                <a:off x="6453273" y="5841744"/>
                <a:ext cx="279000" cy="1861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D9FB823-BD33-4506-A3DA-84563C6E9A1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448953" y="5837424"/>
                  <a:ext cx="287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24893F1-8940-4196-9BD6-D606753E1EB8}"/>
                    </a:ext>
                  </a:extLst>
                </p14:cNvPr>
                <p14:cNvContentPartPr/>
                <p14:nvPr/>
              </p14:nvContentPartPr>
              <p14:xfrm>
                <a:off x="6823713" y="5898984"/>
                <a:ext cx="33480" cy="95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24893F1-8940-4196-9BD6-D606753E1EB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819393" y="5894664"/>
                  <a:ext cx="42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B05CA9D-F2D1-4E18-8513-7A07D02FC680}"/>
                    </a:ext>
                  </a:extLst>
                </p14:cNvPr>
                <p14:cNvContentPartPr/>
                <p14:nvPr/>
              </p14:nvContentPartPr>
              <p14:xfrm>
                <a:off x="6845313" y="5830584"/>
                <a:ext cx="70920" cy="374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B05CA9D-F2D1-4E18-8513-7A07D02FC68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840993" y="5826264"/>
                  <a:ext cx="79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849A05D-E394-4B9B-A53F-B24D969C37C6}"/>
                    </a:ext>
                  </a:extLst>
                </p14:cNvPr>
                <p14:cNvContentPartPr/>
                <p14:nvPr/>
              </p14:nvContentPartPr>
              <p14:xfrm>
                <a:off x="6855753" y="5740584"/>
                <a:ext cx="151200" cy="249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849A05D-E394-4B9B-A53F-B24D969C37C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851433" y="5736264"/>
                  <a:ext cx="159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E592A3B-761B-417A-9215-0E4D1572A7A6}"/>
                    </a:ext>
                  </a:extLst>
                </p14:cNvPr>
                <p14:cNvContentPartPr/>
                <p14:nvPr/>
              </p14:nvContentPartPr>
              <p14:xfrm>
                <a:off x="6960153" y="5829504"/>
                <a:ext cx="113040" cy="65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E592A3B-761B-417A-9215-0E4D1572A7A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955833" y="5825184"/>
                  <a:ext cx="121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855380D-6A0C-4B1A-B19B-29D39D21B516}"/>
                    </a:ext>
                  </a:extLst>
                </p14:cNvPr>
                <p14:cNvContentPartPr/>
                <p14:nvPr/>
              </p14:nvContentPartPr>
              <p14:xfrm>
                <a:off x="7147713" y="5731944"/>
                <a:ext cx="7920" cy="162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855380D-6A0C-4B1A-B19B-29D39D21B51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143393" y="5727624"/>
                  <a:ext cx="16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C480349-05BA-4EB2-BEA9-B3044F034B07}"/>
                    </a:ext>
                  </a:extLst>
                </p14:cNvPr>
                <p14:cNvContentPartPr/>
                <p14:nvPr/>
              </p14:nvContentPartPr>
              <p14:xfrm>
                <a:off x="7150233" y="5996904"/>
                <a:ext cx="13320" cy="18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C480349-05BA-4EB2-BEA9-B3044F034B0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145913" y="5992584"/>
                  <a:ext cx="2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352C9D1-1989-452B-963F-0899C8E5CC07}"/>
                    </a:ext>
                  </a:extLst>
                </p14:cNvPr>
                <p14:cNvContentPartPr/>
                <p14:nvPr/>
              </p14:nvContentPartPr>
              <p14:xfrm>
                <a:off x="5098593" y="6378504"/>
                <a:ext cx="129240" cy="2070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352C9D1-1989-452B-963F-0899C8E5CC0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094273" y="6374184"/>
                  <a:ext cx="137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07C412F-5A2F-48CC-AE6B-312064587321}"/>
                    </a:ext>
                  </a:extLst>
                </p14:cNvPr>
                <p14:cNvContentPartPr/>
                <p14:nvPr/>
              </p14:nvContentPartPr>
              <p14:xfrm>
                <a:off x="5305233" y="6345024"/>
                <a:ext cx="167400" cy="1951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07C412F-5A2F-48CC-AE6B-31206458732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300913" y="6340704"/>
                  <a:ext cx="176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11409A4-619B-466F-AC8C-5986DC542FFF}"/>
                    </a:ext>
                  </a:extLst>
                </p14:cNvPr>
                <p14:cNvContentPartPr/>
                <p14:nvPr/>
              </p14:nvContentPartPr>
              <p14:xfrm>
                <a:off x="5687553" y="6431064"/>
                <a:ext cx="4320" cy="77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11409A4-619B-466F-AC8C-5986DC542FF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683233" y="6426744"/>
                  <a:ext cx="1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F0954B4-F8A2-4B65-9564-8E9368DEE8A3}"/>
                    </a:ext>
                  </a:extLst>
                </p14:cNvPr>
                <p14:cNvContentPartPr/>
                <p14:nvPr/>
              </p14:nvContentPartPr>
              <p14:xfrm>
                <a:off x="5683233" y="6355464"/>
                <a:ext cx="18000" cy="432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F0954B4-F8A2-4B65-9564-8E9368DEE8A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678913" y="6351144"/>
                  <a:ext cx="26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4D309E6-EEE3-41A7-A168-710A9CAF7720}"/>
                    </a:ext>
                  </a:extLst>
                </p14:cNvPr>
                <p14:cNvContentPartPr/>
                <p14:nvPr/>
              </p14:nvContentPartPr>
              <p14:xfrm>
                <a:off x="5747673" y="6423144"/>
                <a:ext cx="74880" cy="946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4D309E6-EEE3-41A7-A168-710A9CAF772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743353" y="6418824"/>
                  <a:ext cx="83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AC8E118-276A-4B44-B215-C6B91DD04578}"/>
                    </a:ext>
                  </a:extLst>
                </p14:cNvPr>
                <p14:cNvContentPartPr/>
                <p14:nvPr/>
              </p14:nvContentPartPr>
              <p14:xfrm>
                <a:off x="5835153" y="6337104"/>
                <a:ext cx="102960" cy="158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AC8E118-276A-4B44-B215-C6B91DD0457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830833" y="6332784"/>
                  <a:ext cx="111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47716A5-99ED-4544-A1C7-6F35D2985DE0}"/>
                    </a:ext>
                  </a:extLst>
                </p14:cNvPr>
                <p14:cNvContentPartPr/>
                <p14:nvPr/>
              </p14:nvContentPartPr>
              <p14:xfrm>
                <a:off x="6084993" y="6418104"/>
                <a:ext cx="147240" cy="640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47716A5-99ED-4544-A1C7-6F35D2985DE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080673" y="6413784"/>
                  <a:ext cx="155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20D0BCC-09C6-4F16-83D4-7CA6C15CDCBD}"/>
                    </a:ext>
                  </a:extLst>
                </p14:cNvPr>
                <p14:cNvContentPartPr/>
                <p14:nvPr/>
              </p14:nvContentPartPr>
              <p14:xfrm>
                <a:off x="6257433" y="6411624"/>
                <a:ext cx="197280" cy="673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20D0BCC-09C6-4F16-83D4-7CA6C15CDCB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253113" y="6407304"/>
                  <a:ext cx="205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D1BAC3D-2887-4417-B478-41D4ADE09FEF}"/>
                    </a:ext>
                  </a:extLst>
                </p14:cNvPr>
                <p14:cNvContentPartPr/>
                <p14:nvPr/>
              </p14:nvContentPartPr>
              <p14:xfrm>
                <a:off x="6462633" y="6396144"/>
                <a:ext cx="70560" cy="597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D1BAC3D-2887-4417-B478-41D4ADE09FE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458313" y="6391824"/>
                  <a:ext cx="79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F1B28D5-90A2-4C10-A59E-3E7B9AFC1A1F}"/>
                    </a:ext>
                  </a:extLst>
                </p14:cNvPr>
                <p14:cNvContentPartPr/>
                <p14:nvPr/>
              </p14:nvContentPartPr>
              <p14:xfrm>
                <a:off x="6578193" y="6279864"/>
                <a:ext cx="315000" cy="1915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F1B28D5-90A2-4C10-A59E-3E7B9AFC1A1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573873" y="6275544"/>
                  <a:ext cx="323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69C9D93-C3F6-45E5-B44E-6B7B882C7276}"/>
                    </a:ext>
                  </a:extLst>
                </p14:cNvPr>
                <p14:cNvContentPartPr/>
                <p14:nvPr/>
              </p14:nvContentPartPr>
              <p14:xfrm>
                <a:off x="7044753" y="6342864"/>
                <a:ext cx="111600" cy="1270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69C9D93-C3F6-45E5-B44E-6B7B882C727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040433" y="6338544"/>
                  <a:ext cx="120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CD01E69-D9DE-4A5D-B7D9-783F37EB172F}"/>
                    </a:ext>
                  </a:extLst>
                </p14:cNvPr>
                <p14:cNvContentPartPr/>
                <p14:nvPr/>
              </p14:nvContentPartPr>
              <p14:xfrm>
                <a:off x="7182633" y="6225864"/>
                <a:ext cx="222120" cy="1933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CD01E69-D9DE-4A5D-B7D9-783F37EB172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178313" y="6221544"/>
                  <a:ext cx="230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8F1C457-6428-4C4C-B864-F0F6A3F2A7D7}"/>
                    </a:ext>
                  </a:extLst>
                </p14:cNvPr>
                <p14:cNvContentPartPr/>
                <p14:nvPr/>
              </p14:nvContentPartPr>
              <p14:xfrm>
                <a:off x="7424193" y="6193104"/>
                <a:ext cx="360" cy="3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8F1C457-6428-4C4C-B864-F0F6A3F2A7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19873" y="61887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4037575-0204-4FB9-940C-B760C723B9EA}"/>
                    </a:ext>
                  </a:extLst>
                </p14:cNvPr>
                <p14:cNvContentPartPr/>
                <p14:nvPr/>
              </p14:nvContentPartPr>
              <p14:xfrm>
                <a:off x="7419873" y="6319464"/>
                <a:ext cx="78480" cy="2289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4037575-0204-4FB9-940C-B760C723B9E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415553" y="6315144"/>
                  <a:ext cx="87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70CFAA2-7F33-41E5-91C9-AE611BC42C68}"/>
                    </a:ext>
                  </a:extLst>
                </p14:cNvPr>
                <p14:cNvContentPartPr/>
                <p14:nvPr/>
              </p14:nvContentPartPr>
              <p14:xfrm>
                <a:off x="7559913" y="6313344"/>
                <a:ext cx="217800" cy="939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70CFAA2-7F33-41E5-91C9-AE611BC42C6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555593" y="6309024"/>
                  <a:ext cx="226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C731C73-F851-4E1E-93B5-9C9D70B7FF5F}"/>
                    </a:ext>
                  </a:extLst>
                </p14:cNvPr>
                <p14:cNvContentPartPr/>
                <p14:nvPr/>
              </p14:nvContentPartPr>
              <p14:xfrm>
                <a:off x="7770513" y="6213624"/>
                <a:ext cx="170280" cy="1746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C731C73-F851-4E1E-93B5-9C9D70B7FF5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766193" y="6209304"/>
                  <a:ext cx="178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525A09D-E005-44A1-9EBC-5CE6B93F699D}"/>
                    </a:ext>
                  </a:extLst>
                </p14:cNvPr>
                <p14:cNvContentPartPr/>
                <p14:nvPr/>
              </p14:nvContentPartPr>
              <p14:xfrm>
                <a:off x="8037993" y="6057384"/>
                <a:ext cx="13680" cy="1738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525A09D-E005-44A1-9EBC-5CE6B93F699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033673" y="6053064"/>
                  <a:ext cx="22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B4D97182-8E61-45BB-960E-9EC2D4F5A17D}"/>
                    </a:ext>
                  </a:extLst>
                </p14:cNvPr>
                <p14:cNvContentPartPr/>
                <p14:nvPr/>
              </p14:nvContentPartPr>
              <p14:xfrm>
                <a:off x="8025753" y="6344664"/>
                <a:ext cx="10800" cy="266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B4D97182-8E61-45BB-960E-9EC2D4F5A17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021433" y="6340344"/>
                  <a:ext cx="19440" cy="3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C0CD280-3191-40ED-B64E-28BBEA3513BF}"/>
              </a:ext>
            </a:extLst>
          </p:cNvPr>
          <p:cNvGrpSpPr/>
          <p:nvPr/>
        </p:nvGrpSpPr>
        <p:grpSpPr>
          <a:xfrm>
            <a:off x="4862167" y="2126604"/>
            <a:ext cx="168480" cy="476280"/>
            <a:chOff x="4862167" y="2126604"/>
            <a:chExt cx="16848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3902AE0-C094-4566-8950-22275C9DCC7D}"/>
                    </a:ext>
                  </a:extLst>
                </p14:cNvPr>
                <p14:cNvContentPartPr/>
                <p14:nvPr/>
              </p14:nvContentPartPr>
              <p14:xfrm>
                <a:off x="4881247" y="2126604"/>
                <a:ext cx="51840" cy="318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3902AE0-C094-4566-8950-22275C9DCC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76927" y="2122284"/>
                  <a:ext cx="60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CF58564-4C6C-42BE-961B-C7A33304FDD9}"/>
                    </a:ext>
                  </a:extLst>
                </p14:cNvPr>
                <p14:cNvContentPartPr/>
                <p14:nvPr/>
              </p14:nvContentPartPr>
              <p14:xfrm>
                <a:off x="4862167" y="2327124"/>
                <a:ext cx="168480" cy="275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CF58564-4C6C-42BE-961B-C7A33304FD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57847" y="2322804"/>
                  <a:ext cx="17712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935C57E-32BE-4B53-98AC-0A626E7FFB5E}"/>
              </a:ext>
            </a:extLst>
          </p:cNvPr>
          <p:cNvGrpSpPr/>
          <p:nvPr/>
        </p:nvGrpSpPr>
        <p:grpSpPr>
          <a:xfrm>
            <a:off x="4346647" y="680124"/>
            <a:ext cx="2410560" cy="1073520"/>
            <a:chOff x="4346647" y="680124"/>
            <a:chExt cx="2410560" cy="10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14CCDA6-EAFF-4A55-B0E5-C48CEB5A5A27}"/>
                    </a:ext>
                  </a:extLst>
                </p14:cNvPr>
                <p14:cNvContentPartPr/>
                <p14:nvPr/>
              </p14:nvContentPartPr>
              <p14:xfrm>
                <a:off x="4346647" y="1456644"/>
                <a:ext cx="229320" cy="297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14CCDA6-EAFF-4A55-B0E5-C48CEB5A5A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2327" y="1452324"/>
                  <a:ext cx="237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211376-A85D-471E-9C90-6A6C828833D9}"/>
                    </a:ext>
                  </a:extLst>
                </p14:cNvPr>
                <p14:cNvContentPartPr/>
                <p14:nvPr/>
              </p14:nvContentPartPr>
              <p14:xfrm>
                <a:off x="4590367" y="1491204"/>
                <a:ext cx="132480" cy="160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211376-A85D-471E-9C90-6A6C828833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86047" y="1486884"/>
                  <a:ext cx="14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F9A2C1F-F780-44A7-87B0-95DDDCF2FCEE}"/>
                    </a:ext>
                  </a:extLst>
                </p14:cNvPr>
                <p14:cNvContentPartPr/>
                <p14:nvPr/>
              </p14:nvContentPartPr>
              <p14:xfrm>
                <a:off x="4696927" y="1468164"/>
                <a:ext cx="93960" cy="156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F9A2C1F-F780-44A7-87B0-95DDDCF2FC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92607" y="1463844"/>
                  <a:ext cx="102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CB5048E-67B5-4B5A-8BEC-CCCBAD20C8E7}"/>
                    </a:ext>
                  </a:extLst>
                </p14:cNvPr>
                <p14:cNvContentPartPr/>
                <p14:nvPr/>
              </p14:nvContentPartPr>
              <p14:xfrm>
                <a:off x="4812487" y="1329204"/>
                <a:ext cx="275400" cy="19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CB5048E-67B5-4B5A-8BEC-CCCBAD20C8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08167" y="1324884"/>
                  <a:ext cx="284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6D942A2-3804-461F-B461-526BB19BE1EC}"/>
                    </a:ext>
                  </a:extLst>
                </p14:cNvPr>
                <p14:cNvContentPartPr/>
                <p14:nvPr/>
              </p14:nvContentPartPr>
              <p14:xfrm>
                <a:off x="5059807" y="1273764"/>
                <a:ext cx="93960" cy="191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6D942A2-3804-461F-B461-526BB19BE1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55487" y="1269444"/>
                  <a:ext cx="102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7A70CC-A39A-4FEE-9DDF-0E06A3E50539}"/>
                    </a:ext>
                  </a:extLst>
                </p14:cNvPr>
                <p14:cNvContentPartPr/>
                <p14:nvPr/>
              </p14:nvContentPartPr>
              <p14:xfrm>
                <a:off x="5181487" y="1132644"/>
                <a:ext cx="293040" cy="257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7A70CC-A39A-4FEE-9DDF-0E06A3E505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77167" y="1128324"/>
                  <a:ext cx="301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18A2918-3A15-402A-9B7B-BF4D059E45CE}"/>
                    </a:ext>
                  </a:extLst>
                </p14:cNvPr>
                <p14:cNvContentPartPr/>
                <p14:nvPr/>
              </p14:nvContentPartPr>
              <p14:xfrm>
                <a:off x="5421607" y="1060644"/>
                <a:ext cx="101880" cy="187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18A2918-3A15-402A-9B7B-BF4D059E45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7287" y="1056324"/>
                  <a:ext cx="110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6F07AC-E0FF-4BD0-BFAB-C1C0B3495063}"/>
                    </a:ext>
                  </a:extLst>
                </p14:cNvPr>
                <p14:cNvContentPartPr/>
                <p14:nvPr/>
              </p14:nvContentPartPr>
              <p14:xfrm>
                <a:off x="5523487" y="1121484"/>
                <a:ext cx="81720" cy="108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6F07AC-E0FF-4BD0-BFAB-C1C0B34950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19167" y="1117164"/>
                  <a:ext cx="90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4BE9EC-348E-475C-94F8-C24E634FB816}"/>
                    </a:ext>
                  </a:extLst>
                </p14:cNvPr>
                <p14:cNvContentPartPr/>
                <p14:nvPr/>
              </p14:nvContentPartPr>
              <p14:xfrm>
                <a:off x="5630047" y="930324"/>
                <a:ext cx="108360" cy="251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4BE9EC-348E-475C-94F8-C24E634FB8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25727" y="926004"/>
                  <a:ext cx="117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2AB6F4D-7E3A-4AD8-A3A7-C1F197A25D76}"/>
                    </a:ext>
                  </a:extLst>
                </p14:cNvPr>
                <p14:cNvContentPartPr/>
                <p14:nvPr/>
              </p14:nvContentPartPr>
              <p14:xfrm>
                <a:off x="5760367" y="775164"/>
                <a:ext cx="415800" cy="36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2AB6F4D-7E3A-4AD8-A3A7-C1F197A25D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56047" y="770844"/>
                  <a:ext cx="424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80B982A-CC3F-4AA3-B135-FDA843723699}"/>
                    </a:ext>
                  </a:extLst>
                </p14:cNvPr>
                <p14:cNvContentPartPr/>
                <p14:nvPr/>
              </p14:nvContentPartPr>
              <p14:xfrm>
                <a:off x="6103447" y="810804"/>
                <a:ext cx="40680" cy="19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80B982A-CC3F-4AA3-B135-FDA8437236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9127" y="806484"/>
                  <a:ext cx="49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F9396F7-674B-4BF8-902C-7B7DDD9566D8}"/>
                    </a:ext>
                  </a:extLst>
                </p14:cNvPr>
                <p14:cNvContentPartPr/>
                <p14:nvPr/>
              </p14:nvContentPartPr>
              <p14:xfrm>
                <a:off x="6192727" y="702804"/>
                <a:ext cx="116280" cy="207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F9396F7-674B-4BF8-902C-7B7DDD9566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88407" y="698484"/>
                  <a:ext cx="124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6B1148E-75D4-40F5-962E-8D0DF9530B40}"/>
                    </a:ext>
                  </a:extLst>
                </p14:cNvPr>
                <p14:cNvContentPartPr/>
                <p14:nvPr/>
              </p14:nvContentPartPr>
              <p14:xfrm>
                <a:off x="6316567" y="769404"/>
                <a:ext cx="77760" cy="75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6B1148E-75D4-40F5-962E-8D0DF9530B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12247" y="765084"/>
                  <a:ext cx="86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12F012B-AD0E-4A89-AFA0-EA8B4FD8A2CA}"/>
                    </a:ext>
                  </a:extLst>
                </p14:cNvPr>
                <p14:cNvContentPartPr/>
                <p14:nvPr/>
              </p14:nvContentPartPr>
              <p14:xfrm>
                <a:off x="6410167" y="717564"/>
                <a:ext cx="106560" cy="136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12F012B-AD0E-4A89-AFA0-EA8B4FD8A2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05847" y="713244"/>
                  <a:ext cx="115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AB4E03E-5D27-4621-9475-AF34C1075E01}"/>
                    </a:ext>
                  </a:extLst>
                </p14:cNvPr>
                <p14:cNvContentPartPr/>
                <p14:nvPr/>
              </p14:nvContentPartPr>
              <p14:xfrm>
                <a:off x="5431687" y="1430004"/>
                <a:ext cx="188280" cy="221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AB4E03E-5D27-4621-9475-AF34C1075E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27367" y="1425684"/>
                  <a:ext cx="196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DD86EF6-4931-45BE-9A7E-589768B96CD7}"/>
                    </a:ext>
                  </a:extLst>
                </p14:cNvPr>
                <p14:cNvContentPartPr/>
                <p14:nvPr/>
              </p14:nvContentPartPr>
              <p14:xfrm>
                <a:off x="5598367" y="1356204"/>
                <a:ext cx="108360" cy="196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DD86EF6-4931-45BE-9A7E-589768B96C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94047" y="1351884"/>
                  <a:ext cx="117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E8B3EA6-DCCA-4B6D-BDF5-2068D539EF86}"/>
                    </a:ext>
                  </a:extLst>
                </p14:cNvPr>
                <p14:cNvContentPartPr/>
                <p14:nvPr/>
              </p14:nvContentPartPr>
              <p14:xfrm>
                <a:off x="5689447" y="1388244"/>
                <a:ext cx="138240" cy="106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E8B3EA6-DCCA-4B6D-BDF5-2068D539EF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85127" y="1383924"/>
                  <a:ext cx="146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D6232B-B743-4635-B2DC-0F16BD92FC10}"/>
                    </a:ext>
                  </a:extLst>
                </p14:cNvPr>
                <p14:cNvContentPartPr/>
                <p14:nvPr/>
              </p14:nvContentPartPr>
              <p14:xfrm>
                <a:off x="5779087" y="1301484"/>
                <a:ext cx="360" cy="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D6232B-B743-4635-B2DC-0F16BD92FC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74767" y="12971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723C917-96AE-438D-A326-8D6DE7576057}"/>
                    </a:ext>
                  </a:extLst>
                </p14:cNvPr>
                <p14:cNvContentPartPr/>
                <p14:nvPr/>
              </p14:nvContentPartPr>
              <p14:xfrm>
                <a:off x="5854687" y="1296084"/>
                <a:ext cx="98640" cy="135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723C917-96AE-438D-A326-8D6DE75760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50367" y="1291764"/>
                  <a:ext cx="10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CB6FA3C-9013-4EC2-9DEA-5817CC562E29}"/>
                    </a:ext>
                  </a:extLst>
                </p14:cNvPr>
                <p14:cNvContentPartPr/>
                <p14:nvPr/>
              </p14:nvContentPartPr>
              <p14:xfrm>
                <a:off x="5919487" y="1180164"/>
                <a:ext cx="128880" cy="178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CB6FA3C-9013-4EC2-9DEA-5817CC562E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15167" y="1175844"/>
                  <a:ext cx="137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A21D31-80E2-4B11-85ED-77DC11C8F1C3}"/>
                    </a:ext>
                  </a:extLst>
                </p14:cNvPr>
                <p14:cNvContentPartPr/>
                <p14:nvPr/>
              </p14:nvContentPartPr>
              <p14:xfrm>
                <a:off x="6086167" y="1153524"/>
                <a:ext cx="130680" cy="294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A21D31-80E2-4B11-85ED-77DC11C8F1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81847" y="1149204"/>
                  <a:ext cx="139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4A6B4FA-40D4-4E4D-921D-2C8992298379}"/>
                    </a:ext>
                  </a:extLst>
                </p14:cNvPr>
                <p14:cNvContentPartPr/>
                <p14:nvPr/>
              </p14:nvContentPartPr>
              <p14:xfrm>
                <a:off x="6242767" y="1029324"/>
                <a:ext cx="217440" cy="173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4A6B4FA-40D4-4E4D-921D-2C89922983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38447" y="1025004"/>
                  <a:ext cx="226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6B8341A-F4F1-4478-88E3-C31411C0A3F0}"/>
                    </a:ext>
                  </a:extLst>
                </p14:cNvPr>
                <p14:cNvContentPartPr/>
                <p14:nvPr/>
              </p14:nvContentPartPr>
              <p14:xfrm>
                <a:off x="6393607" y="974964"/>
                <a:ext cx="50040" cy="25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6B8341A-F4F1-4478-88E3-C31411C0A3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89287" y="970644"/>
                  <a:ext cx="58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BFCC4ED-84C2-4E27-B560-D02CF1AEC346}"/>
                    </a:ext>
                  </a:extLst>
                </p14:cNvPr>
                <p14:cNvContentPartPr/>
                <p14:nvPr/>
              </p14:nvContentPartPr>
              <p14:xfrm>
                <a:off x="6465247" y="824844"/>
                <a:ext cx="228240" cy="233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BFCC4ED-84C2-4E27-B560-D02CF1AEC34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60927" y="820524"/>
                  <a:ext cx="236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F304E1-F7F4-4052-88FB-31CB1F478C79}"/>
                    </a:ext>
                  </a:extLst>
                </p14:cNvPr>
                <p14:cNvContentPartPr/>
                <p14:nvPr/>
              </p14:nvContentPartPr>
              <p14:xfrm>
                <a:off x="6658207" y="680124"/>
                <a:ext cx="99000" cy="252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F304E1-F7F4-4052-88FB-31CB1F478C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53887" y="675804"/>
                  <a:ext cx="10764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03420F6-008A-42B2-905B-60FEACC8B560}"/>
                  </a:ext>
                </a:extLst>
              </p14:cNvPr>
              <p14:cNvContentPartPr/>
              <p14:nvPr/>
            </p14:nvContentPartPr>
            <p14:xfrm>
              <a:off x="1063807" y="6463524"/>
              <a:ext cx="7278120" cy="1688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03420F6-008A-42B2-905B-60FEACC8B5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59487" y="6459204"/>
                <a:ext cx="728676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C725115-EA19-4014-9508-D92337A81148}"/>
                  </a:ext>
                </a:extLst>
              </p14:cNvPr>
              <p14:cNvContentPartPr/>
              <p14:nvPr/>
            </p14:nvContentPartPr>
            <p14:xfrm>
              <a:off x="1523887" y="1803684"/>
              <a:ext cx="1096560" cy="35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C725115-EA19-4014-9508-D92337A811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9567" y="1799364"/>
                <a:ext cx="110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D5B981-A31C-456E-8E9F-22BB3FC3C635}"/>
                  </a:ext>
                </a:extLst>
              </p14:cNvPr>
              <p14:cNvContentPartPr/>
              <p14:nvPr/>
            </p14:nvContentPartPr>
            <p14:xfrm>
              <a:off x="1011247" y="3289044"/>
              <a:ext cx="2841120" cy="112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D5B981-A31C-456E-8E9F-22BB3FC3C6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927" y="3284724"/>
                <a:ext cx="2849760" cy="1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6AD8F5E-573B-495E-9142-397207FA34AF}"/>
              </a:ext>
            </a:extLst>
          </p:cNvPr>
          <p:cNvSpPr txBox="1"/>
          <p:nvPr/>
        </p:nvSpPr>
        <p:spPr>
          <a:xfrm>
            <a:off x="117504" y="0"/>
            <a:ext cx="8103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0"/>
            <a:r>
              <a:rPr lang="de-DE" sz="18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18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18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18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∙Y=50+0,8Y	I(i)=I</a:t>
            </a:r>
            <a:r>
              <a:rPr lang="de-DE" sz="18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18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∙i=30-300i		G=20</a:t>
            </a:r>
          </a:p>
          <a:p>
            <a:pPr lvl="0" hangingPunct="0"/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18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18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18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18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18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18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=0,5Y – 250i		M=400		p=2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662DAEF-469C-4A2E-8A5D-74A1DCA47EC2}"/>
                  </a:ext>
                </a:extLst>
              </p14:cNvPr>
              <p14:cNvContentPartPr/>
              <p14:nvPr/>
            </p14:nvContentPartPr>
            <p14:xfrm>
              <a:off x="2585887" y="895404"/>
              <a:ext cx="360" cy="601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662DAEF-469C-4A2E-8A5D-74A1DCA47E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1567" y="891084"/>
                <a:ext cx="900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A6007F3-E603-405C-AD50-A5ADE503F34E}"/>
              </a:ext>
            </a:extLst>
          </p:cNvPr>
          <p:cNvGrpSpPr/>
          <p:nvPr/>
        </p:nvGrpSpPr>
        <p:grpSpPr>
          <a:xfrm>
            <a:off x="181807" y="729804"/>
            <a:ext cx="1137600" cy="186120"/>
            <a:chOff x="181807" y="729804"/>
            <a:chExt cx="113760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D2AA98-27F0-49CA-AE32-43EA1DE70EED}"/>
                    </a:ext>
                  </a:extLst>
                </p14:cNvPr>
                <p14:cNvContentPartPr/>
                <p14:nvPr/>
              </p14:nvContentPartPr>
              <p14:xfrm>
                <a:off x="181807" y="729804"/>
                <a:ext cx="151200" cy="186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D2AA98-27F0-49CA-AE32-43EA1DE70E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7487" y="725484"/>
                  <a:ext cx="159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A985F55-9020-4373-BF21-ED111CFD7200}"/>
                    </a:ext>
                  </a:extLst>
                </p14:cNvPr>
                <p14:cNvContentPartPr/>
                <p14:nvPr/>
              </p14:nvContentPartPr>
              <p14:xfrm>
                <a:off x="356047" y="758964"/>
                <a:ext cx="309600" cy="137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A985F55-9020-4373-BF21-ED111CFD72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1727" y="754644"/>
                  <a:ext cx="318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6B196BF-657D-4552-8B1F-CB61F8315C1E}"/>
                    </a:ext>
                  </a:extLst>
                </p14:cNvPr>
                <p14:cNvContentPartPr/>
                <p14:nvPr/>
              </p14:nvContentPartPr>
              <p14:xfrm>
                <a:off x="327607" y="763644"/>
                <a:ext cx="59760" cy="12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6B196BF-657D-4552-8B1F-CB61F8315C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7" y="759324"/>
                  <a:ext cx="68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464C680-98CF-48CF-B183-1506B76AF08A}"/>
                    </a:ext>
                  </a:extLst>
                </p14:cNvPr>
                <p14:cNvContentPartPr/>
                <p14:nvPr/>
              </p14:nvContentPartPr>
              <p14:xfrm>
                <a:off x="695167" y="810804"/>
                <a:ext cx="177120" cy="68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464C680-98CF-48CF-B183-1506B76AF0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0847" y="806484"/>
                  <a:ext cx="185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66C5B03-957B-41B9-978C-C3D598B71D71}"/>
                    </a:ext>
                  </a:extLst>
                </p14:cNvPr>
                <p14:cNvContentPartPr/>
                <p14:nvPr/>
              </p14:nvContentPartPr>
              <p14:xfrm>
                <a:off x="872647" y="803964"/>
                <a:ext cx="123480" cy="63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66C5B03-957B-41B9-978C-C3D598B71D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8327" y="799644"/>
                  <a:ext cx="132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49292F2-C8FE-43BF-8425-6FD04D146422}"/>
                    </a:ext>
                  </a:extLst>
                </p14:cNvPr>
                <p14:cNvContentPartPr/>
                <p14:nvPr/>
              </p14:nvContentPartPr>
              <p14:xfrm>
                <a:off x="1026367" y="737724"/>
                <a:ext cx="108720" cy="120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49292F2-C8FE-43BF-8425-6FD04D1464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2047" y="733404"/>
                  <a:ext cx="117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61E139D-1A2E-44D8-99E0-77601A3BA59C}"/>
                    </a:ext>
                  </a:extLst>
                </p14:cNvPr>
                <p14:cNvContentPartPr/>
                <p14:nvPr/>
              </p14:nvContentPartPr>
              <p14:xfrm>
                <a:off x="1109527" y="739884"/>
                <a:ext cx="116640" cy="134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61E139D-1A2E-44D8-99E0-77601A3BA5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5207" y="735564"/>
                  <a:ext cx="125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C266DEA-611C-4A3E-AFFA-8003706A1940}"/>
                    </a:ext>
                  </a:extLst>
                </p14:cNvPr>
                <p14:cNvContentPartPr/>
                <p14:nvPr/>
              </p14:nvContentPartPr>
              <p14:xfrm>
                <a:off x="1285567" y="786684"/>
                <a:ext cx="33840" cy="13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C266DEA-611C-4A3E-AFFA-8003706A19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81247" y="782364"/>
                  <a:ext cx="4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8C09D99-21B1-43A9-8BBF-4F45BB7492A7}"/>
                    </a:ext>
                  </a:extLst>
                </p14:cNvPr>
                <p14:cNvContentPartPr/>
                <p14:nvPr/>
              </p14:nvContentPartPr>
              <p14:xfrm>
                <a:off x="1310767" y="863724"/>
                <a:ext cx="6840" cy="2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8C09D99-21B1-43A9-8BBF-4F45BB7492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6447" y="859404"/>
                  <a:ext cx="15480" cy="1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AF8D314-863E-4C8C-AC05-6E8BE49DA784}"/>
              </a:ext>
            </a:extLst>
          </p:cNvPr>
          <p:cNvGrpSpPr/>
          <p:nvPr/>
        </p:nvGrpSpPr>
        <p:grpSpPr>
          <a:xfrm>
            <a:off x="1568527" y="689124"/>
            <a:ext cx="4268160" cy="245520"/>
            <a:chOff x="1568527" y="689124"/>
            <a:chExt cx="426816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48D6918-667F-402A-BCB7-780B1B613405}"/>
                    </a:ext>
                  </a:extLst>
                </p14:cNvPr>
                <p14:cNvContentPartPr/>
                <p14:nvPr/>
              </p14:nvContentPartPr>
              <p14:xfrm>
                <a:off x="1568527" y="777684"/>
                <a:ext cx="69480" cy="75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48D6918-667F-402A-BCB7-780B1B6134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64207" y="773364"/>
                  <a:ext cx="78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9A7BAD7-E707-4A55-8DD5-B63A9347DE3C}"/>
                    </a:ext>
                  </a:extLst>
                </p14:cNvPr>
                <p14:cNvContentPartPr/>
                <p14:nvPr/>
              </p14:nvContentPartPr>
              <p14:xfrm>
                <a:off x="1605607" y="796404"/>
                <a:ext cx="64440" cy="138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9A7BAD7-E707-4A55-8DD5-B63A9347DE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01287" y="792084"/>
                  <a:ext cx="73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A28D6B-1DC1-4740-9060-B634131BFB41}"/>
                    </a:ext>
                  </a:extLst>
                </p14:cNvPr>
                <p14:cNvContentPartPr/>
                <p14:nvPr/>
              </p14:nvContentPartPr>
              <p14:xfrm>
                <a:off x="1743127" y="729084"/>
                <a:ext cx="11880" cy="64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A28D6B-1DC1-4740-9060-B634131BFB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38807" y="724764"/>
                  <a:ext cx="20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4B4EA56-25D7-4026-B8CD-A852914FC78F}"/>
                    </a:ext>
                  </a:extLst>
                </p14:cNvPr>
                <p14:cNvContentPartPr/>
                <p14:nvPr/>
              </p14:nvContentPartPr>
              <p14:xfrm>
                <a:off x="1676167" y="715764"/>
                <a:ext cx="354960" cy="81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4B4EA56-25D7-4026-B8CD-A852914FC7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71847" y="711444"/>
                  <a:ext cx="363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EC2FDF8-AD80-43C9-B58F-F19DBF20597C}"/>
                    </a:ext>
                  </a:extLst>
                </p14:cNvPr>
                <p14:cNvContentPartPr/>
                <p14:nvPr/>
              </p14:nvContentPartPr>
              <p14:xfrm>
                <a:off x="1909807" y="825564"/>
                <a:ext cx="108360" cy="9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EC2FDF8-AD80-43C9-B58F-F19DBF2059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05487" y="821244"/>
                  <a:ext cx="117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1EC8B15-B6B2-4828-9BCF-E91336DDA04B}"/>
                    </a:ext>
                  </a:extLst>
                </p14:cNvPr>
                <p14:cNvContentPartPr/>
                <p14:nvPr/>
              </p14:nvContentPartPr>
              <p14:xfrm>
                <a:off x="2170447" y="765444"/>
                <a:ext cx="116640" cy="81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1EC8B15-B6B2-4828-9BCF-E91336DDA0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66127" y="761124"/>
                  <a:ext cx="125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6852B5-62A5-4F11-A474-4172A1E34377}"/>
                    </a:ext>
                  </a:extLst>
                </p14:cNvPr>
                <p14:cNvContentPartPr/>
                <p14:nvPr/>
              </p14:nvContentPartPr>
              <p14:xfrm>
                <a:off x="2356927" y="767244"/>
                <a:ext cx="19800" cy="85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6852B5-62A5-4F11-A474-4172A1E343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52607" y="762924"/>
                  <a:ext cx="28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A0B76D1-0866-4F99-9B0E-1CE379CB2DED}"/>
                    </a:ext>
                  </a:extLst>
                </p14:cNvPr>
                <p14:cNvContentPartPr/>
                <p14:nvPr/>
              </p14:nvContentPartPr>
              <p14:xfrm>
                <a:off x="2318047" y="756084"/>
                <a:ext cx="214920" cy="89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A0B76D1-0866-4F99-9B0E-1CE379CB2D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13727" y="751764"/>
                  <a:ext cx="223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6690785-B430-4E23-A1B4-D17DF122895D}"/>
                    </a:ext>
                  </a:extLst>
                </p14:cNvPr>
                <p14:cNvContentPartPr/>
                <p14:nvPr/>
              </p14:nvContentPartPr>
              <p14:xfrm>
                <a:off x="2462047" y="741324"/>
                <a:ext cx="189720" cy="104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6690785-B430-4E23-A1B4-D17DF12289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57727" y="737004"/>
                  <a:ext cx="19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296E9B-2D0D-4CA3-A90F-09D5D8C9EDDA}"/>
                    </a:ext>
                  </a:extLst>
                </p14:cNvPr>
                <p14:cNvContentPartPr/>
                <p14:nvPr/>
              </p14:nvContentPartPr>
              <p14:xfrm>
                <a:off x="2684527" y="739524"/>
                <a:ext cx="119160" cy="92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296E9B-2D0D-4CA3-A90F-09D5D8C9ED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80207" y="735204"/>
                  <a:ext cx="127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6F7A663-6465-4958-9050-65B98E8DFD78}"/>
                    </a:ext>
                  </a:extLst>
                </p14:cNvPr>
                <p14:cNvContentPartPr/>
                <p14:nvPr/>
              </p14:nvContentPartPr>
              <p14:xfrm>
                <a:off x="2863807" y="768324"/>
                <a:ext cx="141120" cy="122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6F7A663-6465-4958-9050-65B98E8DFD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59487" y="764004"/>
                  <a:ext cx="149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397F86-C400-4546-B54F-1A3E00F1CC75}"/>
                    </a:ext>
                  </a:extLst>
                </p14:cNvPr>
                <p14:cNvContentPartPr/>
                <p14:nvPr/>
              </p14:nvContentPartPr>
              <p14:xfrm>
                <a:off x="3127327" y="793164"/>
                <a:ext cx="165960" cy="5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397F86-C400-4546-B54F-1A3E00F1CC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23007" y="788844"/>
                  <a:ext cx="174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3A0EE95-C9BB-4064-9E17-8061099F9D79}"/>
                    </a:ext>
                  </a:extLst>
                </p14:cNvPr>
                <p14:cNvContentPartPr/>
                <p14:nvPr/>
              </p14:nvContentPartPr>
              <p14:xfrm>
                <a:off x="3142807" y="819444"/>
                <a:ext cx="142920" cy="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3A0EE95-C9BB-4064-9E17-8061099F9D7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38487" y="815124"/>
                  <a:ext cx="1515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426A245-0DCD-4BC7-B024-1030577E6738}"/>
                    </a:ext>
                  </a:extLst>
                </p14:cNvPr>
                <p14:cNvContentPartPr/>
                <p14:nvPr/>
              </p14:nvContentPartPr>
              <p14:xfrm>
                <a:off x="3414607" y="761124"/>
                <a:ext cx="87120" cy="76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426A245-0DCD-4BC7-B024-1030577E67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10287" y="756804"/>
                  <a:ext cx="95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349815F-9917-4A55-9248-E6282C340CE8}"/>
                    </a:ext>
                  </a:extLst>
                </p14:cNvPr>
                <p14:cNvContentPartPr/>
                <p14:nvPr/>
              </p14:nvContentPartPr>
              <p14:xfrm>
                <a:off x="3441967" y="729804"/>
                <a:ext cx="101160" cy="8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349815F-9917-4A55-9248-E6282C340C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37647" y="725484"/>
                  <a:ext cx="109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05F9CAE-1114-44D0-B0E1-B4AC0F252CB1}"/>
                    </a:ext>
                  </a:extLst>
                </p14:cNvPr>
                <p14:cNvContentPartPr/>
                <p14:nvPr/>
              </p14:nvContentPartPr>
              <p14:xfrm>
                <a:off x="3571207" y="745644"/>
                <a:ext cx="110160" cy="82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05F9CAE-1114-44D0-B0E1-B4AC0F252C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6887" y="741324"/>
                  <a:ext cx="118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1A9DA16-B070-4F33-A3A0-FD04E1E9A64E}"/>
                    </a:ext>
                  </a:extLst>
                </p14:cNvPr>
                <p14:cNvContentPartPr/>
                <p14:nvPr/>
              </p14:nvContentPartPr>
              <p14:xfrm>
                <a:off x="3737887" y="762204"/>
                <a:ext cx="98280" cy="73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A9DA16-B070-4F33-A3A0-FD04E1E9A6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33567" y="757884"/>
                  <a:ext cx="106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AF3187E-54D5-4684-AF7B-51D0BE492BDB}"/>
                    </a:ext>
                  </a:extLst>
                </p14:cNvPr>
                <p14:cNvContentPartPr/>
                <p14:nvPr/>
              </p14:nvContentPartPr>
              <p14:xfrm>
                <a:off x="3897727" y="731964"/>
                <a:ext cx="81000" cy="80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AF3187E-54D5-4684-AF7B-51D0BE492B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93407" y="727644"/>
                  <a:ext cx="89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2DFE0A4-6C62-47A4-9124-E4214A5E3593}"/>
                    </a:ext>
                  </a:extLst>
                </p14:cNvPr>
                <p14:cNvContentPartPr/>
                <p14:nvPr/>
              </p14:nvContentPartPr>
              <p14:xfrm>
                <a:off x="4006447" y="785604"/>
                <a:ext cx="25200" cy="75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2DFE0A4-6C62-47A4-9124-E4214A5E35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02127" y="781284"/>
                  <a:ext cx="33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E081E02-B308-4940-9BA8-622372C463BA}"/>
                    </a:ext>
                  </a:extLst>
                </p14:cNvPr>
                <p14:cNvContentPartPr/>
                <p14:nvPr/>
              </p14:nvContentPartPr>
              <p14:xfrm>
                <a:off x="4065127" y="689124"/>
                <a:ext cx="94680" cy="140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E081E02-B308-4940-9BA8-622372C463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60807" y="684804"/>
                  <a:ext cx="10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2CE0472-FC6C-4DDA-855D-617F0FE0E52F}"/>
                    </a:ext>
                  </a:extLst>
                </p14:cNvPr>
                <p14:cNvContentPartPr/>
                <p14:nvPr/>
              </p14:nvContentPartPr>
              <p14:xfrm>
                <a:off x="4229287" y="756084"/>
                <a:ext cx="88200" cy="137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2CE0472-FC6C-4DDA-855D-617F0FE0E5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24967" y="751764"/>
                  <a:ext cx="96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67A8015-49E9-42E9-8581-9FBF023E11E0}"/>
                    </a:ext>
                  </a:extLst>
                </p14:cNvPr>
                <p14:cNvContentPartPr/>
                <p14:nvPr/>
              </p14:nvContentPartPr>
              <p14:xfrm>
                <a:off x="4414687" y="773724"/>
                <a:ext cx="12960" cy="75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67A8015-49E9-42E9-8581-9FBF023E11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10367" y="769404"/>
                  <a:ext cx="21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844126-21DD-4110-B298-51E3B932A8F1}"/>
                    </a:ext>
                  </a:extLst>
                </p14:cNvPr>
                <p14:cNvContentPartPr/>
                <p14:nvPr/>
              </p14:nvContentPartPr>
              <p14:xfrm>
                <a:off x="4395607" y="788844"/>
                <a:ext cx="58320" cy="16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844126-21DD-4110-B298-51E3B932A8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91287" y="784524"/>
                  <a:ext cx="66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2CC630D-0222-4E74-9455-8610974FB36E}"/>
                    </a:ext>
                  </a:extLst>
                </p14:cNvPr>
                <p14:cNvContentPartPr/>
                <p14:nvPr/>
              </p14:nvContentPartPr>
              <p14:xfrm>
                <a:off x="4515847" y="723324"/>
                <a:ext cx="63360" cy="105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2CC630D-0222-4E74-9455-8610974FB3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11527" y="719004"/>
                  <a:ext cx="72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C8379EA-39A2-4856-8DFE-57D91F328DF4}"/>
                    </a:ext>
                  </a:extLst>
                </p14:cNvPr>
                <p14:cNvContentPartPr/>
                <p14:nvPr/>
              </p14:nvContentPartPr>
              <p14:xfrm>
                <a:off x="4636447" y="732324"/>
                <a:ext cx="73800" cy="75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C8379EA-39A2-4856-8DFE-57D91F328D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32127" y="728004"/>
                  <a:ext cx="82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4B06F74-E26F-4A8D-9198-3884E44A49AD}"/>
                    </a:ext>
                  </a:extLst>
                </p14:cNvPr>
                <p14:cNvContentPartPr/>
                <p14:nvPr/>
              </p14:nvContentPartPr>
              <p14:xfrm>
                <a:off x="4797007" y="801804"/>
                <a:ext cx="112320" cy="11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4B06F74-E26F-4A8D-9198-3884E44A49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92687" y="797484"/>
                  <a:ext cx="120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54EA4A-15E8-4262-A4E7-4B8FC5A850C3}"/>
                    </a:ext>
                  </a:extLst>
                </p14:cNvPr>
                <p14:cNvContentPartPr/>
                <p14:nvPr/>
              </p14:nvContentPartPr>
              <p14:xfrm>
                <a:off x="4932367" y="741324"/>
                <a:ext cx="83160" cy="117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54EA4A-15E8-4262-A4E7-4B8FC5A850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28047" y="737004"/>
                  <a:ext cx="91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265ACAA-CBAC-42BC-8941-E2EEF96CD66A}"/>
                    </a:ext>
                  </a:extLst>
                </p14:cNvPr>
                <p14:cNvContentPartPr/>
                <p14:nvPr/>
              </p14:nvContentPartPr>
              <p14:xfrm>
                <a:off x="5045047" y="756084"/>
                <a:ext cx="104760" cy="73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265ACAA-CBAC-42BC-8941-E2EEF96CD6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40727" y="751764"/>
                  <a:ext cx="113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D86AAAA-5600-4EE3-ABF6-B02C2A2AA1DA}"/>
                    </a:ext>
                  </a:extLst>
                </p14:cNvPr>
                <p14:cNvContentPartPr/>
                <p14:nvPr/>
              </p14:nvContentPartPr>
              <p14:xfrm>
                <a:off x="5149447" y="761844"/>
                <a:ext cx="109800" cy="66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D86AAAA-5600-4EE3-ABF6-B02C2A2AA1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45127" y="757524"/>
                  <a:ext cx="118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CBBC093-E6B8-4EE1-9105-6E41614BD9BC}"/>
                    </a:ext>
                  </a:extLst>
                </p14:cNvPr>
                <p14:cNvContentPartPr/>
                <p14:nvPr/>
              </p14:nvContentPartPr>
              <p14:xfrm>
                <a:off x="5295247" y="769044"/>
                <a:ext cx="46440" cy="66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CBBC093-E6B8-4EE1-9105-6E41614BD9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0927" y="764724"/>
                  <a:ext cx="55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3BA25A0-D108-41D4-84D0-5C721255BAA1}"/>
                    </a:ext>
                  </a:extLst>
                </p14:cNvPr>
                <p14:cNvContentPartPr/>
                <p14:nvPr/>
              </p14:nvContentPartPr>
              <p14:xfrm>
                <a:off x="5324047" y="708924"/>
                <a:ext cx="360" cy="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3BA25A0-D108-41D4-84D0-5C721255BAA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19727" y="7046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B94E3D9-A708-4119-B88B-702778119BEF}"/>
                    </a:ext>
                  </a:extLst>
                </p14:cNvPr>
                <p14:cNvContentPartPr/>
                <p14:nvPr/>
              </p14:nvContentPartPr>
              <p14:xfrm>
                <a:off x="5482087" y="757164"/>
                <a:ext cx="11160" cy="92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B94E3D9-A708-4119-B88B-702778119B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77767" y="752844"/>
                  <a:ext cx="1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3E6E7F6-51C8-4D29-AD8A-2F66A5C859F4}"/>
                    </a:ext>
                  </a:extLst>
                </p14:cNvPr>
                <p14:cNvContentPartPr/>
                <p14:nvPr/>
              </p14:nvContentPartPr>
              <p14:xfrm>
                <a:off x="5447167" y="798564"/>
                <a:ext cx="74160" cy="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3E6E7F6-51C8-4D29-AD8A-2F66A5C859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42847" y="794244"/>
                  <a:ext cx="82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18E9454-9AD9-4A82-8684-D0CD61E50AAB}"/>
                    </a:ext>
                  </a:extLst>
                </p14:cNvPr>
                <p14:cNvContentPartPr/>
                <p14:nvPr/>
              </p14:nvContentPartPr>
              <p14:xfrm>
                <a:off x="5612767" y="734484"/>
                <a:ext cx="88920" cy="108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18E9454-9AD9-4A82-8684-D0CD61E50A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08447" y="730164"/>
                  <a:ext cx="97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1ECA607-F774-439D-BCBE-36B4E5F729CB}"/>
                    </a:ext>
                  </a:extLst>
                </p14:cNvPr>
                <p14:cNvContentPartPr/>
                <p14:nvPr/>
              </p14:nvContentPartPr>
              <p14:xfrm>
                <a:off x="5735887" y="741684"/>
                <a:ext cx="100800" cy="105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1ECA607-F774-439D-BCBE-36B4E5F729C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31567" y="737364"/>
                  <a:ext cx="1094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55B4ACD7-9070-470C-BF3A-21DBD1510C2A}"/>
              </a:ext>
            </a:extLst>
          </p:cNvPr>
          <p:cNvGrpSpPr/>
          <p:nvPr/>
        </p:nvGrpSpPr>
        <p:grpSpPr>
          <a:xfrm>
            <a:off x="5993287" y="670404"/>
            <a:ext cx="1679400" cy="187200"/>
            <a:chOff x="5993287" y="670404"/>
            <a:chExt cx="167940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2C5AC13-7DF1-4ACF-971A-EF05C7F73808}"/>
                    </a:ext>
                  </a:extLst>
                </p14:cNvPr>
                <p14:cNvContentPartPr/>
                <p14:nvPr/>
              </p14:nvContentPartPr>
              <p14:xfrm>
                <a:off x="5993287" y="755004"/>
                <a:ext cx="128880" cy="7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2C5AC13-7DF1-4ACF-971A-EF05C7F738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88967" y="750684"/>
                  <a:ext cx="137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6FC5833-11FA-47C2-9200-CFDDD6A9B125}"/>
                    </a:ext>
                  </a:extLst>
                </p14:cNvPr>
                <p14:cNvContentPartPr/>
                <p14:nvPr/>
              </p14:nvContentPartPr>
              <p14:xfrm>
                <a:off x="6014527" y="799284"/>
                <a:ext cx="94680" cy="9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6FC5833-11FA-47C2-9200-CFDDD6A9B1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10207" y="794964"/>
                  <a:ext cx="103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EDC7A66-FDB5-4A22-BA57-8B373E2677DD}"/>
                    </a:ext>
                  </a:extLst>
                </p14:cNvPr>
                <p14:cNvContentPartPr/>
                <p14:nvPr/>
              </p14:nvContentPartPr>
              <p14:xfrm>
                <a:off x="6250687" y="730884"/>
                <a:ext cx="87120" cy="86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EDC7A66-FDB5-4A22-BA57-8B373E2677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46367" y="726564"/>
                  <a:ext cx="95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2BB1E45-5035-49E2-A00E-9EFB1270D5F4}"/>
                    </a:ext>
                  </a:extLst>
                </p14:cNvPr>
                <p14:cNvContentPartPr/>
                <p14:nvPr/>
              </p14:nvContentPartPr>
              <p14:xfrm>
                <a:off x="6374167" y="738084"/>
                <a:ext cx="60120" cy="71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2BB1E45-5035-49E2-A00E-9EFB1270D5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69847" y="733764"/>
                  <a:ext cx="68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69643CC-3D93-4013-A2E4-E35496E29DA5}"/>
                    </a:ext>
                  </a:extLst>
                </p14:cNvPr>
                <p14:cNvContentPartPr/>
                <p14:nvPr/>
              </p14:nvContentPartPr>
              <p14:xfrm>
                <a:off x="6479287" y="747084"/>
                <a:ext cx="51480" cy="59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69643CC-3D93-4013-A2E4-E35496E29DA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74967" y="742764"/>
                  <a:ext cx="60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A695F1E-E640-478D-9E2A-F33998BEB085}"/>
                    </a:ext>
                  </a:extLst>
                </p14:cNvPr>
                <p14:cNvContentPartPr/>
                <p14:nvPr/>
              </p14:nvContentPartPr>
              <p14:xfrm>
                <a:off x="6618247" y="749244"/>
                <a:ext cx="29160" cy="78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A695F1E-E640-478D-9E2A-F33998BEB0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13927" y="744924"/>
                  <a:ext cx="37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9069690-8CD1-48EE-83DB-4AF47D844337}"/>
                    </a:ext>
                  </a:extLst>
                </p14:cNvPr>
                <p14:cNvContentPartPr/>
                <p14:nvPr/>
              </p14:nvContentPartPr>
              <p14:xfrm>
                <a:off x="6598807" y="777324"/>
                <a:ext cx="84960" cy="4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9069690-8CD1-48EE-83DB-4AF47D8443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94487" y="773004"/>
                  <a:ext cx="936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BA19B20-1B96-41D9-A535-4674B12B09A6}"/>
                    </a:ext>
                  </a:extLst>
                </p14:cNvPr>
                <p14:cNvContentPartPr/>
                <p14:nvPr/>
              </p14:nvContentPartPr>
              <p14:xfrm>
                <a:off x="6739567" y="732324"/>
                <a:ext cx="100440" cy="120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BA19B20-1B96-41D9-A535-4674B12B09A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35247" y="728004"/>
                  <a:ext cx="10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12A9AC0-14DA-47EF-8432-446559EBC3FB}"/>
                    </a:ext>
                  </a:extLst>
                </p14:cNvPr>
                <p14:cNvContentPartPr/>
                <p14:nvPr/>
              </p14:nvContentPartPr>
              <p14:xfrm>
                <a:off x="6858007" y="711084"/>
                <a:ext cx="105120" cy="123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12A9AC0-14DA-47EF-8432-446559EBC3F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3687" y="706764"/>
                  <a:ext cx="11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0B9AD01-198C-4E25-8987-8381883837F3}"/>
                    </a:ext>
                  </a:extLst>
                </p14:cNvPr>
                <p14:cNvContentPartPr/>
                <p14:nvPr/>
              </p14:nvContentPartPr>
              <p14:xfrm>
                <a:off x="6998407" y="761124"/>
                <a:ext cx="61920" cy="27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0B9AD01-198C-4E25-8987-8381883837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94087" y="756804"/>
                  <a:ext cx="70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F16AC5F-79CC-4127-A7EF-209EC8C4B89F}"/>
                    </a:ext>
                  </a:extLst>
                </p14:cNvPr>
                <p14:cNvContentPartPr/>
                <p14:nvPr/>
              </p14:nvContentPartPr>
              <p14:xfrm>
                <a:off x="7027207" y="755364"/>
                <a:ext cx="38520" cy="102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F16AC5F-79CC-4127-A7EF-209EC8C4B89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22887" y="751044"/>
                  <a:ext cx="47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AD5155A-20C7-46B0-AEC3-8D4A2DA173C7}"/>
                    </a:ext>
                  </a:extLst>
                </p14:cNvPr>
                <p14:cNvContentPartPr/>
                <p14:nvPr/>
              </p14:nvContentPartPr>
              <p14:xfrm>
                <a:off x="7154647" y="793524"/>
                <a:ext cx="70200" cy="6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AD5155A-20C7-46B0-AEC3-8D4A2DA173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50327" y="789204"/>
                  <a:ext cx="78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A27CD9E-831D-411A-BB24-81B7BA04D300}"/>
                    </a:ext>
                  </a:extLst>
                </p14:cNvPr>
                <p14:cNvContentPartPr/>
                <p14:nvPr/>
              </p14:nvContentPartPr>
              <p14:xfrm>
                <a:off x="7273807" y="722244"/>
                <a:ext cx="64800" cy="110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A27CD9E-831D-411A-BB24-81B7BA04D3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69487" y="717924"/>
                  <a:ext cx="73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75C615B-A1AB-4C54-AED5-A5A6F0AC6D20}"/>
                    </a:ext>
                  </a:extLst>
                </p14:cNvPr>
                <p14:cNvContentPartPr/>
                <p14:nvPr/>
              </p14:nvContentPartPr>
              <p14:xfrm>
                <a:off x="7382527" y="738444"/>
                <a:ext cx="88200" cy="74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75C615B-A1AB-4C54-AED5-A5A6F0AC6D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78207" y="734124"/>
                  <a:ext cx="96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DEC8E89-FCEC-43BD-8707-71F1D7B0BC06}"/>
                    </a:ext>
                  </a:extLst>
                </p14:cNvPr>
                <p14:cNvContentPartPr/>
                <p14:nvPr/>
              </p14:nvContentPartPr>
              <p14:xfrm>
                <a:off x="7487287" y="740964"/>
                <a:ext cx="88200" cy="61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DEC8E89-FCEC-43BD-8707-71F1D7B0BC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82967" y="736644"/>
                  <a:ext cx="96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7044D48-67E2-4F0A-883A-30AF813D6A41}"/>
                    </a:ext>
                  </a:extLst>
                </p14:cNvPr>
                <p14:cNvContentPartPr/>
                <p14:nvPr/>
              </p14:nvContentPartPr>
              <p14:xfrm>
                <a:off x="7621927" y="756084"/>
                <a:ext cx="50760" cy="52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7044D48-67E2-4F0A-883A-30AF813D6A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17607" y="751764"/>
                  <a:ext cx="59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265E73B-6E76-46DC-BFFD-8BFF573EC798}"/>
                    </a:ext>
                  </a:extLst>
                </p14:cNvPr>
                <p14:cNvContentPartPr/>
                <p14:nvPr/>
              </p14:nvContentPartPr>
              <p14:xfrm>
                <a:off x="7647487" y="670404"/>
                <a:ext cx="360" cy="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265E73B-6E76-46DC-BFFD-8BFF573EC7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43167" y="666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F5B8180-9001-4742-9DFD-7E47FAE9F110}"/>
                  </a:ext>
                </a:extLst>
              </p14:cNvPr>
              <p14:cNvContentPartPr/>
              <p14:nvPr/>
            </p14:nvContentPartPr>
            <p14:xfrm>
              <a:off x="1541887" y="931044"/>
              <a:ext cx="153720" cy="702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F5B8180-9001-4742-9DFD-7E47FAE9F11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537567" y="926724"/>
                <a:ext cx="162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C98C37F-D4AE-43EC-A70C-5E992FA4AD1B}"/>
                  </a:ext>
                </a:extLst>
              </p14:cNvPr>
              <p14:cNvContentPartPr/>
              <p14:nvPr/>
            </p14:nvContentPartPr>
            <p14:xfrm>
              <a:off x="6927487" y="908364"/>
              <a:ext cx="144360" cy="230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C98C37F-D4AE-43EC-A70C-5E992FA4AD1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23167" y="904044"/>
                <a:ext cx="15300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EE1B0FB0-6D49-4C7F-873A-451DE40C48D9}"/>
              </a:ext>
            </a:extLst>
          </p:cNvPr>
          <p:cNvGrpSpPr/>
          <p:nvPr/>
        </p:nvGrpSpPr>
        <p:grpSpPr>
          <a:xfrm>
            <a:off x="124567" y="1049484"/>
            <a:ext cx="840600" cy="181080"/>
            <a:chOff x="124567" y="1049484"/>
            <a:chExt cx="84060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A350741-CE9A-4B17-BDCE-811E65CC197D}"/>
                    </a:ext>
                  </a:extLst>
                </p14:cNvPr>
                <p14:cNvContentPartPr/>
                <p14:nvPr/>
              </p14:nvContentPartPr>
              <p14:xfrm>
                <a:off x="124567" y="1049484"/>
                <a:ext cx="144000" cy="181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A350741-CE9A-4B17-BDCE-811E65CC19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0247" y="1045164"/>
                  <a:ext cx="152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2B84AC-E1F5-466E-9108-37673AD0C51D}"/>
                    </a:ext>
                  </a:extLst>
                </p14:cNvPr>
                <p14:cNvContentPartPr/>
                <p14:nvPr/>
              </p14:nvContentPartPr>
              <p14:xfrm>
                <a:off x="325087" y="1062084"/>
                <a:ext cx="102600" cy="162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2B84AC-E1F5-466E-9108-37673AD0C5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0767" y="1057764"/>
                  <a:ext cx="111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3D82C51-1F0B-4136-B6E5-8F1EEE65C68E}"/>
                    </a:ext>
                  </a:extLst>
                </p14:cNvPr>
                <p14:cNvContentPartPr/>
                <p14:nvPr/>
              </p14:nvContentPartPr>
              <p14:xfrm>
                <a:off x="475927" y="1131924"/>
                <a:ext cx="88200" cy="1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3D82C51-1F0B-4136-B6E5-8F1EEE65C68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1607" y="1127604"/>
                  <a:ext cx="968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C0A6D8B-A136-4B8D-A13C-FD62DD2B6C1F}"/>
                    </a:ext>
                  </a:extLst>
                </p14:cNvPr>
                <p14:cNvContentPartPr/>
                <p14:nvPr/>
              </p14:nvContentPartPr>
              <p14:xfrm>
                <a:off x="628567" y="1076124"/>
                <a:ext cx="5760" cy="76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C0A6D8B-A136-4B8D-A13C-FD62DD2B6C1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4247" y="1071804"/>
                  <a:ext cx="14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7C9CCB2-FF9B-4D88-BC05-D7974BF00FE6}"/>
                    </a:ext>
                  </a:extLst>
                </p14:cNvPr>
                <p14:cNvContentPartPr/>
                <p14:nvPr/>
              </p14:nvContentPartPr>
              <p14:xfrm>
                <a:off x="578887" y="1064964"/>
                <a:ext cx="146520" cy="122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7C9CCB2-FF9B-4D88-BC05-D7974BF00F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4567" y="1060644"/>
                  <a:ext cx="155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574048A-55E8-41AC-B06B-CAE83F17375E}"/>
                    </a:ext>
                  </a:extLst>
                </p14:cNvPr>
                <p14:cNvContentPartPr/>
                <p14:nvPr/>
              </p14:nvContentPartPr>
              <p14:xfrm>
                <a:off x="731527" y="1119324"/>
                <a:ext cx="82800" cy="67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574048A-55E8-41AC-B06B-CAE83F17375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7207" y="1115004"/>
                  <a:ext cx="91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54AE16-E298-4F5A-B327-1CC87C72A95C}"/>
                    </a:ext>
                  </a:extLst>
                </p14:cNvPr>
                <p14:cNvContentPartPr/>
                <p14:nvPr/>
              </p14:nvContentPartPr>
              <p14:xfrm>
                <a:off x="837007" y="1062804"/>
                <a:ext cx="88920" cy="91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54AE16-E298-4F5A-B327-1CC87C72A95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2687" y="1058484"/>
                  <a:ext cx="97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FD5D49A-23BB-4654-A14E-E102AA3A5667}"/>
                    </a:ext>
                  </a:extLst>
                </p14:cNvPr>
                <p14:cNvContentPartPr/>
                <p14:nvPr/>
              </p14:nvContentPartPr>
              <p14:xfrm>
                <a:off x="955087" y="1131924"/>
                <a:ext cx="10080" cy="32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FD5D49A-23BB-4654-A14E-E102AA3A566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0767" y="1127604"/>
                  <a:ext cx="187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7DD9DC4C-BA4D-4306-B7D0-F9D9B8C9728D}"/>
              </a:ext>
            </a:extLst>
          </p:cNvPr>
          <p:cNvGrpSpPr/>
          <p:nvPr/>
        </p:nvGrpSpPr>
        <p:grpSpPr>
          <a:xfrm>
            <a:off x="1089727" y="997284"/>
            <a:ext cx="519120" cy="258120"/>
            <a:chOff x="1089727" y="997284"/>
            <a:chExt cx="5191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92333AB-AFBA-4E32-8EE7-FE6D06D1A787}"/>
                    </a:ext>
                  </a:extLst>
                </p14:cNvPr>
                <p14:cNvContentPartPr/>
                <p14:nvPr/>
              </p14:nvContentPartPr>
              <p14:xfrm>
                <a:off x="1089727" y="1073244"/>
                <a:ext cx="101160" cy="77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92333AB-AFBA-4E32-8EE7-FE6D06D1A78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5407" y="1068924"/>
                  <a:ext cx="109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3CB6479-F4E7-4D67-9C45-56EF0B4103B0}"/>
                    </a:ext>
                  </a:extLst>
                </p14:cNvPr>
                <p14:cNvContentPartPr/>
                <p14:nvPr/>
              </p14:nvContentPartPr>
              <p14:xfrm>
                <a:off x="1141927" y="1088364"/>
                <a:ext cx="63360" cy="138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3CB6479-F4E7-4D67-9C45-56EF0B4103B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7607" y="1084044"/>
                  <a:ext cx="72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3A0B092-6971-4941-ACA3-F93EAACDCD64}"/>
                    </a:ext>
                  </a:extLst>
                </p14:cNvPr>
                <p14:cNvContentPartPr/>
                <p14:nvPr/>
              </p14:nvContentPartPr>
              <p14:xfrm>
                <a:off x="1257847" y="1016004"/>
                <a:ext cx="20880" cy="63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3A0B092-6971-4941-ACA3-F93EAACDCD6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53527" y="1011684"/>
                  <a:ext cx="29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47EDA87-00D1-4C53-90C7-3691054F53CD}"/>
                    </a:ext>
                  </a:extLst>
                </p14:cNvPr>
                <p14:cNvContentPartPr/>
                <p14:nvPr/>
              </p14:nvContentPartPr>
              <p14:xfrm>
                <a:off x="1215727" y="997284"/>
                <a:ext cx="119880" cy="83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47EDA87-00D1-4C53-90C7-3691054F53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11407" y="992964"/>
                  <a:ext cx="128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331FDD0-C389-47E3-8D98-C70C03F442CE}"/>
                    </a:ext>
                  </a:extLst>
                </p14:cNvPr>
                <p14:cNvContentPartPr/>
                <p14:nvPr/>
              </p14:nvContentPartPr>
              <p14:xfrm>
                <a:off x="1342447" y="1135524"/>
                <a:ext cx="107640" cy="6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331FDD0-C389-47E3-8D98-C70C03F442C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38127" y="1131204"/>
                  <a:ext cx="116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65AE315-656E-488A-8D7E-A6E489579AE6}"/>
                    </a:ext>
                  </a:extLst>
                </p14:cNvPr>
                <p14:cNvContentPartPr/>
                <p14:nvPr/>
              </p14:nvContentPartPr>
              <p14:xfrm>
                <a:off x="1355767" y="1165044"/>
                <a:ext cx="107280" cy="9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65AE315-656E-488A-8D7E-A6E489579A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51447" y="1160724"/>
                  <a:ext cx="115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E96E4B-F3D3-4703-BD55-C2DB487C33BD}"/>
                    </a:ext>
                  </a:extLst>
                </p14:cNvPr>
                <p14:cNvContentPartPr/>
                <p14:nvPr/>
              </p14:nvContentPartPr>
              <p14:xfrm>
                <a:off x="1516687" y="1105644"/>
                <a:ext cx="92160" cy="149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E96E4B-F3D3-4703-BD55-C2DB487C33B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12367" y="1101324"/>
                  <a:ext cx="1008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DB856626-0DC4-4073-9B8C-F1AFAE36A5E5}"/>
              </a:ext>
            </a:extLst>
          </p:cNvPr>
          <p:cNvGrpSpPr/>
          <p:nvPr/>
        </p:nvGrpSpPr>
        <p:grpSpPr>
          <a:xfrm>
            <a:off x="1890367" y="1096284"/>
            <a:ext cx="192960" cy="115200"/>
            <a:chOff x="1890367" y="1096284"/>
            <a:chExt cx="192960" cy="1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4B59D63-075D-4CA5-9742-5FE290BE044B}"/>
                    </a:ext>
                  </a:extLst>
                </p14:cNvPr>
                <p14:cNvContentPartPr/>
                <p14:nvPr/>
              </p14:nvContentPartPr>
              <p14:xfrm>
                <a:off x="1890367" y="1120764"/>
                <a:ext cx="93960" cy="10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4B59D63-075D-4CA5-9742-5FE290BE04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86047" y="1116444"/>
                  <a:ext cx="102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67F5C8-BD62-4699-91C7-30FF744178FA}"/>
                    </a:ext>
                  </a:extLst>
                </p14:cNvPr>
                <p14:cNvContentPartPr/>
                <p14:nvPr/>
              </p14:nvContentPartPr>
              <p14:xfrm>
                <a:off x="1902247" y="1155684"/>
                <a:ext cx="82800" cy="11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67F5C8-BD62-4699-91C7-30FF744178F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97927" y="1151364"/>
                  <a:ext cx="91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6ACC260-114A-4A66-9F6A-57AE2E1D6F67}"/>
                    </a:ext>
                  </a:extLst>
                </p14:cNvPr>
                <p14:cNvContentPartPr/>
                <p14:nvPr/>
              </p14:nvContentPartPr>
              <p14:xfrm>
                <a:off x="1996207" y="1096284"/>
                <a:ext cx="87120" cy="115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6ACC260-114A-4A66-9F6A-57AE2E1D6F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91887" y="1091964"/>
                  <a:ext cx="957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D810AC81-D95B-421E-BD0B-67116BECD341}"/>
              </a:ext>
            </a:extLst>
          </p:cNvPr>
          <p:cNvGrpSpPr/>
          <p:nvPr/>
        </p:nvGrpSpPr>
        <p:grpSpPr>
          <a:xfrm>
            <a:off x="2356927" y="1016004"/>
            <a:ext cx="2061000" cy="224640"/>
            <a:chOff x="2356927" y="1016004"/>
            <a:chExt cx="206100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DF4DC36-F698-4C4E-8ED5-A613AB740345}"/>
                    </a:ext>
                  </a:extLst>
                </p14:cNvPr>
                <p14:cNvContentPartPr/>
                <p14:nvPr/>
              </p14:nvContentPartPr>
              <p14:xfrm>
                <a:off x="2356927" y="1106004"/>
                <a:ext cx="71640" cy="42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DF4DC36-F698-4C4E-8ED5-A613AB74034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52607" y="1101684"/>
                  <a:ext cx="80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FD1B644-98E2-4342-B8CC-B8EBBF3C66A9}"/>
                    </a:ext>
                  </a:extLst>
                </p14:cNvPr>
                <p14:cNvContentPartPr/>
                <p14:nvPr/>
              </p14:nvContentPartPr>
              <p14:xfrm>
                <a:off x="2399407" y="1093404"/>
                <a:ext cx="71280" cy="147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FD1B644-98E2-4342-B8CC-B8EBBF3C66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95087" y="1089084"/>
                  <a:ext cx="79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CE2BA5C-5E76-477B-A50C-9317A9A0C0D0}"/>
                    </a:ext>
                  </a:extLst>
                </p14:cNvPr>
                <p14:cNvContentPartPr/>
                <p14:nvPr/>
              </p14:nvContentPartPr>
              <p14:xfrm>
                <a:off x="2572927" y="1111404"/>
                <a:ext cx="116640" cy="8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CE2BA5C-5E76-477B-A50C-9317A9A0C0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68607" y="1107084"/>
                  <a:ext cx="125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BCD8187-C4F5-4B1C-A501-D4A3D9DC2F22}"/>
                    </a:ext>
                  </a:extLst>
                </p14:cNvPr>
                <p14:cNvContentPartPr/>
                <p14:nvPr/>
              </p14:nvContentPartPr>
              <p14:xfrm>
                <a:off x="2575447" y="1153524"/>
                <a:ext cx="120960" cy="2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BCD8187-C4F5-4B1C-A501-D4A3D9DC2F2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71127" y="1149204"/>
                  <a:ext cx="129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CFFC1F3-A093-4CE1-9E12-B15A37661AA9}"/>
                    </a:ext>
                  </a:extLst>
                </p14:cNvPr>
                <p14:cNvContentPartPr/>
                <p14:nvPr/>
              </p14:nvContentPartPr>
              <p14:xfrm>
                <a:off x="2820607" y="1067844"/>
                <a:ext cx="92520" cy="70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CFFC1F3-A093-4CE1-9E12-B15A37661AA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16287" y="1063524"/>
                  <a:ext cx="101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99A7C8A-699C-4E1E-8F86-F69CCC2916FE}"/>
                    </a:ext>
                  </a:extLst>
                </p14:cNvPr>
                <p14:cNvContentPartPr/>
                <p14:nvPr/>
              </p14:nvContentPartPr>
              <p14:xfrm>
                <a:off x="2951647" y="1075044"/>
                <a:ext cx="67320" cy="741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99A7C8A-699C-4E1E-8F86-F69CCC2916F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47327" y="1070724"/>
                  <a:ext cx="75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19F9024-572E-4F5F-98F1-9E86B9E5110E}"/>
                    </a:ext>
                  </a:extLst>
                </p14:cNvPr>
                <p14:cNvContentPartPr/>
                <p14:nvPr/>
              </p14:nvContentPartPr>
              <p14:xfrm>
                <a:off x="3045607" y="1079364"/>
                <a:ext cx="95760" cy="63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19F9024-572E-4F5F-98F1-9E86B9E511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41287" y="1075044"/>
                  <a:ext cx="10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A8A56E-BB10-46AF-8FF9-8CF227BF223E}"/>
                    </a:ext>
                  </a:extLst>
                </p14:cNvPr>
                <p14:cNvContentPartPr/>
                <p14:nvPr/>
              </p14:nvContentPartPr>
              <p14:xfrm>
                <a:off x="3265927" y="1089444"/>
                <a:ext cx="7920" cy="57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A8A56E-BB10-46AF-8FF9-8CF227BF22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61607" y="1085124"/>
                  <a:ext cx="16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2ADEB75-FD8C-434A-A7FB-34B290A9D80F}"/>
                    </a:ext>
                  </a:extLst>
                </p14:cNvPr>
                <p14:cNvContentPartPr/>
                <p14:nvPr/>
              </p14:nvContentPartPr>
              <p14:xfrm>
                <a:off x="3246847" y="1116084"/>
                <a:ext cx="76320" cy="3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2ADEB75-FD8C-434A-A7FB-34B290A9D80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42527" y="1111764"/>
                  <a:ext cx="84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3097E83-F025-413E-98F1-1CE334C3E6DC}"/>
                    </a:ext>
                  </a:extLst>
                </p14:cNvPr>
                <p14:cNvContentPartPr/>
                <p14:nvPr/>
              </p14:nvContentPartPr>
              <p14:xfrm>
                <a:off x="3366727" y="1064964"/>
                <a:ext cx="83160" cy="75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3097E83-F025-413E-98F1-1CE334C3E6D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62407" y="1060644"/>
                  <a:ext cx="91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361C372-780A-465F-AE78-31E7808AE265}"/>
                    </a:ext>
                  </a:extLst>
                </p14:cNvPr>
                <p14:cNvContentPartPr/>
                <p14:nvPr/>
              </p14:nvContentPartPr>
              <p14:xfrm>
                <a:off x="3474367" y="1143804"/>
                <a:ext cx="12600" cy="64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361C372-780A-465F-AE78-31E7808AE2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70047" y="1139484"/>
                  <a:ext cx="21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3C0DA3-064B-4944-B129-92F8E3330717}"/>
                    </a:ext>
                  </a:extLst>
                </p14:cNvPr>
                <p14:cNvContentPartPr/>
                <p14:nvPr/>
              </p14:nvContentPartPr>
              <p14:xfrm>
                <a:off x="3543847" y="1046244"/>
                <a:ext cx="75600" cy="102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3C0DA3-064B-4944-B129-92F8E33307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39527" y="1041924"/>
                  <a:ext cx="84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A9BE956-93D2-4E09-BD93-B9B72C741BB9}"/>
                    </a:ext>
                  </a:extLst>
                </p14:cNvPr>
                <p14:cNvContentPartPr/>
                <p14:nvPr/>
              </p14:nvContentPartPr>
              <p14:xfrm>
                <a:off x="3661567" y="1073604"/>
                <a:ext cx="76680" cy="106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A9BE956-93D2-4E09-BD93-B9B72C741B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57247" y="1069284"/>
                  <a:ext cx="85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5175F3F-2D4B-4AEF-9EBE-9AAE11BB377C}"/>
                    </a:ext>
                  </a:extLst>
                </p14:cNvPr>
                <p14:cNvContentPartPr/>
                <p14:nvPr/>
              </p14:nvContentPartPr>
              <p14:xfrm>
                <a:off x="3825367" y="1102764"/>
                <a:ext cx="91080" cy="8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5175F3F-2D4B-4AEF-9EBE-9AAE11BB377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21047" y="1098444"/>
                  <a:ext cx="99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FCDB0CF-EBD1-43E1-B183-C58FF61BB10E}"/>
                    </a:ext>
                  </a:extLst>
                </p14:cNvPr>
                <p14:cNvContentPartPr/>
                <p14:nvPr/>
              </p14:nvContentPartPr>
              <p14:xfrm>
                <a:off x="3959647" y="1046964"/>
                <a:ext cx="75240" cy="109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FCDB0CF-EBD1-43E1-B183-C58FF61BB1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55327" y="1042644"/>
                  <a:ext cx="83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24CF92C-9B61-43D9-A1CD-48FB5BEF1C8A}"/>
                    </a:ext>
                  </a:extLst>
                </p14:cNvPr>
                <p14:cNvContentPartPr/>
                <p14:nvPr/>
              </p14:nvContentPartPr>
              <p14:xfrm>
                <a:off x="4078447" y="1073244"/>
                <a:ext cx="82800" cy="65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24CF92C-9B61-43D9-A1CD-48FB5BEF1C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74127" y="1068924"/>
                  <a:ext cx="91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0061536-8FB9-49A1-A3BA-9A4F1AA1DCEA}"/>
                    </a:ext>
                  </a:extLst>
                </p14:cNvPr>
                <p14:cNvContentPartPr/>
                <p14:nvPr/>
              </p14:nvContentPartPr>
              <p14:xfrm>
                <a:off x="4206607" y="1073244"/>
                <a:ext cx="74880" cy="52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0061536-8FB9-49A1-A3BA-9A4F1AA1DC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02287" y="1068924"/>
                  <a:ext cx="83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DDC0B8B-9597-41E7-B6DC-0FB5DB54865A}"/>
                    </a:ext>
                  </a:extLst>
                </p14:cNvPr>
                <p14:cNvContentPartPr/>
                <p14:nvPr/>
              </p14:nvContentPartPr>
              <p14:xfrm>
                <a:off x="4348447" y="1081164"/>
                <a:ext cx="69480" cy="46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DDC0B8B-9597-41E7-B6DC-0FB5DB5486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44127" y="1076844"/>
                  <a:ext cx="78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C33AE2B-3BA0-4E05-8AA3-373E4D2CEC88}"/>
                    </a:ext>
                  </a:extLst>
                </p14:cNvPr>
                <p14:cNvContentPartPr/>
                <p14:nvPr/>
              </p14:nvContentPartPr>
              <p14:xfrm>
                <a:off x="4385527" y="1016004"/>
                <a:ext cx="360" cy="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C33AE2B-3BA0-4E05-8AA3-373E4D2CEC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81207" y="10116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47D5CCF-414B-42E3-8CA1-DBE50F7A2F06}"/>
                  </a:ext>
                </a:extLst>
              </p14:cNvPr>
              <p14:cNvContentPartPr/>
              <p14:nvPr/>
            </p14:nvContentPartPr>
            <p14:xfrm>
              <a:off x="4668847" y="1030764"/>
              <a:ext cx="16920" cy="1101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47D5CCF-414B-42E3-8CA1-DBE50F7A2F0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664527" y="1026444"/>
                <a:ext cx="255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DA01C922-2874-4F82-B508-DCC5918C6B35}"/>
              </a:ext>
            </a:extLst>
          </p:cNvPr>
          <p:cNvGrpSpPr/>
          <p:nvPr/>
        </p:nvGrpSpPr>
        <p:grpSpPr>
          <a:xfrm>
            <a:off x="4805647" y="1039764"/>
            <a:ext cx="457560" cy="136440"/>
            <a:chOff x="4805647" y="1039764"/>
            <a:chExt cx="45756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14CDF5E-59DB-482E-87CC-4B3E0E65FF64}"/>
                    </a:ext>
                  </a:extLst>
                </p14:cNvPr>
                <p14:cNvContentPartPr/>
                <p14:nvPr/>
              </p14:nvContentPartPr>
              <p14:xfrm>
                <a:off x="4805647" y="1081524"/>
                <a:ext cx="91080" cy="5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14CDF5E-59DB-482E-87CC-4B3E0E65FF6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801327" y="1077204"/>
                  <a:ext cx="99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88D63CE-EDF0-4AB3-9A86-E23A4672A921}"/>
                    </a:ext>
                  </a:extLst>
                </p14:cNvPr>
                <p14:cNvContentPartPr/>
                <p14:nvPr/>
              </p14:nvContentPartPr>
              <p14:xfrm>
                <a:off x="4953967" y="1048764"/>
                <a:ext cx="62640" cy="78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88D63CE-EDF0-4AB3-9A86-E23A4672A92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49647" y="1044444"/>
                  <a:ext cx="71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BC86B61-4A73-4B3E-9934-4BF38E211C6D}"/>
                    </a:ext>
                  </a:extLst>
                </p14:cNvPr>
                <p14:cNvContentPartPr/>
                <p14:nvPr/>
              </p14:nvContentPartPr>
              <p14:xfrm>
                <a:off x="5049727" y="1097364"/>
                <a:ext cx="9720" cy="71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BC86B61-4A73-4B3E-9934-4BF38E211C6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45407" y="1093044"/>
                  <a:ext cx="18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D2A05E6-B08E-47BB-9A3C-38A5B9A8E672}"/>
                    </a:ext>
                  </a:extLst>
                </p14:cNvPr>
                <p14:cNvContentPartPr/>
                <p14:nvPr/>
              </p14:nvContentPartPr>
              <p14:xfrm>
                <a:off x="5078887" y="1039764"/>
                <a:ext cx="61560" cy="87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D2A05E6-B08E-47BB-9A3C-38A5B9A8E67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74567" y="1035444"/>
                  <a:ext cx="70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6AFB0E2-D3BA-45D8-9672-54BB92996575}"/>
                    </a:ext>
                  </a:extLst>
                </p14:cNvPr>
                <p14:cNvContentPartPr/>
                <p14:nvPr/>
              </p14:nvContentPartPr>
              <p14:xfrm>
                <a:off x="5201287" y="1053444"/>
                <a:ext cx="52920" cy="51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6AFB0E2-D3BA-45D8-9672-54BB9299657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96967" y="1049124"/>
                  <a:ext cx="61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EDC89FE-188C-4FF1-9329-2BD9A371E743}"/>
                    </a:ext>
                  </a:extLst>
                </p14:cNvPr>
                <p14:cNvContentPartPr/>
                <p14:nvPr/>
              </p14:nvContentPartPr>
              <p14:xfrm>
                <a:off x="5206687" y="1061364"/>
                <a:ext cx="56520" cy="1148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EDC89FE-188C-4FF1-9329-2BD9A371E74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202367" y="1057044"/>
                  <a:ext cx="6516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B54AF7D-EE36-4239-80B4-5C12F5E6A61F}"/>
                  </a:ext>
                </a:extLst>
              </p14:cNvPr>
              <p14:cNvContentPartPr/>
              <p14:nvPr/>
            </p14:nvContentPartPr>
            <p14:xfrm>
              <a:off x="4633927" y="1319124"/>
              <a:ext cx="10440" cy="1281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B54AF7D-EE36-4239-80B4-5C12F5E6A61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29607" y="1314804"/>
                <a:ext cx="1908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0660B05B-B49E-4C78-AFDF-2C9E7E9178F7}"/>
              </a:ext>
            </a:extLst>
          </p:cNvPr>
          <p:cNvGrpSpPr/>
          <p:nvPr/>
        </p:nvGrpSpPr>
        <p:grpSpPr>
          <a:xfrm>
            <a:off x="4790167" y="1289604"/>
            <a:ext cx="214200" cy="130680"/>
            <a:chOff x="4790167" y="1289604"/>
            <a:chExt cx="21420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F5E691A-B399-4290-8568-522E908A6110}"/>
                    </a:ext>
                  </a:extLst>
                </p14:cNvPr>
                <p14:cNvContentPartPr/>
                <p14:nvPr/>
              </p14:nvContentPartPr>
              <p14:xfrm>
                <a:off x="4790167" y="1333524"/>
                <a:ext cx="20520" cy="2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F5E691A-B399-4290-8568-522E908A611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85847" y="1329204"/>
                  <a:ext cx="29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B248CA2-8DD9-4A7E-8DC7-68DDEE8A4C63}"/>
                    </a:ext>
                  </a:extLst>
                </p14:cNvPr>
                <p14:cNvContentPartPr/>
                <p14:nvPr/>
              </p14:nvContentPartPr>
              <p14:xfrm>
                <a:off x="4890607" y="1304004"/>
                <a:ext cx="80640" cy="116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B248CA2-8DD9-4A7E-8DC7-68DDEE8A4C6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86287" y="1299684"/>
                  <a:ext cx="89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1B7301B-AE37-4D3B-B684-FF1D43C4353B}"/>
                    </a:ext>
                  </a:extLst>
                </p14:cNvPr>
                <p14:cNvContentPartPr/>
                <p14:nvPr/>
              </p14:nvContentPartPr>
              <p14:xfrm>
                <a:off x="4919407" y="1289604"/>
                <a:ext cx="84960" cy="5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1B7301B-AE37-4D3B-B684-FF1D43C4353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15087" y="1285284"/>
                  <a:ext cx="9360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43A7A8BE-845E-46AE-8EA7-827FF69D9883}"/>
              </a:ext>
            </a:extLst>
          </p:cNvPr>
          <p:cNvGrpSpPr/>
          <p:nvPr/>
        </p:nvGrpSpPr>
        <p:grpSpPr>
          <a:xfrm>
            <a:off x="4703407" y="1568604"/>
            <a:ext cx="1110240" cy="165240"/>
            <a:chOff x="4703407" y="1568604"/>
            <a:chExt cx="111024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DC50B0B-EC2F-41A9-85C3-8AA928C9301A}"/>
                    </a:ext>
                  </a:extLst>
                </p14:cNvPr>
                <p14:cNvContentPartPr/>
                <p14:nvPr/>
              </p14:nvContentPartPr>
              <p14:xfrm>
                <a:off x="4765687" y="1617204"/>
                <a:ext cx="10800" cy="116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DC50B0B-EC2F-41A9-85C3-8AA928C9301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61367" y="1612884"/>
                  <a:ext cx="19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91C9BAD-E84A-4F17-9884-9F9C97345668}"/>
                    </a:ext>
                  </a:extLst>
                </p14:cNvPr>
                <p14:cNvContentPartPr/>
                <p14:nvPr/>
              </p14:nvContentPartPr>
              <p14:xfrm>
                <a:off x="4703407" y="1706484"/>
                <a:ext cx="168480" cy="23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91C9BAD-E84A-4F17-9884-9F9C973456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99087" y="1702164"/>
                  <a:ext cx="177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64EC747-DA48-4BCC-984D-62C772356038}"/>
                    </a:ext>
                  </a:extLst>
                </p14:cNvPr>
                <p14:cNvContentPartPr/>
                <p14:nvPr/>
              </p14:nvContentPartPr>
              <p14:xfrm>
                <a:off x="4730407" y="1611444"/>
                <a:ext cx="114840" cy="9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64EC747-DA48-4BCC-984D-62C7723560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26087" y="1607124"/>
                  <a:ext cx="123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E23D45A-0F8C-4D50-B198-73558ABA0A7C}"/>
                    </a:ext>
                  </a:extLst>
                </p14:cNvPr>
                <p14:cNvContentPartPr/>
                <p14:nvPr/>
              </p14:nvContentPartPr>
              <p14:xfrm>
                <a:off x="4886647" y="1595604"/>
                <a:ext cx="111240" cy="119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E23D45A-0F8C-4D50-B198-73558ABA0A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82327" y="1591284"/>
                  <a:ext cx="119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32A02BC-7485-4466-B54C-09A90C698BA0}"/>
                    </a:ext>
                  </a:extLst>
                </p14:cNvPr>
                <p14:cNvContentPartPr/>
                <p14:nvPr/>
              </p14:nvContentPartPr>
              <p14:xfrm>
                <a:off x="5060527" y="1652844"/>
                <a:ext cx="113400" cy="23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32A02BC-7485-4466-B54C-09A90C698B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56207" y="1648524"/>
                  <a:ext cx="122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F410CE8-78D8-4E76-9EF2-076E2CD55D4E}"/>
                    </a:ext>
                  </a:extLst>
                </p14:cNvPr>
                <p14:cNvContentPartPr/>
                <p14:nvPr/>
              </p14:nvContentPartPr>
              <p14:xfrm>
                <a:off x="5238367" y="1568604"/>
                <a:ext cx="111600" cy="133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F410CE8-78D8-4E76-9EF2-076E2CD55D4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34047" y="1564284"/>
                  <a:ext cx="120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57D0CD8-2C8B-4F14-A5C3-180674D3EF11}"/>
                    </a:ext>
                  </a:extLst>
                </p14:cNvPr>
                <p14:cNvContentPartPr/>
                <p14:nvPr/>
              </p14:nvContentPartPr>
              <p14:xfrm>
                <a:off x="5365807" y="1615044"/>
                <a:ext cx="447840" cy="1004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57D0CD8-2C8B-4F14-A5C3-180674D3EF1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61487" y="1610724"/>
                  <a:ext cx="45648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53308EE0-A4F9-4485-953C-44463B205AA8}"/>
                  </a:ext>
                </a:extLst>
              </p14:cNvPr>
              <p14:cNvContentPartPr/>
              <p14:nvPr/>
            </p14:nvContentPartPr>
            <p14:xfrm>
              <a:off x="9300967" y="1301484"/>
              <a:ext cx="30960" cy="457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3308EE0-A4F9-4485-953C-44463B205AA8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296647" y="1297164"/>
                <a:ext cx="39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15832BD-9EC3-4970-9522-0625108CF437}"/>
                  </a:ext>
                </a:extLst>
              </p14:cNvPr>
              <p14:cNvContentPartPr/>
              <p14:nvPr/>
            </p14:nvContentPartPr>
            <p14:xfrm>
              <a:off x="2438647" y="1809084"/>
              <a:ext cx="72000" cy="82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15832BD-9EC3-4970-9522-0625108CF43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434327" y="1804764"/>
                <a:ext cx="80640" cy="1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D463DB5F-1B9C-481A-9CE5-0FAF33C35B2B}"/>
              </a:ext>
            </a:extLst>
          </p:cNvPr>
          <p:cNvGrpSpPr/>
          <p:nvPr/>
        </p:nvGrpSpPr>
        <p:grpSpPr>
          <a:xfrm>
            <a:off x="165967" y="2061804"/>
            <a:ext cx="1003680" cy="214200"/>
            <a:chOff x="165967" y="2061804"/>
            <a:chExt cx="100368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A932196-0814-44F4-9853-26FE200D6511}"/>
                    </a:ext>
                  </a:extLst>
                </p14:cNvPr>
                <p14:cNvContentPartPr/>
                <p14:nvPr/>
              </p14:nvContentPartPr>
              <p14:xfrm>
                <a:off x="165967" y="2074404"/>
                <a:ext cx="137520" cy="201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A932196-0814-44F4-9853-26FE200D651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1647" y="2070084"/>
                  <a:ext cx="146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BDB30D7-5CF8-43C6-9718-5A37000596AB}"/>
                    </a:ext>
                  </a:extLst>
                </p14:cNvPr>
                <p14:cNvContentPartPr/>
                <p14:nvPr/>
              </p14:nvContentPartPr>
              <p14:xfrm>
                <a:off x="352807" y="2061804"/>
                <a:ext cx="199440" cy="1749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BDB30D7-5CF8-43C6-9718-5A37000596A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8487" y="2057484"/>
                  <a:ext cx="208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EC6814C-76F5-462F-832E-E05D5A91D20D}"/>
                    </a:ext>
                  </a:extLst>
                </p14:cNvPr>
                <p14:cNvContentPartPr/>
                <p14:nvPr/>
              </p14:nvContentPartPr>
              <p14:xfrm>
                <a:off x="534607" y="2077644"/>
                <a:ext cx="149400" cy="138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EC6814C-76F5-462F-832E-E05D5A91D2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0287" y="2073324"/>
                  <a:ext cx="158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B4D6544-26C5-45B1-A223-D0C53F1405FE}"/>
                    </a:ext>
                  </a:extLst>
                </p14:cNvPr>
                <p14:cNvContentPartPr/>
                <p14:nvPr/>
              </p14:nvContentPartPr>
              <p14:xfrm>
                <a:off x="691207" y="2136324"/>
                <a:ext cx="135360" cy="93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B4D6544-26C5-45B1-A223-D0C53F1405F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6887" y="2132004"/>
                  <a:ext cx="144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EE4194D-B48C-4C2F-9FC4-791D4EE94ABF}"/>
                    </a:ext>
                  </a:extLst>
                </p14:cNvPr>
                <p14:cNvContentPartPr/>
                <p14:nvPr/>
              </p14:nvContentPartPr>
              <p14:xfrm>
                <a:off x="865807" y="2165844"/>
                <a:ext cx="129600" cy="525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EE4194D-B48C-4C2F-9FC4-791D4EE94AB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1487" y="2161524"/>
                  <a:ext cx="138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EB7D7F4-227F-49F0-91F6-02AE252BCFF1}"/>
                    </a:ext>
                  </a:extLst>
                </p14:cNvPr>
                <p14:cNvContentPartPr/>
                <p14:nvPr/>
              </p14:nvContentPartPr>
              <p14:xfrm>
                <a:off x="1005487" y="2072244"/>
                <a:ext cx="164160" cy="167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EB7D7F4-227F-49F0-91F6-02AE252BCFF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1167" y="2067924"/>
                  <a:ext cx="1728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74833ED4-E57C-4D61-8D3B-7ECAB00E0726}"/>
              </a:ext>
            </a:extLst>
          </p:cNvPr>
          <p:cNvGrpSpPr/>
          <p:nvPr/>
        </p:nvGrpSpPr>
        <p:grpSpPr>
          <a:xfrm>
            <a:off x="1334167" y="2164044"/>
            <a:ext cx="11160" cy="93960"/>
            <a:chOff x="1334167" y="2164044"/>
            <a:chExt cx="1116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4E30D35-0846-4B71-BF32-00AAEABF0139}"/>
                    </a:ext>
                  </a:extLst>
                </p14:cNvPr>
                <p14:cNvContentPartPr/>
                <p14:nvPr/>
              </p14:nvContentPartPr>
              <p14:xfrm>
                <a:off x="1337047" y="2164044"/>
                <a:ext cx="2880" cy="34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4E30D35-0846-4B71-BF32-00AAEABF013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332727" y="2159724"/>
                  <a:ext cx="11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1A7322C-94A6-40B9-984E-E186D18AA647}"/>
                    </a:ext>
                  </a:extLst>
                </p14:cNvPr>
                <p14:cNvContentPartPr/>
                <p14:nvPr/>
              </p14:nvContentPartPr>
              <p14:xfrm>
                <a:off x="1334167" y="2245764"/>
                <a:ext cx="11160" cy="12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1A7322C-94A6-40B9-984E-E186D18AA64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29847" y="2241444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94F1A798-D30F-438B-B251-4D852E96CAED}"/>
              </a:ext>
            </a:extLst>
          </p:cNvPr>
          <p:cNvGrpSpPr/>
          <p:nvPr/>
        </p:nvGrpSpPr>
        <p:grpSpPr>
          <a:xfrm>
            <a:off x="1566727" y="1731684"/>
            <a:ext cx="1829880" cy="1108440"/>
            <a:chOff x="1566727" y="1731684"/>
            <a:chExt cx="1829880" cy="11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550FEB3-D60B-4095-BEDF-D99ADF05C913}"/>
                    </a:ext>
                  </a:extLst>
                </p14:cNvPr>
                <p14:cNvContentPartPr/>
                <p14:nvPr/>
              </p14:nvContentPartPr>
              <p14:xfrm>
                <a:off x="1612447" y="2023284"/>
                <a:ext cx="89640" cy="129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550FEB3-D60B-4095-BEDF-D99ADF05C91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08127" y="2018964"/>
                  <a:ext cx="98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49AC185-81AB-48FA-B80A-D27E8EEEF676}"/>
                    </a:ext>
                  </a:extLst>
                </p14:cNvPr>
                <p14:cNvContentPartPr/>
                <p14:nvPr/>
              </p14:nvContentPartPr>
              <p14:xfrm>
                <a:off x="1566727" y="2201844"/>
                <a:ext cx="164160" cy="19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49AC185-81AB-48FA-B80A-D27E8EEEF67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62407" y="2197524"/>
                  <a:ext cx="172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394052F-2C34-49EC-A76D-6A3A3A894516}"/>
                    </a:ext>
                  </a:extLst>
                </p14:cNvPr>
                <p14:cNvContentPartPr/>
                <p14:nvPr/>
              </p14:nvContentPartPr>
              <p14:xfrm>
                <a:off x="1625407" y="2298324"/>
                <a:ext cx="15840" cy="1771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394052F-2C34-49EC-A76D-6A3A3A89451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21087" y="2294004"/>
                  <a:ext cx="24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43903D3-E6C0-4568-B6B8-E25E8500DEB2}"/>
                    </a:ext>
                  </a:extLst>
                </p14:cNvPr>
                <p14:cNvContentPartPr/>
                <p14:nvPr/>
              </p14:nvContentPartPr>
              <p14:xfrm>
                <a:off x="1600207" y="2305164"/>
                <a:ext cx="137160" cy="550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43903D3-E6C0-4568-B6B8-E25E8500DEB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95887" y="2300844"/>
                  <a:ext cx="145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9B98CD8-F4A8-492C-97BC-216D74D3BA6C}"/>
                    </a:ext>
                  </a:extLst>
                </p14:cNvPr>
                <p14:cNvContentPartPr/>
                <p14:nvPr/>
              </p14:nvContentPartPr>
              <p14:xfrm>
                <a:off x="1855807" y="2205084"/>
                <a:ext cx="135000" cy="11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9B98CD8-F4A8-492C-97BC-216D74D3BA6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51487" y="2200764"/>
                  <a:ext cx="143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A8C2C9E-0762-451A-BECF-F867206493D2}"/>
                    </a:ext>
                  </a:extLst>
                </p14:cNvPr>
                <p14:cNvContentPartPr/>
                <p14:nvPr/>
              </p14:nvContentPartPr>
              <p14:xfrm>
                <a:off x="1869847" y="2237484"/>
                <a:ext cx="128160" cy="16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A8C2C9E-0762-451A-BECF-F867206493D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65527" y="2233164"/>
                  <a:ext cx="13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0B73A1C-FF67-4D7A-81E7-7B6D4448757A}"/>
                    </a:ext>
                  </a:extLst>
                </p14:cNvPr>
                <p14:cNvContentPartPr/>
                <p14:nvPr/>
              </p14:nvContentPartPr>
              <p14:xfrm>
                <a:off x="2121127" y="2181324"/>
                <a:ext cx="165960" cy="1022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0B73A1C-FF67-4D7A-81E7-7B6D4448757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16807" y="2177004"/>
                  <a:ext cx="174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BF5C887-EA07-42A8-8637-9BF400573ABA}"/>
                    </a:ext>
                  </a:extLst>
                </p14:cNvPr>
                <p14:cNvContentPartPr/>
                <p14:nvPr/>
              </p14:nvContentPartPr>
              <p14:xfrm>
                <a:off x="2412367" y="2216604"/>
                <a:ext cx="90720" cy="118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BF5C887-EA07-42A8-8637-9BF400573AB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408047" y="2212284"/>
                  <a:ext cx="99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33DBC93-F0BE-4AA9-95E3-E41856DE0D13}"/>
                    </a:ext>
                  </a:extLst>
                </p14:cNvPr>
                <p14:cNvContentPartPr/>
                <p14:nvPr/>
              </p14:nvContentPartPr>
              <p14:xfrm>
                <a:off x="2430367" y="2259084"/>
                <a:ext cx="81000" cy="162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33DBC93-F0BE-4AA9-95E3-E41856DE0D1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26047" y="2254764"/>
                  <a:ext cx="89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58B9121-9B28-42CA-BF06-C213EFED6502}"/>
                    </a:ext>
                  </a:extLst>
                </p14:cNvPr>
                <p14:cNvContentPartPr/>
                <p14:nvPr/>
              </p14:nvContentPartPr>
              <p14:xfrm>
                <a:off x="2588047" y="2130564"/>
                <a:ext cx="95040" cy="1522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58B9121-9B28-42CA-BF06-C213EFED650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83727" y="2126244"/>
                  <a:ext cx="103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42D960F-6588-42CA-BAEA-0447159BD228}"/>
                    </a:ext>
                  </a:extLst>
                </p14:cNvPr>
                <p14:cNvContentPartPr/>
                <p14:nvPr/>
              </p14:nvContentPartPr>
              <p14:xfrm>
                <a:off x="2736007" y="2132724"/>
                <a:ext cx="66240" cy="1400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42D960F-6588-42CA-BAEA-0447159BD22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31687" y="2128404"/>
                  <a:ext cx="74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96AA998-9034-48C1-9F56-2827863667E8}"/>
                    </a:ext>
                  </a:extLst>
                </p14:cNvPr>
                <p14:cNvContentPartPr/>
                <p14:nvPr/>
              </p14:nvContentPartPr>
              <p14:xfrm>
                <a:off x="2840047" y="2183844"/>
                <a:ext cx="57600" cy="43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96AA998-9034-48C1-9F56-2827863667E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35727" y="2179524"/>
                  <a:ext cx="66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621B802-BF5D-4DB8-89DB-73A319A53909}"/>
                    </a:ext>
                  </a:extLst>
                </p14:cNvPr>
                <p14:cNvContentPartPr/>
                <p14:nvPr/>
              </p14:nvContentPartPr>
              <p14:xfrm>
                <a:off x="2868847" y="2184924"/>
                <a:ext cx="28440" cy="159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621B802-BF5D-4DB8-89DB-73A319A5390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64527" y="2180604"/>
                  <a:ext cx="37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7694619-5D4A-4325-9FBC-6537E697D6EC}"/>
                    </a:ext>
                  </a:extLst>
                </p14:cNvPr>
                <p14:cNvContentPartPr/>
                <p14:nvPr/>
              </p14:nvContentPartPr>
              <p14:xfrm>
                <a:off x="2971447" y="2254044"/>
                <a:ext cx="3240" cy="68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7694619-5D4A-4325-9FBC-6537E697D6E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967127" y="2249724"/>
                  <a:ext cx="11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E397716-E317-496A-BDCC-9D303748DE3F}"/>
                    </a:ext>
                  </a:extLst>
                </p14:cNvPr>
                <p14:cNvContentPartPr/>
                <p14:nvPr/>
              </p14:nvContentPartPr>
              <p14:xfrm>
                <a:off x="3048847" y="2191044"/>
                <a:ext cx="46800" cy="694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E397716-E317-496A-BDCC-9D303748DE3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44527" y="2186724"/>
                  <a:ext cx="55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0DF2602-557B-4855-B981-640575ED92F0}"/>
                    </a:ext>
                  </a:extLst>
                </p14:cNvPr>
                <p14:cNvContentPartPr/>
                <p14:nvPr/>
              </p14:nvContentPartPr>
              <p14:xfrm>
                <a:off x="3044527" y="2106084"/>
                <a:ext cx="4320" cy="9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0DF2602-557B-4855-B981-640575ED92F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40207" y="2101764"/>
                  <a:ext cx="12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A70BF07-8B8E-4D84-B829-CA3AE56C4F3F}"/>
                    </a:ext>
                  </a:extLst>
                </p14:cNvPr>
                <p14:cNvContentPartPr/>
                <p14:nvPr/>
              </p14:nvContentPartPr>
              <p14:xfrm>
                <a:off x="3132727" y="2106444"/>
                <a:ext cx="42840" cy="262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A70BF07-8B8E-4D84-B829-CA3AE56C4F3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28407" y="2102124"/>
                  <a:ext cx="51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87AFDFF-1D73-4BB4-9405-493F11D6E083}"/>
                    </a:ext>
                  </a:extLst>
                </p14:cNvPr>
                <p14:cNvContentPartPr/>
                <p14:nvPr/>
              </p14:nvContentPartPr>
              <p14:xfrm>
                <a:off x="1597687" y="2482284"/>
                <a:ext cx="547920" cy="96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87AFDFF-1D73-4BB4-9405-493F11D6E08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593367" y="2477964"/>
                  <a:ext cx="556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47E79E8-143B-4058-880A-A3D7ED1E270A}"/>
                    </a:ext>
                  </a:extLst>
                </p14:cNvPr>
                <p14:cNvContentPartPr/>
                <p14:nvPr/>
              </p14:nvContentPartPr>
              <p14:xfrm>
                <a:off x="2216527" y="2437644"/>
                <a:ext cx="753120" cy="168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47E79E8-143B-4058-880A-A3D7ED1E270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12207" y="2433324"/>
                  <a:ext cx="761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AAB7CC0-07AF-428F-AF7F-15FC2DACD043}"/>
                    </a:ext>
                  </a:extLst>
                </p14:cNvPr>
                <p14:cNvContentPartPr/>
                <p14:nvPr/>
              </p14:nvContentPartPr>
              <p14:xfrm>
                <a:off x="1743847" y="2660484"/>
                <a:ext cx="114840" cy="1796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AAB7CC0-07AF-428F-AF7F-15FC2DACD04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39527" y="2656164"/>
                  <a:ext cx="123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D48C231-2C95-4497-B65B-8FE93A2B6386}"/>
                    </a:ext>
                  </a:extLst>
                </p14:cNvPr>
                <p14:cNvContentPartPr/>
                <p14:nvPr/>
              </p14:nvContentPartPr>
              <p14:xfrm>
                <a:off x="1902247" y="2681004"/>
                <a:ext cx="112320" cy="129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D48C231-2C95-4497-B65B-8FE93A2B638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97927" y="2676684"/>
                  <a:ext cx="120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8B5FA2C-135E-4F01-B011-ED2E97F5D7DA}"/>
                    </a:ext>
                  </a:extLst>
                </p14:cNvPr>
                <p14:cNvContentPartPr/>
                <p14:nvPr/>
              </p14:nvContentPartPr>
              <p14:xfrm>
                <a:off x="2057767" y="2745084"/>
                <a:ext cx="53280" cy="5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8B5FA2C-135E-4F01-B011-ED2E97F5D7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53447" y="2740764"/>
                  <a:ext cx="61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13C3CFD-5D5A-4A2E-A78A-ADC1993DB01B}"/>
                    </a:ext>
                  </a:extLst>
                </p14:cNvPr>
                <p14:cNvContentPartPr/>
                <p14:nvPr/>
              </p14:nvContentPartPr>
              <p14:xfrm>
                <a:off x="2218687" y="2696124"/>
                <a:ext cx="3960" cy="93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13C3CFD-5D5A-4A2E-A78A-ADC1993DB01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14367" y="2691804"/>
                  <a:ext cx="12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157F156-1B1C-4FCC-85C1-D6C3BB2CF7B8}"/>
                    </a:ext>
                  </a:extLst>
                </p14:cNvPr>
                <p14:cNvContentPartPr/>
                <p14:nvPr/>
              </p14:nvContentPartPr>
              <p14:xfrm>
                <a:off x="2164687" y="2660484"/>
                <a:ext cx="125280" cy="1317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157F156-1B1C-4FCC-85C1-D6C3BB2CF7B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60367" y="2656164"/>
                  <a:ext cx="133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3730789-E152-4ACD-9118-DEA589200E27}"/>
                    </a:ext>
                  </a:extLst>
                </p14:cNvPr>
                <p14:cNvContentPartPr/>
                <p14:nvPr/>
              </p14:nvContentPartPr>
              <p14:xfrm>
                <a:off x="2327767" y="2699004"/>
                <a:ext cx="95400" cy="77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3730789-E152-4ACD-9118-DEA589200E2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23447" y="2694684"/>
                  <a:ext cx="10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20C74DC-2467-4FE5-AC99-9FABCAD20A20}"/>
                    </a:ext>
                  </a:extLst>
                </p14:cNvPr>
                <p14:cNvContentPartPr/>
                <p14:nvPr/>
              </p14:nvContentPartPr>
              <p14:xfrm>
                <a:off x="2424967" y="2635284"/>
                <a:ext cx="91440" cy="131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20C74DC-2467-4FE5-AC99-9FABCAD20A2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20647" y="2630964"/>
                  <a:ext cx="100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2BBF1BA-669F-49F1-8747-919B862331EA}"/>
                    </a:ext>
                  </a:extLst>
                </p14:cNvPr>
                <p14:cNvContentPartPr/>
                <p14:nvPr/>
              </p14:nvContentPartPr>
              <p14:xfrm>
                <a:off x="2565007" y="2729964"/>
                <a:ext cx="13320" cy="252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2BBF1BA-669F-49F1-8747-919B862331E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60687" y="2725644"/>
                  <a:ext cx="2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367B4D8-DB19-489C-9CBA-0895317351C8}"/>
                    </a:ext>
                  </a:extLst>
                </p14:cNvPr>
                <p14:cNvContentPartPr/>
                <p14:nvPr/>
              </p14:nvContentPartPr>
              <p14:xfrm>
                <a:off x="1611727" y="1873164"/>
                <a:ext cx="621000" cy="1314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367B4D8-DB19-489C-9CBA-0895317351C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07407" y="1868844"/>
                  <a:ext cx="629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0C2A878-FCD6-4C86-9E3D-D6047AF87289}"/>
                    </a:ext>
                  </a:extLst>
                </p14:cNvPr>
                <p14:cNvContentPartPr/>
                <p14:nvPr/>
              </p14:nvContentPartPr>
              <p14:xfrm>
                <a:off x="1802527" y="1731684"/>
                <a:ext cx="195840" cy="1562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0C2A878-FCD6-4C86-9E3D-D6047AF8728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98207" y="1727364"/>
                  <a:ext cx="204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2704099-B09C-4BCD-A05C-46CFE89E22E0}"/>
                    </a:ext>
                  </a:extLst>
                </p14:cNvPr>
                <p14:cNvContentPartPr/>
                <p14:nvPr/>
              </p14:nvContentPartPr>
              <p14:xfrm>
                <a:off x="1983247" y="1823484"/>
                <a:ext cx="102600" cy="161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2704099-B09C-4BCD-A05C-46CFE89E22E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978927" y="1819164"/>
                  <a:ext cx="11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88C3060-33E4-47CF-A421-FF96C66E6BF6}"/>
                    </a:ext>
                  </a:extLst>
                </p14:cNvPr>
                <p14:cNvContentPartPr/>
                <p14:nvPr/>
              </p14:nvContentPartPr>
              <p14:xfrm>
                <a:off x="2087647" y="1788564"/>
                <a:ext cx="61560" cy="126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88C3060-33E4-47CF-A421-FF96C66E6BF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083327" y="1784244"/>
                  <a:ext cx="70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06D4B6F-6938-4A25-B9CB-9D9D0544365B}"/>
                    </a:ext>
                  </a:extLst>
                </p14:cNvPr>
                <p14:cNvContentPartPr/>
                <p14:nvPr/>
              </p14:nvContentPartPr>
              <p14:xfrm>
                <a:off x="2170447" y="1791084"/>
                <a:ext cx="110880" cy="1314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06D4B6F-6938-4A25-B9CB-9D9D0544365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166127" y="1786764"/>
                  <a:ext cx="119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72B0559-A4EE-416D-8656-48F7CEF0668C}"/>
                    </a:ext>
                  </a:extLst>
                </p14:cNvPr>
                <p14:cNvContentPartPr/>
                <p14:nvPr/>
              </p14:nvContentPartPr>
              <p14:xfrm>
                <a:off x="2598487" y="2036604"/>
                <a:ext cx="551520" cy="601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72B0559-A4EE-416D-8656-48F7CEF0668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594167" y="2032284"/>
                  <a:ext cx="560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BC8D880-A8DD-49E8-BBD7-0E178DD34A08}"/>
                    </a:ext>
                  </a:extLst>
                </p14:cNvPr>
                <p14:cNvContentPartPr/>
                <p14:nvPr/>
              </p14:nvContentPartPr>
              <p14:xfrm>
                <a:off x="2695687" y="1912044"/>
                <a:ext cx="88560" cy="1011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BC8D880-A8DD-49E8-BBD7-0E178DD34A0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91367" y="1907724"/>
                  <a:ext cx="97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9B07E7D-7EB1-47D5-AB16-1604C8188821}"/>
                    </a:ext>
                  </a:extLst>
                </p14:cNvPr>
                <p14:cNvContentPartPr/>
                <p14:nvPr/>
              </p14:nvContentPartPr>
              <p14:xfrm>
                <a:off x="2822767" y="1961004"/>
                <a:ext cx="82440" cy="658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9B07E7D-7EB1-47D5-AB16-1604C818882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18447" y="1956684"/>
                  <a:ext cx="91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7C08D3F-B768-43BA-9EF8-04A680523FB8}"/>
                    </a:ext>
                  </a:extLst>
                </p14:cNvPr>
                <p14:cNvContentPartPr/>
                <p14:nvPr/>
              </p14:nvContentPartPr>
              <p14:xfrm>
                <a:off x="2927887" y="1897284"/>
                <a:ext cx="88560" cy="1224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7C08D3F-B768-43BA-9EF8-04A680523FB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23567" y="1892964"/>
                  <a:ext cx="97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0BBB744-9295-4398-8874-072A3151B84E}"/>
                    </a:ext>
                  </a:extLst>
                </p14:cNvPr>
                <p14:cNvContentPartPr/>
                <p14:nvPr/>
              </p14:nvContentPartPr>
              <p14:xfrm>
                <a:off x="3049567" y="1903764"/>
                <a:ext cx="130680" cy="1512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0BBB744-9295-4398-8874-072A3151B84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045247" y="1899444"/>
                  <a:ext cx="139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2C1507F-859C-45B1-B191-89B048C135E5}"/>
                    </a:ext>
                  </a:extLst>
                </p14:cNvPr>
                <p14:cNvContentPartPr/>
                <p14:nvPr/>
              </p14:nvContentPartPr>
              <p14:xfrm>
                <a:off x="3166567" y="1954524"/>
                <a:ext cx="95400" cy="496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2C1507F-859C-45B1-B191-89B048C135E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62247" y="1950204"/>
                  <a:ext cx="104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8BE4EED-DACC-4D64-97BB-8DF8A44016E5}"/>
                    </a:ext>
                  </a:extLst>
                </p14:cNvPr>
                <p14:cNvContentPartPr/>
                <p14:nvPr/>
              </p14:nvContentPartPr>
              <p14:xfrm>
                <a:off x="3254407" y="1923204"/>
                <a:ext cx="142200" cy="173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8BE4EED-DACC-4D64-97BB-8DF8A44016E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50087" y="1918884"/>
                  <a:ext cx="1508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FB9CFA51-3B34-4809-A7B9-9D881E81927A}"/>
              </a:ext>
            </a:extLst>
          </p:cNvPr>
          <p:cNvGrpSpPr/>
          <p:nvPr/>
        </p:nvGrpSpPr>
        <p:grpSpPr>
          <a:xfrm>
            <a:off x="3351247" y="2162604"/>
            <a:ext cx="230040" cy="141120"/>
            <a:chOff x="3351247" y="2162604"/>
            <a:chExt cx="23004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4ADBFC9-625E-48CA-A1E9-41E29EC2EB00}"/>
                    </a:ext>
                  </a:extLst>
                </p14:cNvPr>
                <p14:cNvContentPartPr/>
                <p14:nvPr/>
              </p14:nvContentPartPr>
              <p14:xfrm>
                <a:off x="3351247" y="2214804"/>
                <a:ext cx="122760" cy="36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4ADBFC9-625E-48CA-A1E9-41E29EC2EB0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46927" y="2210484"/>
                  <a:ext cx="131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4F90D73-C342-457B-99DA-0F2CB80F53BD}"/>
                    </a:ext>
                  </a:extLst>
                </p14:cNvPr>
                <p14:cNvContentPartPr/>
                <p14:nvPr/>
              </p14:nvContentPartPr>
              <p14:xfrm>
                <a:off x="3386527" y="2234604"/>
                <a:ext cx="81000" cy="280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4F90D73-C342-457B-99DA-0F2CB80F53B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82207" y="2230284"/>
                  <a:ext cx="89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17B9A88-9633-4276-AC75-B33E2413119C}"/>
                    </a:ext>
                  </a:extLst>
                </p14:cNvPr>
                <p14:cNvContentPartPr/>
                <p14:nvPr/>
              </p14:nvContentPartPr>
              <p14:xfrm>
                <a:off x="3491647" y="2162604"/>
                <a:ext cx="89640" cy="141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17B9A88-9633-4276-AC75-B33E2413119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87327" y="2158284"/>
                  <a:ext cx="982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00DA242A-CDDA-4753-9F99-C7B4B94B3447}"/>
              </a:ext>
            </a:extLst>
          </p:cNvPr>
          <p:cNvGrpSpPr/>
          <p:nvPr/>
        </p:nvGrpSpPr>
        <p:grpSpPr>
          <a:xfrm>
            <a:off x="3761287" y="2061084"/>
            <a:ext cx="1969560" cy="369000"/>
            <a:chOff x="3761287" y="2061084"/>
            <a:chExt cx="19695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00FE24B-6ED8-4662-A23E-147A2BAD4B37}"/>
                    </a:ext>
                  </a:extLst>
                </p14:cNvPr>
                <p14:cNvContentPartPr/>
                <p14:nvPr/>
              </p14:nvContentPartPr>
              <p14:xfrm>
                <a:off x="3815647" y="2061084"/>
                <a:ext cx="67320" cy="1119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00FE24B-6ED8-4662-A23E-147A2BAD4B3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811327" y="2056764"/>
                  <a:ext cx="75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B3717FE-7ECE-479A-ACE0-EA1467E570B5}"/>
                    </a:ext>
                  </a:extLst>
                </p14:cNvPr>
                <p14:cNvContentPartPr/>
                <p14:nvPr/>
              </p14:nvContentPartPr>
              <p14:xfrm>
                <a:off x="3864607" y="2133804"/>
                <a:ext cx="74880" cy="60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B3717FE-7ECE-479A-ACE0-EA1467E570B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60287" y="2129484"/>
                  <a:ext cx="83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CC67261-8D66-421D-85E0-7AF640DA0A50}"/>
                    </a:ext>
                  </a:extLst>
                </p14:cNvPr>
                <p14:cNvContentPartPr/>
                <p14:nvPr/>
              </p14:nvContentPartPr>
              <p14:xfrm>
                <a:off x="3952447" y="2098884"/>
                <a:ext cx="89640" cy="993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CC67261-8D66-421D-85E0-7AF640DA0A5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8127" y="2094564"/>
                  <a:ext cx="9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898CB7C-E4E0-42FA-8E35-05E5C5CF1539}"/>
                    </a:ext>
                  </a:extLst>
                </p14:cNvPr>
                <p14:cNvContentPartPr/>
                <p14:nvPr/>
              </p14:nvContentPartPr>
              <p14:xfrm>
                <a:off x="4069807" y="2090604"/>
                <a:ext cx="124920" cy="831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898CB7C-E4E0-42FA-8E35-05E5C5CF153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65487" y="2086284"/>
                  <a:ext cx="133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981DD26-25C3-4043-A7E9-839B8F3F8E65}"/>
                    </a:ext>
                  </a:extLst>
                </p14:cNvPr>
                <p14:cNvContentPartPr/>
                <p14:nvPr/>
              </p14:nvContentPartPr>
              <p14:xfrm>
                <a:off x="3761287" y="2227764"/>
                <a:ext cx="422640" cy="327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981DD26-25C3-4043-A7E9-839B8F3F8E6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56967" y="2223444"/>
                  <a:ext cx="43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A4A4458-BD49-48E7-A7C6-8E0BD03F3724}"/>
                    </a:ext>
                  </a:extLst>
                </p14:cNvPr>
                <p14:cNvContentPartPr/>
                <p14:nvPr/>
              </p14:nvContentPartPr>
              <p14:xfrm>
                <a:off x="3916087" y="2324244"/>
                <a:ext cx="144720" cy="1058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A4A4458-BD49-48E7-A7C6-8E0BD03F372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911767" y="2319924"/>
                  <a:ext cx="153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6C81386-3CE8-4841-9151-2AC6E33CDF8D}"/>
                    </a:ext>
                  </a:extLst>
                </p14:cNvPr>
                <p14:cNvContentPartPr/>
                <p14:nvPr/>
              </p14:nvContentPartPr>
              <p14:xfrm>
                <a:off x="4311727" y="2216604"/>
                <a:ext cx="126000" cy="22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6C81386-3CE8-4841-9151-2AC6E33CDF8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307407" y="2212284"/>
                  <a:ext cx="134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8D3B6E2-960A-463B-9BF8-6BD02E24BE57}"/>
                    </a:ext>
                  </a:extLst>
                </p14:cNvPr>
                <p14:cNvContentPartPr/>
                <p14:nvPr/>
              </p14:nvContentPartPr>
              <p14:xfrm>
                <a:off x="4332967" y="2278164"/>
                <a:ext cx="109440" cy="13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8D3B6E2-960A-463B-9BF8-6BD02E24BE5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28647" y="2273844"/>
                  <a:ext cx="118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A76BEDC-681A-4B02-B4A7-91BB23D40EEC}"/>
                    </a:ext>
                  </a:extLst>
                </p14:cNvPr>
                <p14:cNvContentPartPr/>
                <p14:nvPr/>
              </p14:nvContentPartPr>
              <p14:xfrm>
                <a:off x="4574527" y="2169084"/>
                <a:ext cx="129600" cy="1317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A76BEDC-681A-4B02-B4A7-91BB23D40EE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570207" y="2164764"/>
                  <a:ext cx="138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0CEC16B-55E8-43B5-A2DE-F3C33D621A0F}"/>
                    </a:ext>
                  </a:extLst>
                </p14:cNvPr>
                <p14:cNvContentPartPr/>
                <p14:nvPr/>
              </p14:nvContentPartPr>
              <p14:xfrm>
                <a:off x="4732567" y="2282124"/>
                <a:ext cx="14760" cy="83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0CEC16B-55E8-43B5-A2DE-F3C33D621A0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28247" y="2277804"/>
                  <a:ext cx="23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090A6FD-C413-42EB-9A88-00BAD4087384}"/>
                    </a:ext>
                  </a:extLst>
                </p14:cNvPr>
                <p14:cNvContentPartPr/>
                <p14:nvPr/>
              </p14:nvContentPartPr>
              <p14:xfrm>
                <a:off x="4781527" y="2183844"/>
                <a:ext cx="82080" cy="133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090A6FD-C413-42EB-9A88-00BAD408738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77207" y="2179524"/>
                  <a:ext cx="90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190DBCD-1B58-4CA9-B121-8D597F44843D}"/>
                    </a:ext>
                  </a:extLst>
                </p14:cNvPr>
                <p14:cNvContentPartPr/>
                <p14:nvPr/>
              </p14:nvContentPartPr>
              <p14:xfrm>
                <a:off x="4800607" y="2177004"/>
                <a:ext cx="198000" cy="60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190DBCD-1B58-4CA9-B121-8D597F44843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796287" y="2172684"/>
                  <a:ext cx="206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ABB3B84-C27F-471E-86DE-7058E0FA7B0A}"/>
                    </a:ext>
                  </a:extLst>
                </p14:cNvPr>
                <p14:cNvContentPartPr/>
                <p14:nvPr/>
              </p14:nvContentPartPr>
              <p14:xfrm>
                <a:off x="4970887" y="2194644"/>
                <a:ext cx="68760" cy="1594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ABB3B84-C27F-471E-86DE-7058E0FA7B0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66567" y="2190324"/>
                  <a:ext cx="77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1199B94-9A03-47D6-9A1F-71825FDA44DF}"/>
                    </a:ext>
                  </a:extLst>
                </p14:cNvPr>
                <p14:cNvContentPartPr/>
                <p14:nvPr/>
              </p14:nvContentPartPr>
              <p14:xfrm>
                <a:off x="5115967" y="2213364"/>
                <a:ext cx="99720" cy="19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1199B94-9A03-47D6-9A1F-71825FDA44D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111647" y="2209044"/>
                  <a:ext cx="10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8F628B3-16A3-4799-B063-0AFB7B63FBFC}"/>
                    </a:ext>
                  </a:extLst>
                </p14:cNvPr>
                <p14:cNvContentPartPr/>
                <p14:nvPr/>
              </p14:nvContentPartPr>
              <p14:xfrm>
                <a:off x="5271127" y="2145324"/>
                <a:ext cx="87840" cy="127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8F628B3-16A3-4799-B063-0AFB7B63FBF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66807" y="2141004"/>
                  <a:ext cx="96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7EE05BD-5024-4806-A06B-600B31B241DB}"/>
                    </a:ext>
                  </a:extLst>
                </p14:cNvPr>
                <p14:cNvContentPartPr/>
                <p14:nvPr/>
              </p14:nvContentPartPr>
              <p14:xfrm>
                <a:off x="5415847" y="2154324"/>
                <a:ext cx="62280" cy="1170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7EE05BD-5024-4806-A06B-600B31B241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411527" y="2150004"/>
                  <a:ext cx="70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F019502-566D-4FEC-A8D3-4BED8FD7FC45}"/>
                    </a:ext>
                  </a:extLst>
                </p14:cNvPr>
                <p14:cNvContentPartPr/>
                <p14:nvPr/>
              </p14:nvContentPartPr>
              <p14:xfrm>
                <a:off x="5425927" y="2138844"/>
                <a:ext cx="81000" cy="82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F019502-566D-4FEC-A8D3-4BED8FD7FC4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421607" y="2134524"/>
                  <a:ext cx="89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87B6F77-0BF7-46D0-905D-DD7365A5B802}"/>
                    </a:ext>
                  </a:extLst>
                </p14:cNvPr>
                <p14:cNvContentPartPr/>
                <p14:nvPr/>
              </p14:nvContentPartPr>
              <p14:xfrm>
                <a:off x="5533567" y="2140284"/>
                <a:ext cx="91080" cy="105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87B6F77-0BF7-46D0-905D-DD7365A5B80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529247" y="2135964"/>
                  <a:ext cx="99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2E0E5E7-A8D5-4336-95EC-967FFB3DED55}"/>
                    </a:ext>
                  </a:extLst>
                </p14:cNvPr>
                <p14:cNvContentPartPr/>
                <p14:nvPr/>
              </p14:nvContentPartPr>
              <p14:xfrm>
                <a:off x="5681167" y="2090244"/>
                <a:ext cx="49680" cy="148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2E0E5E7-A8D5-4336-95EC-967FFB3DED5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676847" y="2085924"/>
                  <a:ext cx="583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FBCE5AA4-95B2-4BB7-84F8-53AEE7A4CE70}"/>
              </a:ext>
            </a:extLst>
          </p:cNvPr>
          <p:cNvGrpSpPr/>
          <p:nvPr/>
        </p:nvGrpSpPr>
        <p:grpSpPr>
          <a:xfrm>
            <a:off x="3799447" y="2625924"/>
            <a:ext cx="364320" cy="114840"/>
            <a:chOff x="3799447" y="2625924"/>
            <a:chExt cx="36432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025DC46-B0C9-4715-A092-05DD7C717F0C}"/>
                    </a:ext>
                  </a:extLst>
                </p14:cNvPr>
                <p14:cNvContentPartPr/>
                <p14:nvPr/>
              </p14:nvContentPartPr>
              <p14:xfrm>
                <a:off x="3799447" y="2625924"/>
                <a:ext cx="71640" cy="1148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025DC46-B0C9-4715-A092-05DD7C717F0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795127" y="2621604"/>
                  <a:ext cx="80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B52BE14-4565-4637-9976-86522921E90B}"/>
                    </a:ext>
                  </a:extLst>
                </p14:cNvPr>
                <p14:cNvContentPartPr/>
                <p14:nvPr/>
              </p14:nvContentPartPr>
              <p14:xfrm>
                <a:off x="3922207" y="2641044"/>
                <a:ext cx="90360" cy="76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B52BE14-4565-4637-9976-86522921E90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917887" y="2636724"/>
                  <a:ext cx="99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3D40510-15C6-4CBD-8426-BAF6DD6EC250}"/>
                    </a:ext>
                  </a:extLst>
                </p14:cNvPr>
                <p14:cNvContentPartPr/>
                <p14:nvPr/>
              </p14:nvContentPartPr>
              <p14:xfrm>
                <a:off x="4048927" y="2633844"/>
                <a:ext cx="114840" cy="910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3D40510-15C6-4CBD-8426-BAF6DD6EC25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044607" y="2629524"/>
                  <a:ext cx="1234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1A255D1B-6F18-4F35-BB9E-436B8668D504}"/>
              </a:ext>
            </a:extLst>
          </p:cNvPr>
          <p:cNvGrpSpPr/>
          <p:nvPr/>
        </p:nvGrpSpPr>
        <p:grpSpPr>
          <a:xfrm>
            <a:off x="4371127" y="2464284"/>
            <a:ext cx="1374480" cy="275760"/>
            <a:chOff x="4371127" y="2464284"/>
            <a:chExt cx="137448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51A5FA9-142E-43DB-AC4E-DB703153AF99}"/>
                    </a:ext>
                  </a:extLst>
                </p14:cNvPr>
                <p14:cNvContentPartPr/>
                <p14:nvPr/>
              </p14:nvContentPartPr>
              <p14:xfrm>
                <a:off x="4371127" y="2645364"/>
                <a:ext cx="119520" cy="198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51A5FA9-142E-43DB-AC4E-DB703153AF9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66807" y="2641044"/>
                  <a:ext cx="128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77707B5-C195-4767-B7C6-24AD87DE27BF}"/>
                    </a:ext>
                  </a:extLst>
                </p14:cNvPr>
                <p14:cNvContentPartPr/>
                <p14:nvPr/>
              </p14:nvContentPartPr>
              <p14:xfrm>
                <a:off x="4396687" y="2686404"/>
                <a:ext cx="117720" cy="136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77707B5-C195-4767-B7C6-24AD87DE27B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392367" y="2682084"/>
                  <a:ext cx="126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D0C145F-CAC5-4E5C-B960-09AFD4DA4E04}"/>
                    </a:ext>
                  </a:extLst>
                </p14:cNvPr>
                <p14:cNvContentPartPr/>
                <p14:nvPr/>
              </p14:nvContentPartPr>
              <p14:xfrm>
                <a:off x="4622047" y="2587404"/>
                <a:ext cx="89280" cy="1000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D0C145F-CAC5-4E5C-B960-09AFD4DA4E0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617727" y="2583084"/>
                  <a:ext cx="97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253C6AD-E7FF-4C7A-A030-0BAD50C580AA}"/>
                    </a:ext>
                  </a:extLst>
                </p14:cNvPr>
                <p14:cNvContentPartPr/>
                <p14:nvPr/>
              </p14:nvContentPartPr>
              <p14:xfrm>
                <a:off x="4725367" y="2648604"/>
                <a:ext cx="12960" cy="914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253C6AD-E7FF-4C7A-A030-0BAD50C580A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721047" y="2644284"/>
                  <a:ext cx="21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F8BC6B8-9F99-473C-BE12-6BBEFC39D417}"/>
                    </a:ext>
                  </a:extLst>
                </p14:cNvPr>
                <p14:cNvContentPartPr/>
                <p14:nvPr/>
              </p14:nvContentPartPr>
              <p14:xfrm>
                <a:off x="4799167" y="2578044"/>
                <a:ext cx="66240" cy="1083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F8BC6B8-9F99-473C-BE12-6BBEFC39D41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794847" y="2573724"/>
                  <a:ext cx="74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DC6EE99-983A-40BA-A673-EDB9CB499B9E}"/>
                    </a:ext>
                  </a:extLst>
                </p14:cNvPr>
                <p14:cNvContentPartPr/>
                <p14:nvPr/>
              </p14:nvContentPartPr>
              <p14:xfrm>
                <a:off x="4808167" y="2564364"/>
                <a:ext cx="199800" cy="853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DC6EE99-983A-40BA-A673-EDB9CB499B9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03847" y="2560044"/>
                  <a:ext cx="208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2A5DC88-4782-4392-90D1-C6E85EE4C4B7}"/>
                    </a:ext>
                  </a:extLst>
                </p14:cNvPr>
                <p14:cNvContentPartPr/>
                <p14:nvPr/>
              </p14:nvContentPartPr>
              <p14:xfrm>
                <a:off x="4982767" y="2614044"/>
                <a:ext cx="43200" cy="1119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2A5DC88-4782-4392-90D1-C6E85EE4C4B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78447" y="2609724"/>
                  <a:ext cx="51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6E7FFE2-F134-412A-A4C5-9F346AB27E66}"/>
                    </a:ext>
                  </a:extLst>
                </p14:cNvPr>
                <p14:cNvContentPartPr/>
                <p14:nvPr/>
              </p14:nvContentPartPr>
              <p14:xfrm>
                <a:off x="5121367" y="2620524"/>
                <a:ext cx="104760" cy="104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6E7FFE2-F134-412A-A4C5-9F346AB27E6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117047" y="2616204"/>
                  <a:ext cx="113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2D6F04C-0309-4A82-AEBF-31C4EF2DE88B}"/>
                    </a:ext>
                  </a:extLst>
                </p14:cNvPr>
                <p14:cNvContentPartPr/>
                <p14:nvPr/>
              </p14:nvContentPartPr>
              <p14:xfrm>
                <a:off x="5300287" y="2545284"/>
                <a:ext cx="78480" cy="903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2D6F04C-0309-4A82-AEBF-31C4EF2DE88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95967" y="2540964"/>
                  <a:ext cx="87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B76C1F8-7F59-4C26-803C-B79FA3046467}"/>
                    </a:ext>
                  </a:extLst>
                </p14:cNvPr>
                <p14:cNvContentPartPr/>
                <p14:nvPr/>
              </p14:nvContentPartPr>
              <p14:xfrm>
                <a:off x="5414767" y="2537004"/>
                <a:ext cx="84240" cy="118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B76C1F8-7F59-4C26-803C-B79FA304646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410447" y="2532684"/>
                  <a:ext cx="92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4AD43BB-DB51-4C85-BC46-2BD844119602}"/>
                    </a:ext>
                  </a:extLst>
                </p14:cNvPr>
                <p14:cNvContentPartPr/>
                <p14:nvPr/>
              </p14:nvContentPartPr>
              <p14:xfrm>
                <a:off x="5445007" y="2525844"/>
                <a:ext cx="97560" cy="11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4AD43BB-DB51-4C85-BC46-2BD84411960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40687" y="2521524"/>
                  <a:ext cx="106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630139E-3B0F-410E-93DA-FA1DCF498BF0}"/>
                    </a:ext>
                  </a:extLst>
                </p14:cNvPr>
                <p14:cNvContentPartPr/>
                <p14:nvPr/>
              </p14:nvContentPartPr>
              <p14:xfrm>
                <a:off x="5555527" y="2539524"/>
                <a:ext cx="86040" cy="1022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630139E-3B0F-410E-93DA-FA1DCF498BF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551207" y="2535204"/>
                  <a:ext cx="94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529CD48-3EB8-44D9-B65F-9B05750C6E60}"/>
                    </a:ext>
                  </a:extLst>
                </p14:cNvPr>
                <p14:cNvContentPartPr/>
                <p14:nvPr/>
              </p14:nvContentPartPr>
              <p14:xfrm>
                <a:off x="5690887" y="2464284"/>
                <a:ext cx="54720" cy="152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529CD48-3EB8-44D9-B65F-9B05750C6E6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686567" y="2459964"/>
                  <a:ext cx="633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3C5816C4-6392-4673-953E-8CCB2500387A}"/>
              </a:ext>
            </a:extLst>
          </p:cNvPr>
          <p:cNvGrpSpPr/>
          <p:nvPr/>
        </p:nvGrpSpPr>
        <p:grpSpPr>
          <a:xfrm>
            <a:off x="5913007" y="2423604"/>
            <a:ext cx="1290600" cy="208440"/>
            <a:chOff x="5913007" y="2423604"/>
            <a:chExt cx="129060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32839F1-F218-42C2-85DD-D47C8F64AF3E}"/>
                    </a:ext>
                  </a:extLst>
                </p14:cNvPr>
                <p14:cNvContentPartPr/>
                <p14:nvPr/>
              </p14:nvContentPartPr>
              <p14:xfrm>
                <a:off x="5958367" y="2551764"/>
                <a:ext cx="107640" cy="18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32839F1-F218-42C2-85DD-D47C8F64AF3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54047" y="2547444"/>
                  <a:ext cx="11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BAAC38C-5DF5-4545-A9AE-AEF368C2242B}"/>
                    </a:ext>
                  </a:extLst>
                </p14:cNvPr>
                <p14:cNvContentPartPr/>
                <p14:nvPr/>
              </p14:nvContentPartPr>
              <p14:xfrm>
                <a:off x="5913007" y="2498844"/>
                <a:ext cx="118800" cy="1080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BAAC38C-5DF5-4545-A9AE-AEF368C2242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08687" y="2494524"/>
                  <a:ext cx="127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AA13EF9-DEF2-400A-8CC6-056314A848AE}"/>
                    </a:ext>
                  </a:extLst>
                </p14:cNvPr>
                <p14:cNvContentPartPr/>
                <p14:nvPr/>
              </p14:nvContentPartPr>
              <p14:xfrm>
                <a:off x="6212167" y="2472564"/>
                <a:ext cx="45720" cy="1299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AA13EF9-DEF2-400A-8CC6-056314A848A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207847" y="2468244"/>
                  <a:ext cx="54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E54E4B5-1291-4C4F-ADC2-CE132A7E5894}"/>
                    </a:ext>
                  </a:extLst>
                </p14:cNvPr>
                <p14:cNvContentPartPr/>
                <p14:nvPr/>
              </p14:nvContentPartPr>
              <p14:xfrm>
                <a:off x="6270847" y="2553924"/>
                <a:ext cx="74160" cy="608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E54E4B5-1291-4C4F-ADC2-CE132A7E589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266167" y="2549604"/>
                  <a:ext cx="82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CCAB840-9560-496F-B7AF-5BC986E14F5F}"/>
                    </a:ext>
                  </a:extLst>
                </p14:cNvPr>
                <p14:cNvContentPartPr/>
                <p14:nvPr/>
              </p14:nvContentPartPr>
              <p14:xfrm>
                <a:off x="6355807" y="2535564"/>
                <a:ext cx="77040" cy="799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CCAB840-9560-496F-B7AF-5BC986E14F5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351487" y="2531244"/>
                  <a:ext cx="8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A659D1C-2A57-47FB-B160-2566E125DDC5}"/>
                    </a:ext>
                  </a:extLst>
                </p14:cNvPr>
                <p14:cNvContentPartPr/>
                <p14:nvPr/>
              </p14:nvContentPartPr>
              <p14:xfrm>
                <a:off x="6456967" y="2542764"/>
                <a:ext cx="131040" cy="435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A659D1C-2A57-47FB-B160-2566E125DDC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452647" y="2538444"/>
                  <a:ext cx="139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D9732F6-1973-4631-ABF3-B5C4511DA343}"/>
                    </a:ext>
                  </a:extLst>
                </p14:cNvPr>
                <p14:cNvContentPartPr/>
                <p14:nvPr/>
              </p14:nvContentPartPr>
              <p14:xfrm>
                <a:off x="6424927" y="2428284"/>
                <a:ext cx="39240" cy="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D9732F6-1973-4631-ABF3-B5C4511DA34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420607" y="2423964"/>
                  <a:ext cx="47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51AB31B-E27D-4BE6-8E2B-9F389C131E5E}"/>
                    </a:ext>
                  </a:extLst>
                </p14:cNvPr>
                <p14:cNvContentPartPr/>
                <p14:nvPr/>
              </p14:nvContentPartPr>
              <p14:xfrm>
                <a:off x="6708607" y="2515044"/>
                <a:ext cx="106560" cy="720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51AB31B-E27D-4BE6-8E2B-9F389C131E5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704287" y="2510724"/>
                  <a:ext cx="115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B9063F8-8205-452D-B060-8CE5FF8DAAF5}"/>
                    </a:ext>
                  </a:extLst>
                </p14:cNvPr>
                <p14:cNvContentPartPr/>
                <p14:nvPr/>
              </p14:nvContentPartPr>
              <p14:xfrm>
                <a:off x="6817327" y="2521164"/>
                <a:ext cx="65880" cy="507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B9063F8-8205-452D-B060-8CE5FF8DAAF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813007" y="2516844"/>
                  <a:ext cx="7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D1B0E36-2872-4BB1-AE78-9D498129A143}"/>
                    </a:ext>
                  </a:extLst>
                </p14:cNvPr>
                <p14:cNvContentPartPr/>
                <p14:nvPr/>
              </p14:nvContentPartPr>
              <p14:xfrm>
                <a:off x="6932527" y="2423604"/>
                <a:ext cx="101880" cy="1364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D1B0E36-2872-4BB1-AE78-9D498129A14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28207" y="2419284"/>
                  <a:ext cx="110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E0C5D9E-ADC2-4574-A12B-45306222DA26}"/>
                    </a:ext>
                  </a:extLst>
                </p14:cNvPr>
                <p14:cNvContentPartPr/>
                <p14:nvPr/>
              </p14:nvContentPartPr>
              <p14:xfrm>
                <a:off x="7132327" y="2488404"/>
                <a:ext cx="64080" cy="280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E0C5D9E-ADC2-4574-A12B-45306222DA2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127647" y="2484084"/>
                  <a:ext cx="72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81A3899-9336-4183-A03C-3D342CE37F63}"/>
                    </a:ext>
                  </a:extLst>
                </p14:cNvPr>
                <p14:cNvContentPartPr/>
                <p14:nvPr/>
              </p14:nvContentPartPr>
              <p14:xfrm>
                <a:off x="7137007" y="2501004"/>
                <a:ext cx="66600" cy="1310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81A3899-9336-4183-A03C-3D342CE37F6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132687" y="2496684"/>
                  <a:ext cx="752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4BD6AB98-AC63-47B2-A227-B8132F6C03C1}"/>
              </a:ext>
            </a:extLst>
          </p:cNvPr>
          <p:cNvGrpSpPr/>
          <p:nvPr/>
        </p:nvGrpSpPr>
        <p:grpSpPr>
          <a:xfrm>
            <a:off x="4637527" y="2836884"/>
            <a:ext cx="1097280" cy="181440"/>
            <a:chOff x="4637527" y="2836884"/>
            <a:chExt cx="109728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22FA7B0-26E7-487A-BC8C-1BF0C2CAC792}"/>
                    </a:ext>
                  </a:extLst>
                </p14:cNvPr>
                <p14:cNvContentPartPr/>
                <p14:nvPr/>
              </p14:nvContentPartPr>
              <p14:xfrm>
                <a:off x="4637527" y="2914284"/>
                <a:ext cx="84960" cy="1040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22FA7B0-26E7-487A-BC8C-1BF0C2CAC79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33207" y="2909964"/>
                  <a:ext cx="93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0DD3F2E-BB3C-4F00-B333-24297AFBDDC9}"/>
                    </a:ext>
                  </a:extLst>
                </p14:cNvPr>
                <p14:cNvContentPartPr/>
                <p14:nvPr/>
              </p14:nvContentPartPr>
              <p14:xfrm>
                <a:off x="4758847" y="2921484"/>
                <a:ext cx="79200" cy="698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0DD3F2E-BB3C-4F00-B333-24297AFBDDC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754527" y="2917164"/>
                  <a:ext cx="8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7878CC4-D102-421A-9A9C-978AC7D3453A}"/>
                    </a:ext>
                  </a:extLst>
                </p14:cNvPr>
                <p14:cNvContentPartPr/>
                <p14:nvPr/>
              </p14:nvContentPartPr>
              <p14:xfrm>
                <a:off x="4887367" y="2912484"/>
                <a:ext cx="90360" cy="777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7878CC4-D102-421A-9A9C-978AC7D3453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883047" y="2908164"/>
                  <a:ext cx="99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1459184-CF58-4304-B29A-034EA118E620}"/>
                    </a:ext>
                  </a:extLst>
                </p14:cNvPr>
                <p14:cNvContentPartPr/>
                <p14:nvPr/>
              </p14:nvContentPartPr>
              <p14:xfrm>
                <a:off x="5097607" y="2895564"/>
                <a:ext cx="26640" cy="993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1459184-CF58-4304-B29A-034EA118E62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093287" y="2891244"/>
                  <a:ext cx="35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751F106-ACCA-4393-8946-161FADD3019F}"/>
                    </a:ext>
                  </a:extLst>
                </p14:cNvPr>
                <p14:cNvContentPartPr/>
                <p14:nvPr/>
              </p14:nvContentPartPr>
              <p14:xfrm>
                <a:off x="5082487" y="2922204"/>
                <a:ext cx="104040" cy="9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751F106-ACCA-4393-8946-161FADD3019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78167" y="2917884"/>
                  <a:ext cx="112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C8A50CF-54ED-4A81-9268-9B914D32EBC1}"/>
                    </a:ext>
                  </a:extLst>
                </p14:cNvPr>
                <p14:cNvContentPartPr/>
                <p14:nvPr/>
              </p14:nvContentPartPr>
              <p14:xfrm>
                <a:off x="5259247" y="2860644"/>
                <a:ext cx="72000" cy="1011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C8A50CF-54ED-4A81-9268-9B914D32EBC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54927" y="2856324"/>
                  <a:ext cx="80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37293D2-B02C-4F05-AA72-3BB7A477CD03}"/>
                    </a:ext>
                  </a:extLst>
                </p14:cNvPr>
                <p14:cNvContentPartPr/>
                <p14:nvPr/>
              </p14:nvContentPartPr>
              <p14:xfrm>
                <a:off x="5379487" y="2854884"/>
                <a:ext cx="75960" cy="1141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37293D2-B02C-4F05-AA72-3BB7A477CD0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375167" y="2850564"/>
                  <a:ext cx="8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952D9A8-CC0D-44B0-899B-07F878A8E0C2}"/>
                    </a:ext>
                  </a:extLst>
                </p14:cNvPr>
                <p14:cNvContentPartPr/>
                <p14:nvPr/>
              </p14:nvContentPartPr>
              <p14:xfrm>
                <a:off x="5403607" y="2838684"/>
                <a:ext cx="92520" cy="36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952D9A8-CC0D-44B0-899B-07F878A8E0C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399287" y="2834364"/>
                  <a:ext cx="101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076AB6F-DFD0-4A7E-8076-18742881D3ED}"/>
                    </a:ext>
                  </a:extLst>
                </p14:cNvPr>
                <p14:cNvContentPartPr/>
                <p14:nvPr/>
              </p14:nvContentPartPr>
              <p14:xfrm>
                <a:off x="5514487" y="2836884"/>
                <a:ext cx="95400" cy="1108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076AB6F-DFD0-4A7E-8076-18742881D3E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510167" y="2832564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1F0CF9B-67A4-4F0E-9E13-7100211516A8}"/>
                    </a:ext>
                  </a:extLst>
                </p14:cNvPr>
                <p14:cNvContentPartPr/>
                <p14:nvPr/>
              </p14:nvContentPartPr>
              <p14:xfrm>
                <a:off x="5662447" y="2873604"/>
                <a:ext cx="72360" cy="489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1F0CF9B-67A4-4F0E-9E13-7100211516A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658127" y="2869284"/>
                  <a:ext cx="8100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4CB7BA46-4FC0-431D-9BE8-71A68378DBA8}"/>
                  </a:ext>
                </a:extLst>
              </p14:cNvPr>
              <p14:cNvContentPartPr/>
              <p14:nvPr/>
            </p14:nvContentPartPr>
            <p14:xfrm>
              <a:off x="5690887" y="2750124"/>
              <a:ext cx="720" cy="1008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4CB7BA46-4FC0-431D-9BE8-71A68378DBA8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686567" y="2745804"/>
                <a:ext cx="936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EC3A9250-2770-4E3A-805B-BC5BC921D1D5}"/>
              </a:ext>
            </a:extLst>
          </p:cNvPr>
          <p:cNvGrpSpPr/>
          <p:nvPr/>
        </p:nvGrpSpPr>
        <p:grpSpPr>
          <a:xfrm>
            <a:off x="5983927" y="2795124"/>
            <a:ext cx="353160" cy="133560"/>
            <a:chOff x="5983927" y="2795124"/>
            <a:chExt cx="35316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2223C38-7FD1-4050-90CF-461A596723C4}"/>
                    </a:ext>
                  </a:extLst>
                </p14:cNvPr>
                <p14:cNvContentPartPr/>
                <p14:nvPr/>
              </p14:nvContentPartPr>
              <p14:xfrm>
                <a:off x="5983927" y="2804124"/>
                <a:ext cx="3960" cy="1227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2223C38-7FD1-4050-90CF-461A596723C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79607" y="2799804"/>
                  <a:ext cx="12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8B63392-9130-40EF-A113-06CA931923A7}"/>
                    </a:ext>
                  </a:extLst>
                </p14:cNvPr>
                <p14:cNvContentPartPr/>
                <p14:nvPr/>
              </p14:nvContentPartPr>
              <p14:xfrm>
                <a:off x="6103087" y="2866404"/>
                <a:ext cx="18000" cy="36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8B63392-9130-40EF-A113-06CA931923A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98767" y="2862084"/>
                  <a:ext cx="26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C52E0B8-F9A3-4335-9AA1-78EA8DD681E4}"/>
                    </a:ext>
                  </a:extLst>
                </p14:cNvPr>
                <p14:cNvContentPartPr/>
                <p14:nvPr/>
              </p14:nvContentPartPr>
              <p14:xfrm>
                <a:off x="6194167" y="2795124"/>
                <a:ext cx="142920" cy="1335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C52E0B8-F9A3-4335-9AA1-78EA8DD681E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89847" y="2790804"/>
                  <a:ext cx="1515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311E38F7-20FD-492F-A077-7D9950B14A07}"/>
              </a:ext>
            </a:extLst>
          </p:cNvPr>
          <p:cNvGrpSpPr/>
          <p:nvPr/>
        </p:nvGrpSpPr>
        <p:grpSpPr>
          <a:xfrm>
            <a:off x="3844087" y="2944164"/>
            <a:ext cx="611280" cy="220320"/>
            <a:chOff x="3844087" y="2944164"/>
            <a:chExt cx="61128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F4BAE16-53BD-40CE-91E3-72F5CFA7C379}"/>
                    </a:ext>
                  </a:extLst>
                </p14:cNvPr>
                <p14:cNvContentPartPr/>
                <p14:nvPr/>
              </p14:nvContentPartPr>
              <p14:xfrm>
                <a:off x="3844087" y="2958564"/>
                <a:ext cx="97200" cy="110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F4BAE16-53BD-40CE-91E3-72F5CFA7C37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839767" y="2954244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1232394-94E8-4330-A5E2-84DF045E9E8F}"/>
                    </a:ext>
                  </a:extLst>
                </p14:cNvPr>
                <p14:cNvContentPartPr/>
                <p14:nvPr/>
              </p14:nvContentPartPr>
              <p14:xfrm>
                <a:off x="3958927" y="3060804"/>
                <a:ext cx="27360" cy="856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1232394-94E8-4330-A5E2-84DF045E9E8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954607" y="3056484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C1C3B37-FACB-4934-8489-DCCF7F34C5D8}"/>
                    </a:ext>
                  </a:extLst>
                </p14:cNvPr>
                <p14:cNvContentPartPr/>
                <p14:nvPr/>
              </p14:nvContentPartPr>
              <p14:xfrm>
                <a:off x="4044247" y="2958204"/>
                <a:ext cx="85680" cy="1296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C1C3B37-FACB-4934-8489-DCCF7F34C5D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039927" y="2953884"/>
                  <a:ext cx="94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25480B2-1FBA-479C-9925-198BCF70E2FC}"/>
                    </a:ext>
                  </a:extLst>
                </p14:cNvPr>
                <p14:cNvContentPartPr/>
                <p14:nvPr/>
              </p14:nvContentPartPr>
              <p14:xfrm>
                <a:off x="4079887" y="2944164"/>
                <a:ext cx="375480" cy="122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25480B2-1FBA-479C-9925-198BCF70E2F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75567" y="2939844"/>
                  <a:ext cx="384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0084C34-726D-497E-A08A-BF8FA0C14801}"/>
                    </a:ext>
                  </a:extLst>
                </p14:cNvPr>
                <p14:cNvContentPartPr/>
                <p14:nvPr/>
              </p14:nvContentPartPr>
              <p14:xfrm>
                <a:off x="4349167" y="3011484"/>
                <a:ext cx="82080" cy="6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0084C34-726D-497E-A08A-BF8FA0C1480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344847" y="3007164"/>
                  <a:ext cx="90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6125069-5F68-4EF0-BD52-3749C5C92882}"/>
                    </a:ext>
                  </a:extLst>
                </p14:cNvPr>
                <p14:cNvContentPartPr/>
                <p14:nvPr/>
              </p14:nvContentPartPr>
              <p14:xfrm>
                <a:off x="4228927" y="2988444"/>
                <a:ext cx="63720" cy="504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6125069-5F68-4EF0-BD52-3749C5C9288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224607" y="2984124"/>
                  <a:ext cx="72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C285E0F-E668-4FA2-92E2-F8D879331063}"/>
                    </a:ext>
                  </a:extLst>
                </p14:cNvPr>
                <p14:cNvContentPartPr/>
                <p14:nvPr/>
              </p14:nvContentPartPr>
              <p14:xfrm>
                <a:off x="4224247" y="2974764"/>
                <a:ext cx="88920" cy="189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C285E0F-E668-4FA2-92E2-F8D87933106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219927" y="2970444"/>
                  <a:ext cx="9756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81DF653C-A54E-47F9-9C32-4E72208A3C89}"/>
                  </a:ext>
                </a:extLst>
              </p14:cNvPr>
              <p14:cNvContentPartPr/>
              <p14:nvPr/>
            </p14:nvContentPartPr>
            <p14:xfrm>
              <a:off x="4151527" y="3310284"/>
              <a:ext cx="74520" cy="9036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81DF653C-A54E-47F9-9C32-4E72208A3C8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4147207" y="3305964"/>
                <a:ext cx="83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148C6A33-C75B-4C68-BA2C-FCF2E4DE2C3D}"/>
                  </a:ext>
                </a:extLst>
              </p14:cNvPr>
              <p14:cNvContentPartPr/>
              <p14:nvPr/>
            </p14:nvContentPartPr>
            <p14:xfrm>
              <a:off x="4189327" y="3330804"/>
              <a:ext cx="60480" cy="1497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148C6A33-C75B-4C68-BA2C-FCF2E4DE2C3D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4185007" y="3326484"/>
                <a:ext cx="691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290D9AA4-C9BA-4FBC-A77A-84C27656431A}"/>
                  </a:ext>
                </a:extLst>
              </p14:cNvPr>
              <p14:cNvContentPartPr/>
              <p14:nvPr/>
            </p14:nvContentPartPr>
            <p14:xfrm>
              <a:off x="4367887" y="3323244"/>
              <a:ext cx="117360" cy="554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290D9AA4-C9BA-4FBC-A77A-84C27656431A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4363567" y="3318924"/>
                <a:ext cx="12600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uppieren 384">
            <a:extLst>
              <a:ext uri="{FF2B5EF4-FFF2-40B4-BE49-F238E27FC236}">
                <a16:creationId xmlns:a16="http://schemas.microsoft.com/office/drawing/2014/main" id="{95AA7EC6-361D-46E2-ACE3-A907ABA639E2}"/>
              </a:ext>
            </a:extLst>
          </p:cNvPr>
          <p:cNvGrpSpPr/>
          <p:nvPr/>
        </p:nvGrpSpPr>
        <p:grpSpPr>
          <a:xfrm>
            <a:off x="4645447" y="3134604"/>
            <a:ext cx="1036800" cy="216360"/>
            <a:chOff x="4645447" y="3134604"/>
            <a:chExt cx="103680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8AF7066-01E8-4F58-9D11-7DE463971A25}"/>
                    </a:ext>
                  </a:extLst>
                </p14:cNvPr>
                <p14:cNvContentPartPr/>
                <p14:nvPr/>
              </p14:nvContentPartPr>
              <p14:xfrm>
                <a:off x="4645447" y="3248004"/>
                <a:ext cx="52920" cy="842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8AF7066-01E8-4F58-9D11-7DE463971A2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641127" y="3243684"/>
                  <a:ext cx="61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2A8ECF97-A944-4A32-B6D4-3EA72961360E}"/>
                    </a:ext>
                  </a:extLst>
                </p14:cNvPr>
                <p14:cNvContentPartPr/>
                <p14:nvPr/>
              </p14:nvContentPartPr>
              <p14:xfrm>
                <a:off x="4690447" y="3270324"/>
                <a:ext cx="23400" cy="806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2A8ECF97-A944-4A32-B6D4-3EA72961360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686127" y="3266004"/>
                  <a:ext cx="32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6C986B1-6819-475F-9E56-9ABBCD42BF00}"/>
                    </a:ext>
                  </a:extLst>
                </p14:cNvPr>
                <p14:cNvContentPartPr/>
                <p14:nvPr/>
              </p14:nvContentPartPr>
              <p14:xfrm>
                <a:off x="4769647" y="3260604"/>
                <a:ext cx="80640" cy="90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6C986B1-6819-475F-9E56-9ABBCD42BF0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765327" y="3256284"/>
                  <a:ext cx="89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2CDA2A2-EF0D-4FF4-8BBD-EEC11F1A217A}"/>
                    </a:ext>
                  </a:extLst>
                </p14:cNvPr>
                <p14:cNvContentPartPr/>
                <p14:nvPr/>
              </p14:nvContentPartPr>
              <p14:xfrm>
                <a:off x="4890607" y="3250884"/>
                <a:ext cx="101160" cy="928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2CDA2A2-EF0D-4FF4-8BBD-EEC11F1A217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886287" y="3246564"/>
                  <a:ext cx="109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0E23F24-DC6C-448D-9CC2-B4833E35492F}"/>
                    </a:ext>
                  </a:extLst>
                </p14:cNvPr>
                <p14:cNvContentPartPr/>
                <p14:nvPr/>
              </p14:nvContentPartPr>
              <p14:xfrm>
                <a:off x="5123527" y="3245484"/>
                <a:ext cx="16200" cy="1011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0E23F24-DC6C-448D-9CC2-B4833E35492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19207" y="3241164"/>
                  <a:ext cx="24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3271158-7594-42F3-AC1D-03EE5CF97C00}"/>
                    </a:ext>
                  </a:extLst>
                </p14:cNvPr>
                <p14:cNvContentPartPr/>
                <p14:nvPr/>
              </p14:nvContentPartPr>
              <p14:xfrm>
                <a:off x="5103007" y="3287964"/>
                <a:ext cx="76320" cy="39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3271158-7594-42F3-AC1D-03EE5CF97C0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098687" y="3283644"/>
                  <a:ext cx="84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6CFA7CB-4FAF-4730-8716-9BB388B1203B}"/>
                    </a:ext>
                  </a:extLst>
                </p14:cNvPr>
                <p14:cNvContentPartPr/>
                <p14:nvPr/>
              </p14:nvContentPartPr>
              <p14:xfrm>
                <a:off x="5235127" y="3200124"/>
                <a:ext cx="114120" cy="142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6CFA7CB-4FAF-4730-8716-9BB388B1203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230807" y="3195804"/>
                  <a:ext cx="122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7FDD815-E3A3-4B89-931A-6464E822C73D}"/>
                    </a:ext>
                  </a:extLst>
                </p14:cNvPr>
                <p14:cNvContentPartPr/>
                <p14:nvPr/>
              </p14:nvContentPartPr>
              <p14:xfrm>
                <a:off x="5375887" y="3198324"/>
                <a:ext cx="74880" cy="1083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7FDD815-E3A3-4B89-931A-6464E822C73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371567" y="3194004"/>
                  <a:ext cx="83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99E084D-3C78-4050-B9C6-5D43551733AF}"/>
                    </a:ext>
                  </a:extLst>
                </p14:cNvPr>
                <p14:cNvContentPartPr/>
                <p14:nvPr/>
              </p14:nvContentPartPr>
              <p14:xfrm>
                <a:off x="5474887" y="3200844"/>
                <a:ext cx="76320" cy="874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99E084D-3C78-4050-B9C6-5D43551733A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470567" y="3196524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BF7F608-D8A3-42E2-8D77-6C05BFFC00D7}"/>
                    </a:ext>
                  </a:extLst>
                </p14:cNvPr>
                <p14:cNvContentPartPr/>
                <p14:nvPr/>
              </p14:nvContentPartPr>
              <p14:xfrm>
                <a:off x="5627887" y="3219924"/>
                <a:ext cx="54360" cy="529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BF7F608-D8A3-42E2-8D77-6C05BFFC00D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623567" y="3215604"/>
                  <a:ext cx="63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8E57E31-28E7-4FD2-ACC5-BB434C2202DB}"/>
                    </a:ext>
                  </a:extLst>
                </p14:cNvPr>
                <p14:cNvContentPartPr/>
                <p14:nvPr/>
              </p14:nvContentPartPr>
              <p14:xfrm>
                <a:off x="5639407" y="3134604"/>
                <a:ext cx="3240" cy="72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8E57E31-28E7-4FD2-ACC5-BB434C2202D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635087" y="3130284"/>
                  <a:ext cx="1188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C98C15CD-F41B-49B1-8FD4-52758EAE560F}"/>
              </a:ext>
            </a:extLst>
          </p:cNvPr>
          <p:cNvGrpSpPr/>
          <p:nvPr/>
        </p:nvGrpSpPr>
        <p:grpSpPr>
          <a:xfrm>
            <a:off x="10099087" y="1279884"/>
            <a:ext cx="234360" cy="316440"/>
            <a:chOff x="10099087" y="1279884"/>
            <a:chExt cx="23436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EC81F5D-CD46-480C-B1FB-A38C2609F679}"/>
                    </a:ext>
                  </a:extLst>
                </p14:cNvPr>
                <p14:cNvContentPartPr/>
                <p14:nvPr/>
              </p14:nvContentPartPr>
              <p14:xfrm>
                <a:off x="10248127" y="1279884"/>
                <a:ext cx="17280" cy="1062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EC81F5D-CD46-480C-B1FB-A38C2609F67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243807" y="1275564"/>
                  <a:ext cx="25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164D065-6E30-4DF7-B366-8C59CAE13256}"/>
                    </a:ext>
                  </a:extLst>
                </p14:cNvPr>
                <p14:cNvContentPartPr/>
                <p14:nvPr/>
              </p14:nvContentPartPr>
              <p14:xfrm>
                <a:off x="10099087" y="1446924"/>
                <a:ext cx="61920" cy="1234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164D065-6E30-4DF7-B366-8C59CAE1325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094767" y="1442604"/>
                  <a:ext cx="70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AFA9583-92D5-4E29-BB02-87707271DFC6}"/>
                    </a:ext>
                  </a:extLst>
                </p14:cNvPr>
                <p14:cNvContentPartPr/>
                <p14:nvPr/>
              </p14:nvContentPartPr>
              <p14:xfrm>
                <a:off x="10142647" y="1501644"/>
                <a:ext cx="28800" cy="946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AFA9583-92D5-4E29-BB02-87707271DFC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138327" y="1497324"/>
                  <a:ext cx="37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4B118FB-284F-4E9E-8BCC-EA009CC2F12F}"/>
                    </a:ext>
                  </a:extLst>
                </p14:cNvPr>
                <p14:cNvContentPartPr/>
                <p14:nvPr/>
              </p14:nvContentPartPr>
              <p14:xfrm>
                <a:off x="10204567" y="1467084"/>
                <a:ext cx="56160" cy="968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4B118FB-284F-4E9E-8BCC-EA009CC2F12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200247" y="1462764"/>
                  <a:ext cx="64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C2B61EF-6032-4941-80CB-194CA9AB8473}"/>
                    </a:ext>
                  </a:extLst>
                </p14:cNvPr>
                <p14:cNvContentPartPr/>
                <p14:nvPr/>
              </p14:nvContentPartPr>
              <p14:xfrm>
                <a:off x="10275487" y="1481484"/>
                <a:ext cx="57960" cy="925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C2B61EF-6032-4941-80CB-194CA9AB847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271167" y="1477164"/>
                  <a:ext cx="666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74B030C8-C30E-4693-9F4D-46A2C7EAA9B0}"/>
              </a:ext>
            </a:extLst>
          </p:cNvPr>
          <p:cNvGrpSpPr/>
          <p:nvPr/>
        </p:nvGrpSpPr>
        <p:grpSpPr>
          <a:xfrm>
            <a:off x="1929247" y="1296804"/>
            <a:ext cx="2530080" cy="604080"/>
            <a:chOff x="1929247" y="1296804"/>
            <a:chExt cx="2530080" cy="6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914284C-D60A-43A9-9803-ABC80A69A4CF}"/>
                    </a:ext>
                  </a:extLst>
                </p14:cNvPr>
                <p14:cNvContentPartPr/>
                <p14:nvPr/>
              </p14:nvContentPartPr>
              <p14:xfrm>
                <a:off x="1996207" y="1380324"/>
                <a:ext cx="93600" cy="90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914284C-D60A-43A9-9803-ABC80A69A4C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991887" y="1376004"/>
                  <a:ext cx="102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3902452-6535-4C16-BD2C-78818EADEE98}"/>
                    </a:ext>
                  </a:extLst>
                </p14:cNvPr>
                <p14:cNvContentPartPr/>
                <p14:nvPr/>
              </p14:nvContentPartPr>
              <p14:xfrm>
                <a:off x="2125807" y="1430004"/>
                <a:ext cx="45360" cy="16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3902452-6535-4C16-BD2C-78818EADEE9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121487" y="1425684"/>
                  <a:ext cx="54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D3947DD-244D-4741-A9D3-4DA2CBBB6C90}"/>
                    </a:ext>
                  </a:extLst>
                </p14:cNvPr>
                <p14:cNvContentPartPr/>
                <p14:nvPr/>
              </p14:nvContentPartPr>
              <p14:xfrm>
                <a:off x="2194927" y="1385364"/>
                <a:ext cx="65880" cy="1159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D3947DD-244D-4741-A9D3-4DA2CBBB6C9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190607" y="1381044"/>
                  <a:ext cx="74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27E006B-AFBC-49A8-BC57-FCB91FDA03F6}"/>
                    </a:ext>
                  </a:extLst>
                </p14:cNvPr>
                <p14:cNvContentPartPr/>
                <p14:nvPr/>
              </p14:nvContentPartPr>
              <p14:xfrm>
                <a:off x="2282767" y="1368804"/>
                <a:ext cx="81000" cy="97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27E006B-AFBC-49A8-BC57-FCB91FDA03F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278447" y="1364484"/>
                  <a:ext cx="89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78A3DBA-FF3F-47B2-81DB-7D529A22EE61}"/>
                    </a:ext>
                  </a:extLst>
                </p14:cNvPr>
                <p14:cNvContentPartPr/>
                <p14:nvPr/>
              </p14:nvContentPartPr>
              <p14:xfrm>
                <a:off x="2323447" y="1321644"/>
                <a:ext cx="73440" cy="159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78A3DBA-FF3F-47B2-81DB-7D529A22EE6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319127" y="1317324"/>
                  <a:ext cx="82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42F5A90-3CD9-4B23-96AC-55AC73FB0C39}"/>
                    </a:ext>
                  </a:extLst>
                </p14:cNvPr>
                <p14:cNvContentPartPr/>
                <p14:nvPr/>
              </p14:nvContentPartPr>
              <p14:xfrm>
                <a:off x="1929247" y="1333164"/>
                <a:ext cx="120600" cy="192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42F5A90-3CD9-4B23-96AC-55AC73FB0C3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924927" y="1328844"/>
                  <a:ext cx="12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7CE8589-A020-4C04-A581-9F510C2B09A5}"/>
                    </a:ext>
                  </a:extLst>
                </p14:cNvPr>
                <p14:cNvContentPartPr/>
                <p14:nvPr/>
              </p14:nvContentPartPr>
              <p14:xfrm>
                <a:off x="2433967" y="1382844"/>
                <a:ext cx="56520" cy="54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7CE8589-A020-4C04-A581-9F510C2B09A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429647" y="1378524"/>
                  <a:ext cx="65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35E915-8449-40AD-BAAF-B68945990F6B}"/>
                    </a:ext>
                  </a:extLst>
                </p14:cNvPr>
                <p14:cNvContentPartPr/>
                <p14:nvPr/>
              </p14:nvContentPartPr>
              <p14:xfrm>
                <a:off x="2456647" y="1390764"/>
                <a:ext cx="54000" cy="129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35E915-8449-40AD-BAAF-B68945990F6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452327" y="1386444"/>
                  <a:ext cx="62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E0CEF3E-5656-420E-8CE4-3CC10702472D}"/>
                    </a:ext>
                  </a:extLst>
                </p14:cNvPr>
                <p14:cNvContentPartPr/>
                <p14:nvPr/>
              </p14:nvContentPartPr>
              <p14:xfrm>
                <a:off x="2613967" y="1386444"/>
                <a:ext cx="108360" cy="2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E0CEF3E-5656-420E-8CE4-3CC10702472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09647" y="1382124"/>
                  <a:ext cx="117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67D24D8-B56F-4A23-911D-BFB378879FF3}"/>
                    </a:ext>
                  </a:extLst>
                </p14:cNvPr>
                <p14:cNvContentPartPr/>
                <p14:nvPr/>
              </p14:nvContentPartPr>
              <p14:xfrm>
                <a:off x="2645287" y="1417044"/>
                <a:ext cx="77760" cy="13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67D24D8-B56F-4A23-911D-BFB378879FF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640967" y="1412724"/>
                  <a:ext cx="86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C481A43-DFDE-40B5-BF7B-6FE114B6A952}"/>
                    </a:ext>
                  </a:extLst>
                </p14:cNvPr>
                <p14:cNvContentPartPr/>
                <p14:nvPr/>
              </p14:nvContentPartPr>
              <p14:xfrm>
                <a:off x="2874607" y="1321644"/>
                <a:ext cx="114480" cy="82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C481A43-DFDE-40B5-BF7B-6FE114B6A95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870287" y="1317324"/>
                  <a:ext cx="123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E670911-8570-4B54-BC14-D9BBE811EE0D}"/>
                    </a:ext>
                  </a:extLst>
                </p14:cNvPr>
                <p14:cNvContentPartPr/>
                <p14:nvPr/>
              </p14:nvContentPartPr>
              <p14:xfrm>
                <a:off x="3021847" y="1320924"/>
                <a:ext cx="90360" cy="100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E670911-8570-4B54-BC14-D9BBE811EE0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017527" y="1316604"/>
                  <a:ext cx="99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BDBD08F-0A11-445D-8D91-52C6D0149E74}"/>
                    </a:ext>
                  </a:extLst>
                </p14:cNvPr>
                <p14:cNvContentPartPr/>
                <p14:nvPr/>
              </p14:nvContentPartPr>
              <p14:xfrm>
                <a:off x="3142807" y="1337484"/>
                <a:ext cx="89640" cy="75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BDBD08F-0A11-445D-8D91-52C6D0149E7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138487" y="1333164"/>
                  <a:ext cx="98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A3E5584-BC3A-46D4-BA1D-118A5BB3D808}"/>
                    </a:ext>
                  </a:extLst>
                </p14:cNvPr>
                <p14:cNvContentPartPr/>
                <p14:nvPr/>
              </p14:nvContentPartPr>
              <p14:xfrm>
                <a:off x="3332887" y="1376364"/>
                <a:ext cx="71280" cy="7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A3E5584-BC3A-46D4-BA1D-118A5BB3D80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328567" y="1372044"/>
                  <a:ext cx="79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F80F237-3823-4AFC-BF66-A4B5DAD0735F}"/>
                    </a:ext>
                  </a:extLst>
                </p14:cNvPr>
                <p14:cNvContentPartPr/>
                <p14:nvPr/>
              </p14:nvContentPartPr>
              <p14:xfrm>
                <a:off x="3447007" y="1323804"/>
                <a:ext cx="66960" cy="102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F80F237-3823-4AFC-BF66-A4B5DAD0735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442687" y="1319484"/>
                  <a:ext cx="75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595ECC3-FDE0-4318-A6F7-B79EB1E70704}"/>
                    </a:ext>
                  </a:extLst>
                </p14:cNvPr>
                <p14:cNvContentPartPr/>
                <p14:nvPr/>
              </p14:nvContentPartPr>
              <p14:xfrm>
                <a:off x="3560407" y="1335324"/>
                <a:ext cx="78120" cy="79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595ECC3-FDE0-4318-A6F7-B79EB1E7070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556087" y="1331004"/>
                  <a:ext cx="86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2F3312C-B7DC-4412-B322-95491E74CA45}"/>
                    </a:ext>
                  </a:extLst>
                </p14:cNvPr>
                <p14:cNvContentPartPr/>
                <p14:nvPr/>
              </p14:nvContentPartPr>
              <p14:xfrm>
                <a:off x="3664447" y="1342164"/>
                <a:ext cx="78480" cy="74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2F3312C-B7DC-4412-B322-95491E74CA4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660127" y="1337844"/>
                  <a:ext cx="87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35222CC-1ADE-469F-8D5D-9888638CD70E}"/>
                    </a:ext>
                  </a:extLst>
                </p14:cNvPr>
                <p14:cNvContentPartPr/>
                <p14:nvPr/>
              </p14:nvContentPartPr>
              <p14:xfrm>
                <a:off x="3813487" y="1352604"/>
                <a:ext cx="54360" cy="67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35222CC-1ADE-469F-8D5D-9888638CD70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809167" y="1348284"/>
                  <a:ext cx="63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2BB7BB9-C10F-4E9B-91AD-A6A39F22C34B}"/>
                    </a:ext>
                  </a:extLst>
                </p14:cNvPr>
                <p14:cNvContentPartPr/>
                <p14:nvPr/>
              </p14:nvContentPartPr>
              <p14:xfrm>
                <a:off x="3855247" y="1296804"/>
                <a:ext cx="360" cy="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2BB7BB9-C10F-4E9B-91AD-A6A39F22C3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50927" y="12924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FB79C33-6090-4C04-92F3-F1B60C540D11}"/>
                    </a:ext>
                  </a:extLst>
                </p14:cNvPr>
                <p14:cNvContentPartPr/>
                <p14:nvPr/>
              </p14:nvContentPartPr>
              <p14:xfrm>
                <a:off x="2426767" y="1677684"/>
                <a:ext cx="54000" cy="49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FB79C33-6090-4C04-92F3-F1B60C540D1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422447" y="1673364"/>
                  <a:ext cx="62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8DBBD42-56AA-4492-A490-2FFF653AF7EC}"/>
                    </a:ext>
                  </a:extLst>
                </p14:cNvPr>
                <p14:cNvContentPartPr/>
                <p14:nvPr/>
              </p14:nvContentPartPr>
              <p14:xfrm>
                <a:off x="2454487" y="1683444"/>
                <a:ext cx="50040" cy="125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8DBBD42-56AA-4492-A490-2FFF653AF7E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450167" y="1679124"/>
                  <a:ext cx="58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B291042-17CF-4F7F-AA99-A1F1BAA131AB}"/>
                    </a:ext>
                  </a:extLst>
                </p14:cNvPr>
                <p14:cNvContentPartPr/>
                <p14:nvPr/>
              </p14:nvContentPartPr>
              <p14:xfrm>
                <a:off x="2640607" y="1661124"/>
                <a:ext cx="88200" cy="57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B291042-17CF-4F7F-AA99-A1F1BAA131A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636287" y="1656804"/>
                  <a:ext cx="96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8BCDD1F-C785-4580-9FF1-16C3D396DD79}"/>
                    </a:ext>
                  </a:extLst>
                </p14:cNvPr>
                <p14:cNvContentPartPr/>
                <p14:nvPr/>
              </p14:nvContentPartPr>
              <p14:xfrm>
                <a:off x="2882167" y="1633404"/>
                <a:ext cx="80280" cy="882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8BCDD1F-C785-4580-9FF1-16C3D396DD7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877847" y="1629084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288B3A1-AED9-4610-85D4-420E95AC50F3}"/>
                    </a:ext>
                  </a:extLst>
                </p14:cNvPr>
                <p14:cNvContentPartPr/>
                <p14:nvPr/>
              </p14:nvContentPartPr>
              <p14:xfrm>
                <a:off x="2901607" y="1628004"/>
                <a:ext cx="68760" cy="5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288B3A1-AED9-4610-85D4-420E95AC50F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897287" y="1623684"/>
                  <a:ext cx="77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E4F320A-3EBB-4904-ACD1-C6EA82F87725}"/>
                    </a:ext>
                  </a:extLst>
                </p14:cNvPr>
                <p14:cNvContentPartPr/>
                <p14:nvPr/>
              </p14:nvContentPartPr>
              <p14:xfrm>
                <a:off x="3008527" y="1633044"/>
                <a:ext cx="89280" cy="673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E4F320A-3EBB-4904-ACD1-C6EA82F8772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004207" y="1628724"/>
                  <a:ext cx="97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0DB935E-CBA3-46F7-B353-70E30EEF7211}"/>
                    </a:ext>
                  </a:extLst>
                </p14:cNvPr>
                <p14:cNvContentPartPr/>
                <p14:nvPr/>
              </p14:nvContentPartPr>
              <p14:xfrm>
                <a:off x="3117607" y="1633044"/>
                <a:ext cx="93240" cy="74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0DB935E-CBA3-46F7-B353-70E30EEF721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113287" y="1628724"/>
                  <a:ext cx="101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6620490-D934-45CF-B3A2-89A92771F8CA}"/>
                    </a:ext>
                  </a:extLst>
                </p14:cNvPr>
                <p14:cNvContentPartPr/>
                <p14:nvPr/>
              </p14:nvContentPartPr>
              <p14:xfrm>
                <a:off x="3287527" y="1675164"/>
                <a:ext cx="74880" cy="9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6620490-D934-45CF-B3A2-89A92771F8C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283207" y="1670844"/>
                  <a:ext cx="83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FC325B0-9E64-48DC-88E5-57097EAAB896}"/>
                    </a:ext>
                  </a:extLst>
                </p14:cNvPr>
                <p14:cNvContentPartPr/>
                <p14:nvPr/>
              </p14:nvContentPartPr>
              <p14:xfrm>
                <a:off x="3484087" y="1624764"/>
                <a:ext cx="8640" cy="838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FC325B0-9E64-48DC-88E5-57097EAAB89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479767" y="1620444"/>
                  <a:ext cx="17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FD0C1E5-D8CE-4A04-92D2-A82BDB425EB5}"/>
                    </a:ext>
                  </a:extLst>
                </p14:cNvPr>
                <p14:cNvContentPartPr/>
                <p14:nvPr/>
              </p14:nvContentPartPr>
              <p14:xfrm>
                <a:off x="3555367" y="1607124"/>
                <a:ext cx="15480" cy="42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FD0C1E5-D8CE-4A04-92D2-A82BDB425EB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551047" y="1602804"/>
                  <a:ext cx="24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45574D0-1B5E-48F8-833F-24131D0ECF7A}"/>
                    </a:ext>
                  </a:extLst>
                </p14:cNvPr>
                <p14:cNvContentPartPr/>
                <p14:nvPr/>
              </p14:nvContentPartPr>
              <p14:xfrm>
                <a:off x="3538807" y="1648164"/>
                <a:ext cx="67680" cy="59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45574D0-1B5E-48F8-833F-24131D0ECF7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534487" y="1643844"/>
                  <a:ext cx="76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65D3259-50D2-45E9-BD3C-103DC279FE75}"/>
                    </a:ext>
                  </a:extLst>
                </p14:cNvPr>
                <p14:cNvContentPartPr/>
                <p14:nvPr/>
              </p14:nvContentPartPr>
              <p14:xfrm>
                <a:off x="3572287" y="1606404"/>
                <a:ext cx="59760" cy="11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65D3259-50D2-45E9-BD3C-103DC279FE7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567967" y="1602084"/>
                  <a:ext cx="68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1B8917A-ADD8-4F8E-97C4-DB3888F2EDBC}"/>
                    </a:ext>
                  </a:extLst>
                </p14:cNvPr>
                <p14:cNvContentPartPr/>
                <p14:nvPr/>
              </p14:nvContentPartPr>
              <p14:xfrm>
                <a:off x="3658327" y="1607124"/>
                <a:ext cx="56160" cy="77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1B8917A-ADD8-4F8E-97C4-DB3888F2EDB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654007" y="1602804"/>
                  <a:ext cx="64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C47E7AD-3C80-4B88-B94A-5CB775862A5C}"/>
                    </a:ext>
                  </a:extLst>
                </p14:cNvPr>
                <p14:cNvContentPartPr/>
                <p14:nvPr/>
              </p14:nvContentPartPr>
              <p14:xfrm>
                <a:off x="3721327" y="1617924"/>
                <a:ext cx="84240" cy="64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C47E7AD-3C80-4B88-B94A-5CB775862A5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717007" y="1613604"/>
                  <a:ext cx="92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F16F49B-9305-4A85-89C9-933BE3866868}"/>
                    </a:ext>
                  </a:extLst>
                </p14:cNvPr>
                <p14:cNvContentPartPr/>
                <p14:nvPr/>
              </p14:nvContentPartPr>
              <p14:xfrm>
                <a:off x="3884407" y="1538724"/>
                <a:ext cx="47520" cy="132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F16F49B-9305-4A85-89C9-933BE386686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880087" y="1534404"/>
                  <a:ext cx="56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37BE089-EF1B-4EC1-9F7B-3EFA43C26FB4}"/>
                    </a:ext>
                  </a:extLst>
                </p14:cNvPr>
                <p14:cNvContentPartPr/>
                <p14:nvPr/>
              </p14:nvContentPartPr>
              <p14:xfrm>
                <a:off x="2359087" y="1604244"/>
                <a:ext cx="29880" cy="1911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37BE089-EF1B-4EC1-9F7B-3EFA43C26FB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354767" y="1599924"/>
                  <a:ext cx="38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0308A19-9A36-4BA7-B5E5-ECB1C24525BF}"/>
                    </a:ext>
                  </a:extLst>
                </p14:cNvPr>
                <p14:cNvContentPartPr/>
                <p14:nvPr/>
              </p14:nvContentPartPr>
              <p14:xfrm>
                <a:off x="2450887" y="1510644"/>
                <a:ext cx="1632600" cy="68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0308A19-9A36-4BA7-B5E5-ECB1C24525B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446567" y="1506324"/>
                  <a:ext cx="1641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EC3F664-07CD-4CD9-A6C0-F8D8207FC29B}"/>
                    </a:ext>
                  </a:extLst>
                </p14:cNvPr>
                <p14:cNvContentPartPr/>
                <p14:nvPr/>
              </p14:nvContentPartPr>
              <p14:xfrm>
                <a:off x="4069807" y="1543404"/>
                <a:ext cx="47160" cy="2052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EC3F664-07CD-4CD9-A6C0-F8D8207FC29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065487" y="1539084"/>
                  <a:ext cx="55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94F39CF-F21A-4C7A-A8F1-FB6B6DD5CF82}"/>
                    </a:ext>
                  </a:extLst>
                </p14:cNvPr>
                <p14:cNvContentPartPr/>
                <p14:nvPr/>
              </p14:nvContentPartPr>
              <p14:xfrm>
                <a:off x="2373127" y="1808724"/>
                <a:ext cx="1630080" cy="92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94F39CF-F21A-4C7A-A8F1-FB6B6DD5CF8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368807" y="1804404"/>
                  <a:ext cx="1638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AD3E2FB-8269-4522-AC3A-FCB6859B6082}"/>
                    </a:ext>
                  </a:extLst>
                </p14:cNvPr>
                <p14:cNvContentPartPr/>
                <p14:nvPr/>
              </p14:nvContentPartPr>
              <p14:xfrm>
                <a:off x="4332247" y="1669764"/>
                <a:ext cx="127080" cy="6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AD3E2FB-8269-4522-AC3A-FCB6859B608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327927" y="1665444"/>
                  <a:ext cx="135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FE8B242-B937-4460-9469-291C15FFE2B2}"/>
                    </a:ext>
                  </a:extLst>
                </p14:cNvPr>
                <p14:cNvContentPartPr/>
                <p14:nvPr/>
              </p14:nvContentPartPr>
              <p14:xfrm>
                <a:off x="4266367" y="1608204"/>
                <a:ext cx="135000" cy="137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FE8B242-B937-4460-9469-291C15FFE2B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262047" y="1603884"/>
                  <a:ext cx="14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5C3D86B-0F83-4230-92C6-1C8E0847B4E0}"/>
                    </a:ext>
                  </a:extLst>
                </p14:cNvPr>
                <p14:cNvContentPartPr/>
                <p14:nvPr/>
              </p14:nvContentPartPr>
              <p14:xfrm>
                <a:off x="3516487" y="1739604"/>
                <a:ext cx="304920" cy="363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5C3D86B-0F83-4230-92C6-1C8E0847B4E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512167" y="1735284"/>
                  <a:ext cx="3135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F0C97131-3DA0-4905-9C6A-ABD7C481F280}"/>
                  </a:ext>
                </a:extLst>
              </p14:cNvPr>
              <p14:cNvContentPartPr/>
              <p14:nvPr/>
            </p14:nvContentPartPr>
            <p14:xfrm>
              <a:off x="10246687" y="726564"/>
              <a:ext cx="929520" cy="5968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F0C97131-3DA0-4905-9C6A-ABD7C481F28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0242367" y="722244"/>
                <a:ext cx="938160" cy="60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7FBD758B-1CD7-4063-8C4B-0E251B601250}"/>
              </a:ext>
            </a:extLst>
          </p:cNvPr>
          <p:cNvGrpSpPr/>
          <p:nvPr/>
        </p:nvGrpSpPr>
        <p:grpSpPr>
          <a:xfrm>
            <a:off x="11262607" y="586524"/>
            <a:ext cx="267120" cy="142200"/>
            <a:chOff x="11262607" y="586524"/>
            <a:chExt cx="26712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5CDCA46-973B-483F-BDD6-85F0C4B28B66}"/>
                    </a:ext>
                  </a:extLst>
                </p14:cNvPr>
                <p14:cNvContentPartPr/>
                <p14:nvPr/>
              </p14:nvContentPartPr>
              <p14:xfrm>
                <a:off x="11262607" y="598404"/>
                <a:ext cx="104760" cy="1303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5CDCA46-973B-483F-BDD6-85F0C4B28B6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258287" y="594084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3330DF3-8A37-4368-9685-129D2D9B15AB}"/>
                    </a:ext>
                  </a:extLst>
                </p14:cNvPr>
                <p14:cNvContentPartPr/>
                <p14:nvPr/>
              </p14:nvContentPartPr>
              <p14:xfrm>
                <a:off x="11410927" y="586524"/>
                <a:ext cx="118800" cy="1029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3330DF3-8A37-4368-9685-129D2D9B15A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406607" y="582204"/>
                  <a:ext cx="1274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A6690448-B36B-410D-9641-18B7BFF316D4}"/>
              </a:ext>
            </a:extLst>
          </p:cNvPr>
          <p:cNvGrpSpPr/>
          <p:nvPr/>
        </p:nvGrpSpPr>
        <p:grpSpPr>
          <a:xfrm>
            <a:off x="173527" y="3585684"/>
            <a:ext cx="2023560" cy="285840"/>
            <a:chOff x="173527" y="3585684"/>
            <a:chExt cx="202356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49C805E-D5D9-4320-8169-251E2B7E1354}"/>
                    </a:ext>
                  </a:extLst>
                </p14:cNvPr>
                <p14:cNvContentPartPr/>
                <p14:nvPr/>
              </p14:nvContentPartPr>
              <p14:xfrm>
                <a:off x="173527" y="3693324"/>
                <a:ext cx="120600" cy="178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49C805E-D5D9-4320-8169-251E2B7E135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69207" y="3689004"/>
                  <a:ext cx="129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9354A74-059E-47AF-B6FD-367D90792D6C}"/>
                    </a:ext>
                  </a:extLst>
                </p14:cNvPr>
                <p14:cNvContentPartPr/>
                <p14:nvPr/>
              </p14:nvContentPartPr>
              <p14:xfrm>
                <a:off x="343087" y="3733284"/>
                <a:ext cx="75600" cy="849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9354A74-059E-47AF-B6FD-367D90792D6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38767" y="3728964"/>
                  <a:ext cx="84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DD46A68-F4B7-4830-A77D-7C09329187E7}"/>
                    </a:ext>
                  </a:extLst>
                </p14:cNvPr>
                <p14:cNvContentPartPr/>
                <p14:nvPr/>
              </p14:nvContentPartPr>
              <p14:xfrm>
                <a:off x="446047" y="3746604"/>
                <a:ext cx="59040" cy="76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DD46A68-F4B7-4830-A77D-7C09329187E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41727" y="3742284"/>
                  <a:ext cx="67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B084D0E-19B0-493D-B37D-5AE2F733189F}"/>
                    </a:ext>
                  </a:extLst>
                </p14:cNvPr>
                <p14:cNvContentPartPr/>
                <p14:nvPr/>
              </p14:nvContentPartPr>
              <p14:xfrm>
                <a:off x="543247" y="3765324"/>
                <a:ext cx="202680" cy="612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B084D0E-19B0-493D-B37D-5AE2F733189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38927" y="3761004"/>
                  <a:ext cx="211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D6B43F7-6544-478E-A5E9-6EEA881C307B}"/>
                    </a:ext>
                  </a:extLst>
                </p14:cNvPr>
                <p14:cNvContentPartPr/>
                <p14:nvPr/>
              </p14:nvContentPartPr>
              <p14:xfrm>
                <a:off x="779407" y="3673164"/>
                <a:ext cx="88200" cy="1490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D6B43F7-6544-478E-A5E9-6EEA881C307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75087" y="3668844"/>
                  <a:ext cx="96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A725F36-23DE-4D04-BCAC-1C0F43C8FCDD}"/>
                    </a:ext>
                  </a:extLst>
                </p14:cNvPr>
                <p14:cNvContentPartPr/>
                <p14:nvPr/>
              </p14:nvContentPartPr>
              <p14:xfrm>
                <a:off x="893527" y="3727524"/>
                <a:ext cx="299880" cy="993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A725F36-23DE-4D04-BCAC-1C0F43C8FCD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89207" y="3723204"/>
                  <a:ext cx="308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3EBC9AD-E86E-4071-9B73-7F5AE0CD4E07}"/>
                    </a:ext>
                  </a:extLst>
                </p14:cNvPr>
                <p14:cNvContentPartPr/>
                <p14:nvPr/>
              </p14:nvContentPartPr>
              <p14:xfrm>
                <a:off x="1173967" y="3642564"/>
                <a:ext cx="57960" cy="1519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3EBC9AD-E86E-4071-9B73-7F5AE0CD4E0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69647" y="3638244"/>
                  <a:ext cx="66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B5F473B-CE00-4DA7-AD6A-4D1ABB222AF8}"/>
                    </a:ext>
                  </a:extLst>
                </p14:cNvPr>
                <p14:cNvContentPartPr/>
                <p14:nvPr/>
              </p14:nvContentPartPr>
              <p14:xfrm>
                <a:off x="1164607" y="3658764"/>
                <a:ext cx="41760" cy="9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B5F473B-CE00-4DA7-AD6A-4D1ABB222AF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60287" y="3654444"/>
                  <a:ext cx="50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02854CE-B35D-4F72-8B78-C3A22932DBD0}"/>
                    </a:ext>
                  </a:extLst>
                </p14:cNvPr>
                <p14:cNvContentPartPr/>
                <p14:nvPr/>
              </p14:nvContentPartPr>
              <p14:xfrm>
                <a:off x="1265767" y="3701244"/>
                <a:ext cx="48600" cy="612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02854CE-B35D-4F72-8B78-C3A22932DBD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261447" y="3696924"/>
                  <a:ext cx="57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F5DCE446-8509-44E7-B7BD-FFF8661112E8}"/>
                    </a:ext>
                  </a:extLst>
                </p14:cNvPr>
                <p14:cNvContentPartPr/>
                <p14:nvPr/>
              </p14:nvContentPartPr>
              <p14:xfrm>
                <a:off x="1338127" y="3613764"/>
                <a:ext cx="109080" cy="1684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F5DCE446-8509-44E7-B7BD-FFF8661112E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333807" y="3609444"/>
                  <a:ext cx="117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8242614-68D8-45FB-8E55-8868F2DFC1F2}"/>
                    </a:ext>
                  </a:extLst>
                </p14:cNvPr>
                <p14:cNvContentPartPr/>
                <p14:nvPr/>
              </p14:nvContentPartPr>
              <p14:xfrm>
                <a:off x="1500847" y="3602604"/>
                <a:ext cx="322560" cy="2426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8242614-68D8-45FB-8E55-8868F2DFC1F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496527" y="3598284"/>
                  <a:ext cx="331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62FB974-3246-4E3A-9050-24428D51FE56}"/>
                    </a:ext>
                  </a:extLst>
                </p14:cNvPr>
                <p14:cNvContentPartPr/>
                <p14:nvPr/>
              </p14:nvContentPartPr>
              <p14:xfrm>
                <a:off x="1816927" y="3600804"/>
                <a:ext cx="19440" cy="439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62FB974-3246-4E3A-9050-24428D51FE5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812607" y="3596484"/>
                  <a:ext cx="28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757EFA1-17E4-4E0B-B59B-7B132D678E9D}"/>
                    </a:ext>
                  </a:extLst>
                </p14:cNvPr>
                <p14:cNvContentPartPr/>
                <p14:nvPr/>
              </p14:nvContentPartPr>
              <p14:xfrm>
                <a:off x="1886407" y="3585684"/>
                <a:ext cx="88560" cy="1497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757EFA1-17E4-4E0B-B59B-7B132D678E9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882087" y="3581364"/>
                  <a:ext cx="97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AD9D8F0-89D3-4A49-BDAA-3B44AD9690FB}"/>
                    </a:ext>
                  </a:extLst>
                </p14:cNvPr>
                <p14:cNvContentPartPr/>
                <p14:nvPr/>
              </p14:nvContentPartPr>
              <p14:xfrm>
                <a:off x="1998007" y="3653364"/>
                <a:ext cx="82080" cy="738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AD9D8F0-89D3-4A49-BDAA-3B44AD9690F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993687" y="3649044"/>
                  <a:ext cx="90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9B60F6A-0C0E-4D4A-A08B-E1609777C07C}"/>
                    </a:ext>
                  </a:extLst>
                </p14:cNvPr>
                <p14:cNvContentPartPr/>
                <p14:nvPr/>
              </p14:nvContentPartPr>
              <p14:xfrm>
                <a:off x="2121127" y="3633564"/>
                <a:ext cx="75960" cy="853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9B60F6A-0C0E-4D4A-A08B-E1609777C07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116807" y="3629244"/>
                  <a:ext cx="846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uppieren 427">
            <a:extLst>
              <a:ext uri="{FF2B5EF4-FFF2-40B4-BE49-F238E27FC236}">
                <a16:creationId xmlns:a16="http://schemas.microsoft.com/office/drawing/2014/main" id="{AA0CB9CE-DD05-4EA3-AE0B-C9F6521D6B0C}"/>
              </a:ext>
            </a:extLst>
          </p:cNvPr>
          <p:cNvGrpSpPr/>
          <p:nvPr/>
        </p:nvGrpSpPr>
        <p:grpSpPr>
          <a:xfrm>
            <a:off x="2435767" y="3546084"/>
            <a:ext cx="456840" cy="201240"/>
            <a:chOff x="2435767" y="3546084"/>
            <a:chExt cx="45684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BA39738-761F-4C89-83DC-8C0852E388A8}"/>
                    </a:ext>
                  </a:extLst>
                </p14:cNvPr>
                <p14:cNvContentPartPr/>
                <p14:nvPr/>
              </p14:nvContentPartPr>
              <p14:xfrm>
                <a:off x="2435767" y="3546084"/>
                <a:ext cx="137520" cy="2008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BA39738-761F-4C89-83DC-8C0852E388A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431447" y="3541764"/>
                  <a:ext cx="146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15911B1-9A6F-4449-B8E3-64D0124108D7}"/>
                    </a:ext>
                  </a:extLst>
                </p14:cNvPr>
                <p14:cNvContentPartPr/>
                <p14:nvPr/>
              </p14:nvContentPartPr>
              <p14:xfrm>
                <a:off x="2621887" y="3564084"/>
                <a:ext cx="122760" cy="1832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15911B1-9A6F-4449-B8E3-64D0124108D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617567" y="3559764"/>
                  <a:ext cx="131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AFFE4C0-B2B6-4EED-8515-7F813A03F062}"/>
                    </a:ext>
                  </a:extLst>
                </p14:cNvPr>
                <p14:cNvContentPartPr/>
                <p14:nvPr/>
              </p14:nvContentPartPr>
              <p14:xfrm>
                <a:off x="2866327" y="3617004"/>
                <a:ext cx="26280" cy="3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AFFE4C0-B2B6-4EED-8515-7F813A03F06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862007" y="3612684"/>
                  <a:ext cx="34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649A118-8E9E-4E63-9DCE-E2CF1C7D7EB2}"/>
                    </a:ext>
                  </a:extLst>
                </p14:cNvPr>
                <p14:cNvContentPartPr/>
                <p14:nvPr/>
              </p14:nvContentPartPr>
              <p14:xfrm>
                <a:off x="2868127" y="3682524"/>
                <a:ext cx="11520" cy="320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649A118-8E9E-4E63-9DCE-E2CF1C7D7EB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863807" y="3678204"/>
                  <a:ext cx="201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B46E2A0A-FDDA-4152-8A80-9B6D4125D0D9}"/>
              </a:ext>
            </a:extLst>
          </p:cNvPr>
          <p:cNvGrpSpPr/>
          <p:nvPr/>
        </p:nvGrpSpPr>
        <p:grpSpPr>
          <a:xfrm>
            <a:off x="3064327" y="3454644"/>
            <a:ext cx="1104480" cy="274680"/>
            <a:chOff x="3064327" y="3454644"/>
            <a:chExt cx="110448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6E1C4C7-3155-4310-B9FE-76541F3695AE}"/>
                    </a:ext>
                  </a:extLst>
                </p14:cNvPr>
                <p14:cNvContentPartPr/>
                <p14:nvPr/>
              </p14:nvContentPartPr>
              <p14:xfrm>
                <a:off x="3199687" y="3582084"/>
                <a:ext cx="18360" cy="1472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6E1C4C7-3155-4310-B9FE-76541F3695A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195367" y="3577764"/>
                  <a:ext cx="27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693C6A4-0A01-4D3C-A6B1-52C663A71F3F}"/>
                    </a:ext>
                  </a:extLst>
                </p14:cNvPr>
                <p14:cNvContentPartPr/>
                <p14:nvPr/>
              </p14:nvContentPartPr>
              <p14:xfrm>
                <a:off x="3141367" y="3558684"/>
                <a:ext cx="149400" cy="1702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693C6A4-0A01-4D3C-A6B1-52C663A71F3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137047" y="3554364"/>
                  <a:ext cx="158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26F62687-CA8B-411D-8B21-90C5A686CB8D}"/>
                    </a:ext>
                  </a:extLst>
                </p14:cNvPr>
                <p14:cNvContentPartPr/>
                <p14:nvPr/>
              </p14:nvContentPartPr>
              <p14:xfrm>
                <a:off x="3349087" y="3565524"/>
                <a:ext cx="93600" cy="1400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26F62687-CA8B-411D-8B21-90C5A686CB8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344767" y="3561204"/>
                  <a:ext cx="102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9F57E6C-B0FD-445B-A7AB-0FA931F2FFD9}"/>
                    </a:ext>
                  </a:extLst>
                </p14:cNvPr>
                <p14:cNvContentPartPr/>
                <p14:nvPr/>
              </p14:nvContentPartPr>
              <p14:xfrm>
                <a:off x="3575887" y="3621324"/>
                <a:ext cx="128160" cy="100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9F57E6C-B0FD-445B-A7AB-0FA931F2FFD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571567" y="3617004"/>
                  <a:ext cx="136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0065D6F-7462-4DA9-820E-6318FC2153AF}"/>
                    </a:ext>
                  </a:extLst>
                </p14:cNvPr>
                <p14:cNvContentPartPr/>
                <p14:nvPr/>
              </p14:nvContentPartPr>
              <p14:xfrm>
                <a:off x="3581647" y="3650124"/>
                <a:ext cx="141120" cy="108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0065D6F-7462-4DA9-820E-6318FC2153A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577327" y="3645804"/>
                  <a:ext cx="149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C16E96C-7B09-4820-98D8-508C2C4B377E}"/>
                    </a:ext>
                  </a:extLst>
                </p14:cNvPr>
                <p14:cNvContentPartPr/>
                <p14:nvPr/>
              </p14:nvContentPartPr>
              <p14:xfrm>
                <a:off x="3789367" y="3551844"/>
                <a:ext cx="118440" cy="139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C16E96C-7B09-4820-98D8-508C2C4B377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785047" y="3547524"/>
                  <a:ext cx="127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6BEF64D-ACB2-4B88-ADD8-A02679DFAC15}"/>
                    </a:ext>
                  </a:extLst>
                </p14:cNvPr>
                <p14:cNvContentPartPr/>
                <p14:nvPr/>
              </p14:nvContentPartPr>
              <p14:xfrm>
                <a:off x="3935527" y="3563004"/>
                <a:ext cx="136800" cy="1184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6BEF64D-ACB2-4B88-ADD8-A02679DFAC1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931207" y="3558684"/>
                  <a:ext cx="145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9F11EDD-02F7-41F7-9BDB-56485F2CD1C8}"/>
                    </a:ext>
                  </a:extLst>
                </p14:cNvPr>
                <p14:cNvContentPartPr/>
                <p14:nvPr/>
              </p14:nvContentPartPr>
              <p14:xfrm>
                <a:off x="3064327" y="3454644"/>
                <a:ext cx="80640" cy="676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9F11EDD-02F7-41F7-9BDB-56485F2CD1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060007" y="3450324"/>
                  <a:ext cx="89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2F5E13C-5508-4765-A017-05A02FC7BC21}"/>
                    </a:ext>
                  </a:extLst>
                </p14:cNvPr>
                <p14:cNvContentPartPr/>
                <p14:nvPr/>
              </p14:nvContentPartPr>
              <p14:xfrm>
                <a:off x="4102567" y="3476604"/>
                <a:ext cx="66240" cy="597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2F5E13C-5508-4765-A017-05A02FC7BC2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098247" y="3472284"/>
                  <a:ext cx="748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F23B6D73-E78B-4778-98E8-6FFEE08F7FD6}"/>
              </a:ext>
            </a:extLst>
          </p:cNvPr>
          <p:cNvGrpSpPr/>
          <p:nvPr/>
        </p:nvGrpSpPr>
        <p:grpSpPr>
          <a:xfrm>
            <a:off x="2543767" y="3848484"/>
            <a:ext cx="1488960" cy="274680"/>
            <a:chOff x="2543767" y="3848484"/>
            <a:chExt cx="148896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8F191B3-0213-477F-8904-A73FDDFE767C}"/>
                    </a:ext>
                  </a:extLst>
                </p14:cNvPr>
                <p14:cNvContentPartPr/>
                <p14:nvPr/>
              </p14:nvContentPartPr>
              <p14:xfrm>
                <a:off x="2543767" y="3947484"/>
                <a:ext cx="86760" cy="1756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8F191B3-0213-477F-8904-A73FDDFE767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539447" y="3943164"/>
                  <a:ext cx="95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16EC724-1098-49F7-BA50-23CE413FEF22}"/>
                    </a:ext>
                  </a:extLst>
                </p14:cNvPr>
                <p14:cNvContentPartPr/>
                <p14:nvPr/>
              </p14:nvContentPartPr>
              <p14:xfrm>
                <a:off x="2585527" y="3941724"/>
                <a:ext cx="75960" cy="36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16EC724-1098-49F7-BA50-23CE413FEF2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581207" y="3937404"/>
                  <a:ext cx="84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BC24109-ED82-4F47-B183-DEF65F5A108C}"/>
                    </a:ext>
                  </a:extLst>
                </p14:cNvPr>
                <p14:cNvContentPartPr/>
                <p14:nvPr/>
              </p14:nvContentPartPr>
              <p14:xfrm>
                <a:off x="2716207" y="3951084"/>
                <a:ext cx="100800" cy="1270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BC24109-ED82-4F47-B183-DEF65F5A108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711887" y="3946764"/>
                  <a:ext cx="109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533F29A-17FF-41BA-9904-5DA7E67054A2}"/>
                    </a:ext>
                  </a:extLst>
                </p14:cNvPr>
                <p14:cNvContentPartPr/>
                <p14:nvPr/>
              </p14:nvContentPartPr>
              <p14:xfrm>
                <a:off x="2854087" y="3965844"/>
                <a:ext cx="236160" cy="896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533F29A-17FF-41BA-9904-5DA7E67054A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849767" y="3961524"/>
                  <a:ext cx="244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C552C2B-01F0-44BA-A781-17156FB28FC7}"/>
                    </a:ext>
                  </a:extLst>
                </p14:cNvPr>
                <p14:cNvContentPartPr/>
                <p14:nvPr/>
              </p14:nvContentPartPr>
              <p14:xfrm>
                <a:off x="3178807" y="3923724"/>
                <a:ext cx="15840" cy="1260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C552C2B-01F0-44BA-A781-17156FB28FC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174487" y="3919404"/>
                  <a:ext cx="24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2B89092-BD93-4E58-A10B-D0028710A7A2}"/>
                    </a:ext>
                  </a:extLst>
                </p14:cNvPr>
                <p14:cNvContentPartPr/>
                <p14:nvPr/>
              </p14:nvContentPartPr>
              <p14:xfrm>
                <a:off x="3237847" y="3934884"/>
                <a:ext cx="64080" cy="1350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2B89092-BD93-4E58-A10B-D0028710A7A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233527" y="3930564"/>
                  <a:ext cx="72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881BE6E-C791-4F5B-9075-3F1FE57CC619}"/>
                    </a:ext>
                  </a:extLst>
                </p14:cNvPr>
                <p14:cNvContentPartPr/>
                <p14:nvPr/>
              </p14:nvContentPartPr>
              <p14:xfrm>
                <a:off x="3266647" y="3919044"/>
                <a:ext cx="104040" cy="3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881BE6E-C791-4F5B-9075-3F1FE57CC61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262327" y="3914724"/>
                  <a:ext cx="112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76E42CA-81D5-4D98-BFCB-0E1B73347C69}"/>
                    </a:ext>
                  </a:extLst>
                </p14:cNvPr>
                <p14:cNvContentPartPr/>
                <p14:nvPr/>
              </p14:nvContentPartPr>
              <p14:xfrm>
                <a:off x="3367087" y="3907164"/>
                <a:ext cx="96120" cy="1371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76E42CA-81D5-4D98-BFCB-0E1B73347C6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362767" y="3902844"/>
                  <a:ext cx="104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F69CE5C-394A-4C35-8E8D-12554945F7B2}"/>
                    </a:ext>
                  </a:extLst>
                </p14:cNvPr>
                <p14:cNvContentPartPr/>
                <p14:nvPr/>
              </p14:nvContentPartPr>
              <p14:xfrm>
                <a:off x="3475807" y="3923724"/>
                <a:ext cx="99720" cy="921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F69CE5C-394A-4C35-8E8D-12554945F7B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471487" y="3919404"/>
                  <a:ext cx="108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1D5B97D-ED85-4493-A10D-8BAD7704D9E3}"/>
                    </a:ext>
                  </a:extLst>
                </p14:cNvPr>
                <p14:cNvContentPartPr/>
                <p14:nvPr/>
              </p14:nvContentPartPr>
              <p14:xfrm>
                <a:off x="3638527" y="3848484"/>
                <a:ext cx="84240" cy="163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1D5B97D-ED85-4493-A10D-8BAD7704D9E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634207" y="3844164"/>
                  <a:ext cx="92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095B415-D627-4993-AA46-9BE4849168A4}"/>
                    </a:ext>
                  </a:extLst>
                </p14:cNvPr>
                <p14:cNvContentPartPr/>
                <p14:nvPr/>
              </p14:nvContentPartPr>
              <p14:xfrm>
                <a:off x="3886207" y="3921924"/>
                <a:ext cx="116640" cy="234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095B415-D627-4993-AA46-9BE4849168A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881887" y="3917604"/>
                  <a:ext cx="125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4F6D373-5A01-4DDB-B92B-D76EB2B0F212}"/>
                    </a:ext>
                  </a:extLst>
                </p14:cNvPr>
                <p14:cNvContentPartPr/>
                <p14:nvPr/>
              </p14:nvContentPartPr>
              <p14:xfrm>
                <a:off x="3872167" y="3971604"/>
                <a:ext cx="160560" cy="194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4F6D373-5A01-4DDB-B92B-D76EB2B0F21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867847" y="3967284"/>
                  <a:ext cx="169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uppieren 462">
            <a:extLst>
              <a:ext uri="{FF2B5EF4-FFF2-40B4-BE49-F238E27FC236}">
                <a16:creationId xmlns:a16="http://schemas.microsoft.com/office/drawing/2014/main" id="{F5B8B57C-C717-475F-9E83-4E4CC11F8B82}"/>
              </a:ext>
            </a:extLst>
          </p:cNvPr>
          <p:cNvGrpSpPr/>
          <p:nvPr/>
        </p:nvGrpSpPr>
        <p:grpSpPr>
          <a:xfrm>
            <a:off x="4196527" y="3698004"/>
            <a:ext cx="1084320" cy="270000"/>
            <a:chOff x="4196527" y="3698004"/>
            <a:chExt cx="108432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432F2F6-DE6B-4DA2-A579-C58ACD4E4C5C}"/>
                    </a:ext>
                  </a:extLst>
                </p14:cNvPr>
                <p14:cNvContentPartPr/>
                <p14:nvPr/>
              </p14:nvContentPartPr>
              <p14:xfrm>
                <a:off x="4196527" y="3845604"/>
                <a:ext cx="59760" cy="1072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432F2F6-DE6B-4DA2-A579-C58ACD4E4C5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192207" y="3841284"/>
                  <a:ext cx="68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13661B6-C75C-45F2-8E1D-176F6E6C4690}"/>
                    </a:ext>
                  </a:extLst>
                </p14:cNvPr>
                <p14:cNvContentPartPr/>
                <p14:nvPr/>
              </p14:nvContentPartPr>
              <p14:xfrm>
                <a:off x="4244767" y="3891324"/>
                <a:ext cx="39960" cy="766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13661B6-C75C-45F2-8E1D-176F6E6C4690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240447" y="3887004"/>
                  <a:ext cx="48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424177A-D8EB-4CEB-B6FE-640BBC4DA3D2}"/>
                    </a:ext>
                  </a:extLst>
                </p14:cNvPr>
                <p14:cNvContentPartPr/>
                <p14:nvPr/>
              </p14:nvContentPartPr>
              <p14:xfrm>
                <a:off x="4308847" y="3849564"/>
                <a:ext cx="78480" cy="1101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424177A-D8EB-4CEB-B6FE-640BBC4DA3D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304527" y="3845244"/>
                  <a:ext cx="87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A136B92-C790-4524-88E5-C7CBAF169C42}"/>
                    </a:ext>
                  </a:extLst>
                </p14:cNvPr>
                <p14:cNvContentPartPr/>
                <p14:nvPr/>
              </p14:nvContentPartPr>
              <p14:xfrm>
                <a:off x="4418647" y="3848484"/>
                <a:ext cx="96480" cy="871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A136B92-C790-4524-88E5-C7CBAF169C4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414327" y="3844164"/>
                  <a:ext cx="105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CCDE050-2CA6-47EB-BDF0-109FC813AD50}"/>
                    </a:ext>
                  </a:extLst>
                </p14:cNvPr>
                <p14:cNvContentPartPr/>
                <p14:nvPr/>
              </p14:nvContentPartPr>
              <p14:xfrm>
                <a:off x="4632847" y="3843804"/>
                <a:ext cx="6120" cy="1101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CCDE050-2CA6-47EB-BDF0-109FC813AD5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628527" y="3839484"/>
                  <a:ext cx="1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15A00214-E3A8-4580-ADE8-8756D4D75122}"/>
                    </a:ext>
                  </a:extLst>
                </p14:cNvPr>
                <p14:cNvContentPartPr/>
                <p14:nvPr/>
              </p14:nvContentPartPr>
              <p14:xfrm>
                <a:off x="4610887" y="3881244"/>
                <a:ext cx="78840" cy="226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15A00214-E3A8-4580-ADE8-8756D4D7512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606567" y="3876924"/>
                  <a:ext cx="87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A88FC63-7C4B-4B23-9702-76861ADA5E9A}"/>
                    </a:ext>
                  </a:extLst>
                </p14:cNvPr>
                <p14:cNvContentPartPr/>
                <p14:nvPr/>
              </p14:nvContentPartPr>
              <p14:xfrm>
                <a:off x="4798087" y="3822564"/>
                <a:ext cx="86760" cy="1051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A88FC63-7C4B-4B23-9702-76861ADA5E9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793767" y="3818244"/>
                  <a:ext cx="9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FA0B4F6-A4D6-43EE-A3B6-5EFED7BB8545}"/>
                    </a:ext>
                  </a:extLst>
                </p14:cNvPr>
                <p14:cNvContentPartPr/>
                <p14:nvPr/>
              </p14:nvContentPartPr>
              <p14:xfrm>
                <a:off x="4834807" y="3795924"/>
                <a:ext cx="107280" cy="36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FA0B4F6-A4D6-43EE-A3B6-5EFED7BB854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830487" y="3791604"/>
                  <a:ext cx="11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E8EFDDB0-0859-4AF0-BC47-566BCBF6695B}"/>
                    </a:ext>
                  </a:extLst>
                </p14:cNvPr>
                <p14:cNvContentPartPr/>
                <p14:nvPr/>
              </p14:nvContentPartPr>
              <p14:xfrm>
                <a:off x="4956487" y="3794844"/>
                <a:ext cx="96120" cy="1094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E8EFDDB0-0859-4AF0-BC47-566BCBF6695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952167" y="3790524"/>
                  <a:ext cx="104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8911BCA-1B4C-4C31-86B5-B8E46B5FBD07}"/>
                    </a:ext>
                  </a:extLst>
                </p14:cNvPr>
                <p14:cNvContentPartPr/>
                <p14:nvPr/>
              </p14:nvContentPartPr>
              <p14:xfrm>
                <a:off x="5074567" y="3777924"/>
                <a:ext cx="94320" cy="1101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8911BCA-1B4C-4C31-86B5-B8E46B5FBD0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070247" y="3773604"/>
                  <a:ext cx="102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047DEEF-8F15-4C58-A9CD-F4D1C5D98689}"/>
                    </a:ext>
                  </a:extLst>
                </p14:cNvPr>
                <p14:cNvContentPartPr/>
                <p14:nvPr/>
              </p14:nvContentPartPr>
              <p14:xfrm>
                <a:off x="5238727" y="3698004"/>
                <a:ext cx="42120" cy="1692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047DEEF-8F15-4C58-A9CD-F4D1C5D9868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234407" y="3693684"/>
                  <a:ext cx="507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FB0F7F00-9456-40D8-8AF8-50D8DC6E677A}"/>
              </a:ext>
            </a:extLst>
          </p:cNvPr>
          <p:cNvGrpSpPr/>
          <p:nvPr/>
        </p:nvGrpSpPr>
        <p:grpSpPr>
          <a:xfrm>
            <a:off x="5528887" y="3677844"/>
            <a:ext cx="1260720" cy="213840"/>
            <a:chOff x="5528887" y="3677844"/>
            <a:chExt cx="126072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1961B60-6FFB-4174-A47C-1EC083453074}"/>
                    </a:ext>
                  </a:extLst>
                </p14:cNvPr>
                <p14:cNvContentPartPr/>
                <p14:nvPr/>
              </p14:nvContentPartPr>
              <p14:xfrm>
                <a:off x="5528887" y="3721764"/>
                <a:ext cx="19440" cy="169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1961B60-6FFB-4174-A47C-1EC08345307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524567" y="3717444"/>
                  <a:ext cx="28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5CA8D8A-DED8-4A76-BDD7-C2BE1F35669E}"/>
                    </a:ext>
                  </a:extLst>
                </p14:cNvPr>
                <p14:cNvContentPartPr/>
                <p14:nvPr/>
              </p14:nvContentPartPr>
              <p14:xfrm>
                <a:off x="5613847" y="3809604"/>
                <a:ext cx="76320" cy="36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5CA8D8A-DED8-4A76-BDD7-C2BE1F35669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609527" y="3805284"/>
                  <a:ext cx="84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F77AACF-3B5D-4FFD-BA5E-A34C17C90759}"/>
                    </a:ext>
                  </a:extLst>
                </p14:cNvPr>
                <p14:cNvContentPartPr/>
                <p14:nvPr/>
              </p14:nvContentPartPr>
              <p14:xfrm>
                <a:off x="5738047" y="3730044"/>
                <a:ext cx="69120" cy="1202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F77AACF-3B5D-4FFD-BA5E-A34C17C9075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733727" y="3725724"/>
                  <a:ext cx="77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D09B730-1D3C-4114-8336-049B9EDE802F}"/>
                    </a:ext>
                  </a:extLst>
                </p14:cNvPr>
                <p14:cNvContentPartPr/>
                <p14:nvPr/>
              </p14:nvContentPartPr>
              <p14:xfrm>
                <a:off x="5832007" y="3749124"/>
                <a:ext cx="75600" cy="810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D09B730-1D3C-4114-8336-049B9EDE802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827687" y="3744804"/>
                  <a:ext cx="84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34BCDCEE-B003-4C9A-9B1B-27DD9438FA40}"/>
                    </a:ext>
                  </a:extLst>
                </p14:cNvPr>
                <p14:cNvContentPartPr/>
                <p14:nvPr/>
              </p14:nvContentPartPr>
              <p14:xfrm>
                <a:off x="5919847" y="3760644"/>
                <a:ext cx="94320" cy="680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34BCDCEE-B003-4C9A-9B1B-27DD9438FA4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915527" y="3756324"/>
                  <a:ext cx="102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F98BD37E-5922-447F-8B21-0A3EBB0CE1FA}"/>
                    </a:ext>
                  </a:extLst>
                </p14:cNvPr>
                <p14:cNvContentPartPr/>
                <p14:nvPr/>
              </p14:nvContentPartPr>
              <p14:xfrm>
                <a:off x="6178687" y="3737244"/>
                <a:ext cx="7920" cy="878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F98BD37E-5922-447F-8B21-0A3EBB0CE1F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174367" y="3732924"/>
                  <a:ext cx="16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79F067D-DF16-41CC-9439-CD0D74770CCE}"/>
                    </a:ext>
                  </a:extLst>
                </p14:cNvPr>
                <p14:cNvContentPartPr/>
                <p14:nvPr/>
              </p14:nvContentPartPr>
              <p14:xfrm>
                <a:off x="6155647" y="3766044"/>
                <a:ext cx="78480" cy="97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79F067D-DF16-41CC-9439-CD0D74770CC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151327" y="3761724"/>
                  <a:ext cx="87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BDF3DCA-355C-4924-B56B-88B4D2EA3B4E}"/>
                    </a:ext>
                  </a:extLst>
                </p14:cNvPr>
                <p14:cNvContentPartPr/>
                <p14:nvPr/>
              </p14:nvContentPartPr>
              <p14:xfrm>
                <a:off x="6283447" y="3700884"/>
                <a:ext cx="14760" cy="990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BDF3DCA-355C-4924-B56B-88B4D2EA3B4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279127" y="3696564"/>
                  <a:ext cx="23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39C6F1C-2219-4C6E-9DA9-63E72A2C3E97}"/>
                    </a:ext>
                  </a:extLst>
                </p14:cNvPr>
                <p14:cNvContentPartPr/>
                <p14:nvPr/>
              </p14:nvContentPartPr>
              <p14:xfrm>
                <a:off x="6360127" y="3685044"/>
                <a:ext cx="69840" cy="1270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39C6F1C-2219-4C6E-9DA9-63E72A2C3E97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355807" y="3680724"/>
                  <a:ext cx="78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380BFCA-873D-4609-8708-6BE6848C6B43}"/>
                    </a:ext>
                  </a:extLst>
                </p14:cNvPr>
                <p14:cNvContentPartPr/>
                <p14:nvPr/>
              </p14:nvContentPartPr>
              <p14:xfrm>
                <a:off x="6389287" y="3677844"/>
                <a:ext cx="100440" cy="3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380BFCA-873D-4609-8708-6BE6848C6B4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384967" y="3673524"/>
                  <a:ext cx="109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9C48990-9691-4144-9A36-525D3D735C52}"/>
                    </a:ext>
                  </a:extLst>
                </p14:cNvPr>
                <p14:cNvContentPartPr/>
                <p14:nvPr/>
              </p14:nvContentPartPr>
              <p14:xfrm>
                <a:off x="6494767" y="3680364"/>
                <a:ext cx="75240" cy="950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9C48990-9691-4144-9A36-525D3D735C5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490447" y="3676044"/>
                  <a:ext cx="83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D2CF439-617E-4436-8CDB-46285381B8D6}"/>
                    </a:ext>
                  </a:extLst>
                </p14:cNvPr>
                <p14:cNvContentPartPr/>
                <p14:nvPr/>
              </p14:nvContentPartPr>
              <p14:xfrm>
                <a:off x="6608887" y="3687924"/>
                <a:ext cx="180720" cy="806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D2CF439-617E-4436-8CDB-46285381B8D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604567" y="3683604"/>
                  <a:ext cx="18936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88FFEB25-BD80-4BD9-9EEC-8F8530C58BD5}"/>
                  </a:ext>
                </a:extLst>
              </p14:cNvPr>
              <p14:cNvContentPartPr/>
              <p14:nvPr/>
            </p14:nvContentPartPr>
            <p14:xfrm>
              <a:off x="6789607" y="3598284"/>
              <a:ext cx="360" cy="36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88FFEB25-BD80-4BD9-9EEC-8F8530C58BD5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6785287" y="3593964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1" name="Gruppieren 490">
            <a:extLst>
              <a:ext uri="{FF2B5EF4-FFF2-40B4-BE49-F238E27FC236}">
                <a16:creationId xmlns:a16="http://schemas.microsoft.com/office/drawing/2014/main" id="{EBA93881-6D82-4484-A98B-A3833156CC18}"/>
              </a:ext>
            </a:extLst>
          </p:cNvPr>
          <p:cNvGrpSpPr/>
          <p:nvPr/>
        </p:nvGrpSpPr>
        <p:grpSpPr>
          <a:xfrm>
            <a:off x="2908087" y="4271844"/>
            <a:ext cx="459360" cy="135360"/>
            <a:chOff x="2908087" y="4271844"/>
            <a:chExt cx="45936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D000027-A33D-448E-B7DC-CF4FD1E4CAEC}"/>
                    </a:ext>
                  </a:extLst>
                </p14:cNvPr>
                <p14:cNvContentPartPr/>
                <p14:nvPr/>
              </p14:nvContentPartPr>
              <p14:xfrm>
                <a:off x="2908087" y="4292364"/>
                <a:ext cx="131760" cy="1148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D000027-A33D-448E-B7DC-CF4FD1E4CAE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903767" y="4288044"/>
                  <a:ext cx="140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3221194-D0F0-4765-A4FE-F9DE114880AC}"/>
                    </a:ext>
                  </a:extLst>
                </p14:cNvPr>
                <p14:cNvContentPartPr/>
                <p14:nvPr/>
              </p14:nvContentPartPr>
              <p14:xfrm>
                <a:off x="3123727" y="4276164"/>
                <a:ext cx="80640" cy="946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3221194-D0F0-4765-A4FE-F9DE114880A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119407" y="4271844"/>
                  <a:ext cx="89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6BADDED1-5943-4F4C-8E4C-168FCB93CA28}"/>
                    </a:ext>
                  </a:extLst>
                </p14:cNvPr>
                <p14:cNvContentPartPr/>
                <p14:nvPr/>
              </p14:nvContentPartPr>
              <p14:xfrm>
                <a:off x="3249007" y="4271844"/>
                <a:ext cx="118440" cy="871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6BADDED1-5943-4F4C-8E4C-168FCB93CA2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244687" y="4267524"/>
                  <a:ext cx="1270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0" name="Gruppieren 489">
            <a:extLst>
              <a:ext uri="{FF2B5EF4-FFF2-40B4-BE49-F238E27FC236}">
                <a16:creationId xmlns:a16="http://schemas.microsoft.com/office/drawing/2014/main" id="{8379D3F8-343A-435A-AC2D-969A7D7D22C5}"/>
              </a:ext>
            </a:extLst>
          </p:cNvPr>
          <p:cNvGrpSpPr/>
          <p:nvPr/>
        </p:nvGrpSpPr>
        <p:grpSpPr>
          <a:xfrm>
            <a:off x="3872167" y="4264644"/>
            <a:ext cx="216360" cy="38880"/>
            <a:chOff x="3872167" y="4264644"/>
            <a:chExt cx="216360" cy="3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7EF363C-9E64-4DDA-A909-1BF331CC6F86}"/>
                    </a:ext>
                  </a:extLst>
                </p14:cNvPr>
                <p14:cNvContentPartPr/>
                <p14:nvPr/>
              </p14:nvContentPartPr>
              <p14:xfrm>
                <a:off x="3872167" y="4264644"/>
                <a:ext cx="159480" cy="8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7EF363C-9E64-4DDA-A909-1BF331CC6F8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867847" y="4260324"/>
                  <a:ext cx="1681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53269F6-0511-4947-BD64-FB8CD5E2B4D1}"/>
                    </a:ext>
                  </a:extLst>
                </p14:cNvPr>
                <p14:cNvContentPartPr/>
                <p14:nvPr/>
              </p14:nvContentPartPr>
              <p14:xfrm>
                <a:off x="3935527" y="4294884"/>
                <a:ext cx="153000" cy="86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53269F6-0511-4947-BD64-FB8CD5E2B4D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931207" y="4290564"/>
                  <a:ext cx="16164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uppieren 488">
            <a:extLst>
              <a:ext uri="{FF2B5EF4-FFF2-40B4-BE49-F238E27FC236}">
                <a16:creationId xmlns:a16="http://schemas.microsoft.com/office/drawing/2014/main" id="{3C07F6DC-7290-4963-82A5-27A80CF1EFE8}"/>
              </a:ext>
            </a:extLst>
          </p:cNvPr>
          <p:cNvGrpSpPr/>
          <p:nvPr/>
        </p:nvGrpSpPr>
        <p:grpSpPr>
          <a:xfrm>
            <a:off x="4270687" y="4156644"/>
            <a:ext cx="774360" cy="124560"/>
            <a:chOff x="4270687" y="4156644"/>
            <a:chExt cx="77436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9801245-242C-4318-A12C-AC977F7B7024}"/>
                    </a:ext>
                  </a:extLst>
                </p14:cNvPr>
                <p14:cNvContentPartPr/>
                <p14:nvPr/>
              </p14:nvContentPartPr>
              <p14:xfrm>
                <a:off x="4270687" y="4169604"/>
                <a:ext cx="137160" cy="1116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9801245-242C-4318-A12C-AC977F7B7024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266367" y="4165284"/>
                  <a:ext cx="145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79FB70E-9B60-496D-996B-3416167CBD21}"/>
                    </a:ext>
                  </a:extLst>
                </p14:cNvPr>
                <p14:cNvContentPartPr/>
                <p14:nvPr/>
              </p14:nvContentPartPr>
              <p14:xfrm>
                <a:off x="4437007" y="4182204"/>
                <a:ext cx="114840" cy="856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79FB70E-9B60-496D-996B-3416167CBD21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432687" y="4177884"/>
                  <a:ext cx="123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A8ECC78-BB96-4812-9796-E49E5D678057}"/>
                    </a:ext>
                  </a:extLst>
                </p14:cNvPr>
                <p14:cNvContentPartPr/>
                <p14:nvPr/>
              </p14:nvContentPartPr>
              <p14:xfrm>
                <a:off x="4578847" y="4178964"/>
                <a:ext cx="126720" cy="763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A8ECC78-BB96-4812-9796-E49E5D67805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574527" y="4174644"/>
                  <a:ext cx="135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BA234FF-4513-473B-BDE5-C8C8BB888123}"/>
                    </a:ext>
                  </a:extLst>
                </p14:cNvPr>
                <p14:cNvContentPartPr/>
                <p14:nvPr/>
              </p14:nvContentPartPr>
              <p14:xfrm>
                <a:off x="4747327" y="4157004"/>
                <a:ext cx="101160" cy="720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BA234FF-4513-473B-BDE5-C8C8BB88812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743007" y="4152684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2E33556-F87F-4C2E-B6AA-5DCDFFD29AE4}"/>
                    </a:ext>
                  </a:extLst>
                </p14:cNvPr>
                <p14:cNvContentPartPr/>
                <p14:nvPr/>
              </p14:nvContentPartPr>
              <p14:xfrm>
                <a:off x="4985287" y="4156644"/>
                <a:ext cx="59760" cy="536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2E33556-F87F-4C2E-B6AA-5DCDFFD29AE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980967" y="4152324"/>
                  <a:ext cx="6840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1EA0B8F2-DB13-4B70-880E-3BEBFEF37500}"/>
                  </a:ext>
                </a:extLst>
              </p14:cNvPr>
              <p14:cNvContentPartPr/>
              <p14:nvPr/>
            </p14:nvContentPartPr>
            <p14:xfrm>
              <a:off x="5001127" y="4074924"/>
              <a:ext cx="360" cy="36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1EA0B8F2-DB13-4B70-880E-3BEBFEF37500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4996807" y="4070604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777DFEF3-25D7-485D-A67C-C564BB6DC112}"/>
              </a:ext>
            </a:extLst>
          </p:cNvPr>
          <p:cNvGrpSpPr/>
          <p:nvPr/>
        </p:nvGrpSpPr>
        <p:grpSpPr>
          <a:xfrm>
            <a:off x="5553727" y="4033884"/>
            <a:ext cx="762120" cy="151200"/>
            <a:chOff x="5553727" y="4033884"/>
            <a:chExt cx="76212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1663CF2-617B-4AF3-8EA7-59520A7F5AFF}"/>
                    </a:ext>
                  </a:extLst>
                </p14:cNvPr>
                <p14:cNvContentPartPr/>
                <p14:nvPr/>
              </p14:nvContentPartPr>
              <p14:xfrm>
                <a:off x="5553727" y="4033884"/>
                <a:ext cx="7560" cy="1512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1663CF2-617B-4AF3-8EA7-59520A7F5AF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549407" y="4029564"/>
                  <a:ext cx="16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ED624FC-F7E2-4B1C-B8AD-41AD227C2A79}"/>
                    </a:ext>
                  </a:extLst>
                </p14:cNvPr>
                <p14:cNvContentPartPr/>
                <p14:nvPr/>
              </p14:nvContentPartPr>
              <p14:xfrm>
                <a:off x="5696647" y="4077804"/>
                <a:ext cx="9360" cy="363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ED624FC-F7E2-4B1C-B8AD-41AD227C2A7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692327" y="4073484"/>
                  <a:ext cx="18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04A2230-2E77-4CAE-AB83-E706F0443466}"/>
                    </a:ext>
                  </a:extLst>
                </p14:cNvPr>
                <p14:cNvContentPartPr/>
                <p14:nvPr/>
              </p14:nvContentPartPr>
              <p14:xfrm>
                <a:off x="5701687" y="4143684"/>
                <a:ext cx="9720" cy="165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04A2230-2E77-4CAE-AB83-E706F044346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697367" y="4139364"/>
                  <a:ext cx="18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FDD8CAD-5BE6-4DB5-A0BA-1E44CAA72390}"/>
                    </a:ext>
                  </a:extLst>
                </p14:cNvPr>
                <p14:cNvContentPartPr/>
                <p14:nvPr/>
              </p14:nvContentPartPr>
              <p14:xfrm>
                <a:off x="5854687" y="4042524"/>
                <a:ext cx="94680" cy="1080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FDD8CAD-5BE6-4DB5-A0BA-1E44CAA7239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850367" y="4038204"/>
                  <a:ext cx="103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2A3A2A0-E79F-4D73-8BE0-B1CCC62A582E}"/>
                    </a:ext>
                  </a:extLst>
                </p14:cNvPr>
                <p14:cNvContentPartPr/>
                <p14:nvPr/>
              </p14:nvContentPartPr>
              <p14:xfrm>
                <a:off x="5977447" y="4052604"/>
                <a:ext cx="77760" cy="734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2A3A2A0-E79F-4D73-8BE0-B1CCC62A582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973127" y="4048284"/>
                  <a:ext cx="86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03154847-AAD6-4658-BFC5-B9F6886E12CB}"/>
                    </a:ext>
                  </a:extLst>
                </p14:cNvPr>
                <p14:cNvContentPartPr/>
                <p14:nvPr/>
              </p14:nvContentPartPr>
              <p14:xfrm>
                <a:off x="6085447" y="4052244"/>
                <a:ext cx="89640" cy="666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03154847-AAD6-4658-BFC5-B9F6886E12C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081127" y="4047924"/>
                  <a:ext cx="9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AB325EC-5254-4A5E-AFEB-C7DDD095FB6E}"/>
                    </a:ext>
                  </a:extLst>
                </p14:cNvPr>
                <p14:cNvContentPartPr/>
                <p14:nvPr/>
              </p14:nvContentPartPr>
              <p14:xfrm>
                <a:off x="6218287" y="4043604"/>
                <a:ext cx="97560" cy="817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AB325EC-5254-4A5E-AFEB-C7DDD095FB6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213967" y="4039284"/>
                  <a:ext cx="1062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uppieren 520">
            <a:extLst>
              <a:ext uri="{FF2B5EF4-FFF2-40B4-BE49-F238E27FC236}">
                <a16:creationId xmlns:a16="http://schemas.microsoft.com/office/drawing/2014/main" id="{CA2F7048-4771-46EB-8C26-DB819E39ED71}"/>
              </a:ext>
            </a:extLst>
          </p:cNvPr>
          <p:cNvGrpSpPr/>
          <p:nvPr/>
        </p:nvGrpSpPr>
        <p:grpSpPr>
          <a:xfrm>
            <a:off x="3227047" y="4473804"/>
            <a:ext cx="1288080" cy="352440"/>
            <a:chOff x="3227047" y="4473804"/>
            <a:chExt cx="128808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928B526A-0354-4558-9B6E-8F947272C3DB}"/>
                    </a:ext>
                  </a:extLst>
                </p14:cNvPr>
                <p14:cNvContentPartPr/>
                <p14:nvPr/>
              </p14:nvContentPartPr>
              <p14:xfrm>
                <a:off x="3227047" y="4643004"/>
                <a:ext cx="41040" cy="1069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928B526A-0354-4558-9B6E-8F947272C3D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222727" y="4638684"/>
                  <a:ext cx="49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C6EC4F6-8B89-42FF-B2C5-12683442915D}"/>
                    </a:ext>
                  </a:extLst>
                </p14:cNvPr>
                <p14:cNvContentPartPr/>
                <p14:nvPr/>
              </p14:nvContentPartPr>
              <p14:xfrm>
                <a:off x="3240727" y="4560924"/>
                <a:ext cx="14040" cy="64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C6EC4F6-8B89-42FF-B2C5-12683442915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236407" y="4556604"/>
                  <a:ext cx="22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FDA37C8-B285-402C-A8E2-B7FEF48CB6B2}"/>
                    </a:ext>
                  </a:extLst>
                </p14:cNvPr>
                <p14:cNvContentPartPr/>
                <p14:nvPr/>
              </p14:nvContentPartPr>
              <p14:xfrm>
                <a:off x="3334687" y="4537884"/>
                <a:ext cx="116280" cy="1465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FDA37C8-B285-402C-A8E2-B7FEF48CB6B2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330367" y="4533564"/>
                  <a:ext cx="124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9500FD6-DAB4-4018-85BF-E8D73F4ECBD1}"/>
                    </a:ext>
                  </a:extLst>
                </p14:cNvPr>
                <p14:cNvContentPartPr/>
                <p14:nvPr/>
              </p14:nvContentPartPr>
              <p14:xfrm>
                <a:off x="3574087" y="4640844"/>
                <a:ext cx="65520" cy="100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9500FD6-DAB4-4018-85BF-E8D73F4ECBD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569767" y="4636524"/>
                  <a:ext cx="74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EA90765-F7D2-4EF5-8FCC-D47BEC716C52}"/>
                    </a:ext>
                  </a:extLst>
                </p14:cNvPr>
                <p14:cNvContentPartPr/>
                <p14:nvPr/>
              </p14:nvContentPartPr>
              <p14:xfrm>
                <a:off x="3558967" y="4681884"/>
                <a:ext cx="95400" cy="162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EA90765-F7D2-4EF5-8FCC-D47BEC716C52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554647" y="4677564"/>
                  <a:ext cx="104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617E77A-606D-42FF-BA77-1FFFA3FAE4EB}"/>
                    </a:ext>
                  </a:extLst>
                </p14:cNvPr>
                <p14:cNvContentPartPr/>
                <p14:nvPr/>
              </p14:nvContentPartPr>
              <p14:xfrm>
                <a:off x="3815287" y="4505484"/>
                <a:ext cx="103320" cy="806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617E77A-606D-42FF-BA77-1FFFA3FAE4E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810967" y="4501164"/>
                  <a:ext cx="111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0B29DCFE-BA40-4016-8C7A-3960E0D93350}"/>
                    </a:ext>
                  </a:extLst>
                </p14:cNvPr>
                <p14:cNvContentPartPr/>
                <p14:nvPr/>
              </p14:nvContentPartPr>
              <p14:xfrm>
                <a:off x="3939847" y="4508724"/>
                <a:ext cx="81720" cy="846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0B29DCFE-BA40-4016-8C7A-3960E0D9335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935527" y="4504404"/>
                  <a:ext cx="90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4C77ED38-3A17-44DE-B3C7-8ED9FF5E9427}"/>
                    </a:ext>
                  </a:extLst>
                </p14:cNvPr>
                <p14:cNvContentPartPr/>
                <p14:nvPr/>
              </p14:nvContentPartPr>
              <p14:xfrm>
                <a:off x="4049287" y="4506924"/>
                <a:ext cx="71280" cy="673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4C77ED38-3A17-44DE-B3C7-8ED9FF5E942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044967" y="4502244"/>
                  <a:ext cx="79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4CEB4DA-A5B1-4993-92F3-FCA3CF017B63}"/>
                    </a:ext>
                  </a:extLst>
                </p14:cNvPr>
                <p14:cNvContentPartPr/>
                <p14:nvPr/>
              </p14:nvContentPartPr>
              <p14:xfrm>
                <a:off x="3830407" y="4602324"/>
                <a:ext cx="409680" cy="338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4CEB4DA-A5B1-4993-92F3-FCA3CF017B63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826087" y="4598004"/>
                  <a:ext cx="418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E4C25D6-2583-42A9-8974-57E9AED2A9FC}"/>
                    </a:ext>
                  </a:extLst>
                </p14:cNvPr>
                <p14:cNvContentPartPr/>
                <p14:nvPr/>
              </p14:nvContentPartPr>
              <p14:xfrm>
                <a:off x="3826807" y="4719684"/>
                <a:ext cx="97920" cy="943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E4C25D6-2583-42A9-8974-57E9AED2A9F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822487" y="4715364"/>
                  <a:ext cx="10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012941B-90D6-4E85-A1E5-1686462A9DFD}"/>
                    </a:ext>
                  </a:extLst>
                </p14:cNvPr>
                <p14:cNvContentPartPr/>
                <p14:nvPr/>
              </p14:nvContentPartPr>
              <p14:xfrm>
                <a:off x="3927607" y="4716444"/>
                <a:ext cx="68760" cy="687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012941B-90D6-4E85-A1E5-1686462A9DF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923287" y="4712124"/>
                  <a:ext cx="77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7D2AE8C-1F16-43CA-9593-3272D9BE0B5F}"/>
                    </a:ext>
                  </a:extLst>
                </p14:cNvPr>
                <p14:cNvContentPartPr/>
                <p14:nvPr/>
              </p14:nvContentPartPr>
              <p14:xfrm>
                <a:off x="4014727" y="4711044"/>
                <a:ext cx="85320" cy="802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7D2AE8C-1F16-43CA-9593-3272D9BE0B5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010407" y="4706724"/>
                  <a:ext cx="93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3369C11-2A67-43CD-BEFC-E52EF6C30089}"/>
                    </a:ext>
                  </a:extLst>
                </p14:cNvPr>
                <p14:cNvContentPartPr/>
                <p14:nvPr/>
              </p14:nvContentPartPr>
              <p14:xfrm>
                <a:off x="4127767" y="4696284"/>
                <a:ext cx="91800" cy="835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3369C11-2A67-43CD-BEFC-E52EF6C30089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123447" y="4691964"/>
                  <a:ext cx="100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7AEEF04-B90F-41FF-8A4E-FE00AEE5A25A}"/>
                    </a:ext>
                  </a:extLst>
                </p14:cNvPr>
                <p14:cNvContentPartPr/>
                <p14:nvPr/>
              </p14:nvContentPartPr>
              <p14:xfrm>
                <a:off x="4024807" y="4810044"/>
                <a:ext cx="360" cy="3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7AEEF04-B90F-41FF-8A4E-FE00AEE5A25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020487" y="4805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4C66BCA1-ACDC-4B2B-B39A-182BA9D9A73C}"/>
                    </a:ext>
                  </a:extLst>
                </p14:cNvPr>
                <p14:cNvContentPartPr/>
                <p14:nvPr/>
              </p14:nvContentPartPr>
              <p14:xfrm>
                <a:off x="4010047" y="4677564"/>
                <a:ext cx="237240" cy="1486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4C66BCA1-ACDC-4B2B-B39A-182BA9D9A73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4005727" y="4673244"/>
                  <a:ext cx="24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1DEC7DAE-BE0C-4FFF-841E-900CF16D8806}"/>
                    </a:ext>
                  </a:extLst>
                </p14:cNvPr>
                <p14:cNvContentPartPr/>
                <p14:nvPr/>
              </p14:nvContentPartPr>
              <p14:xfrm>
                <a:off x="3948847" y="4473804"/>
                <a:ext cx="191160" cy="111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1DEC7DAE-BE0C-4FFF-841E-900CF16D8806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944527" y="4469484"/>
                  <a:ext cx="199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9CA2630-4C7D-4BDE-B93D-B43E82F3BD0F}"/>
                    </a:ext>
                  </a:extLst>
                </p14:cNvPr>
                <p14:cNvContentPartPr/>
                <p14:nvPr/>
              </p14:nvContentPartPr>
              <p14:xfrm>
                <a:off x="4369687" y="4577124"/>
                <a:ext cx="145440" cy="219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9CA2630-4C7D-4BDE-B93D-B43E82F3BD0F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365367" y="4572804"/>
                  <a:ext cx="154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7C6176F-8DB1-4D4F-BF50-110E52E3A5FF}"/>
                    </a:ext>
                  </a:extLst>
                </p14:cNvPr>
                <p14:cNvContentPartPr/>
                <p14:nvPr/>
              </p14:nvContentPartPr>
              <p14:xfrm>
                <a:off x="4383727" y="4629684"/>
                <a:ext cx="130320" cy="136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7C6176F-8DB1-4D4F-BF50-110E52E3A5F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379407" y="4625364"/>
                  <a:ext cx="1389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Gruppieren 525">
            <a:extLst>
              <a:ext uri="{FF2B5EF4-FFF2-40B4-BE49-F238E27FC236}">
                <a16:creationId xmlns:a16="http://schemas.microsoft.com/office/drawing/2014/main" id="{5D706BC7-D084-4561-9000-7ADB58426071}"/>
              </a:ext>
            </a:extLst>
          </p:cNvPr>
          <p:cNvGrpSpPr/>
          <p:nvPr/>
        </p:nvGrpSpPr>
        <p:grpSpPr>
          <a:xfrm>
            <a:off x="4701247" y="4426284"/>
            <a:ext cx="421560" cy="219240"/>
            <a:chOff x="4701247" y="4426284"/>
            <a:chExt cx="42156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7ADE078-B55C-4213-9AA7-20F6D7371B9D}"/>
                    </a:ext>
                  </a:extLst>
                </p14:cNvPr>
                <p14:cNvContentPartPr/>
                <p14:nvPr/>
              </p14:nvContentPartPr>
              <p14:xfrm>
                <a:off x="4701247" y="4490004"/>
                <a:ext cx="86040" cy="1555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7ADE078-B55C-4213-9AA7-20F6D7371B9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696927" y="4485684"/>
                  <a:ext cx="94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59EBF2D-D620-4F3A-9F06-2CB7AEE544DA}"/>
                    </a:ext>
                  </a:extLst>
                </p14:cNvPr>
                <p14:cNvContentPartPr/>
                <p14:nvPr/>
              </p14:nvContentPartPr>
              <p14:xfrm>
                <a:off x="4721767" y="4472364"/>
                <a:ext cx="120960" cy="180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59EBF2D-D620-4F3A-9F06-2CB7AEE544DA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717447" y="4468044"/>
                  <a:ext cx="12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3511EF6-C33E-4276-BE6D-E06DDC53D283}"/>
                    </a:ext>
                  </a:extLst>
                </p14:cNvPr>
                <p14:cNvContentPartPr/>
                <p14:nvPr/>
              </p14:nvContentPartPr>
              <p14:xfrm>
                <a:off x="4952887" y="4490004"/>
                <a:ext cx="60480" cy="130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3511EF6-C33E-4276-BE6D-E06DDC53D28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948567" y="4485684"/>
                  <a:ext cx="69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73ED637-8E70-479D-84EA-C0F9E4BFFF50}"/>
                    </a:ext>
                  </a:extLst>
                </p14:cNvPr>
                <p14:cNvContentPartPr/>
                <p14:nvPr/>
              </p14:nvContentPartPr>
              <p14:xfrm>
                <a:off x="4912207" y="4426284"/>
                <a:ext cx="210600" cy="2170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73ED637-8E70-479D-84EA-C0F9E4BFFF50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907887" y="4421964"/>
                  <a:ext cx="21924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5AB05B0-8AD2-43B3-A15F-34A0170AB8A9}"/>
                  </a:ext>
                </a:extLst>
              </p14:cNvPr>
              <p14:cNvContentPartPr/>
              <p14:nvPr/>
            </p14:nvContentPartPr>
            <p14:xfrm>
              <a:off x="9309247" y="233364"/>
              <a:ext cx="33840" cy="11124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5AB05B0-8AD2-43B3-A15F-34A0170AB8A9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9304927" y="229044"/>
                <a:ext cx="42480" cy="11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182EFED-DA55-4FE6-B3F8-10F0B75CD385}"/>
                  </a:ext>
                </a:extLst>
              </p14:cNvPr>
              <p14:cNvContentPartPr/>
              <p14:nvPr/>
            </p14:nvContentPartPr>
            <p14:xfrm>
              <a:off x="9180727" y="1306524"/>
              <a:ext cx="1843200" cy="34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182EFED-DA55-4FE6-B3F8-10F0B75CD385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9176407" y="1302204"/>
                <a:ext cx="18518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E53D554-2A30-4153-8425-22D648FD1006}"/>
                  </a:ext>
                </a:extLst>
              </p14:cNvPr>
              <p14:cNvContentPartPr/>
              <p14:nvPr/>
            </p14:nvContentPartPr>
            <p14:xfrm>
              <a:off x="10993327" y="1283844"/>
              <a:ext cx="101160" cy="144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E53D554-2A30-4153-8425-22D648FD1006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10989007" y="1279524"/>
                <a:ext cx="109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B952165-D947-4FBB-B4FF-CD4A59EE1C04}"/>
                  </a:ext>
                </a:extLst>
              </p14:cNvPr>
              <p14:cNvContentPartPr/>
              <p14:nvPr/>
            </p14:nvContentPartPr>
            <p14:xfrm>
              <a:off x="9203047" y="138684"/>
              <a:ext cx="188640" cy="1231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B952165-D947-4FBB-B4FF-CD4A59EE1C04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9198727" y="134364"/>
                <a:ext cx="1972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DB4AE0F-DE43-42B1-BFC2-CCEB75C9EAF2}"/>
                  </a:ext>
                </a:extLst>
              </p14:cNvPr>
              <p14:cNvContentPartPr/>
              <p14:nvPr/>
            </p14:nvContentPartPr>
            <p14:xfrm>
              <a:off x="10915927" y="1454844"/>
              <a:ext cx="82440" cy="579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DB4AE0F-DE43-42B1-BFC2-CCEB75C9EAF2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10911607" y="1450524"/>
                <a:ext cx="91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69E8E8B-AC2E-4453-8AC1-82201B7EB9E0}"/>
                  </a:ext>
                </a:extLst>
              </p14:cNvPr>
              <p14:cNvContentPartPr/>
              <p14:nvPr/>
            </p14:nvContentPartPr>
            <p14:xfrm>
              <a:off x="10956247" y="1471044"/>
              <a:ext cx="61560" cy="1144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69E8E8B-AC2E-4453-8AC1-82201B7EB9E0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10951927" y="1466724"/>
                <a:ext cx="70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8A1AB0A9-078E-4587-813F-676ABF781963}"/>
                  </a:ext>
                </a:extLst>
              </p14:cNvPr>
              <p14:cNvContentPartPr/>
              <p14:nvPr/>
            </p14:nvContentPartPr>
            <p14:xfrm>
              <a:off x="9029167" y="141564"/>
              <a:ext cx="65520" cy="846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8A1AB0A9-078E-4587-813F-676ABF781963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9024847" y="137244"/>
                <a:ext cx="74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28ACD8C-CAAE-400D-9ED1-C53D6C497A86}"/>
                  </a:ext>
                </a:extLst>
              </p14:cNvPr>
              <p14:cNvContentPartPr/>
              <p14:nvPr/>
            </p14:nvContentPartPr>
            <p14:xfrm>
              <a:off x="9050407" y="57684"/>
              <a:ext cx="15480" cy="3528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28ACD8C-CAAE-400D-9ED1-C53D6C497A86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9046087" y="53364"/>
                <a:ext cx="24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7FB9C9F-3841-472E-8B24-FCC19F129831}"/>
                  </a:ext>
                </a:extLst>
              </p14:cNvPr>
              <p14:cNvContentPartPr/>
              <p14:nvPr/>
            </p14:nvContentPartPr>
            <p14:xfrm>
              <a:off x="9326167" y="1305084"/>
              <a:ext cx="360" cy="3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7FB9C9F-3841-472E-8B24-FCC19F12983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21847" y="13007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62B06F8-A8E6-485C-AFDE-4C086649D5CF}"/>
                  </a:ext>
                </a:extLst>
              </p14:cNvPr>
              <p14:cNvContentPartPr/>
              <p14:nvPr/>
            </p14:nvContentPartPr>
            <p14:xfrm>
              <a:off x="9319687" y="1279884"/>
              <a:ext cx="6840" cy="1378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62B06F8-A8E6-485C-AFDE-4C086649D5CF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9315367" y="1275564"/>
                <a:ext cx="154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0F7364E-F84B-4EB2-A110-780A6CC1C72F}"/>
                  </a:ext>
                </a:extLst>
              </p14:cNvPr>
              <p14:cNvContentPartPr/>
              <p14:nvPr/>
            </p14:nvContentPartPr>
            <p14:xfrm>
              <a:off x="9261367" y="379164"/>
              <a:ext cx="111600" cy="266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0F7364E-F84B-4EB2-A110-780A6CC1C72F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9257047" y="374844"/>
                <a:ext cx="120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C76FB79B-56CD-4E53-A8B7-53CBD0D826AA}"/>
                  </a:ext>
                </a:extLst>
              </p14:cNvPr>
              <p14:cNvContentPartPr/>
              <p14:nvPr/>
            </p14:nvContentPartPr>
            <p14:xfrm>
              <a:off x="8865367" y="362244"/>
              <a:ext cx="66600" cy="1090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C76FB79B-56CD-4E53-A8B7-53CBD0D826AA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8861047" y="357924"/>
                <a:ext cx="75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CAE9294-725F-4F5A-830F-0E5C3546741D}"/>
                  </a:ext>
                </a:extLst>
              </p14:cNvPr>
              <p14:cNvContentPartPr/>
              <p14:nvPr/>
            </p14:nvContentPartPr>
            <p14:xfrm>
              <a:off x="8938807" y="364404"/>
              <a:ext cx="67320" cy="1245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CAE9294-725F-4F5A-830F-0E5C3546741D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8934487" y="360084"/>
                <a:ext cx="75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BE1BD9E-8BAA-403D-BA1C-7B5C2F68CD12}"/>
                  </a:ext>
                </a:extLst>
              </p14:cNvPr>
              <p14:cNvContentPartPr/>
              <p14:nvPr/>
            </p14:nvContentPartPr>
            <p14:xfrm>
              <a:off x="9029527" y="453324"/>
              <a:ext cx="2880" cy="712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BE1BD9E-8BAA-403D-BA1C-7B5C2F68CD12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9025207" y="449004"/>
                <a:ext cx="11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99ECDDCD-044E-415B-BD9C-BE335AFE039A}"/>
                  </a:ext>
                </a:extLst>
              </p14:cNvPr>
              <p14:cNvContentPartPr/>
              <p14:nvPr/>
            </p14:nvContentPartPr>
            <p14:xfrm>
              <a:off x="9058687" y="373764"/>
              <a:ext cx="36720" cy="763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99ECDDCD-044E-415B-BD9C-BE335AFE039A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9054367" y="369444"/>
                <a:ext cx="45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95A55093-9621-4407-9423-549CCD822B0F}"/>
                  </a:ext>
                </a:extLst>
              </p14:cNvPr>
              <p14:cNvContentPartPr/>
              <p14:nvPr/>
            </p14:nvContentPartPr>
            <p14:xfrm>
              <a:off x="9123847" y="363684"/>
              <a:ext cx="61560" cy="8928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95A55093-9621-4407-9423-549CCD822B0F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9119527" y="359364"/>
                <a:ext cx="70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BE1872E1-DE51-4328-8F70-D6D67018FDC2}"/>
                  </a:ext>
                </a:extLst>
              </p14:cNvPr>
              <p14:cNvContentPartPr/>
              <p14:nvPr/>
            </p14:nvContentPartPr>
            <p14:xfrm>
              <a:off x="9092887" y="327324"/>
              <a:ext cx="49320" cy="558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BE1872E1-DE51-4328-8F70-D6D67018FDC2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9088567" y="323004"/>
                <a:ext cx="57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AD069A6-EBF9-4A8D-BBA3-55707B5AAC8F}"/>
                  </a:ext>
                </a:extLst>
              </p14:cNvPr>
              <p14:cNvContentPartPr/>
              <p14:nvPr/>
            </p14:nvContentPartPr>
            <p14:xfrm>
              <a:off x="9156967" y="417684"/>
              <a:ext cx="52200" cy="529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AD069A6-EBF9-4A8D-BBA3-55707B5AAC8F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9152647" y="413364"/>
                <a:ext cx="608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12DCE90-3224-49C8-9EEF-CCF6B8895265}"/>
                  </a:ext>
                </a:extLst>
              </p14:cNvPr>
              <p14:cNvContentPartPr/>
              <p14:nvPr/>
            </p14:nvContentPartPr>
            <p14:xfrm>
              <a:off x="9374407" y="438204"/>
              <a:ext cx="360" cy="3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12DCE90-3224-49C8-9EEF-CCF6B889526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70087" y="43388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2F5D3A9E-5F39-438E-AA25-A5038FD2909A}"/>
                  </a:ext>
                </a:extLst>
              </p14:cNvPr>
              <p14:cNvContentPartPr/>
              <p14:nvPr/>
            </p14:nvContentPartPr>
            <p14:xfrm>
              <a:off x="9366127" y="426324"/>
              <a:ext cx="8640" cy="122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2F5D3A9E-5F39-438E-AA25-A5038FD2909A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9361807" y="422004"/>
                <a:ext cx="172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FF43B9E5-05BC-41F2-B43B-012C36FAA676}"/>
                  </a:ext>
                </a:extLst>
              </p14:cNvPr>
              <p14:cNvContentPartPr/>
              <p14:nvPr/>
            </p14:nvContentPartPr>
            <p14:xfrm>
              <a:off x="9318967" y="378804"/>
              <a:ext cx="1276920" cy="9446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FF43B9E5-05BC-41F2-B43B-012C36FAA676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9314647" y="374484"/>
                <a:ext cx="128556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F826A6A9-069E-4050-B9C9-CA6736F960A3}"/>
                  </a:ext>
                </a:extLst>
              </p14:cNvPr>
              <p14:cNvContentPartPr/>
              <p14:nvPr/>
            </p14:nvContentPartPr>
            <p14:xfrm>
              <a:off x="9442447" y="289164"/>
              <a:ext cx="7200" cy="885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F826A6A9-069E-4050-B9C9-CA6736F960A3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9438127" y="284844"/>
                <a:ext cx="158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9F82C392-3F4E-4D86-BD6F-461C8D93326A}"/>
                  </a:ext>
                </a:extLst>
              </p14:cNvPr>
              <p14:cNvContentPartPr/>
              <p14:nvPr/>
            </p14:nvContentPartPr>
            <p14:xfrm>
              <a:off x="9476647" y="266484"/>
              <a:ext cx="59040" cy="982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9F82C392-3F4E-4D86-BD6F-461C8D93326A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9472327" y="262164"/>
                <a:ext cx="67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C717198B-9CC5-4A65-85C8-0BEBF367261D}"/>
                  </a:ext>
                </a:extLst>
              </p14:cNvPr>
              <p14:cNvContentPartPr/>
              <p14:nvPr/>
            </p14:nvContentPartPr>
            <p14:xfrm>
              <a:off x="9915127" y="1194924"/>
              <a:ext cx="424080" cy="331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C717198B-9CC5-4A65-85C8-0BEBF367261D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9910807" y="1190604"/>
                <a:ext cx="432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4B31896D-F83E-4D75-8D28-4D00D5511E29}"/>
                  </a:ext>
                </a:extLst>
              </p14:cNvPr>
              <p14:cNvContentPartPr/>
              <p14:nvPr/>
            </p14:nvContentPartPr>
            <p14:xfrm>
              <a:off x="9312127" y="1170444"/>
              <a:ext cx="129240" cy="118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4B31896D-F83E-4D75-8D28-4D00D5511E29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9307807" y="1166124"/>
                <a:ext cx="137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83A17875-77C3-4D70-97F3-D397B50C7087}"/>
                  </a:ext>
                </a:extLst>
              </p14:cNvPr>
              <p14:cNvContentPartPr/>
              <p14:nvPr/>
            </p14:nvContentPartPr>
            <p14:xfrm>
              <a:off x="9577447" y="1163964"/>
              <a:ext cx="120600" cy="468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83A17875-77C3-4D70-97F3-D397B50C7087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9573127" y="1159644"/>
                <a:ext cx="1292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ADCEC74-F8DD-47ED-9A3F-6648493889D1}"/>
                  </a:ext>
                </a:extLst>
              </p14:cNvPr>
              <p14:cNvContentPartPr/>
              <p14:nvPr/>
            </p14:nvContentPartPr>
            <p14:xfrm>
              <a:off x="9128527" y="1150644"/>
              <a:ext cx="47880" cy="7092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ADCEC74-F8DD-47ED-9A3F-6648493889D1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9124207" y="1146324"/>
                <a:ext cx="565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DF87A756-9936-4316-85B9-912E7A7C09D9}"/>
                  </a:ext>
                </a:extLst>
              </p14:cNvPr>
              <p14:cNvContentPartPr/>
              <p14:nvPr/>
            </p14:nvContentPartPr>
            <p14:xfrm>
              <a:off x="9158407" y="1096644"/>
              <a:ext cx="13320" cy="504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DF87A756-9936-4316-85B9-912E7A7C09D9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9154087" y="1092324"/>
                <a:ext cx="219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DB18F09E-D5F5-4DB5-91BF-ACF2E09243D4}"/>
                  </a:ext>
                </a:extLst>
              </p14:cNvPr>
              <p14:cNvContentPartPr/>
              <p14:nvPr/>
            </p14:nvContentPartPr>
            <p14:xfrm>
              <a:off x="9177127" y="1083324"/>
              <a:ext cx="91800" cy="8496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DB18F09E-D5F5-4DB5-91BF-ACF2E09243D4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9172807" y="1079004"/>
                <a:ext cx="100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1E89E46E-DF05-4F61-94B5-F65BCAC49B98}"/>
                  </a:ext>
                </a:extLst>
              </p14:cNvPr>
              <p14:cNvContentPartPr/>
              <p14:nvPr/>
            </p14:nvContentPartPr>
            <p14:xfrm>
              <a:off x="8960767" y="1188444"/>
              <a:ext cx="76320" cy="108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1E89E46E-DF05-4F61-94B5-F65BCAC49B98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8956447" y="1184124"/>
                <a:ext cx="8496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388BC076-82C7-4EB0-B683-33FFDC99FC4F}"/>
                  </a:ext>
                </a:extLst>
              </p14:cNvPr>
              <p14:cNvContentPartPr/>
              <p14:nvPr/>
            </p14:nvContentPartPr>
            <p14:xfrm>
              <a:off x="8933047" y="1211844"/>
              <a:ext cx="79560" cy="1548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388BC076-82C7-4EB0-B683-33FFDC99FC4F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8928727" y="1207524"/>
                <a:ext cx="88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D54B4556-3CE5-40D2-BA88-8107787AA3A3}"/>
                  </a:ext>
                </a:extLst>
              </p14:cNvPr>
              <p14:cNvContentPartPr/>
              <p14:nvPr/>
            </p14:nvContentPartPr>
            <p14:xfrm>
              <a:off x="8570527" y="1137684"/>
              <a:ext cx="90000" cy="1090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D54B4556-3CE5-40D2-BA88-8107787AA3A3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8566207" y="1133364"/>
                <a:ext cx="986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1FD54329-DA4D-48D5-AEE1-B4DDAE7337FF}"/>
                  </a:ext>
                </a:extLst>
              </p14:cNvPr>
              <p14:cNvContentPartPr/>
              <p14:nvPr/>
            </p14:nvContentPartPr>
            <p14:xfrm>
              <a:off x="8599327" y="1109244"/>
              <a:ext cx="111240" cy="1296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1FD54329-DA4D-48D5-AEE1-B4DDAE7337FF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8595007" y="1104924"/>
                <a:ext cx="119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0E3C3EBF-7496-4850-A542-989F4E48CAB8}"/>
                  </a:ext>
                </a:extLst>
              </p14:cNvPr>
              <p14:cNvContentPartPr/>
              <p14:nvPr/>
            </p14:nvContentPartPr>
            <p14:xfrm>
              <a:off x="8714887" y="1196004"/>
              <a:ext cx="2160" cy="8568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0E3C3EBF-7496-4850-A542-989F4E48CAB8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8710567" y="1191684"/>
                <a:ext cx="108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BBF525DD-1D6A-41DB-BF94-1EBED95B182B}"/>
                  </a:ext>
                </a:extLst>
              </p14:cNvPr>
              <p14:cNvContentPartPr/>
              <p14:nvPr/>
            </p14:nvContentPartPr>
            <p14:xfrm>
              <a:off x="8678887" y="1141644"/>
              <a:ext cx="93960" cy="10872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BBF525DD-1D6A-41DB-BF94-1EBED95B182B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8674567" y="1137324"/>
                <a:ext cx="1026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0B909052-34E6-48BD-BA52-8F4E6CE73E24}"/>
                  </a:ext>
                </a:extLst>
              </p14:cNvPr>
              <p14:cNvContentPartPr/>
              <p14:nvPr/>
            </p14:nvContentPartPr>
            <p14:xfrm>
              <a:off x="8694367" y="1100244"/>
              <a:ext cx="70200" cy="5508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0B909052-34E6-48BD-BA52-8F4E6CE73E24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8690047" y="1095924"/>
                <a:ext cx="78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8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7D0A1064-90DF-4EED-AC97-515132049B38}"/>
                  </a:ext>
                </a:extLst>
              </p14:cNvPr>
              <p14:cNvContentPartPr/>
              <p14:nvPr/>
            </p14:nvContentPartPr>
            <p14:xfrm>
              <a:off x="8767087" y="1189164"/>
              <a:ext cx="64440" cy="7092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7D0A1064-90DF-4EED-AC97-515132049B38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8762767" y="1184844"/>
                <a:ext cx="7308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6" name="Gruppieren 545">
            <a:extLst>
              <a:ext uri="{FF2B5EF4-FFF2-40B4-BE49-F238E27FC236}">
                <a16:creationId xmlns:a16="http://schemas.microsoft.com/office/drawing/2014/main" id="{6E767D32-5514-4994-9B0F-9E370C489131}"/>
              </a:ext>
            </a:extLst>
          </p:cNvPr>
          <p:cNvGrpSpPr/>
          <p:nvPr/>
        </p:nvGrpSpPr>
        <p:grpSpPr>
          <a:xfrm>
            <a:off x="10367287" y="1206084"/>
            <a:ext cx="351360" cy="468000"/>
            <a:chOff x="10367287" y="1206084"/>
            <a:chExt cx="351360" cy="46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E4C132A-21BB-4098-BA39-36B6048C9CB3}"/>
                    </a:ext>
                  </a:extLst>
                </p14:cNvPr>
                <p14:cNvContentPartPr/>
                <p14:nvPr/>
              </p14:nvContentPartPr>
              <p14:xfrm>
                <a:off x="10588327" y="1282404"/>
                <a:ext cx="24840" cy="97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E4C132A-21BB-4098-BA39-36B6048C9CB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0584007" y="1278084"/>
                  <a:ext cx="33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173631B-38C6-4089-BE0B-7DCB27E6B34E}"/>
                    </a:ext>
                  </a:extLst>
                </p14:cNvPr>
                <p14:cNvContentPartPr/>
                <p14:nvPr/>
              </p14:nvContentPartPr>
              <p14:xfrm>
                <a:off x="10486087" y="1458444"/>
                <a:ext cx="64440" cy="127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173631B-38C6-4089-BE0B-7DCB27E6B34E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0481767" y="1454124"/>
                  <a:ext cx="73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A1CAB06-472C-4CDC-B4AB-C04F375956B0}"/>
                    </a:ext>
                  </a:extLst>
                </p14:cNvPr>
                <p14:cNvContentPartPr/>
                <p14:nvPr/>
              </p14:nvContentPartPr>
              <p14:xfrm>
                <a:off x="10504447" y="1452684"/>
                <a:ext cx="73800" cy="9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A1CAB06-472C-4CDC-B4AB-C04F375956B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500127" y="1448364"/>
                  <a:ext cx="8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AA1314-3BEE-47DC-ACB0-E88EA1D3BAFB}"/>
                    </a:ext>
                  </a:extLst>
                </p14:cNvPr>
                <p14:cNvContentPartPr/>
                <p14:nvPr/>
              </p14:nvContentPartPr>
              <p14:xfrm>
                <a:off x="10595527" y="1467804"/>
                <a:ext cx="48240" cy="102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AA1314-3BEE-47DC-ACB0-E88EA1D3BAFB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591207" y="1463484"/>
                  <a:ext cx="56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D028DD8-1AD3-4709-AE53-B902CD7CEFE8}"/>
                    </a:ext>
                  </a:extLst>
                </p14:cNvPr>
                <p14:cNvContentPartPr/>
                <p14:nvPr/>
              </p14:nvContentPartPr>
              <p14:xfrm>
                <a:off x="10657807" y="1469604"/>
                <a:ext cx="60840" cy="83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D028DD8-1AD3-4709-AE53-B902CD7CEFE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0653487" y="1465284"/>
                  <a:ext cx="69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9F1BB208-2343-43C4-9848-53B1D54A3BD0}"/>
                    </a:ext>
                  </a:extLst>
                </p14:cNvPr>
                <p14:cNvContentPartPr/>
                <p14:nvPr/>
              </p14:nvContentPartPr>
              <p14:xfrm>
                <a:off x="10420927" y="1206084"/>
                <a:ext cx="7560" cy="500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9F1BB208-2343-43C4-9848-53B1D54A3BD0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0416607" y="1201764"/>
                  <a:ext cx="16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DC404737-F4B3-4814-BA92-BC10E2EB557E}"/>
                    </a:ext>
                  </a:extLst>
                </p14:cNvPr>
                <p14:cNvContentPartPr/>
                <p14:nvPr/>
              </p14:nvContentPartPr>
              <p14:xfrm>
                <a:off x="10420567" y="1281324"/>
                <a:ext cx="3240" cy="414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DC404737-F4B3-4814-BA92-BC10E2EB557E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0416247" y="1277004"/>
                  <a:ext cx="11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B68C44E3-BA11-443A-BB74-EEBAF1E8A59B}"/>
                    </a:ext>
                  </a:extLst>
                </p14:cNvPr>
                <p14:cNvContentPartPr/>
                <p14:nvPr/>
              </p14:nvContentPartPr>
              <p14:xfrm>
                <a:off x="10390687" y="1465644"/>
                <a:ext cx="29880" cy="2084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B68C44E3-BA11-443A-BB74-EEBAF1E8A59B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386367" y="1461324"/>
                  <a:ext cx="3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3D602701-4157-4B37-8D5F-D35120A21479}"/>
                    </a:ext>
                  </a:extLst>
                </p14:cNvPr>
                <p14:cNvContentPartPr/>
                <p14:nvPr/>
              </p14:nvContentPartPr>
              <p14:xfrm>
                <a:off x="10367287" y="1406964"/>
                <a:ext cx="78840" cy="763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3D602701-4157-4B37-8D5F-D35120A21479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0362967" y="1402644"/>
                  <a:ext cx="874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Gruppieren 544">
            <a:extLst>
              <a:ext uri="{FF2B5EF4-FFF2-40B4-BE49-F238E27FC236}">
                <a16:creationId xmlns:a16="http://schemas.microsoft.com/office/drawing/2014/main" id="{A8CE65E9-2039-456C-8ADD-B2190610CEA3}"/>
              </a:ext>
            </a:extLst>
          </p:cNvPr>
          <p:cNvGrpSpPr/>
          <p:nvPr/>
        </p:nvGrpSpPr>
        <p:grpSpPr>
          <a:xfrm>
            <a:off x="10251727" y="1834284"/>
            <a:ext cx="245520" cy="177480"/>
            <a:chOff x="10251727" y="1834284"/>
            <a:chExt cx="24552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2D97B7E-23B6-433C-8C4A-1EADD7114B40}"/>
                    </a:ext>
                  </a:extLst>
                </p14:cNvPr>
                <p14:cNvContentPartPr/>
                <p14:nvPr/>
              </p14:nvContentPartPr>
              <p14:xfrm>
                <a:off x="10251727" y="1878564"/>
                <a:ext cx="70560" cy="414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2D97B7E-23B6-433C-8C4A-1EADD7114B40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0247407" y="1874244"/>
                  <a:ext cx="79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F5F2E9A-2424-4CC7-8FEB-83C97A90029F}"/>
                    </a:ext>
                  </a:extLst>
                </p14:cNvPr>
                <p14:cNvContentPartPr/>
                <p14:nvPr/>
              </p14:nvContentPartPr>
              <p14:xfrm>
                <a:off x="10280887" y="1880724"/>
                <a:ext cx="63360" cy="1310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F5F2E9A-2424-4CC7-8FEB-83C97A90029F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0276567" y="1876404"/>
                  <a:ext cx="72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F34F24D-F650-4704-8A1E-4760C650D09E}"/>
                    </a:ext>
                  </a:extLst>
                </p14:cNvPr>
                <p14:cNvContentPartPr/>
                <p14:nvPr/>
              </p14:nvContentPartPr>
              <p14:xfrm>
                <a:off x="10375207" y="1834284"/>
                <a:ext cx="122040" cy="878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F34F24D-F650-4704-8A1E-4760C650D09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0370887" y="1829964"/>
                  <a:ext cx="1306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6AF9D33B-5C17-4480-8070-8138EB457877}"/>
              </a:ext>
            </a:extLst>
          </p:cNvPr>
          <p:cNvGrpSpPr/>
          <p:nvPr/>
        </p:nvGrpSpPr>
        <p:grpSpPr>
          <a:xfrm>
            <a:off x="2839327" y="4977444"/>
            <a:ext cx="2292480" cy="330120"/>
            <a:chOff x="2839327" y="4977444"/>
            <a:chExt cx="229248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3AA618F5-718A-47BD-9395-66F2F3E87EA3}"/>
                    </a:ext>
                  </a:extLst>
                </p14:cNvPr>
                <p14:cNvContentPartPr/>
                <p14:nvPr/>
              </p14:nvContentPartPr>
              <p14:xfrm>
                <a:off x="2839327" y="5107764"/>
                <a:ext cx="75960" cy="889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3AA618F5-718A-47BD-9395-66F2F3E87EA3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835007" y="5103444"/>
                  <a:ext cx="84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8AEF874-56D5-4084-829C-BF7C52DFA742}"/>
                    </a:ext>
                  </a:extLst>
                </p14:cNvPr>
                <p14:cNvContentPartPr/>
                <p14:nvPr/>
              </p14:nvContentPartPr>
              <p14:xfrm>
                <a:off x="2861647" y="5122524"/>
                <a:ext cx="87840" cy="1850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8AEF874-56D5-4084-829C-BF7C52DFA742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857327" y="5118204"/>
                  <a:ext cx="96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F6C39B8B-8E5A-43E3-982F-0EBC0AE552F8}"/>
                    </a:ext>
                  </a:extLst>
                </p14:cNvPr>
                <p14:cNvContentPartPr/>
                <p14:nvPr/>
              </p14:nvContentPartPr>
              <p14:xfrm>
                <a:off x="3007807" y="5047284"/>
                <a:ext cx="144720" cy="1206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F6C39B8B-8E5A-43E3-982F-0EBC0AE552F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003487" y="5042964"/>
                  <a:ext cx="15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9A3E1B3E-6221-445A-BA50-C7C19C598FB0}"/>
                    </a:ext>
                  </a:extLst>
                </p14:cNvPr>
                <p14:cNvContentPartPr/>
                <p14:nvPr/>
              </p14:nvContentPartPr>
              <p14:xfrm>
                <a:off x="3232087" y="5167524"/>
                <a:ext cx="136800" cy="93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9A3E1B3E-6221-445A-BA50-C7C19C598FB0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3227767" y="5163204"/>
                  <a:ext cx="145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412970A5-EFAB-452C-A455-78982CFE9F2F}"/>
                    </a:ext>
                  </a:extLst>
                </p14:cNvPr>
                <p14:cNvContentPartPr/>
                <p14:nvPr/>
              </p14:nvContentPartPr>
              <p14:xfrm>
                <a:off x="3247927" y="5210724"/>
                <a:ext cx="143280" cy="111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412970A5-EFAB-452C-A455-78982CFE9F2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243607" y="5206404"/>
                  <a:ext cx="151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52963073-437A-44F4-AC5C-CF737E60AD83}"/>
                    </a:ext>
                  </a:extLst>
                </p14:cNvPr>
                <p14:cNvContentPartPr/>
                <p14:nvPr/>
              </p14:nvContentPartPr>
              <p14:xfrm>
                <a:off x="3496687" y="5089044"/>
                <a:ext cx="80640" cy="1436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52963073-437A-44F4-AC5C-CF737E60AD83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492367" y="5084724"/>
                  <a:ext cx="89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4B63F438-B24F-480F-A931-749DBAF48D9E}"/>
                    </a:ext>
                  </a:extLst>
                </p14:cNvPr>
                <p14:cNvContentPartPr/>
                <p14:nvPr/>
              </p14:nvContentPartPr>
              <p14:xfrm>
                <a:off x="3529807" y="5077884"/>
                <a:ext cx="64440" cy="25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4B63F438-B24F-480F-A931-749DBAF48D9E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525487" y="5073564"/>
                  <a:ext cx="73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8CE1BFF7-0B37-44FD-A66A-417C51DF2B14}"/>
                    </a:ext>
                  </a:extLst>
                </p14:cNvPr>
                <p14:cNvContentPartPr/>
                <p14:nvPr/>
              </p14:nvContentPartPr>
              <p14:xfrm>
                <a:off x="3671287" y="5098044"/>
                <a:ext cx="99360" cy="1126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8CE1BFF7-0B37-44FD-A66A-417C51DF2B14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666967" y="5093724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D2DCC5A7-CE72-499F-81E0-7315A7B36AD3}"/>
                    </a:ext>
                  </a:extLst>
                </p14:cNvPr>
                <p14:cNvContentPartPr/>
                <p14:nvPr/>
              </p14:nvContentPartPr>
              <p14:xfrm>
                <a:off x="3802687" y="5104524"/>
                <a:ext cx="115200" cy="900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D2DCC5A7-CE72-499F-81E0-7315A7B36AD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798367" y="5100204"/>
                  <a:ext cx="123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F0F88F9-C544-4484-B016-65615746DA2E}"/>
                    </a:ext>
                  </a:extLst>
                </p14:cNvPr>
                <p14:cNvContentPartPr/>
                <p14:nvPr/>
              </p14:nvContentPartPr>
              <p14:xfrm>
                <a:off x="4052887" y="5137284"/>
                <a:ext cx="128880" cy="201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F0F88F9-C544-4484-B016-65615746DA2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4048567" y="5132964"/>
                  <a:ext cx="137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E1EE0D53-D5AE-4508-8638-B8DB6D5C6B9E}"/>
                    </a:ext>
                  </a:extLst>
                </p14:cNvPr>
                <p14:cNvContentPartPr/>
                <p14:nvPr/>
              </p14:nvContentPartPr>
              <p14:xfrm>
                <a:off x="4253407" y="5078244"/>
                <a:ext cx="79560" cy="1198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E1EE0D53-D5AE-4508-8638-B8DB6D5C6B9E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249087" y="5073924"/>
                  <a:ext cx="88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143591A3-2251-495E-801D-DB2B8B4965F8}"/>
                    </a:ext>
                  </a:extLst>
                </p14:cNvPr>
                <p14:cNvContentPartPr/>
                <p14:nvPr/>
              </p14:nvContentPartPr>
              <p14:xfrm>
                <a:off x="4381927" y="5069604"/>
                <a:ext cx="73440" cy="1152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143591A3-2251-495E-801D-DB2B8B4965F8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377607" y="5065284"/>
                  <a:ext cx="82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16226D02-680A-45A4-AC02-0010595EF675}"/>
                    </a:ext>
                  </a:extLst>
                </p14:cNvPr>
                <p14:cNvContentPartPr/>
                <p14:nvPr/>
              </p14:nvContentPartPr>
              <p14:xfrm>
                <a:off x="4414327" y="5051604"/>
                <a:ext cx="56520" cy="28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16226D02-680A-45A4-AC02-0010595EF675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410007" y="5047284"/>
                  <a:ext cx="65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3384A01D-7EC5-4BEB-9E06-B63663F29101}"/>
                    </a:ext>
                  </a:extLst>
                </p14:cNvPr>
                <p14:cNvContentPartPr/>
                <p14:nvPr/>
              </p14:nvContentPartPr>
              <p14:xfrm>
                <a:off x="4509007" y="5053044"/>
                <a:ext cx="63360" cy="1180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3384A01D-7EC5-4BEB-9E06-B63663F29101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504687" y="5048724"/>
                  <a:ext cx="72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DE7A08E-F73E-4841-808C-2A70AFF9D74C}"/>
                    </a:ext>
                  </a:extLst>
                </p14:cNvPr>
                <p14:cNvContentPartPr/>
                <p14:nvPr/>
              </p14:nvContentPartPr>
              <p14:xfrm>
                <a:off x="4620967" y="5060244"/>
                <a:ext cx="68760" cy="799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DE7A08E-F73E-4841-808C-2A70AFF9D74C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616647" y="5055924"/>
                  <a:ext cx="77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2D11FB0A-9072-45DC-B756-603454C8A6D2}"/>
                    </a:ext>
                  </a:extLst>
                </p14:cNvPr>
                <p14:cNvContentPartPr/>
                <p14:nvPr/>
              </p14:nvContentPartPr>
              <p14:xfrm>
                <a:off x="4755247" y="5102724"/>
                <a:ext cx="26640" cy="14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2D11FB0A-9072-45DC-B756-603454C8A6D2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750927" y="5098404"/>
                  <a:ext cx="352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1315BD4D-8AA2-4033-9800-6FD12B862794}"/>
                    </a:ext>
                  </a:extLst>
                </p14:cNvPr>
                <p14:cNvContentPartPr/>
                <p14:nvPr/>
              </p14:nvContentPartPr>
              <p14:xfrm>
                <a:off x="4869367" y="5096604"/>
                <a:ext cx="360" cy="3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1315BD4D-8AA2-4033-9800-6FD12B86279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65047" y="50922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519F5AC8-F01C-4E02-9D08-2CEB820D275B}"/>
                    </a:ext>
                  </a:extLst>
                </p14:cNvPr>
                <p14:cNvContentPartPr/>
                <p14:nvPr/>
              </p14:nvContentPartPr>
              <p14:xfrm>
                <a:off x="4854967" y="5096604"/>
                <a:ext cx="14760" cy="36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519F5AC8-F01C-4E02-9D08-2CEB820D275B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4850647" y="5092284"/>
                  <a:ext cx="23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55092683-5112-4A7A-B0F7-C5299A1C2881}"/>
                    </a:ext>
                  </a:extLst>
                </p14:cNvPr>
                <p14:cNvContentPartPr/>
                <p14:nvPr/>
              </p14:nvContentPartPr>
              <p14:xfrm>
                <a:off x="4844887" y="5016324"/>
                <a:ext cx="77040" cy="1281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55092683-5112-4A7A-B0F7-C5299A1C288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840567" y="5012004"/>
                  <a:ext cx="85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69655F9-FD95-4D65-93E1-A6F94AFBC70E}"/>
                    </a:ext>
                  </a:extLst>
                </p14:cNvPr>
                <p14:cNvContentPartPr/>
                <p14:nvPr/>
              </p14:nvContentPartPr>
              <p14:xfrm>
                <a:off x="4878727" y="4990044"/>
                <a:ext cx="89280" cy="93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69655F9-FD95-4D65-93E1-A6F94AFBC70E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874407" y="4985724"/>
                  <a:ext cx="97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1736EDD-E65C-413B-9868-7D4E58DB2A7B}"/>
                    </a:ext>
                  </a:extLst>
                </p14:cNvPr>
                <p14:cNvContentPartPr/>
                <p14:nvPr/>
              </p14:nvContentPartPr>
              <p14:xfrm>
                <a:off x="5013007" y="5021004"/>
                <a:ext cx="72360" cy="964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1736EDD-E65C-413B-9868-7D4E58DB2A7B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5008687" y="5016684"/>
                  <a:ext cx="81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DF2E2E80-830D-4A56-8F96-9FC9968632C2}"/>
                    </a:ext>
                  </a:extLst>
                </p14:cNvPr>
                <p14:cNvContentPartPr/>
                <p14:nvPr/>
              </p14:nvContentPartPr>
              <p14:xfrm>
                <a:off x="5004727" y="4977444"/>
                <a:ext cx="61920" cy="648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DF2E2E80-830D-4A56-8F96-9FC9968632C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5000407" y="4973124"/>
                  <a:ext cx="70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DA3A9A0D-5EB7-4D70-8C61-0D799093064D}"/>
                    </a:ext>
                  </a:extLst>
                </p14:cNvPr>
                <p14:cNvContentPartPr/>
                <p14:nvPr/>
              </p14:nvContentPartPr>
              <p14:xfrm>
                <a:off x="5072047" y="5087244"/>
                <a:ext cx="59760" cy="288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DA3A9A0D-5EB7-4D70-8C61-0D799093064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5067727" y="5082924"/>
                  <a:ext cx="684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0B882A6B-ACA2-4E58-9C02-F63C41796A63}"/>
                  </a:ext>
                </a:extLst>
              </p14:cNvPr>
              <p14:cNvContentPartPr/>
              <p14:nvPr/>
            </p14:nvContentPartPr>
            <p14:xfrm>
              <a:off x="5268607" y="5004084"/>
              <a:ext cx="108720" cy="1692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0B882A6B-ACA2-4E58-9C02-F63C41796A63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5264287" y="4999764"/>
                <a:ext cx="117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9D18E911-0BD1-4A97-8342-C2AFDC991404}"/>
                  </a:ext>
                </a:extLst>
              </p14:cNvPr>
              <p14:cNvContentPartPr/>
              <p14:nvPr/>
            </p14:nvContentPartPr>
            <p14:xfrm>
              <a:off x="5274007" y="5049804"/>
              <a:ext cx="90720" cy="1368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9D18E911-0BD1-4A97-8342-C2AFDC991404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5269687" y="5045484"/>
                <a:ext cx="99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3AC3AAEF-DFF6-4C2F-8729-E6A04FC7CC55}"/>
                  </a:ext>
                </a:extLst>
              </p14:cNvPr>
              <p14:cNvContentPartPr/>
              <p14:nvPr/>
            </p14:nvContentPartPr>
            <p14:xfrm>
              <a:off x="5416927" y="4934244"/>
              <a:ext cx="58680" cy="11592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3AC3AAEF-DFF6-4C2F-8729-E6A04FC7CC55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5412607" y="4929924"/>
                <a:ext cx="6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5CC858ED-F0B1-4EF5-AB0F-D714F773F17C}"/>
                  </a:ext>
                </a:extLst>
              </p14:cNvPr>
              <p14:cNvContentPartPr/>
              <p14:nvPr/>
            </p14:nvContentPartPr>
            <p14:xfrm>
              <a:off x="5462287" y="4990044"/>
              <a:ext cx="25560" cy="9000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5CC858ED-F0B1-4EF5-AB0F-D714F773F17C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5457967" y="4985724"/>
                <a:ext cx="342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B0E26B53-A918-4F9A-9C08-31F3B0F00FA4}"/>
                  </a:ext>
                </a:extLst>
              </p14:cNvPr>
              <p14:cNvContentPartPr/>
              <p14:nvPr/>
            </p14:nvContentPartPr>
            <p14:xfrm>
              <a:off x="5526007" y="4949364"/>
              <a:ext cx="91800" cy="11376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B0E26B53-A918-4F9A-9C08-31F3B0F00FA4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5521687" y="4945044"/>
                <a:ext cx="100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65682496-EEEF-45DB-B9A8-B0FCC3D8F6DE}"/>
                  </a:ext>
                </a:extLst>
              </p14:cNvPr>
              <p14:cNvContentPartPr/>
              <p14:nvPr/>
            </p14:nvContentPartPr>
            <p14:xfrm>
              <a:off x="5637247" y="4932444"/>
              <a:ext cx="146520" cy="16380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65682496-EEEF-45DB-B9A8-B0FCC3D8F6DE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5632927" y="4928124"/>
                <a:ext cx="15516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8" name="Gruppieren 597">
            <a:extLst>
              <a:ext uri="{FF2B5EF4-FFF2-40B4-BE49-F238E27FC236}">
                <a16:creationId xmlns:a16="http://schemas.microsoft.com/office/drawing/2014/main" id="{C9AB3FCE-0691-471A-9CCE-B151E9F5DF9C}"/>
              </a:ext>
            </a:extLst>
          </p:cNvPr>
          <p:cNvGrpSpPr/>
          <p:nvPr/>
        </p:nvGrpSpPr>
        <p:grpSpPr>
          <a:xfrm>
            <a:off x="5854327" y="4770804"/>
            <a:ext cx="1415520" cy="261360"/>
            <a:chOff x="5854327" y="4770804"/>
            <a:chExt cx="141552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FD2D3BCC-2F6C-4425-9CB3-AAF9511F49A5}"/>
                    </a:ext>
                  </a:extLst>
                </p14:cNvPr>
                <p14:cNvContentPartPr/>
                <p14:nvPr/>
              </p14:nvContentPartPr>
              <p14:xfrm>
                <a:off x="5854327" y="4970244"/>
                <a:ext cx="110880" cy="154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FD2D3BCC-2F6C-4425-9CB3-AAF9511F49A5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850007" y="4965924"/>
                  <a:ext cx="11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9571654-85E1-4911-89B8-AD58F5D5B8F1}"/>
                    </a:ext>
                  </a:extLst>
                </p14:cNvPr>
                <p14:cNvContentPartPr/>
                <p14:nvPr/>
              </p14:nvContentPartPr>
              <p14:xfrm>
                <a:off x="5856487" y="5019564"/>
                <a:ext cx="113040" cy="97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9571654-85E1-4911-89B8-AD58F5D5B8F1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852167" y="5015244"/>
                  <a:ext cx="121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F49E2144-AB89-438E-83DE-9F33CC731FFF}"/>
                    </a:ext>
                  </a:extLst>
                </p14:cNvPr>
                <p14:cNvContentPartPr/>
                <p14:nvPr/>
              </p14:nvContentPartPr>
              <p14:xfrm>
                <a:off x="6029287" y="4885644"/>
                <a:ext cx="85320" cy="1270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F49E2144-AB89-438E-83DE-9F33CC731FFF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024967" y="4881324"/>
                  <a:ext cx="93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94A0FA44-5A2C-463E-86B2-DA2B341D3D79}"/>
                    </a:ext>
                  </a:extLst>
                </p14:cNvPr>
                <p14:cNvContentPartPr/>
                <p14:nvPr/>
              </p14:nvContentPartPr>
              <p14:xfrm>
                <a:off x="6101287" y="4946844"/>
                <a:ext cx="51840" cy="853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94A0FA44-5A2C-463E-86B2-DA2B341D3D79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6096967" y="4942524"/>
                  <a:ext cx="60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990BDD8B-3176-4787-ACDA-5E29C8A5AE0E}"/>
                    </a:ext>
                  </a:extLst>
                </p14:cNvPr>
                <p14:cNvContentPartPr/>
                <p14:nvPr/>
              </p14:nvContentPartPr>
              <p14:xfrm>
                <a:off x="6162487" y="4926684"/>
                <a:ext cx="72720" cy="1033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990BDD8B-3176-4787-ACDA-5E29C8A5AE0E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158167" y="4922364"/>
                  <a:ext cx="81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03AC982-75AB-4EFE-9664-6F0A82886A1E}"/>
                    </a:ext>
                  </a:extLst>
                </p14:cNvPr>
                <p14:cNvContentPartPr/>
                <p14:nvPr/>
              </p14:nvContentPartPr>
              <p14:xfrm>
                <a:off x="6257527" y="4915524"/>
                <a:ext cx="77760" cy="1011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03AC982-75AB-4EFE-9664-6F0A82886A1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253207" y="4911204"/>
                  <a:ext cx="86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2584203-A65A-4245-A33B-8628F56242C5}"/>
                    </a:ext>
                  </a:extLst>
                </p14:cNvPr>
                <p14:cNvContentPartPr/>
                <p14:nvPr/>
              </p14:nvContentPartPr>
              <p14:xfrm>
                <a:off x="6456967" y="4926684"/>
                <a:ext cx="15480" cy="910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2584203-A65A-4245-A33B-8628F56242C5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452647" y="4922364"/>
                  <a:ext cx="24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0C14AF7-9855-4B10-A18F-832D02B6020D}"/>
                    </a:ext>
                  </a:extLst>
                </p14:cNvPr>
                <p14:cNvContentPartPr/>
                <p14:nvPr/>
              </p14:nvContentPartPr>
              <p14:xfrm>
                <a:off x="6439327" y="4950084"/>
                <a:ext cx="89640" cy="122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0C14AF7-9855-4B10-A18F-832D02B6020D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435007" y="4945764"/>
                  <a:ext cx="98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86138AE0-369F-41DA-8CBA-60A70FBBF1D8}"/>
                    </a:ext>
                  </a:extLst>
                </p14:cNvPr>
                <p14:cNvContentPartPr/>
                <p14:nvPr/>
              </p14:nvContentPartPr>
              <p14:xfrm>
                <a:off x="6624367" y="4875924"/>
                <a:ext cx="74520" cy="10332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86138AE0-369F-41DA-8CBA-60A70FBBF1D8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6620047" y="4871604"/>
                  <a:ext cx="83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4691E3F-F2E2-437A-ACC0-E15AEF58B224}"/>
                    </a:ext>
                  </a:extLst>
                </p14:cNvPr>
                <p14:cNvContentPartPr/>
                <p14:nvPr/>
              </p14:nvContentPartPr>
              <p14:xfrm>
                <a:off x="6643807" y="4866564"/>
                <a:ext cx="69480" cy="172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4691E3F-F2E2-437A-ACC0-E15AEF58B224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639487" y="4862244"/>
                  <a:ext cx="78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B0345202-C62C-49AB-B030-6289F4E2A04D}"/>
                    </a:ext>
                  </a:extLst>
                </p14:cNvPr>
                <p14:cNvContentPartPr/>
                <p14:nvPr/>
              </p14:nvContentPartPr>
              <p14:xfrm>
                <a:off x="6748567" y="4879884"/>
                <a:ext cx="61200" cy="644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B0345202-C62C-49AB-B030-6289F4E2A04D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744247" y="4875564"/>
                  <a:ext cx="69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5CBD76F6-EE54-4A03-BE52-41E5995197EC}"/>
                    </a:ext>
                  </a:extLst>
                </p14:cNvPr>
                <p14:cNvContentPartPr/>
                <p14:nvPr/>
              </p14:nvContentPartPr>
              <p14:xfrm>
                <a:off x="6831367" y="4880964"/>
                <a:ext cx="64800" cy="720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5CBD76F6-EE54-4A03-BE52-41E5995197EC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827047" y="4876644"/>
                  <a:ext cx="7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7A3F95AA-9683-4731-932C-C3F3D4202333}"/>
                    </a:ext>
                  </a:extLst>
                </p14:cNvPr>
                <p14:cNvContentPartPr/>
                <p14:nvPr/>
              </p14:nvContentPartPr>
              <p14:xfrm>
                <a:off x="6976807" y="4911924"/>
                <a:ext cx="360" cy="3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7A3F95AA-9683-4731-932C-C3F3D420233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972487" y="49076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3C57E60E-3D0C-433C-B986-C168D4E6D699}"/>
                    </a:ext>
                  </a:extLst>
                </p14:cNvPr>
                <p14:cNvContentPartPr/>
                <p14:nvPr/>
              </p14:nvContentPartPr>
              <p14:xfrm>
                <a:off x="7036567" y="4829844"/>
                <a:ext cx="99000" cy="1159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3C57E60E-3D0C-433C-B986-C168D4E6D699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032247" y="4825524"/>
                  <a:ext cx="107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7F0FB131-4528-4EEA-9FF3-41C718575054}"/>
                    </a:ext>
                  </a:extLst>
                </p14:cNvPr>
                <p14:cNvContentPartPr/>
                <p14:nvPr/>
              </p14:nvContentPartPr>
              <p14:xfrm>
                <a:off x="7184527" y="4827684"/>
                <a:ext cx="58680" cy="856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7F0FB131-4528-4EEA-9FF3-41C718575054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180207" y="4823364"/>
                  <a:ext cx="67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60E33A86-6054-4912-B41C-4493922DD8FF}"/>
                    </a:ext>
                  </a:extLst>
                </p14:cNvPr>
                <p14:cNvContentPartPr/>
                <p14:nvPr/>
              </p14:nvContentPartPr>
              <p14:xfrm>
                <a:off x="7153567" y="4770804"/>
                <a:ext cx="62280" cy="752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60E33A86-6054-4912-B41C-4493922DD8FF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149247" y="4766484"/>
                  <a:ext cx="70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0B261BF-CE74-4E17-9209-FCBA26CC73D1}"/>
                    </a:ext>
                  </a:extLst>
                </p14:cNvPr>
                <p14:cNvContentPartPr/>
                <p14:nvPr/>
              </p14:nvContentPartPr>
              <p14:xfrm>
                <a:off x="7221967" y="4879884"/>
                <a:ext cx="47880" cy="4500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0B261BF-CE74-4E17-9209-FCBA26CC73D1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217647" y="4875564"/>
                  <a:ext cx="5652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4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DDF820EC-9F71-4807-9893-4BD59C0C76FF}"/>
                  </a:ext>
                </a:extLst>
              </p14:cNvPr>
              <p14:cNvContentPartPr/>
              <p14:nvPr/>
            </p14:nvContentPartPr>
            <p14:xfrm>
              <a:off x="6586567" y="4541844"/>
              <a:ext cx="266760" cy="20412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DDF820EC-9F71-4807-9893-4BD59C0C76FF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6582247" y="4537524"/>
                <a:ext cx="27540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CF2C6E04-ACBD-4FD0-A1BC-F19A1292D3A7}"/>
              </a:ext>
            </a:extLst>
          </p:cNvPr>
          <p:cNvGrpSpPr/>
          <p:nvPr/>
        </p:nvGrpSpPr>
        <p:grpSpPr>
          <a:xfrm>
            <a:off x="10556287" y="1836804"/>
            <a:ext cx="677880" cy="176400"/>
            <a:chOff x="10556287" y="1836804"/>
            <a:chExt cx="67788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F0EB784-6BE0-4F23-89DD-44CBD1BC639F}"/>
                    </a:ext>
                  </a:extLst>
                </p14:cNvPr>
                <p14:cNvContentPartPr/>
                <p14:nvPr/>
              </p14:nvContentPartPr>
              <p14:xfrm>
                <a:off x="10556287" y="1925004"/>
                <a:ext cx="122040" cy="100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F0EB784-6BE0-4F23-89DD-44CBD1BC639F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551967" y="1920684"/>
                  <a:ext cx="130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B5F69901-D2D1-4222-9ED8-9E17201F88A9}"/>
                    </a:ext>
                  </a:extLst>
                </p14:cNvPr>
                <p14:cNvContentPartPr/>
                <p14:nvPr/>
              </p14:nvContentPartPr>
              <p14:xfrm>
                <a:off x="10568167" y="1968924"/>
                <a:ext cx="99000" cy="540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B5F69901-D2D1-4222-9ED8-9E17201F88A9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0563847" y="1964604"/>
                  <a:ext cx="107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3001487-3513-4DC7-AD77-C4ED0B249BC9}"/>
                    </a:ext>
                  </a:extLst>
                </p14:cNvPr>
                <p14:cNvContentPartPr/>
                <p14:nvPr/>
              </p14:nvContentPartPr>
              <p14:xfrm>
                <a:off x="10773367" y="1845084"/>
                <a:ext cx="64800" cy="1681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3001487-3513-4DC7-AD77-C4ED0B249BC9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0769047" y="1840764"/>
                  <a:ext cx="73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0101B98-60E2-4787-8890-2B1817AEA0F0}"/>
                    </a:ext>
                  </a:extLst>
                </p14:cNvPr>
                <p14:cNvContentPartPr/>
                <p14:nvPr/>
              </p14:nvContentPartPr>
              <p14:xfrm>
                <a:off x="10882447" y="1865604"/>
                <a:ext cx="95400" cy="1162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0101B98-60E2-4787-8890-2B1817AEA0F0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0878127" y="1861284"/>
                  <a:ext cx="10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33E6E12A-5D97-46AA-A2BB-69D7A84DB88C}"/>
                    </a:ext>
                  </a:extLst>
                </p14:cNvPr>
                <p14:cNvContentPartPr/>
                <p14:nvPr/>
              </p14:nvContentPartPr>
              <p14:xfrm>
                <a:off x="10989367" y="1889004"/>
                <a:ext cx="109440" cy="1044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33E6E12A-5D97-46AA-A2BB-69D7A84DB88C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985047" y="1884684"/>
                  <a:ext cx="118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F5EE7D71-719D-4852-8215-661B0054221A}"/>
                    </a:ext>
                  </a:extLst>
                </p14:cNvPr>
                <p14:cNvContentPartPr/>
                <p14:nvPr/>
              </p14:nvContentPartPr>
              <p14:xfrm>
                <a:off x="11014927" y="1836804"/>
                <a:ext cx="219240" cy="352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F5EE7D71-719D-4852-8215-661B0054221A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1010607" y="1832484"/>
                  <a:ext cx="227880" cy="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45762" y="328428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(i</a:t>
            </a:r>
            <a:r>
              <a:rPr lang="de-DE" baseline="-25000" dirty="0"/>
              <a:t>1</a:t>
            </a:r>
            <a:r>
              <a:rPr lang="de-DE" dirty="0"/>
              <a:t>, 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4358714-C3AE-47B3-8C27-35C034B3D2D6}"/>
                  </a:ext>
                </a:extLst>
              </p14:cNvPr>
              <p14:cNvContentPartPr/>
              <p14:nvPr/>
            </p14:nvContentPartPr>
            <p14:xfrm>
              <a:off x="5158447" y="2147484"/>
              <a:ext cx="89280" cy="23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4358714-C3AE-47B3-8C27-35C034B3D2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4127" y="2143164"/>
                <a:ext cx="979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B47A31F-58C6-4CAF-AB6A-8CCE9C7B0B60}"/>
                  </a:ext>
                </a:extLst>
              </p14:cNvPr>
              <p14:cNvContentPartPr/>
              <p14:nvPr/>
            </p14:nvContentPartPr>
            <p14:xfrm>
              <a:off x="7095247" y="62724"/>
              <a:ext cx="858600" cy="458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B47A31F-58C6-4CAF-AB6A-8CCE9C7B0B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0927" y="58404"/>
                <a:ext cx="867240" cy="46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0E1610E-88E6-4257-ADD2-BE8AB3134286}"/>
              </a:ext>
            </a:extLst>
          </p:cNvPr>
          <p:cNvGrpSpPr/>
          <p:nvPr/>
        </p:nvGrpSpPr>
        <p:grpSpPr>
          <a:xfrm>
            <a:off x="1914487" y="2699364"/>
            <a:ext cx="8640" cy="11520"/>
            <a:chOff x="1914487" y="2699364"/>
            <a:chExt cx="8640" cy="1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CFA1CA8-EAD8-401B-8BFB-BCAF5BE03FE7}"/>
                    </a:ext>
                  </a:extLst>
                </p14:cNvPr>
                <p14:cNvContentPartPr/>
                <p14:nvPr/>
              </p14:nvContentPartPr>
              <p14:xfrm>
                <a:off x="1922767" y="2710524"/>
                <a:ext cx="360" cy="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CFA1CA8-EAD8-401B-8BFB-BCAF5BE03F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8447" y="27062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A1A9EB4-488B-4D50-A496-430B71688E07}"/>
                    </a:ext>
                  </a:extLst>
                </p14:cNvPr>
                <p14:cNvContentPartPr/>
                <p14:nvPr/>
              </p14:nvContentPartPr>
              <p14:xfrm>
                <a:off x="1914487" y="2699364"/>
                <a:ext cx="360" cy="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A1A9EB4-488B-4D50-A496-430B71688E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0167" y="26950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D70023B-C02F-4582-AA2F-4D3156A572EF}"/>
                  </a:ext>
                </a:extLst>
              </p14:cNvPr>
              <p14:cNvContentPartPr/>
              <p14:nvPr/>
            </p14:nvContentPartPr>
            <p14:xfrm>
              <a:off x="4923007" y="2215884"/>
              <a:ext cx="48240" cy="21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D70023B-C02F-4582-AA2F-4D3156A572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8687" y="2211564"/>
                <a:ext cx="56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27E7F48-4316-4CB5-A670-5850B2B356D2}"/>
                  </a:ext>
                </a:extLst>
              </p14:cNvPr>
              <p14:cNvContentPartPr/>
              <p14:nvPr/>
            </p14:nvContentPartPr>
            <p14:xfrm>
              <a:off x="1904767" y="4343124"/>
              <a:ext cx="20880" cy="205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27E7F48-4316-4CB5-A670-5850B2B356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0447" y="4338804"/>
                <a:ext cx="29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52654B9-DF23-4C6F-BAE6-C1A76D75A789}"/>
                  </a:ext>
                </a:extLst>
              </p14:cNvPr>
              <p14:cNvContentPartPr/>
              <p14:nvPr/>
            </p14:nvContentPartPr>
            <p14:xfrm>
              <a:off x="1909447" y="4316844"/>
              <a:ext cx="38520" cy="673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52654B9-DF23-4C6F-BAE6-C1A76D75A7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5127" y="4312524"/>
                <a:ext cx="47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93AB194-C525-44C1-B3D1-14B5FDD6BD04}"/>
                  </a:ext>
                </a:extLst>
              </p14:cNvPr>
              <p14:cNvContentPartPr/>
              <p14:nvPr/>
            </p14:nvContentPartPr>
            <p14:xfrm>
              <a:off x="4581007" y="1776684"/>
              <a:ext cx="916920" cy="543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93AB194-C525-44C1-B3D1-14B5FDD6BD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6687" y="1772364"/>
                <a:ext cx="92556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A94E423-AAEF-4AB3-B8B6-99D6711CF45C}"/>
                  </a:ext>
                </a:extLst>
              </p14:cNvPr>
              <p14:cNvContentPartPr/>
              <p14:nvPr/>
            </p14:nvContentPartPr>
            <p14:xfrm>
              <a:off x="5148727" y="2150004"/>
              <a:ext cx="107640" cy="27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A94E423-AAEF-4AB3-B8B6-99D6711CF45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4407" y="2145684"/>
                <a:ext cx="1162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BC86930-F09A-4126-BB9C-2F3FE38DE606}"/>
                  </a:ext>
                </a:extLst>
              </p14:cNvPr>
              <p14:cNvContentPartPr/>
              <p14:nvPr/>
            </p14:nvContentPartPr>
            <p14:xfrm>
              <a:off x="756367" y="2936244"/>
              <a:ext cx="88920" cy="14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BC86930-F09A-4126-BB9C-2F3FE38DE6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2047" y="2931924"/>
                <a:ext cx="97560" cy="23400"/>
              </a:xfrm>
              <a:prstGeom prst="rect">
                <a:avLst/>
              </a:prstGeom>
            </p:spPr>
          </p:pic>
        </mc:Fallback>
      </mc:AlternateContent>
      <p:cxnSp>
        <p:nvCxnSpPr>
          <p:cNvPr id="43" name="Gerade Verbindung 25">
            <a:extLst>
              <a:ext uri="{FF2B5EF4-FFF2-40B4-BE49-F238E27FC236}">
                <a16:creationId xmlns:a16="http://schemas.microsoft.com/office/drawing/2014/main" id="{099C0921-239E-4AF6-8EA9-D7E4F53438A1}"/>
              </a:ext>
            </a:extLst>
          </p:cNvPr>
          <p:cNvCxnSpPr/>
          <p:nvPr/>
        </p:nvCxnSpPr>
        <p:spPr>
          <a:xfrm flipV="1">
            <a:off x="1277336" y="1487638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7FFD787E-F860-43B4-BCFC-28288A610842}"/>
              </a:ext>
            </a:extLst>
          </p:cNvPr>
          <p:cNvSpPr txBox="1"/>
          <p:nvPr/>
        </p:nvSpPr>
        <p:spPr>
          <a:xfrm>
            <a:off x="4536829" y="1329949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/>
              <a:t>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4CBF20C-B8EF-4103-831E-AE821B590DC9}"/>
              </a:ext>
            </a:extLst>
          </p:cNvPr>
          <p:cNvSpPr txBox="1"/>
          <p:nvPr/>
        </p:nvSpPr>
        <p:spPr>
          <a:xfrm>
            <a:off x="89055" y="2004519"/>
            <a:ext cx="123815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cxnSp>
        <p:nvCxnSpPr>
          <p:cNvPr id="46" name="Gerade Verbindung 38">
            <a:extLst>
              <a:ext uri="{FF2B5EF4-FFF2-40B4-BE49-F238E27FC236}">
                <a16:creationId xmlns:a16="http://schemas.microsoft.com/office/drawing/2014/main" id="{CA0DFB88-109A-4B84-B84E-0CC93B174EDD}"/>
              </a:ext>
            </a:extLst>
          </p:cNvPr>
          <p:cNvCxnSpPr>
            <a:cxnSpLocks/>
          </p:cNvCxnSpPr>
          <p:nvPr/>
        </p:nvCxnSpPr>
        <p:spPr>
          <a:xfrm>
            <a:off x="2682613" y="2004519"/>
            <a:ext cx="0" cy="42531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26CCEA93-18A3-4522-835C-196C685C6E39}"/>
              </a:ext>
            </a:extLst>
          </p:cNvPr>
          <p:cNvSpPr txBox="1"/>
          <p:nvPr/>
        </p:nvSpPr>
        <p:spPr>
          <a:xfrm>
            <a:off x="2334338" y="630589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2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51BF361-6CBC-41CB-82BD-D90757F03F82}"/>
                  </a:ext>
                </a:extLst>
              </p14:cNvPr>
              <p14:cNvContentPartPr/>
              <p14:nvPr/>
            </p14:nvContentPartPr>
            <p14:xfrm>
              <a:off x="948247" y="4190484"/>
              <a:ext cx="230040" cy="3441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51BF361-6CBC-41CB-82BD-D90757F03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3927" y="4186164"/>
                <a:ext cx="2386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10B35EC-5D5A-4AC8-9508-C6B202CB3A1B}"/>
                  </a:ext>
                </a:extLst>
              </p14:cNvPr>
              <p14:cNvContentPartPr/>
              <p14:nvPr/>
            </p14:nvContentPartPr>
            <p14:xfrm>
              <a:off x="2681287" y="4305684"/>
              <a:ext cx="21600" cy="597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10B35EC-5D5A-4AC8-9508-C6B202CB3A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76967" y="4301364"/>
                <a:ext cx="3024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B6733FF-C3AA-480D-8689-C3D71BDBE2C2}"/>
              </a:ext>
            </a:extLst>
          </p:cNvPr>
          <p:cNvGrpSpPr/>
          <p:nvPr/>
        </p:nvGrpSpPr>
        <p:grpSpPr>
          <a:xfrm>
            <a:off x="1889287" y="4298124"/>
            <a:ext cx="795600" cy="66960"/>
            <a:chOff x="1889287" y="4298124"/>
            <a:chExt cx="795600" cy="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3266EAB-35C2-43E2-A04C-47CA8A37C96E}"/>
                    </a:ext>
                  </a:extLst>
                </p14:cNvPr>
                <p14:cNvContentPartPr/>
                <p14:nvPr/>
              </p14:nvContentPartPr>
              <p14:xfrm>
                <a:off x="1905847" y="4298124"/>
                <a:ext cx="12960" cy="66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3266EAB-35C2-43E2-A04C-47CA8A37C9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01527" y="4293804"/>
                  <a:ext cx="21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0CA92E0-5D13-4595-9F92-D657087FDA52}"/>
                    </a:ext>
                  </a:extLst>
                </p14:cNvPr>
                <p14:cNvContentPartPr/>
                <p14:nvPr/>
              </p14:nvContentPartPr>
              <p14:xfrm>
                <a:off x="1889287" y="4323324"/>
                <a:ext cx="14760" cy="23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0CA92E0-5D13-4595-9F92-D657087FDA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84967" y="4319004"/>
                  <a:ext cx="23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A9EACE-E48C-4DB0-BC3C-314574E9B20D}"/>
                    </a:ext>
                  </a:extLst>
                </p14:cNvPr>
                <p14:cNvContentPartPr/>
                <p14:nvPr/>
              </p14:nvContentPartPr>
              <p14:xfrm>
                <a:off x="1961647" y="4332684"/>
                <a:ext cx="67320" cy="7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A9EACE-E48C-4DB0-BC3C-314574E9B2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7327" y="4328364"/>
                  <a:ext cx="75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703AB28-F713-41E8-9D7C-65420D0A1F34}"/>
                    </a:ext>
                  </a:extLst>
                </p14:cNvPr>
                <p14:cNvContentPartPr/>
                <p14:nvPr/>
              </p14:nvContentPartPr>
              <p14:xfrm>
                <a:off x="2084767" y="4319364"/>
                <a:ext cx="504000" cy="25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703AB28-F713-41E8-9D7C-65420D0A1F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80447" y="4315044"/>
                  <a:ext cx="512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192226A-121B-46D2-8D17-1C739E377D07}"/>
                    </a:ext>
                  </a:extLst>
                </p14:cNvPr>
                <p14:cNvContentPartPr/>
                <p14:nvPr/>
              </p14:nvContentPartPr>
              <p14:xfrm>
                <a:off x="2618287" y="4326204"/>
                <a:ext cx="17280" cy="2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192226A-121B-46D2-8D17-1C739E377D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13967" y="4321884"/>
                  <a:ext cx="25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D199149-F420-4723-B1D0-7E3B74F2E951}"/>
                    </a:ext>
                  </a:extLst>
                </p14:cNvPr>
                <p14:cNvContentPartPr/>
                <p14:nvPr/>
              </p14:nvContentPartPr>
              <p14:xfrm>
                <a:off x="2661487" y="4305324"/>
                <a:ext cx="23400" cy="46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D199149-F420-4723-B1D0-7E3B74F2E9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57167" y="4301004"/>
                  <a:ext cx="32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6932B59-7498-4915-BE44-D0524B95B29F}"/>
                    </a:ext>
                  </a:extLst>
                </p14:cNvPr>
                <p14:cNvContentPartPr/>
                <p14:nvPr/>
              </p14:nvContentPartPr>
              <p14:xfrm>
                <a:off x="1894687" y="4324404"/>
                <a:ext cx="33120" cy="14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6932B59-7498-4915-BE44-D0524B95B2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0367" y="4320084"/>
                  <a:ext cx="41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E7590A7-27C4-412A-B378-FB1EEE4080DC}"/>
                    </a:ext>
                  </a:extLst>
                </p14:cNvPr>
                <p14:cNvContentPartPr/>
                <p14:nvPr/>
              </p14:nvContentPartPr>
              <p14:xfrm>
                <a:off x="2657167" y="4322244"/>
                <a:ext cx="8280" cy="14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E7590A7-27C4-412A-B378-FB1EEE4080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52847" y="4317924"/>
                  <a:ext cx="16920" cy="226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0" name="Gerade Verbindung 49">
            <a:extLst>
              <a:ext uri="{FF2B5EF4-FFF2-40B4-BE49-F238E27FC236}">
                <a16:creationId xmlns:a16="http://schemas.microsoft.com/office/drawing/2014/main" id="{4B7E218B-FB6D-40E9-98E3-EEAD494CAFB5}"/>
              </a:ext>
            </a:extLst>
          </p:cNvPr>
          <p:cNvCxnSpPr/>
          <p:nvPr/>
        </p:nvCxnSpPr>
        <p:spPr>
          <a:xfrm>
            <a:off x="2296171" y="4017084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864610D0-703A-4474-BF1D-5906AAC3DA90}"/>
              </a:ext>
            </a:extLst>
          </p:cNvPr>
          <p:cNvSpPr txBox="1"/>
          <p:nvPr/>
        </p:nvSpPr>
        <p:spPr>
          <a:xfrm>
            <a:off x="4401802" y="5803373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177" b="1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D08DE9D-A5B0-4352-8533-FBCE74FCD2D5}"/>
                  </a:ext>
                </a:extLst>
              </p14:cNvPr>
              <p14:cNvContentPartPr/>
              <p14:nvPr/>
            </p14:nvContentPartPr>
            <p14:xfrm>
              <a:off x="9465847" y="2360244"/>
              <a:ext cx="4680" cy="1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D08DE9D-A5B0-4352-8533-FBCE74FCD2D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61527" y="2355924"/>
                <a:ext cx="13320" cy="1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CCF4C37C-5263-4452-8612-757A4E3222A1}"/>
              </a:ext>
            </a:extLst>
          </p:cNvPr>
          <p:cNvGrpSpPr/>
          <p:nvPr/>
        </p:nvGrpSpPr>
        <p:grpSpPr>
          <a:xfrm>
            <a:off x="2973247" y="5008764"/>
            <a:ext cx="418320" cy="144720"/>
            <a:chOff x="2973247" y="5008764"/>
            <a:chExt cx="41832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DA6487-6640-46F6-8296-FB07FA1AB17F}"/>
                    </a:ext>
                  </a:extLst>
                </p14:cNvPr>
                <p14:cNvContentPartPr/>
                <p14:nvPr/>
              </p14:nvContentPartPr>
              <p14:xfrm>
                <a:off x="2973247" y="5074284"/>
                <a:ext cx="332280" cy="22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DA6487-6640-46F6-8296-FB07FA1AB1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68927" y="5069964"/>
                  <a:ext cx="340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7025285-D37A-4BD3-8957-5EDCAD50A516}"/>
                    </a:ext>
                  </a:extLst>
                </p14:cNvPr>
                <p14:cNvContentPartPr/>
                <p14:nvPr/>
              </p14:nvContentPartPr>
              <p14:xfrm>
                <a:off x="3261967" y="5008764"/>
                <a:ext cx="129600" cy="144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7025285-D37A-4BD3-8957-5EDCAD50A5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57647" y="5004444"/>
                  <a:ext cx="1382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969CDE2-610D-42BC-B26C-5E77B75D7811}"/>
              </a:ext>
            </a:extLst>
          </p:cNvPr>
          <p:cNvGrpSpPr/>
          <p:nvPr/>
        </p:nvGrpSpPr>
        <p:grpSpPr>
          <a:xfrm>
            <a:off x="4725367" y="4494684"/>
            <a:ext cx="416520" cy="160560"/>
            <a:chOff x="4725367" y="4494684"/>
            <a:chExt cx="41652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A7FA280-6EEC-4A51-A95A-871F4B7C7164}"/>
                    </a:ext>
                  </a:extLst>
                </p14:cNvPr>
                <p14:cNvContentPartPr/>
                <p14:nvPr/>
              </p14:nvContentPartPr>
              <p14:xfrm>
                <a:off x="4725367" y="4578924"/>
                <a:ext cx="256320" cy="37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A7FA280-6EEC-4A51-A95A-871F4B7C71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1047" y="4574604"/>
                  <a:ext cx="264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2F3E9DE-2240-452E-B1D9-9816C27F7AC0}"/>
                    </a:ext>
                  </a:extLst>
                </p14:cNvPr>
                <p14:cNvContentPartPr/>
                <p14:nvPr/>
              </p14:nvContentPartPr>
              <p14:xfrm>
                <a:off x="5003287" y="4494684"/>
                <a:ext cx="138600" cy="160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2F3E9DE-2240-452E-B1D9-9816C27F7A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98967" y="4490364"/>
                  <a:ext cx="1472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71E77364-EA71-4594-B9D3-36BFBC972BC0}"/>
              </a:ext>
            </a:extLst>
          </p:cNvPr>
          <p:cNvGrpSpPr/>
          <p:nvPr/>
        </p:nvGrpSpPr>
        <p:grpSpPr>
          <a:xfrm>
            <a:off x="5555167" y="3857124"/>
            <a:ext cx="2442600" cy="1605960"/>
            <a:chOff x="5555167" y="3857124"/>
            <a:chExt cx="2442600" cy="16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05BC53A-505C-40A0-BCEF-8959ED1544B6}"/>
                    </a:ext>
                  </a:extLst>
                </p14:cNvPr>
                <p14:cNvContentPartPr/>
                <p14:nvPr/>
              </p14:nvContentPartPr>
              <p14:xfrm>
                <a:off x="5555167" y="4230444"/>
                <a:ext cx="69120" cy="132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05BC53A-505C-40A0-BCEF-8959ED1544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50847" y="4226124"/>
                  <a:ext cx="77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0FAFDBE-EB56-44FB-A2EB-B97A8C0A14C1}"/>
                    </a:ext>
                  </a:extLst>
                </p14:cNvPr>
                <p14:cNvContentPartPr/>
                <p14:nvPr/>
              </p14:nvContentPartPr>
              <p14:xfrm>
                <a:off x="5633647" y="4212804"/>
                <a:ext cx="46800" cy="153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0FAFDBE-EB56-44FB-A2EB-B97A8C0A14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29327" y="4208484"/>
                  <a:ext cx="55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D64B80C-E47E-4A11-BF23-0EC4F2016DEE}"/>
                    </a:ext>
                  </a:extLst>
                </p14:cNvPr>
                <p14:cNvContentPartPr/>
                <p14:nvPr/>
              </p14:nvContentPartPr>
              <p14:xfrm>
                <a:off x="5572087" y="4326204"/>
                <a:ext cx="140040" cy="36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D64B80C-E47E-4A11-BF23-0EC4F2016D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67767" y="4321884"/>
                  <a:ext cx="148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8984AB3-589B-4547-85D5-9C88E708F283}"/>
                    </a:ext>
                  </a:extLst>
                </p14:cNvPr>
                <p14:cNvContentPartPr/>
                <p14:nvPr/>
              </p14:nvContentPartPr>
              <p14:xfrm>
                <a:off x="5789527" y="4161684"/>
                <a:ext cx="165960" cy="198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8984AB3-589B-4547-85D5-9C88E708F2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85207" y="4157364"/>
                  <a:ext cx="174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569016B-8766-4CBE-86D4-4F248FC016AB}"/>
                    </a:ext>
                  </a:extLst>
                </p14:cNvPr>
                <p14:cNvContentPartPr/>
                <p14:nvPr/>
              </p14:nvContentPartPr>
              <p14:xfrm>
                <a:off x="6309727" y="4077084"/>
                <a:ext cx="107280" cy="164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569016B-8766-4CBE-86D4-4F248FC016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05407" y="4072764"/>
                  <a:ext cx="115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BAA1F2A-9ABD-43AB-BACD-6623DD75024D}"/>
                    </a:ext>
                  </a:extLst>
                </p14:cNvPr>
                <p14:cNvContentPartPr/>
                <p14:nvPr/>
              </p14:nvContentPartPr>
              <p14:xfrm>
                <a:off x="6492607" y="4106964"/>
                <a:ext cx="77760" cy="91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BAA1F2A-9ABD-43AB-BACD-6623DD7502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88287" y="4102644"/>
                  <a:ext cx="86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09CE355-A412-489F-8254-BEE28BCE4A75}"/>
                    </a:ext>
                  </a:extLst>
                </p14:cNvPr>
                <p14:cNvContentPartPr/>
                <p14:nvPr/>
              </p14:nvContentPartPr>
              <p14:xfrm>
                <a:off x="6616447" y="3996444"/>
                <a:ext cx="150840" cy="165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09CE355-A412-489F-8254-BEE28BCE4A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12127" y="3992124"/>
                  <a:ext cx="159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09C121E-A8C2-4539-8FEA-338E9D3C0B67}"/>
                    </a:ext>
                  </a:extLst>
                </p14:cNvPr>
                <p14:cNvContentPartPr/>
                <p14:nvPr/>
              </p14:nvContentPartPr>
              <p14:xfrm>
                <a:off x="6779527" y="4040004"/>
                <a:ext cx="275040" cy="106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09C121E-A8C2-4539-8FEA-338E9D3C0B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75207" y="4035684"/>
                  <a:ext cx="283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5497365-8F75-4AC3-83DF-9B43509D079C}"/>
                    </a:ext>
                  </a:extLst>
                </p14:cNvPr>
                <p14:cNvContentPartPr/>
                <p14:nvPr/>
              </p14:nvContentPartPr>
              <p14:xfrm>
                <a:off x="7078327" y="3916164"/>
                <a:ext cx="191520" cy="184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5497365-8F75-4AC3-83DF-9B43509D07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4007" y="3911844"/>
                  <a:ext cx="200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7CC1B27-21CA-4695-A4F0-994DA56F3DB2}"/>
                    </a:ext>
                  </a:extLst>
                </p14:cNvPr>
                <p14:cNvContentPartPr/>
                <p14:nvPr/>
              </p14:nvContentPartPr>
              <p14:xfrm>
                <a:off x="7276327" y="3857124"/>
                <a:ext cx="127080" cy="214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7CC1B27-21CA-4695-A4F0-994DA56F3D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72007" y="3852804"/>
                  <a:ext cx="135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E1CFABE-0968-496B-B81C-FCD04587C08C}"/>
                    </a:ext>
                  </a:extLst>
                </p14:cNvPr>
                <p14:cNvContentPartPr/>
                <p14:nvPr/>
              </p14:nvContentPartPr>
              <p14:xfrm>
                <a:off x="5707807" y="4634364"/>
                <a:ext cx="341280" cy="132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E1CFABE-0968-496B-B81C-FCD04587C0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3487" y="4630044"/>
                  <a:ext cx="349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A40B560-ED06-4539-9CD8-C272B8DD6694}"/>
                    </a:ext>
                  </a:extLst>
                </p14:cNvPr>
                <p14:cNvContentPartPr/>
                <p14:nvPr/>
              </p14:nvContentPartPr>
              <p14:xfrm>
                <a:off x="5976007" y="4573164"/>
                <a:ext cx="41400" cy="16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A40B560-ED06-4539-9CD8-C272B8DD66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71687" y="4568844"/>
                  <a:ext cx="50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F81EB37-3890-45B2-93CA-54F4056527D7}"/>
                    </a:ext>
                  </a:extLst>
                </p14:cNvPr>
                <p14:cNvContentPartPr/>
                <p14:nvPr/>
              </p14:nvContentPartPr>
              <p14:xfrm>
                <a:off x="6081487" y="4601244"/>
                <a:ext cx="104040" cy="106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F81EB37-3890-45B2-93CA-54F4056527D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77167" y="4596924"/>
                  <a:ext cx="11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74E85AE-5C9A-4651-BBD2-0878AB216A11}"/>
                    </a:ext>
                  </a:extLst>
                </p14:cNvPr>
                <p14:cNvContentPartPr/>
                <p14:nvPr/>
              </p14:nvContentPartPr>
              <p14:xfrm>
                <a:off x="6372367" y="4430244"/>
                <a:ext cx="136080" cy="177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74E85AE-5C9A-4651-BBD2-0878AB216A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68047" y="4425924"/>
                  <a:ext cx="144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AA8AE62-81F1-4CEB-BE7D-6A94A18851E4}"/>
                    </a:ext>
                  </a:extLst>
                </p14:cNvPr>
                <p14:cNvContentPartPr/>
                <p14:nvPr/>
              </p14:nvContentPartPr>
              <p14:xfrm>
                <a:off x="6507727" y="4493964"/>
                <a:ext cx="123840" cy="66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AA8AE62-81F1-4CEB-BE7D-6A94A18851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03407" y="4489644"/>
                  <a:ext cx="132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F085814-1B7F-4254-8E7B-20F1A2695DFC}"/>
                    </a:ext>
                  </a:extLst>
                </p14:cNvPr>
                <p14:cNvContentPartPr/>
                <p14:nvPr/>
              </p14:nvContentPartPr>
              <p14:xfrm>
                <a:off x="6649927" y="4452924"/>
                <a:ext cx="81000" cy="91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F085814-1B7F-4254-8E7B-20F1A2695D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45607" y="4448604"/>
                  <a:ext cx="89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660291-AD70-4C87-9C7D-A5FB885B43A6}"/>
                    </a:ext>
                  </a:extLst>
                </p14:cNvPr>
                <p14:cNvContentPartPr/>
                <p14:nvPr/>
              </p14:nvContentPartPr>
              <p14:xfrm>
                <a:off x="6768007" y="4334484"/>
                <a:ext cx="117000" cy="185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660291-AD70-4C87-9C7D-A5FB885B43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63687" y="4330164"/>
                  <a:ext cx="125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952FB08-1F19-4F16-9DF1-2DADF5D99C48}"/>
                    </a:ext>
                  </a:extLst>
                </p14:cNvPr>
                <p14:cNvContentPartPr/>
                <p14:nvPr/>
              </p14:nvContentPartPr>
              <p14:xfrm>
                <a:off x="6936127" y="4385244"/>
                <a:ext cx="33480" cy="73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952FB08-1F19-4F16-9DF1-2DADF5D99C4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31807" y="4380924"/>
                  <a:ext cx="42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C4DE064-CD90-4F7B-B106-62BD014C7929}"/>
                    </a:ext>
                  </a:extLst>
                </p14:cNvPr>
                <p14:cNvContentPartPr/>
                <p14:nvPr/>
              </p14:nvContentPartPr>
              <p14:xfrm>
                <a:off x="7002007" y="4289124"/>
                <a:ext cx="89280" cy="151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C4DE064-CD90-4F7B-B106-62BD014C79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97687" y="4284804"/>
                  <a:ext cx="97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3E7C046-C72B-4810-BA50-5434B1151F01}"/>
                    </a:ext>
                  </a:extLst>
                </p14:cNvPr>
                <p14:cNvContentPartPr/>
                <p14:nvPr/>
              </p14:nvContentPartPr>
              <p14:xfrm>
                <a:off x="7125487" y="4256364"/>
                <a:ext cx="79920" cy="148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3E7C046-C72B-4810-BA50-5434B1151F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21167" y="4252044"/>
                  <a:ext cx="88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D3E2FF1-F516-4449-BA0D-039B12A9BE9F}"/>
                    </a:ext>
                  </a:extLst>
                </p14:cNvPr>
                <p14:cNvContentPartPr/>
                <p14:nvPr/>
              </p14:nvContentPartPr>
              <p14:xfrm>
                <a:off x="7239607" y="4311084"/>
                <a:ext cx="235080" cy="162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D3E2FF1-F516-4449-BA0D-039B12A9BE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35287" y="4306764"/>
                  <a:ext cx="243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620D382-F7E3-4EB6-96B6-AAD03483B9A6}"/>
                    </a:ext>
                  </a:extLst>
                </p14:cNvPr>
                <p14:cNvContentPartPr/>
                <p14:nvPr/>
              </p14:nvContentPartPr>
              <p14:xfrm>
                <a:off x="7630207" y="4082484"/>
                <a:ext cx="367560" cy="160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620D382-F7E3-4EB6-96B6-AAD03483B9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25887" y="4078164"/>
                  <a:ext cx="376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9EAC962-CDDC-40CA-B50A-BE2E3B4F87C6}"/>
                    </a:ext>
                  </a:extLst>
                </p14:cNvPr>
                <p14:cNvContentPartPr/>
                <p14:nvPr/>
              </p14:nvContentPartPr>
              <p14:xfrm>
                <a:off x="6001567" y="4991484"/>
                <a:ext cx="57960" cy="152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9EAC962-CDDC-40CA-B50A-BE2E3B4F87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97247" y="4987164"/>
                  <a:ext cx="66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D2ED567-02B1-4CD7-BE01-5C125ED52F73}"/>
                    </a:ext>
                  </a:extLst>
                </p14:cNvPr>
                <p14:cNvContentPartPr/>
                <p14:nvPr/>
              </p14:nvContentPartPr>
              <p14:xfrm>
                <a:off x="5966287" y="5081844"/>
                <a:ext cx="153000" cy="96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D2ED567-02B1-4CD7-BE01-5C125ED52F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61967" y="5077524"/>
                  <a:ext cx="161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C39D938-FA6C-4CB8-AE42-7691177C6DDB}"/>
                    </a:ext>
                  </a:extLst>
                </p14:cNvPr>
                <p14:cNvContentPartPr/>
                <p14:nvPr/>
              </p14:nvContentPartPr>
              <p14:xfrm>
                <a:off x="5903287" y="4963044"/>
                <a:ext cx="128520" cy="40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C39D938-FA6C-4CB8-AE42-7691177C6D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98967" y="4958724"/>
                  <a:ext cx="137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024A9F7-49AE-4ADF-B0B3-E6B09EEF8E07}"/>
                    </a:ext>
                  </a:extLst>
                </p14:cNvPr>
                <p14:cNvContentPartPr/>
                <p14:nvPr/>
              </p14:nvContentPartPr>
              <p14:xfrm>
                <a:off x="6130447" y="4914084"/>
                <a:ext cx="232200" cy="148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024A9F7-49AE-4ADF-B0B3-E6B09EEF8E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26127" y="4909764"/>
                  <a:ext cx="240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835B1C0-458D-4BB4-A09B-C6DFBE667D37}"/>
                    </a:ext>
                  </a:extLst>
                </p14:cNvPr>
                <p14:cNvContentPartPr/>
                <p14:nvPr/>
              </p14:nvContentPartPr>
              <p14:xfrm>
                <a:off x="6481087" y="4754244"/>
                <a:ext cx="131400" cy="158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835B1C0-458D-4BB4-A09B-C6DFBE667D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76767" y="4749924"/>
                  <a:ext cx="140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EB3C951-9A06-4510-8CB7-843DDBA8744F}"/>
                    </a:ext>
                  </a:extLst>
                </p14:cNvPr>
                <p14:cNvContentPartPr/>
                <p14:nvPr/>
              </p14:nvContentPartPr>
              <p14:xfrm>
                <a:off x="6559207" y="4740924"/>
                <a:ext cx="431640" cy="165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EB3C951-9A06-4510-8CB7-843DDBA874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54887" y="4736604"/>
                  <a:ext cx="440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62B355A-52A0-4210-BDC7-0543AD9562BC}"/>
                    </a:ext>
                  </a:extLst>
                </p14:cNvPr>
                <p14:cNvContentPartPr/>
                <p14:nvPr/>
              </p14:nvContentPartPr>
              <p14:xfrm>
                <a:off x="7143487" y="4675764"/>
                <a:ext cx="146520" cy="92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62B355A-52A0-4210-BDC7-0543AD9562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39167" y="4671444"/>
                  <a:ext cx="155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5C2103B-3176-4025-B878-E6DCC6CFA991}"/>
                    </a:ext>
                  </a:extLst>
                </p14:cNvPr>
                <p14:cNvContentPartPr/>
                <p14:nvPr/>
              </p14:nvContentPartPr>
              <p14:xfrm>
                <a:off x="7312327" y="4644804"/>
                <a:ext cx="97200" cy="84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5C2103B-3176-4025-B878-E6DCC6CFA9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08007" y="4640484"/>
                  <a:ext cx="105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58EFE30-950F-49A9-B4D9-929EEE3EA2AC}"/>
                    </a:ext>
                  </a:extLst>
                </p14:cNvPr>
                <p14:cNvContentPartPr/>
                <p14:nvPr/>
              </p14:nvContentPartPr>
              <p14:xfrm>
                <a:off x="7435447" y="4509084"/>
                <a:ext cx="146160" cy="190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58EFE30-950F-49A9-B4D9-929EEE3EA2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31127" y="4504764"/>
                  <a:ext cx="154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7C28B5F-6117-4E6F-8A9F-11A871F25671}"/>
                    </a:ext>
                  </a:extLst>
                </p14:cNvPr>
                <p14:cNvContentPartPr/>
                <p14:nvPr/>
              </p14:nvContentPartPr>
              <p14:xfrm>
                <a:off x="6297847" y="5280204"/>
                <a:ext cx="159480" cy="1828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7C28B5F-6117-4E6F-8A9F-11A871F256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93527" y="5275884"/>
                  <a:ext cx="168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1E1CC60-9761-4272-82C9-469FD9A981D6}"/>
                    </a:ext>
                  </a:extLst>
                </p14:cNvPr>
                <p14:cNvContentPartPr/>
                <p14:nvPr/>
              </p14:nvContentPartPr>
              <p14:xfrm>
                <a:off x="6486487" y="5117844"/>
                <a:ext cx="201960" cy="253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1E1CC60-9761-4272-82C9-469FD9A981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82167" y="5113524"/>
                  <a:ext cx="210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A75B740-5706-4AA0-834D-A9669F89F286}"/>
                    </a:ext>
                  </a:extLst>
                </p14:cNvPr>
                <p14:cNvContentPartPr/>
                <p14:nvPr/>
              </p14:nvContentPartPr>
              <p14:xfrm>
                <a:off x="6719767" y="5172924"/>
                <a:ext cx="93600" cy="90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A75B740-5706-4AA0-834D-A9669F89F2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15447" y="5168604"/>
                  <a:ext cx="102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C0E05CF-DACA-48DA-954C-B772DE9A8118}"/>
                    </a:ext>
                  </a:extLst>
                </p14:cNvPr>
                <p14:cNvContentPartPr/>
                <p14:nvPr/>
              </p14:nvContentPartPr>
              <p14:xfrm>
                <a:off x="6971047" y="5073924"/>
                <a:ext cx="87120" cy="114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C0E05CF-DACA-48DA-954C-B772DE9A81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66727" y="5069604"/>
                  <a:ext cx="95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1FC4511-353D-4C7C-9ED8-10EB66BB2F4F}"/>
                    </a:ext>
                  </a:extLst>
                </p14:cNvPr>
                <p14:cNvContentPartPr/>
                <p14:nvPr/>
              </p14:nvContentPartPr>
              <p14:xfrm>
                <a:off x="7067887" y="4982124"/>
                <a:ext cx="90000" cy="159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1FC4511-353D-4C7C-9ED8-10EB66BB2F4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63567" y="4977804"/>
                  <a:ext cx="98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95F26F1-B52D-4597-BAB2-25D048D320D4}"/>
                    </a:ext>
                  </a:extLst>
                </p14:cNvPr>
                <p14:cNvContentPartPr/>
                <p14:nvPr/>
              </p14:nvContentPartPr>
              <p14:xfrm>
                <a:off x="7184527" y="4978884"/>
                <a:ext cx="275400" cy="99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95F26F1-B52D-4597-BAB2-25D048D320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80207" y="4974564"/>
                  <a:ext cx="284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F335E4D-3761-411A-AB42-0DBB57D1135D}"/>
                    </a:ext>
                  </a:extLst>
                </p14:cNvPr>
                <p14:cNvContentPartPr/>
                <p14:nvPr/>
              </p14:nvContentPartPr>
              <p14:xfrm>
                <a:off x="7498087" y="4842084"/>
                <a:ext cx="24480" cy="212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F335E4D-3761-411A-AB42-0DBB57D113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93767" y="4837764"/>
                  <a:ext cx="33120" cy="22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75" grpId="0"/>
      <p:bldP spid="49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69923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59663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572482" y="0"/>
            <a:ext cx="1785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b="1" dirty="0"/>
          </a:p>
          <a:p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2">
            <a:extLst>
              <a:ext uri="{FF2B5EF4-FFF2-40B4-BE49-F238E27FC236}">
                <a16:creationId xmlns:a16="http://schemas.microsoft.com/office/drawing/2014/main" id="{ED0969C6-1DC3-4D5D-8678-18F6221ED5A1}"/>
              </a:ext>
            </a:extLst>
          </p:cNvPr>
          <p:cNvCxnSpPr/>
          <p:nvPr/>
        </p:nvCxnSpPr>
        <p:spPr>
          <a:xfrm>
            <a:off x="3343704" y="847544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395CA2B-630C-49A4-AF33-9025572CE004}"/>
              </a:ext>
            </a:extLst>
          </p:cNvPr>
          <p:cNvSpPr txBox="1"/>
          <p:nvPr/>
        </p:nvSpPr>
        <p:spPr>
          <a:xfrm>
            <a:off x="2745733" y="392632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 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B51DB3A-7D91-46CC-852F-5CC6D0B70EBD}"/>
              </a:ext>
            </a:extLst>
          </p:cNvPr>
          <p:cNvSpPr txBox="1"/>
          <p:nvPr/>
        </p:nvSpPr>
        <p:spPr>
          <a:xfrm>
            <a:off x="3887153" y="4132128"/>
            <a:ext cx="120257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00" b="1" dirty="0"/>
              <a:t> +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33" dirty="0"/>
              <a:t>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A254138-5B09-43C4-A892-941B50263921}"/>
              </a:ext>
            </a:extLst>
          </p:cNvPr>
          <p:cNvSpPr txBox="1"/>
          <p:nvPr/>
        </p:nvSpPr>
        <p:spPr>
          <a:xfrm>
            <a:off x="-75076" y="1334168"/>
            <a:ext cx="8595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</a:t>
            </a:r>
            <a:r>
              <a:rPr lang="de-DE" sz="1000" dirty="0"/>
              <a:t>G</a:t>
            </a:r>
            <a:r>
              <a:rPr lang="de-DE" sz="1000" b="1" dirty="0"/>
              <a:t> + </a:t>
            </a:r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33" dirty="0"/>
              <a:t>)</a:t>
            </a:r>
          </a:p>
        </p:txBody>
      </p:sp>
      <p:cxnSp>
        <p:nvCxnSpPr>
          <p:cNvPr id="24" name="Gerade Verbindung 20">
            <a:extLst>
              <a:ext uri="{FF2B5EF4-FFF2-40B4-BE49-F238E27FC236}">
                <a16:creationId xmlns:a16="http://schemas.microsoft.com/office/drawing/2014/main" id="{1CC5673B-8A08-4216-8330-71F25E846100}"/>
              </a:ext>
            </a:extLst>
          </p:cNvPr>
          <p:cNvCxnSpPr>
            <a:cxnSpLocks/>
          </p:cNvCxnSpPr>
          <p:nvPr/>
        </p:nvCxnSpPr>
        <p:spPr>
          <a:xfrm flipH="1" flipV="1">
            <a:off x="710031" y="1521151"/>
            <a:ext cx="3534528" cy="62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1">
            <a:extLst>
              <a:ext uri="{FF2B5EF4-FFF2-40B4-BE49-F238E27FC236}">
                <a16:creationId xmlns:a16="http://schemas.microsoft.com/office/drawing/2014/main" id="{C7725C5D-3607-4816-BD68-0D69A00164D3}"/>
              </a:ext>
            </a:extLst>
          </p:cNvPr>
          <p:cNvCxnSpPr>
            <a:cxnSpLocks/>
          </p:cNvCxnSpPr>
          <p:nvPr/>
        </p:nvCxnSpPr>
        <p:spPr>
          <a:xfrm>
            <a:off x="4275319" y="1583969"/>
            <a:ext cx="0" cy="25212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BED80E4-CDB1-422E-A580-6EB82E8E85D2}"/>
              </a:ext>
            </a:extLst>
          </p:cNvPr>
          <p:cNvGrpSpPr/>
          <p:nvPr/>
        </p:nvGrpSpPr>
        <p:grpSpPr>
          <a:xfrm>
            <a:off x="7145664" y="146964"/>
            <a:ext cx="304560" cy="123480"/>
            <a:chOff x="7145664" y="146964"/>
            <a:chExt cx="30456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F058F2E-416E-4E5A-95E4-A14D4902CC58}"/>
                    </a:ext>
                  </a:extLst>
                </p14:cNvPr>
                <p14:cNvContentPartPr/>
                <p14:nvPr/>
              </p14:nvContentPartPr>
              <p14:xfrm>
                <a:off x="7145664" y="190884"/>
                <a:ext cx="227880" cy="3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F058F2E-416E-4E5A-95E4-A14D4902CC5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41344" y="186564"/>
                  <a:ext cx="236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6A4AC89-58FB-44D7-BA9E-8D5D9C297C7C}"/>
                    </a:ext>
                  </a:extLst>
                </p14:cNvPr>
                <p14:cNvContentPartPr/>
                <p14:nvPr/>
              </p14:nvContentPartPr>
              <p14:xfrm>
                <a:off x="7348344" y="146964"/>
                <a:ext cx="101880" cy="123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6A4AC89-58FB-44D7-BA9E-8D5D9C297C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44024" y="142644"/>
                  <a:ext cx="1105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71EEEB4-A941-4B51-8D93-B5AED3288B56}"/>
              </a:ext>
            </a:extLst>
          </p:cNvPr>
          <p:cNvGrpSpPr/>
          <p:nvPr/>
        </p:nvGrpSpPr>
        <p:grpSpPr>
          <a:xfrm>
            <a:off x="7695384" y="66324"/>
            <a:ext cx="1182240" cy="290520"/>
            <a:chOff x="7695384" y="66324"/>
            <a:chExt cx="118224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814EC1-FFF6-4CF2-B51D-9704F2B16B9C}"/>
                    </a:ext>
                  </a:extLst>
                </p14:cNvPr>
                <p14:cNvContentPartPr/>
                <p14:nvPr/>
              </p14:nvContentPartPr>
              <p14:xfrm>
                <a:off x="7695384" y="92604"/>
                <a:ext cx="105840" cy="132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814EC1-FFF6-4CF2-B51D-9704F2B16B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91064" y="88284"/>
                  <a:ext cx="114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2CB02EA-F9E2-4F86-8609-01ACD7F0F780}"/>
                    </a:ext>
                  </a:extLst>
                </p14:cNvPr>
                <p14:cNvContentPartPr/>
                <p14:nvPr/>
              </p14:nvContentPartPr>
              <p14:xfrm>
                <a:off x="7773504" y="169644"/>
                <a:ext cx="144000" cy="50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2CB02EA-F9E2-4F86-8609-01ACD7F0F7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69184" y="165324"/>
                  <a:ext cx="152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D3EF4E4-2522-4F53-A68A-70A016E76E5F}"/>
                    </a:ext>
                  </a:extLst>
                </p14:cNvPr>
                <p14:cNvContentPartPr/>
                <p14:nvPr/>
              </p14:nvContentPartPr>
              <p14:xfrm>
                <a:off x="7976544" y="149844"/>
                <a:ext cx="86760" cy="82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D3EF4E4-2522-4F53-A68A-70A016E76E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72224" y="145524"/>
                  <a:ext cx="95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75CC75A-363E-4C6C-9A29-78E8CA48DDB1}"/>
                    </a:ext>
                  </a:extLst>
                </p14:cNvPr>
                <p14:cNvContentPartPr/>
                <p14:nvPr/>
              </p14:nvContentPartPr>
              <p14:xfrm>
                <a:off x="8116224" y="73164"/>
                <a:ext cx="145440" cy="149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75CC75A-363E-4C6C-9A29-78E8CA48DD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11904" y="68844"/>
                  <a:ext cx="154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597103D-0078-4BE4-9DD3-6FD1F7CF08C5}"/>
                    </a:ext>
                  </a:extLst>
                </p14:cNvPr>
                <p14:cNvContentPartPr/>
                <p14:nvPr/>
              </p14:nvContentPartPr>
              <p14:xfrm>
                <a:off x="8302344" y="135084"/>
                <a:ext cx="41760" cy="78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597103D-0078-4BE4-9DD3-6FD1F7CF08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98024" y="130764"/>
                  <a:ext cx="50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7273040-4858-486E-84FE-7E2084FFF149}"/>
                    </a:ext>
                  </a:extLst>
                </p14:cNvPr>
                <p14:cNvContentPartPr/>
                <p14:nvPr/>
              </p14:nvContentPartPr>
              <p14:xfrm>
                <a:off x="8357784" y="66684"/>
                <a:ext cx="134640" cy="147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7273040-4858-486E-84FE-7E2084FFF1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3464" y="62364"/>
                  <a:ext cx="14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1E1A730-1A7A-420D-BE7C-325CDADF1F51}"/>
                    </a:ext>
                  </a:extLst>
                </p14:cNvPr>
                <p14:cNvContentPartPr/>
                <p14:nvPr/>
              </p14:nvContentPartPr>
              <p14:xfrm>
                <a:off x="8586024" y="135444"/>
                <a:ext cx="18720" cy="10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1E1A730-1A7A-420D-BE7C-325CDADF1F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81704" y="131124"/>
                  <a:ext cx="27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D1219DA-0996-4918-922B-CA07C8D1F9D6}"/>
                    </a:ext>
                  </a:extLst>
                </p14:cNvPr>
                <p14:cNvContentPartPr/>
                <p14:nvPr/>
              </p14:nvContentPartPr>
              <p14:xfrm>
                <a:off x="8573784" y="66324"/>
                <a:ext cx="78480" cy="126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D1219DA-0996-4918-922B-CA07C8D1F9D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69464" y="62004"/>
                  <a:ext cx="87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46ACEBF-6287-4702-8242-5C9D3D747A02}"/>
                    </a:ext>
                  </a:extLst>
                </p14:cNvPr>
                <p14:cNvContentPartPr/>
                <p14:nvPr/>
              </p14:nvContentPartPr>
              <p14:xfrm>
                <a:off x="8691144" y="136884"/>
                <a:ext cx="186480" cy="219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46ACEBF-6287-4702-8242-5C9D3D747A0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86824" y="132564"/>
                  <a:ext cx="19512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041F0711-7934-44A2-8FF8-5EF1E953379D}"/>
              </a:ext>
            </a:extLst>
          </p:cNvPr>
          <p:cNvGrpSpPr/>
          <p:nvPr/>
        </p:nvGrpSpPr>
        <p:grpSpPr>
          <a:xfrm>
            <a:off x="9072384" y="114564"/>
            <a:ext cx="362160" cy="70200"/>
            <a:chOff x="9072384" y="114564"/>
            <a:chExt cx="362160" cy="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586792C-254D-4A04-9E92-E029981308B5}"/>
                    </a:ext>
                  </a:extLst>
                </p14:cNvPr>
                <p14:cNvContentPartPr/>
                <p14:nvPr/>
              </p14:nvContentPartPr>
              <p14:xfrm>
                <a:off x="9072384" y="114564"/>
                <a:ext cx="150840" cy="70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586792C-254D-4A04-9E92-E029981308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68064" y="110244"/>
                  <a:ext cx="159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C25E908-606D-46BB-9CF8-A97EA30E38DC}"/>
                    </a:ext>
                  </a:extLst>
                </p14:cNvPr>
                <p14:cNvContentPartPr/>
                <p14:nvPr/>
              </p14:nvContentPartPr>
              <p14:xfrm>
                <a:off x="9258504" y="119244"/>
                <a:ext cx="176040" cy="53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C25E908-606D-46BB-9CF8-A97EA30E38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54184" y="114924"/>
                  <a:ext cx="1846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40F2216-530E-4AD9-8A16-E36BB7F1F7AA}"/>
              </a:ext>
            </a:extLst>
          </p:cNvPr>
          <p:cNvGrpSpPr/>
          <p:nvPr/>
        </p:nvGrpSpPr>
        <p:grpSpPr>
          <a:xfrm>
            <a:off x="9652344" y="74604"/>
            <a:ext cx="290880" cy="147600"/>
            <a:chOff x="9652344" y="74604"/>
            <a:chExt cx="290880" cy="14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A0C9BE1-5136-4506-BA70-D1608FE76925}"/>
                    </a:ext>
                  </a:extLst>
                </p14:cNvPr>
                <p14:cNvContentPartPr/>
                <p14:nvPr/>
              </p14:nvContentPartPr>
              <p14:xfrm>
                <a:off x="9728664" y="102324"/>
                <a:ext cx="6480" cy="119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A0C9BE1-5136-4506-BA70-D1608FE769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24344" y="98004"/>
                  <a:ext cx="15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F80B634-A28A-4477-8F05-4B3DC924F03C}"/>
                    </a:ext>
                  </a:extLst>
                </p14:cNvPr>
                <p14:cNvContentPartPr/>
                <p14:nvPr/>
              </p14:nvContentPartPr>
              <p14:xfrm>
                <a:off x="9652344" y="89724"/>
                <a:ext cx="142200" cy="113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F80B634-A28A-4477-8F05-4B3DC924F0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48024" y="85404"/>
                  <a:ext cx="150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F8726DF-2950-45A2-BEE6-84C21F26A30D}"/>
                    </a:ext>
                  </a:extLst>
                </p14:cNvPr>
                <p14:cNvContentPartPr/>
                <p14:nvPr/>
              </p14:nvContentPartPr>
              <p14:xfrm>
                <a:off x="9830904" y="74604"/>
                <a:ext cx="112320" cy="122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F8726DF-2950-45A2-BEE6-84C21F26A3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26584" y="70284"/>
                  <a:ext cx="1209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FC8A71-7538-4747-AE6A-3C63F55A275C}"/>
              </a:ext>
            </a:extLst>
          </p:cNvPr>
          <p:cNvGrpSpPr/>
          <p:nvPr/>
        </p:nvGrpSpPr>
        <p:grpSpPr>
          <a:xfrm>
            <a:off x="10124304" y="78924"/>
            <a:ext cx="421200" cy="137160"/>
            <a:chOff x="10124304" y="78924"/>
            <a:chExt cx="42120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71A32A-B341-440E-972B-0434047356C9}"/>
                    </a:ext>
                  </a:extLst>
                </p14:cNvPr>
                <p14:cNvContentPartPr/>
                <p14:nvPr/>
              </p14:nvContentPartPr>
              <p14:xfrm>
                <a:off x="10124304" y="133284"/>
                <a:ext cx="124200" cy="69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71A32A-B341-440E-972B-0434047356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19984" y="128964"/>
                  <a:ext cx="132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FADD45-262A-4152-9C7E-B944BDDEB375}"/>
                    </a:ext>
                  </a:extLst>
                </p14:cNvPr>
                <p14:cNvContentPartPr/>
                <p14:nvPr/>
              </p14:nvContentPartPr>
              <p14:xfrm>
                <a:off x="10284144" y="125724"/>
                <a:ext cx="88920" cy="90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FADD45-262A-4152-9C7E-B944BDDEB3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79824" y="121404"/>
                  <a:ext cx="9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7A61653-9E59-451E-9375-41159EDDDCED}"/>
                    </a:ext>
                  </a:extLst>
                </p14:cNvPr>
                <p14:cNvContentPartPr/>
                <p14:nvPr/>
              </p14:nvContentPartPr>
              <p14:xfrm>
                <a:off x="10393224" y="78924"/>
                <a:ext cx="152280" cy="118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7A61653-9E59-451E-9375-41159EDDDC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88904" y="74604"/>
                  <a:ext cx="1609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62A38533-1CB4-435D-8F88-B8B5928A0CA3}"/>
              </a:ext>
            </a:extLst>
          </p:cNvPr>
          <p:cNvGrpSpPr/>
          <p:nvPr/>
        </p:nvGrpSpPr>
        <p:grpSpPr>
          <a:xfrm>
            <a:off x="10754664" y="46884"/>
            <a:ext cx="1081440" cy="165240"/>
            <a:chOff x="10754664" y="46884"/>
            <a:chExt cx="108144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B8478A1-A684-4909-BF34-F846E45A2DE6}"/>
                    </a:ext>
                  </a:extLst>
                </p14:cNvPr>
                <p14:cNvContentPartPr/>
                <p14:nvPr/>
              </p14:nvContentPartPr>
              <p14:xfrm>
                <a:off x="10754664" y="119244"/>
                <a:ext cx="139320" cy="92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B8478A1-A684-4909-BF34-F846E45A2D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50344" y="114924"/>
                  <a:ext cx="147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DAF2167-64E7-4CE3-91E6-749FD07A1EE1}"/>
                    </a:ext>
                  </a:extLst>
                </p14:cNvPr>
                <p14:cNvContentPartPr/>
                <p14:nvPr/>
              </p14:nvContentPartPr>
              <p14:xfrm>
                <a:off x="10940064" y="46884"/>
                <a:ext cx="136800" cy="158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DAF2167-64E7-4CE3-91E6-749FD07A1E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35744" y="42564"/>
                  <a:ext cx="145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3219FD5-95DC-4C9E-84B9-477189E1279F}"/>
                    </a:ext>
                  </a:extLst>
                </p14:cNvPr>
                <p14:cNvContentPartPr/>
                <p14:nvPr/>
              </p14:nvContentPartPr>
              <p14:xfrm>
                <a:off x="11101344" y="61284"/>
                <a:ext cx="82800" cy="136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3219FD5-95DC-4C9E-84B9-477189E12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97024" y="56964"/>
                  <a:ext cx="91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064D40D-D974-4AA8-B8CE-F87CFB919F9E}"/>
                    </a:ext>
                  </a:extLst>
                </p14:cNvPr>
                <p14:cNvContentPartPr/>
                <p14:nvPr/>
              </p14:nvContentPartPr>
              <p14:xfrm>
                <a:off x="11196744" y="123924"/>
                <a:ext cx="60840" cy="70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064D40D-D974-4AA8-B8CE-F87CFB919F9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92424" y="119604"/>
                  <a:ext cx="69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5464F29-AA41-4B0D-847A-C73A28E00D4F}"/>
                    </a:ext>
                  </a:extLst>
                </p14:cNvPr>
                <p14:cNvContentPartPr/>
                <p14:nvPr/>
              </p14:nvContentPartPr>
              <p14:xfrm>
                <a:off x="11384304" y="123204"/>
                <a:ext cx="83880" cy="73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5464F29-AA41-4B0D-847A-C73A28E00D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79984" y="118884"/>
                  <a:ext cx="92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CE528DC-F0BF-4B2E-9052-C549E17DC6B3}"/>
                    </a:ext>
                  </a:extLst>
                </p14:cNvPr>
                <p14:cNvContentPartPr/>
                <p14:nvPr/>
              </p14:nvContentPartPr>
              <p14:xfrm>
                <a:off x="11508144" y="72804"/>
                <a:ext cx="65520" cy="115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CE528DC-F0BF-4B2E-9052-C549E17DC6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03824" y="68484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822D76A-0C9D-4D08-BBB5-7B067014D7BE}"/>
                    </a:ext>
                  </a:extLst>
                </p14:cNvPr>
                <p14:cNvContentPartPr/>
                <p14:nvPr/>
              </p14:nvContentPartPr>
              <p14:xfrm>
                <a:off x="11626224" y="129324"/>
                <a:ext cx="209880" cy="75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822D76A-0C9D-4D08-BBB5-7B067014D7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21904" y="125004"/>
                  <a:ext cx="21852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ADC7A085-970F-4E4E-A833-C16E6664CE90}"/>
              </a:ext>
            </a:extLst>
          </p:cNvPr>
          <p:cNvGrpSpPr/>
          <p:nvPr/>
        </p:nvGrpSpPr>
        <p:grpSpPr>
          <a:xfrm>
            <a:off x="7482264" y="588684"/>
            <a:ext cx="282960" cy="153000"/>
            <a:chOff x="7482264" y="588684"/>
            <a:chExt cx="28296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8D17B97-4D6A-4322-9D2C-7221EF1654C6}"/>
                    </a:ext>
                  </a:extLst>
                </p14:cNvPr>
                <p14:cNvContentPartPr/>
                <p14:nvPr/>
              </p14:nvContentPartPr>
              <p14:xfrm>
                <a:off x="7482264" y="644844"/>
                <a:ext cx="179280" cy="7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8D17B97-4D6A-4322-9D2C-7221EF1654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77944" y="640524"/>
                  <a:ext cx="187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B0034B7-1CA7-4734-AA20-6C02B00C9471}"/>
                    </a:ext>
                  </a:extLst>
                </p14:cNvPr>
                <p14:cNvContentPartPr/>
                <p14:nvPr/>
              </p14:nvContentPartPr>
              <p14:xfrm>
                <a:off x="7625544" y="588684"/>
                <a:ext cx="139680" cy="153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B0034B7-1CA7-4734-AA20-6C02B00C94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21224" y="584364"/>
                  <a:ext cx="1483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D130102-7623-4023-8E23-453E07384BB7}"/>
              </a:ext>
            </a:extLst>
          </p:cNvPr>
          <p:cNvGrpSpPr/>
          <p:nvPr/>
        </p:nvGrpSpPr>
        <p:grpSpPr>
          <a:xfrm>
            <a:off x="7986984" y="580404"/>
            <a:ext cx="600120" cy="123840"/>
            <a:chOff x="7986984" y="580404"/>
            <a:chExt cx="6001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2D14E52-8B4B-493E-9BEB-E2783969AA34}"/>
                    </a:ext>
                  </a:extLst>
                </p14:cNvPr>
                <p14:cNvContentPartPr/>
                <p14:nvPr/>
              </p14:nvContentPartPr>
              <p14:xfrm>
                <a:off x="7986984" y="581844"/>
                <a:ext cx="111240" cy="122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2D14E52-8B4B-493E-9BEB-E2783969AA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82664" y="577524"/>
                  <a:ext cx="119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06962D0-3D64-43F3-8966-F93B2624221F}"/>
                    </a:ext>
                  </a:extLst>
                </p14:cNvPr>
                <p14:cNvContentPartPr/>
                <p14:nvPr/>
              </p14:nvContentPartPr>
              <p14:xfrm>
                <a:off x="8127744" y="580404"/>
                <a:ext cx="209880" cy="115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06962D0-3D64-43F3-8966-F93B262422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23424" y="576084"/>
                  <a:ext cx="21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8D9BE1A-78BB-4899-A759-54B6C045E358}"/>
                    </a:ext>
                  </a:extLst>
                </p14:cNvPr>
                <p14:cNvContentPartPr/>
                <p14:nvPr/>
              </p14:nvContentPartPr>
              <p14:xfrm>
                <a:off x="8389104" y="602724"/>
                <a:ext cx="198000" cy="88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8D9BE1A-78BB-4899-A759-54B6C045E3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84784" y="598404"/>
                  <a:ext cx="2066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D4E22CC8-7713-494D-B27F-9B0E4B76ED25}"/>
              </a:ext>
            </a:extLst>
          </p:cNvPr>
          <p:cNvGrpSpPr/>
          <p:nvPr/>
        </p:nvGrpSpPr>
        <p:grpSpPr>
          <a:xfrm>
            <a:off x="8782584" y="467004"/>
            <a:ext cx="1341360" cy="276120"/>
            <a:chOff x="8782584" y="467004"/>
            <a:chExt cx="13413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6210D1B-14CE-4925-846C-DED0B708629C}"/>
                    </a:ext>
                  </a:extLst>
                </p14:cNvPr>
                <p14:cNvContentPartPr/>
                <p14:nvPr/>
              </p14:nvContentPartPr>
              <p14:xfrm>
                <a:off x="8782584" y="498324"/>
                <a:ext cx="95400" cy="152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6210D1B-14CE-4925-846C-DED0B70862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78264" y="494004"/>
                  <a:ext cx="104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9834D58-E6CC-42B0-A600-45C7B88C6318}"/>
                    </a:ext>
                  </a:extLst>
                </p14:cNvPr>
                <p14:cNvContentPartPr/>
                <p14:nvPr/>
              </p14:nvContentPartPr>
              <p14:xfrm>
                <a:off x="8915064" y="505524"/>
                <a:ext cx="262440" cy="161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9834D58-E6CC-42B0-A600-45C7B88C63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10744" y="501204"/>
                  <a:ext cx="271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B334040-28DC-4450-A476-E8A084CC9EDD}"/>
                    </a:ext>
                  </a:extLst>
                </p14:cNvPr>
                <p14:cNvContentPartPr/>
                <p14:nvPr/>
              </p14:nvContentPartPr>
              <p14:xfrm>
                <a:off x="9161664" y="604524"/>
                <a:ext cx="98280" cy="51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B334040-28DC-4450-A476-E8A084CC9E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57344" y="600204"/>
                  <a:ext cx="106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281E2B8-0783-454F-842F-A6A1F9C866EA}"/>
                    </a:ext>
                  </a:extLst>
                </p14:cNvPr>
                <p14:cNvContentPartPr/>
                <p14:nvPr/>
              </p14:nvContentPartPr>
              <p14:xfrm>
                <a:off x="9313224" y="593724"/>
                <a:ext cx="15120" cy="54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281E2B8-0783-454F-842F-A6A1F9C866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08904" y="589404"/>
                  <a:ext cx="23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7956334-E31E-4099-887A-8F88ADF1BFCF}"/>
                    </a:ext>
                  </a:extLst>
                </p14:cNvPr>
                <p14:cNvContentPartPr/>
                <p14:nvPr/>
              </p14:nvContentPartPr>
              <p14:xfrm>
                <a:off x="9361464" y="467004"/>
                <a:ext cx="170280" cy="200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7956334-E31E-4099-887A-8F88ADF1BFC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57144" y="462684"/>
                  <a:ext cx="17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1203921-F5FD-4F83-9ACB-4A0F222E1436}"/>
                    </a:ext>
                  </a:extLst>
                </p14:cNvPr>
                <p14:cNvContentPartPr/>
                <p14:nvPr/>
              </p14:nvContentPartPr>
              <p14:xfrm>
                <a:off x="9550464" y="561324"/>
                <a:ext cx="120960" cy="181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1203921-F5FD-4F83-9ACB-4A0F222E143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46144" y="557004"/>
                  <a:ext cx="129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CCE159-A972-4039-9EF8-4FB5FD8B8496}"/>
                    </a:ext>
                  </a:extLst>
                </p14:cNvPr>
                <p14:cNvContentPartPr/>
                <p14:nvPr/>
              </p14:nvContentPartPr>
              <p14:xfrm>
                <a:off x="9713904" y="571044"/>
                <a:ext cx="155880" cy="55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CCE159-A972-4039-9EF8-4FB5FD8B84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9584" y="566724"/>
                  <a:ext cx="164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8F9F2C-B957-4292-BB08-7AF3DF23969A}"/>
                    </a:ext>
                  </a:extLst>
                </p14:cNvPr>
                <p14:cNvContentPartPr/>
                <p14:nvPr/>
              </p14:nvContentPartPr>
              <p14:xfrm>
                <a:off x="9934584" y="480684"/>
                <a:ext cx="189360" cy="162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8F9F2C-B957-4292-BB08-7AF3DF2396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30264" y="476364"/>
                  <a:ext cx="19800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C730FC49-03A8-40D8-9060-BFE548591B83}"/>
              </a:ext>
            </a:extLst>
          </p:cNvPr>
          <p:cNvGrpSpPr/>
          <p:nvPr/>
        </p:nvGrpSpPr>
        <p:grpSpPr>
          <a:xfrm>
            <a:off x="10398624" y="434244"/>
            <a:ext cx="404280" cy="189360"/>
            <a:chOff x="10398624" y="434244"/>
            <a:chExt cx="40428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E939924-6D98-4B06-8119-9964CF060F63}"/>
                    </a:ext>
                  </a:extLst>
                </p14:cNvPr>
                <p14:cNvContentPartPr/>
                <p14:nvPr/>
              </p14:nvContentPartPr>
              <p14:xfrm>
                <a:off x="10398624" y="551964"/>
                <a:ext cx="226800" cy="62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E939924-6D98-4B06-8119-9964CF060F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94304" y="547644"/>
                  <a:ext cx="235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75C18CC-FB38-4ED3-9EC7-258A1D572535}"/>
                    </a:ext>
                  </a:extLst>
                </p14:cNvPr>
                <p14:cNvContentPartPr/>
                <p14:nvPr/>
              </p14:nvContentPartPr>
              <p14:xfrm>
                <a:off x="10665024" y="550884"/>
                <a:ext cx="23400" cy="65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75C18CC-FB38-4ED3-9EC7-258A1D57253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60704" y="546564"/>
                  <a:ext cx="32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8F021E3-7B4E-41A5-B42B-978E1F0BAAAB}"/>
                    </a:ext>
                  </a:extLst>
                </p14:cNvPr>
                <p14:cNvContentPartPr/>
                <p14:nvPr/>
              </p14:nvContentPartPr>
              <p14:xfrm>
                <a:off x="10718304" y="449724"/>
                <a:ext cx="84600" cy="173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8F021E3-7B4E-41A5-B42B-978E1F0BAAA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13984" y="445404"/>
                  <a:ext cx="9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5AD953-2FE4-4044-ACFF-222B63E49C04}"/>
                    </a:ext>
                  </a:extLst>
                </p14:cNvPr>
                <p14:cNvContentPartPr/>
                <p14:nvPr/>
              </p14:nvContentPartPr>
              <p14:xfrm>
                <a:off x="10708224" y="434244"/>
                <a:ext cx="19440" cy="14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5AD953-2FE4-4044-ACFF-222B63E49C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03904" y="429924"/>
                  <a:ext cx="280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4C7265C-A2D9-45C8-B47E-B1B10149DCDE}"/>
              </a:ext>
            </a:extLst>
          </p:cNvPr>
          <p:cNvGrpSpPr/>
          <p:nvPr/>
        </p:nvGrpSpPr>
        <p:grpSpPr>
          <a:xfrm>
            <a:off x="10993344" y="434604"/>
            <a:ext cx="300240" cy="159480"/>
            <a:chOff x="10993344" y="434604"/>
            <a:chExt cx="30024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A6C44C7-6B2F-4C9D-A848-920B7A3720CC}"/>
                    </a:ext>
                  </a:extLst>
                </p14:cNvPr>
                <p14:cNvContentPartPr/>
                <p14:nvPr/>
              </p14:nvContentPartPr>
              <p14:xfrm>
                <a:off x="10993344" y="478884"/>
                <a:ext cx="141120" cy="106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A6C44C7-6B2F-4C9D-A848-920B7A3720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89024" y="474564"/>
                  <a:ext cx="149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625A58E-C1B4-4877-AB37-2EC123BEE786}"/>
                    </a:ext>
                  </a:extLst>
                </p14:cNvPr>
                <p14:cNvContentPartPr/>
                <p14:nvPr/>
              </p14:nvContentPartPr>
              <p14:xfrm>
                <a:off x="11152464" y="434604"/>
                <a:ext cx="141120" cy="159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625A58E-C1B4-4877-AB37-2EC123BEE78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48144" y="430284"/>
                  <a:ext cx="1497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107B7C3C-63B3-445A-A10D-BF8C0D894E0B}"/>
              </a:ext>
            </a:extLst>
          </p:cNvPr>
          <p:cNvGrpSpPr/>
          <p:nvPr/>
        </p:nvGrpSpPr>
        <p:grpSpPr>
          <a:xfrm>
            <a:off x="7992024" y="832764"/>
            <a:ext cx="283320" cy="178560"/>
            <a:chOff x="7992024" y="832764"/>
            <a:chExt cx="28332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0F45719-B253-4692-A701-547D4C141774}"/>
                    </a:ext>
                  </a:extLst>
                </p14:cNvPr>
                <p14:cNvContentPartPr/>
                <p14:nvPr/>
              </p14:nvContentPartPr>
              <p14:xfrm>
                <a:off x="7992024" y="854004"/>
                <a:ext cx="98640" cy="157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0F45719-B253-4692-A701-547D4C1417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87704" y="849684"/>
                  <a:ext cx="10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DA77507-E76E-4BC6-9A4C-BD31E69E4CAD}"/>
                    </a:ext>
                  </a:extLst>
                </p14:cNvPr>
                <p14:cNvContentPartPr/>
                <p14:nvPr/>
              </p14:nvContentPartPr>
              <p14:xfrm>
                <a:off x="8134944" y="915204"/>
                <a:ext cx="140400" cy="95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DA77507-E76E-4BC6-9A4C-BD31E69E4CA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30624" y="910884"/>
                  <a:ext cx="149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D2F9610-2546-46D0-9931-670C7FC1C64E}"/>
                    </a:ext>
                  </a:extLst>
                </p14:cNvPr>
                <p14:cNvContentPartPr/>
                <p14:nvPr/>
              </p14:nvContentPartPr>
              <p14:xfrm>
                <a:off x="8237544" y="832764"/>
                <a:ext cx="360" cy="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D2F9610-2546-46D0-9931-670C7FC1C64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33224" y="8284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BB130264-F5CC-45B6-A184-59DBF9A44C3E}"/>
              </a:ext>
            </a:extLst>
          </p:cNvPr>
          <p:cNvGrpSpPr/>
          <p:nvPr/>
        </p:nvGrpSpPr>
        <p:grpSpPr>
          <a:xfrm>
            <a:off x="8531664" y="845724"/>
            <a:ext cx="1219680" cy="320400"/>
            <a:chOff x="8531664" y="845724"/>
            <a:chExt cx="121968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0B3FBDC-CC07-493D-AAB4-632E48C0894E}"/>
                    </a:ext>
                  </a:extLst>
                </p14:cNvPr>
                <p14:cNvContentPartPr/>
                <p14:nvPr/>
              </p14:nvContentPartPr>
              <p14:xfrm>
                <a:off x="8531664" y="914124"/>
                <a:ext cx="77400" cy="252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0B3FBDC-CC07-493D-AAB4-632E48C0894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27344" y="909804"/>
                  <a:ext cx="86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D3A0E7B-B510-4E1E-91C4-0A0E044B2A5E}"/>
                    </a:ext>
                  </a:extLst>
                </p14:cNvPr>
                <p14:cNvContentPartPr/>
                <p14:nvPr/>
              </p14:nvContentPartPr>
              <p14:xfrm>
                <a:off x="8666304" y="912324"/>
                <a:ext cx="62640" cy="77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D3A0E7B-B510-4E1E-91C4-0A0E044B2A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61984" y="908004"/>
                  <a:ext cx="71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36F5456-AB1D-4CEB-9320-BD0673B0AA94}"/>
                    </a:ext>
                  </a:extLst>
                </p14:cNvPr>
                <p14:cNvContentPartPr/>
                <p14:nvPr/>
              </p14:nvContentPartPr>
              <p14:xfrm>
                <a:off x="8727864" y="914124"/>
                <a:ext cx="99000" cy="101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36F5456-AB1D-4CEB-9320-BD0673B0AA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23544" y="909804"/>
                  <a:ext cx="107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8F9E5F-70D1-4FBE-B7BD-DD077D7F7059}"/>
                    </a:ext>
                  </a:extLst>
                </p14:cNvPr>
                <p14:cNvContentPartPr/>
                <p14:nvPr/>
              </p14:nvContentPartPr>
              <p14:xfrm>
                <a:off x="8845944" y="845724"/>
                <a:ext cx="195480" cy="133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8F9E5F-70D1-4FBE-B7BD-DD077D7F705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41624" y="841404"/>
                  <a:ext cx="204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DC08F8D-6B72-459A-A225-3F847EFEEC6E}"/>
                    </a:ext>
                  </a:extLst>
                </p14:cNvPr>
                <p14:cNvContentPartPr/>
                <p14:nvPr/>
              </p14:nvContentPartPr>
              <p14:xfrm>
                <a:off x="9079584" y="914484"/>
                <a:ext cx="255600" cy="177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DC08F8D-6B72-459A-A225-3F847EFEEC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75264" y="910164"/>
                  <a:ext cx="264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5603E52-31CB-4580-B288-2C3151AE5585}"/>
                    </a:ext>
                  </a:extLst>
                </p14:cNvPr>
                <p14:cNvContentPartPr/>
                <p14:nvPr/>
              </p14:nvContentPartPr>
              <p14:xfrm>
                <a:off x="9393864" y="908004"/>
                <a:ext cx="357480" cy="71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5603E52-31CB-4580-B288-2C3151AE558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89544" y="903684"/>
                  <a:ext cx="3661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EE041797-E8E9-457B-A9ED-A03BDD4D2D49}"/>
              </a:ext>
            </a:extLst>
          </p:cNvPr>
          <p:cNvGrpSpPr/>
          <p:nvPr/>
        </p:nvGrpSpPr>
        <p:grpSpPr>
          <a:xfrm>
            <a:off x="10030704" y="828084"/>
            <a:ext cx="1317960" cy="157320"/>
            <a:chOff x="10030704" y="828084"/>
            <a:chExt cx="131796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669729-7234-475F-8771-754926E36A27}"/>
                    </a:ext>
                  </a:extLst>
                </p14:cNvPr>
                <p14:cNvContentPartPr/>
                <p14:nvPr/>
              </p14:nvContentPartPr>
              <p14:xfrm>
                <a:off x="10030704" y="882084"/>
                <a:ext cx="9000" cy="93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669729-7234-475F-8771-754926E36A2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26384" y="877764"/>
                  <a:ext cx="1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44C909C-888F-4F8A-B265-898061BC38E3}"/>
                    </a:ext>
                  </a:extLst>
                </p14:cNvPr>
                <p14:cNvContentPartPr/>
                <p14:nvPr/>
              </p14:nvContentPartPr>
              <p14:xfrm>
                <a:off x="10040784" y="857604"/>
                <a:ext cx="127080" cy="13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44C909C-888F-4F8A-B265-898061BC38E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36464" y="853284"/>
                  <a:ext cx="135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6A614AF-CFCF-4A51-B005-AA81102485FA}"/>
                    </a:ext>
                  </a:extLst>
                </p14:cNvPr>
                <p14:cNvContentPartPr/>
                <p14:nvPr/>
              </p14:nvContentPartPr>
              <p14:xfrm>
                <a:off x="10054464" y="906564"/>
                <a:ext cx="105840" cy="78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6A614AF-CFCF-4A51-B005-AA81102485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50144" y="902244"/>
                  <a:ext cx="114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A0817EF-946B-4A6C-9A92-15EF4206D8F1}"/>
                    </a:ext>
                  </a:extLst>
                </p14:cNvPr>
                <p14:cNvContentPartPr/>
                <p14:nvPr/>
              </p14:nvContentPartPr>
              <p14:xfrm>
                <a:off x="10180464" y="925644"/>
                <a:ext cx="120240" cy="59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A0817EF-946B-4A6C-9A92-15EF4206D8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76144" y="921324"/>
                  <a:ext cx="128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982B058-1E33-434D-B991-E4C8A6BE7750}"/>
                    </a:ext>
                  </a:extLst>
                </p14:cNvPr>
                <p14:cNvContentPartPr/>
                <p14:nvPr/>
              </p14:nvContentPartPr>
              <p14:xfrm>
                <a:off x="10362624" y="828084"/>
                <a:ext cx="139680" cy="131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982B058-1E33-434D-B991-E4C8A6BE775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58304" y="823764"/>
                  <a:ext cx="148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2C7101-5A05-47CD-95BF-F25D8F49F761}"/>
                    </a:ext>
                  </a:extLst>
                </p14:cNvPr>
                <p14:cNvContentPartPr/>
                <p14:nvPr/>
              </p14:nvContentPartPr>
              <p14:xfrm>
                <a:off x="10429944" y="916644"/>
                <a:ext cx="63360" cy="43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2C7101-5A05-47CD-95BF-F25D8F49F76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25624" y="912324"/>
                  <a:ext cx="72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D2EC59B-756E-4B64-83C7-86E3C0EC0BD3}"/>
                    </a:ext>
                  </a:extLst>
                </p14:cNvPr>
                <p14:cNvContentPartPr/>
                <p14:nvPr/>
              </p14:nvContentPartPr>
              <p14:xfrm>
                <a:off x="10515984" y="909444"/>
                <a:ext cx="345600" cy="59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D2EC59B-756E-4B64-83C7-86E3C0EC0B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11664" y="905124"/>
                  <a:ext cx="35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83C3C98-7FDF-4C1B-837B-21E3F0018B50}"/>
                    </a:ext>
                  </a:extLst>
                </p14:cNvPr>
                <p14:cNvContentPartPr/>
                <p14:nvPr/>
              </p14:nvContentPartPr>
              <p14:xfrm>
                <a:off x="10895784" y="907284"/>
                <a:ext cx="176760" cy="54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83C3C98-7FDF-4C1B-837B-21E3F0018B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91464" y="902964"/>
                  <a:ext cx="18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80E61D6-B565-4B61-887E-21AD7A4D522F}"/>
                    </a:ext>
                  </a:extLst>
                </p14:cNvPr>
                <p14:cNvContentPartPr/>
                <p14:nvPr/>
              </p14:nvContentPartPr>
              <p14:xfrm>
                <a:off x="11134824" y="864804"/>
                <a:ext cx="213840" cy="90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80E61D6-B565-4B61-887E-21AD7A4D52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30504" y="860484"/>
                  <a:ext cx="22248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CDE4B16-6955-46DB-9918-C27191E15629}"/>
              </a:ext>
            </a:extLst>
          </p:cNvPr>
          <p:cNvGrpSpPr/>
          <p:nvPr/>
        </p:nvGrpSpPr>
        <p:grpSpPr>
          <a:xfrm>
            <a:off x="7976184" y="1230204"/>
            <a:ext cx="357840" cy="132480"/>
            <a:chOff x="7976184" y="1230204"/>
            <a:chExt cx="357840" cy="1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27939A2-2738-4098-9C87-B972C64D5E1C}"/>
                    </a:ext>
                  </a:extLst>
                </p14:cNvPr>
                <p14:cNvContentPartPr/>
                <p14:nvPr/>
              </p14:nvContentPartPr>
              <p14:xfrm>
                <a:off x="7976184" y="1268364"/>
                <a:ext cx="208440" cy="94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27939A2-2738-4098-9C87-B972C64D5E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71864" y="1264044"/>
                  <a:ext cx="217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9D068E1-D1E5-4908-891F-A3C7CC8AD2DD}"/>
                    </a:ext>
                  </a:extLst>
                </p14:cNvPr>
                <p14:cNvContentPartPr/>
                <p14:nvPr/>
              </p14:nvContentPartPr>
              <p14:xfrm>
                <a:off x="8234664" y="1230204"/>
                <a:ext cx="99360" cy="118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9D068E1-D1E5-4908-891F-A3C7CC8AD2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30344" y="1225884"/>
                  <a:ext cx="1080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9A977C4-E055-4F67-808E-9E16E723FD62}"/>
              </a:ext>
            </a:extLst>
          </p:cNvPr>
          <p:cNvGrpSpPr/>
          <p:nvPr/>
        </p:nvGrpSpPr>
        <p:grpSpPr>
          <a:xfrm>
            <a:off x="8574504" y="1184484"/>
            <a:ext cx="1199880" cy="333000"/>
            <a:chOff x="8574504" y="1184484"/>
            <a:chExt cx="119988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4DC59AE-0FC9-4598-B3BB-EC0DD15564CA}"/>
                    </a:ext>
                  </a:extLst>
                </p14:cNvPr>
                <p14:cNvContentPartPr/>
                <p14:nvPr/>
              </p14:nvContentPartPr>
              <p14:xfrm>
                <a:off x="8574504" y="1288164"/>
                <a:ext cx="154440" cy="229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4DC59AE-0FC9-4598-B3BB-EC0DD15564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70184" y="1283844"/>
                  <a:ext cx="163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1C8828F-459D-4905-9B16-9983789986FB}"/>
                    </a:ext>
                  </a:extLst>
                </p14:cNvPr>
                <p14:cNvContentPartPr/>
                <p14:nvPr/>
              </p14:nvContentPartPr>
              <p14:xfrm>
                <a:off x="8755224" y="1271604"/>
                <a:ext cx="77760" cy="98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1C8828F-459D-4905-9B16-9983789986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50904" y="1267284"/>
                  <a:ext cx="86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E402713-26BD-44FD-83C7-2620D6E0F3CC}"/>
                    </a:ext>
                  </a:extLst>
                </p14:cNvPr>
                <p14:cNvContentPartPr/>
                <p14:nvPr/>
              </p14:nvContentPartPr>
              <p14:xfrm>
                <a:off x="8864304" y="1184484"/>
                <a:ext cx="201600" cy="150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E402713-26BD-44FD-83C7-2620D6E0F3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59984" y="1180164"/>
                  <a:ext cx="210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29787D5-3370-41D9-A8CC-B2819EEDCD0D}"/>
                    </a:ext>
                  </a:extLst>
                </p14:cNvPr>
                <p14:cNvContentPartPr/>
                <p14:nvPr/>
              </p14:nvContentPartPr>
              <p14:xfrm>
                <a:off x="9053664" y="1193844"/>
                <a:ext cx="360" cy="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29787D5-3370-41D9-A8CC-B2819EEDCD0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49344" y="11895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8F8B837-91CA-4E59-8DB9-E82CA0653B2E}"/>
                    </a:ext>
                  </a:extLst>
                </p14:cNvPr>
                <p14:cNvContentPartPr/>
                <p14:nvPr/>
              </p14:nvContentPartPr>
              <p14:xfrm>
                <a:off x="9108384" y="1271604"/>
                <a:ext cx="309960" cy="238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8F8B837-91CA-4E59-8DB9-E82CA0653B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04064" y="1267284"/>
                  <a:ext cx="318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A4CB6A8-1284-4975-9F78-2425E32B956C}"/>
                    </a:ext>
                  </a:extLst>
                </p14:cNvPr>
                <p14:cNvContentPartPr/>
                <p14:nvPr/>
              </p14:nvContentPartPr>
              <p14:xfrm>
                <a:off x="9434544" y="1256844"/>
                <a:ext cx="339840" cy="88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A4CB6A8-1284-4975-9F78-2425E32B95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30224" y="1252524"/>
                  <a:ext cx="3484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E6CFD8DB-2E10-44A6-A8F1-153E39730773}"/>
              </a:ext>
            </a:extLst>
          </p:cNvPr>
          <p:cNvGrpSpPr/>
          <p:nvPr/>
        </p:nvGrpSpPr>
        <p:grpSpPr>
          <a:xfrm>
            <a:off x="9962304" y="1156404"/>
            <a:ext cx="837000" cy="188640"/>
            <a:chOff x="9962304" y="1156404"/>
            <a:chExt cx="83700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15585ED-735F-4D9A-A3DF-751CA356AB1F}"/>
                    </a:ext>
                  </a:extLst>
                </p14:cNvPr>
                <p14:cNvContentPartPr/>
                <p14:nvPr/>
              </p14:nvContentPartPr>
              <p14:xfrm>
                <a:off x="9962304" y="1195284"/>
                <a:ext cx="128160" cy="149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15585ED-735F-4D9A-A3DF-751CA356AB1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57984" y="1190964"/>
                  <a:ext cx="136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08D4546-4DC8-4990-BF2B-FE628DA595A0}"/>
                    </a:ext>
                  </a:extLst>
                </p14:cNvPr>
                <p14:cNvContentPartPr/>
                <p14:nvPr/>
              </p14:nvContentPartPr>
              <p14:xfrm>
                <a:off x="9975624" y="1258644"/>
                <a:ext cx="94680" cy="104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08D4546-4DC8-4990-BF2B-FE628DA595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71304" y="1254324"/>
                  <a:ext cx="103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A173D35-4AAA-4EBA-964E-C29AE6AA6015}"/>
                    </a:ext>
                  </a:extLst>
                </p14:cNvPr>
                <p14:cNvContentPartPr/>
                <p14:nvPr/>
              </p14:nvContentPartPr>
              <p14:xfrm>
                <a:off x="10107384" y="1258284"/>
                <a:ext cx="153720" cy="75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A173D35-4AAA-4EBA-964E-C29AE6AA60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03064" y="1253964"/>
                  <a:ext cx="162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A0476BF-6690-4D0D-93F7-02952FF504FC}"/>
                    </a:ext>
                  </a:extLst>
                </p14:cNvPr>
                <p14:cNvContentPartPr/>
                <p14:nvPr/>
              </p14:nvContentPartPr>
              <p14:xfrm>
                <a:off x="10258944" y="1224084"/>
                <a:ext cx="128160" cy="105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A0476BF-6690-4D0D-93F7-02952FF504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54624" y="1219764"/>
                  <a:ext cx="136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8A8DE14-66B6-48A8-BE7A-3DF1C99B3014}"/>
                    </a:ext>
                  </a:extLst>
                </p14:cNvPr>
                <p14:cNvContentPartPr/>
                <p14:nvPr/>
              </p14:nvContentPartPr>
              <p14:xfrm>
                <a:off x="10424184" y="1250724"/>
                <a:ext cx="77760" cy="72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8A8DE14-66B6-48A8-BE7A-3DF1C99B301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19864" y="1246404"/>
                  <a:ext cx="86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3B6AF01-5519-4438-BDB3-70374BA82E11}"/>
                    </a:ext>
                  </a:extLst>
                </p14:cNvPr>
                <p14:cNvContentPartPr/>
                <p14:nvPr/>
              </p14:nvContentPartPr>
              <p14:xfrm>
                <a:off x="10518864" y="1245684"/>
                <a:ext cx="116280" cy="89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3B6AF01-5519-4438-BDB3-70374BA82E1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14544" y="1241364"/>
                  <a:ext cx="12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9500510-199E-4C66-A607-CA945A66491C}"/>
                    </a:ext>
                  </a:extLst>
                </p14:cNvPr>
                <p14:cNvContentPartPr/>
                <p14:nvPr/>
              </p14:nvContentPartPr>
              <p14:xfrm>
                <a:off x="10679064" y="1156404"/>
                <a:ext cx="118440" cy="166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9500510-199E-4C66-A607-CA945A66491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74744" y="1152084"/>
                  <a:ext cx="12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19CC95B-383A-4439-8184-FFA31D2A653B}"/>
                    </a:ext>
                  </a:extLst>
                </p14:cNvPr>
                <p14:cNvContentPartPr/>
                <p14:nvPr/>
              </p14:nvContentPartPr>
              <p14:xfrm>
                <a:off x="10648464" y="1204284"/>
                <a:ext cx="150840" cy="8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19CC95B-383A-4439-8184-FFA31D2A653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44144" y="1199964"/>
                  <a:ext cx="159480" cy="1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BBEFB3E2-C57C-4AA1-9EFA-9C5097E6D31B}"/>
                  </a:ext>
                </a:extLst>
              </p14:cNvPr>
              <p14:cNvContentPartPr/>
              <p14:nvPr/>
            </p14:nvContentPartPr>
            <p14:xfrm>
              <a:off x="1766904" y="4886364"/>
              <a:ext cx="393840" cy="835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BBEFB3E2-C57C-4AA1-9EFA-9C5097E6D31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62584" y="4882044"/>
                <a:ext cx="4024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B00ADEA8-4F9E-4A15-B805-DE2ECE89F2E7}"/>
                  </a:ext>
                </a:extLst>
              </p14:cNvPr>
              <p14:cNvContentPartPr/>
              <p14:nvPr/>
            </p14:nvContentPartPr>
            <p14:xfrm>
              <a:off x="183624" y="4398204"/>
              <a:ext cx="1056240" cy="79452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B00ADEA8-4F9E-4A15-B805-DE2ECE89F2E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79304" y="4393884"/>
                <a:ext cx="1064880" cy="80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D5FF7C0A-A669-4825-9A6F-B3BA39E02DC6}"/>
              </a:ext>
            </a:extLst>
          </p:cNvPr>
          <p:cNvGrpSpPr/>
          <p:nvPr/>
        </p:nvGrpSpPr>
        <p:grpSpPr>
          <a:xfrm>
            <a:off x="332664" y="4229724"/>
            <a:ext cx="7542720" cy="2183040"/>
            <a:chOff x="332664" y="4229724"/>
            <a:chExt cx="7542720" cy="21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838ED5A-80A3-4A4A-833A-1644FDC9A85C}"/>
                    </a:ext>
                  </a:extLst>
                </p14:cNvPr>
                <p14:cNvContentPartPr/>
                <p14:nvPr/>
              </p14:nvContentPartPr>
              <p14:xfrm>
                <a:off x="1296384" y="4750284"/>
                <a:ext cx="161280" cy="18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838ED5A-80A3-4A4A-833A-1644FDC9A8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92064" y="4745964"/>
                  <a:ext cx="169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D829B4B-8D0E-4D4B-A38F-D5959A01E35A}"/>
                    </a:ext>
                  </a:extLst>
                </p14:cNvPr>
                <p14:cNvContentPartPr/>
                <p14:nvPr/>
              </p14:nvContentPartPr>
              <p14:xfrm>
                <a:off x="1465584" y="4697724"/>
                <a:ext cx="86040" cy="149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D829B4B-8D0E-4D4B-A38F-D5959A01E3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61264" y="4693404"/>
                  <a:ext cx="94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EBDF368-AD00-43E9-9B7D-78FBA2E65941}"/>
                    </a:ext>
                  </a:extLst>
                </p14:cNvPr>
                <p14:cNvContentPartPr/>
                <p14:nvPr/>
              </p14:nvContentPartPr>
              <p14:xfrm>
                <a:off x="1611744" y="4284444"/>
                <a:ext cx="115200" cy="142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EBDF368-AD00-43E9-9B7D-78FBA2E659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07424" y="4280124"/>
                  <a:ext cx="123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9E7C2B2-FBD0-4078-A9F1-7163DC22A3AE}"/>
                    </a:ext>
                  </a:extLst>
                </p14:cNvPr>
                <p14:cNvContentPartPr/>
                <p14:nvPr/>
              </p14:nvContentPartPr>
              <p14:xfrm>
                <a:off x="1768704" y="4265004"/>
                <a:ext cx="248400" cy="137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9E7C2B2-FBD0-4078-A9F1-7163DC22A3A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64384" y="4260684"/>
                  <a:ext cx="257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BE513C6-0533-4500-97B7-D94CB104DC43}"/>
                    </a:ext>
                  </a:extLst>
                </p14:cNvPr>
                <p14:cNvContentPartPr/>
                <p14:nvPr/>
              </p14:nvContentPartPr>
              <p14:xfrm>
                <a:off x="2025384" y="4326204"/>
                <a:ext cx="138240" cy="34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BE513C6-0533-4500-97B7-D94CB104DC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21064" y="4321884"/>
                  <a:ext cx="146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297CD1D-7E76-4184-B494-E99FD34A812B}"/>
                    </a:ext>
                  </a:extLst>
                </p14:cNvPr>
                <p14:cNvContentPartPr/>
                <p14:nvPr/>
              </p14:nvContentPartPr>
              <p14:xfrm>
                <a:off x="2154984" y="4320084"/>
                <a:ext cx="25920" cy="439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297CD1D-7E76-4184-B494-E99FD34A81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50664" y="4315764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D02EBB6-2A87-421F-9483-B3FC57E71A4B}"/>
                    </a:ext>
                  </a:extLst>
                </p14:cNvPr>
                <p14:cNvContentPartPr/>
                <p14:nvPr/>
              </p14:nvContentPartPr>
              <p14:xfrm>
                <a:off x="2150664" y="4315404"/>
                <a:ext cx="59760" cy="66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D02EBB6-2A87-421F-9483-B3FC57E71A4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46344" y="4311084"/>
                  <a:ext cx="68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3F250EA-5085-47C7-9241-08105334F014}"/>
                    </a:ext>
                  </a:extLst>
                </p14:cNvPr>
                <p14:cNvContentPartPr/>
                <p14:nvPr/>
              </p14:nvContentPartPr>
              <p14:xfrm>
                <a:off x="2240304" y="4295244"/>
                <a:ext cx="70920" cy="65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3F250EA-5085-47C7-9241-08105334F01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35984" y="4290924"/>
                  <a:ext cx="79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DCAFA63-5A4A-4FE6-96C8-564F2EB26A1D}"/>
                    </a:ext>
                  </a:extLst>
                </p14:cNvPr>
                <p14:cNvContentPartPr/>
                <p14:nvPr/>
              </p14:nvContentPartPr>
              <p14:xfrm>
                <a:off x="2296824" y="4241244"/>
                <a:ext cx="65160" cy="115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DCAFA63-5A4A-4FE6-96C8-564F2EB26A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92504" y="4236924"/>
                  <a:ext cx="73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54FB544-6B92-4B4E-8867-44CBE9B731C3}"/>
                    </a:ext>
                  </a:extLst>
                </p14:cNvPr>
                <p14:cNvContentPartPr/>
                <p14:nvPr/>
              </p14:nvContentPartPr>
              <p14:xfrm>
                <a:off x="2343984" y="4313604"/>
                <a:ext cx="41400" cy="45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54FB544-6B92-4B4E-8867-44CBE9B731C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39664" y="4309284"/>
                  <a:ext cx="50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583CE92-D378-4D9D-8EAC-30A1C5DCEEE9}"/>
                    </a:ext>
                  </a:extLst>
                </p14:cNvPr>
                <p14:cNvContentPartPr/>
                <p14:nvPr/>
              </p14:nvContentPartPr>
              <p14:xfrm>
                <a:off x="2365584" y="4229724"/>
                <a:ext cx="78480" cy="110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583CE92-D378-4D9D-8EAC-30A1C5DCEE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61264" y="4225404"/>
                  <a:ext cx="87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BBEFABC-36AF-4D5E-ADD9-E9EFE2AABF01}"/>
                    </a:ext>
                  </a:extLst>
                </p14:cNvPr>
                <p14:cNvContentPartPr/>
                <p14:nvPr/>
              </p14:nvContentPartPr>
              <p14:xfrm>
                <a:off x="2394024" y="4756044"/>
                <a:ext cx="141120" cy="11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BBEFABC-36AF-4D5E-ADD9-E9EFE2AABF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89704" y="4751724"/>
                  <a:ext cx="149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13477CA-F95C-4DBC-8890-80372F0C4624}"/>
                    </a:ext>
                  </a:extLst>
                </p14:cNvPr>
                <p14:cNvContentPartPr/>
                <p14:nvPr/>
              </p14:nvContentPartPr>
              <p14:xfrm>
                <a:off x="2515344" y="4713564"/>
                <a:ext cx="82080" cy="144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13477CA-F95C-4DBC-8890-80372F0C46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11024" y="4709244"/>
                  <a:ext cx="90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2DB890A-83CF-4E45-A8F7-A7C20F85F5ED}"/>
                    </a:ext>
                  </a:extLst>
                </p14:cNvPr>
                <p14:cNvContentPartPr/>
                <p14:nvPr/>
              </p14:nvContentPartPr>
              <p14:xfrm>
                <a:off x="2811984" y="4653444"/>
                <a:ext cx="138240" cy="203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2DB890A-83CF-4E45-A8F7-A7C20F85F5E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07664" y="4649124"/>
                  <a:ext cx="146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69971FA-5599-4A61-9E49-81C9456CFE95}"/>
                    </a:ext>
                  </a:extLst>
                </p14:cNvPr>
                <p14:cNvContentPartPr/>
                <p14:nvPr/>
              </p14:nvContentPartPr>
              <p14:xfrm>
                <a:off x="2988744" y="4718604"/>
                <a:ext cx="106200" cy="86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69971FA-5599-4A61-9E49-81C9456CFE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84424" y="4714284"/>
                  <a:ext cx="114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3FD8337-698A-485D-A571-08AD9BCAFEE2}"/>
                    </a:ext>
                  </a:extLst>
                </p14:cNvPr>
                <p14:cNvContentPartPr/>
                <p14:nvPr/>
              </p14:nvContentPartPr>
              <p14:xfrm>
                <a:off x="3096744" y="4647684"/>
                <a:ext cx="146880" cy="145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3FD8337-698A-485D-A571-08AD9BCAFEE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92424" y="4643364"/>
                  <a:ext cx="155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4287D77-F09D-4665-A32A-F2DF2CFDA6F1}"/>
                    </a:ext>
                  </a:extLst>
                </p14:cNvPr>
                <p14:cNvContentPartPr/>
                <p14:nvPr/>
              </p14:nvContentPartPr>
              <p14:xfrm>
                <a:off x="3078744" y="4618164"/>
                <a:ext cx="41760" cy="180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4287D77-F09D-4665-A32A-F2DF2CFDA6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74424" y="4613844"/>
                  <a:ext cx="50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6EBC7BD-2357-4E20-B5A5-49BC970CA29E}"/>
                    </a:ext>
                  </a:extLst>
                </p14:cNvPr>
                <p14:cNvContentPartPr/>
                <p14:nvPr/>
              </p14:nvContentPartPr>
              <p14:xfrm>
                <a:off x="3271704" y="4721484"/>
                <a:ext cx="127080" cy="85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6EBC7BD-2357-4E20-B5A5-49BC970CA2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67384" y="4717164"/>
                  <a:ext cx="135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6B2AC19-588A-4CEF-B212-30ADF8E51942}"/>
                    </a:ext>
                  </a:extLst>
                </p14:cNvPr>
                <p14:cNvContentPartPr/>
                <p14:nvPr/>
              </p14:nvContentPartPr>
              <p14:xfrm>
                <a:off x="3404544" y="4717164"/>
                <a:ext cx="88920" cy="83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6B2AC19-588A-4CEF-B212-30ADF8E519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00224" y="4712844"/>
                  <a:ext cx="97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5283DB7-E482-4D7E-A23E-9F58B9F7F1C9}"/>
                    </a:ext>
                  </a:extLst>
                </p14:cNvPr>
                <p14:cNvContentPartPr/>
                <p14:nvPr/>
              </p14:nvContentPartPr>
              <p14:xfrm>
                <a:off x="3516864" y="4634724"/>
                <a:ext cx="111240" cy="140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5283DB7-E482-4D7E-A23E-9F58B9F7F1C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12544" y="4630404"/>
                  <a:ext cx="119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7E57FDB-A2EF-4C6A-84C8-316B6117ADE5}"/>
                    </a:ext>
                  </a:extLst>
                </p14:cNvPr>
                <p14:cNvContentPartPr/>
                <p14:nvPr/>
              </p14:nvContentPartPr>
              <p14:xfrm>
                <a:off x="3640704" y="4626804"/>
                <a:ext cx="231480" cy="247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7E57FDB-A2EF-4C6A-84C8-316B6117AD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36384" y="4622484"/>
                  <a:ext cx="240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EEABC13-AB21-4BE1-BEB6-F5A1266BE197}"/>
                    </a:ext>
                  </a:extLst>
                </p14:cNvPr>
                <p14:cNvContentPartPr/>
                <p14:nvPr/>
              </p14:nvContentPartPr>
              <p14:xfrm>
                <a:off x="3879024" y="4693044"/>
                <a:ext cx="131400" cy="176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EEABC13-AB21-4BE1-BEB6-F5A1266BE1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74704" y="4688724"/>
                  <a:ext cx="140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D0ACFFB-F340-4C8A-A2EE-4780D71C9F03}"/>
                    </a:ext>
                  </a:extLst>
                </p14:cNvPr>
                <p14:cNvContentPartPr/>
                <p14:nvPr/>
              </p14:nvContentPartPr>
              <p14:xfrm>
                <a:off x="4153704" y="4686204"/>
                <a:ext cx="85320" cy="106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D0ACFFB-F340-4C8A-A2EE-4780D71C9F0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49384" y="4681884"/>
                  <a:ext cx="93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816BBDE-DB44-4DCC-BFD2-FD7547B079B3}"/>
                    </a:ext>
                  </a:extLst>
                </p14:cNvPr>
                <p14:cNvContentPartPr/>
                <p14:nvPr/>
              </p14:nvContentPartPr>
              <p14:xfrm>
                <a:off x="4269624" y="4627524"/>
                <a:ext cx="205200" cy="135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816BBDE-DB44-4DCC-BFD2-FD7547B079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65304" y="4623204"/>
                  <a:ext cx="213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A6260F8-2907-4544-A0EA-0CE8B1AC5C30}"/>
                    </a:ext>
                  </a:extLst>
                </p14:cNvPr>
                <p14:cNvContentPartPr/>
                <p14:nvPr/>
              </p14:nvContentPartPr>
              <p14:xfrm>
                <a:off x="4463304" y="4626804"/>
                <a:ext cx="19800" cy="32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A6260F8-2907-4544-A0EA-0CE8B1AC5C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58984" y="4622484"/>
                  <a:ext cx="28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87BB406-A119-432B-B549-0BEDF40B529B}"/>
                    </a:ext>
                  </a:extLst>
                </p14:cNvPr>
                <p14:cNvContentPartPr/>
                <p14:nvPr/>
              </p14:nvContentPartPr>
              <p14:xfrm>
                <a:off x="4452144" y="4619604"/>
                <a:ext cx="256680" cy="227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87BB406-A119-432B-B549-0BEDF40B529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47824" y="4615284"/>
                  <a:ext cx="265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366E7DD-EF3E-4F23-96D9-310DB505D20C}"/>
                    </a:ext>
                  </a:extLst>
                </p14:cNvPr>
                <p14:cNvContentPartPr/>
                <p14:nvPr/>
              </p14:nvContentPartPr>
              <p14:xfrm>
                <a:off x="4843104" y="4700244"/>
                <a:ext cx="135360" cy="11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366E7DD-EF3E-4F23-96D9-310DB505D20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38784" y="4695924"/>
                  <a:ext cx="14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7820C06-87E7-4795-9B08-AC2D2E10BE30}"/>
                    </a:ext>
                  </a:extLst>
                </p14:cNvPr>
                <p14:cNvContentPartPr/>
                <p14:nvPr/>
              </p14:nvContentPartPr>
              <p14:xfrm>
                <a:off x="4983504" y="4653804"/>
                <a:ext cx="87480" cy="112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7820C06-87E7-4795-9B08-AC2D2E10BE3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79184" y="4649484"/>
                  <a:ext cx="96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4B4B036-4278-4603-A8E3-91B67118A77E}"/>
                    </a:ext>
                  </a:extLst>
                </p14:cNvPr>
                <p14:cNvContentPartPr/>
                <p14:nvPr/>
              </p14:nvContentPartPr>
              <p14:xfrm>
                <a:off x="5196264" y="4594764"/>
                <a:ext cx="122400" cy="1519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4B4B036-4278-4603-A8E3-91B67118A77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91944" y="4590444"/>
                  <a:ext cx="131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B5055FA-C18E-4BEC-A361-08E20C0B6344}"/>
                    </a:ext>
                  </a:extLst>
                </p14:cNvPr>
                <p14:cNvContentPartPr/>
                <p14:nvPr/>
              </p14:nvContentPartPr>
              <p14:xfrm>
                <a:off x="5206704" y="4656684"/>
                <a:ext cx="102600" cy="3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B5055FA-C18E-4BEC-A361-08E20C0B63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02384" y="4652364"/>
                  <a:ext cx="111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A8305B5-466A-4061-AB94-D27A5B81CCEB}"/>
                    </a:ext>
                  </a:extLst>
                </p14:cNvPr>
                <p14:cNvContentPartPr/>
                <p14:nvPr/>
              </p14:nvContentPartPr>
              <p14:xfrm>
                <a:off x="5338104" y="4645524"/>
                <a:ext cx="153360" cy="95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A8305B5-466A-4061-AB94-D27A5B81CCE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33784" y="4641204"/>
                  <a:ext cx="162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399FE54-D809-4879-ACFC-C0B9362C0C36}"/>
                    </a:ext>
                  </a:extLst>
                </p14:cNvPr>
                <p14:cNvContentPartPr/>
                <p14:nvPr/>
              </p14:nvContentPartPr>
              <p14:xfrm>
                <a:off x="5474544" y="4615644"/>
                <a:ext cx="31680" cy="13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399FE54-D809-4879-ACFC-C0B9362C0C3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70224" y="4611324"/>
                  <a:ext cx="4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F95730C-6B26-45B6-9363-F46B651D9F14}"/>
                    </a:ext>
                  </a:extLst>
                </p14:cNvPr>
                <p14:cNvContentPartPr/>
                <p14:nvPr/>
              </p14:nvContentPartPr>
              <p14:xfrm>
                <a:off x="5516664" y="4637604"/>
                <a:ext cx="68040" cy="93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F95730C-6B26-45B6-9363-F46B651D9F1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12344" y="4633284"/>
                  <a:ext cx="7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27718A5-B18A-44E4-9BA0-687F669EACF9}"/>
                    </a:ext>
                  </a:extLst>
                </p14:cNvPr>
                <p14:cNvContentPartPr/>
                <p14:nvPr/>
              </p14:nvContentPartPr>
              <p14:xfrm>
                <a:off x="5601264" y="4627524"/>
                <a:ext cx="202320" cy="94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27718A5-B18A-44E4-9BA0-687F669EACF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96944" y="4623204"/>
                  <a:ext cx="21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EDFB3CC-76CD-49D5-B8AC-5BB6AF2EA0F2}"/>
                    </a:ext>
                  </a:extLst>
                </p14:cNvPr>
                <p14:cNvContentPartPr/>
                <p14:nvPr/>
              </p14:nvContentPartPr>
              <p14:xfrm>
                <a:off x="5909064" y="4641924"/>
                <a:ext cx="93600" cy="99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EDFB3CC-76CD-49D5-B8AC-5BB6AF2EA0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04744" y="4637604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5423808-867F-473A-AD93-49395B608ED2}"/>
                    </a:ext>
                  </a:extLst>
                </p14:cNvPr>
                <p14:cNvContentPartPr/>
                <p14:nvPr/>
              </p14:nvContentPartPr>
              <p14:xfrm>
                <a:off x="6027864" y="4557324"/>
                <a:ext cx="175320" cy="151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5423808-867F-473A-AD93-49395B608E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23544" y="4553004"/>
                  <a:ext cx="183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99D490C-1AB5-47D0-904B-B1733DE25D90}"/>
                    </a:ext>
                  </a:extLst>
                </p14:cNvPr>
                <p14:cNvContentPartPr/>
                <p14:nvPr/>
              </p14:nvContentPartPr>
              <p14:xfrm>
                <a:off x="6199224" y="4564164"/>
                <a:ext cx="15480" cy="38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99D490C-1AB5-47D0-904B-B1733DE25D9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94904" y="4559844"/>
                  <a:ext cx="24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2B1C044-CAF5-4CE6-96B8-8827238E680A}"/>
                    </a:ext>
                  </a:extLst>
                </p14:cNvPr>
                <p14:cNvContentPartPr/>
                <p14:nvPr/>
              </p14:nvContentPartPr>
              <p14:xfrm>
                <a:off x="6228024" y="4624284"/>
                <a:ext cx="234000" cy="204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2B1C044-CAF5-4CE6-96B8-8827238E680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23704" y="4619964"/>
                  <a:ext cx="242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0F81145-29B1-4BCF-A12F-86ADAECAC475}"/>
                    </a:ext>
                  </a:extLst>
                </p14:cNvPr>
                <p14:cNvContentPartPr/>
                <p14:nvPr/>
              </p14:nvContentPartPr>
              <p14:xfrm>
                <a:off x="6585864" y="4622124"/>
                <a:ext cx="65160" cy="79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0F81145-29B1-4BCF-A12F-86ADAECAC47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81544" y="4617804"/>
                  <a:ext cx="73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47DD07B-A9A8-41BF-B0B9-90E2226BC447}"/>
                    </a:ext>
                  </a:extLst>
                </p14:cNvPr>
                <p14:cNvContentPartPr/>
                <p14:nvPr/>
              </p14:nvContentPartPr>
              <p14:xfrm>
                <a:off x="6618624" y="4534644"/>
                <a:ext cx="20880" cy="15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47DD07B-A9A8-41BF-B0B9-90E2226BC44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14304" y="4530324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50179F2-717D-4436-AA6C-AB321BD752BD}"/>
                    </a:ext>
                  </a:extLst>
                </p14:cNvPr>
                <p14:cNvContentPartPr/>
                <p14:nvPr/>
              </p14:nvContentPartPr>
              <p14:xfrm>
                <a:off x="6753624" y="4581804"/>
                <a:ext cx="10800" cy="1303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50179F2-717D-4436-AA6C-AB321BD752B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49304" y="4577484"/>
                  <a:ext cx="19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F96A3FB-724A-41A2-9519-6FA1386C435E}"/>
                    </a:ext>
                  </a:extLst>
                </p14:cNvPr>
                <p14:cNvContentPartPr/>
                <p14:nvPr/>
              </p14:nvContentPartPr>
              <p14:xfrm>
                <a:off x="6707904" y="4468404"/>
                <a:ext cx="113400" cy="127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F96A3FB-724A-41A2-9519-6FA1386C435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03584" y="4464084"/>
                  <a:ext cx="122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6F15F56-8D8B-4AF6-BA1D-0A20131FB7DC}"/>
                    </a:ext>
                  </a:extLst>
                </p14:cNvPr>
                <p14:cNvContentPartPr/>
                <p14:nvPr/>
              </p14:nvContentPartPr>
              <p14:xfrm>
                <a:off x="670704" y="4637244"/>
                <a:ext cx="6369120" cy="714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6F15F56-8D8B-4AF6-BA1D-0A20131FB7D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6384" y="4632924"/>
                  <a:ext cx="637776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8349C13-11FC-4A91-B598-52D6EE0CFC08}"/>
                    </a:ext>
                  </a:extLst>
                </p14:cNvPr>
                <p14:cNvContentPartPr/>
                <p14:nvPr/>
              </p14:nvContentPartPr>
              <p14:xfrm>
                <a:off x="957984" y="5290644"/>
                <a:ext cx="127800" cy="165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8349C13-11FC-4A91-B598-52D6EE0CFC0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3664" y="5286324"/>
                  <a:ext cx="136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6795A4D-BDB3-4713-B5BE-A6DCC0B94400}"/>
                    </a:ext>
                  </a:extLst>
                </p14:cNvPr>
                <p14:cNvContentPartPr/>
                <p14:nvPr/>
              </p14:nvContentPartPr>
              <p14:xfrm>
                <a:off x="4555824" y="4413684"/>
                <a:ext cx="151920" cy="159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6795A4D-BDB3-4713-B5BE-A6DCC0B9440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51504" y="4409364"/>
                  <a:ext cx="160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CA20B1D-6BE8-4B96-B011-3E6C3940B6FA}"/>
                    </a:ext>
                  </a:extLst>
                </p14:cNvPr>
                <p14:cNvContentPartPr/>
                <p14:nvPr/>
              </p14:nvContentPartPr>
              <p14:xfrm>
                <a:off x="4776864" y="4456524"/>
                <a:ext cx="85680" cy="81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CA20B1D-6BE8-4B96-B011-3E6C3940B6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72544" y="4452204"/>
                  <a:ext cx="94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19D73D3-F503-474E-90A7-3C92E85228AD}"/>
                    </a:ext>
                  </a:extLst>
                </p14:cNvPr>
                <p14:cNvContentPartPr/>
                <p14:nvPr/>
              </p14:nvContentPartPr>
              <p14:xfrm>
                <a:off x="4889904" y="4432764"/>
                <a:ext cx="87840" cy="108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19D73D3-F503-474E-90A7-3C92E85228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85584" y="4428444"/>
                  <a:ext cx="96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4AD888B-0DDD-4895-A078-FEB01D52AAA8}"/>
                    </a:ext>
                  </a:extLst>
                </p14:cNvPr>
                <p14:cNvContentPartPr/>
                <p14:nvPr/>
              </p14:nvContentPartPr>
              <p14:xfrm>
                <a:off x="4875864" y="4370484"/>
                <a:ext cx="30960" cy="157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4AD888B-0DDD-4895-A078-FEB01D52AA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71544" y="4366164"/>
                  <a:ext cx="39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F608CA7-9F9B-455D-9771-38353D24F06D}"/>
                    </a:ext>
                  </a:extLst>
                </p14:cNvPr>
                <p14:cNvContentPartPr/>
                <p14:nvPr/>
              </p14:nvContentPartPr>
              <p14:xfrm>
                <a:off x="4958664" y="4355364"/>
                <a:ext cx="28440" cy="153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F608CA7-9F9B-455D-9771-38353D24F06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54344" y="4351044"/>
                  <a:ext cx="37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C40DEFB-D5A3-4137-BAAB-6368AA02584F}"/>
                    </a:ext>
                  </a:extLst>
                </p14:cNvPr>
                <p14:cNvContentPartPr/>
                <p14:nvPr/>
              </p14:nvContentPartPr>
              <p14:xfrm>
                <a:off x="5005104" y="4439604"/>
                <a:ext cx="133560" cy="72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C40DEFB-D5A3-4137-BAAB-6368AA02584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00784" y="4435284"/>
                  <a:ext cx="142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408900F-5CEC-40CC-8D2E-AE9F57479324}"/>
                    </a:ext>
                  </a:extLst>
                </p14:cNvPr>
                <p14:cNvContentPartPr/>
                <p14:nvPr/>
              </p14:nvContentPartPr>
              <p14:xfrm>
                <a:off x="5138664" y="4436364"/>
                <a:ext cx="131760" cy="76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408900F-5CEC-40CC-8D2E-AE9F5747932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34344" y="4432044"/>
                  <a:ext cx="140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7C5BF69-93C1-4DFC-902C-D39032507C03}"/>
                    </a:ext>
                  </a:extLst>
                </p14:cNvPr>
                <p14:cNvContentPartPr/>
                <p14:nvPr/>
              </p14:nvContentPartPr>
              <p14:xfrm>
                <a:off x="5273664" y="4337364"/>
                <a:ext cx="143280" cy="158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7C5BF69-93C1-4DFC-902C-D39032507C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69344" y="4333044"/>
                  <a:ext cx="151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4A76F5B-F59B-4579-8AAC-43317C6C74D9}"/>
                    </a:ext>
                  </a:extLst>
                </p14:cNvPr>
                <p14:cNvContentPartPr/>
                <p14:nvPr/>
              </p14:nvContentPartPr>
              <p14:xfrm>
                <a:off x="1276944" y="5305044"/>
                <a:ext cx="253800" cy="133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4A76F5B-F59B-4579-8AAC-43317C6C74D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72624" y="5300724"/>
                  <a:ext cx="26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96A91EB-E80F-4D93-95D0-E190AD27FF90}"/>
                    </a:ext>
                  </a:extLst>
                </p14:cNvPr>
                <p14:cNvContentPartPr/>
                <p14:nvPr/>
              </p14:nvContentPartPr>
              <p14:xfrm>
                <a:off x="1495464" y="5300724"/>
                <a:ext cx="360" cy="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96A91EB-E80F-4D93-95D0-E190AD27FF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91144" y="52964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C379634-8DAA-4169-BCD0-7BE27548E5DA}"/>
                    </a:ext>
                  </a:extLst>
                </p14:cNvPr>
                <p14:cNvContentPartPr/>
                <p14:nvPr/>
              </p14:nvContentPartPr>
              <p14:xfrm>
                <a:off x="1636224" y="5309364"/>
                <a:ext cx="142560" cy="1378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C379634-8DAA-4169-BCD0-7BE27548E5D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31904" y="5305044"/>
                  <a:ext cx="151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5D2E855-2E90-4C1C-B16E-37FF821D04E3}"/>
                    </a:ext>
                  </a:extLst>
                </p14:cNvPr>
                <p14:cNvContentPartPr/>
                <p14:nvPr/>
              </p14:nvContentPartPr>
              <p14:xfrm>
                <a:off x="1640904" y="5278044"/>
                <a:ext cx="163800" cy="36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5D2E855-2E90-4C1C-B16E-37FF821D04E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36584" y="5273724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74691AC-F2A2-4971-9674-3C0FB19B8B31}"/>
                    </a:ext>
                  </a:extLst>
                </p14:cNvPr>
                <p14:cNvContentPartPr/>
                <p14:nvPr/>
              </p14:nvContentPartPr>
              <p14:xfrm>
                <a:off x="1836024" y="5342124"/>
                <a:ext cx="114480" cy="92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74691AC-F2A2-4971-9674-3C0FB19B8B3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31704" y="5337804"/>
                  <a:ext cx="123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EBB16D3-CDFA-455E-B615-23FABFD7B953}"/>
                    </a:ext>
                  </a:extLst>
                </p14:cNvPr>
                <p14:cNvContentPartPr/>
                <p14:nvPr/>
              </p14:nvContentPartPr>
              <p14:xfrm>
                <a:off x="1974624" y="5327724"/>
                <a:ext cx="167760" cy="94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EBB16D3-CDFA-455E-B615-23FABFD7B95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70304" y="5323404"/>
                  <a:ext cx="176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8BB1720-8A5D-44D4-8CB8-F74A2E264295}"/>
                    </a:ext>
                  </a:extLst>
                </p14:cNvPr>
                <p14:cNvContentPartPr/>
                <p14:nvPr/>
              </p14:nvContentPartPr>
              <p14:xfrm>
                <a:off x="2163624" y="5338164"/>
                <a:ext cx="72720" cy="81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8BB1720-8A5D-44D4-8CB8-F74A2E2642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59304" y="5333844"/>
                  <a:ext cx="8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B77FB74-8AF1-47E8-92BD-AFA1CDAA3718}"/>
                    </a:ext>
                  </a:extLst>
                </p14:cNvPr>
                <p14:cNvContentPartPr/>
                <p14:nvPr/>
              </p14:nvContentPartPr>
              <p14:xfrm>
                <a:off x="2289984" y="5267604"/>
                <a:ext cx="113400" cy="1440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B77FB74-8AF1-47E8-92BD-AFA1CDAA37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85664" y="5263284"/>
                  <a:ext cx="122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2857CB3-367D-43A3-95FB-34DC94997425}"/>
                    </a:ext>
                  </a:extLst>
                </p14:cNvPr>
                <p14:cNvContentPartPr/>
                <p14:nvPr/>
              </p14:nvContentPartPr>
              <p14:xfrm>
                <a:off x="2389704" y="5258244"/>
                <a:ext cx="34200" cy="33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2857CB3-367D-43A3-95FB-34DC9499742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385384" y="5253924"/>
                  <a:ext cx="42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83F7ACD-FB6B-43C1-BF8B-F4F06349633D}"/>
                    </a:ext>
                  </a:extLst>
                </p14:cNvPr>
                <p14:cNvContentPartPr/>
                <p14:nvPr/>
              </p14:nvContentPartPr>
              <p14:xfrm>
                <a:off x="2452344" y="5310804"/>
                <a:ext cx="95400" cy="547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83F7ACD-FB6B-43C1-BF8B-F4F06349633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448024" y="5306484"/>
                  <a:ext cx="104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083B178-7971-46CD-9C15-1FEF59586FAF}"/>
                    </a:ext>
                  </a:extLst>
                </p14:cNvPr>
                <p14:cNvContentPartPr/>
                <p14:nvPr/>
              </p14:nvContentPartPr>
              <p14:xfrm>
                <a:off x="2588784" y="5296404"/>
                <a:ext cx="199080" cy="106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083B178-7971-46CD-9C15-1FEF59586FA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584464" y="5292084"/>
                  <a:ext cx="207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DBA74C-CD3D-4BBE-B539-E9A5F08C1387}"/>
                    </a:ext>
                  </a:extLst>
                </p14:cNvPr>
                <p14:cNvContentPartPr/>
                <p14:nvPr/>
              </p14:nvContentPartPr>
              <p14:xfrm>
                <a:off x="2974704" y="5262564"/>
                <a:ext cx="73800" cy="198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DBA74C-CD3D-4BBE-B539-E9A5F08C138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70384" y="5258244"/>
                  <a:ext cx="82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D36E942-080D-4F2A-9835-1D30B13A2CD4}"/>
                    </a:ext>
                  </a:extLst>
                </p14:cNvPr>
                <p14:cNvContentPartPr/>
                <p14:nvPr/>
              </p14:nvContentPartPr>
              <p14:xfrm>
                <a:off x="3095664" y="5319804"/>
                <a:ext cx="88560" cy="83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D36E942-080D-4F2A-9835-1D30B13A2CD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91344" y="5315484"/>
                  <a:ext cx="97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CAAED73-159B-4B76-A5F0-E323015B6D84}"/>
                    </a:ext>
                  </a:extLst>
                </p14:cNvPr>
                <p14:cNvContentPartPr/>
                <p14:nvPr/>
              </p14:nvContentPartPr>
              <p14:xfrm>
                <a:off x="3208344" y="5253564"/>
                <a:ext cx="119520" cy="134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CAAED73-159B-4B76-A5F0-E323015B6D8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204024" y="5249244"/>
                  <a:ext cx="128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93A8AB6-AE34-4366-97E1-E4BB248C06C0}"/>
                    </a:ext>
                  </a:extLst>
                </p14:cNvPr>
                <p14:cNvContentPartPr/>
                <p14:nvPr/>
              </p14:nvContentPartPr>
              <p14:xfrm>
                <a:off x="3350904" y="5294964"/>
                <a:ext cx="163440" cy="93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93A8AB6-AE34-4366-97E1-E4BB248C06C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46584" y="5290644"/>
                  <a:ext cx="172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544A07E-7EFF-4873-9B67-877CEB83B73E}"/>
                    </a:ext>
                  </a:extLst>
                </p14:cNvPr>
                <p14:cNvContentPartPr/>
                <p14:nvPr/>
              </p14:nvContentPartPr>
              <p14:xfrm>
                <a:off x="3702264" y="5288844"/>
                <a:ext cx="7560" cy="111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544A07E-7EFF-4873-9B67-877CEB83B73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97944" y="5284524"/>
                  <a:ext cx="16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1CE69CD-2EA8-4994-8FFE-D8ECEB1060C2}"/>
                    </a:ext>
                  </a:extLst>
                </p14:cNvPr>
                <p14:cNvContentPartPr/>
                <p14:nvPr/>
              </p14:nvContentPartPr>
              <p14:xfrm>
                <a:off x="3639624" y="5379204"/>
                <a:ext cx="158040" cy="20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1CE69CD-2EA8-4994-8FFE-D8ECEB1060C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635304" y="5374884"/>
                  <a:ext cx="166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76178BA-5DA9-4CF5-ABFB-224647CF4A57}"/>
                    </a:ext>
                  </a:extLst>
                </p14:cNvPr>
                <p14:cNvContentPartPr/>
                <p14:nvPr/>
              </p14:nvContentPartPr>
              <p14:xfrm>
                <a:off x="3646824" y="5267964"/>
                <a:ext cx="144360" cy="39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76178BA-5DA9-4CF5-ABFB-224647CF4A5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42504" y="5263644"/>
                  <a:ext cx="153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7829BA8-463F-4C39-9C58-701735D34634}"/>
                    </a:ext>
                  </a:extLst>
                </p14:cNvPr>
                <p14:cNvContentPartPr/>
                <p14:nvPr/>
              </p14:nvContentPartPr>
              <p14:xfrm>
                <a:off x="3913224" y="5228724"/>
                <a:ext cx="6480" cy="123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7829BA8-463F-4C39-9C58-701735D3463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08904" y="5224404"/>
                  <a:ext cx="15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2E57422-4ACF-43AE-8977-553A6098E994}"/>
                    </a:ext>
                  </a:extLst>
                </p14:cNvPr>
                <p14:cNvContentPartPr/>
                <p14:nvPr/>
              </p14:nvContentPartPr>
              <p14:xfrm>
                <a:off x="3843744" y="5319084"/>
                <a:ext cx="107280" cy="72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2E57422-4ACF-43AE-8977-553A6098E99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39424" y="5314764"/>
                  <a:ext cx="115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E650632-D304-4829-89E6-B333D1F50689}"/>
                    </a:ext>
                  </a:extLst>
                </p14:cNvPr>
                <p14:cNvContentPartPr/>
                <p14:nvPr/>
              </p14:nvContentPartPr>
              <p14:xfrm>
                <a:off x="4187184" y="5286324"/>
                <a:ext cx="154080" cy="11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E650632-D304-4829-89E6-B333D1F5068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182864" y="5282004"/>
                  <a:ext cx="162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A95B4AD-207D-4576-B67D-8733D3D0FE6D}"/>
                    </a:ext>
                  </a:extLst>
                </p14:cNvPr>
                <p14:cNvContentPartPr/>
                <p14:nvPr/>
              </p14:nvContentPartPr>
              <p14:xfrm>
                <a:off x="4314984" y="5242044"/>
                <a:ext cx="96480" cy="128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A95B4AD-207D-4576-B67D-8733D3D0FE6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310664" y="5237724"/>
                  <a:ext cx="105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B19628-B777-489C-98F5-90614EAEF2F2}"/>
                    </a:ext>
                  </a:extLst>
                </p14:cNvPr>
                <p14:cNvContentPartPr/>
                <p14:nvPr/>
              </p14:nvContentPartPr>
              <p14:xfrm>
                <a:off x="1778424" y="4709604"/>
                <a:ext cx="90000" cy="87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B19628-B777-489C-98F5-90614EAEF2F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74104" y="4705284"/>
                  <a:ext cx="98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0856CAD-85E2-4293-AB1F-C1491EFD8945}"/>
                    </a:ext>
                  </a:extLst>
                </p14:cNvPr>
                <p14:cNvContentPartPr/>
                <p14:nvPr/>
              </p14:nvContentPartPr>
              <p14:xfrm>
                <a:off x="1839984" y="4719684"/>
                <a:ext cx="73800" cy="186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0856CAD-85E2-4293-AB1F-C1491EFD894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835664" y="4715364"/>
                  <a:ext cx="82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21FC3D8-7A8F-4C55-A90D-05ED6F1A0448}"/>
                    </a:ext>
                  </a:extLst>
                </p14:cNvPr>
                <p14:cNvContentPartPr/>
                <p14:nvPr/>
              </p14:nvContentPartPr>
              <p14:xfrm>
                <a:off x="2043384" y="4709244"/>
                <a:ext cx="27000" cy="136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21FC3D8-7A8F-4C55-A90D-05ED6F1A044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39064" y="4704924"/>
                  <a:ext cx="35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70912DF-F875-4DC1-8E0A-EEA9135BC695}"/>
                    </a:ext>
                  </a:extLst>
                </p14:cNvPr>
                <p14:cNvContentPartPr/>
                <p14:nvPr/>
              </p14:nvContentPartPr>
              <p14:xfrm>
                <a:off x="1995504" y="4566684"/>
                <a:ext cx="126360" cy="124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70912DF-F875-4DC1-8E0A-EEA9135BC69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91184" y="4562364"/>
                  <a:ext cx="135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F26C0B7-3EA1-4A27-A73E-F5F21F8B7276}"/>
                    </a:ext>
                  </a:extLst>
                </p14:cNvPr>
                <p14:cNvContentPartPr/>
                <p14:nvPr/>
              </p14:nvContentPartPr>
              <p14:xfrm>
                <a:off x="4564464" y="5208924"/>
                <a:ext cx="22680" cy="114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F26C0B7-3EA1-4A27-A73E-F5F21F8B727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60144" y="5204604"/>
                  <a:ext cx="31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028D89E-EE9B-4559-83AC-0688F3B2E5BE}"/>
                    </a:ext>
                  </a:extLst>
                </p14:cNvPr>
                <p14:cNvContentPartPr/>
                <p14:nvPr/>
              </p14:nvContentPartPr>
              <p14:xfrm>
                <a:off x="4570944" y="5190564"/>
                <a:ext cx="112320" cy="262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028D89E-EE9B-4559-83AC-0688F3B2E5B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66624" y="5186244"/>
                  <a:ext cx="120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E35FFA7-47DD-47E0-8659-B87F3E8F7C00}"/>
                    </a:ext>
                  </a:extLst>
                </p14:cNvPr>
                <p14:cNvContentPartPr/>
                <p14:nvPr/>
              </p14:nvContentPartPr>
              <p14:xfrm>
                <a:off x="4579584" y="5246364"/>
                <a:ext cx="104400" cy="82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E35FFA7-47DD-47E0-8659-B87F3E8F7C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575264" y="5242044"/>
                  <a:ext cx="113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3AF4ECA-A83D-42C0-9BF1-F05D9C9B076D}"/>
                    </a:ext>
                  </a:extLst>
                </p14:cNvPr>
                <p14:cNvContentPartPr/>
                <p14:nvPr/>
              </p14:nvContentPartPr>
              <p14:xfrm>
                <a:off x="4690824" y="5220804"/>
                <a:ext cx="180720" cy="90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3AF4ECA-A83D-42C0-9BF1-F05D9C9B076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86504" y="5216484"/>
                  <a:ext cx="189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9906079-4C5C-4FBF-B99C-E006BD419074}"/>
                    </a:ext>
                  </a:extLst>
                </p14:cNvPr>
                <p14:cNvContentPartPr/>
                <p14:nvPr/>
              </p14:nvContentPartPr>
              <p14:xfrm>
                <a:off x="4932744" y="5172564"/>
                <a:ext cx="98640" cy="146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9906079-4C5C-4FBF-B99C-E006BD41907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28424" y="5168244"/>
                  <a:ext cx="107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6D85054-5906-4980-99DF-58C507EEB984}"/>
                    </a:ext>
                  </a:extLst>
                </p14:cNvPr>
                <p14:cNvContentPartPr/>
                <p14:nvPr/>
              </p14:nvContentPartPr>
              <p14:xfrm>
                <a:off x="4987464" y="5264724"/>
                <a:ext cx="41400" cy="31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6D85054-5906-4980-99DF-58C507EEB98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83144" y="5260404"/>
                  <a:ext cx="50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7D95A94-77CE-4EE5-BC39-BB24A59A95DB}"/>
                    </a:ext>
                  </a:extLst>
                </p14:cNvPr>
                <p14:cNvContentPartPr/>
                <p14:nvPr/>
              </p14:nvContentPartPr>
              <p14:xfrm>
                <a:off x="5067024" y="5251764"/>
                <a:ext cx="241560" cy="52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7D95A94-77CE-4EE5-BC39-BB24A59A95D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062704" y="5247444"/>
                  <a:ext cx="250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C98BC9B-22CA-4145-9BF9-40934317CF41}"/>
                    </a:ext>
                  </a:extLst>
                </p14:cNvPr>
                <p14:cNvContentPartPr/>
                <p14:nvPr/>
              </p14:nvContentPartPr>
              <p14:xfrm>
                <a:off x="5341704" y="5243844"/>
                <a:ext cx="158040" cy="42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C98BC9B-22CA-4145-9BF9-40934317CF4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337384" y="5239524"/>
                  <a:ext cx="166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2BE4703-0CF1-4AAB-AB0E-0297F1DEB8B8}"/>
                    </a:ext>
                  </a:extLst>
                </p14:cNvPr>
                <p14:cNvContentPartPr/>
                <p14:nvPr/>
              </p14:nvContentPartPr>
              <p14:xfrm>
                <a:off x="5557344" y="5224404"/>
                <a:ext cx="184320" cy="69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2BE4703-0CF1-4AAB-AB0E-0297F1DEB8B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553024" y="5220084"/>
                  <a:ext cx="192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3F89EF4-D136-4835-ABA8-CB60C76409C6}"/>
                    </a:ext>
                  </a:extLst>
                </p14:cNvPr>
                <p14:cNvContentPartPr/>
                <p14:nvPr/>
              </p14:nvContentPartPr>
              <p14:xfrm>
                <a:off x="6166824" y="5090844"/>
                <a:ext cx="106560" cy="2584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3F89EF4-D136-4835-ABA8-CB60C76409C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62504" y="5086524"/>
                  <a:ext cx="115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2A3B28B-003B-4131-B729-3A8C67CD44C6}"/>
                    </a:ext>
                  </a:extLst>
                </p14:cNvPr>
                <p14:cNvContentPartPr/>
                <p14:nvPr/>
              </p14:nvContentPartPr>
              <p14:xfrm>
                <a:off x="6318384" y="5157084"/>
                <a:ext cx="72360" cy="93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2A3B28B-003B-4131-B729-3A8C67CD44C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14064" y="5152764"/>
                  <a:ext cx="8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13AB2DD-06AA-4150-BF4E-DEE34E607F6B}"/>
                    </a:ext>
                  </a:extLst>
                </p14:cNvPr>
                <p14:cNvContentPartPr/>
                <p14:nvPr/>
              </p14:nvContentPartPr>
              <p14:xfrm>
                <a:off x="6419904" y="5101284"/>
                <a:ext cx="72360" cy="1310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13AB2DD-06AA-4150-BF4E-DEE34E607F6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415584" y="5096964"/>
                  <a:ext cx="81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3E7A13E-2CF8-463C-AA12-CC2AC76C7095}"/>
                    </a:ext>
                  </a:extLst>
                </p14:cNvPr>
                <p14:cNvContentPartPr/>
                <p14:nvPr/>
              </p14:nvContentPartPr>
              <p14:xfrm>
                <a:off x="6547344" y="5081844"/>
                <a:ext cx="10800" cy="139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3E7A13E-2CF8-463C-AA12-CC2AC76C709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43024" y="5077524"/>
                  <a:ext cx="19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4AC0697-4088-4B9F-A764-5F852A2B1826}"/>
                    </a:ext>
                  </a:extLst>
                </p14:cNvPr>
                <p14:cNvContentPartPr/>
                <p14:nvPr/>
              </p14:nvContentPartPr>
              <p14:xfrm>
                <a:off x="6513504" y="5120364"/>
                <a:ext cx="91440" cy="15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4AC0697-4088-4B9F-A764-5F852A2B182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509184" y="5116044"/>
                  <a:ext cx="10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E0A2F2F-75B0-46A4-8047-CDC4171A7AC3}"/>
                    </a:ext>
                  </a:extLst>
                </p14:cNvPr>
                <p14:cNvContentPartPr/>
                <p14:nvPr/>
              </p14:nvContentPartPr>
              <p14:xfrm>
                <a:off x="6354024" y="5055564"/>
                <a:ext cx="47880" cy="16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E0A2F2F-75B0-46A4-8047-CDC4171A7AC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349704" y="5051244"/>
                  <a:ext cx="5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3773E2C-D790-4015-A84B-F704D17E14CC}"/>
                    </a:ext>
                  </a:extLst>
                </p14:cNvPr>
                <p14:cNvContentPartPr/>
                <p14:nvPr/>
              </p14:nvContentPartPr>
              <p14:xfrm>
                <a:off x="6721584" y="5126844"/>
                <a:ext cx="133560" cy="1231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3773E2C-D790-4015-A84B-F704D17E14C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17264" y="5122524"/>
                  <a:ext cx="142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081557B-8702-4AE2-9C38-E57E0354244A}"/>
                    </a:ext>
                  </a:extLst>
                </p14:cNvPr>
                <p14:cNvContentPartPr/>
                <p14:nvPr/>
              </p14:nvContentPartPr>
              <p14:xfrm>
                <a:off x="6847944" y="5042244"/>
                <a:ext cx="237960" cy="190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081557B-8702-4AE2-9C38-E57E0354244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43624" y="5037924"/>
                  <a:ext cx="24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512692F-720D-418A-9DCB-FF62C76A90D9}"/>
                    </a:ext>
                  </a:extLst>
                </p14:cNvPr>
                <p14:cNvContentPartPr/>
                <p14:nvPr/>
              </p14:nvContentPartPr>
              <p14:xfrm>
                <a:off x="7098144" y="5149884"/>
                <a:ext cx="87120" cy="83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512692F-720D-418A-9DCB-FF62C76A90D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93824" y="5145564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B3BE8F2-41CF-4F1C-9FC5-8E50AD2DF0B9}"/>
                    </a:ext>
                  </a:extLst>
                </p14:cNvPr>
                <p14:cNvContentPartPr/>
                <p14:nvPr/>
              </p14:nvContentPartPr>
              <p14:xfrm>
                <a:off x="7234224" y="5123244"/>
                <a:ext cx="100800" cy="87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B3BE8F2-41CF-4F1C-9FC5-8E50AD2DF0B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29904" y="5118924"/>
                  <a:ext cx="109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94C98FD-72F8-4D26-B1A0-CD8E4B0089CA}"/>
                    </a:ext>
                  </a:extLst>
                </p14:cNvPr>
                <p14:cNvContentPartPr/>
                <p14:nvPr/>
              </p14:nvContentPartPr>
              <p14:xfrm>
                <a:off x="7427184" y="5101284"/>
                <a:ext cx="89280" cy="590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94C98FD-72F8-4D26-B1A0-CD8E4B0089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422864" y="5096964"/>
                  <a:ext cx="97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7B0874E-0077-4785-9D6A-AAF3D4810700}"/>
                    </a:ext>
                  </a:extLst>
                </p14:cNvPr>
                <p14:cNvContentPartPr/>
                <p14:nvPr/>
              </p14:nvContentPartPr>
              <p14:xfrm>
                <a:off x="7473624" y="5094804"/>
                <a:ext cx="74880" cy="172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7B0874E-0077-4785-9D6A-AAF3D481070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69304" y="5090484"/>
                  <a:ext cx="83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E8A01C2-5CFA-40FD-A035-B6EAC3EA9D66}"/>
                    </a:ext>
                  </a:extLst>
                </p14:cNvPr>
                <p14:cNvContentPartPr/>
                <p14:nvPr/>
              </p14:nvContentPartPr>
              <p14:xfrm>
                <a:off x="7627344" y="5035044"/>
                <a:ext cx="36720" cy="1515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E8A01C2-5CFA-40FD-A035-B6EAC3EA9D6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23024" y="5030724"/>
                  <a:ext cx="45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7AB5422-067C-40D0-ACC3-91B18C7124BE}"/>
                    </a:ext>
                  </a:extLst>
                </p14:cNvPr>
                <p14:cNvContentPartPr/>
                <p14:nvPr/>
              </p14:nvContentPartPr>
              <p14:xfrm>
                <a:off x="7590984" y="5105604"/>
                <a:ext cx="153000" cy="140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7AB5422-067C-40D0-ACC3-91B18C7124B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586664" y="5101284"/>
                  <a:ext cx="161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2518280-6D19-456C-8B4C-64A471024BA4}"/>
                    </a:ext>
                  </a:extLst>
                </p14:cNvPr>
                <p14:cNvContentPartPr/>
                <p14:nvPr/>
              </p14:nvContentPartPr>
              <p14:xfrm>
                <a:off x="1000104" y="5652084"/>
                <a:ext cx="113400" cy="122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2518280-6D19-456C-8B4C-64A471024BA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5784" y="5647764"/>
                  <a:ext cx="122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E4AA19A-5862-4C50-9A44-0D094E8920A7}"/>
                    </a:ext>
                  </a:extLst>
                </p14:cNvPr>
                <p14:cNvContentPartPr/>
                <p14:nvPr/>
              </p14:nvContentPartPr>
              <p14:xfrm>
                <a:off x="1140504" y="5568924"/>
                <a:ext cx="68760" cy="1756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E4AA19A-5862-4C50-9A44-0D094E8920A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36184" y="5564604"/>
                  <a:ext cx="77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CF9B560-5805-46B8-8416-5950D5371A0B}"/>
                    </a:ext>
                  </a:extLst>
                </p14:cNvPr>
                <p14:cNvContentPartPr/>
                <p14:nvPr/>
              </p14:nvContentPartPr>
              <p14:xfrm>
                <a:off x="1222584" y="5642724"/>
                <a:ext cx="181440" cy="71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CF9B560-5805-46B8-8416-5950D5371A0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18264" y="5638404"/>
                  <a:ext cx="19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893F7E2-50B6-4903-9CD2-FDD19C141D73}"/>
                    </a:ext>
                  </a:extLst>
                </p14:cNvPr>
                <p14:cNvContentPartPr/>
                <p14:nvPr/>
              </p14:nvContentPartPr>
              <p14:xfrm>
                <a:off x="1564224" y="5648124"/>
                <a:ext cx="81720" cy="123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893F7E2-50B6-4903-9CD2-FDD19C141D7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59904" y="5643804"/>
                  <a:ext cx="90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9C76EA1-14E3-4961-9615-CF4970BD27CE}"/>
                    </a:ext>
                  </a:extLst>
                </p14:cNvPr>
                <p14:cNvContentPartPr/>
                <p14:nvPr/>
              </p14:nvContentPartPr>
              <p14:xfrm>
                <a:off x="1684104" y="5668644"/>
                <a:ext cx="67680" cy="61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9C76EA1-14E3-4961-9615-CF4970BD27C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79784" y="5664324"/>
                  <a:ext cx="76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7E58A2C-025C-4829-A420-9AF64F20A1CA}"/>
                    </a:ext>
                  </a:extLst>
                </p14:cNvPr>
                <p14:cNvContentPartPr/>
                <p14:nvPr/>
              </p14:nvContentPartPr>
              <p14:xfrm>
                <a:off x="1796064" y="5668284"/>
                <a:ext cx="52560" cy="85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7E58A2C-025C-4829-A420-9AF64F20A1C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791744" y="5663964"/>
                  <a:ext cx="61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0AD1C5E-E52D-4D68-9923-9FD9DE6972FE}"/>
                    </a:ext>
                  </a:extLst>
                </p14:cNvPr>
                <p14:cNvContentPartPr/>
                <p14:nvPr/>
              </p14:nvContentPartPr>
              <p14:xfrm>
                <a:off x="1878144" y="5672604"/>
                <a:ext cx="25560" cy="57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0AD1C5E-E52D-4D68-9923-9FD9DE6972F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873824" y="5668284"/>
                  <a:ext cx="34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5ECEBC1-B0C2-4BF9-96A5-FEDC4F6B6E6D}"/>
                    </a:ext>
                  </a:extLst>
                </p14:cNvPr>
                <p14:cNvContentPartPr/>
                <p14:nvPr/>
              </p14:nvContentPartPr>
              <p14:xfrm>
                <a:off x="1942584" y="5579004"/>
                <a:ext cx="147600" cy="1476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5ECEBC1-B0C2-4BF9-96A5-FEDC4F6B6E6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938264" y="5574684"/>
                  <a:ext cx="156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C215723-59B9-4B82-BA3C-3A9962F9F59C}"/>
                    </a:ext>
                  </a:extLst>
                </p14:cNvPr>
                <p14:cNvContentPartPr/>
                <p14:nvPr/>
              </p14:nvContentPartPr>
              <p14:xfrm>
                <a:off x="2025384" y="5643084"/>
                <a:ext cx="15120" cy="932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C215723-59B9-4B82-BA3C-3A9962F9F59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021064" y="5638764"/>
                  <a:ext cx="2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FFC370F-A730-4420-9FF6-99540B0E6D00}"/>
                    </a:ext>
                  </a:extLst>
                </p14:cNvPr>
                <p14:cNvContentPartPr/>
                <p14:nvPr/>
              </p14:nvContentPartPr>
              <p14:xfrm>
                <a:off x="2070384" y="5642004"/>
                <a:ext cx="160920" cy="83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FFC370F-A730-4420-9FF6-99540B0E6D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066064" y="5637684"/>
                  <a:ext cx="169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8F0077A-A53D-4857-93A2-3617A19A4BEB}"/>
                    </a:ext>
                  </a:extLst>
                </p14:cNvPr>
                <p14:cNvContentPartPr/>
                <p14:nvPr/>
              </p14:nvContentPartPr>
              <p14:xfrm>
                <a:off x="2214384" y="5628324"/>
                <a:ext cx="80640" cy="100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8F0077A-A53D-4857-93A2-3617A19A4BE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10064" y="5624004"/>
                  <a:ext cx="8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1636C07-6922-4EFA-8C03-ED6D0296614D}"/>
                    </a:ext>
                  </a:extLst>
                </p14:cNvPr>
                <p14:cNvContentPartPr/>
                <p14:nvPr/>
              </p14:nvContentPartPr>
              <p14:xfrm>
                <a:off x="2073624" y="5566044"/>
                <a:ext cx="32760" cy="4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1636C07-6922-4EFA-8C03-ED6D0296614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69304" y="5561724"/>
                  <a:ext cx="41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23E53A6-134B-4C3F-A063-2C2E14B5F3F9}"/>
                    </a:ext>
                  </a:extLst>
                </p14:cNvPr>
                <p14:cNvContentPartPr/>
                <p14:nvPr/>
              </p14:nvContentPartPr>
              <p14:xfrm>
                <a:off x="1895064" y="5535444"/>
                <a:ext cx="360" cy="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23E53A6-134B-4C3F-A063-2C2E14B5F3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0744" y="5531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B269AE8-DF4D-48E9-B01A-68A9F2287E18}"/>
                    </a:ext>
                  </a:extLst>
                </p14:cNvPr>
                <p14:cNvContentPartPr/>
                <p14:nvPr/>
              </p14:nvContentPartPr>
              <p14:xfrm>
                <a:off x="2486184" y="5578644"/>
                <a:ext cx="106560" cy="139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B269AE8-DF4D-48E9-B01A-68A9F2287E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481864" y="5574324"/>
                  <a:ext cx="115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46D6C92-8CC9-4DF2-88F9-D26824B0BA17}"/>
                    </a:ext>
                  </a:extLst>
                </p14:cNvPr>
                <p14:cNvContentPartPr/>
                <p14:nvPr/>
              </p14:nvContentPartPr>
              <p14:xfrm>
                <a:off x="2631624" y="5619324"/>
                <a:ext cx="73800" cy="68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46D6C92-8CC9-4DF2-88F9-D26824B0BA1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27304" y="5615004"/>
                  <a:ext cx="82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F4FDEA6-444E-47ED-8D77-2DF1EACDB869}"/>
                    </a:ext>
                  </a:extLst>
                </p14:cNvPr>
                <p14:cNvContentPartPr/>
                <p14:nvPr/>
              </p14:nvContentPartPr>
              <p14:xfrm>
                <a:off x="2729904" y="5544804"/>
                <a:ext cx="182520" cy="1443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F4FDEA6-444E-47ED-8D77-2DF1EACDB86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25584" y="5540484"/>
                  <a:ext cx="191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962295D-08B8-4642-A0DF-9AD2889ED417}"/>
                    </a:ext>
                  </a:extLst>
                </p14:cNvPr>
                <p14:cNvContentPartPr/>
                <p14:nvPr/>
              </p14:nvContentPartPr>
              <p14:xfrm>
                <a:off x="2947344" y="5535444"/>
                <a:ext cx="156960" cy="155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962295D-08B8-4642-A0DF-9AD2889ED41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43024" y="5531124"/>
                  <a:ext cx="165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71DC9FA-F1B9-4DC1-8F44-7DFDBD20E4F4}"/>
                    </a:ext>
                  </a:extLst>
                </p14:cNvPr>
                <p14:cNvContentPartPr/>
                <p14:nvPr/>
              </p14:nvContentPartPr>
              <p14:xfrm>
                <a:off x="3066504" y="5497644"/>
                <a:ext cx="75960" cy="2307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71DC9FA-F1B9-4DC1-8F44-7DFDBD20E4F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62184" y="5493324"/>
                  <a:ext cx="84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778EF2F-975B-44BB-BFB3-8F0AE59EE60B}"/>
                    </a:ext>
                  </a:extLst>
                </p14:cNvPr>
                <p14:cNvContentPartPr/>
                <p14:nvPr/>
              </p14:nvContentPartPr>
              <p14:xfrm>
                <a:off x="3150024" y="5510964"/>
                <a:ext cx="47520" cy="2116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778EF2F-975B-44BB-BFB3-8F0AE59EE60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45704" y="5506644"/>
                  <a:ext cx="56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E2A8D55-0284-49EB-B0C9-720252E9A8AD}"/>
                    </a:ext>
                  </a:extLst>
                </p14:cNvPr>
                <p14:cNvContentPartPr/>
                <p14:nvPr/>
              </p14:nvContentPartPr>
              <p14:xfrm>
                <a:off x="3231744" y="5589444"/>
                <a:ext cx="85680" cy="669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E2A8D55-0284-49EB-B0C9-720252E9A8A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227424" y="5585124"/>
                  <a:ext cx="94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E714422-17E0-4C9A-991A-CB7A8B3D0135}"/>
                    </a:ext>
                  </a:extLst>
                </p14:cNvPr>
                <p14:cNvContentPartPr/>
                <p14:nvPr/>
              </p14:nvContentPartPr>
              <p14:xfrm>
                <a:off x="3309864" y="5518164"/>
                <a:ext cx="137880" cy="135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E714422-17E0-4C9A-991A-CB7A8B3D013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05544" y="5513844"/>
                  <a:ext cx="146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01403A5-9464-47D5-8A93-5080C0751A12}"/>
                    </a:ext>
                  </a:extLst>
                </p14:cNvPr>
                <p14:cNvContentPartPr/>
                <p14:nvPr/>
              </p14:nvContentPartPr>
              <p14:xfrm>
                <a:off x="3626664" y="5527164"/>
                <a:ext cx="232200" cy="161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01403A5-9464-47D5-8A93-5080C0751A1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22344" y="5522844"/>
                  <a:ext cx="240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C3B56B6-2DFE-4BBE-BBE4-933A9FAACCD6}"/>
                    </a:ext>
                  </a:extLst>
                </p14:cNvPr>
                <p14:cNvContentPartPr/>
                <p14:nvPr/>
              </p14:nvContentPartPr>
              <p14:xfrm>
                <a:off x="3762744" y="5492244"/>
                <a:ext cx="60840" cy="25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C3B56B6-2DFE-4BBE-BBE4-933A9FAACC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758424" y="5487924"/>
                  <a:ext cx="69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6ABFCF3-D008-45E1-8DAD-E2AE082EACAF}"/>
                    </a:ext>
                  </a:extLst>
                </p14:cNvPr>
                <p14:cNvContentPartPr/>
                <p14:nvPr/>
              </p14:nvContentPartPr>
              <p14:xfrm>
                <a:off x="4044624" y="5579364"/>
                <a:ext cx="90360" cy="42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6ABFCF3-D008-45E1-8DAD-E2AE082EACA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40304" y="5575044"/>
                  <a:ext cx="99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4E41682-F47B-4A07-9C75-EC8D07E79FC0}"/>
                    </a:ext>
                  </a:extLst>
                </p14:cNvPr>
                <p14:cNvContentPartPr/>
                <p14:nvPr/>
              </p14:nvContentPartPr>
              <p14:xfrm>
                <a:off x="4087824" y="5569644"/>
                <a:ext cx="51480" cy="174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4E41682-F47B-4A07-9C75-EC8D07E79F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83504" y="5565324"/>
                  <a:ext cx="60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22F574E-3311-4245-AF06-8FE60C19EEE1}"/>
                    </a:ext>
                  </a:extLst>
                </p14:cNvPr>
                <p14:cNvContentPartPr/>
                <p14:nvPr/>
              </p14:nvContentPartPr>
              <p14:xfrm>
                <a:off x="4274304" y="5497284"/>
                <a:ext cx="84600" cy="1299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22F574E-3311-4245-AF06-8FE60C19EE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69984" y="5492964"/>
                  <a:ext cx="93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788BE69-13CC-4580-AB74-281C8569907D}"/>
                    </a:ext>
                  </a:extLst>
                </p14:cNvPr>
                <p14:cNvContentPartPr/>
                <p14:nvPr/>
              </p14:nvContentPartPr>
              <p14:xfrm>
                <a:off x="4407144" y="5471364"/>
                <a:ext cx="10800" cy="148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788BE69-13CC-4580-AB74-281C8569907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02824" y="5467044"/>
                  <a:ext cx="19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E8A00C5-C49B-494A-A06E-6E033FFAA5C8}"/>
                    </a:ext>
                  </a:extLst>
                </p14:cNvPr>
                <p14:cNvContentPartPr/>
                <p14:nvPr/>
              </p14:nvContentPartPr>
              <p14:xfrm>
                <a:off x="4435224" y="5528244"/>
                <a:ext cx="128880" cy="1015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E8A00C5-C49B-494A-A06E-6E033FFAA5C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30904" y="5523924"/>
                  <a:ext cx="137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1B1FE88-51BF-4563-9383-0817EC00B43E}"/>
                    </a:ext>
                  </a:extLst>
                </p14:cNvPr>
                <p14:cNvContentPartPr/>
                <p14:nvPr/>
              </p14:nvContentPartPr>
              <p14:xfrm>
                <a:off x="4557984" y="5466684"/>
                <a:ext cx="24120" cy="27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1B1FE88-51BF-4563-9383-0817EC00B4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53664" y="5462364"/>
                  <a:ext cx="32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1A2BA3D-EE0E-403A-BAA1-7C11843A9A12}"/>
                    </a:ext>
                  </a:extLst>
                </p14:cNvPr>
                <p14:cNvContentPartPr/>
                <p14:nvPr/>
              </p14:nvContentPartPr>
              <p14:xfrm>
                <a:off x="4580304" y="5481084"/>
                <a:ext cx="57600" cy="119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1A2BA3D-EE0E-403A-BAA1-7C11843A9A1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75984" y="5476764"/>
                  <a:ext cx="66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9C612A0-D1CE-4365-851A-C5A8B528BFB3}"/>
                    </a:ext>
                  </a:extLst>
                </p14:cNvPr>
                <p14:cNvContentPartPr/>
                <p14:nvPr/>
              </p14:nvContentPartPr>
              <p14:xfrm>
                <a:off x="4683624" y="5438604"/>
                <a:ext cx="24840" cy="154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9C612A0-D1CE-4365-851A-C5A8B528BFB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679304" y="5434284"/>
                  <a:ext cx="33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8EF4EAE-0461-4C42-9849-83CD5952EFA1}"/>
                    </a:ext>
                  </a:extLst>
                </p14:cNvPr>
                <p14:cNvContentPartPr/>
                <p14:nvPr/>
              </p14:nvContentPartPr>
              <p14:xfrm>
                <a:off x="4636104" y="5478564"/>
                <a:ext cx="117720" cy="226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8EF4EAE-0461-4C42-9849-83CD5952EFA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631784" y="5474244"/>
                  <a:ext cx="126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1515D64-E62F-4A83-B71B-FE012771D59C}"/>
                    </a:ext>
                  </a:extLst>
                </p14:cNvPr>
                <p14:cNvContentPartPr/>
                <p14:nvPr/>
              </p14:nvContentPartPr>
              <p14:xfrm>
                <a:off x="376944" y="4659564"/>
                <a:ext cx="186480" cy="249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1515D64-E62F-4A83-B71B-FE012771D59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2624" y="4655244"/>
                  <a:ext cx="195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A2AA0B1-E762-4609-9E70-2022CD152944}"/>
                    </a:ext>
                  </a:extLst>
                </p14:cNvPr>
                <p14:cNvContentPartPr/>
                <p14:nvPr/>
              </p14:nvContentPartPr>
              <p14:xfrm>
                <a:off x="418344" y="4911204"/>
                <a:ext cx="139320" cy="5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A2AA0B1-E762-4609-9E70-2022CD15294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14024" y="4906884"/>
                  <a:ext cx="147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A20E6DC-B642-4F8B-9D30-10B34E28C1C3}"/>
                    </a:ext>
                  </a:extLst>
                </p14:cNvPr>
                <p14:cNvContentPartPr/>
                <p14:nvPr/>
              </p14:nvContentPartPr>
              <p14:xfrm>
                <a:off x="332664" y="4895004"/>
                <a:ext cx="92520" cy="18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A20E6DC-B642-4F8B-9D30-10B34E28C1C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28344" y="4890684"/>
                  <a:ext cx="101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96168DB-F51F-4821-9918-73FBF5BFABE7}"/>
                    </a:ext>
                  </a:extLst>
                </p14:cNvPr>
                <p14:cNvContentPartPr/>
                <p14:nvPr/>
              </p14:nvContentPartPr>
              <p14:xfrm>
                <a:off x="698064" y="4691604"/>
                <a:ext cx="142920" cy="234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96168DB-F51F-4821-9918-73FBF5BFABE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3744" y="4687284"/>
                  <a:ext cx="151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0FB769D-A82C-490E-AACA-969886B6437A}"/>
                    </a:ext>
                  </a:extLst>
                </p14:cNvPr>
                <p14:cNvContentPartPr/>
                <p14:nvPr/>
              </p14:nvContentPartPr>
              <p14:xfrm>
                <a:off x="1035024" y="4682604"/>
                <a:ext cx="8280" cy="133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0FB769D-A82C-490E-AACA-969886B6437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0704" y="4678284"/>
                  <a:ext cx="1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0BA8D03-CAE9-4820-85B6-584BB17C85DB}"/>
                    </a:ext>
                  </a:extLst>
                </p14:cNvPr>
                <p14:cNvContentPartPr/>
                <p14:nvPr/>
              </p14:nvContentPartPr>
              <p14:xfrm>
                <a:off x="937464" y="4543284"/>
                <a:ext cx="154440" cy="125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0BA8D03-CAE9-4820-85B6-584BB17C85D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33144" y="4538964"/>
                  <a:ext cx="163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E7D36D7-2D01-4A20-8E58-41EC79DE2926}"/>
                    </a:ext>
                  </a:extLst>
                </p14:cNvPr>
                <p14:cNvContentPartPr/>
                <p14:nvPr/>
              </p14:nvContentPartPr>
              <p14:xfrm>
                <a:off x="3709824" y="5948364"/>
                <a:ext cx="96840" cy="889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E7D36D7-2D01-4A20-8E58-41EC79DE292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05504" y="5944044"/>
                  <a:ext cx="105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9A6E988-207F-413C-B089-8AE8592A5D6D}"/>
                    </a:ext>
                  </a:extLst>
                </p14:cNvPr>
                <p14:cNvContentPartPr/>
                <p14:nvPr/>
              </p14:nvContentPartPr>
              <p14:xfrm>
                <a:off x="3813864" y="5858364"/>
                <a:ext cx="96840" cy="152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9A6E988-207F-413C-B089-8AE8592A5D6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09544" y="5854044"/>
                  <a:ext cx="105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6DDD3EC-897B-4872-9502-74412CB043BF}"/>
                    </a:ext>
                  </a:extLst>
                </p14:cNvPr>
                <p14:cNvContentPartPr/>
                <p14:nvPr/>
              </p14:nvContentPartPr>
              <p14:xfrm>
                <a:off x="3900984" y="5921724"/>
                <a:ext cx="104040" cy="93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6DDD3EC-897B-4872-9502-74412CB043B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896664" y="5917404"/>
                  <a:ext cx="112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CF60BDD-EB5E-4DFA-9B77-7D7B949FFC27}"/>
                    </a:ext>
                  </a:extLst>
                </p14:cNvPr>
                <p14:cNvContentPartPr/>
                <p14:nvPr/>
              </p14:nvContentPartPr>
              <p14:xfrm>
                <a:off x="4038864" y="5834604"/>
                <a:ext cx="371160" cy="1540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CF60BDD-EB5E-4DFA-9B77-7D7B949FFC2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034544" y="5830284"/>
                  <a:ext cx="379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D2DD519-9190-47C8-B057-59119BF28F7C}"/>
                    </a:ext>
                  </a:extLst>
                </p14:cNvPr>
                <p14:cNvContentPartPr/>
                <p14:nvPr/>
              </p14:nvContentPartPr>
              <p14:xfrm>
                <a:off x="4415784" y="5821644"/>
                <a:ext cx="43200" cy="558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D2DD519-9190-47C8-B057-59119BF28F7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411464" y="5817324"/>
                  <a:ext cx="5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454AEE1-DB88-47BF-9BAB-BA813437BDC7}"/>
                    </a:ext>
                  </a:extLst>
                </p14:cNvPr>
                <p14:cNvContentPartPr/>
                <p14:nvPr/>
              </p14:nvContentPartPr>
              <p14:xfrm>
                <a:off x="4461144" y="5788884"/>
                <a:ext cx="131400" cy="1659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454AEE1-DB88-47BF-9BAB-BA813437BDC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456824" y="5784564"/>
                  <a:ext cx="140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57A4AC6-92B1-49F4-9A9C-8D808EBD1C81}"/>
                    </a:ext>
                  </a:extLst>
                </p14:cNvPr>
                <p14:cNvContentPartPr/>
                <p14:nvPr/>
              </p14:nvContentPartPr>
              <p14:xfrm>
                <a:off x="4626024" y="5849724"/>
                <a:ext cx="90360" cy="777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57A4AC6-92B1-49F4-9A9C-8D808EBD1C8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621704" y="5845404"/>
                  <a:ext cx="99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6FC44CB-4C63-4BC2-9695-0A4F369CD1ED}"/>
                    </a:ext>
                  </a:extLst>
                </p14:cNvPr>
                <p14:cNvContentPartPr/>
                <p14:nvPr/>
              </p14:nvContentPartPr>
              <p14:xfrm>
                <a:off x="4999344" y="5843244"/>
                <a:ext cx="10800" cy="1148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6FC44CB-4C63-4BC2-9695-0A4F369CD1E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995024" y="5838924"/>
                  <a:ext cx="19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8263C35-619B-4B15-A022-A95EFA909C7F}"/>
                    </a:ext>
                  </a:extLst>
                </p14:cNvPr>
                <p14:cNvContentPartPr/>
                <p14:nvPr/>
              </p14:nvContentPartPr>
              <p14:xfrm>
                <a:off x="4897104" y="5896524"/>
                <a:ext cx="234000" cy="630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8263C35-619B-4B15-A022-A95EFA909C7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892784" y="5892204"/>
                  <a:ext cx="242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C266821-090A-4763-8794-9A495974793C}"/>
                    </a:ext>
                  </a:extLst>
                </p14:cNvPr>
                <p14:cNvContentPartPr/>
                <p14:nvPr/>
              </p14:nvContentPartPr>
              <p14:xfrm>
                <a:off x="4930584" y="5802924"/>
                <a:ext cx="269640" cy="1188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C266821-090A-4763-8794-9A495974793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26264" y="5798604"/>
                  <a:ext cx="278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8010CEA-00FC-4B1A-8F0F-05917DF1FCD7}"/>
                    </a:ext>
                  </a:extLst>
                </p14:cNvPr>
                <p14:cNvContentPartPr/>
                <p14:nvPr/>
              </p14:nvContentPartPr>
              <p14:xfrm>
                <a:off x="5264664" y="5842164"/>
                <a:ext cx="171720" cy="104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8010CEA-00FC-4B1A-8F0F-05917DF1FCD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60344" y="5837844"/>
                  <a:ext cx="180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E7094BB-2E7C-4E32-B917-68E878720F26}"/>
                    </a:ext>
                  </a:extLst>
                </p14:cNvPr>
                <p14:cNvContentPartPr/>
                <p14:nvPr/>
              </p14:nvContentPartPr>
              <p14:xfrm>
                <a:off x="5451504" y="5844324"/>
                <a:ext cx="77400" cy="88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E7094BB-2E7C-4E32-B917-68E878720F2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447184" y="5840004"/>
                  <a:ext cx="86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5CA36EB-2055-441F-8845-C30EE847C712}"/>
                    </a:ext>
                  </a:extLst>
                </p14:cNvPr>
                <p14:cNvContentPartPr/>
                <p14:nvPr/>
              </p14:nvContentPartPr>
              <p14:xfrm>
                <a:off x="5537904" y="5750724"/>
                <a:ext cx="129240" cy="148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5CA36EB-2055-441F-8845-C30EE847C71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533584" y="5746404"/>
                  <a:ext cx="137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58BCEC6-2A83-431C-8463-D9C8840F007F}"/>
                    </a:ext>
                  </a:extLst>
                </p14:cNvPr>
                <p14:cNvContentPartPr/>
                <p14:nvPr/>
              </p14:nvContentPartPr>
              <p14:xfrm>
                <a:off x="5696304" y="5713644"/>
                <a:ext cx="115920" cy="1663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58BCEC6-2A83-431C-8463-D9C8840F007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691984" y="5709324"/>
                  <a:ext cx="12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F2F30F5-F999-4E38-821E-44B14033F34C}"/>
                    </a:ext>
                  </a:extLst>
                </p14:cNvPr>
                <p14:cNvContentPartPr/>
                <p14:nvPr/>
              </p14:nvContentPartPr>
              <p14:xfrm>
                <a:off x="5805024" y="5727324"/>
                <a:ext cx="26280" cy="766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F2F30F5-F999-4E38-821E-44B14033F34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800704" y="5723004"/>
                  <a:ext cx="34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1217129-026C-4E9F-ABDC-DCB5CA552531}"/>
                    </a:ext>
                  </a:extLst>
                </p14:cNvPr>
                <p14:cNvContentPartPr/>
                <p14:nvPr/>
              </p14:nvContentPartPr>
              <p14:xfrm>
                <a:off x="5644824" y="5630124"/>
                <a:ext cx="352440" cy="2332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1217129-026C-4E9F-ABDC-DCB5CA55253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640504" y="5625804"/>
                  <a:ext cx="361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79087C1-1773-4B1C-BCA1-7D446A4C98BC}"/>
                    </a:ext>
                  </a:extLst>
                </p14:cNvPr>
                <p14:cNvContentPartPr/>
                <p14:nvPr/>
              </p14:nvContentPartPr>
              <p14:xfrm>
                <a:off x="5955504" y="5795364"/>
                <a:ext cx="311760" cy="986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79087C1-1773-4B1C-BCA1-7D446A4C98B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51184" y="5791044"/>
                  <a:ext cx="320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4E726E4-2EBA-4C3C-B3DF-CA6AF5C384CC}"/>
                    </a:ext>
                  </a:extLst>
                </p14:cNvPr>
                <p14:cNvContentPartPr/>
                <p14:nvPr/>
              </p14:nvContentPartPr>
              <p14:xfrm>
                <a:off x="6473544" y="5739564"/>
                <a:ext cx="82440" cy="1026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4E726E4-2EBA-4C3C-B3DF-CA6AF5C384C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69224" y="5735244"/>
                  <a:ext cx="91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8D5BA63-3D74-48CF-864A-46DD977232B2}"/>
                    </a:ext>
                  </a:extLst>
                </p14:cNvPr>
                <p14:cNvContentPartPr/>
                <p14:nvPr/>
              </p14:nvContentPartPr>
              <p14:xfrm>
                <a:off x="6471384" y="5752884"/>
                <a:ext cx="86040" cy="1314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8D5BA63-3D74-48CF-864A-46DD977232B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467064" y="5748564"/>
                  <a:ext cx="94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BB9CFBA-4F57-4E6F-91FC-A985D6F5F814}"/>
                    </a:ext>
                  </a:extLst>
                </p14:cNvPr>
                <p14:cNvContentPartPr/>
                <p14:nvPr/>
              </p14:nvContentPartPr>
              <p14:xfrm>
                <a:off x="6571104" y="5750364"/>
                <a:ext cx="119880" cy="1652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BB9CFBA-4F57-4E6F-91FC-A985D6F5F81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566784" y="5746044"/>
                  <a:ext cx="128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13F0CDC-DAD3-4A59-A4A9-2BB4A52D0CD4}"/>
                    </a:ext>
                  </a:extLst>
                </p14:cNvPr>
                <p14:cNvContentPartPr/>
                <p14:nvPr/>
              </p14:nvContentPartPr>
              <p14:xfrm>
                <a:off x="6914904" y="5725884"/>
                <a:ext cx="32040" cy="1735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13F0CDC-DAD3-4A59-A4A9-2BB4A52D0CD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910584" y="5721564"/>
                  <a:ext cx="40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6BCEB08-09C0-4732-8063-3903B8C9E114}"/>
                    </a:ext>
                  </a:extLst>
                </p14:cNvPr>
                <p14:cNvContentPartPr/>
                <p14:nvPr/>
              </p14:nvContentPartPr>
              <p14:xfrm>
                <a:off x="6866664" y="5816964"/>
                <a:ext cx="104400" cy="36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6BCEB08-09C0-4732-8063-3903B8C9E11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62344" y="5812644"/>
                  <a:ext cx="113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6640DCA-F045-4FAE-A99E-50729540329E}"/>
                    </a:ext>
                  </a:extLst>
                </p14:cNvPr>
                <p14:cNvContentPartPr/>
                <p14:nvPr/>
              </p14:nvContentPartPr>
              <p14:xfrm>
                <a:off x="6982224" y="5787444"/>
                <a:ext cx="131400" cy="1036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6640DCA-F045-4FAE-A99E-50729540329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77904" y="5783124"/>
                  <a:ext cx="140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50A89DB-4C27-494F-BB68-3EC2C7D9959F}"/>
                    </a:ext>
                  </a:extLst>
                </p14:cNvPr>
                <p14:cNvContentPartPr/>
                <p14:nvPr/>
              </p14:nvContentPartPr>
              <p14:xfrm>
                <a:off x="7126944" y="5676204"/>
                <a:ext cx="360" cy="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50A89DB-4C27-494F-BB68-3EC2C7D995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22624" y="56718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EB5FAFA-19B9-44DF-A879-B6E4E5DFEDBD}"/>
                    </a:ext>
                  </a:extLst>
                </p14:cNvPr>
                <p14:cNvContentPartPr/>
                <p14:nvPr/>
              </p14:nvContentPartPr>
              <p14:xfrm>
                <a:off x="7139544" y="5697804"/>
                <a:ext cx="65880" cy="1864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EB5FAFA-19B9-44DF-A879-B6E4E5DFEDB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135224" y="5693484"/>
                  <a:ext cx="74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182D079-A1DF-412F-9E76-4E566B566EBD}"/>
                    </a:ext>
                  </a:extLst>
                </p14:cNvPr>
                <p14:cNvContentPartPr/>
                <p14:nvPr/>
              </p14:nvContentPartPr>
              <p14:xfrm>
                <a:off x="7222344" y="5751084"/>
                <a:ext cx="359640" cy="99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182D079-A1DF-412F-9E76-4E566B566EB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18024" y="5746764"/>
                  <a:ext cx="368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0BC66EE-8BCB-4718-8998-75D605173288}"/>
                    </a:ext>
                  </a:extLst>
                </p14:cNvPr>
                <p14:cNvContentPartPr/>
                <p14:nvPr/>
              </p14:nvContentPartPr>
              <p14:xfrm>
                <a:off x="7583424" y="5680884"/>
                <a:ext cx="53280" cy="34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0BC66EE-8BCB-4718-8998-75D60517328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579104" y="5676564"/>
                  <a:ext cx="61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4A8C44D-E866-4D13-BFF4-E83E9E108B5A}"/>
                    </a:ext>
                  </a:extLst>
                </p14:cNvPr>
                <p14:cNvContentPartPr/>
                <p14:nvPr/>
              </p14:nvContentPartPr>
              <p14:xfrm>
                <a:off x="7613304" y="5730204"/>
                <a:ext cx="101520" cy="1076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4A8C44D-E866-4D13-BFF4-E83E9E108B5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608984" y="5725884"/>
                  <a:ext cx="110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70577AA-B98F-444B-9D15-0D6F492326B9}"/>
                    </a:ext>
                  </a:extLst>
                </p14:cNvPr>
                <p14:cNvContentPartPr/>
                <p14:nvPr/>
              </p14:nvContentPartPr>
              <p14:xfrm>
                <a:off x="7750464" y="5708604"/>
                <a:ext cx="124920" cy="108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70577AA-B98F-444B-9D15-0D6F492326B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746144" y="5704284"/>
                  <a:ext cx="133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EB91367-15E4-4DE6-9E26-76B5644DE90B}"/>
                    </a:ext>
                  </a:extLst>
                </p14:cNvPr>
                <p14:cNvContentPartPr/>
                <p14:nvPr/>
              </p14:nvContentPartPr>
              <p14:xfrm>
                <a:off x="812544" y="5983644"/>
                <a:ext cx="14760" cy="1278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EB91367-15E4-4DE6-9E26-76B5644DE90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08224" y="5979324"/>
                  <a:ext cx="23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9008122-C435-4D31-A666-E606ED964142}"/>
                    </a:ext>
                  </a:extLst>
                </p14:cNvPr>
                <p14:cNvContentPartPr/>
                <p14:nvPr/>
              </p14:nvContentPartPr>
              <p14:xfrm>
                <a:off x="761064" y="6072204"/>
                <a:ext cx="115560" cy="363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9008122-C435-4D31-A666-E606ED96414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56744" y="6067884"/>
                  <a:ext cx="124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5C611CB-8135-41B3-A4DA-5BE0783BAECB}"/>
                    </a:ext>
                  </a:extLst>
                </p14:cNvPr>
                <p14:cNvContentPartPr/>
                <p14:nvPr/>
              </p14:nvContentPartPr>
              <p14:xfrm>
                <a:off x="731184" y="5972124"/>
                <a:ext cx="150840" cy="11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5C611CB-8135-41B3-A4DA-5BE0783BAEC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26864" y="5967804"/>
                  <a:ext cx="159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31FBB0E-1643-47A6-9E52-7F97A809856F}"/>
                    </a:ext>
                  </a:extLst>
                </p14:cNvPr>
                <p14:cNvContentPartPr/>
                <p14:nvPr/>
              </p14:nvContentPartPr>
              <p14:xfrm>
                <a:off x="914064" y="5998044"/>
                <a:ext cx="122760" cy="813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31FBB0E-1643-47A6-9E52-7F97A809856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9744" y="5993724"/>
                  <a:ext cx="131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B563BE3-5DC0-46D0-9285-75F04286F6CC}"/>
                    </a:ext>
                  </a:extLst>
                </p14:cNvPr>
                <p14:cNvContentPartPr/>
                <p14:nvPr/>
              </p14:nvContentPartPr>
              <p14:xfrm>
                <a:off x="1076424" y="6003444"/>
                <a:ext cx="70560" cy="658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B563BE3-5DC0-46D0-9285-75F04286F6C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72104" y="5999124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1191465-5048-4841-8282-185D14054443}"/>
                    </a:ext>
                  </a:extLst>
                </p14:cNvPr>
                <p14:cNvContentPartPr/>
                <p14:nvPr/>
              </p14:nvContentPartPr>
              <p14:xfrm>
                <a:off x="1230864" y="6005604"/>
                <a:ext cx="63000" cy="1890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1191465-5048-4841-8282-185D1405444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226544" y="6001284"/>
                  <a:ext cx="71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BF030F0-2E6F-439D-B112-993E72261531}"/>
                    </a:ext>
                  </a:extLst>
                </p14:cNvPr>
                <p14:cNvContentPartPr/>
                <p14:nvPr/>
              </p14:nvContentPartPr>
              <p14:xfrm>
                <a:off x="1366944" y="5986524"/>
                <a:ext cx="77040" cy="79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BF030F0-2E6F-439D-B112-993E7226153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362624" y="5982204"/>
                  <a:ext cx="85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019EA5C-B9F3-4717-9316-D095D472BB4B}"/>
                    </a:ext>
                  </a:extLst>
                </p14:cNvPr>
                <p14:cNvContentPartPr/>
                <p14:nvPr/>
              </p14:nvContentPartPr>
              <p14:xfrm>
                <a:off x="1476024" y="5998404"/>
                <a:ext cx="74520" cy="658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019EA5C-B9F3-4717-9316-D095D472BB4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471704" y="5994084"/>
                  <a:ext cx="8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00724A4-A731-4DDA-B35A-5527EEB1E6AA}"/>
                    </a:ext>
                  </a:extLst>
                </p14:cNvPr>
                <p14:cNvContentPartPr/>
                <p14:nvPr/>
              </p14:nvContentPartPr>
              <p14:xfrm>
                <a:off x="1573584" y="6008124"/>
                <a:ext cx="230040" cy="572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00724A4-A731-4DDA-B35A-5527EEB1E6A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569264" y="6003804"/>
                  <a:ext cx="238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D665162-0A4C-442E-BE0E-4676E4676370}"/>
                    </a:ext>
                  </a:extLst>
                </p14:cNvPr>
                <p14:cNvContentPartPr/>
                <p14:nvPr/>
              </p14:nvContentPartPr>
              <p14:xfrm>
                <a:off x="1871304" y="5934324"/>
                <a:ext cx="15480" cy="1202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D665162-0A4C-442E-BE0E-4676E467637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866984" y="5930004"/>
                  <a:ext cx="24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8BEE612-8CE6-4F49-8E39-F8331384BCF7}"/>
                    </a:ext>
                  </a:extLst>
                </p14:cNvPr>
                <p14:cNvContentPartPr/>
                <p14:nvPr/>
              </p14:nvContentPartPr>
              <p14:xfrm>
                <a:off x="1839624" y="5977164"/>
                <a:ext cx="72360" cy="464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8BEE612-8CE6-4F49-8E39-F8331384BCF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835304" y="5972844"/>
                  <a:ext cx="81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B3DD4E7-EFE0-4FF0-8539-AD839EA1B75C}"/>
                    </a:ext>
                  </a:extLst>
                </p14:cNvPr>
                <p14:cNvContentPartPr/>
                <p14:nvPr/>
              </p14:nvContentPartPr>
              <p14:xfrm>
                <a:off x="2131224" y="5968524"/>
                <a:ext cx="344520" cy="986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B3DD4E7-EFE0-4FF0-8539-AD839EA1B75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126904" y="5964204"/>
                  <a:ext cx="353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5CF7EB3-039B-45D4-A59A-0770C26A5132}"/>
                    </a:ext>
                  </a:extLst>
                </p14:cNvPr>
                <p14:cNvContentPartPr/>
                <p14:nvPr/>
              </p14:nvContentPartPr>
              <p14:xfrm>
                <a:off x="2498424" y="5900484"/>
                <a:ext cx="125280" cy="1393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5CF7EB3-039B-45D4-A59A-0770C26A513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494104" y="5896164"/>
                  <a:ext cx="133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0529836-75E7-4474-9583-5BD92CF0B64C}"/>
                    </a:ext>
                  </a:extLst>
                </p14:cNvPr>
                <p14:cNvContentPartPr/>
                <p14:nvPr/>
              </p14:nvContentPartPr>
              <p14:xfrm>
                <a:off x="2643864" y="5941524"/>
                <a:ext cx="171360" cy="698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0529836-75E7-4474-9583-5BD92CF0B64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639544" y="5937204"/>
                  <a:ext cx="18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74B7D92-F2B8-4073-81F6-762B2D148C78}"/>
                    </a:ext>
                  </a:extLst>
                </p14:cNvPr>
                <p14:cNvContentPartPr/>
                <p14:nvPr/>
              </p14:nvContentPartPr>
              <p14:xfrm>
                <a:off x="3041664" y="5898684"/>
                <a:ext cx="319680" cy="129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74B7D92-F2B8-4073-81F6-762B2D148C7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037344" y="5894364"/>
                  <a:ext cx="328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4CAE99E-D236-437F-9882-5FB55BA2C122}"/>
                    </a:ext>
                  </a:extLst>
                </p14:cNvPr>
                <p14:cNvContentPartPr/>
                <p14:nvPr/>
              </p14:nvContentPartPr>
              <p14:xfrm>
                <a:off x="3377184" y="5851164"/>
                <a:ext cx="136440" cy="1717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4CAE99E-D236-437F-9882-5FB55BA2C12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72864" y="5846844"/>
                  <a:ext cx="145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B4601D9-BB5A-4CF5-BEE3-85D82C22AFCE}"/>
                    </a:ext>
                  </a:extLst>
                </p14:cNvPr>
                <p14:cNvContentPartPr/>
                <p14:nvPr/>
              </p14:nvContentPartPr>
              <p14:xfrm>
                <a:off x="900024" y="6208284"/>
                <a:ext cx="262440" cy="173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B4601D9-BB5A-4CF5-BEE3-85D82C22AFC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95704" y="6203964"/>
                  <a:ext cx="271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7098F60-4CA9-4557-B36D-6B161440B3A3}"/>
                    </a:ext>
                  </a:extLst>
                </p14:cNvPr>
                <p14:cNvContentPartPr/>
                <p14:nvPr/>
              </p14:nvContentPartPr>
              <p14:xfrm>
                <a:off x="1215024" y="6182004"/>
                <a:ext cx="154080" cy="1612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7098F60-4CA9-4557-B36D-6B161440B3A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10704" y="6177684"/>
                  <a:ext cx="162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F03F13E-F762-4BD6-A6A2-1FB95DCFAF20}"/>
                    </a:ext>
                  </a:extLst>
                </p14:cNvPr>
                <p14:cNvContentPartPr/>
                <p14:nvPr/>
              </p14:nvContentPartPr>
              <p14:xfrm>
                <a:off x="1517784" y="6213684"/>
                <a:ext cx="113760" cy="1522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F03F13E-F762-4BD6-A6A2-1FB95DCFAF2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513464" y="6209364"/>
                  <a:ext cx="12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7BC24D7-CD22-4EB4-BED4-7147D35FD87D}"/>
                    </a:ext>
                  </a:extLst>
                </p14:cNvPr>
                <p14:cNvContentPartPr/>
                <p14:nvPr/>
              </p14:nvContentPartPr>
              <p14:xfrm>
                <a:off x="1651344" y="6320244"/>
                <a:ext cx="360" cy="3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7BC24D7-CD22-4EB4-BED4-7147D35FD8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47024" y="63159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224BD2F-91C3-4F60-A6AF-45B3D6B63742}"/>
                    </a:ext>
                  </a:extLst>
                </p14:cNvPr>
                <p14:cNvContentPartPr/>
                <p14:nvPr/>
              </p14:nvContentPartPr>
              <p14:xfrm>
                <a:off x="1664304" y="6273444"/>
                <a:ext cx="19800" cy="759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224BD2F-91C3-4F60-A6AF-45B3D6B6374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659984" y="6269124"/>
                  <a:ext cx="28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EC8A3AC-1F4C-45D5-B77A-2C81002276B1}"/>
                    </a:ext>
                  </a:extLst>
                </p14:cNvPr>
                <p14:cNvContentPartPr/>
                <p14:nvPr/>
              </p14:nvContentPartPr>
              <p14:xfrm>
                <a:off x="1717224" y="6178404"/>
                <a:ext cx="79920" cy="158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EC8A3AC-1F4C-45D5-B77A-2C81002276B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712904" y="6174084"/>
                  <a:ext cx="88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88E820A-D505-403F-A211-137E04AF2B7A}"/>
                    </a:ext>
                  </a:extLst>
                </p14:cNvPr>
                <p14:cNvContentPartPr/>
                <p14:nvPr/>
              </p14:nvContentPartPr>
              <p14:xfrm>
                <a:off x="1969944" y="6189204"/>
                <a:ext cx="114480" cy="1627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88E820A-D505-403F-A211-137E04AF2B7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965624" y="6184884"/>
                  <a:ext cx="123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DF26624-BC0F-4B06-8F26-B9A3055C70B1}"/>
                    </a:ext>
                  </a:extLst>
                </p14:cNvPr>
                <p14:cNvContentPartPr/>
                <p14:nvPr/>
              </p14:nvContentPartPr>
              <p14:xfrm>
                <a:off x="1972464" y="6255444"/>
                <a:ext cx="85320" cy="194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DF26624-BC0F-4B06-8F26-B9A3055C70B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968144" y="6251124"/>
                  <a:ext cx="93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A4559EF-6047-4E00-8AB9-50D1A02ECA64}"/>
                    </a:ext>
                  </a:extLst>
                </p14:cNvPr>
                <p14:cNvContentPartPr/>
                <p14:nvPr/>
              </p14:nvContentPartPr>
              <p14:xfrm>
                <a:off x="2091264" y="6221964"/>
                <a:ext cx="198360" cy="1170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A4559EF-6047-4E00-8AB9-50D1A02ECA6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086944" y="6217644"/>
                  <a:ext cx="207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6C53A73-2102-4395-AD75-C7CA75FDA863}"/>
                    </a:ext>
                  </a:extLst>
                </p14:cNvPr>
                <p14:cNvContentPartPr/>
                <p14:nvPr/>
              </p14:nvContentPartPr>
              <p14:xfrm>
                <a:off x="2278824" y="6239244"/>
                <a:ext cx="72000" cy="95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6C53A73-2102-4395-AD75-C7CA75FDA86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274504" y="6234924"/>
                  <a:ext cx="80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7AD3D7D-7C92-4D83-85A7-2DF9F46E7BCC}"/>
                    </a:ext>
                  </a:extLst>
                </p14:cNvPr>
                <p14:cNvContentPartPr/>
                <p14:nvPr/>
              </p14:nvContentPartPr>
              <p14:xfrm>
                <a:off x="2370984" y="6231684"/>
                <a:ext cx="162720" cy="860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7AD3D7D-7C92-4D83-85A7-2DF9F46E7BC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66664" y="6227364"/>
                  <a:ext cx="171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D4825FE-8BDB-433E-8C69-B25F517123C2}"/>
                    </a:ext>
                  </a:extLst>
                </p14:cNvPr>
                <p14:cNvContentPartPr/>
                <p14:nvPr/>
              </p14:nvContentPartPr>
              <p14:xfrm>
                <a:off x="2531184" y="6183084"/>
                <a:ext cx="89640" cy="1368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D4825FE-8BDB-433E-8C69-B25F517123C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526864" y="6178764"/>
                  <a:ext cx="98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3382EE2-062C-4D10-A9D6-D9D40A001D7F}"/>
                    </a:ext>
                  </a:extLst>
                </p14:cNvPr>
                <p14:cNvContentPartPr/>
                <p14:nvPr/>
              </p14:nvContentPartPr>
              <p14:xfrm>
                <a:off x="2630544" y="6239604"/>
                <a:ext cx="82440" cy="846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3382EE2-062C-4D10-A9D6-D9D40A001D7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626224" y="6235284"/>
                  <a:ext cx="91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A56E958-8997-4D35-A400-85024A78A907}"/>
                    </a:ext>
                  </a:extLst>
                </p14:cNvPr>
                <p14:cNvContentPartPr/>
                <p14:nvPr/>
              </p14:nvContentPartPr>
              <p14:xfrm>
                <a:off x="2735304" y="6157524"/>
                <a:ext cx="287280" cy="2552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A56E958-8997-4D35-A400-85024A78A90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730984" y="6153204"/>
                  <a:ext cx="295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085F102-A2B4-49B0-9345-BF97EF54FC6B}"/>
                    </a:ext>
                  </a:extLst>
                </p14:cNvPr>
                <p14:cNvContentPartPr/>
                <p14:nvPr/>
              </p14:nvContentPartPr>
              <p14:xfrm>
                <a:off x="3151104" y="6239244"/>
                <a:ext cx="323280" cy="925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085F102-A2B4-49B0-9345-BF97EF54FC6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146784" y="6234924"/>
                  <a:ext cx="331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9DF766F-5E28-44DE-B7DF-EC5002C1C056}"/>
                    </a:ext>
                  </a:extLst>
                </p14:cNvPr>
                <p14:cNvContentPartPr/>
                <p14:nvPr/>
              </p14:nvContentPartPr>
              <p14:xfrm>
                <a:off x="3623784" y="6165804"/>
                <a:ext cx="126720" cy="1641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9DF766F-5E28-44DE-B7DF-EC5002C1C05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619464" y="6161484"/>
                  <a:ext cx="135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910F191-AF3F-4463-B76D-50CF5FBCBC95}"/>
                    </a:ext>
                  </a:extLst>
                </p14:cNvPr>
                <p14:cNvContentPartPr/>
                <p14:nvPr/>
              </p14:nvContentPartPr>
              <p14:xfrm>
                <a:off x="3795144" y="6141324"/>
                <a:ext cx="193680" cy="1645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910F191-AF3F-4463-B76D-50CF5FBCBC9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790824" y="6137004"/>
                  <a:ext cx="202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9766E10-19D1-4628-9582-547928C989E7}"/>
                    </a:ext>
                  </a:extLst>
                </p14:cNvPr>
                <p14:cNvContentPartPr/>
                <p14:nvPr/>
              </p14:nvContentPartPr>
              <p14:xfrm>
                <a:off x="3961824" y="6135564"/>
                <a:ext cx="155520" cy="1569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9766E10-19D1-4628-9582-547928C989E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957504" y="6130884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2607C0B-D8F6-4907-98AD-AAA393E2A083}"/>
                    </a:ext>
                  </a:extLst>
                </p14:cNvPr>
                <p14:cNvContentPartPr/>
                <p14:nvPr/>
              </p14:nvContentPartPr>
              <p14:xfrm>
                <a:off x="4129584" y="6217284"/>
                <a:ext cx="146520" cy="99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2607C0B-D8F6-4907-98AD-AAA393E2A08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125264" y="6212964"/>
                  <a:ext cx="155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10FCFC5-E2F3-4592-94A2-6D963DA41124}"/>
                    </a:ext>
                  </a:extLst>
                </p14:cNvPr>
                <p14:cNvContentPartPr/>
                <p14:nvPr/>
              </p14:nvContentPartPr>
              <p14:xfrm>
                <a:off x="4305264" y="6141684"/>
                <a:ext cx="294840" cy="1555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10FCFC5-E2F3-4592-94A2-6D963DA4112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300944" y="6137364"/>
                  <a:ext cx="303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43E6768-4DBF-4001-B8D8-1CE0A15B1E62}"/>
                    </a:ext>
                  </a:extLst>
                </p14:cNvPr>
                <p14:cNvContentPartPr/>
                <p14:nvPr/>
              </p14:nvContentPartPr>
              <p14:xfrm>
                <a:off x="4712424" y="6189924"/>
                <a:ext cx="108360" cy="2160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43E6768-4DBF-4001-B8D8-1CE0A15B1E6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708104" y="6185604"/>
                  <a:ext cx="117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089CA29-1B15-4513-A444-36B7A921B2F8}"/>
                    </a:ext>
                  </a:extLst>
                </p14:cNvPr>
                <p14:cNvContentPartPr/>
                <p14:nvPr/>
              </p14:nvContentPartPr>
              <p14:xfrm>
                <a:off x="4834104" y="6198924"/>
                <a:ext cx="75600" cy="975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089CA29-1B15-4513-A444-36B7A921B2F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829784" y="6194604"/>
                  <a:ext cx="84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21B87C7-B672-4566-A046-87760F887CD9}"/>
                    </a:ext>
                  </a:extLst>
                </p14:cNvPr>
                <p14:cNvContentPartPr/>
                <p14:nvPr/>
              </p14:nvContentPartPr>
              <p14:xfrm>
                <a:off x="4958664" y="6105684"/>
                <a:ext cx="323640" cy="1904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21B87C7-B672-4566-A046-87760F887CD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954344" y="6101364"/>
                  <a:ext cx="332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6E34B2A-E9D1-4229-9BEA-A555A7CE489D}"/>
                    </a:ext>
                  </a:extLst>
                </p14:cNvPr>
                <p14:cNvContentPartPr/>
                <p14:nvPr/>
              </p14:nvContentPartPr>
              <p14:xfrm>
                <a:off x="5007984" y="6103524"/>
                <a:ext cx="30240" cy="79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6E34B2A-E9D1-4229-9BEA-A555A7CE489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003664" y="6099204"/>
                  <a:ext cx="38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430AF17-6218-48EE-9162-4B509A6D80AC}"/>
                    </a:ext>
                  </a:extLst>
                </p14:cNvPr>
                <p14:cNvContentPartPr/>
                <p14:nvPr/>
              </p14:nvContentPartPr>
              <p14:xfrm>
                <a:off x="5512704" y="6145644"/>
                <a:ext cx="5040" cy="1378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430AF17-6218-48EE-9162-4B509A6D80A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508384" y="6141324"/>
                  <a:ext cx="13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A16EB14-7D79-481B-A2D1-E3F65D4F44A9}"/>
                    </a:ext>
                  </a:extLst>
                </p14:cNvPr>
                <p14:cNvContentPartPr/>
                <p14:nvPr/>
              </p14:nvContentPartPr>
              <p14:xfrm>
                <a:off x="5403624" y="6106044"/>
                <a:ext cx="185760" cy="1688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A16EB14-7D79-481B-A2D1-E3F65D4F44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399304" y="6101724"/>
                  <a:ext cx="194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2E0DD75-E429-40CB-8767-B66535EBE925}"/>
                    </a:ext>
                  </a:extLst>
                </p14:cNvPr>
                <p14:cNvContentPartPr/>
                <p14:nvPr/>
              </p14:nvContentPartPr>
              <p14:xfrm>
                <a:off x="5613504" y="6204324"/>
                <a:ext cx="101160" cy="83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2E0DD75-E429-40CB-8767-B66535EBE92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609184" y="6200004"/>
                  <a:ext cx="109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C3A697D-70AD-4ED0-A929-34012ED1487D}"/>
                    </a:ext>
                  </a:extLst>
                </p14:cNvPr>
                <p14:cNvContentPartPr/>
                <p14:nvPr/>
              </p14:nvContentPartPr>
              <p14:xfrm>
                <a:off x="5729064" y="6187044"/>
                <a:ext cx="16200" cy="597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C3A697D-70AD-4ED0-A929-34012ED1487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724744" y="6182724"/>
                  <a:ext cx="24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2D42D9A-ED00-4CD9-BB2B-465399700292}"/>
                    </a:ext>
                  </a:extLst>
                </p14:cNvPr>
                <p14:cNvContentPartPr/>
                <p14:nvPr/>
              </p14:nvContentPartPr>
              <p14:xfrm>
                <a:off x="5720784" y="6161124"/>
                <a:ext cx="141480" cy="1310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2D42D9A-ED00-4CD9-BB2B-46539970029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716464" y="6156804"/>
                  <a:ext cx="150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DD55635-9D66-4011-86CE-19E71AF83715}"/>
                    </a:ext>
                  </a:extLst>
                </p14:cNvPr>
                <p14:cNvContentPartPr/>
                <p14:nvPr/>
              </p14:nvContentPartPr>
              <p14:xfrm>
                <a:off x="5873064" y="6180204"/>
                <a:ext cx="104040" cy="968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DD55635-9D66-4011-86CE-19E71AF8371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868744" y="6175884"/>
                  <a:ext cx="112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5E04E8D-7FFB-4BBE-AF4A-2C3D1F5CA4B8}"/>
                    </a:ext>
                  </a:extLst>
                </p14:cNvPr>
                <p14:cNvContentPartPr/>
                <p14:nvPr/>
              </p14:nvContentPartPr>
              <p14:xfrm>
                <a:off x="5957664" y="6090204"/>
                <a:ext cx="109800" cy="1706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5E04E8D-7FFB-4BBE-AF4A-2C3D1F5CA4B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953344" y="6085884"/>
                  <a:ext cx="118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1C46A3F-4DBA-44D7-8F1A-D10D5F0E11B0}"/>
                    </a:ext>
                  </a:extLst>
                </p14:cNvPr>
                <p14:cNvContentPartPr/>
                <p14:nvPr/>
              </p14:nvContentPartPr>
              <p14:xfrm>
                <a:off x="6114624" y="6088764"/>
                <a:ext cx="143640" cy="158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1C46A3F-4DBA-44D7-8F1A-D10D5F0E11B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110304" y="6084444"/>
                  <a:ext cx="152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38A33D34-37D3-485F-819B-EF736E725328}"/>
                    </a:ext>
                  </a:extLst>
                </p14:cNvPr>
                <p14:cNvContentPartPr/>
                <p14:nvPr/>
              </p14:nvContentPartPr>
              <p14:xfrm>
                <a:off x="6250344" y="6086244"/>
                <a:ext cx="17640" cy="565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38A33D34-37D3-485F-819B-EF736E72532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246024" y="6081924"/>
                  <a:ext cx="26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7F30233-8247-482D-95A7-19F04907CB66}"/>
                    </a:ext>
                  </a:extLst>
                </p14:cNvPr>
                <p14:cNvContentPartPr/>
                <p14:nvPr/>
              </p14:nvContentPartPr>
              <p14:xfrm>
                <a:off x="6291744" y="6161844"/>
                <a:ext cx="156600" cy="69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7F30233-8247-482D-95A7-19F04907CB6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287424" y="6157524"/>
                  <a:ext cx="165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F1D6ED0-C716-48ED-B5AE-07D4527CEB85}"/>
                    </a:ext>
                  </a:extLst>
                </p14:cNvPr>
                <p14:cNvContentPartPr/>
                <p14:nvPr/>
              </p14:nvContentPartPr>
              <p14:xfrm>
                <a:off x="6593424" y="6130884"/>
                <a:ext cx="231480" cy="1004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F1D6ED0-C716-48ED-B5AE-07D4527CEB8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589104" y="6126564"/>
                  <a:ext cx="240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B2253E4-3344-455B-A904-0B0451DB1CFF}"/>
                    </a:ext>
                  </a:extLst>
                </p14:cNvPr>
                <p14:cNvContentPartPr/>
                <p14:nvPr/>
              </p14:nvContentPartPr>
              <p14:xfrm>
                <a:off x="6849384" y="6072924"/>
                <a:ext cx="138240" cy="1335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B2253E4-3344-455B-A904-0B0451DB1CF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845064" y="6068604"/>
                  <a:ext cx="146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CD3FA56-2D52-4487-933A-722BC3D2C79E}"/>
                    </a:ext>
                  </a:extLst>
                </p14:cNvPr>
                <p14:cNvContentPartPr/>
                <p14:nvPr/>
              </p14:nvContentPartPr>
              <p14:xfrm>
                <a:off x="7011384" y="6126924"/>
                <a:ext cx="104760" cy="874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CD3FA56-2D52-4487-933A-722BC3D2C79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007064" y="6122604"/>
                  <a:ext cx="113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833EB97B-B4C4-45B8-9F28-428251843EE6}"/>
                    </a:ext>
                  </a:extLst>
                </p14:cNvPr>
                <p14:cNvContentPartPr/>
                <p14:nvPr/>
              </p14:nvContentPartPr>
              <p14:xfrm>
                <a:off x="7122264" y="6035844"/>
                <a:ext cx="398160" cy="2840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833EB97B-B4C4-45B8-9F28-428251843EE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117944" y="6031524"/>
                  <a:ext cx="406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F5EDD5C-9DBB-452E-AD5B-D8993E1C4AAF}"/>
                    </a:ext>
                  </a:extLst>
                </p14:cNvPr>
                <p14:cNvContentPartPr/>
                <p14:nvPr/>
              </p14:nvContentPartPr>
              <p14:xfrm>
                <a:off x="7157904" y="6050244"/>
                <a:ext cx="115920" cy="234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F5EDD5C-9DBB-452E-AD5B-D8993E1C4AA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153584" y="6045924"/>
                  <a:ext cx="1245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D6605F5E-5359-4162-90B0-DDCC3E63F0E1}"/>
              </a:ext>
            </a:extLst>
          </p:cNvPr>
          <p:cNvGrpSpPr/>
          <p:nvPr/>
        </p:nvGrpSpPr>
        <p:grpSpPr>
          <a:xfrm>
            <a:off x="2100624" y="6518964"/>
            <a:ext cx="453600" cy="160920"/>
            <a:chOff x="2100624" y="6518964"/>
            <a:chExt cx="45360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EF1FE02-61A9-4FA7-AA9B-42308F6B9579}"/>
                    </a:ext>
                  </a:extLst>
                </p14:cNvPr>
                <p14:cNvContentPartPr/>
                <p14:nvPr/>
              </p14:nvContentPartPr>
              <p14:xfrm>
                <a:off x="2100624" y="6579444"/>
                <a:ext cx="330120" cy="316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EF1FE02-61A9-4FA7-AA9B-42308F6B957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096304" y="6575124"/>
                  <a:ext cx="338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F6A52CB-0B9F-4B73-9B5F-AC3ED4040C82}"/>
                    </a:ext>
                  </a:extLst>
                </p14:cNvPr>
                <p14:cNvContentPartPr/>
                <p14:nvPr/>
              </p14:nvContentPartPr>
              <p14:xfrm>
                <a:off x="2422104" y="6518964"/>
                <a:ext cx="132120" cy="1609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F6A52CB-0B9F-4B73-9B5F-AC3ED4040C8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417784" y="6514644"/>
                  <a:ext cx="1407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27719E4C-527B-49C4-98E0-A39D213AA235}"/>
              </a:ext>
            </a:extLst>
          </p:cNvPr>
          <p:cNvGrpSpPr/>
          <p:nvPr/>
        </p:nvGrpSpPr>
        <p:grpSpPr>
          <a:xfrm>
            <a:off x="2815944" y="6461004"/>
            <a:ext cx="1900440" cy="248400"/>
            <a:chOff x="2815944" y="6461004"/>
            <a:chExt cx="19004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6C4ABC9-ABE9-4B67-AA86-BE49F4ECC4A5}"/>
                    </a:ext>
                  </a:extLst>
                </p14:cNvPr>
                <p14:cNvContentPartPr/>
                <p14:nvPr/>
              </p14:nvContentPartPr>
              <p14:xfrm>
                <a:off x="2815944" y="6480804"/>
                <a:ext cx="148680" cy="1785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6C4ABC9-ABE9-4B67-AA86-BE49F4ECC4A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811624" y="6476484"/>
                  <a:ext cx="157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32092E6-6629-4A78-ADDF-D931CBB9F534}"/>
                    </a:ext>
                  </a:extLst>
                </p14:cNvPr>
                <p14:cNvContentPartPr/>
                <p14:nvPr/>
              </p14:nvContentPartPr>
              <p14:xfrm>
                <a:off x="3014664" y="6529044"/>
                <a:ext cx="105840" cy="1069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32092E6-6629-4A78-ADDF-D931CBB9F53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010344" y="6524724"/>
                  <a:ext cx="114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568C165-E082-4155-AA99-929833DE275E}"/>
                    </a:ext>
                  </a:extLst>
                </p14:cNvPr>
                <p14:cNvContentPartPr/>
                <p14:nvPr/>
              </p14:nvContentPartPr>
              <p14:xfrm>
                <a:off x="3115464" y="6517884"/>
                <a:ext cx="290520" cy="939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568C165-E082-4155-AA99-929833DE275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111144" y="6513564"/>
                  <a:ext cx="29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DB44D1D-D3FB-42F7-8D9D-28700B24BC65}"/>
                    </a:ext>
                  </a:extLst>
                </p14:cNvPr>
                <p14:cNvContentPartPr/>
                <p14:nvPr/>
              </p14:nvContentPartPr>
              <p14:xfrm>
                <a:off x="3464304" y="6464604"/>
                <a:ext cx="338760" cy="1350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DB44D1D-D3FB-42F7-8D9D-28700B24BC6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459984" y="6460284"/>
                  <a:ext cx="347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943E3DB-7E88-4BA7-B752-DEE2B35E70B8}"/>
                    </a:ext>
                  </a:extLst>
                </p14:cNvPr>
                <p14:cNvContentPartPr/>
                <p14:nvPr/>
              </p14:nvContentPartPr>
              <p14:xfrm>
                <a:off x="3783984" y="6490524"/>
                <a:ext cx="21960" cy="37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943E3DB-7E88-4BA7-B752-DEE2B35E70B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779664" y="6486204"/>
                  <a:ext cx="30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CE15D43-D4FB-415F-B1B8-B985ECC4F953}"/>
                    </a:ext>
                  </a:extLst>
                </p14:cNvPr>
                <p14:cNvContentPartPr/>
                <p14:nvPr/>
              </p14:nvContentPartPr>
              <p14:xfrm>
                <a:off x="3800184" y="6516804"/>
                <a:ext cx="276840" cy="1926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CE15D43-D4FB-415F-B1B8-B985ECC4F95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795864" y="6512484"/>
                  <a:ext cx="285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F002E13-E136-4CFD-AFF6-C2EF40AAC921}"/>
                    </a:ext>
                  </a:extLst>
                </p14:cNvPr>
                <p14:cNvContentPartPr/>
                <p14:nvPr/>
              </p14:nvContentPartPr>
              <p14:xfrm>
                <a:off x="4212384" y="6461004"/>
                <a:ext cx="357480" cy="1580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F002E13-E136-4CFD-AFF6-C2EF40AAC92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208064" y="6456684"/>
                  <a:ext cx="366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BE4027C-0329-4D3B-9C89-D1103581FD38}"/>
                    </a:ext>
                  </a:extLst>
                </p14:cNvPr>
                <p14:cNvContentPartPr/>
                <p14:nvPr/>
              </p14:nvContentPartPr>
              <p14:xfrm>
                <a:off x="4633224" y="6547044"/>
                <a:ext cx="83160" cy="79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BE4027C-0329-4D3B-9C89-D1103581FD3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628904" y="6542724"/>
                  <a:ext cx="91800" cy="1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61784E82-D874-4243-86D1-F303BD492548}"/>
              </a:ext>
            </a:extLst>
          </p:cNvPr>
          <p:cNvGrpSpPr/>
          <p:nvPr/>
        </p:nvGrpSpPr>
        <p:grpSpPr>
          <a:xfrm>
            <a:off x="4874784" y="6421764"/>
            <a:ext cx="658800" cy="223200"/>
            <a:chOff x="4874784" y="6421764"/>
            <a:chExt cx="65880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B0E2E60-12A2-4F9C-87A0-D6AE04885FC1}"/>
                    </a:ext>
                  </a:extLst>
                </p14:cNvPr>
                <p14:cNvContentPartPr/>
                <p14:nvPr/>
              </p14:nvContentPartPr>
              <p14:xfrm>
                <a:off x="4879464" y="6486204"/>
                <a:ext cx="9720" cy="900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B0E2E60-12A2-4F9C-87A0-D6AE04885FC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875144" y="6481884"/>
                  <a:ext cx="18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43D59213-5EC1-44A6-A4B7-3C4CDAA9FA79}"/>
                    </a:ext>
                  </a:extLst>
                </p14:cNvPr>
                <p14:cNvContentPartPr/>
                <p14:nvPr/>
              </p14:nvContentPartPr>
              <p14:xfrm>
                <a:off x="4874784" y="6463524"/>
                <a:ext cx="122400" cy="745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43D59213-5EC1-44A6-A4B7-3C4CDAA9FA7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870464" y="6459204"/>
                  <a:ext cx="131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C731A59-36B9-474B-A5E9-070DB396A88D}"/>
                    </a:ext>
                  </a:extLst>
                </p14:cNvPr>
                <p14:cNvContentPartPr/>
                <p14:nvPr/>
              </p14:nvContentPartPr>
              <p14:xfrm>
                <a:off x="4875144" y="6566484"/>
                <a:ext cx="124920" cy="180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C731A59-36B9-474B-A5E9-070DB396A88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870824" y="6562164"/>
                  <a:ext cx="133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359CF84-51D4-4992-BF3B-51AA725C7CA7}"/>
                    </a:ext>
                  </a:extLst>
                </p14:cNvPr>
                <p14:cNvContentPartPr/>
                <p14:nvPr/>
              </p14:nvContentPartPr>
              <p14:xfrm>
                <a:off x="5019504" y="6452724"/>
                <a:ext cx="130320" cy="1850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359CF84-51D4-4992-BF3B-51AA725C7CA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015184" y="6448404"/>
                  <a:ext cx="138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9E86A26-4B7A-42AB-88D5-41B61378E8C4}"/>
                    </a:ext>
                  </a:extLst>
                </p14:cNvPr>
                <p14:cNvContentPartPr/>
                <p14:nvPr/>
              </p14:nvContentPartPr>
              <p14:xfrm>
                <a:off x="5138304" y="6443004"/>
                <a:ext cx="142920" cy="2019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9E86A26-4B7A-42AB-88D5-41B61378E8C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133984" y="6438684"/>
                  <a:ext cx="151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E45D17F-45B5-4084-AEAC-CF7046985C26}"/>
                    </a:ext>
                  </a:extLst>
                </p14:cNvPr>
                <p14:cNvContentPartPr/>
                <p14:nvPr/>
              </p14:nvContentPartPr>
              <p14:xfrm>
                <a:off x="5304984" y="6421764"/>
                <a:ext cx="228600" cy="1670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E45D17F-45B5-4084-AEAC-CF7046985C2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300664" y="6417444"/>
                  <a:ext cx="2372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2EC63E0C-CF8D-4587-BDBE-C675EC75DC24}"/>
                  </a:ext>
                </a:extLst>
              </p14:cNvPr>
              <p14:cNvContentPartPr/>
              <p14:nvPr/>
            </p14:nvContentPartPr>
            <p14:xfrm>
              <a:off x="2564664" y="1438284"/>
              <a:ext cx="15480" cy="22284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2EC63E0C-CF8D-4587-BDBE-C675EC75DC2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2560344" y="1433964"/>
                <a:ext cx="2412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9AA8C6FB-FFBE-4EEB-8C2C-F17AAA81DA9E}"/>
              </a:ext>
            </a:extLst>
          </p:cNvPr>
          <p:cNvGrpSpPr/>
          <p:nvPr/>
        </p:nvGrpSpPr>
        <p:grpSpPr>
          <a:xfrm>
            <a:off x="7013904" y="2552484"/>
            <a:ext cx="491400" cy="181800"/>
            <a:chOff x="7013904" y="2552484"/>
            <a:chExt cx="49140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FB500D7-99BF-41C2-B0B8-4C3852DF69E0}"/>
                    </a:ext>
                  </a:extLst>
                </p14:cNvPr>
                <p14:cNvContentPartPr/>
                <p14:nvPr/>
              </p14:nvContentPartPr>
              <p14:xfrm>
                <a:off x="7013904" y="2552484"/>
                <a:ext cx="159120" cy="1818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FB500D7-99BF-41C2-B0B8-4C3852DF69E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009584" y="2548164"/>
                  <a:ext cx="167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1C3AAA0-F670-40FC-8599-DDB4E46FDD32}"/>
                    </a:ext>
                  </a:extLst>
                </p14:cNvPr>
                <p14:cNvContentPartPr/>
                <p14:nvPr/>
              </p14:nvContentPartPr>
              <p14:xfrm>
                <a:off x="7191384" y="2630604"/>
                <a:ext cx="313920" cy="914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1C3AAA0-F670-40FC-8599-DDB4E46FDD3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187064" y="2626284"/>
                  <a:ext cx="3225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uppieren 454">
            <a:extLst>
              <a:ext uri="{FF2B5EF4-FFF2-40B4-BE49-F238E27FC236}">
                <a16:creationId xmlns:a16="http://schemas.microsoft.com/office/drawing/2014/main" id="{BB7F4D29-A069-40B9-884C-36411F000525}"/>
              </a:ext>
            </a:extLst>
          </p:cNvPr>
          <p:cNvGrpSpPr/>
          <p:nvPr/>
        </p:nvGrpSpPr>
        <p:grpSpPr>
          <a:xfrm>
            <a:off x="7697904" y="2566884"/>
            <a:ext cx="598680" cy="172080"/>
            <a:chOff x="7697904" y="2566884"/>
            <a:chExt cx="59868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A1DB877-3EBE-4248-B2E7-4B6AB240F9AE}"/>
                    </a:ext>
                  </a:extLst>
                </p14:cNvPr>
                <p14:cNvContentPartPr/>
                <p14:nvPr/>
              </p14:nvContentPartPr>
              <p14:xfrm>
                <a:off x="7697904" y="2603604"/>
                <a:ext cx="292320" cy="1353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A1DB877-3EBE-4248-B2E7-4B6AB240F9A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693584" y="2599284"/>
                  <a:ext cx="30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97EE239-3A5D-47D9-AD4B-3328BBCF86D9}"/>
                    </a:ext>
                  </a:extLst>
                </p14:cNvPr>
                <p14:cNvContentPartPr/>
                <p14:nvPr/>
              </p14:nvContentPartPr>
              <p14:xfrm>
                <a:off x="7980144" y="2566884"/>
                <a:ext cx="33840" cy="417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97EE239-3A5D-47D9-AD4B-3328BBCF86D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975824" y="2562564"/>
                  <a:ext cx="4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8659D31-9412-45CB-BBE2-B0439455FD2B}"/>
                    </a:ext>
                  </a:extLst>
                </p14:cNvPr>
                <p14:cNvContentPartPr/>
                <p14:nvPr/>
              </p14:nvContentPartPr>
              <p14:xfrm>
                <a:off x="8027304" y="2609724"/>
                <a:ext cx="269280" cy="943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8659D31-9412-45CB-BBE2-B0439455FD2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022984" y="2605404"/>
                  <a:ext cx="2779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uppieren 453">
            <a:extLst>
              <a:ext uri="{FF2B5EF4-FFF2-40B4-BE49-F238E27FC236}">
                <a16:creationId xmlns:a16="http://schemas.microsoft.com/office/drawing/2014/main" id="{DB96F907-8575-48B4-A8A0-F6EA0226CDEA}"/>
              </a:ext>
            </a:extLst>
          </p:cNvPr>
          <p:cNvGrpSpPr/>
          <p:nvPr/>
        </p:nvGrpSpPr>
        <p:grpSpPr>
          <a:xfrm>
            <a:off x="8607624" y="2391564"/>
            <a:ext cx="2141280" cy="325080"/>
            <a:chOff x="8607624" y="2391564"/>
            <a:chExt cx="214128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136313A-B2E1-4949-8A10-6321F165462A}"/>
                    </a:ext>
                  </a:extLst>
                </p14:cNvPr>
                <p14:cNvContentPartPr/>
                <p14:nvPr/>
              </p14:nvContentPartPr>
              <p14:xfrm>
                <a:off x="8607624" y="2495604"/>
                <a:ext cx="185040" cy="2210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136313A-B2E1-4949-8A10-6321F165462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603304" y="2491284"/>
                  <a:ext cx="193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62E22EE-49DF-4582-BC96-7570535643EE}"/>
                    </a:ext>
                  </a:extLst>
                </p14:cNvPr>
                <p14:cNvContentPartPr/>
                <p14:nvPr/>
              </p14:nvContentPartPr>
              <p14:xfrm>
                <a:off x="8793024" y="2483004"/>
                <a:ext cx="345600" cy="2062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62E22EE-49DF-4582-BC96-7570535643E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788704" y="2478684"/>
                  <a:ext cx="354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F559D7E-3D04-400B-9C9C-C3F8042908FB}"/>
                    </a:ext>
                  </a:extLst>
                </p14:cNvPr>
                <p14:cNvContentPartPr/>
                <p14:nvPr/>
              </p14:nvContentPartPr>
              <p14:xfrm>
                <a:off x="8827224" y="2439084"/>
                <a:ext cx="76320" cy="151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F559D7E-3D04-400B-9C9C-C3F8042908F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822904" y="2434764"/>
                  <a:ext cx="84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E895563-45AD-48AC-8718-F4D7FE8712BD}"/>
                    </a:ext>
                  </a:extLst>
                </p14:cNvPr>
                <p14:cNvContentPartPr/>
                <p14:nvPr/>
              </p14:nvContentPartPr>
              <p14:xfrm>
                <a:off x="9249504" y="2557524"/>
                <a:ext cx="171720" cy="1051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E895563-45AD-48AC-8718-F4D7FE8712B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245184" y="2553204"/>
                  <a:ext cx="180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099E8CF-AA96-41E5-9C49-F52C508977FC}"/>
                    </a:ext>
                  </a:extLst>
                </p14:cNvPr>
                <p14:cNvContentPartPr/>
                <p14:nvPr/>
              </p14:nvContentPartPr>
              <p14:xfrm>
                <a:off x="9465144" y="2537364"/>
                <a:ext cx="194040" cy="1569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099E8CF-AA96-41E5-9C49-F52C508977F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460824" y="2533044"/>
                  <a:ext cx="202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3470066-A34D-4BED-9A02-65051CE8291F}"/>
                    </a:ext>
                  </a:extLst>
                </p14:cNvPr>
                <p14:cNvContentPartPr/>
                <p14:nvPr/>
              </p14:nvContentPartPr>
              <p14:xfrm>
                <a:off x="9694104" y="2437644"/>
                <a:ext cx="109080" cy="2131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3470066-A34D-4BED-9A02-65051CE8291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689784" y="2433324"/>
                  <a:ext cx="117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2CC090A-C742-4270-9A46-BB8C8DE292CF}"/>
                    </a:ext>
                  </a:extLst>
                </p14:cNvPr>
                <p14:cNvContentPartPr/>
                <p14:nvPr/>
              </p14:nvContentPartPr>
              <p14:xfrm>
                <a:off x="9785544" y="2459604"/>
                <a:ext cx="158760" cy="1864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2CC090A-C742-4270-9A46-BB8C8DE292C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781224" y="2455284"/>
                  <a:ext cx="167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59790B6-1A73-44CB-BCA8-0E8B4073266F}"/>
                    </a:ext>
                  </a:extLst>
                </p14:cNvPr>
                <p14:cNvContentPartPr/>
                <p14:nvPr/>
              </p14:nvContentPartPr>
              <p14:xfrm>
                <a:off x="10003344" y="2540964"/>
                <a:ext cx="171000" cy="745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59790B6-1A73-44CB-BCA8-0E8B4073266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999024" y="2536644"/>
                  <a:ext cx="179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E571A065-8565-4E8C-B49D-D13B1855E138}"/>
                    </a:ext>
                  </a:extLst>
                </p14:cNvPr>
                <p14:cNvContentPartPr/>
                <p14:nvPr/>
              </p14:nvContentPartPr>
              <p14:xfrm>
                <a:off x="10194144" y="2535924"/>
                <a:ext cx="63360" cy="968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E571A065-8565-4E8C-B49D-D13B1855E13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189824" y="2531604"/>
                  <a:ext cx="72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F51A122-4365-4EBD-BBB4-5F4C44EAFC61}"/>
                    </a:ext>
                  </a:extLst>
                </p14:cNvPr>
                <p14:cNvContentPartPr/>
                <p14:nvPr/>
              </p14:nvContentPartPr>
              <p14:xfrm>
                <a:off x="10294944" y="2410284"/>
                <a:ext cx="159480" cy="1958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F51A122-4365-4EBD-BBB4-5F4C44EAFC6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290624" y="2405964"/>
                  <a:ext cx="168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BFC2A9E7-FCA1-4D2C-881E-C4A9CA5BA33F}"/>
                    </a:ext>
                  </a:extLst>
                </p14:cNvPr>
                <p14:cNvContentPartPr/>
                <p14:nvPr/>
              </p14:nvContentPartPr>
              <p14:xfrm>
                <a:off x="10491504" y="2472204"/>
                <a:ext cx="122040" cy="1288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BFC2A9E7-FCA1-4D2C-881E-C4A9CA5BA33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487184" y="2467884"/>
                  <a:ext cx="13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595D2A8-F825-420E-953D-B244F7D9C17D}"/>
                    </a:ext>
                  </a:extLst>
                </p14:cNvPr>
                <p14:cNvContentPartPr/>
                <p14:nvPr/>
              </p14:nvContentPartPr>
              <p14:xfrm>
                <a:off x="10621104" y="2391564"/>
                <a:ext cx="127800" cy="204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595D2A8-F825-420E-953D-B244F7D9C17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616784" y="2387244"/>
                  <a:ext cx="1364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50624A81-88B4-4544-AB74-055EF33A248D}"/>
              </a:ext>
            </a:extLst>
          </p:cNvPr>
          <p:cNvGrpSpPr/>
          <p:nvPr/>
        </p:nvGrpSpPr>
        <p:grpSpPr>
          <a:xfrm>
            <a:off x="3435504" y="3927324"/>
            <a:ext cx="764640" cy="166680"/>
            <a:chOff x="3435504" y="3927324"/>
            <a:chExt cx="76464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69970BA3-DDC2-44B5-BEEE-AE9E3753477A}"/>
                    </a:ext>
                  </a:extLst>
                </p14:cNvPr>
                <p14:cNvContentPartPr/>
                <p14:nvPr/>
              </p14:nvContentPartPr>
              <p14:xfrm>
                <a:off x="3435504" y="3932004"/>
                <a:ext cx="474840" cy="1620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69970BA3-DDC2-44B5-BEEE-AE9E3753477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431184" y="3927684"/>
                  <a:ext cx="483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2F8DA6C-63F0-453D-A311-595C481E58C2}"/>
                    </a:ext>
                  </a:extLst>
                </p14:cNvPr>
                <p14:cNvContentPartPr/>
                <p14:nvPr/>
              </p14:nvContentPartPr>
              <p14:xfrm>
                <a:off x="3909984" y="3927324"/>
                <a:ext cx="290160" cy="1292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2F8DA6C-63F0-453D-A311-595C481E58C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905664" y="3923004"/>
                  <a:ext cx="2988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E693A982-00B8-44FE-9833-EB61E06A8B58}"/>
              </a:ext>
            </a:extLst>
          </p:cNvPr>
          <p:cNvGrpSpPr/>
          <p:nvPr/>
        </p:nvGrpSpPr>
        <p:grpSpPr>
          <a:xfrm>
            <a:off x="3973344" y="3391644"/>
            <a:ext cx="1330200" cy="448560"/>
            <a:chOff x="3973344" y="3391644"/>
            <a:chExt cx="133020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E786973-192B-4946-8B52-63683A336876}"/>
                    </a:ext>
                  </a:extLst>
                </p14:cNvPr>
                <p14:cNvContentPartPr/>
                <p14:nvPr/>
              </p14:nvContentPartPr>
              <p14:xfrm>
                <a:off x="3973344" y="3588204"/>
                <a:ext cx="790920" cy="2520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E786973-192B-4946-8B52-63683A33687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969024" y="3583884"/>
                  <a:ext cx="799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E4A9DD3-E974-4E51-9C98-395BA0A4C424}"/>
                    </a:ext>
                  </a:extLst>
                </p14:cNvPr>
                <p14:cNvContentPartPr/>
                <p14:nvPr/>
              </p14:nvContentPartPr>
              <p14:xfrm>
                <a:off x="4898544" y="3391644"/>
                <a:ext cx="176400" cy="1749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E4A9DD3-E974-4E51-9C98-395BA0A4C42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894224" y="3387324"/>
                  <a:ext cx="185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540357D-F3F9-45E8-B0BC-929130DB2429}"/>
                    </a:ext>
                  </a:extLst>
                </p14:cNvPr>
                <p14:cNvContentPartPr/>
                <p14:nvPr/>
              </p14:nvContentPartPr>
              <p14:xfrm>
                <a:off x="5020224" y="3406404"/>
                <a:ext cx="37440" cy="1447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540357D-F3F9-45E8-B0BC-929130DB242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015904" y="3402084"/>
                  <a:ext cx="46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CEF9644-35F8-4BD2-98A9-9EA27A59F646}"/>
                    </a:ext>
                  </a:extLst>
                </p14:cNvPr>
                <p14:cNvContentPartPr/>
                <p14:nvPr/>
              </p14:nvContentPartPr>
              <p14:xfrm>
                <a:off x="4932744" y="3539964"/>
                <a:ext cx="173520" cy="165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CEF9644-35F8-4BD2-98A9-9EA27A59F646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928424" y="3535644"/>
                  <a:ext cx="182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612872F-E82A-40E7-BE8C-339A8BA29752}"/>
                    </a:ext>
                  </a:extLst>
                </p14:cNvPr>
                <p14:cNvContentPartPr/>
                <p14:nvPr/>
              </p14:nvContentPartPr>
              <p14:xfrm>
                <a:off x="5161704" y="3434484"/>
                <a:ext cx="113400" cy="691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612872F-E82A-40E7-BE8C-339A8BA2975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157384" y="3430164"/>
                  <a:ext cx="122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D35C38D-9150-46B3-B55F-FDAC250329D5}"/>
                    </a:ext>
                  </a:extLst>
                </p14:cNvPr>
                <p14:cNvContentPartPr/>
                <p14:nvPr/>
              </p14:nvContentPartPr>
              <p14:xfrm>
                <a:off x="5219304" y="3422964"/>
                <a:ext cx="84240" cy="2030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D35C38D-9150-46B3-B55F-FDAC250329D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214984" y="3418644"/>
                  <a:ext cx="928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uppieren 479">
            <a:extLst>
              <a:ext uri="{FF2B5EF4-FFF2-40B4-BE49-F238E27FC236}">
                <a16:creationId xmlns:a16="http://schemas.microsoft.com/office/drawing/2014/main" id="{19D9A874-3E37-45AB-A644-E231557A92B3}"/>
              </a:ext>
            </a:extLst>
          </p:cNvPr>
          <p:cNvGrpSpPr/>
          <p:nvPr/>
        </p:nvGrpSpPr>
        <p:grpSpPr>
          <a:xfrm>
            <a:off x="5582904" y="3383724"/>
            <a:ext cx="363960" cy="105120"/>
            <a:chOff x="5582904" y="3383724"/>
            <a:chExt cx="36396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621C968-D179-41E2-AC5C-EC610633F797}"/>
                    </a:ext>
                  </a:extLst>
                </p14:cNvPr>
                <p14:cNvContentPartPr/>
                <p14:nvPr/>
              </p14:nvContentPartPr>
              <p14:xfrm>
                <a:off x="5582904" y="3395604"/>
                <a:ext cx="270000" cy="932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621C968-D179-41E2-AC5C-EC610633F79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578584" y="3391284"/>
                  <a:ext cx="278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4716B8E-5AE7-4046-AA87-841A9D517228}"/>
                    </a:ext>
                  </a:extLst>
                </p14:cNvPr>
                <p14:cNvContentPartPr/>
                <p14:nvPr/>
              </p14:nvContentPartPr>
              <p14:xfrm>
                <a:off x="5880984" y="3383724"/>
                <a:ext cx="65880" cy="838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4716B8E-5AE7-4046-AA87-841A9D51722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876664" y="3379404"/>
                  <a:ext cx="7452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64B1D986-6A1B-4B7F-BA0B-1D7E3B5FFB64}"/>
              </a:ext>
            </a:extLst>
          </p:cNvPr>
          <p:cNvGrpSpPr/>
          <p:nvPr/>
        </p:nvGrpSpPr>
        <p:grpSpPr>
          <a:xfrm>
            <a:off x="6175464" y="3276804"/>
            <a:ext cx="496800" cy="163080"/>
            <a:chOff x="6175464" y="3276804"/>
            <a:chExt cx="49680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B614901-81F7-4B46-BC3C-CD292D615E8C}"/>
                    </a:ext>
                  </a:extLst>
                </p14:cNvPr>
                <p14:cNvContentPartPr/>
                <p14:nvPr/>
              </p14:nvContentPartPr>
              <p14:xfrm>
                <a:off x="6175464" y="3276804"/>
                <a:ext cx="158040" cy="1630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B614901-81F7-4B46-BC3C-CD292D615E8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171144" y="3272484"/>
                  <a:ext cx="16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86B493F-7959-4C0C-BBB5-D0868BD3D752}"/>
                    </a:ext>
                  </a:extLst>
                </p14:cNvPr>
                <p14:cNvContentPartPr/>
                <p14:nvPr/>
              </p14:nvContentPartPr>
              <p14:xfrm>
                <a:off x="6348624" y="3345564"/>
                <a:ext cx="323640" cy="752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86B493F-7959-4C0C-BBB5-D0868BD3D75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344304" y="3341244"/>
                  <a:ext cx="3322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47B27673-4D5E-401B-9827-B8BD08B25677}"/>
              </a:ext>
            </a:extLst>
          </p:cNvPr>
          <p:cNvGrpSpPr/>
          <p:nvPr/>
        </p:nvGrpSpPr>
        <p:grpSpPr>
          <a:xfrm>
            <a:off x="6868824" y="3186444"/>
            <a:ext cx="1668960" cy="243000"/>
            <a:chOff x="6868824" y="3186444"/>
            <a:chExt cx="166896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9EA5931-E296-424E-A753-9EC980A8D9FD}"/>
                    </a:ext>
                  </a:extLst>
                </p14:cNvPr>
                <p14:cNvContentPartPr/>
                <p14:nvPr/>
              </p14:nvContentPartPr>
              <p14:xfrm>
                <a:off x="6952704" y="3291564"/>
                <a:ext cx="14760" cy="1378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9EA5931-E296-424E-A753-9EC980A8D9F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948384" y="3287244"/>
                  <a:ext cx="23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E2AA6FD-1B2C-4E27-B059-7787A2F02A7C}"/>
                    </a:ext>
                  </a:extLst>
                </p14:cNvPr>
                <p14:cNvContentPartPr/>
                <p14:nvPr/>
              </p14:nvContentPartPr>
              <p14:xfrm>
                <a:off x="6868824" y="3366444"/>
                <a:ext cx="185760" cy="435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E2AA6FD-1B2C-4E27-B059-7787A2F02A7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864504" y="3362124"/>
                  <a:ext cx="194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E71C3B1-6482-40CA-B1C5-08DCAF99BDC1}"/>
                    </a:ext>
                  </a:extLst>
                </p14:cNvPr>
                <p14:cNvContentPartPr/>
                <p14:nvPr/>
              </p14:nvContentPartPr>
              <p14:xfrm>
                <a:off x="6894384" y="3255204"/>
                <a:ext cx="147600" cy="68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E71C3B1-6482-40CA-B1C5-08DCAF99BDC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890064" y="3250884"/>
                  <a:ext cx="156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DA6B21F-AE75-4929-9691-2C966560D147}"/>
                    </a:ext>
                  </a:extLst>
                </p14:cNvPr>
                <p14:cNvContentPartPr/>
                <p14:nvPr/>
              </p14:nvContentPartPr>
              <p14:xfrm>
                <a:off x="7085184" y="3301644"/>
                <a:ext cx="64080" cy="90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DA6B21F-AE75-4929-9691-2C966560D14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080864" y="3297324"/>
                  <a:ext cx="72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06C0F29-46D5-42C6-A485-8AAE938A4B10}"/>
                    </a:ext>
                  </a:extLst>
                </p14:cNvPr>
                <p14:cNvContentPartPr/>
                <p14:nvPr/>
              </p14:nvContentPartPr>
              <p14:xfrm>
                <a:off x="7074384" y="3249444"/>
                <a:ext cx="117720" cy="1508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06C0F29-46D5-42C6-A485-8AAE938A4B1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070064" y="3245124"/>
                  <a:ext cx="126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D9BB024-EAC9-4B90-BD25-CA07CCFDA810}"/>
                    </a:ext>
                  </a:extLst>
                </p14:cNvPr>
                <p14:cNvContentPartPr/>
                <p14:nvPr/>
              </p14:nvContentPartPr>
              <p14:xfrm>
                <a:off x="7277784" y="3314964"/>
                <a:ext cx="106560" cy="8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D9BB024-EAC9-4B90-BD25-CA07CCFDA810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273464" y="3310644"/>
                  <a:ext cx="115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937BC30-2C1D-4A06-AB88-A5E8C8D0DA8F}"/>
                    </a:ext>
                  </a:extLst>
                </p14:cNvPr>
                <p14:cNvContentPartPr/>
                <p14:nvPr/>
              </p14:nvContentPartPr>
              <p14:xfrm>
                <a:off x="7424664" y="3224244"/>
                <a:ext cx="116280" cy="1519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937BC30-2C1D-4A06-AB88-A5E8C8D0DA8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420344" y="3219924"/>
                  <a:ext cx="124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1FB3171-E6D8-49F1-92E4-E8A9BCBDCEAC}"/>
                    </a:ext>
                  </a:extLst>
                </p14:cNvPr>
                <p14:cNvContentPartPr/>
                <p14:nvPr/>
              </p14:nvContentPartPr>
              <p14:xfrm>
                <a:off x="7562544" y="3227484"/>
                <a:ext cx="137160" cy="1458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1FB3171-E6D8-49F1-92E4-E8A9BCBDCEA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558224" y="3223164"/>
                  <a:ext cx="145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4D31900-E6AB-475F-A3CC-7366A0FDEFB1}"/>
                    </a:ext>
                  </a:extLst>
                </p14:cNvPr>
                <p14:cNvContentPartPr/>
                <p14:nvPr/>
              </p14:nvContentPartPr>
              <p14:xfrm>
                <a:off x="7765224" y="3314604"/>
                <a:ext cx="81360" cy="68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4D31900-E6AB-475F-A3CC-7366A0FDEFB1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760904" y="3310284"/>
                  <a:ext cx="90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A828846-5244-4777-B85E-91320A5121FA}"/>
                    </a:ext>
                  </a:extLst>
                </p14:cNvPr>
                <p14:cNvContentPartPr/>
                <p14:nvPr/>
              </p14:nvContentPartPr>
              <p14:xfrm>
                <a:off x="7924344" y="3219204"/>
                <a:ext cx="142920" cy="138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A828846-5244-4777-B85E-91320A5121F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920024" y="3214884"/>
                  <a:ext cx="151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C5E437AC-D7D1-4459-8F84-267548ADDC27}"/>
                    </a:ext>
                  </a:extLst>
                </p14:cNvPr>
                <p14:cNvContentPartPr/>
                <p14:nvPr/>
              </p14:nvContentPartPr>
              <p14:xfrm>
                <a:off x="8065464" y="3277164"/>
                <a:ext cx="45000" cy="684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C5E437AC-D7D1-4459-8F84-267548ADDC2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061144" y="3272844"/>
                  <a:ext cx="53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08DB654-C80C-4B8E-8489-744C259E3642}"/>
                    </a:ext>
                  </a:extLst>
                </p14:cNvPr>
                <p14:cNvContentPartPr/>
                <p14:nvPr/>
              </p14:nvContentPartPr>
              <p14:xfrm>
                <a:off x="8160504" y="3191124"/>
                <a:ext cx="140040" cy="1396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08DB654-C80C-4B8E-8489-744C259E364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156184" y="3186804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28540F88-1ACA-4892-B328-B6F798EED725}"/>
                    </a:ext>
                  </a:extLst>
                </p14:cNvPr>
                <p14:cNvContentPartPr/>
                <p14:nvPr/>
              </p14:nvContentPartPr>
              <p14:xfrm>
                <a:off x="8323584" y="3241164"/>
                <a:ext cx="109440" cy="900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28540F88-1ACA-4892-B328-B6F798EED725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319264" y="3236844"/>
                  <a:ext cx="118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A267FA46-675A-4250-90BE-C554C94FC57F}"/>
                    </a:ext>
                  </a:extLst>
                </p14:cNvPr>
                <p14:cNvContentPartPr/>
                <p14:nvPr/>
              </p14:nvContentPartPr>
              <p14:xfrm>
                <a:off x="8449224" y="3186444"/>
                <a:ext cx="88560" cy="127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A267FA46-675A-4250-90BE-C554C94FC57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444904" y="3182124"/>
                  <a:ext cx="972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8DBB4B3A-DB7F-40DE-ADA8-EFBFBEF8451B}"/>
                  </a:ext>
                </a:extLst>
              </p14:cNvPr>
              <p14:cNvContentPartPr/>
              <p14:nvPr/>
            </p14:nvContentPartPr>
            <p14:xfrm>
              <a:off x="4263144" y="3970884"/>
              <a:ext cx="16560" cy="824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8DBB4B3A-DB7F-40DE-ADA8-EFBFBEF8451B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4258824" y="3966564"/>
                <a:ext cx="2520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" name="Gruppieren 500">
            <a:extLst>
              <a:ext uri="{FF2B5EF4-FFF2-40B4-BE49-F238E27FC236}">
                <a16:creationId xmlns:a16="http://schemas.microsoft.com/office/drawing/2014/main" id="{54215602-6C2D-4E65-BF41-836306E55DE9}"/>
              </a:ext>
            </a:extLst>
          </p:cNvPr>
          <p:cNvGrpSpPr/>
          <p:nvPr/>
        </p:nvGrpSpPr>
        <p:grpSpPr>
          <a:xfrm>
            <a:off x="3368544" y="1487964"/>
            <a:ext cx="3438360" cy="1335960"/>
            <a:chOff x="3368544" y="1487964"/>
            <a:chExt cx="3438360" cy="13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90E5A47-741E-4241-A174-42C400343719}"/>
                    </a:ext>
                  </a:extLst>
                </p14:cNvPr>
                <p14:cNvContentPartPr/>
                <p14:nvPr/>
              </p14:nvContentPartPr>
              <p14:xfrm>
                <a:off x="6414864" y="2669844"/>
                <a:ext cx="245880" cy="1087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90E5A47-741E-4241-A174-42C400343719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410544" y="2665524"/>
                  <a:ext cx="254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EB51279-F443-4982-81AC-68F7F4061711}"/>
                    </a:ext>
                  </a:extLst>
                </p14:cNvPr>
                <p14:cNvContentPartPr/>
                <p14:nvPr/>
              </p14:nvContentPartPr>
              <p14:xfrm>
                <a:off x="6705384" y="2642124"/>
                <a:ext cx="101520" cy="1130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EB51279-F443-4982-81AC-68F7F4061711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701064" y="2637804"/>
                  <a:ext cx="110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1BB85FE-FCE7-4B76-8790-5580C822F5AB}"/>
                    </a:ext>
                  </a:extLst>
                </p14:cNvPr>
                <p14:cNvContentPartPr/>
                <p14:nvPr/>
              </p14:nvContentPartPr>
              <p14:xfrm>
                <a:off x="4278264" y="1487964"/>
                <a:ext cx="2520" cy="2062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1BB85FE-FCE7-4B76-8790-5580C822F5A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273944" y="1483644"/>
                  <a:ext cx="11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DDBAF959-CAAE-4AC9-B8EE-4021B7B58D77}"/>
                    </a:ext>
                  </a:extLst>
                </p14:cNvPr>
                <p14:cNvContentPartPr/>
                <p14:nvPr/>
              </p14:nvContentPartPr>
              <p14:xfrm>
                <a:off x="3375384" y="1641684"/>
                <a:ext cx="836640" cy="5662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DDBAF959-CAAE-4AC9-B8EE-4021B7B58D7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371064" y="1637364"/>
                  <a:ext cx="84528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C489699-3ABA-4CCE-9330-34DA52E31145}"/>
                    </a:ext>
                  </a:extLst>
                </p14:cNvPr>
                <p14:cNvContentPartPr/>
                <p14:nvPr/>
              </p14:nvContentPartPr>
              <p14:xfrm>
                <a:off x="4041384" y="1604964"/>
                <a:ext cx="185760" cy="1688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C489699-3ABA-4CCE-9330-34DA52E3114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037064" y="1600644"/>
                  <a:ext cx="194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3920DB0-4E2B-4485-ADF7-233C6A2DB8FE}"/>
                    </a:ext>
                  </a:extLst>
                </p14:cNvPr>
                <p14:cNvContentPartPr/>
                <p14:nvPr/>
              </p14:nvContentPartPr>
              <p14:xfrm>
                <a:off x="3390144" y="2188164"/>
                <a:ext cx="348480" cy="34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3920DB0-4E2B-4485-ADF7-233C6A2DB8FE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385824" y="2183844"/>
                  <a:ext cx="357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CA1A4A5-6EA8-42F0-80D9-4A683855FC1A}"/>
                    </a:ext>
                  </a:extLst>
                </p14:cNvPr>
                <p14:cNvContentPartPr/>
                <p14:nvPr/>
              </p14:nvContentPartPr>
              <p14:xfrm>
                <a:off x="3794064" y="2173764"/>
                <a:ext cx="519120" cy="237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CA1A4A5-6EA8-42F0-80D9-4A683855FC1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789744" y="2169444"/>
                  <a:ext cx="527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E0B58A2-D22C-47C7-A221-DFDC952B5035}"/>
                    </a:ext>
                  </a:extLst>
                </p14:cNvPr>
                <p14:cNvContentPartPr/>
                <p14:nvPr/>
              </p14:nvContentPartPr>
              <p14:xfrm>
                <a:off x="4435584" y="2174484"/>
                <a:ext cx="115560" cy="100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E0B58A2-D22C-47C7-A221-DFDC952B503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431264" y="2170164"/>
                  <a:ext cx="124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1C2F530-C3CD-49F2-979F-3B41AF514C98}"/>
                    </a:ext>
                  </a:extLst>
                </p14:cNvPr>
                <p14:cNvContentPartPr/>
                <p14:nvPr/>
              </p14:nvContentPartPr>
              <p14:xfrm>
                <a:off x="4651944" y="2184564"/>
                <a:ext cx="309960" cy="36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1C2F530-C3CD-49F2-979F-3B41AF514C9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647624" y="2180244"/>
                  <a:ext cx="318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986993A-B2AA-4374-86EE-91D71A9C5B22}"/>
                    </a:ext>
                  </a:extLst>
                </p14:cNvPr>
                <p14:cNvContentPartPr/>
                <p14:nvPr/>
              </p14:nvContentPartPr>
              <p14:xfrm>
                <a:off x="4908264" y="2232444"/>
                <a:ext cx="147240" cy="226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986993A-B2AA-4374-86EE-91D71A9C5B2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903944" y="2228124"/>
                  <a:ext cx="15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1DB43C8-7924-4939-B800-D59232E5B715}"/>
                    </a:ext>
                  </a:extLst>
                </p14:cNvPr>
                <p14:cNvContentPartPr/>
                <p14:nvPr/>
              </p14:nvContentPartPr>
              <p14:xfrm>
                <a:off x="3368544" y="2121204"/>
                <a:ext cx="15840" cy="2944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1DB43C8-7924-4939-B800-D59232E5B71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364224" y="2116884"/>
                  <a:ext cx="24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4DD238F-EE29-4F2E-AE64-9879438E2EDF}"/>
                    </a:ext>
                  </a:extLst>
                </p14:cNvPr>
                <p14:cNvContentPartPr/>
                <p14:nvPr/>
              </p14:nvContentPartPr>
              <p14:xfrm>
                <a:off x="5071344" y="2141364"/>
                <a:ext cx="14400" cy="271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4DD238F-EE29-4F2E-AE64-9879438E2ED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067024" y="2137044"/>
                  <a:ext cx="23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89939E8-D165-481E-A792-E045B73E73C8}"/>
                    </a:ext>
                  </a:extLst>
                </p14:cNvPr>
                <p14:cNvContentPartPr/>
                <p14:nvPr/>
              </p14:nvContentPartPr>
              <p14:xfrm>
                <a:off x="3446664" y="2267004"/>
                <a:ext cx="840600" cy="2206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89939E8-D165-481E-A792-E045B73E73C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442344" y="2262684"/>
                  <a:ext cx="849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B82AE76-57BA-47EA-86B5-C1E48E3BE943}"/>
                    </a:ext>
                  </a:extLst>
                </p14:cNvPr>
                <p14:cNvContentPartPr/>
                <p14:nvPr/>
              </p14:nvContentPartPr>
              <p14:xfrm>
                <a:off x="4306344" y="2377884"/>
                <a:ext cx="742320" cy="1083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B82AE76-57BA-47EA-86B5-C1E48E3BE94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302024" y="2373564"/>
                  <a:ext cx="750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668C763-01AF-4093-8625-4D6D987FFEB4}"/>
                    </a:ext>
                  </a:extLst>
                </p14:cNvPr>
                <p14:cNvContentPartPr/>
                <p14:nvPr/>
              </p14:nvContentPartPr>
              <p14:xfrm>
                <a:off x="4399584" y="2527644"/>
                <a:ext cx="88200" cy="147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668C763-01AF-4093-8625-4D6D987FFEB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395264" y="2523324"/>
                  <a:ext cx="96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4D72EA8-3BC9-4F69-8719-51CD756E83A2}"/>
                    </a:ext>
                  </a:extLst>
                </p14:cNvPr>
                <p14:cNvContentPartPr/>
                <p14:nvPr/>
              </p14:nvContentPartPr>
              <p14:xfrm>
                <a:off x="4479144" y="2543844"/>
                <a:ext cx="31320" cy="1227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4D72EA8-3BC9-4F69-8719-51CD756E83A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474824" y="2539524"/>
                  <a:ext cx="39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80651FE-D21F-4821-9888-6B9A879865DF}"/>
                    </a:ext>
                  </a:extLst>
                </p14:cNvPr>
                <p14:cNvContentPartPr/>
                <p14:nvPr/>
              </p14:nvContentPartPr>
              <p14:xfrm>
                <a:off x="4413984" y="2658684"/>
                <a:ext cx="176040" cy="198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80651FE-D21F-4821-9888-6B9A879865D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409664" y="2654364"/>
                  <a:ext cx="184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CB79265-5156-41E5-975A-296D215E7D85}"/>
                    </a:ext>
                  </a:extLst>
                </p14:cNvPr>
                <p14:cNvContentPartPr/>
                <p14:nvPr/>
              </p14:nvContentPartPr>
              <p14:xfrm>
                <a:off x="4595784" y="2581644"/>
                <a:ext cx="109800" cy="1422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CB79265-5156-41E5-975A-296D215E7D8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591464" y="2577324"/>
                  <a:ext cx="11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4AD7717-8D71-4B4E-B3C5-7CC70E758A20}"/>
                    </a:ext>
                  </a:extLst>
                </p14:cNvPr>
                <p14:cNvContentPartPr/>
                <p14:nvPr/>
              </p14:nvContentPartPr>
              <p14:xfrm>
                <a:off x="4875864" y="2699004"/>
                <a:ext cx="1351440" cy="51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4AD7717-8D71-4B4E-B3C5-7CC70E758A2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871544" y="2694684"/>
                  <a:ext cx="1360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2586D622-F5A5-4DAF-8DF3-4F52FB838DDE}"/>
                    </a:ext>
                  </a:extLst>
                </p14:cNvPr>
                <p14:cNvContentPartPr/>
                <p14:nvPr/>
              </p14:nvContentPartPr>
              <p14:xfrm>
                <a:off x="4813944" y="2569044"/>
                <a:ext cx="335880" cy="2548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2586D622-F5A5-4DAF-8DF3-4F52FB838DDE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809624" y="2564724"/>
                  <a:ext cx="344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CB7EFB5-80E6-42E1-99D0-B0F02B6F46A7}"/>
                    </a:ext>
                  </a:extLst>
                </p14:cNvPr>
                <p14:cNvContentPartPr/>
                <p14:nvPr/>
              </p14:nvContentPartPr>
              <p14:xfrm>
                <a:off x="4370784" y="2124444"/>
                <a:ext cx="22680" cy="68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CB7EFB5-80E6-42E1-99D0-B0F02B6F46A7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366464" y="2120124"/>
                  <a:ext cx="31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156D2A9-3F70-4186-B083-9760CD0D6214}"/>
                    </a:ext>
                  </a:extLst>
                </p14:cNvPr>
                <p14:cNvContentPartPr/>
                <p14:nvPr/>
              </p14:nvContentPartPr>
              <p14:xfrm>
                <a:off x="4383744" y="2147124"/>
                <a:ext cx="612360" cy="453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156D2A9-3F70-4186-B083-9760CD0D6214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379424" y="2142804"/>
                  <a:ext cx="621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49FFC0C5-7405-4FFB-86AD-BB2D46E3B383}"/>
                    </a:ext>
                  </a:extLst>
                </p14:cNvPr>
                <p14:cNvContentPartPr/>
                <p14:nvPr/>
              </p14:nvContentPartPr>
              <p14:xfrm>
                <a:off x="4377264" y="1947324"/>
                <a:ext cx="440640" cy="979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49FFC0C5-7405-4FFB-86AD-BB2D46E3B383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372944" y="1943004"/>
                  <a:ext cx="449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9AF9E19-2765-4A8D-8B7B-C12C9D74B84D}"/>
                    </a:ext>
                  </a:extLst>
                </p14:cNvPr>
                <p14:cNvContentPartPr/>
                <p14:nvPr/>
              </p14:nvContentPartPr>
              <p14:xfrm>
                <a:off x="4843824" y="1916724"/>
                <a:ext cx="117720" cy="1494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9AF9E19-2765-4A8D-8B7B-C12C9D74B84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839504" y="1912404"/>
                  <a:ext cx="126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54999EBF-2B0E-4671-8CD1-A080296FA7C6}"/>
                    </a:ext>
                  </a:extLst>
                </p14:cNvPr>
                <p14:cNvContentPartPr/>
                <p14:nvPr/>
              </p14:nvContentPartPr>
              <p14:xfrm>
                <a:off x="4734024" y="1526844"/>
                <a:ext cx="618840" cy="3801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54999EBF-2B0E-4671-8CD1-A080296FA7C6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729704" y="1522524"/>
                  <a:ext cx="6274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713648E-42FB-4705-A845-447179456B5A}"/>
                    </a:ext>
                  </a:extLst>
                </p14:cNvPr>
                <p14:cNvContentPartPr/>
                <p14:nvPr/>
              </p14:nvContentPartPr>
              <p14:xfrm>
                <a:off x="4671744" y="1629444"/>
                <a:ext cx="325080" cy="3092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713648E-42FB-4705-A845-447179456B5A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667424" y="1625124"/>
                  <a:ext cx="33372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9" name="Gruppieren 518">
            <a:extLst>
              <a:ext uri="{FF2B5EF4-FFF2-40B4-BE49-F238E27FC236}">
                <a16:creationId xmlns:a16="http://schemas.microsoft.com/office/drawing/2014/main" id="{ED298825-C2B0-421D-A4C1-E72478CC24D3}"/>
              </a:ext>
            </a:extLst>
          </p:cNvPr>
          <p:cNvGrpSpPr/>
          <p:nvPr/>
        </p:nvGrpSpPr>
        <p:grpSpPr>
          <a:xfrm>
            <a:off x="5497224" y="1260444"/>
            <a:ext cx="2279520" cy="365760"/>
            <a:chOff x="5497224" y="1260444"/>
            <a:chExt cx="227952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28E33FF-BE8D-47A6-800E-D1131337D981}"/>
                    </a:ext>
                  </a:extLst>
                </p14:cNvPr>
                <p14:cNvContentPartPr/>
                <p14:nvPr/>
              </p14:nvContentPartPr>
              <p14:xfrm>
                <a:off x="5497224" y="1338924"/>
                <a:ext cx="144360" cy="1771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28E33FF-BE8D-47A6-800E-D1131337D98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492904" y="1334604"/>
                  <a:ext cx="153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7D58870-3A0E-4728-BC92-0A518C8DA2F7}"/>
                    </a:ext>
                  </a:extLst>
                </p14:cNvPr>
                <p14:cNvContentPartPr/>
                <p14:nvPr/>
              </p14:nvContentPartPr>
              <p14:xfrm>
                <a:off x="5680464" y="1399764"/>
                <a:ext cx="108000" cy="1162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7D58870-3A0E-4728-BC92-0A518C8DA2F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676144" y="1395444"/>
                  <a:ext cx="116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687870A-3AD4-419F-A00E-D7A8BE5A558D}"/>
                    </a:ext>
                  </a:extLst>
                </p14:cNvPr>
                <p14:cNvContentPartPr/>
                <p14:nvPr/>
              </p14:nvContentPartPr>
              <p14:xfrm>
                <a:off x="5799624" y="1404444"/>
                <a:ext cx="291960" cy="802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687870A-3AD4-419F-A00E-D7A8BE5A558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795304" y="1400124"/>
                  <a:ext cx="300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4F444786-E033-49CB-9230-C8B8FEC9C750}"/>
                    </a:ext>
                  </a:extLst>
                </p14:cNvPr>
                <p14:cNvContentPartPr/>
                <p14:nvPr/>
              </p14:nvContentPartPr>
              <p14:xfrm>
                <a:off x="6136224" y="1347564"/>
                <a:ext cx="280080" cy="1209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4F444786-E033-49CB-9230-C8B8FEC9C75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131904" y="1343244"/>
                  <a:ext cx="288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B13DB04-D704-45AC-ADED-9923877C5369}"/>
                    </a:ext>
                  </a:extLst>
                </p14:cNvPr>
                <p14:cNvContentPartPr/>
                <p14:nvPr/>
              </p14:nvContentPartPr>
              <p14:xfrm>
                <a:off x="6458424" y="1359084"/>
                <a:ext cx="36720" cy="208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B13DB04-D704-45AC-ADED-9923877C5369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454104" y="1354764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CAF2BDF-E61C-4812-977D-146042ABDF5B}"/>
                    </a:ext>
                  </a:extLst>
                </p14:cNvPr>
                <p14:cNvContentPartPr/>
                <p14:nvPr/>
              </p14:nvContentPartPr>
              <p14:xfrm>
                <a:off x="6426024" y="1376724"/>
                <a:ext cx="117360" cy="2494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CAF2BDF-E61C-4812-977D-146042ABDF5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421704" y="1372404"/>
                  <a:ext cx="126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4FCDF7A-0570-4E7D-91F9-3001DFA28470}"/>
                    </a:ext>
                  </a:extLst>
                </p14:cNvPr>
                <p14:cNvContentPartPr/>
                <p14:nvPr/>
              </p14:nvContentPartPr>
              <p14:xfrm>
                <a:off x="6598824" y="1411644"/>
                <a:ext cx="149760" cy="201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4FCDF7A-0570-4E7D-91F9-3001DFA2847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594504" y="1407324"/>
                  <a:ext cx="158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7B3D87D2-D6D5-4DED-8F04-2266100972F0}"/>
                    </a:ext>
                  </a:extLst>
                </p14:cNvPr>
                <p14:cNvContentPartPr/>
                <p14:nvPr/>
              </p14:nvContentPartPr>
              <p14:xfrm>
                <a:off x="6829944" y="1292484"/>
                <a:ext cx="379440" cy="1767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7B3D87D2-D6D5-4DED-8F04-2266100972F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825624" y="1288164"/>
                  <a:ext cx="388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F21D7DEF-C418-4908-892E-FCFA62CEFC7C}"/>
                    </a:ext>
                  </a:extLst>
                </p14:cNvPr>
                <p14:cNvContentPartPr/>
                <p14:nvPr/>
              </p14:nvContentPartPr>
              <p14:xfrm>
                <a:off x="7147104" y="1361604"/>
                <a:ext cx="207720" cy="280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F21D7DEF-C418-4908-892E-FCFA62CEFC7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142784" y="1357284"/>
                  <a:ext cx="216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98A815D-6E42-44D3-81B9-A99EA04A3CF5}"/>
                    </a:ext>
                  </a:extLst>
                </p14:cNvPr>
                <p14:cNvContentPartPr/>
                <p14:nvPr/>
              </p14:nvContentPartPr>
              <p14:xfrm>
                <a:off x="7373904" y="1260444"/>
                <a:ext cx="30240" cy="1807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98A815D-6E42-44D3-81B9-A99EA04A3CF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369584" y="1256124"/>
                  <a:ext cx="38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8242C804-67B7-4268-8A70-2DF45B2EF0AC}"/>
                    </a:ext>
                  </a:extLst>
                </p14:cNvPr>
                <p14:cNvContentPartPr/>
                <p14:nvPr/>
              </p14:nvContentPartPr>
              <p14:xfrm>
                <a:off x="7382184" y="1286364"/>
                <a:ext cx="101160" cy="673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8242C804-67B7-4268-8A70-2DF45B2EF0AC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377864" y="1282044"/>
                  <a:ext cx="109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DA69B02F-6A1B-4BCC-A684-A1ED0378F516}"/>
                    </a:ext>
                  </a:extLst>
                </p14:cNvPr>
                <p14:cNvContentPartPr/>
                <p14:nvPr/>
              </p14:nvContentPartPr>
              <p14:xfrm>
                <a:off x="7368864" y="1433604"/>
                <a:ext cx="83880" cy="277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DA69B02F-6A1B-4BCC-A684-A1ED0378F516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364544" y="1429284"/>
                  <a:ext cx="9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658EA59E-70E9-409D-BF60-A6050E621B43}"/>
                    </a:ext>
                  </a:extLst>
                </p14:cNvPr>
                <p14:cNvContentPartPr/>
                <p14:nvPr/>
              </p14:nvContentPartPr>
              <p14:xfrm>
                <a:off x="7482264" y="1268724"/>
                <a:ext cx="80640" cy="2102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658EA59E-70E9-409D-BF60-A6050E621B4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477944" y="1264404"/>
                  <a:ext cx="89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13A3B11-9BD4-4D6A-981B-41C4AED771B1}"/>
                    </a:ext>
                  </a:extLst>
                </p14:cNvPr>
                <p14:cNvContentPartPr/>
                <p14:nvPr/>
              </p14:nvContentPartPr>
              <p14:xfrm>
                <a:off x="7561824" y="1271604"/>
                <a:ext cx="80280" cy="1918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13A3B11-9BD4-4D6A-981B-41C4AED771B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557504" y="1267284"/>
                  <a:ext cx="88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1112B55A-8F9C-45B5-ACD9-44E5A0A21669}"/>
                    </a:ext>
                  </a:extLst>
                </p14:cNvPr>
                <p14:cNvContentPartPr/>
                <p14:nvPr/>
              </p14:nvContentPartPr>
              <p14:xfrm>
                <a:off x="7662624" y="1276644"/>
                <a:ext cx="53640" cy="1090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1112B55A-8F9C-45B5-ACD9-44E5A0A21669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658304" y="1272324"/>
                  <a:ext cx="62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5BC5683-3868-4020-8881-064518BDD0DF}"/>
                    </a:ext>
                  </a:extLst>
                </p14:cNvPr>
                <p14:cNvContentPartPr/>
                <p14:nvPr/>
              </p14:nvContentPartPr>
              <p14:xfrm>
                <a:off x="7711224" y="1263324"/>
                <a:ext cx="65520" cy="1591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5BC5683-3868-4020-8881-064518BDD0D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706904" y="1259004"/>
                  <a:ext cx="74160" cy="16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="0" i="0" baseline="-25000" dirty="0" smtClean="0"/>
                      <m:t>1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de-DE" baseline="30000" dirty="0">
                        <a:solidFill>
                          <a:srgbClr val="00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de-DE" baseline="-25000" dirty="0"/>
                      <m:t>1</m:t>
                    </m:r>
                    <m:r>
                      <a:rPr lang="de-DE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633" dirty="0"/>
                      <m:t>Y</m:t>
                    </m:r>
                    <m:r>
                      <m:rPr>
                        <m:nor/>
                      </m:rPr>
                      <a:rPr lang="de-DE" sz="1633" baseline="-25000" dirty="0"/>
                      <m:t>1</m:t>
                    </m:r>
                    <m:r>
                      <a:rPr lang="de-DE" sz="1633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blipFill>
                <a:blip r:embed="rId4"/>
                <a:stretch>
                  <a:fillRect t="-1695" r="-2367" b="-220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>
            <a:cxnSpLocks/>
          </p:cNvCxnSpPr>
          <p:nvPr/>
        </p:nvCxnSpPr>
        <p:spPr>
          <a:xfrm flipH="1" flipV="1">
            <a:off x="1220410" y="1940813"/>
            <a:ext cx="6162513" cy="84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7284CC1F-20F6-F172-5BB4-59B5EC8DEC1A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382923" y="1959935"/>
            <a:ext cx="41552" cy="18222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398435" y="1541060"/>
            <a:ext cx="38985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74732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6447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8401565" y="155498"/>
            <a:ext cx="1699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b="1" dirty="0"/>
          </a:p>
          <a:p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>
                <a:solidFill>
                  <a:prstClr val="black"/>
                </a:solidFill>
              </a:rPr>
              <a:t>Deutschland beträgt </a:t>
            </a:r>
            <a:r>
              <a:rPr lang="en-US" sz="2000" dirty="0">
                <a:solidFill>
                  <a:prstClr val="black"/>
                </a:solidFill>
              </a:rPr>
              <a:t>die </a:t>
            </a:r>
            <a:r>
              <a:rPr lang="en-US" sz="200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etwa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</a:t>
            </a:r>
            <a:r>
              <a:rPr lang="de-DE" sz="2000">
                <a:solidFill>
                  <a:prstClr val="black"/>
                </a:solidFill>
              </a:rPr>
              <a:t>werden 890 </a:t>
            </a:r>
            <a:r>
              <a:rPr lang="de-DE" sz="2000" dirty="0">
                <a:solidFill>
                  <a:prstClr val="black"/>
                </a:solidFill>
              </a:rPr>
              <a:t>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Wie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A70E37C-D7CC-4D82-ABE4-DE36D882BB9D}"/>
                  </a:ext>
                </a:extLst>
              </p14:cNvPr>
              <p14:cNvContentPartPr/>
              <p14:nvPr/>
            </p14:nvContentPartPr>
            <p14:xfrm>
              <a:off x="3378607" y="983244"/>
              <a:ext cx="2490120" cy="91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A70E37C-D7CC-4D82-ABE4-DE36D882BB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4287" y="978924"/>
                <a:ext cx="2498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2592EE6-2A4D-4F39-B706-1CAF7D7E1037}"/>
                  </a:ext>
                </a:extLst>
              </p14:cNvPr>
              <p14:cNvContentPartPr/>
              <p14:nvPr/>
            </p14:nvContentPartPr>
            <p14:xfrm>
              <a:off x="5396767" y="1934724"/>
              <a:ext cx="313920" cy="47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2592EE6-2A4D-4F39-B706-1CAF7D7E10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2447" y="1930404"/>
                <a:ext cx="32256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0BF569D-AC51-4B2C-A7A7-BBBAFDFF10E4}"/>
              </a:ext>
            </a:extLst>
          </p:cNvPr>
          <p:cNvGrpSpPr/>
          <p:nvPr/>
        </p:nvGrpSpPr>
        <p:grpSpPr>
          <a:xfrm>
            <a:off x="6303967" y="1562124"/>
            <a:ext cx="1590840" cy="293760"/>
            <a:chOff x="6303967" y="1562124"/>
            <a:chExt cx="15908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A45E529-3F08-4203-AC5F-665B90FD5DE1}"/>
                    </a:ext>
                  </a:extLst>
                </p14:cNvPr>
                <p14:cNvContentPartPr/>
                <p14:nvPr/>
              </p14:nvContentPartPr>
              <p14:xfrm>
                <a:off x="6303967" y="1589844"/>
                <a:ext cx="137880" cy="131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A45E529-3F08-4203-AC5F-665B90FD5D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99647" y="1585524"/>
                  <a:ext cx="14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1743D53-F409-4B5D-829D-5D33DE3CCF41}"/>
                    </a:ext>
                  </a:extLst>
                </p14:cNvPr>
                <p14:cNvContentPartPr/>
                <p14:nvPr/>
              </p14:nvContentPartPr>
              <p14:xfrm>
                <a:off x="6476047" y="1705044"/>
                <a:ext cx="77040" cy="150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1743D53-F409-4B5D-829D-5D33DE3CCF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71727" y="1700724"/>
                  <a:ext cx="85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B90960-EC2B-4811-8623-B9502F438C07}"/>
                    </a:ext>
                  </a:extLst>
                </p14:cNvPr>
                <p14:cNvContentPartPr/>
                <p14:nvPr/>
              </p14:nvContentPartPr>
              <p14:xfrm>
                <a:off x="6735607" y="1662564"/>
                <a:ext cx="178200" cy="6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B90960-EC2B-4811-8623-B9502F438C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31287" y="1658244"/>
                  <a:ext cx="186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7693F4E-E8F4-4636-8551-47C40A681137}"/>
                    </a:ext>
                  </a:extLst>
                </p14:cNvPr>
                <p14:cNvContentPartPr/>
                <p14:nvPr/>
              </p14:nvContentPartPr>
              <p14:xfrm>
                <a:off x="6806167" y="1692444"/>
                <a:ext cx="172440" cy="33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7693F4E-E8F4-4636-8551-47C40A6811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01847" y="1688124"/>
                  <a:ext cx="181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B632E5-586B-4E7F-921B-F1AB1E38718C}"/>
                    </a:ext>
                  </a:extLst>
                </p14:cNvPr>
                <p14:cNvContentPartPr/>
                <p14:nvPr/>
              </p14:nvContentPartPr>
              <p14:xfrm>
                <a:off x="7145287" y="1567164"/>
                <a:ext cx="199440" cy="150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B632E5-586B-4E7F-921B-F1AB1E3871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40967" y="1562844"/>
                  <a:ext cx="208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7574068-583D-4932-A447-55CFABD685DF}"/>
                    </a:ext>
                  </a:extLst>
                </p14:cNvPr>
                <p14:cNvContentPartPr/>
                <p14:nvPr/>
              </p14:nvContentPartPr>
              <p14:xfrm>
                <a:off x="7416367" y="1643124"/>
                <a:ext cx="101160" cy="11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7574068-583D-4932-A447-55CFABD685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12047" y="1638804"/>
                  <a:ext cx="10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B16221-4ACA-40F4-BDA2-D3CEC2D0AA2D}"/>
                    </a:ext>
                  </a:extLst>
                </p14:cNvPr>
                <p14:cNvContentPartPr/>
                <p14:nvPr/>
              </p14:nvContentPartPr>
              <p14:xfrm>
                <a:off x="7687447" y="1562124"/>
                <a:ext cx="103680" cy="152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B16221-4ACA-40F4-BDA2-D3CEC2D0AA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83127" y="1557804"/>
                  <a:ext cx="112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1A22002-1613-4C29-8BD9-62862EB02526}"/>
                    </a:ext>
                  </a:extLst>
                </p14:cNvPr>
                <p14:cNvContentPartPr/>
                <p14:nvPr/>
              </p14:nvContentPartPr>
              <p14:xfrm>
                <a:off x="7815967" y="1653564"/>
                <a:ext cx="78840" cy="149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1A22002-1613-4C29-8BD9-62862EB025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11647" y="1649244"/>
                  <a:ext cx="874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D67CF9F-1930-4702-92C6-D9E32C601E42}"/>
              </a:ext>
            </a:extLst>
          </p:cNvPr>
          <p:cNvGrpSpPr/>
          <p:nvPr/>
        </p:nvGrpSpPr>
        <p:grpSpPr>
          <a:xfrm>
            <a:off x="8088127" y="1584804"/>
            <a:ext cx="221760" cy="99000"/>
            <a:chOff x="8088127" y="1584804"/>
            <a:chExt cx="22176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85229F4-F70D-4704-9CED-A7A645309A5D}"/>
                    </a:ext>
                  </a:extLst>
                </p14:cNvPr>
                <p14:cNvContentPartPr/>
                <p14:nvPr/>
              </p14:nvContentPartPr>
              <p14:xfrm>
                <a:off x="8088127" y="1584804"/>
                <a:ext cx="201600" cy="37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85229F4-F70D-4704-9CED-A7A645309A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83807" y="1580484"/>
                  <a:ext cx="21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88CA403-55B0-4E05-AF86-BC0ABF1918E0}"/>
                    </a:ext>
                  </a:extLst>
                </p14:cNvPr>
                <p14:cNvContentPartPr/>
                <p14:nvPr/>
              </p14:nvContentPartPr>
              <p14:xfrm>
                <a:off x="8137447" y="1666524"/>
                <a:ext cx="172440" cy="17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88CA403-55B0-4E05-AF86-BC0ABF1918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33127" y="1662204"/>
                  <a:ext cx="1810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0EEDD63-0031-40F4-97E0-93FAD2BE61D0}"/>
              </a:ext>
            </a:extLst>
          </p:cNvPr>
          <p:cNvGrpSpPr/>
          <p:nvPr/>
        </p:nvGrpSpPr>
        <p:grpSpPr>
          <a:xfrm>
            <a:off x="8543887" y="1504164"/>
            <a:ext cx="565560" cy="273600"/>
            <a:chOff x="8543887" y="1504164"/>
            <a:chExt cx="5655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7410A26-A1AF-4F31-A2AC-00467EB3EA1A}"/>
                    </a:ext>
                  </a:extLst>
                </p14:cNvPr>
                <p14:cNvContentPartPr/>
                <p14:nvPr/>
              </p14:nvContentPartPr>
              <p14:xfrm>
                <a:off x="8543887" y="1528284"/>
                <a:ext cx="126000" cy="13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7410A26-A1AF-4F31-A2AC-00467EB3EA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39567" y="1523964"/>
                  <a:ext cx="134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9A4C76-D524-4C55-BD4F-C3BC15C8AF8D}"/>
                    </a:ext>
                  </a:extLst>
                </p14:cNvPr>
                <p14:cNvContentPartPr/>
                <p14:nvPr/>
              </p14:nvContentPartPr>
              <p14:xfrm>
                <a:off x="8676727" y="1675884"/>
                <a:ext cx="24840" cy="101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9A4C76-D524-4C55-BD4F-C3BC15C8AF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72407" y="1671564"/>
                  <a:ext cx="3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E7167F-68C7-43C7-A87D-9F06EAFC7432}"/>
                    </a:ext>
                  </a:extLst>
                </p14:cNvPr>
                <p14:cNvContentPartPr/>
                <p14:nvPr/>
              </p14:nvContentPartPr>
              <p14:xfrm>
                <a:off x="8775007" y="1504164"/>
                <a:ext cx="143280" cy="200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E7167F-68C7-43C7-A87D-9F06EAFC74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70687" y="1499844"/>
                  <a:ext cx="151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9ADFFFC-6B7D-4746-8285-940FFF80E518}"/>
                    </a:ext>
                  </a:extLst>
                </p14:cNvPr>
                <p14:cNvContentPartPr/>
                <p14:nvPr/>
              </p14:nvContentPartPr>
              <p14:xfrm>
                <a:off x="8925487" y="1521084"/>
                <a:ext cx="183960" cy="169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9ADFFFC-6B7D-4746-8285-940FFF80E5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1167" y="1516764"/>
                  <a:ext cx="19260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1EE041C-71AD-4F8F-82AA-47C128ACE8FA}"/>
                  </a:ext>
                </a:extLst>
              </p14:cNvPr>
              <p14:cNvContentPartPr/>
              <p14:nvPr/>
            </p14:nvContentPartPr>
            <p14:xfrm>
              <a:off x="2598847" y="4134324"/>
              <a:ext cx="728280" cy="867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1EE041C-71AD-4F8F-82AA-47C128ACE8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94527" y="4130004"/>
                <a:ext cx="736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7DEDFAA-81D5-446C-B825-5D8B45B4CA69}"/>
                  </a:ext>
                </a:extLst>
              </p14:cNvPr>
              <p14:cNvContentPartPr/>
              <p14:nvPr/>
            </p14:nvContentPartPr>
            <p14:xfrm>
              <a:off x="2151727" y="4797084"/>
              <a:ext cx="621000" cy="47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7DEDFAA-81D5-446C-B825-5D8B45B4CA6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47407" y="4792764"/>
                <a:ext cx="629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9B15ACF-DB43-4DB9-BF69-E01817AB158D}"/>
                  </a:ext>
                </a:extLst>
              </p14:cNvPr>
              <p14:cNvContentPartPr/>
              <p14:nvPr/>
            </p14:nvContentPartPr>
            <p14:xfrm>
              <a:off x="6147367" y="3698724"/>
              <a:ext cx="703800" cy="5371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9B15ACF-DB43-4DB9-BF69-E01817AB158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3047" y="3694404"/>
                <a:ext cx="712440" cy="5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585149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+ 0,890€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von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3329F2-332C-4EB8-8E5B-671D606EF2BB}"/>
                  </a:ext>
                </a:extLst>
              </p14:cNvPr>
              <p14:cNvContentPartPr/>
              <p14:nvPr/>
            </p14:nvContentPartPr>
            <p14:xfrm>
              <a:off x="2013127" y="4250604"/>
              <a:ext cx="661680" cy="84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3329F2-332C-4EB8-8E5B-671D606EF2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807" y="4246284"/>
                <a:ext cx="670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029F47B-C745-428B-BA56-097A33C75E6C}"/>
                  </a:ext>
                </a:extLst>
              </p14:cNvPr>
              <p14:cNvContentPartPr/>
              <p14:nvPr/>
            </p14:nvContentPartPr>
            <p14:xfrm>
              <a:off x="3582727" y="789564"/>
              <a:ext cx="3850560" cy="2613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029F47B-C745-428B-BA56-097A33C75E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8407" y="785244"/>
                <a:ext cx="3859200" cy="26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0CBE0E3-1244-49E3-821B-F9663C10630E}"/>
                  </a:ext>
                </a:extLst>
              </p14:cNvPr>
              <p14:cNvContentPartPr/>
              <p14:nvPr/>
            </p14:nvContentPartPr>
            <p14:xfrm>
              <a:off x="8327527" y="463044"/>
              <a:ext cx="243720" cy="51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0CBE0E3-1244-49E3-821B-F9663C1063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23207" y="458724"/>
                <a:ext cx="252360" cy="5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5F08FE9-4707-498B-8B7C-56A8A41FAAC1}"/>
              </a:ext>
            </a:extLst>
          </p:cNvPr>
          <p:cNvGrpSpPr/>
          <p:nvPr/>
        </p:nvGrpSpPr>
        <p:grpSpPr>
          <a:xfrm>
            <a:off x="4562647" y="1912044"/>
            <a:ext cx="2178000" cy="1002240"/>
            <a:chOff x="4562647" y="1912044"/>
            <a:chExt cx="2178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41B7677-5545-4C0E-8435-23C3CB7BE733}"/>
                    </a:ext>
                  </a:extLst>
                </p14:cNvPr>
                <p14:cNvContentPartPr/>
                <p14:nvPr/>
              </p14:nvContentPartPr>
              <p14:xfrm>
                <a:off x="5833807" y="1912044"/>
                <a:ext cx="47880" cy="936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41B7677-5545-4C0E-8435-23C3CB7BE73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9487" y="1907724"/>
                  <a:ext cx="5652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403BA0-04CD-46B5-B87F-C8F987A8941A}"/>
                    </a:ext>
                  </a:extLst>
                </p14:cNvPr>
                <p14:cNvContentPartPr/>
                <p14:nvPr/>
              </p14:nvContentPartPr>
              <p14:xfrm>
                <a:off x="4562647" y="2841564"/>
                <a:ext cx="1062360" cy="72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403BA0-04CD-46B5-B87F-C8F987A894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8327" y="2837244"/>
                  <a:ext cx="107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B29F472-5E30-492E-A1AA-46265C3786DF}"/>
                    </a:ext>
                  </a:extLst>
                </p14:cNvPr>
                <p14:cNvContentPartPr/>
                <p14:nvPr/>
              </p14:nvContentPartPr>
              <p14:xfrm>
                <a:off x="6253207" y="2003844"/>
                <a:ext cx="177840" cy="17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B29F472-5E30-492E-A1AA-46265C3786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8887" y="1999524"/>
                  <a:ext cx="186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854214D-9E4E-4F66-A443-674A2847350A}"/>
                    </a:ext>
                  </a:extLst>
                </p14:cNvPr>
                <p14:cNvContentPartPr/>
                <p14:nvPr/>
              </p14:nvContentPartPr>
              <p14:xfrm>
                <a:off x="6402247" y="2031924"/>
                <a:ext cx="17280" cy="159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854214D-9E4E-4F66-A443-674A284735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97927" y="2027604"/>
                  <a:ext cx="25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8242A44-5B77-4DEC-B70C-C931B7FE7E3A}"/>
                    </a:ext>
                  </a:extLst>
                </p14:cNvPr>
                <p14:cNvContentPartPr/>
                <p14:nvPr/>
              </p14:nvContentPartPr>
              <p14:xfrm>
                <a:off x="6264007" y="2195004"/>
                <a:ext cx="197280" cy="21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8242A44-5B77-4DEC-B70C-C931B7FE7E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9687" y="2190684"/>
                  <a:ext cx="20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34A622-CF24-4AD1-A171-F8FA0F1F0CCF}"/>
                    </a:ext>
                  </a:extLst>
                </p14:cNvPr>
                <p14:cNvContentPartPr/>
                <p14:nvPr/>
              </p14:nvContentPartPr>
              <p14:xfrm>
                <a:off x="6555967" y="2030844"/>
                <a:ext cx="184680" cy="142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34A622-CF24-4AD1-A171-F8FA0F1F0C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51647" y="2026524"/>
                  <a:ext cx="1933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8C4F9E-EF2F-44BC-8556-4EBB4BE43934}"/>
              </a:ext>
            </a:extLst>
          </p:cNvPr>
          <p:cNvGrpSpPr/>
          <p:nvPr/>
        </p:nvGrpSpPr>
        <p:grpSpPr>
          <a:xfrm>
            <a:off x="4792327" y="3430884"/>
            <a:ext cx="456120" cy="203760"/>
            <a:chOff x="4792327" y="3430884"/>
            <a:chExt cx="45612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DE5DDF-CD6E-4AB9-B827-CE39C631B7CC}"/>
                    </a:ext>
                  </a:extLst>
                </p14:cNvPr>
                <p14:cNvContentPartPr/>
                <p14:nvPr/>
              </p14:nvContentPartPr>
              <p14:xfrm>
                <a:off x="4792327" y="3430884"/>
                <a:ext cx="156960" cy="186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DE5DDF-CD6E-4AB9-B827-CE39C631B7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88007" y="3426564"/>
                  <a:ext cx="165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2AA5C7-BA6A-4CA1-AD0A-A20EFBC9AB4D}"/>
                    </a:ext>
                  </a:extLst>
                </p14:cNvPr>
                <p14:cNvContentPartPr/>
                <p14:nvPr/>
              </p14:nvContentPartPr>
              <p14:xfrm>
                <a:off x="4912567" y="3446364"/>
                <a:ext cx="47880" cy="185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2AA5C7-BA6A-4CA1-AD0A-A20EFBC9AB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08247" y="3442044"/>
                  <a:ext cx="56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2A7D8E2-6F80-49FF-A7C7-23C6D1B72F6E}"/>
                    </a:ext>
                  </a:extLst>
                </p14:cNvPr>
                <p14:cNvContentPartPr/>
                <p14:nvPr/>
              </p14:nvContentPartPr>
              <p14:xfrm>
                <a:off x="4809247" y="3618084"/>
                <a:ext cx="199800" cy="16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2A7D8E2-6F80-49FF-A7C7-23C6D1B72F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04927" y="3613764"/>
                  <a:ext cx="20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123C31D-E72D-4659-9948-1ADE4654DC95}"/>
                    </a:ext>
                  </a:extLst>
                </p14:cNvPr>
                <p14:cNvContentPartPr/>
                <p14:nvPr/>
              </p14:nvContentPartPr>
              <p14:xfrm>
                <a:off x="5072407" y="3447444"/>
                <a:ext cx="161280" cy="146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123C31D-E72D-4659-9948-1ADE4654DC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8087" y="3443124"/>
                  <a:ext cx="169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EC6F469-E4B8-483A-8C5D-9A6F17882295}"/>
                    </a:ext>
                  </a:extLst>
                </p14:cNvPr>
                <p14:cNvContentPartPr/>
                <p14:nvPr/>
              </p14:nvContentPartPr>
              <p14:xfrm>
                <a:off x="5080687" y="3483804"/>
                <a:ext cx="167760" cy="88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EC6F469-E4B8-483A-8C5D-9A6F178822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76367" y="3479484"/>
                  <a:ext cx="17640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663D5B66-2165-4BEC-BE25-ECB60B999CF7}"/>
              </a:ext>
            </a:extLst>
          </p:cNvPr>
          <p:cNvGrpSpPr/>
          <p:nvPr/>
        </p:nvGrpSpPr>
        <p:grpSpPr>
          <a:xfrm>
            <a:off x="7440847" y="2956044"/>
            <a:ext cx="1962000" cy="455400"/>
            <a:chOff x="7440847" y="2956044"/>
            <a:chExt cx="19620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5D384F8-17B2-42FB-BA1E-8E8E90A524E5}"/>
                    </a:ext>
                  </a:extLst>
                </p14:cNvPr>
                <p14:cNvContentPartPr/>
                <p14:nvPr/>
              </p14:nvContentPartPr>
              <p14:xfrm>
                <a:off x="7489087" y="2964684"/>
                <a:ext cx="135360" cy="136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5D384F8-17B2-42FB-BA1E-8E8E90A524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84767" y="2960364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13CE6D-089D-455F-AD0C-C2BB7407C306}"/>
                    </a:ext>
                  </a:extLst>
                </p14:cNvPr>
                <p14:cNvContentPartPr/>
                <p14:nvPr/>
              </p14:nvContentPartPr>
              <p14:xfrm>
                <a:off x="7588447" y="2956044"/>
                <a:ext cx="21600" cy="16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13CE6D-089D-455F-AD0C-C2BB7407C3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84127" y="2951724"/>
                  <a:ext cx="3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F19F532-5227-458E-938F-2A40F1D36652}"/>
                    </a:ext>
                  </a:extLst>
                </p14:cNvPr>
                <p14:cNvContentPartPr/>
                <p14:nvPr/>
              </p14:nvContentPartPr>
              <p14:xfrm>
                <a:off x="7486207" y="3100764"/>
                <a:ext cx="136080" cy="17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F19F532-5227-458E-938F-2A40F1D366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1887" y="3096444"/>
                  <a:ext cx="144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63CB7D-1461-49EA-A3D9-F43126A98A6E}"/>
                    </a:ext>
                  </a:extLst>
                </p14:cNvPr>
                <p14:cNvContentPartPr/>
                <p14:nvPr/>
              </p14:nvContentPartPr>
              <p14:xfrm>
                <a:off x="7440847" y="2982684"/>
                <a:ext cx="448920" cy="206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63CB7D-1461-49EA-A3D9-F43126A98A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36527" y="2978364"/>
                  <a:ext cx="457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AE2BAAA-1429-4916-AEC3-7500F75E580E}"/>
                    </a:ext>
                  </a:extLst>
                </p14:cNvPr>
                <p14:cNvContentPartPr/>
                <p14:nvPr/>
              </p14:nvContentPartPr>
              <p14:xfrm>
                <a:off x="7474687" y="3250164"/>
                <a:ext cx="126720" cy="150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AE2BAAA-1429-4916-AEC3-7500F75E58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70367" y="3245844"/>
                  <a:ext cx="135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A0DD07-C23F-4A60-AE2F-9333842B1F79}"/>
                    </a:ext>
                  </a:extLst>
                </p14:cNvPr>
                <p14:cNvContentPartPr/>
                <p14:nvPr/>
              </p14:nvContentPartPr>
              <p14:xfrm>
                <a:off x="7578367" y="3242604"/>
                <a:ext cx="24480" cy="168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A0DD07-C23F-4A60-AE2F-9333842B1F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74047" y="3238284"/>
                  <a:ext cx="3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BFA2A5C-8178-43E7-BF83-AC7E474171FF}"/>
                    </a:ext>
                  </a:extLst>
                </p14:cNvPr>
                <p14:cNvContentPartPr/>
                <p14:nvPr/>
              </p14:nvContentPartPr>
              <p14:xfrm>
                <a:off x="7485487" y="3265284"/>
                <a:ext cx="325800" cy="138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BFA2A5C-8178-43E7-BF83-AC7E474171F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81167" y="3260964"/>
                  <a:ext cx="334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47351EA-2C90-4FC2-A7B5-16A9BC090623}"/>
                    </a:ext>
                  </a:extLst>
                </p14:cNvPr>
                <p14:cNvContentPartPr/>
                <p14:nvPr/>
              </p14:nvContentPartPr>
              <p14:xfrm>
                <a:off x="7693207" y="3299844"/>
                <a:ext cx="129960" cy="78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47351EA-2C90-4FC2-A7B5-16A9BC09062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88887" y="3295524"/>
                  <a:ext cx="138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8305BC2-7402-44D6-8832-A4934881B042}"/>
                    </a:ext>
                  </a:extLst>
                </p14:cNvPr>
                <p14:cNvContentPartPr/>
                <p14:nvPr/>
              </p14:nvContentPartPr>
              <p14:xfrm>
                <a:off x="8021527" y="3145764"/>
                <a:ext cx="146160" cy="9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8305BC2-7402-44D6-8832-A4934881B0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17207" y="3141444"/>
                  <a:ext cx="154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594FC71-6E0F-41A0-9297-A9E5BCEEB820}"/>
                    </a:ext>
                  </a:extLst>
                </p14:cNvPr>
                <p14:cNvContentPartPr/>
                <p14:nvPr/>
              </p14:nvContentPartPr>
              <p14:xfrm>
                <a:off x="8022607" y="3223164"/>
                <a:ext cx="133200" cy="5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594FC71-6E0F-41A0-9297-A9E5BCEEB8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18287" y="3218844"/>
                  <a:ext cx="141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42F0511-5229-448F-AB24-45FD8CB38ECB}"/>
                    </a:ext>
                  </a:extLst>
                </p14:cNvPr>
                <p14:cNvContentPartPr/>
                <p14:nvPr/>
              </p14:nvContentPartPr>
              <p14:xfrm>
                <a:off x="7936207" y="3127404"/>
                <a:ext cx="29520" cy="99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42F0511-5229-448F-AB24-45FD8CB38E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31887" y="3123084"/>
                  <a:ext cx="3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5A969C2-C18C-4B81-BAA3-C8A1E52ADC4C}"/>
                    </a:ext>
                  </a:extLst>
                </p14:cNvPr>
                <p14:cNvContentPartPr/>
                <p14:nvPr/>
              </p14:nvContentPartPr>
              <p14:xfrm>
                <a:off x="8267767" y="3072684"/>
                <a:ext cx="118080" cy="158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5A969C2-C18C-4B81-BAA3-C8A1E52ADC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63447" y="3068364"/>
                  <a:ext cx="126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3560368-B292-43AA-A5AB-D2F4DD644171}"/>
                    </a:ext>
                  </a:extLst>
                </p14:cNvPr>
                <p14:cNvContentPartPr/>
                <p14:nvPr/>
              </p14:nvContentPartPr>
              <p14:xfrm>
                <a:off x="8387287" y="3005004"/>
                <a:ext cx="212760" cy="203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3560368-B292-43AA-A5AB-D2F4DD6441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82967" y="3000684"/>
                  <a:ext cx="221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CBA5C09-58EB-43F5-8A31-30FB9AB1B27A}"/>
                    </a:ext>
                  </a:extLst>
                </p14:cNvPr>
                <p14:cNvContentPartPr/>
                <p14:nvPr/>
              </p14:nvContentPartPr>
              <p14:xfrm>
                <a:off x="8598607" y="3023364"/>
                <a:ext cx="22680" cy="41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CBA5C09-58EB-43F5-8A31-30FB9AB1B2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94287" y="3019044"/>
                  <a:ext cx="31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56AD655-7156-4490-AC66-B3E17FCCAE9F}"/>
                    </a:ext>
                  </a:extLst>
                </p14:cNvPr>
                <p14:cNvContentPartPr/>
                <p14:nvPr/>
              </p14:nvContentPartPr>
              <p14:xfrm>
                <a:off x="8639287" y="3126324"/>
                <a:ext cx="65880" cy="201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56AD655-7156-4490-AC66-B3E17FCCAE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34967" y="3122004"/>
                  <a:ext cx="74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D0302C2-11D1-48D5-87CA-6B44FC21CFBF}"/>
                    </a:ext>
                  </a:extLst>
                </p14:cNvPr>
                <p14:cNvContentPartPr/>
                <p14:nvPr/>
              </p14:nvContentPartPr>
              <p14:xfrm>
                <a:off x="8757007" y="3088884"/>
                <a:ext cx="205200" cy="61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D0302C2-11D1-48D5-87CA-6B44FC21CF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52687" y="3084564"/>
                  <a:ext cx="213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6717E9D-C451-4121-B64B-0839FE51E5B2}"/>
                    </a:ext>
                  </a:extLst>
                </p14:cNvPr>
                <p14:cNvContentPartPr/>
                <p14:nvPr/>
              </p14:nvContentPartPr>
              <p14:xfrm>
                <a:off x="8921527" y="3100764"/>
                <a:ext cx="90000" cy="191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6717E9D-C451-4121-B64B-0839FE51E5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17207" y="3096444"/>
                  <a:ext cx="98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2010BC6-54C8-4435-A49F-CFA3E75C3FFF}"/>
                    </a:ext>
                  </a:extLst>
                </p14:cNvPr>
                <p14:cNvContentPartPr/>
                <p14:nvPr/>
              </p14:nvContentPartPr>
              <p14:xfrm>
                <a:off x="9149407" y="3011484"/>
                <a:ext cx="253440" cy="109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2010BC6-54C8-4435-A49F-CFA3E75C3F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45087" y="3007164"/>
                  <a:ext cx="2620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2CB7B03-8348-4DEF-9A71-4E4DD4105236}"/>
              </a:ext>
            </a:extLst>
          </p:cNvPr>
          <p:cNvGrpSpPr/>
          <p:nvPr/>
        </p:nvGrpSpPr>
        <p:grpSpPr>
          <a:xfrm>
            <a:off x="9572407" y="2912844"/>
            <a:ext cx="1142280" cy="219960"/>
            <a:chOff x="9572407" y="2912844"/>
            <a:chExt cx="114228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D137A19-7D82-45A9-B647-B3227294B25E}"/>
                    </a:ext>
                  </a:extLst>
                </p14:cNvPr>
                <p14:cNvContentPartPr/>
                <p14:nvPr/>
              </p14:nvContentPartPr>
              <p14:xfrm>
                <a:off x="9572407" y="2916804"/>
                <a:ext cx="137880" cy="216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D137A19-7D82-45A9-B647-B3227294B2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68087" y="2912484"/>
                  <a:ext cx="14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CACE60F-A8C9-45F3-87A3-11D7164BAFE9}"/>
                    </a:ext>
                  </a:extLst>
                </p14:cNvPr>
                <p14:cNvContentPartPr/>
                <p14:nvPr/>
              </p14:nvContentPartPr>
              <p14:xfrm>
                <a:off x="9755647" y="2979084"/>
                <a:ext cx="153360" cy="110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CACE60F-A8C9-45F3-87A3-11D7164BAF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51327" y="2974764"/>
                  <a:ext cx="162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97D90BB-187F-4D3A-8A5A-A16A0CEDFB3B}"/>
                    </a:ext>
                  </a:extLst>
                </p14:cNvPr>
                <p14:cNvContentPartPr/>
                <p14:nvPr/>
              </p14:nvContentPartPr>
              <p14:xfrm>
                <a:off x="9921247" y="2999964"/>
                <a:ext cx="69120" cy="77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97D90BB-187F-4D3A-8A5A-A16A0CEDFB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16927" y="2995644"/>
                  <a:ext cx="77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EEB94E-5FB0-4837-A101-CC076ED2D439}"/>
                    </a:ext>
                  </a:extLst>
                </p14:cNvPr>
                <p14:cNvContentPartPr/>
                <p14:nvPr/>
              </p14:nvContentPartPr>
              <p14:xfrm>
                <a:off x="10016287" y="2912844"/>
                <a:ext cx="126720" cy="152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EEB94E-5FB0-4837-A101-CC076ED2D4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11967" y="2908524"/>
                  <a:ext cx="135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79A4BF5-7396-40AE-AD43-258901764626}"/>
                    </a:ext>
                  </a:extLst>
                </p14:cNvPr>
                <p14:cNvContentPartPr/>
                <p14:nvPr/>
              </p14:nvContentPartPr>
              <p14:xfrm>
                <a:off x="10155247" y="2971164"/>
                <a:ext cx="203040" cy="95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79A4BF5-7396-40AE-AD43-2589017646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50927" y="2966844"/>
                  <a:ext cx="211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1BE256-1A2D-455E-A98B-95C49C67DF74}"/>
                    </a:ext>
                  </a:extLst>
                </p14:cNvPr>
                <p14:cNvContentPartPr/>
                <p14:nvPr/>
              </p14:nvContentPartPr>
              <p14:xfrm>
                <a:off x="10506967" y="3024804"/>
                <a:ext cx="170640" cy="13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1BE256-1A2D-455E-A98B-95C49C67DF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2647" y="3020484"/>
                  <a:ext cx="17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AB90780-10DF-4F17-BDFC-E25DD80BA3A4}"/>
                    </a:ext>
                  </a:extLst>
                </p14:cNvPr>
                <p14:cNvContentPartPr/>
                <p14:nvPr/>
              </p14:nvContentPartPr>
              <p14:xfrm>
                <a:off x="10521727" y="3070884"/>
                <a:ext cx="192960" cy="11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AB90780-10DF-4F17-BDFC-E25DD80BA3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17407" y="3066564"/>
                  <a:ext cx="2016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665FABB-DE99-40C8-8A02-E98AFC6B8032}"/>
              </a:ext>
            </a:extLst>
          </p:cNvPr>
          <p:cNvGrpSpPr/>
          <p:nvPr/>
        </p:nvGrpSpPr>
        <p:grpSpPr>
          <a:xfrm>
            <a:off x="10886767" y="2949204"/>
            <a:ext cx="298440" cy="285120"/>
            <a:chOff x="10886767" y="2949204"/>
            <a:chExt cx="29844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5A39F80-7112-4A29-B224-5557F8AF7B9D}"/>
                    </a:ext>
                  </a:extLst>
                </p14:cNvPr>
                <p14:cNvContentPartPr/>
                <p14:nvPr/>
              </p14:nvContentPartPr>
              <p14:xfrm>
                <a:off x="10886767" y="2949204"/>
                <a:ext cx="162720" cy="119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5A39F80-7112-4A29-B224-5557F8AF7B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82447" y="2944884"/>
                  <a:ext cx="171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4A1E300-1600-4C34-BD5A-DD058A7A7D4D}"/>
                    </a:ext>
                  </a:extLst>
                </p14:cNvPr>
                <p14:cNvContentPartPr/>
                <p14:nvPr/>
              </p14:nvContentPartPr>
              <p14:xfrm>
                <a:off x="11053087" y="3037764"/>
                <a:ext cx="132120" cy="196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4A1E300-1600-4C34-BD5A-DD058A7A7D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48767" y="3033444"/>
                  <a:ext cx="140760" cy="20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83D39F7-9B34-4712-B7B3-92AE8B283E01}"/>
                  </a:ext>
                </a:extLst>
              </p14:cNvPr>
              <p14:cNvContentPartPr/>
              <p14:nvPr/>
            </p14:nvContentPartPr>
            <p14:xfrm>
              <a:off x="670687" y="1721604"/>
              <a:ext cx="1079280" cy="1238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83D39F7-9B34-4712-B7B3-92AE8B283E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367" y="1717284"/>
                <a:ext cx="10879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82A52C1-2DF9-4A24-A149-EE3A3220DA49}"/>
                  </a:ext>
                </a:extLst>
              </p14:cNvPr>
              <p14:cNvContentPartPr/>
              <p14:nvPr/>
            </p14:nvContentPartPr>
            <p14:xfrm>
              <a:off x="9385207" y="3263124"/>
              <a:ext cx="1681200" cy="658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82A52C1-2DF9-4A24-A149-EE3A3220D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0887" y="3258804"/>
                <a:ext cx="1689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D995EE5-0347-4ACD-B152-AE3018F48809}"/>
                  </a:ext>
                </a:extLst>
              </p14:cNvPr>
              <p14:cNvContentPartPr/>
              <p14:nvPr/>
            </p14:nvContentPartPr>
            <p14:xfrm>
              <a:off x="9943567" y="2459244"/>
              <a:ext cx="493560" cy="5029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D995EE5-0347-4ACD-B152-AE3018F488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9247" y="2454924"/>
                <a:ext cx="5022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127AA76-089B-42BA-A81D-8B40ACF5D245}"/>
                  </a:ext>
                </a:extLst>
              </p14:cNvPr>
              <p14:cNvContentPartPr/>
              <p14:nvPr/>
            </p14:nvContentPartPr>
            <p14:xfrm>
              <a:off x="739447" y="1742124"/>
              <a:ext cx="1149120" cy="478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127AA76-089B-42BA-A81D-8B40ACF5D2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127" y="1737804"/>
                <a:ext cx="1157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C13F9375-5BAA-4EAA-A45E-B24557BD1FA4}"/>
                  </a:ext>
                </a:extLst>
              </p14:cNvPr>
              <p14:cNvContentPartPr/>
              <p14:nvPr/>
            </p14:nvContentPartPr>
            <p14:xfrm>
              <a:off x="542527" y="1727004"/>
              <a:ext cx="1342440" cy="608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C13F9375-5BAA-4EAA-A45E-B24557BD1F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8207" y="1722684"/>
                <a:ext cx="135108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7A76F342-F0FB-4C90-BF07-0DD9CB27134B}"/>
              </a:ext>
            </a:extLst>
          </p:cNvPr>
          <p:cNvGrpSpPr/>
          <p:nvPr/>
        </p:nvGrpSpPr>
        <p:grpSpPr>
          <a:xfrm>
            <a:off x="5425927" y="5973924"/>
            <a:ext cx="1554480" cy="107640"/>
            <a:chOff x="5425927" y="5973924"/>
            <a:chExt cx="155448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84E87DF-3C66-48C4-A5E1-4698DD2AF361}"/>
                    </a:ext>
                  </a:extLst>
                </p14:cNvPr>
                <p14:cNvContentPartPr/>
                <p14:nvPr/>
              </p14:nvContentPartPr>
              <p14:xfrm>
                <a:off x="5437807" y="6048444"/>
                <a:ext cx="360" cy="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84E87DF-3C66-48C4-A5E1-4698DD2AF3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33487" y="6044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B13E21-304C-4E8E-A68E-6CEA8B7DDB5D}"/>
                    </a:ext>
                  </a:extLst>
                </p14:cNvPr>
                <p14:cNvContentPartPr/>
                <p14:nvPr/>
              </p14:nvContentPartPr>
              <p14:xfrm>
                <a:off x="5425927" y="5973924"/>
                <a:ext cx="1554480" cy="107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B13E21-304C-4E8E-A68E-6CEA8B7DDB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1607" y="5969604"/>
                  <a:ext cx="1563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536044F-0CCB-4DB6-8231-1872429928F5}"/>
                    </a:ext>
                  </a:extLst>
                </p14:cNvPr>
                <p14:cNvContentPartPr/>
                <p14:nvPr/>
              </p14:nvContentPartPr>
              <p14:xfrm>
                <a:off x="5451847" y="6041244"/>
                <a:ext cx="1459800" cy="291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536044F-0CCB-4DB6-8231-1872429928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47527" y="6036924"/>
                  <a:ext cx="14684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29F2C300-AE40-4963-B74E-0C62EC85488E}"/>
                  </a:ext>
                </a:extLst>
              </p14:cNvPr>
              <p14:cNvContentPartPr/>
              <p14:nvPr/>
            </p14:nvContentPartPr>
            <p14:xfrm>
              <a:off x="9378367" y="3703764"/>
              <a:ext cx="882720" cy="522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29F2C300-AE40-4963-B74E-0C62EC8548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74047" y="3699444"/>
                <a:ext cx="891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0F9F3A4-1781-4400-8D4D-C151EC5A62CB}"/>
                  </a:ext>
                </a:extLst>
              </p14:cNvPr>
              <p14:cNvContentPartPr/>
              <p14:nvPr/>
            </p14:nvContentPartPr>
            <p14:xfrm>
              <a:off x="9958687" y="4060164"/>
              <a:ext cx="1098360" cy="457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0F9F3A4-1781-4400-8D4D-C151EC5A62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54367" y="4055844"/>
                <a:ext cx="1107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8B98E9D-E11C-4F57-AE13-DFB072CAB9B6}"/>
                  </a:ext>
                </a:extLst>
              </p14:cNvPr>
              <p14:cNvContentPartPr/>
              <p14:nvPr/>
            </p14:nvContentPartPr>
            <p14:xfrm>
              <a:off x="8460007" y="624324"/>
              <a:ext cx="2986560" cy="1011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8B98E9D-E11C-4F57-AE13-DFB072CAB9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55687" y="620004"/>
                <a:ext cx="2995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A89266C-63B9-463B-8DDE-8CC71EFCBF25}"/>
                  </a:ext>
                </a:extLst>
              </p14:cNvPr>
              <p14:cNvContentPartPr/>
              <p14:nvPr/>
            </p14:nvContentPartPr>
            <p14:xfrm>
              <a:off x="8560447" y="354684"/>
              <a:ext cx="133560" cy="88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A89266C-63B9-463B-8DDE-8CC71EFCBF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56127" y="350364"/>
                <a:ext cx="142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883D90A-83BD-4E21-AF23-0F8EBC10B128}"/>
                  </a:ext>
                </a:extLst>
              </p14:cNvPr>
              <p14:cNvContentPartPr/>
              <p14:nvPr/>
            </p14:nvContentPartPr>
            <p14:xfrm>
              <a:off x="8618767" y="364764"/>
              <a:ext cx="97920" cy="240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883D90A-83BD-4E21-AF23-0F8EBC10B1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14447" y="360444"/>
                <a:ext cx="1065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CAC7E8F-F0F9-4E02-A1E8-2A9343752E4D}"/>
                  </a:ext>
                </a:extLst>
              </p14:cNvPr>
              <p14:cNvContentPartPr/>
              <p14:nvPr/>
            </p14:nvContentPartPr>
            <p14:xfrm>
              <a:off x="8816047" y="263244"/>
              <a:ext cx="35280" cy="137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CAC7E8F-F0F9-4E02-A1E8-2A9343752E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11727" y="258924"/>
                <a:ext cx="43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5D332E9-AB3B-4108-A25D-7D4FDC1E40C3}"/>
                  </a:ext>
                </a:extLst>
              </p14:cNvPr>
              <p14:cNvContentPartPr/>
              <p14:nvPr/>
            </p14:nvContentPartPr>
            <p14:xfrm>
              <a:off x="8729647" y="265404"/>
              <a:ext cx="177120" cy="157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5D332E9-AB3B-4108-A25D-7D4FDC1E40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25327" y="261084"/>
                <a:ext cx="185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47FA65B-E784-402F-AAFF-ECC63EEAA22D}"/>
                  </a:ext>
                </a:extLst>
              </p14:cNvPr>
              <p14:cNvContentPartPr/>
              <p14:nvPr/>
            </p14:nvContentPartPr>
            <p14:xfrm>
              <a:off x="9076327" y="416964"/>
              <a:ext cx="203760" cy="14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47FA65B-E784-402F-AAFF-ECC63EEAA2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72007" y="412644"/>
                <a:ext cx="2124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1330B73-3E05-4DFA-A85D-70CC7F94E89C}"/>
                  </a:ext>
                </a:extLst>
              </p14:cNvPr>
              <p14:cNvContentPartPr/>
              <p14:nvPr/>
            </p14:nvContentPartPr>
            <p14:xfrm>
              <a:off x="9099727" y="472764"/>
              <a:ext cx="178920" cy="10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1330B73-3E05-4DFA-A85D-70CC7F94E89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95407" y="468444"/>
                <a:ext cx="187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03FED04-E536-4EEE-A637-B30D00F8201C}"/>
                  </a:ext>
                </a:extLst>
              </p14:cNvPr>
              <p14:cNvContentPartPr/>
              <p14:nvPr/>
            </p14:nvContentPartPr>
            <p14:xfrm>
              <a:off x="9553687" y="384924"/>
              <a:ext cx="123840" cy="106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03FED04-E536-4EEE-A637-B30D00F820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49367" y="380604"/>
                <a:ext cx="132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062C39B-32F6-451D-BE65-868DA380543B}"/>
                  </a:ext>
                </a:extLst>
              </p14:cNvPr>
              <p14:cNvContentPartPr/>
              <p14:nvPr/>
            </p14:nvContentPartPr>
            <p14:xfrm>
              <a:off x="9878407" y="390324"/>
              <a:ext cx="30240" cy="1098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062C39B-32F6-451D-BE65-868DA380543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74087" y="386004"/>
                <a:ext cx="38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0D5C9E9-AF07-4996-87C6-7FEC1FB193B2}"/>
                  </a:ext>
                </a:extLst>
              </p14:cNvPr>
              <p14:cNvContentPartPr/>
              <p14:nvPr/>
            </p14:nvContentPartPr>
            <p14:xfrm>
              <a:off x="9819007" y="400404"/>
              <a:ext cx="333720" cy="655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0D5C9E9-AF07-4996-87C6-7FEC1FB193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14687" y="396084"/>
                <a:ext cx="342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D061630-B8B0-4EDF-BE35-9B9D2564851E}"/>
                  </a:ext>
                </a:extLst>
              </p14:cNvPr>
              <p14:cNvContentPartPr/>
              <p14:nvPr/>
            </p14:nvContentPartPr>
            <p14:xfrm>
              <a:off x="10051927" y="381324"/>
              <a:ext cx="168120" cy="1267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D061630-B8B0-4EDF-BE35-9B9D2564851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47607" y="377004"/>
                <a:ext cx="1767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5A3A896-23A0-4A22-AEEA-509B6C7B6D02}"/>
                  </a:ext>
                </a:extLst>
              </p14:cNvPr>
              <p14:cNvContentPartPr/>
              <p14:nvPr/>
            </p14:nvContentPartPr>
            <p14:xfrm>
              <a:off x="10434607" y="405444"/>
              <a:ext cx="29160" cy="1065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5A3A896-23A0-4A22-AEEA-509B6C7B6D0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430287" y="401124"/>
                <a:ext cx="37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A2B34F0-AFF4-4128-BBC9-87DC1E83A6BB}"/>
                  </a:ext>
                </a:extLst>
              </p14:cNvPr>
              <p14:cNvContentPartPr/>
              <p14:nvPr/>
            </p14:nvContentPartPr>
            <p14:xfrm>
              <a:off x="10384207" y="433164"/>
              <a:ext cx="165600" cy="5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A2B34F0-AFF4-4128-BBC9-87DC1E83A6B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79887" y="428844"/>
                <a:ext cx="174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1B5C4DE-B1FA-4A75-9435-7D15A9E0965B}"/>
                  </a:ext>
                </a:extLst>
              </p14:cNvPr>
              <p14:cNvContentPartPr/>
              <p14:nvPr/>
            </p14:nvContentPartPr>
            <p14:xfrm>
              <a:off x="10626487" y="356124"/>
              <a:ext cx="131400" cy="19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1B5C4DE-B1FA-4A75-9435-7D15A9E096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22167" y="351804"/>
                <a:ext cx="140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5395AF1-F77F-47C7-8AA9-C94653F26B34}"/>
                  </a:ext>
                </a:extLst>
              </p14:cNvPr>
              <p14:cNvContentPartPr/>
              <p14:nvPr/>
            </p14:nvContentPartPr>
            <p14:xfrm>
              <a:off x="9055447" y="830964"/>
              <a:ext cx="199800" cy="23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5395AF1-F77F-47C7-8AA9-C94653F26B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51127" y="826644"/>
                <a:ext cx="208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2E0CE50-F3D1-4362-AFE4-E4F03D490265}"/>
                  </a:ext>
                </a:extLst>
              </p14:cNvPr>
              <p14:cNvContentPartPr/>
              <p14:nvPr/>
            </p14:nvContentPartPr>
            <p14:xfrm>
              <a:off x="9071647" y="879924"/>
              <a:ext cx="211320" cy="108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2E0CE50-F3D1-4362-AFE4-E4F03D49026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67327" y="875604"/>
                <a:ext cx="219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84D1306-ABC2-4BF4-8D60-791A1AD07D7B}"/>
                  </a:ext>
                </a:extLst>
              </p14:cNvPr>
              <p14:cNvContentPartPr/>
              <p14:nvPr/>
            </p14:nvContentPartPr>
            <p14:xfrm>
              <a:off x="9455767" y="789924"/>
              <a:ext cx="101520" cy="113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84D1306-ABC2-4BF4-8D60-791A1AD07D7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51447" y="785604"/>
                <a:ext cx="110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7848265-F9B2-4AB9-B2AA-6C9F02E9332C}"/>
                  </a:ext>
                </a:extLst>
              </p14:cNvPr>
              <p14:cNvContentPartPr/>
              <p14:nvPr/>
            </p14:nvContentPartPr>
            <p14:xfrm>
              <a:off x="9597967" y="895044"/>
              <a:ext cx="87840" cy="54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7848265-F9B2-4AB9-B2AA-6C9F02E9332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93647" y="890724"/>
                <a:ext cx="96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E1E9E1F-2460-4CEC-B892-4B5A28DD3142}"/>
                  </a:ext>
                </a:extLst>
              </p14:cNvPr>
              <p14:cNvContentPartPr/>
              <p14:nvPr/>
            </p14:nvContentPartPr>
            <p14:xfrm>
              <a:off x="9821527" y="832404"/>
              <a:ext cx="27360" cy="94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E1E9E1F-2460-4CEC-B892-4B5A28DD31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17207" y="828084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1615A76-AC02-4EB1-8A3B-CCAD2C3ED7E3}"/>
                  </a:ext>
                </a:extLst>
              </p14:cNvPr>
              <p14:cNvContentPartPr/>
              <p14:nvPr/>
            </p14:nvContentPartPr>
            <p14:xfrm>
              <a:off x="9791647" y="839604"/>
              <a:ext cx="160560" cy="392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1615A76-AC02-4EB1-8A3B-CCAD2C3ED7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787327" y="835284"/>
                <a:ext cx="1692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B7C286B-FC7C-41D1-AF2C-36C719636535}"/>
                  </a:ext>
                </a:extLst>
              </p14:cNvPr>
              <p14:cNvContentPartPr/>
              <p14:nvPr/>
            </p14:nvContentPartPr>
            <p14:xfrm>
              <a:off x="9987487" y="798564"/>
              <a:ext cx="113040" cy="982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B7C286B-FC7C-41D1-AF2C-36C7196365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983167" y="794244"/>
                <a:ext cx="121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3A5CB7D-B8F2-4151-8B56-8A99ADBD48FB}"/>
                  </a:ext>
                </a:extLst>
              </p14:cNvPr>
              <p14:cNvContentPartPr/>
              <p14:nvPr/>
            </p14:nvContentPartPr>
            <p14:xfrm>
              <a:off x="10125007" y="869844"/>
              <a:ext cx="57240" cy="1054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3A5CB7D-B8F2-4151-8B56-8A99ADBD48F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20687" y="865524"/>
                <a:ext cx="65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C37C925-AF27-4ECB-AF02-5A5B79419353}"/>
                  </a:ext>
                </a:extLst>
              </p14:cNvPr>
              <p14:cNvContentPartPr/>
              <p14:nvPr/>
            </p14:nvContentPartPr>
            <p14:xfrm>
              <a:off x="10284487" y="850404"/>
              <a:ext cx="20880" cy="25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C37C925-AF27-4ECB-AF02-5A5B794193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280167" y="846084"/>
                <a:ext cx="29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50D6C72-D946-4705-BA85-82DBD15B0A72}"/>
                  </a:ext>
                </a:extLst>
              </p14:cNvPr>
              <p14:cNvContentPartPr/>
              <p14:nvPr/>
            </p14:nvContentPartPr>
            <p14:xfrm>
              <a:off x="10363327" y="816564"/>
              <a:ext cx="83880" cy="42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50D6C72-D946-4705-BA85-82DBD15B0A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359007" y="812244"/>
                <a:ext cx="92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9FAACE2-8A98-4779-9CB5-A7ED283B594E}"/>
                  </a:ext>
                </a:extLst>
              </p14:cNvPr>
              <p14:cNvContentPartPr/>
              <p14:nvPr/>
            </p14:nvContentPartPr>
            <p14:xfrm>
              <a:off x="10386367" y="796764"/>
              <a:ext cx="73800" cy="1918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9FAACE2-8A98-4779-9CB5-A7ED283B594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382047" y="792444"/>
                <a:ext cx="82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D0266F9-592F-46E8-BB25-430A0DE5442D}"/>
                  </a:ext>
                </a:extLst>
              </p14:cNvPr>
              <p14:cNvContentPartPr/>
              <p14:nvPr/>
            </p14:nvContentPartPr>
            <p14:xfrm>
              <a:off x="10605607" y="796764"/>
              <a:ext cx="15480" cy="1108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D0266F9-592F-46E8-BB25-430A0DE5442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01287" y="792444"/>
                <a:ext cx="241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A7C3D40-714E-41C6-9902-5D0B7FC429A4}"/>
                  </a:ext>
                </a:extLst>
              </p14:cNvPr>
              <p14:cNvContentPartPr/>
              <p14:nvPr/>
            </p14:nvContentPartPr>
            <p14:xfrm>
              <a:off x="10563127" y="821604"/>
              <a:ext cx="158040" cy="15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A7C3D40-714E-41C6-9902-5D0B7FC429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558807" y="817284"/>
                <a:ext cx="166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B034FAA-5D33-465C-A64C-053360507C74}"/>
                  </a:ext>
                </a:extLst>
              </p14:cNvPr>
              <p14:cNvContentPartPr/>
              <p14:nvPr/>
            </p14:nvContentPartPr>
            <p14:xfrm>
              <a:off x="10742047" y="735924"/>
              <a:ext cx="147960" cy="1400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B034FAA-5D33-465C-A64C-053360507C7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737727" y="731604"/>
                <a:ext cx="1566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8E2A833-2517-4201-80AC-CB0D53FB56CF}"/>
                  </a:ext>
                </a:extLst>
              </p14:cNvPr>
              <p14:cNvContentPartPr/>
              <p14:nvPr/>
            </p14:nvContentPartPr>
            <p14:xfrm>
              <a:off x="10780207" y="725124"/>
              <a:ext cx="315720" cy="124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8E2A833-2517-4201-80AC-CB0D53FB56C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775887" y="720804"/>
                <a:ext cx="324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C2460CA-B16A-4012-B716-87BE334CD052}"/>
                  </a:ext>
                </a:extLst>
              </p14:cNvPr>
              <p14:cNvContentPartPr/>
              <p14:nvPr/>
            </p14:nvContentPartPr>
            <p14:xfrm>
              <a:off x="11027887" y="785604"/>
              <a:ext cx="150480" cy="122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C2460CA-B16A-4012-B716-87BE334CD05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23567" y="781284"/>
                <a:ext cx="159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ED81472-5426-48DA-A8E9-E3A11E8352FB}"/>
                  </a:ext>
                </a:extLst>
              </p14:cNvPr>
              <p14:cNvContentPartPr/>
              <p14:nvPr/>
            </p14:nvContentPartPr>
            <p14:xfrm>
              <a:off x="11265487" y="716124"/>
              <a:ext cx="149040" cy="1890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ED81472-5426-48DA-A8E9-E3A11E8352F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61167" y="711804"/>
                <a:ext cx="157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C0119B3-48FB-4276-8160-728580A3BD8B}"/>
                  </a:ext>
                </a:extLst>
              </p14:cNvPr>
              <p14:cNvContentPartPr/>
              <p14:nvPr/>
            </p14:nvContentPartPr>
            <p14:xfrm>
              <a:off x="9138967" y="1228764"/>
              <a:ext cx="102600" cy="982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C0119B3-48FB-4276-8160-728580A3BD8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134647" y="1224444"/>
                <a:ext cx="111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54993C9-A80D-4746-8392-26D4A8DD79BA}"/>
                  </a:ext>
                </a:extLst>
              </p14:cNvPr>
              <p14:cNvContentPartPr/>
              <p14:nvPr/>
            </p14:nvContentPartPr>
            <p14:xfrm>
              <a:off x="9246247" y="1296444"/>
              <a:ext cx="111600" cy="61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54993C9-A80D-4746-8392-26D4A8DD79B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241927" y="1292124"/>
                <a:ext cx="120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C624F32-CAA0-445E-8FCE-1FB2A5FBBA66}"/>
                  </a:ext>
                </a:extLst>
              </p14:cNvPr>
              <p14:cNvContentPartPr/>
              <p14:nvPr/>
            </p14:nvContentPartPr>
            <p14:xfrm>
              <a:off x="9423367" y="1228764"/>
              <a:ext cx="19080" cy="363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C624F32-CAA0-445E-8FCE-1FB2A5FBBA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419047" y="1224444"/>
                <a:ext cx="2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2B18AEE-AE8E-4D73-B688-4DD18A1BDB10}"/>
                  </a:ext>
                </a:extLst>
              </p14:cNvPr>
              <p14:cNvContentPartPr/>
              <p14:nvPr/>
            </p14:nvContentPartPr>
            <p14:xfrm>
              <a:off x="9445327" y="1252884"/>
              <a:ext cx="277200" cy="612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2B18AEE-AE8E-4D73-B688-4DD18A1BDB1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441007" y="1248564"/>
                <a:ext cx="285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5F71663-CF64-42F4-A111-69B76717635B}"/>
                  </a:ext>
                </a:extLst>
              </p14:cNvPr>
              <p14:cNvContentPartPr/>
              <p14:nvPr/>
            </p14:nvContentPartPr>
            <p14:xfrm>
              <a:off x="9622807" y="1291044"/>
              <a:ext cx="99720" cy="118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5F71663-CF64-42F4-A111-69B76717635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18487" y="1286724"/>
                <a:ext cx="1083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42FB26A-7E03-41EB-919B-8BBE9DFB7DA3}"/>
                  </a:ext>
                </a:extLst>
              </p14:cNvPr>
              <p14:cNvContentPartPr/>
              <p14:nvPr/>
            </p14:nvContentPartPr>
            <p14:xfrm>
              <a:off x="9943567" y="1157124"/>
              <a:ext cx="132480" cy="1350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42FB26A-7E03-41EB-919B-8BBE9DFB7DA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939247" y="1152804"/>
                <a:ext cx="141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7234EC6-3289-4672-97EE-C55FB57F9AE5}"/>
                  </a:ext>
                </a:extLst>
              </p14:cNvPr>
              <p14:cNvContentPartPr/>
              <p14:nvPr/>
            </p14:nvContentPartPr>
            <p14:xfrm>
              <a:off x="9984607" y="1161084"/>
              <a:ext cx="142920" cy="133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7234EC6-3289-4672-97EE-C55FB57F9A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980287" y="1156764"/>
                <a:ext cx="151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2E33D08-0556-4555-91AB-0934F6C7272D}"/>
                  </a:ext>
                </a:extLst>
              </p14:cNvPr>
              <p14:cNvContentPartPr/>
              <p14:nvPr/>
            </p14:nvContentPartPr>
            <p14:xfrm>
              <a:off x="10179367" y="1173684"/>
              <a:ext cx="129240" cy="1029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2E33D08-0556-4555-91AB-0934F6C7272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175047" y="1169364"/>
                <a:ext cx="13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6CECB852-6E84-4931-973B-1A195E5C13BB}"/>
                  </a:ext>
                </a:extLst>
              </p14:cNvPr>
              <p14:cNvContentPartPr/>
              <p14:nvPr/>
            </p14:nvContentPartPr>
            <p14:xfrm>
              <a:off x="1887127" y="1108164"/>
              <a:ext cx="4626720" cy="47008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6CECB852-6E84-4931-973B-1A195E5C13B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82807" y="1103844"/>
                <a:ext cx="4635360" cy="47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C330079-2B7C-4414-8186-9CBBE2262E23}"/>
                  </a:ext>
                </a:extLst>
              </p14:cNvPr>
              <p14:cNvContentPartPr/>
              <p14:nvPr/>
            </p14:nvContentPartPr>
            <p14:xfrm>
              <a:off x="6320167" y="827724"/>
              <a:ext cx="136440" cy="4932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C330079-2B7C-4414-8186-9CBBE2262E2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15847" y="823404"/>
                <a:ext cx="145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E332272C-B430-44B3-B7BA-93CE51DDF578}"/>
                  </a:ext>
                </a:extLst>
              </p14:cNvPr>
              <p14:cNvContentPartPr/>
              <p14:nvPr/>
            </p14:nvContentPartPr>
            <p14:xfrm>
              <a:off x="6363727" y="811884"/>
              <a:ext cx="115920" cy="1890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E332272C-B430-44B3-B7BA-93CE51DDF57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59407" y="807564"/>
                <a:ext cx="124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460F468-32BF-4573-B3A7-C3D8B3414E60}"/>
                  </a:ext>
                </a:extLst>
              </p14:cNvPr>
              <p14:cNvContentPartPr/>
              <p14:nvPr/>
            </p14:nvContentPartPr>
            <p14:xfrm>
              <a:off x="6560647" y="738804"/>
              <a:ext cx="24480" cy="1051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460F468-32BF-4573-B3A7-C3D8B3414E6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56327" y="734484"/>
                <a:ext cx="33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FB778F4B-CC60-4312-8CFD-AAF2EDCAA628}"/>
                  </a:ext>
                </a:extLst>
              </p14:cNvPr>
              <p14:cNvContentPartPr/>
              <p14:nvPr/>
            </p14:nvContentPartPr>
            <p14:xfrm>
              <a:off x="6493687" y="738804"/>
              <a:ext cx="163800" cy="1256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FB778F4B-CC60-4312-8CFD-AAF2EDCAA62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89367" y="734484"/>
                <a:ext cx="172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D8365AF-04B7-4BD1-A26E-AECAAE654055}"/>
                  </a:ext>
                </a:extLst>
              </p14:cNvPr>
              <p14:cNvContentPartPr/>
              <p14:nvPr/>
            </p14:nvContentPartPr>
            <p14:xfrm>
              <a:off x="6672247" y="888204"/>
              <a:ext cx="186120" cy="1692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D8365AF-04B7-4BD1-A26E-AECAAE6540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67927" y="883884"/>
                <a:ext cx="194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06676CFC-DEAA-4C3F-80A6-7F703A95DDF7}"/>
                  </a:ext>
                </a:extLst>
              </p14:cNvPr>
              <p14:cNvContentPartPr/>
              <p14:nvPr/>
            </p14:nvContentPartPr>
            <p14:xfrm>
              <a:off x="6697447" y="934284"/>
              <a:ext cx="167040" cy="144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06676CFC-DEAA-4C3F-80A6-7F703A95DDF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93127" y="929964"/>
                <a:ext cx="175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E82C00D-57C4-4579-BD82-2398CC7290B3}"/>
                  </a:ext>
                </a:extLst>
              </p14:cNvPr>
              <p14:cNvContentPartPr/>
              <p14:nvPr/>
            </p14:nvContentPartPr>
            <p14:xfrm>
              <a:off x="6921007" y="864804"/>
              <a:ext cx="160560" cy="1796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E82C00D-57C4-4579-BD82-2398CC7290B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16687" y="860484"/>
                <a:ext cx="1692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353765FE-77AE-4EB9-AF0E-B2A12E7252C8}"/>
                  </a:ext>
                </a:extLst>
              </p14:cNvPr>
              <p14:cNvContentPartPr/>
              <p14:nvPr/>
            </p14:nvContentPartPr>
            <p14:xfrm>
              <a:off x="6045847" y="600204"/>
              <a:ext cx="1320480" cy="5295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353765FE-77AE-4EB9-AF0E-B2A12E7252C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041527" y="595884"/>
                <a:ext cx="1329120" cy="53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865650F0-4389-4806-AFBF-1186B53F2C82}"/>
              </a:ext>
            </a:extLst>
          </p:cNvPr>
          <p:cNvGrpSpPr/>
          <p:nvPr/>
        </p:nvGrpSpPr>
        <p:grpSpPr>
          <a:xfrm>
            <a:off x="3523687" y="649164"/>
            <a:ext cx="2270880" cy="628200"/>
            <a:chOff x="3523687" y="649164"/>
            <a:chExt cx="227088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7FFC01D-D011-4C5B-AD86-F396260CD70A}"/>
                    </a:ext>
                  </a:extLst>
                </p14:cNvPr>
                <p14:cNvContentPartPr/>
                <p14:nvPr/>
              </p14:nvContentPartPr>
              <p14:xfrm>
                <a:off x="5258887" y="817284"/>
                <a:ext cx="414360" cy="241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7FFC01D-D011-4C5B-AD86-F396260CD70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54567" y="812964"/>
                  <a:ext cx="423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977C1D5-2A79-4786-996C-7970054CDE4A}"/>
                    </a:ext>
                  </a:extLst>
                </p14:cNvPr>
                <p14:cNvContentPartPr/>
                <p14:nvPr/>
              </p14:nvContentPartPr>
              <p14:xfrm>
                <a:off x="5618527" y="750684"/>
                <a:ext cx="176040" cy="173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977C1D5-2A79-4786-996C-7970054CDE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14207" y="746364"/>
                  <a:ext cx="184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024B6AD-68E2-4784-AEB9-99F1F7CA469D}"/>
                    </a:ext>
                  </a:extLst>
                </p14:cNvPr>
                <p14:cNvContentPartPr/>
                <p14:nvPr/>
              </p14:nvContentPartPr>
              <p14:xfrm>
                <a:off x="3523687" y="725124"/>
                <a:ext cx="133200" cy="1447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024B6AD-68E2-4784-AEB9-99F1F7CA46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19367" y="720804"/>
                  <a:ext cx="141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8684471-83D9-4466-A2BB-7F04F0E3A055}"/>
                    </a:ext>
                  </a:extLst>
                </p14:cNvPr>
                <p14:cNvContentPartPr/>
                <p14:nvPr/>
              </p14:nvContentPartPr>
              <p14:xfrm>
                <a:off x="3592087" y="715044"/>
                <a:ext cx="127800" cy="153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8684471-83D9-4466-A2BB-7F04F0E3A0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87767" y="710724"/>
                  <a:ext cx="13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71FDEF2-A120-4618-BE26-FB150A109119}"/>
                    </a:ext>
                  </a:extLst>
                </p14:cNvPr>
                <p14:cNvContentPartPr/>
                <p14:nvPr/>
              </p14:nvContentPartPr>
              <p14:xfrm>
                <a:off x="3742927" y="720084"/>
                <a:ext cx="34920" cy="1134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71FDEF2-A120-4618-BE26-FB150A1091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38607" y="715764"/>
                  <a:ext cx="43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AA71026-3012-405A-944C-1871F291FDC7}"/>
                    </a:ext>
                  </a:extLst>
                </p14:cNvPr>
                <p14:cNvContentPartPr/>
                <p14:nvPr/>
              </p14:nvContentPartPr>
              <p14:xfrm>
                <a:off x="3789367" y="716484"/>
                <a:ext cx="30240" cy="1116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AA71026-3012-405A-944C-1871F291FD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85047" y="712164"/>
                  <a:ext cx="38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0BA3397-B061-4E15-BD7E-C2A4364E7C55}"/>
                    </a:ext>
                  </a:extLst>
                </p14:cNvPr>
                <p14:cNvContentPartPr/>
                <p14:nvPr/>
              </p14:nvContentPartPr>
              <p14:xfrm>
                <a:off x="3819247" y="744924"/>
                <a:ext cx="133200" cy="67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0BA3397-B061-4E15-BD7E-C2A4364E7C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14927" y="740604"/>
                  <a:ext cx="141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E4F5517-1658-40B5-B797-25FD47340EA1}"/>
                    </a:ext>
                  </a:extLst>
                </p14:cNvPr>
                <p14:cNvContentPartPr/>
                <p14:nvPr/>
              </p14:nvContentPartPr>
              <p14:xfrm>
                <a:off x="4052887" y="748524"/>
                <a:ext cx="161280" cy="66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E4F5517-1658-40B5-B797-25FD47340E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48567" y="744204"/>
                  <a:ext cx="169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B6D9D0B-D318-47B3-B1AF-849D1B636621}"/>
                    </a:ext>
                  </a:extLst>
                </p14:cNvPr>
                <p14:cNvContentPartPr/>
                <p14:nvPr/>
              </p14:nvContentPartPr>
              <p14:xfrm>
                <a:off x="4243687" y="758244"/>
                <a:ext cx="56520" cy="39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B6D9D0B-D318-47B3-B1AF-849D1B6366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39367" y="753924"/>
                  <a:ext cx="65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2823072-63A6-4B0C-8E1D-3B36BFCD1DB7}"/>
                    </a:ext>
                  </a:extLst>
                </p14:cNvPr>
                <p14:cNvContentPartPr/>
                <p14:nvPr/>
              </p14:nvContentPartPr>
              <p14:xfrm>
                <a:off x="4304527" y="686964"/>
                <a:ext cx="209880" cy="2419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2823072-63A6-4B0C-8E1D-3B36BFCD1DB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00207" y="682644"/>
                  <a:ext cx="21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C8BAA58-A723-4FF2-B484-64571F0DDCFA}"/>
                    </a:ext>
                  </a:extLst>
                </p14:cNvPr>
                <p14:cNvContentPartPr/>
                <p14:nvPr/>
              </p14:nvContentPartPr>
              <p14:xfrm>
                <a:off x="4512247" y="697044"/>
                <a:ext cx="20880" cy="151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C8BAA58-A723-4FF2-B484-64571F0DDC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07927" y="692724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5920166-0E3A-46C8-8907-F56849E6B9E2}"/>
                    </a:ext>
                  </a:extLst>
                </p14:cNvPr>
                <p14:cNvContentPartPr/>
                <p14:nvPr/>
              </p14:nvContentPartPr>
              <p14:xfrm>
                <a:off x="4554367" y="649164"/>
                <a:ext cx="177480" cy="170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5920166-0E3A-46C8-8907-F56849E6B9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50047" y="644844"/>
                  <a:ext cx="186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C5C213A-7E44-492B-9DB6-AE9047A540A0}"/>
                    </a:ext>
                  </a:extLst>
                </p14:cNvPr>
                <p14:cNvContentPartPr/>
                <p14:nvPr/>
              </p14:nvContentPartPr>
              <p14:xfrm>
                <a:off x="4782247" y="735924"/>
                <a:ext cx="165960" cy="8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C5C213A-7E44-492B-9DB6-AE9047A540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77927" y="731604"/>
                  <a:ext cx="174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D30F66B-50FE-4181-A6BA-072CBFF15604}"/>
                    </a:ext>
                  </a:extLst>
                </p14:cNvPr>
                <p14:cNvContentPartPr/>
                <p14:nvPr/>
              </p14:nvContentPartPr>
              <p14:xfrm>
                <a:off x="4227127" y="685164"/>
                <a:ext cx="170280" cy="464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D30F66B-50FE-4181-A6BA-072CBFF156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22807" y="680844"/>
                  <a:ext cx="178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8781A1E-3D65-4FF3-8FED-C881ECD62A14}"/>
                    </a:ext>
                  </a:extLst>
                </p14:cNvPr>
                <p14:cNvContentPartPr/>
                <p14:nvPr/>
              </p14:nvContentPartPr>
              <p14:xfrm>
                <a:off x="3659767" y="999444"/>
                <a:ext cx="138960" cy="210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8781A1E-3D65-4FF3-8FED-C881ECD62A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55447" y="995124"/>
                  <a:ext cx="147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477C706-70F0-4FF6-BEBA-CB1F3D91C560}"/>
                    </a:ext>
                  </a:extLst>
                </p14:cNvPr>
                <p14:cNvContentPartPr/>
                <p14:nvPr/>
              </p14:nvContentPartPr>
              <p14:xfrm>
                <a:off x="3845167" y="1018164"/>
                <a:ext cx="29160" cy="116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477C706-70F0-4FF6-BEBA-CB1F3D91C5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40847" y="1013844"/>
                  <a:ext cx="37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548896C-113F-431E-B449-315F5FAC4179}"/>
                    </a:ext>
                  </a:extLst>
                </p14:cNvPr>
                <p14:cNvContentPartPr/>
                <p14:nvPr/>
              </p14:nvContentPartPr>
              <p14:xfrm>
                <a:off x="3890167" y="1066044"/>
                <a:ext cx="150840" cy="72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548896C-113F-431E-B449-315F5FAC417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85847" y="1061724"/>
                  <a:ext cx="15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E3669BF-1875-427D-AD76-0167A749C4B2}"/>
                    </a:ext>
                  </a:extLst>
                </p14:cNvPr>
                <p14:cNvContentPartPr/>
                <p14:nvPr/>
              </p14:nvContentPartPr>
              <p14:xfrm>
                <a:off x="4023367" y="1010604"/>
                <a:ext cx="26280" cy="27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E3669BF-1875-427D-AD76-0167A749C4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19047" y="1006284"/>
                  <a:ext cx="3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1886FBE-3507-410C-9C10-7889776E3AE4}"/>
                    </a:ext>
                  </a:extLst>
                </p14:cNvPr>
                <p14:cNvContentPartPr/>
                <p14:nvPr/>
              </p14:nvContentPartPr>
              <p14:xfrm>
                <a:off x="4067287" y="974604"/>
                <a:ext cx="111240" cy="1522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1886FBE-3507-410C-9C10-7889776E3A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62967" y="970284"/>
                  <a:ext cx="11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D947C82-E568-4ADC-A81D-335A71888D74}"/>
                    </a:ext>
                  </a:extLst>
                </p14:cNvPr>
                <p14:cNvContentPartPr/>
                <p14:nvPr/>
              </p14:nvContentPartPr>
              <p14:xfrm>
                <a:off x="4235767" y="1062444"/>
                <a:ext cx="174600" cy="214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D947C82-E568-4ADC-A81D-335A71888D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31447" y="1058124"/>
                  <a:ext cx="183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50D7F6A-8D80-47BA-9C97-62F4A8A31398}"/>
                    </a:ext>
                  </a:extLst>
                </p14:cNvPr>
                <p14:cNvContentPartPr/>
                <p14:nvPr/>
              </p14:nvContentPartPr>
              <p14:xfrm>
                <a:off x="4420447" y="1036164"/>
                <a:ext cx="217440" cy="71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50D7F6A-8D80-47BA-9C97-62F4A8A313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16127" y="1031844"/>
                  <a:ext cx="226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B00FD25-A489-4DD7-8A57-8A768BFFA20C}"/>
                    </a:ext>
                  </a:extLst>
                </p14:cNvPr>
                <p14:cNvContentPartPr/>
                <p14:nvPr/>
              </p14:nvContentPartPr>
              <p14:xfrm>
                <a:off x="4645087" y="984324"/>
                <a:ext cx="5400" cy="20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B00FD25-A489-4DD7-8A57-8A768BFFA20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40767" y="980004"/>
                  <a:ext cx="14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0BD5EB6-9404-4B18-BA3C-D82F1EEC81A4}"/>
                    </a:ext>
                  </a:extLst>
                </p14:cNvPr>
                <p14:cNvContentPartPr/>
                <p14:nvPr/>
              </p14:nvContentPartPr>
              <p14:xfrm>
                <a:off x="4687927" y="911604"/>
                <a:ext cx="290880" cy="175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0BD5EB6-9404-4B18-BA3C-D82F1EEC81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83607" y="907284"/>
                  <a:ext cx="29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B6AFA70-B14E-407F-A3AC-BECDAA5D5B1A}"/>
                    </a:ext>
                  </a:extLst>
                </p14:cNvPr>
                <p14:cNvContentPartPr/>
                <p14:nvPr/>
              </p14:nvContentPartPr>
              <p14:xfrm>
                <a:off x="5058727" y="829524"/>
                <a:ext cx="12240" cy="222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B6AFA70-B14E-407F-A3AC-BECDAA5D5B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54407" y="825204"/>
                  <a:ext cx="208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D2708DA6-B63B-4478-8108-A8F25740C301}"/>
              </a:ext>
            </a:extLst>
          </p:cNvPr>
          <p:cNvGrpSpPr/>
          <p:nvPr/>
        </p:nvGrpSpPr>
        <p:grpSpPr>
          <a:xfrm>
            <a:off x="2063167" y="1511724"/>
            <a:ext cx="9507600" cy="2859120"/>
            <a:chOff x="2063167" y="1511724"/>
            <a:chExt cx="9507600" cy="28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848905B-A916-43EB-AD19-39304CA8BB54}"/>
                    </a:ext>
                  </a:extLst>
                </p14:cNvPr>
                <p14:cNvContentPartPr/>
                <p14:nvPr/>
              </p14:nvContentPartPr>
              <p14:xfrm>
                <a:off x="9231127" y="1583004"/>
                <a:ext cx="14400" cy="114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848905B-A916-43EB-AD19-39304CA8BB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26807" y="1578684"/>
                  <a:ext cx="23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4272C87-7297-4706-BB53-4661EF29A6F8}"/>
                    </a:ext>
                  </a:extLst>
                </p14:cNvPr>
                <p14:cNvContentPartPr/>
                <p14:nvPr/>
              </p14:nvContentPartPr>
              <p14:xfrm>
                <a:off x="9155167" y="1689924"/>
                <a:ext cx="166680" cy="33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4272C87-7297-4706-BB53-4661EF29A6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50847" y="1685604"/>
                  <a:ext cx="175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6A8938-0037-4D60-B462-EA051F372A0F}"/>
                    </a:ext>
                  </a:extLst>
                </p14:cNvPr>
                <p14:cNvContentPartPr/>
                <p14:nvPr/>
              </p14:nvContentPartPr>
              <p14:xfrm>
                <a:off x="9154807" y="1567524"/>
                <a:ext cx="310680" cy="38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6A8938-0037-4D60-B462-EA051F372A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50487" y="1563204"/>
                  <a:ext cx="319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7A6C28-4881-432F-AFC8-62F54C9F130C}"/>
                    </a:ext>
                  </a:extLst>
                </p14:cNvPr>
                <p14:cNvContentPartPr/>
                <p14:nvPr/>
              </p14:nvContentPartPr>
              <p14:xfrm>
                <a:off x="9465847" y="1599204"/>
                <a:ext cx="273960" cy="68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7A6C28-4881-432F-AFC8-62F54C9F13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61527" y="1594884"/>
                  <a:ext cx="282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B6F7461-5EA9-4332-9388-6C0A4C09AE96}"/>
                    </a:ext>
                  </a:extLst>
                </p14:cNvPr>
                <p14:cNvContentPartPr/>
                <p14:nvPr/>
              </p14:nvContentPartPr>
              <p14:xfrm>
                <a:off x="9619567" y="1643484"/>
                <a:ext cx="155880" cy="11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B6F7461-5EA9-4332-9388-6C0A4C09AE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15247" y="1639164"/>
                  <a:ext cx="164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FFF7FA2-D13D-4C8C-8B47-3A393F68DD68}"/>
                    </a:ext>
                  </a:extLst>
                </p14:cNvPr>
                <p14:cNvContentPartPr/>
                <p14:nvPr/>
              </p14:nvContentPartPr>
              <p14:xfrm>
                <a:off x="9914767" y="1522164"/>
                <a:ext cx="10764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FFF7FA2-D13D-4C8C-8B47-3A393F68DD6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10447" y="1517844"/>
                  <a:ext cx="116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76810CE-6C7E-4EE1-8F51-C92792B8BDF2}"/>
                    </a:ext>
                  </a:extLst>
                </p14:cNvPr>
                <p14:cNvContentPartPr/>
                <p14:nvPr/>
              </p14:nvContentPartPr>
              <p14:xfrm>
                <a:off x="10082167" y="1518564"/>
                <a:ext cx="80280" cy="102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76810CE-6C7E-4EE1-8F51-C92792B8BD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77847" y="1514244"/>
                  <a:ext cx="8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3B159A0-82E7-4052-8DE8-E6EE21E781C3}"/>
                    </a:ext>
                  </a:extLst>
                </p14:cNvPr>
                <p14:cNvContentPartPr/>
                <p14:nvPr/>
              </p14:nvContentPartPr>
              <p14:xfrm>
                <a:off x="10198087" y="1511724"/>
                <a:ext cx="122760" cy="90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3B159A0-82E7-4052-8DE8-E6EE21E781C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93767" y="1507404"/>
                  <a:ext cx="13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0F1DE46-E574-4D54-A951-E8E5EBAC116E}"/>
                    </a:ext>
                  </a:extLst>
                </p14:cNvPr>
                <p14:cNvContentPartPr/>
                <p14:nvPr/>
              </p14:nvContentPartPr>
              <p14:xfrm>
                <a:off x="9218527" y="1923204"/>
                <a:ext cx="146880" cy="163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0F1DE46-E574-4D54-A951-E8E5EBAC11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14207" y="1918884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1AEBA16-D9CA-4243-B47B-F743F67FD67C}"/>
                    </a:ext>
                  </a:extLst>
                </p14:cNvPr>
                <p14:cNvContentPartPr/>
                <p14:nvPr/>
              </p14:nvContentPartPr>
              <p14:xfrm>
                <a:off x="9449647" y="1952724"/>
                <a:ext cx="32040" cy="93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1AEBA16-D9CA-4243-B47B-F743F67FD67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45327" y="1948404"/>
                  <a:ext cx="4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25F51D7-D4CC-470A-9275-9102F53699A3}"/>
                    </a:ext>
                  </a:extLst>
                </p14:cNvPr>
                <p14:cNvContentPartPr/>
                <p14:nvPr/>
              </p14:nvContentPartPr>
              <p14:xfrm>
                <a:off x="9680767" y="1940484"/>
                <a:ext cx="154800" cy="24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25F51D7-D4CC-470A-9275-9102F53699A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76447" y="1936164"/>
                  <a:ext cx="16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B949EDC-8B6F-4322-ADA4-D8CA13D27DAC}"/>
                    </a:ext>
                  </a:extLst>
                </p14:cNvPr>
                <p14:cNvContentPartPr/>
                <p14:nvPr/>
              </p14:nvContentPartPr>
              <p14:xfrm>
                <a:off x="9733327" y="1973244"/>
                <a:ext cx="140760" cy="28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B949EDC-8B6F-4322-ADA4-D8CA13D27DA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29007" y="1968924"/>
                  <a:ext cx="14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D36697D-0CA6-491F-8218-14B28FE768C5}"/>
                    </a:ext>
                  </a:extLst>
                </p14:cNvPr>
                <p14:cNvContentPartPr/>
                <p14:nvPr/>
              </p14:nvContentPartPr>
              <p14:xfrm>
                <a:off x="10024567" y="1872444"/>
                <a:ext cx="123120" cy="1126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D36697D-0CA6-491F-8218-14B28FE768C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20247" y="1868124"/>
                  <a:ext cx="13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9B2BD3-58A2-4A84-A5FA-79CFD8AD3125}"/>
                    </a:ext>
                  </a:extLst>
                </p14:cNvPr>
                <p14:cNvContentPartPr/>
                <p14:nvPr/>
              </p14:nvContentPartPr>
              <p14:xfrm>
                <a:off x="10211767" y="1862364"/>
                <a:ext cx="108360" cy="102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9B2BD3-58A2-4A84-A5FA-79CFD8AD31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07447" y="1858044"/>
                  <a:ext cx="117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56CFF62-9AE4-4855-8F9D-FE6B67D65734}"/>
                    </a:ext>
                  </a:extLst>
                </p14:cNvPr>
                <p14:cNvContentPartPr/>
                <p14:nvPr/>
              </p14:nvContentPartPr>
              <p14:xfrm>
                <a:off x="9236887" y="2283564"/>
                <a:ext cx="137160" cy="118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56CFF62-9AE4-4855-8F9D-FE6B67D657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232567" y="2279244"/>
                  <a:ext cx="145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0D78D78-48D7-4787-8F09-A359F015097F}"/>
                    </a:ext>
                  </a:extLst>
                </p14:cNvPr>
                <p14:cNvContentPartPr/>
                <p14:nvPr/>
              </p14:nvContentPartPr>
              <p14:xfrm>
                <a:off x="9365767" y="2357364"/>
                <a:ext cx="88920" cy="111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0D78D78-48D7-4787-8F09-A359F01509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61447" y="2353044"/>
                  <a:ext cx="97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104D49C-5514-4A95-BBE5-EC4C2F6DBF22}"/>
                    </a:ext>
                  </a:extLst>
                </p14:cNvPr>
                <p14:cNvContentPartPr/>
                <p14:nvPr/>
              </p14:nvContentPartPr>
              <p14:xfrm>
                <a:off x="9495727" y="2308404"/>
                <a:ext cx="16920" cy="2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104D49C-5514-4A95-BBE5-EC4C2F6DBF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91407" y="2304084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BE6F284-24EB-42A2-BEA9-8F86056E7F46}"/>
                    </a:ext>
                  </a:extLst>
                </p14:cNvPr>
                <p14:cNvContentPartPr/>
                <p14:nvPr/>
              </p14:nvContentPartPr>
              <p14:xfrm>
                <a:off x="9515887" y="2371764"/>
                <a:ext cx="6120" cy="12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BE6F284-24EB-42A2-BEA9-8F86056E7F4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11567" y="2367444"/>
                  <a:ext cx="14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0EF93C4-ECD5-43DE-A3DE-1F7F19272E5F}"/>
                    </a:ext>
                  </a:extLst>
                </p14:cNvPr>
                <p14:cNvContentPartPr/>
                <p14:nvPr/>
              </p14:nvContentPartPr>
              <p14:xfrm>
                <a:off x="9699847" y="2287524"/>
                <a:ext cx="153000" cy="69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0EF93C4-ECD5-43DE-A3DE-1F7F19272E5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95527" y="2283204"/>
                  <a:ext cx="161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21BFFC-208B-4991-8B45-F2B850D1AD35}"/>
                    </a:ext>
                  </a:extLst>
                </p14:cNvPr>
                <p14:cNvContentPartPr/>
                <p14:nvPr/>
              </p14:nvContentPartPr>
              <p14:xfrm>
                <a:off x="10035727" y="2226684"/>
                <a:ext cx="131040" cy="112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21BFFC-208B-4991-8B45-F2B850D1AD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31407" y="2222364"/>
                  <a:ext cx="139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487A1E0-5BCA-4F6F-AAF2-0D48ECBD7951}"/>
                    </a:ext>
                  </a:extLst>
                </p14:cNvPr>
                <p14:cNvContentPartPr/>
                <p14:nvPr/>
              </p14:nvContentPartPr>
              <p14:xfrm>
                <a:off x="10198807" y="2283564"/>
                <a:ext cx="16560" cy="121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487A1E0-5BCA-4F6F-AAF2-0D48ECBD795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94487" y="2279244"/>
                  <a:ext cx="25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1151027-FB74-48B5-8335-2C6BD1476853}"/>
                    </a:ext>
                  </a:extLst>
                </p14:cNvPr>
                <p14:cNvContentPartPr/>
                <p14:nvPr/>
              </p14:nvContentPartPr>
              <p14:xfrm>
                <a:off x="10245967" y="2165484"/>
                <a:ext cx="208440" cy="183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1151027-FB74-48B5-8335-2C6BD147685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41647" y="2161164"/>
                  <a:ext cx="21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2B108BC-189A-4162-9847-4F2002A3F91A}"/>
                    </a:ext>
                  </a:extLst>
                </p14:cNvPr>
                <p14:cNvContentPartPr/>
                <p14:nvPr/>
              </p14:nvContentPartPr>
              <p14:xfrm>
                <a:off x="9140047" y="3113364"/>
                <a:ext cx="155880" cy="6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2B108BC-189A-4162-9847-4F2002A3F9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35727" y="3109044"/>
                  <a:ext cx="164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5131ACF-0F71-40E0-B3EA-23C4FBE37B9E}"/>
                    </a:ext>
                  </a:extLst>
                </p14:cNvPr>
                <p14:cNvContentPartPr/>
                <p14:nvPr/>
              </p14:nvContentPartPr>
              <p14:xfrm>
                <a:off x="9153007" y="3156924"/>
                <a:ext cx="149400" cy="14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5131ACF-0F71-40E0-B3EA-23C4FBE37B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48687" y="3152604"/>
                  <a:ext cx="158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DEE4846-BF8F-44F9-87A9-D3038BD1756C}"/>
                    </a:ext>
                  </a:extLst>
                </p14:cNvPr>
                <p14:cNvContentPartPr/>
                <p14:nvPr/>
              </p14:nvContentPartPr>
              <p14:xfrm>
                <a:off x="9109807" y="2749764"/>
                <a:ext cx="200520" cy="9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DEE4846-BF8F-44F9-87A9-D3038BD1756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05487" y="2745444"/>
                  <a:ext cx="209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0DAF726-1DF6-411D-9E39-F1ED159301FB}"/>
                    </a:ext>
                  </a:extLst>
                </p14:cNvPr>
                <p14:cNvContentPartPr/>
                <p14:nvPr/>
              </p14:nvContentPartPr>
              <p14:xfrm>
                <a:off x="9120247" y="2804844"/>
                <a:ext cx="194400" cy="12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0DAF726-1DF6-411D-9E39-F1ED159301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15927" y="2800524"/>
                  <a:ext cx="20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123F14-5A78-49A0-AFEC-53BCE5B62611}"/>
                    </a:ext>
                  </a:extLst>
                </p14:cNvPr>
                <p14:cNvContentPartPr/>
                <p14:nvPr/>
              </p14:nvContentPartPr>
              <p14:xfrm>
                <a:off x="9419407" y="2705844"/>
                <a:ext cx="87120" cy="112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123F14-5A78-49A0-AFEC-53BCE5B626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15087" y="2701524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398E2D0-1E43-4099-B82F-01B062DA6045}"/>
                    </a:ext>
                  </a:extLst>
                </p14:cNvPr>
                <p14:cNvContentPartPr/>
                <p14:nvPr/>
              </p14:nvContentPartPr>
              <p14:xfrm>
                <a:off x="9452527" y="2666604"/>
                <a:ext cx="115920" cy="15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398E2D0-1E43-4099-B82F-01B062DA60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48207" y="2662284"/>
                  <a:ext cx="12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ECB3B7D-38B2-4991-880F-F8E982876919}"/>
                    </a:ext>
                  </a:extLst>
                </p14:cNvPr>
                <p14:cNvContentPartPr/>
                <p14:nvPr/>
              </p14:nvContentPartPr>
              <p14:xfrm>
                <a:off x="9594727" y="2668404"/>
                <a:ext cx="100800" cy="113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ECB3B7D-38B2-4991-880F-F8E98287691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90407" y="2664084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50431AE-7472-463E-A181-378B14AFB56A}"/>
                    </a:ext>
                  </a:extLst>
                </p14:cNvPr>
                <p14:cNvContentPartPr/>
                <p14:nvPr/>
              </p14:nvContentPartPr>
              <p14:xfrm>
                <a:off x="9787327" y="2680284"/>
                <a:ext cx="131400" cy="110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50431AE-7472-463E-A181-378B14AFB56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83007" y="2675964"/>
                  <a:ext cx="140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414372E-3097-41E9-9BDC-24BD4E566D1E}"/>
                    </a:ext>
                  </a:extLst>
                </p14:cNvPr>
                <p14:cNvContentPartPr/>
                <p14:nvPr/>
              </p14:nvContentPartPr>
              <p14:xfrm>
                <a:off x="9992887" y="2666604"/>
                <a:ext cx="95760" cy="64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414372E-3097-41E9-9BDC-24BD4E566D1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88567" y="2662284"/>
                  <a:ext cx="104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E4E5D0A-F97E-4AB9-BAF1-29E46A5B27D6}"/>
                    </a:ext>
                  </a:extLst>
                </p14:cNvPr>
                <p14:cNvContentPartPr/>
                <p14:nvPr/>
              </p14:nvContentPartPr>
              <p14:xfrm>
                <a:off x="10108447" y="2723844"/>
                <a:ext cx="40320" cy="71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E4E5D0A-F97E-4AB9-BAF1-29E46A5B27D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04127" y="2719524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CF00E97-3C39-4423-BC86-BF8DC3CB991A}"/>
                    </a:ext>
                  </a:extLst>
                </p14:cNvPr>
                <p14:cNvContentPartPr/>
                <p14:nvPr/>
              </p14:nvContentPartPr>
              <p14:xfrm>
                <a:off x="10197007" y="2629884"/>
                <a:ext cx="121680" cy="141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CF00E97-3C39-4423-BC86-BF8DC3CB99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92687" y="2625564"/>
                  <a:ext cx="130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A8B3B2-5F99-4F61-80F7-BAE3A8927D86}"/>
                    </a:ext>
                  </a:extLst>
                </p14:cNvPr>
                <p14:cNvContentPartPr/>
                <p14:nvPr/>
              </p14:nvContentPartPr>
              <p14:xfrm>
                <a:off x="10485007" y="2664444"/>
                <a:ext cx="17280" cy="86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A8B3B2-5F99-4F61-80F7-BAE3A8927D8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480687" y="2660124"/>
                  <a:ext cx="25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32A07E2-725C-44B0-943C-8BAF9EA12859}"/>
                    </a:ext>
                  </a:extLst>
                </p14:cNvPr>
                <p14:cNvContentPartPr/>
                <p14:nvPr/>
              </p14:nvContentPartPr>
              <p14:xfrm>
                <a:off x="10447567" y="2687124"/>
                <a:ext cx="134640" cy="15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32A07E2-725C-44B0-943C-8BAF9EA1285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43247" y="2682804"/>
                  <a:ext cx="143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89A4197-EAB7-4C09-A316-18F7B6A4B200}"/>
                    </a:ext>
                  </a:extLst>
                </p14:cNvPr>
                <p14:cNvContentPartPr/>
                <p14:nvPr/>
              </p14:nvContentPartPr>
              <p14:xfrm>
                <a:off x="10670047" y="2616204"/>
                <a:ext cx="128160" cy="152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89A4197-EAB7-4C09-A316-18F7B6A4B20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65727" y="2611884"/>
                  <a:ext cx="136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08FC845-BF51-4E3B-AA70-133826B2E6D0}"/>
                    </a:ext>
                  </a:extLst>
                </p14:cNvPr>
                <p14:cNvContentPartPr/>
                <p14:nvPr/>
              </p14:nvContentPartPr>
              <p14:xfrm>
                <a:off x="10811527" y="2630964"/>
                <a:ext cx="91440" cy="88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08FC845-BF51-4E3B-AA70-133826B2E6D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07207" y="262664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2A26FBC-0DE3-4C20-822F-386EB2729811}"/>
                    </a:ext>
                  </a:extLst>
                </p14:cNvPr>
                <p14:cNvContentPartPr/>
                <p14:nvPr/>
              </p14:nvContentPartPr>
              <p14:xfrm>
                <a:off x="10937527" y="2608644"/>
                <a:ext cx="91440" cy="87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2A26FBC-0DE3-4C20-822F-386EB272981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33207" y="2604324"/>
                  <a:ext cx="100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A84AF03-4D74-4C88-87FF-5F9D604817CF}"/>
                    </a:ext>
                  </a:extLst>
                </p14:cNvPr>
                <p14:cNvContentPartPr/>
                <p14:nvPr/>
              </p14:nvContentPartPr>
              <p14:xfrm>
                <a:off x="11082607" y="2617284"/>
                <a:ext cx="135720" cy="96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A84AF03-4D74-4C88-87FF-5F9D604817C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78287" y="2612964"/>
                  <a:ext cx="144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BAAB57-1EAA-466B-BDED-67A7EAB60580}"/>
                    </a:ext>
                  </a:extLst>
                </p14:cNvPr>
                <p14:cNvContentPartPr/>
                <p14:nvPr/>
              </p14:nvContentPartPr>
              <p14:xfrm>
                <a:off x="11285287" y="2580564"/>
                <a:ext cx="150120" cy="86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BAAB57-1EAA-466B-BDED-67A7EAB6058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80967" y="2576244"/>
                  <a:ext cx="158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AD92953-80FC-4A9B-9948-96EBC06B1EA6}"/>
                    </a:ext>
                  </a:extLst>
                </p14:cNvPr>
                <p14:cNvContentPartPr/>
                <p14:nvPr/>
              </p14:nvContentPartPr>
              <p14:xfrm>
                <a:off x="11456287" y="2580204"/>
                <a:ext cx="114480" cy="97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AD92953-80FC-4A9B-9948-96EBC06B1E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451967" y="2575884"/>
                  <a:ext cx="12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092958F-BF6B-4E04-94B9-502325C78CE6}"/>
                    </a:ext>
                  </a:extLst>
                </p14:cNvPr>
                <p14:cNvContentPartPr/>
                <p14:nvPr/>
              </p14:nvContentPartPr>
              <p14:xfrm>
                <a:off x="10338847" y="2702604"/>
                <a:ext cx="65520" cy="44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092958F-BF6B-4E04-94B9-502325C78CE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34527" y="2698284"/>
                  <a:ext cx="74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20F71AC-85B1-41A0-978D-D03D13061564}"/>
                    </a:ext>
                  </a:extLst>
                </p14:cNvPr>
                <p14:cNvContentPartPr/>
                <p14:nvPr/>
              </p14:nvContentPartPr>
              <p14:xfrm>
                <a:off x="10366927" y="2692524"/>
                <a:ext cx="42840" cy="14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20F71AC-85B1-41A0-978D-D03D1306156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62607" y="2688204"/>
                  <a:ext cx="5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BBB8823-56E2-4456-8FB0-F537A64080D1}"/>
                    </a:ext>
                  </a:extLst>
                </p14:cNvPr>
                <p14:cNvContentPartPr/>
                <p14:nvPr/>
              </p14:nvContentPartPr>
              <p14:xfrm>
                <a:off x="9458287" y="3038484"/>
                <a:ext cx="144000" cy="146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BBB8823-56E2-4456-8FB0-F537A64080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53967" y="3034164"/>
                  <a:ext cx="152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ED2F4C2-C9A7-471A-897C-C6267A3F8C31}"/>
                    </a:ext>
                  </a:extLst>
                </p14:cNvPr>
                <p14:cNvContentPartPr/>
                <p14:nvPr/>
              </p14:nvContentPartPr>
              <p14:xfrm>
                <a:off x="9628207" y="3004644"/>
                <a:ext cx="93240" cy="132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ED2F4C2-C9A7-471A-897C-C6267A3F8C3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623887" y="3000324"/>
                  <a:ext cx="101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E02A29-441F-4B0B-A599-451D1D51F520}"/>
                    </a:ext>
                  </a:extLst>
                </p14:cNvPr>
                <p14:cNvContentPartPr/>
                <p14:nvPr/>
              </p14:nvContentPartPr>
              <p14:xfrm>
                <a:off x="9644767" y="2981244"/>
                <a:ext cx="257400" cy="141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E02A29-441F-4B0B-A599-451D1D51F52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40447" y="2976924"/>
                  <a:ext cx="266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E7167F3-FC5C-4972-9487-E1BA4A84C287}"/>
                    </a:ext>
                  </a:extLst>
                </p14:cNvPr>
                <p14:cNvContentPartPr/>
                <p14:nvPr/>
              </p14:nvContentPartPr>
              <p14:xfrm>
                <a:off x="10051927" y="3032004"/>
                <a:ext cx="16200" cy="119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E7167F3-FC5C-4972-9487-E1BA4A84C28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47607" y="3027684"/>
                  <a:ext cx="24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66331AE-F8D3-493A-A108-582E4B82F7E1}"/>
                    </a:ext>
                  </a:extLst>
                </p14:cNvPr>
                <p14:cNvContentPartPr/>
                <p14:nvPr/>
              </p14:nvContentPartPr>
              <p14:xfrm>
                <a:off x="9997567" y="3070164"/>
                <a:ext cx="158040" cy="8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66331AE-F8D3-493A-A108-582E4B82F7E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93247" y="3065844"/>
                  <a:ext cx="166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289988B-94FF-4D2F-A8F5-2860330B03A2}"/>
                    </a:ext>
                  </a:extLst>
                </p14:cNvPr>
                <p14:cNvContentPartPr/>
                <p14:nvPr/>
              </p14:nvContentPartPr>
              <p14:xfrm>
                <a:off x="10254607" y="2992044"/>
                <a:ext cx="103680" cy="102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289988B-94FF-4D2F-A8F5-2860330B03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50287" y="2987724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ED6D02B-686F-487D-8C12-7496EEB2A145}"/>
                    </a:ext>
                  </a:extLst>
                </p14:cNvPr>
                <p14:cNvContentPartPr/>
                <p14:nvPr/>
              </p14:nvContentPartPr>
              <p14:xfrm>
                <a:off x="10383847" y="3051084"/>
                <a:ext cx="33120" cy="91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ED6D02B-686F-487D-8C12-7496EEB2A1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79527" y="3046764"/>
                  <a:ext cx="41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DC30822-580E-490D-9255-55A51B4E687E}"/>
                    </a:ext>
                  </a:extLst>
                </p14:cNvPr>
                <p14:cNvContentPartPr/>
                <p14:nvPr/>
              </p14:nvContentPartPr>
              <p14:xfrm>
                <a:off x="10453687" y="2965044"/>
                <a:ext cx="116640" cy="132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DC30822-580E-490D-9255-55A51B4E687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49367" y="2960724"/>
                  <a:ext cx="125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97FCC3D-0F9B-432A-A0C4-ED4EB3EC4751}"/>
                    </a:ext>
                  </a:extLst>
                </p14:cNvPr>
                <p14:cNvContentPartPr/>
                <p14:nvPr/>
              </p14:nvContentPartPr>
              <p14:xfrm>
                <a:off x="10632967" y="3017244"/>
                <a:ext cx="102240" cy="164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97FCC3D-0F9B-432A-A0C4-ED4EB3EC475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28647" y="3012924"/>
                  <a:ext cx="11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143230-87F6-4AE4-98B9-C8BDC349494D}"/>
                    </a:ext>
                  </a:extLst>
                </p14:cNvPr>
                <p14:cNvContentPartPr/>
                <p14:nvPr/>
              </p14:nvContentPartPr>
              <p14:xfrm>
                <a:off x="2063167" y="2068284"/>
                <a:ext cx="4059720" cy="2302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143230-87F6-4AE4-98B9-C8BDC34949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58847" y="2063964"/>
                  <a:ext cx="4068360" cy="23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03EE595-CFF6-405F-AE3A-9C7437ECE479}"/>
                    </a:ext>
                  </a:extLst>
                </p14:cNvPr>
                <p14:cNvContentPartPr/>
                <p14:nvPr/>
              </p14:nvContentPartPr>
              <p14:xfrm>
                <a:off x="6259687" y="1991964"/>
                <a:ext cx="105480" cy="36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03EE595-CFF6-405F-AE3A-9C7437ECE47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55367" y="1987644"/>
                  <a:ext cx="11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42FCC8C-E525-41B3-B104-E9E6641688F0}"/>
                    </a:ext>
                  </a:extLst>
                </p14:cNvPr>
                <p14:cNvContentPartPr/>
                <p14:nvPr/>
              </p14:nvContentPartPr>
              <p14:xfrm>
                <a:off x="6330967" y="1991604"/>
                <a:ext cx="67680" cy="175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42FCC8C-E525-41B3-B104-E9E6641688F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26647" y="1987284"/>
                  <a:ext cx="7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967F34D-4B16-4FCA-B271-2F61739CF1E7}"/>
                    </a:ext>
                  </a:extLst>
                </p14:cNvPr>
                <p14:cNvContentPartPr/>
                <p14:nvPr/>
              </p14:nvContentPartPr>
              <p14:xfrm>
                <a:off x="6469207" y="1885404"/>
                <a:ext cx="28080" cy="70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967F34D-4B16-4FCA-B271-2F61739CF1E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64887" y="1881084"/>
                  <a:ext cx="3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1A09DD8-2154-4ECB-9081-95382C11696E}"/>
                    </a:ext>
                  </a:extLst>
                </p14:cNvPr>
                <p14:cNvContentPartPr/>
                <p14:nvPr/>
              </p14:nvContentPartPr>
              <p14:xfrm>
                <a:off x="6415207" y="1884324"/>
                <a:ext cx="123480" cy="84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1A09DD8-2154-4ECB-9081-95382C11696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10887" y="1880004"/>
                  <a:ext cx="132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3586B6A-4902-4089-8EA5-CC379FDCF137}"/>
                    </a:ext>
                  </a:extLst>
                </p14:cNvPr>
                <p14:cNvContentPartPr/>
                <p14:nvPr/>
              </p14:nvContentPartPr>
              <p14:xfrm>
                <a:off x="6550207" y="2038044"/>
                <a:ext cx="181080" cy="41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3586B6A-4902-4089-8EA5-CC379FDCF13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45887" y="2033724"/>
                  <a:ext cx="189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0377631-0F07-49FA-A069-17A183F62E7D}"/>
                    </a:ext>
                  </a:extLst>
                </p14:cNvPr>
                <p14:cNvContentPartPr/>
                <p14:nvPr/>
              </p14:nvContentPartPr>
              <p14:xfrm>
                <a:off x="6812647" y="1988724"/>
                <a:ext cx="108720" cy="70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0377631-0F07-49FA-A069-17A183F62E7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08327" y="1984404"/>
                  <a:ext cx="117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A406F5-A1ED-475C-A5A1-37956500918A}"/>
                    </a:ext>
                  </a:extLst>
                </p14:cNvPr>
                <p14:cNvContentPartPr/>
                <p14:nvPr/>
              </p14:nvContentPartPr>
              <p14:xfrm>
                <a:off x="6942607" y="2065404"/>
                <a:ext cx="72720" cy="57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A406F5-A1ED-475C-A5A1-37956500918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938287" y="2061084"/>
                  <a:ext cx="8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981B885-F22F-4AD0-8669-513CF1D14178}"/>
                    </a:ext>
                  </a:extLst>
                </p14:cNvPr>
                <p14:cNvContentPartPr/>
                <p14:nvPr/>
              </p14:nvContentPartPr>
              <p14:xfrm>
                <a:off x="7041247" y="2007084"/>
                <a:ext cx="115200" cy="59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981B885-F22F-4AD0-8669-513CF1D141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36927" y="2002764"/>
                  <a:ext cx="123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2CB05E1-82BB-449F-8EF9-BFF44916669C}"/>
                    </a:ext>
                  </a:extLst>
                </p14:cNvPr>
                <p14:cNvContentPartPr/>
                <p14:nvPr/>
              </p14:nvContentPartPr>
              <p14:xfrm>
                <a:off x="7240687" y="1972524"/>
                <a:ext cx="32040" cy="87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2CB05E1-82BB-449F-8EF9-BFF44916669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36367" y="1968204"/>
                  <a:ext cx="40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D47F364-2EED-4B0A-9CA8-1009606E03D8}"/>
                    </a:ext>
                  </a:extLst>
                </p14:cNvPr>
                <p14:cNvContentPartPr/>
                <p14:nvPr/>
              </p14:nvContentPartPr>
              <p14:xfrm>
                <a:off x="7173727" y="1949124"/>
                <a:ext cx="192240" cy="95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D47F364-2EED-4B0A-9CA8-1009606E03D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69407" y="1944804"/>
                  <a:ext cx="200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63D774-1A26-476F-AEBD-19BA6DBFBEBA}"/>
                    </a:ext>
                  </a:extLst>
                </p14:cNvPr>
                <p14:cNvContentPartPr/>
                <p14:nvPr/>
              </p14:nvContentPartPr>
              <p14:xfrm>
                <a:off x="7301887" y="2008164"/>
                <a:ext cx="106920" cy="3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63D774-1A26-476F-AEBD-19BA6DBFBEB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97567" y="2003844"/>
                  <a:ext cx="115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BC881F3-1BCE-4683-B78A-12319BC3F52B}"/>
                    </a:ext>
                  </a:extLst>
                </p14:cNvPr>
                <p14:cNvContentPartPr/>
                <p14:nvPr/>
              </p14:nvContentPartPr>
              <p14:xfrm>
                <a:off x="7486567" y="1927164"/>
                <a:ext cx="84960" cy="131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BC881F3-1BCE-4683-B78A-12319BC3F5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82247" y="1922844"/>
                  <a:ext cx="93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BA9A6C5-12FA-41E8-B4C8-46B3CC23E16A}"/>
                    </a:ext>
                  </a:extLst>
                </p14:cNvPr>
                <p14:cNvContentPartPr/>
                <p14:nvPr/>
              </p14:nvContentPartPr>
              <p14:xfrm>
                <a:off x="7693207" y="1967484"/>
                <a:ext cx="36720" cy="92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BA9A6C5-12FA-41E8-B4C8-46B3CC23E1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88887" y="1963164"/>
                  <a:ext cx="4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9D5574A-7310-45BF-8FB3-C10B103A9886}"/>
                    </a:ext>
                  </a:extLst>
                </p14:cNvPr>
                <p14:cNvContentPartPr/>
                <p14:nvPr/>
              </p14:nvContentPartPr>
              <p14:xfrm>
                <a:off x="7677007" y="1996284"/>
                <a:ext cx="128520" cy="3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9D5574A-7310-45BF-8FB3-C10B103A98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672687" y="1991964"/>
                  <a:ext cx="137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F26F2A-7475-4682-B528-6DF8863D6865}"/>
                    </a:ext>
                  </a:extLst>
                </p14:cNvPr>
                <p14:cNvContentPartPr/>
                <p14:nvPr/>
              </p14:nvContentPartPr>
              <p14:xfrm>
                <a:off x="7914247" y="1905204"/>
                <a:ext cx="161280" cy="101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F26F2A-7475-4682-B528-6DF8863D68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09927" y="1900884"/>
                  <a:ext cx="169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1DCFA6B-0AF3-401A-BE76-9CA7A6A8F170}"/>
                    </a:ext>
                  </a:extLst>
                </p14:cNvPr>
                <p14:cNvContentPartPr/>
                <p14:nvPr/>
              </p14:nvContentPartPr>
              <p14:xfrm>
                <a:off x="8046367" y="1990524"/>
                <a:ext cx="33480" cy="59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1DCFA6B-0AF3-401A-BE76-9CA7A6A8F17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42047" y="1986204"/>
                  <a:ext cx="42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C28517E-D131-4930-9AB8-6B2C88B6F642}"/>
                    </a:ext>
                  </a:extLst>
                </p14:cNvPr>
                <p14:cNvContentPartPr/>
                <p14:nvPr/>
              </p14:nvContentPartPr>
              <p14:xfrm>
                <a:off x="8137447" y="1939764"/>
                <a:ext cx="45720" cy="22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C28517E-D131-4930-9AB8-6B2C88B6F6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33127" y="1935444"/>
                  <a:ext cx="54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83178FF-8F72-4A8D-BCA2-FED26E3A2AF9}"/>
                    </a:ext>
                  </a:extLst>
                </p14:cNvPr>
                <p14:cNvContentPartPr/>
                <p14:nvPr/>
              </p14:nvContentPartPr>
              <p14:xfrm>
                <a:off x="8241127" y="1898724"/>
                <a:ext cx="81360" cy="52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83178FF-8F72-4A8D-BCA2-FED26E3A2A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6807" y="1894404"/>
                  <a:ext cx="90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6C081E3-F73B-4310-BB4A-953F381E1853}"/>
                    </a:ext>
                  </a:extLst>
                </p14:cNvPr>
                <p14:cNvContentPartPr/>
                <p14:nvPr/>
              </p14:nvContentPartPr>
              <p14:xfrm>
                <a:off x="8286487" y="1920324"/>
                <a:ext cx="58320" cy="164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6C081E3-F73B-4310-BB4A-953F381E18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82167" y="1916004"/>
                  <a:ext cx="66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FB3BF1E-FF4D-429F-BFAB-769D30DFA7E0}"/>
                    </a:ext>
                  </a:extLst>
                </p14:cNvPr>
                <p14:cNvContentPartPr/>
                <p14:nvPr/>
              </p14:nvContentPartPr>
              <p14:xfrm>
                <a:off x="6820207" y="2150004"/>
                <a:ext cx="354600" cy="69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FB3BF1E-FF4D-429F-BFAB-769D30DFA7E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15887" y="2145684"/>
                  <a:ext cx="363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09AC978-704C-4527-B0FB-5446E7F8EC60}"/>
                    </a:ext>
                  </a:extLst>
                </p14:cNvPr>
                <p14:cNvContentPartPr/>
                <p14:nvPr/>
              </p14:nvContentPartPr>
              <p14:xfrm>
                <a:off x="7198207" y="2179884"/>
                <a:ext cx="370800" cy="53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09AC978-704C-4527-B0FB-5446E7F8EC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93887" y="2175564"/>
                  <a:ext cx="379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84529E9-9378-4F9B-8DE7-E4419C7BEB8B}"/>
                    </a:ext>
                  </a:extLst>
                </p14:cNvPr>
                <p14:cNvContentPartPr/>
                <p14:nvPr/>
              </p14:nvContentPartPr>
              <p14:xfrm>
                <a:off x="7094167" y="2306604"/>
                <a:ext cx="159120" cy="90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84529E9-9378-4F9B-8DE7-E4419C7BEB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89847" y="2302284"/>
                  <a:ext cx="167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26569BB-6BC3-489B-B73C-AAC0F290CD3B}"/>
                    </a:ext>
                  </a:extLst>
                </p14:cNvPr>
                <p14:cNvContentPartPr/>
                <p14:nvPr/>
              </p14:nvContentPartPr>
              <p14:xfrm>
                <a:off x="7266607" y="2282484"/>
                <a:ext cx="64800" cy="109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26569BB-6BC3-489B-B73C-AAC0F290CD3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62287" y="2278164"/>
                  <a:ext cx="73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A338BE0-041F-46D9-89CC-84AACA7D22EF}"/>
                    </a:ext>
                  </a:extLst>
                </p14:cNvPr>
                <p14:cNvContentPartPr/>
                <p14:nvPr/>
              </p14:nvContentPartPr>
              <p14:xfrm>
                <a:off x="7288207" y="2326044"/>
                <a:ext cx="100800" cy="6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A338BE0-041F-46D9-89CC-84AACA7D22E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83887" y="2321724"/>
                  <a:ext cx="109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C7F643D-41E8-4BE2-9A8F-CE309AB26D3D}"/>
                    </a:ext>
                  </a:extLst>
                </p14:cNvPr>
                <p14:cNvContentPartPr/>
                <p14:nvPr/>
              </p14:nvContentPartPr>
              <p14:xfrm>
                <a:off x="7416007" y="2277444"/>
                <a:ext cx="65520" cy="806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C7F643D-41E8-4BE2-9A8F-CE309AB26D3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11687" y="2273124"/>
                  <a:ext cx="74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9704FAF-841C-4B2F-9D51-F144D62B970F}"/>
                    </a:ext>
                  </a:extLst>
                </p14:cNvPr>
                <p14:cNvContentPartPr/>
                <p14:nvPr/>
              </p14:nvContentPartPr>
              <p14:xfrm>
                <a:off x="7866367" y="2099604"/>
                <a:ext cx="174600" cy="12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9704FAF-841C-4B2F-9D51-F144D62B970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62047" y="2095284"/>
                  <a:ext cx="183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BD45893-25DB-4C84-83B2-DB6DFFF1EF74}"/>
                    </a:ext>
                  </a:extLst>
                </p14:cNvPr>
                <p14:cNvContentPartPr/>
                <p14:nvPr/>
              </p14:nvContentPartPr>
              <p14:xfrm>
                <a:off x="7888687" y="2201124"/>
                <a:ext cx="88920" cy="84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BD45893-25DB-4C84-83B2-DB6DFFF1EF7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84367" y="2196804"/>
                  <a:ext cx="97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3BF6DC9-F926-4E8E-AAC9-F7E6D73ADC4C}"/>
                    </a:ext>
                  </a:extLst>
                </p14:cNvPr>
                <p14:cNvContentPartPr/>
                <p14:nvPr/>
              </p14:nvContentPartPr>
              <p14:xfrm>
                <a:off x="7972567" y="2264844"/>
                <a:ext cx="19800" cy="63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3BF6DC9-F926-4E8E-AAC9-F7E6D73ADC4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68247" y="2260524"/>
                  <a:ext cx="28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E36D5F-E0E8-4398-8529-075C72343FFE}"/>
                    </a:ext>
                  </a:extLst>
                </p14:cNvPr>
                <p14:cNvContentPartPr/>
                <p14:nvPr/>
              </p14:nvContentPartPr>
              <p14:xfrm>
                <a:off x="8011447" y="2178444"/>
                <a:ext cx="113760" cy="123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E36D5F-E0E8-4398-8529-075C72343FF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07127" y="2174124"/>
                  <a:ext cx="12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FAC98A1-60F3-42A2-B2F9-7A2748C5BDAF}"/>
                    </a:ext>
                  </a:extLst>
                </p14:cNvPr>
                <p14:cNvContentPartPr/>
                <p14:nvPr/>
              </p14:nvContentPartPr>
              <p14:xfrm>
                <a:off x="8011087" y="3406044"/>
                <a:ext cx="163080" cy="215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FAC98A1-60F3-42A2-B2F9-7A2748C5BDA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06767" y="3401724"/>
                  <a:ext cx="171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9D413FC-1E80-49B0-ABD1-D59B0B3E248F}"/>
                    </a:ext>
                  </a:extLst>
                </p14:cNvPr>
                <p14:cNvContentPartPr/>
                <p14:nvPr/>
              </p14:nvContentPartPr>
              <p14:xfrm>
                <a:off x="8274247" y="3434484"/>
                <a:ext cx="102600" cy="202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9D413FC-1E80-49B0-ABD1-D59B0B3E248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69927" y="3430164"/>
                  <a:ext cx="111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7A7F31A-4EDA-4222-A461-7F6C665E36EA}"/>
                    </a:ext>
                  </a:extLst>
                </p14:cNvPr>
                <p14:cNvContentPartPr/>
                <p14:nvPr/>
              </p14:nvContentPartPr>
              <p14:xfrm>
                <a:off x="8470447" y="3495324"/>
                <a:ext cx="89280" cy="176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7A7F31A-4EDA-4222-A461-7F6C665E36E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66127" y="3491004"/>
                  <a:ext cx="97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46A2070-495D-4121-A08F-8AA206B1F13F}"/>
                    </a:ext>
                  </a:extLst>
                </p14:cNvPr>
                <p14:cNvContentPartPr/>
                <p14:nvPr/>
              </p14:nvContentPartPr>
              <p14:xfrm>
                <a:off x="8717767" y="3437364"/>
                <a:ext cx="15480" cy="122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46A2070-495D-4121-A08F-8AA206B1F13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13447" y="3433044"/>
                  <a:ext cx="2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DDE847B-A06C-45DC-8666-974C475E5096}"/>
                    </a:ext>
                  </a:extLst>
                </p14:cNvPr>
                <p14:cNvContentPartPr/>
                <p14:nvPr/>
              </p14:nvContentPartPr>
              <p14:xfrm>
                <a:off x="8631727" y="3415404"/>
                <a:ext cx="183960" cy="183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DDE847B-A06C-45DC-8666-974C475E509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27407" y="3411084"/>
                  <a:ext cx="192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BE0B8FF-F70E-4019-8466-4AB517B61510}"/>
                    </a:ext>
                  </a:extLst>
                </p14:cNvPr>
                <p14:cNvContentPartPr/>
                <p14:nvPr/>
              </p14:nvContentPartPr>
              <p14:xfrm>
                <a:off x="8830447" y="3493884"/>
                <a:ext cx="134280" cy="777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BE0B8FF-F70E-4019-8466-4AB517B6151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26127" y="3489564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0C61F1A-2484-4D41-881B-00C2E6AE38BA}"/>
                    </a:ext>
                  </a:extLst>
                </p14:cNvPr>
                <p14:cNvContentPartPr/>
                <p14:nvPr/>
              </p14:nvContentPartPr>
              <p14:xfrm>
                <a:off x="8948527" y="3447084"/>
                <a:ext cx="115560" cy="1188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0C61F1A-2484-4D41-881B-00C2E6AE38B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944207" y="3442764"/>
                  <a:ext cx="124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4526789-B78C-4123-8F2E-550DF97DC525}"/>
                    </a:ext>
                  </a:extLst>
                </p14:cNvPr>
                <p14:cNvContentPartPr/>
                <p14:nvPr/>
              </p14:nvContentPartPr>
              <p14:xfrm>
                <a:off x="9501127" y="3493524"/>
                <a:ext cx="104760" cy="79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4526789-B78C-4123-8F2E-550DF97DC5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96807" y="3489204"/>
                  <a:ext cx="113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B0BC3C0-3403-4409-BF51-C2410BC89A28}"/>
                    </a:ext>
                  </a:extLst>
                </p14:cNvPr>
                <p14:cNvContentPartPr/>
                <p14:nvPr/>
              </p14:nvContentPartPr>
              <p14:xfrm>
                <a:off x="9546127" y="3525924"/>
                <a:ext cx="76680" cy="151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B0BC3C0-3403-4409-BF51-C2410BC89A2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41807" y="3521604"/>
                  <a:ext cx="85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CE9B0E5-304E-494F-863B-0DBD378D01F4}"/>
                    </a:ext>
                  </a:extLst>
                </p14:cNvPr>
                <p14:cNvContentPartPr/>
                <p14:nvPr/>
              </p14:nvContentPartPr>
              <p14:xfrm>
                <a:off x="9737647" y="3501444"/>
                <a:ext cx="165960" cy="57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CE9B0E5-304E-494F-863B-0DBD378D01F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733327" y="3497124"/>
                  <a:ext cx="17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EB45C01-9DA0-455A-BCA9-98B504D54010}"/>
                    </a:ext>
                  </a:extLst>
                </p14:cNvPr>
                <p14:cNvContentPartPr/>
                <p14:nvPr/>
              </p14:nvContentPartPr>
              <p14:xfrm>
                <a:off x="10050847" y="3453924"/>
                <a:ext cx="114840" cy="61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EB45C01-9DA0-455A-BCA9-98B504D5401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46527" y="3449604"/>
                  <a:ext cx="123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9F134B-31E0-4AEF-B688-7FE0C3098D80}"/>
                    </a:ext>
                  </a:extLst>
                </p14:cNvPr>
                <p14:cNvContentPartPr/>
                <p14:nvPr/>
              </p14:nvContentPartPr>
              <p14:xfrm>
                <a:off x="10112407" y="3492804"/>
                <a:ext cx="79200" cy="149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9F134B-31E0-4AEF-B688-7FE0C3098D8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08087" y="3488484"/>
                  <a:ext cx="87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CBD5B59-5399-46F7-BCC3-8E094827ED23}"/>
                    </a:ext>
                  </a:extLst>
                </p14:cNvPr>
                <p14:cNvContentPartPr/>
                <p14:nvPr/>
              </p14:nvContentPartPr>
              <p14:xfrm>
                <a:off x="9656287" y="3407844"/>
                <a:ext cx="18000" cy="54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CBD5B59-5399-46F7-BCC3-8E094827ED2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51967" y="3403524"/>
                  <a:ext cx="26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026170-B375-4B47-991B-56CB783A343D}"/>
                    </a:ext>
                  </a:extLst>
                </p14:cNvPr>
                <p14:cNvContentPartPr/>
                <p14:nvPr/>
              </p14:nvContentPartPr>
              <p14:xfrm>
                <a:off x="9609127" y="3383004"/>
                <a:ext cx="111240" cy="86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026170-B375-4B47-991B-56CB783A343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04807" y="3378684"/>
                  <a:ext cx="11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500E6D8-C86E-4C6C-A324-78D802E86E3B}"/>
                    </a:ext>
                  </a:extLst>
                </p14:cNvPr>
                <p14:cNvContentPartPr/>
                <p14:nvPr/>
              </p14:nvContentPartPr>
              <p14:xfrm>
                <a:off x="9983527" y="3298404"/>
                <a:ext cx="306360" cy="412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500E6D8-C86E-4C6C-A324-78D802E86E3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979207" y="3294084"/>
                  <a:ext cx="3150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F48F4E9-722D-4EFF-8BE0-F569A85E4B77}"/>
                    </a:ext>
                  </a:extLst>
                </p14:cNvPr>
                <p14:cNvContentPartPr/>
                <p14:nvPr/>
              </p14:nvContentPartPr>
              <p14:xfrm>
                <a:off x="9692287" y="3909324"/>
                <a:ext cx="209520" cy="18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F48F4E9-722D-4EFF-8BE0-F569A85E4B7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87967" y="3905004"/>
                  <a:ext cx="21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8EAEA4A-D3B0-40A0-9BE3-D32938829EB1}"/>
                    </a:ext>
                  </a:extLst>
                </p14:cNvPr>
                <p14:cNvContentPartPr/>
                <p14:nvPr/>
              </p14:nvContentPartPr>
              <p14:xfrm>
                <a:off x="9743407" y="3976284"/>
                <a:ext cx="142920" cy="12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8EAEA4A-D3B0-40A0-9BE3-D32938829EB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39087" y="3971964"/>
                  <a:ext cx="151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802DBA6-104F-4F9F-927E-B029416DB190}"/>
                    </a:ext>
                  </a:extLst>
                </p14:cNvPr>
                <p14:cNvContentPartPr/>
                <p14:nvPr/>
              </p14:nvContentPartPr>
              <p14:xfrm>
                <a:off x="10050487" y="3866844"/>
                <a:ext cx="156960" cy="123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802DBA6-104F-4F9F-927E-B029416DB19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46167" y="3862524"/>
                  <a:ext cx="165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5FB9137-D9BF-408F-A5A7-C97BB31FF8E5}"/>
                    </a:ext>
                  </a:extLst>
                </p14:cNvPr>
                <p14:cNvContentPartPr/>
                <p14:nvPr/>
              </p14:nvContentPartPr>
              <p14:xfrm>
                <a:off x="10280167" y="3867924"/>
                <a:ext cx="131400" cy="126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5FB9137-D9BF-408F-A5A7-C97BB31FF8E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75847" y="3863604"/>
                  <a:ext cx="140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68E2519-8C27-43CC-8D09-9BC81A7E8DD0}"/>
                    </a:ext>
                  </a:extLst>
                </p14:cNvPr>
                <p14:cNvContentPartPr/>
                <p14:nvPr/>
              </p14:nvContentPartPr>
              <p14:xfrm>
                <a:off x="10533607" y="3837324"/>
                <a:ext cx="148320" cy="108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68E2519-8C27-43CC-8D09-9BC81A7E8DD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29287" y="3833004"/>
                  <a:ext cx="156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141C45-C8C0-430E-BC0E-B2A169A3293F}"/>
                    </a:ext>
                  </a:extLst>
                </p14:cNvPr>
                <p14:cNvContentPartPr/>
                <p14:nvPr/>
              </p14:nvContentPartPr>
              <p14:xfrm>
                <a:off x="10749247" y="3892404"/>
                <a:ext cx="29520" cy="5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141C45-C8C0-430E-BC0E-B2A169A3293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44927" y="3888084"/>
                  <a:ext cx="38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E63066C-4041-4033-BE62-9AEE2141D94F}"/>
                    </a:ext>
                  </a:extLst>
                </p14:cNvPr>
                <p14:cNvContentPartPr/>
                <p14:nvPr/>
              </p14:nvContentPartPr>
              <p14:xfrm>
                <a:off x="10861567" y="3861444"/>
                <a:ext cx="93240" cy="54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E63066C-4041-4033-BE62-9AEE2141D94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57247" y="3857124"/>
                  <a:ext cx="101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732D374-C213-4C72-9DD3-A288E912CCA9}"/>
                    </a:ext>
                  </a:extLst>
                </p14:cNvPr>
                <p14:cNvContentPartPr/>
                <p14:nvPr/>
              </p14:nvContentPartPr>
              <p14:xfrm>
                <a:off x="10879567" y="3849564"/>
                <a:ext cx="137880" cy="2116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732D374-C213-4C72-9DD3-A288E912CCA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875247" y="3845244"/>
                  <a:ext cx="146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5E8254D-D135-4AF6-8FAD-1448FA829C74}"/>
                    </a:ext>
                  </a:extLst>
                </p14:cNvPr>
                <p14:cNvContentPartPr/>
                <p14:nvPr/>
              </p14:nvContentPartPr>
              <p14:xfrm>
                <a:off x="6117487" y="1569324"/>
                <a:ext cx="2361960" cy="1031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5E8254D-D135-4AF6-8FAD-1448FA829C7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13167" y="1565004"/>
                  <a:ext cx="2370600" cy="10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875CD98B-1327-41B7-AF78-817D3079A753}"/>
                  </a:ext>
                </a:extLst>
              </p14:cNvPr>
              <p14:cNvContentPartPr/>
              <p14:nvPr/>
            </p14:nvContentPartPr>
            <p14:xfrm>
              <a:off x="2040847" y="4335204"/>
              <a:ext cx="57600" cy="378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875CD98B-1327-41B7-AF78-817D3079A75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036527" y="4330884"/>
                <a:ext cx="662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1FE233C3-198F-4FEF-857B-2608616ECB3C}"/>
              </a:ext>
            </a:extLst>
          </p:cNvPr>
          <p:cNvGrpSpPr/>
          <p:nvPr/>
        </p:nvGrpSpPr>
        <p:grpSpPr>
          <a:xfrm>
            <a:off x="1225807" y="4297044"/>
            <a:ext cx="1292760" cy="1254960"/>
            <a:chOff x="1225807" y="4297044"/>
            <a:chExt cx="1292760" cy="12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50FE692-2F50-4020-ABFB-9D6B3BBC7D3D}"/>
                    </a:ext>
                  </a:extLst>
                </p14:cNvPr>
                <p14:cNvContentPartPr/>
                <p14:nvPr/>
              </p14:nvContentPartPr>
              <p14:xfrm>
                <a:off x="1930327" y="4360764"/>
                <a:ext cx="305280" cy="27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50FE692-2F50-4020-ABFB-9D6B3BBC7D3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26007" y="4356444"/>
                  <a:ext cx="313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BFBEB19-BECB-4134-942C-B3ABF549B1B3}"/>
                    </a:ext>
                  </a:extLst>
                </p14:cNvPr>
                <p14:cNvContentPartPr/>
                <p14:nvPr/>
              </p14:nvContentPartPr>
              <p14:xfrm>
                <a:off x="1225807" y="4329804"/>
                <a:ext cx="140040" cy="195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BFBEB19-BECB-4134-942C-B3ABF549B1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21487" y="4325484"/>
                  <a:ext cx="14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6D0BC2A-A7D9-41E1-9B35-E256847432D2}"/>
                    </a:ext>
                  </a:extLst>
                </p14:cNvPr>
                <p14:cNvContentPartPr/>
                <p14:nvPr/>
              </p14:nvContentPartPr>
              <p14:xfrm>
                <a:off x="1441807" y="4302804"/>
                <a:ext cx="122760" cy="149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6D0BC2A-A7D9-41E1-9B35-E256847432D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37487" y="4298484"/>
                  <a:ext cx="131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BC06101-B0D9-42D5-A539-1752E4BD0C27}"/>
                    </a:ext>
                  </a:extLst>
                </p14:cNvPr>
                <p14:cNvContentPartPr/>
                <p14:nvPr/>
              </p14:nvContentPartPr>
              <p14:xfrm>
                <a:off x="1619287" y="4297044"/>
                <a:ext cx="94320" cy="115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BC06101-B0D9-42D5-A539-1752E4BD0C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14967" y="4292724"/>
                  <a:ext cx="10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EB421D8-20D0-4312-B517-FFD63B4E770F}"/>
                    </a:ext>
                  </a:extLst>
                </p14:cNvPr>
                <p14:cNvContentPartPr/>
                <p14:nvPr/>
              </p14:nvContentPartPr>
              <p14:xfrm>
                <a:off x="2448007" y="5234484"/>
                <a:ext cx="70560" cy="317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EB421D8-20D0-4312-B517-FFD63B4E770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443687" y="5230164"/>
                  <a:ext cx="79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2FA251A-D1E2-49C5-B3ED-C35204FEEED7}"/>
                    </a:ext>
                  </a:extLst>
                </p14:cNvPr>
                <p14:cNvContentPartPr/>
                <p14:nvPr/>
              </p14:nvContentPartPr>
              <p14:xfrm>
                <a:off x="2264407" y="5417364"/>
                <a:ext cx="74880" cy="113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2FA251A-D1E2-49C5-B3ED-C35204FEEED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60087" y="5413044"/>
                  <a:ext cx="83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A367245-049C-4C4C-A0DA-33BC7436AC51}"/>
                    </a:ext>
                  </a:extLst>
                </p14:cNvPr>
                <p14:cNvContentPartPr/>
                <p14:nvPr/>
              </p14:nvContentPartPr>
              <p14:xfrm>
                <a:off x="2325607" y="5459844"/>
                <a:ext cx="33120" cy="88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A367245-049C-4C4C-A0DA-33BC7436AC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21287" y="5455524"/>
                  <a:ext cx="41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F23D9D3-0D7B-4AC9-99EE-B26BFA9ABF19}"/>
                    </a:ext>
                  </a:extLst>
                </p14:cNvPr>
                <p14:cNvContentPartPr/>
                <p14:nvPr/>
              </p14:nvContentPartPr>
              <p14:xfrm>
                <a:off x="2364127" y="5376324"/>
                <a:ext cx="69120" cy="1472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F23D9D3-0D7B-4AC9-99EE-B26BFA9ABF1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59807" y="5372004"/>
                  <a:ext cx="77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36BAEEB-079F-4A23-BBED-E16E1EB1B7AD}"/>
                    </a:ext>
                  </a:extLst>
                </p14:cNvPr>
                <p14:cNvContentPartPr/>
                <p14:nvPr/>
              </p14:nvContentPartPr>
              <p14:xfrm>
                <a:off x="2421727" y="5347524"/>
                <a:ext cx="73080" cy="56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36BAEEB-079F-4A23-BBED-E16E1EB1B7A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417407" y="5343204"/>
                  <a:ext cx="8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862DE90-8678-4F0A-A4E7-18C26CEDF7EA}"/>
                    </a:ext>
                  </a:extLst>
                </p14:cNvPr>
                <p14:cNvContentPartPr/>
                <p14:nvPr/>
              </p14:nvContentPartPr>
              <p14:xfrm>
                <a:off x="1784527" y="4434564"/>
                <a:ext cx="250200" cy="9313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862DE90-8678-4F0A-A4E7-18C26CEDF7E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780207" y="4430244"/>
                  <a:ext cx="258840" cy="9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FE4E452E-970B-4B94-BD46-D96D9424D143}"/>
              </a:ext>
            </a:extLst>
          </p:cNvPr>
          <p:cNvGrpSpPr/>
          <p:nvPr/>
        </p:nvGrpSpPr>
        <p:grpSpPr>
          <a:xfrm>
            <a:off x="571687" y="4833804"/>
            <a:ext cx="931320" cy="241200"/>
            <a:chOff x="571687" y="4833804"/>
            <a:chExt cx="9313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83EB61C-81C6-43DB-ABF4-2628B43E96AC}"/>
                    </a:ext>
                  </a:extLst>
                </p14:cNvPr>
                <p14:cNvContentPartPr/>
                <p14:nvPr/>
              </p14:nvContentPartPr>
              <p14:xfrm>
                <a:off x="571687" y="4847844"/>
                <a:ext cx="151560" cy="1782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83EB61C-81C6-43DB-ABF4-2628B43E96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7367" y="4843524"/>
                  <a:ext cx="160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4344A2E-6037-48CF-97DE-DCDF4E13C0CC}"/>
                    </a:ext>
                  </a:extLst>
                </p14:cNvPr>
                <p14:cNvContentPartPr/>
                <p14:nvPr/>
              </p14:nvContentPartPr>
              <p14:xfrm>
                <a:off x="707407" y="4992924"/>
                <a:ext cx="71640" cy="82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4344A2E-6037-48CF-97DE-DCDF4E13C0C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03087" y="4988604"/>
                  <a:ext cx="80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944ECC9-2A89-4E63-B3D3-B60BF0726D7A}"/>
                    </a:ext>
                  </a:extLst>
                </p14:cNvPr>
                <p14:cNvContentPartPr/>
                <p14:nvPr/>
              </p14:nvContentPartPr>
              <p14:xfrm>
                <a:off x="874447" y="4895004"/>
                <a:ext cx="24120" cy="124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944ECC9-2A89-4E63-B3D3-B60BF0726D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70127" y="4890684"/>
                  <a:ext cx="32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D5ED9C9-CE35-4D6D-BD2A-DF1BBA3C8394}"/>
                    </a:ext>
                  </a:extLst>
                </p14:cNvPr>
                <p14:cNvContentPartPr/>
                <p14:nvPr/>
              </p14:nvContentPartPr>
              <p14:xfrm>
                <a:off x="817207" y="4865484"/>
                <a:ext cx="265680" cy="144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D5ED9C9-CE35-4D6D-BD2A-DF1BBA3C839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2887" y="4861164"/>
                  <a:ext cx="274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56E36A9-7917-4BCD-8D33-082330ED88C8}"/>
                    </a:ext>
                  </a:extLst>
                </p14:cNvPr>
                <p14:cNvContentPartPr/>
                <p14:nvPr/>
              </p14:nvContentPartPr>
              <p14:xfrm>
                <a:off x="956527" y="4863684"/>
                <a:ext cx="182880" cy="164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56E36A9-7917-4BCD-8D33-082330ED88C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2207" y="4859364"/>
                  <a:ext cx="19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0905B12-0D8A-448B-A482-F8892DC5F4E5}"/>
                    </a:ext>
                  </a:extLst>
                </p14:cNvPr>
                <p14:cNvContentPartPr/>
                <p14:nvPr/>
              </p14:nvContentPartPr>
              <p14:xfrm>
                <a:off x="1189447" y="4868004"/>
                <a:ext cx="74880" cy="144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0905B12-0D8A-448B-A482-F8892DC5F4E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5127" y="4863684"/>
                  <a:ext cx="8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F978C11-59D4-4CFB-A02C-6C5FB509FFC7}"/>
                    </a:ext>
                  </a:extLst>
                </p14:cNvPr>
                <p14:cNvContentPartPr/>
                <p14:nvPr/>
              </p14:nvContentPartPr>
              <p14:xfrm>
                <a:off x="1369447" y="4833804"/>
                <a:ext cx="133560" cy="2203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F978C11-59D4-4CFB-A02C-6C5FB509FFC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365127" y="4829484"/>
                  <a:ext cx="14220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F4469C4-0B8C-487D-8203-DCE137C1CBC5}"/>
                  </a:ext>
                </a:extLst>
              </p14:cNvPr>
              <p14:cNvContentPartPr/>
              <p14:nvPr/>
            </p14:nvContentPartPr>
            <p14:xfrm>
              <a:off x="5106247" y="2984124"/>
              <a:ext cx="33120" cy="4687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F4469C4-0B8C-487D-8203-DCE137C1CBC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5101927" y="2979804"/>
                <a:ext cx="417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95AF337-4AC0-4BAE-9BB6-3DA77438199D}"/>
                  </a:ext>
                </a:extLst>
              </p14:cNvPr>
              <p14:cNvContentPartPr/>
              <p14:nvPr/>
            </p14:nvContentPartPr>
            <p14:xfrm>
              <a:off x="5001487" y="4510164"/>
              <a:ext cx="28080" cy="18684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95AF337-4AC0-4BAE-9BB6-3DA77438199D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997167" y="4505844"/>
                <a:ext cx="36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84BFEBA9-D852-44AE-997C-7E94218DFDE6}"/>
                  </a:ext>
                </a:extLst>
              </p14:cNvPr>
              <p14:cNvContentPartPr/>
              <p14:nvPr/>
            </p14:nvContentPartPr>
            <p14:xfrm>
              <a:off x="4968727" y="5056284"/>
              <a:ext cx="32760" cy="44100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84BFEBA9-D852-44AE-997C-7E94218DFDE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964407" y="5051964"/>
                <a:ext cx="4140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06DDB2DA-D01E-4FAC-AFBE-77966D53D935}"/>
              </a:ext>
            </a:extLst>
          </p:cNvPr>
          <p:cNvGrpSpPr/>
          <p:nvPr/>
        </p:nvGrpSpPr>
        <p:grpSpPr>
          <a:xfrm>
            <a:off x="4717447" y="2639964"/>
            <a:ext cx="421560" cy="169200"/>
            <a:chOff x="4717447" y="2639964"/>
            <a:chExt cx="42156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386175B-A27A-4FCF-8357-4B26BD9F9410}"/>
                    </a:ext>
                  </a:extLst>
                </p14:cNvPr>
                <p14:cNvContentPartPr/>
                <p14:nvPr/>
              </p14:nvContentPartPr>
              <p14:xfrm>
                <a:off x="5136847" y="2651844"/>
                <a:ext cx="2160" cy="157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386175B-A27A-4FCF-8357-4B26BD9F941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32527" y="2647524"/>
                  <a:ext cx="10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C24E9DD-7254-40CC-A602-A5CDE86B6934}"/>
                    </a:ext>
                  </a:extLst>
                </p14:cNvPr>
                <p14:cNvContentPartPr/>
                <p14:nvPr/>
              </p14:nvContentPartPr>
              <p14:xfrm>
                <a:off x="5045767" y="2640324"/>
                <a:ext cx="87840" cy="13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C24E9DD-7254-40CC-A602-A5CDE86B693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41447" y="2636004"/>
                  <a:ext cx="96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BCDF889-351A-4387-B79A-9E77C8590803}"/>
                    </a:ext>
                  </a:extLst>
                </p14:cNvPr>
                <p14:cNvContentPartPr/>
                <p14:nvPr/>
              </p14:nvContentPartPr>
              <p14:xfrm>
                <a:off x="4717447" y="2639964"/>
                <a:ext cx="124560" cy="15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BCDF889-351A-4387-B79A-9E77C859080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713127" y="2635644"/>
                  <a:ext cx="1332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F86D3831-2065-46D3-8FF2-90F36608B3BD}"/>
              </a:ext>
            </a:extLst>
          </p:cNvPr>
          <p:cNvGrpSpPr/>
          <p:nvPr/>
        </p:nvGrpSpPr>
        <p:grpSpPr>
          <a:xfrm>
            <a:off x="2091247" y="2648964"/>
            <a:ext cx="2153520" cy="77760"/>
            <a:chOff x="2091247" y="2648964"/>
            <a:chExt cx="215352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04D7CDE-DD8D-4256-A82D-939D926BEF98}"/>
                    </a:ext>
                  </a:extLst>
                </p14:cNvPr>
                <p14:cNvContentPartPr/>
                <p14:nvPr/>
              </p14:nvContentPartPr>
              <p14:xfrm>
                <a:off x="2416687" y="2659764"/>
                <a:ext cx="1828080" cy="66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04D7CDE-DD8D-4256-A82D-939D926BEF9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12367" y="2655444"/>
                  <a:ext cx="1836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B587DA1-B737-4364-B017-FD877F57A8C3}"/>
                    </a:ext>
                  </a:extLst>
                </p14:cNvPr>
                <p14:cNvContentPartPr/>
                <p14:nvPr/>
              </p14:nvContentPartPr>
              <p14:xfrm>
                <a:off x="2091247" y="2648964"/>
                <a:ext cx="216360" cy="583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B587DA1-B737-4364-B017-FD877F57A8C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6927" y="2644644"/>
                  <a:ext cx="225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58BC05F4-4F86-437D-BD43-BC3989299561}"/>
              </a:ext>
            </a:extLst>
          </p:cNvPr>
          <p:cNvGrpSpPr/>
          <p:nvPr/>
        </p:nvGrpSpPr>
        <p:grpSpPr>
          <a:xfrm>
            <a:off x="4837327" y="5687364"/>
            <a:ext cx="277560" cy="279720"/>
            <a:chOff x="4837327" y="5687364"/>
            <a:chExt cx="2775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409A9E7-0F41-469E-84A2-D9A2482C9F84}"/>
                    </a:ext>
                  </a:extLst>
                </p14:cNvPr>
                <p14:cNvContentPartPr/>
                <p14:nvPr/>
              </p14:nvContentPartPr>
              <p14:xfrm>
                <a:off x="4837327" y="5697084"/>
                <a:ext cx="107280" cy="121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409A9E7-0F41-469E-84A2-D9A2482C9F8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833007" y="5692764"/>
                  <a:ext cx="115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58A415E-6867-4142-95F0-1EAB650204A5}"/>
                    </a:ext>
                  </a:extLst>
                </p14:cNvPr>
                <p14:cNvContentPartPr/>
                <p14:nvPr/>
              </p14:nvContentPartPr>
              <p14:xfrm>
                <a:off x="4854967" y="5752884"/>
                <a:ext cx="115560" cy="214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58A415E-6867-4142-95F0-1EAB650204A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50647" y="5748564"/>
                  <a:ext cx="124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587CD33-C300-44B7-B8E9-B6DF09040361}"/>
                    </a:ext>
                  </a:extLst>
                </p14:cNvPr>
                <p14:cNvContentPartPr/>
                <p14:nvPr/>
              </p14:nvContentPartPr>
              <p14:xfrm>
                <a:off x="4988527" y="5687364"/>
                <a:ext cx="82800" cy="126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587CD33-C300-44B7-B8E9-B6DF090403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84207" y="5683044"/>
                  <a:ext cx="91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0065C8B-83C6-4730-B3FB-19ED72D254A4}"/>
                    </a:ext>
                  </a:extLst>
                </p14:cNvPr>
                <p14:cNvContentPartPr/>
                <p14:nvPr/>
              </p14:nvContentPartPr>
              <p14:xfrm>
                <a:off x="4968367" y="5715804"/>
                <a:ext cx="146520" cy="979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0065C8B-83C6-4730-B3FB-19ED72D254A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64047" y="5711484"/>
                  <a:ext cx="155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21A090E3-0501-4EA3-8DA8-8E9417583AB0}"/>
              </a:ext>
            </a:extLst>
          </p:cNvPr>
          <p:cNvGrpSpPr/>
          <p:nvPr/>
        </p:nvGrpSpPr>
        <p:grpSpPr>
          <a:xfrm>
            <a:off x="1692367" y="2537004"/>
            <a:ext cx="299520" cy="353160"/>
            <a:chOff x="1692367" y="2537004"/>
            <a:chExt cx="2995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78B0110-A761-475D-B654-228FFD225214}"/>
                    </a:ext>
                  </a:extLst>
                </p14:cNvPr>
                <p14:cNvContentPartPr/>
                <p14:nvPr/>
              </p14:nvContentPartPr>
              <p14:xfrm>
                <a:off x="1692367" y="2662644"/>
                <a:ext cx="99360" cy="100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78B0110-A761-475D-B654-228FFD22521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688047" y="2658324"/>
                  <a:ext cx="108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B022D04-61A7-464D-857D-DFED1D9EDAD0}"/>
                    </a:ext>
                  </a:extLst>
                </p14:cNvPr>
                <p14:cNvContentPartPr/>
                <p14:nvPr/>
              </p14:nvContentPartPr>
              <p14:xfrm>
                <a:off x="1734487" y="2676324"/>
                <a:ext cx="70560" cy="213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B022D04-61A7-464D-857D-DFED1D9EDAD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30167" y="2672004"/>
                  <a:ext cx="79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8EFCE84-EB3A-40F3-AA1A-0435F01E8A93}"/>
                    </a:ext>
                  </a:extLst>
                </p14:cNvPr>
                <p14:cNvContentPartPr/>
                <p14:nvPr/>
              </p14:nvContentPartPr>
              <p14:xfrm>
                <a:off x="1808287" y="2537004"/>
                <a:ext cx="183600" cy="1576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8EFCE84-EB3A-40F3-AA1A-0435F01E8A9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803967" y="2532684"/>
                  <a:ext cx="1922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7017A17B-0BAD-47C2-ACFD-173D6A67CA15}"/>
              </a:ext>
            </a:extLst>
          </p:cNvPr>
          <p:cNvGrpSpPr/>
          <p:nvPr/>
        </p:nvGrpSpPr>
        <p:grpSpPr>
          <a:xfrm>
            <a:off x="6626527" y="4028844"/>
            <a:ext cx="1933200" cy="1927080"/>
            <a:chOff x="6626527" y="4028844"/>
            <a:chExt cx="1933200" cy="19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B4E9A01-8855-4B50-9704-04FA18F38EA0}"/>
                    </a:ext>
                  </a:extLst>
                </p14:cNvPr>
                <p14:cNvContentPartPr/>
                <p14:nvPr/>
              </p14:nvContentPartPr>
              <p14:xfrm>
                <a:off x="6626527" y="4165644"/>
                <a:ext cx="163080" cy="1836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B4E9A01-8855-4B50-9704-04FA18F38EA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622207" y="4161324"/>
                  <a:ext cx="171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3342A47-A41C-4A0F-BFCC-5F8B7C241BF5}"/>
                    </a:ext>
                  </a:extLst>
                </p14:cNvPr>
                <p14:cNvContentPartPr/>
                <p14:nvPr/>
              </p14:nvContentPartPr>
              <p14:xfrm>
                <a:off x="6894367" y="4028844"/>
                <a:ext cx="187200" cy="1602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3342A47-A41C-4A0F-BFCC-5F8B7C241BF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890047" y="4024524"/>
                  <a:ext cx="195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B3C6B9D-621A-4174-B878-1B27F5B50A8E}"/>
                    </a:ext>
                  </a:extLst>
                </p14:cNvPr>
                <p14:cNvContentPartPr/>
                <p14:nvPr/>
              </p14:nvContentPartPr>
              <p14:xfrm>
                <a:off x="7179127" y="4175724"/>
                <a:ext cx="52560" cy="6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B3C6B9D-621A-4174-B878-1B27F5B50A8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74807" y="4171404"/>
                  <a:ext cx="61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A508100-627D-4DD1-91D3-943161563ACB}"/>
                    </a:ext>
                  </a:extLst>
                </p14:cNvPr>
                <p14:cNvContentPartPr/>
                <p14:nvPr/>
              </p14:nvContentPartPr>
              <p14:xfrm>
                <a:off x="7200727" y="4236204"/>
                <a:ext cx="24480" cy="17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A508100-627D-4DD1-91D3-943161563AC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196407" y="4231884"/>
                  <a:ext cx="33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06C58C-B2FC-48FD-8633-BB15713AAA8D}"/>
                    </a:ext>
                  </a:extLst>
                </p14:cNvPr>
                <p14:cNvContentPartPr/>
                <p14:nvPr/>
              </p14:nvContentPartPr>
              <p14:xfrm>
                <a:off x="7354447" y="4174644"/>
                <a:ext cx="114840" cy="17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06C58C-B2FC-48FD-8633-BB15713AAA8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50127" y="4170324"/>
                  <a:ext cx="12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B518837-74AF-4CA2-9410-3C63D05D598A}"/>
                    </a:ext>
                  </a:extLst>
                </p14:cNvPr>
                <p14:cNvContentPartPr/>
                <p14:nvPr/>
              </p14:nvContentPartPr>
              <p14:xfrm>
                <a:off x="7387567" y="4197324"/>
                <a:ext cx="127080" cy="316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B518837-74AF-4CA2-9410-3C63D05D598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383247" y="4193004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3E9C217-94FB-4A11-9519-89F304B64262}"/>
                    </a:ext>
                  </a:extLst>
                </p14:cNvPr>
                <p14:cNvContentPartPr/>
                <p14:nvPr/>
              </p14:nvContentPartPr>
              <p14:xfrm>
                <a:off x="6650647" y="4461564"/>
                <a:ext cx="185040" cy="2160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3E9C217-94FB-4A11-9519-89F304B6426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646327" y="4457244"/>
                  <a:ext cx="193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5EF063E-C43D-4D71-B177-3E51ED0916B5}"/>
                    </a:ext>
                  </a:extLst>
                </p14:cNvPr>
                <p14:cNvContentPartPr/>
                <p14:nvPr/>
              </p14:nvContentPartPr>
              <p14:xfrm>
                <a:off x="6868807" y="4513404"/>
                <a:ext cx="105840" cy="123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5EF063E-C43D-4D71-B177-3E51ED0916B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864487" y="4509084"/>
                  <a:ext cx="114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E7B7C0A-7129-449E-AB77-B7F213BF0556}"/>
                    </a:ext>
                  </a:extLst>
                </p14:cNvPr>
                <p14:cNvContentPartPr/>
                <p14:nvPr/>
              </p14:nvContentPartPr>
              <p14:xfrm>
                <a:off x="6978967" y="4514844"/>
                <a:ext cx="83520" cy="104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E7B7C0A-7129-449E-AB77-B7F213BF055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974647" y="4510524"/>
                  <a:ext cx="92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61B5B9A-2679-4A26-8ADF-D34B4C5F01B0}"/>
                    </a:ext>
                  </a:extLst>
                </p14:cNvPr>
                <p14:cNvContentPartPr/>
                <p14:nvPr/>
              </p14:nvContentPartPr>
              <p14:xfrm>
                <a:off x="7106407" y="4483884"/>
                <a:ext cx="334800" cy="104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61B5B9A-2679-4A26-8ADF-D34B4C5F01B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02087" y="4479564"/>
                  <a:ext cx="343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CF8179-8F20-46AF-AE95-FD9AA572D1F5}"/>
                    </a:ext>
                  </a:extLst>
                </p14:cNvPr>
                <p14:cNvContentPartPr/>
                <p14:nvPr/>
              </p14:nvContentPartPr>
              <p14:xfrm>
                <a:off x="7419247" y="4421964"/>
                <a:ext cx="132480" cy="1472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CF8179-8F20-46AF-AE95-FD9AA572D1F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14927" y="4417644"/>
                  <a:ext cx="14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268AD70-04C8-43F7-BA07-7CD188DF92C9}"/>
                    </a:ext>
                  </a:extLst>
                </p14:cNvPr>
                <p14:cNvContentPartPr/>
                <p14:nvPr/>
              </p14:nvContentPartPr>
              <p14:xfrm>
                <a:off x="7594567" y="4424484"/>
                <a:ext cx="283320" cy="115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268AD70-04C8-43F7-BA07-7CD188DF92C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90247" y="4420164"/>
                  <a:ext cx="29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DC9C17F-0266-4111-8F6F-26D6EDF57D2F}"/>
                    </a:ext>
                  </a:extLst>
                </p14:cNvPr>
                <p14:cNvContentPartPr/>
                <p14:nvPr/>
              </p14:nvContentPartPr>
              <p14:xfrm>
                <a:off x="7856287" y="4342404"/>
                <a:ext cx="360" cy="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DC9C17F-0266-4111-8F6F-26D6EDF57D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51967" y="4338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E4ED4A0-9DBB-4284-95D1-915137B3D25E}"/>
                    </a:ext>
                  </a:extLst>
                </p14:cNvPr>
                <p14:cNvContentPartPr/>
                <p14:nvPr/>
              </p14:nvContentPartPr>
              <p14:xfrm>
                <a:off x="7916047" y="4300284"/>
                <a:ext cx="82080" cy="204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E4ED4A0-9DBB-4284-95D1-915137B3D25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911727" y="4295964"/>
                  <a:ext cx="90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ED862AF-F60B-4881-9E2A-295994FBEEB9}"/>
                    </a:ext>
                  </a:extLst>
                </p14:cNvPr>
                <p14:cNvContentPartPr/>
                <p14:nvPr/>
              </p14:nvContentPartPr>
              <p14:xfrm>
                <a:off x="7963927" y="4370484"/>
                <a:ext cx="93600" cy="120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ED862AF-F60B-4881-9E2A-295994FBEEB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59607" y="4366164"/>
                  <a:ext cx="102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0A723F8-3A08-4ED7-901D-8151EAAA0C83}"/>
                    </a:ext>
                  </a:extLst>
                </p14:cNvPr>
                <p14:cNvContentPartPr/>
                <p14:nvPr/>
              </p14:nvContentPartPr>
              <p14:xfrm>
                <a:off x="8064727" y="4244484"/>
                <a:ext cx="140760" cy="221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0A723F8-3A08-4ED7-901D-8151EAAA0C8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060407" y="4240164"/>
                  <a:ext cx="149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E674BA6-C6BD-4FBC-90CC-34A2061892B3}"/>
                    </a:ext>
                  </a:extLst>
                </p14:cNvPr>
                <p14:cNvContentPartPr/>
                <p14:nvPr/>
              </p14:nvContentPartPr>
              <p14:xfrm>
                <a:off x="8219527" y="4190844"/>
                <a:ext cx="296640" cy="269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E674BA6-C6BD-4FBC-90CC-34A2061892B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215207" y="4186164"/>
                  <a:ext cx="305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6208B12-5600-47FC-A0E2-CFDB8A5894F2}"/>
                    </a:ext>
                  </a:extLst>
                </p14:cNvPr>
                <p14:cNvContentPartPr/>
                <p14:nvPr/>
              </p14:nvContentPartPr>
              <p14:xfrm>
                <a:off x="8543167" y="4344924"/>
                <a:ext cx="16560" cy="14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6208B12-5600-47FC-A0E2-CFDB8A5894F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538847" y="4340604"/>
                  <a:ext cx="2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E754602-9BE8-4F1A-AAD1-D6C122002B8A}"/>
                    </a:ext>
                  </a:extLst>
                </p14:cNvPr>
                <p14:cNvContentPartPr/>
                <p14:nvPr/>
              </p14:nvContentPartPr>
              <p14:xfrm>
                <a:off x="6766567" y="4840284"/>
                <a:ext cx="164160" cy="2120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E754602-9BE8-4F1A-AAD1-D6C122002B8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62247" y="4835964"/>
                  <a:ext cx="172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46BC0C5-7651-4BF7-9234-E126DD1A3C14}"/>
                    </a:ext>
                  </a:extLst>
                </p14:cNvPr>
                <p14:cNvContentPartPr/>
                <p14:nvPr/>
              </p14:nvContentPartPr>
              <p14:xfrm>
                <a:off x="6768727" y="4860084"/>
                <a:ext cx="188640" cy="3607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46BC0C5-7651-4BF7-9234-E126DD1A3C1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64407" y="4855764"/>
                  <a:ext cx="197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BDC7FAD-C84A-4B0B-B62E-72A2E8C52FCA}"/>
                    </a:ext>
                  </a:extLst>
                </p14:cNvPr>
                <p14:cNvContentPartPr/>
                <p14:nvPr/>
              </p14:nvContentPartPr>
              <p14:xfrm>
                <a:off x="6958087" y="4743804"/>
                <a:ext cx="52200" cy="230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BDC7FAD-C84A-4B0B-B62E-72A2E8C52FC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53767" y="4739484"/>
                  <a:ext cx="6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199EC8F-1184-4190-87DC-A512BCC7AE42}"/>
                    </a:ext>
                  </a:extLst>
                </p14:cNvPr>
                <p14:cNvContentPartPr/>
                <p14:nvPr/>
              </p14:nvContentPartPr>
              <p14:xfrm>
                <a:off x="7025407" y="4833084"/>
                <a:ext cx="222840" cy="113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199EC8F-1184-4190-87DC-A512BCC7AE4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021087" y="4828764"/>
                  <a:ext cx="231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F79F51B-6DF1-4786-9A60-86EAFDEB9DC5}"/>
                    </a:ext>
                  </a:extLst>
                </p14:cNvPr>
                <p14:cNvContentPartPr/>
                <p14:nvPr/>
              </p14:nvContentPartPr>
              <p14:xfrm>
                <a:off x="7181287" y="4738044"/>
                <a:ext cx="360" cy="3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F79F51B-6DF1-4786-9A60-86EAFDEB9D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76967" y="4733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98AA112-2E51-4556-9DA6-FB1AEFCEBBAF}"/>
                    </a:ext>
                  </a:extLst>
                </p14:cNvPr>
                <p14:cNvContentPartPr/>
                <p14:nvPr/>
              </p14:nvContentPartPr>
              <p14:xfrm>
                <a:off x="7290367" y="4687644"/>
                <a:ext cx="155520" cy="2336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98AA112-2E51-4556-9DA6-FB1AEFCEBBA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86047" y="4683324"/>
                  <a:ext cx="164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E0535AA-86F1-4106-A259-A60B891B5B3D}"/>
                    </a:ext>
                  </a:extLst>
                </p14:cNvPr>
                <p14:cNvContentPartPr/>
                <p14:nvPr/>
              </p14:nvContentPartPr>
              <p14:xfrm>
                <a:off x="7489807" y="4765404"/>
                <a:ext cx="187920" cy="2959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E0535AA-86F1-4106-A259-A60B891B5B3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485487" y="4761084"/>
                  <a:ext cx="196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EB34E48-7990-45DA-A5FF-493DDFD71AA8}"/>
                    </a:ext>
                  </a:extLst>
                </p14:cNvPr>
                <p14:cNvContentPartPr/>
                <p14:nvPr/>
              </p14:nvContentPartPr>
              <p14:xfrm>
                <a:off x="7706887" y="4685844"/>
                <a:ext cx="246240" cy="1335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EB34E48-7990-45DA-A5FF-493DDFD71AA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702567" y="4681524"/>
                  <a:ext cx="254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7B26B1A-5455-4D17-8DB9-03A3019F1A91}"/>
                    </a:ext>
                  </a:extLst>
                </p14:cNvPr>
                <p14:cNvContentPartPr/>
                <p14:nvPr/>
              </p14:nvContentPartPr>
              <p14:xfrm>
                <a:off x="7937287" y="4619964"/>
                <a:ext cx="360" cy="3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7B26B1A-5455-4D17-8DB9-03A3019F1A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2967" y="4615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9D2D6B2-2988-4BAB-9C46-D279888F1546}"/>
                    </a:ext>
                  </a:extLst>
                </p14:cNvPr>
                <p14:cNvContentPartPr/>
                <p14:nvPr/>
              </p14:nvContentPartPr>
              <p14:xfrm>
                <a:off x="7991287" y="4556964"/>
                <a:ext cx="311400" cy="2066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9D2D6B2-2988-4BAB-9C46-D279888F154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986967" y="4552644"/>
                  <a:ext cx="320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C774C98-B329-4C8F-BD12-F635397A7E2E}"/>
                    </a:ext>
                  </a:extLst>
                </p14:cNvPr>
                <p14:cNvContentPartPr/>
                <p14:nvPr/>
              </p14:nvContentPartPr>
              <p14:xfrm>
                <a:off x="8296567" y="4585044"/>
                <a:ext cx="31320" cy="338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C774C98-B329-4C8F-BD12-F635397A7E2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292247" y="4580724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8BE0E1E-675D-4D2E-BAEB-49CE0C1F843C}"/>
                    </a:ext>
                  </a:extLst>
                </p14:cNvPr>
                <p14:cNvContentPartPr/>
                <p14:nvPr/>
              </p14:nvContentPartPr>
              <p14:xfrm>
                <a:off x="8330767" y="4601244"/>
                <a:ext cx="128160" cy="2134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8BE0E1E-675D-4D2E-BAEB-49CE0C1F843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326447" y="4596924"/>
                  <a:ext cx="13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B01B970-527E-4038-B998-2CEE277DFF69}"/>
                    </a:ext>
                  </a:extLst>
                </p14:cNvPr>
                <p14:cNvContentPartPr/>
                <p14:nvPr/>
              </p14:nvContentPartPr>
              <p14:xfrm>
                <a:off x="8438047" y="4564524"/>
                <a:ext cx="118440" cy="1267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B01B970-527E-4038-B998-2CEE277DFF6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33727" y="4560204"/>
                  <a:ext cx="127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52B547-73F2-4CA2-A342-47A96903298D}"/>
                    </a:ext>
                  </a:extLst>
                </p14:cNvPr>
                <p14:cNvContentPartPr/>
                <p14:nvPr/>
              </p14:nvContentPartPr>
              <p14:xfrm>
                <a:off x="7089847" y="5256804"/>
                <a:ext cx="34560" cy="135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52B547-73F2-4CA2-A342-47A9690329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85527" y="5252484"/>
                  <a:ext cx="43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7F0CB15-819F-408A-A29D-B6C975DDFAE9}"/>
                    </a:ext>
                  </a:extLst>
                </p14:cNvPr>
                <p14:cNvContentPartPr/>
                <p14:nvPr/>
              </p14:nvContentPartPr>
              <p14:xfrm>
                <a:off x="7095247" y="5212884"/>
                <a:ext cx="124200" cy="525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7F0CB15-819F-408A-A29D-B6C975DDFAE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90927" y="5208564"/>
                  <a:ext cx="13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C871839-00C7-4F8E-BCB3-9BF2F25F4CE1}"/>
                    </a:ext>
                  </a:extLst>
                </p14:cNvPr>
                <p14:cNvContentPartPr/>
                <p14:nvPr/>
              </p14:nvContentPartPr>
              <p14:xfrm>
                <a:off x="7133407" y="5234844"/>
                <a:ext cx="136440" cy="820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C871839-00C7-4F8E-BCB3-9BF2F25F4CE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29087" y="5230524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495FD33-66B3-48A3-A3DA-04475DCB81FA}"/>
                    </a:ext>
                  </a:extLst>
                </p14:cNvPr>
                <p14:cNvContentPartPr/>
                <p14:nvPr/>
              </p14:nvContentPartPr>
              <p14:xfrm>
                <a:off x="7342567" y="5231964"/>
                <a:ext cx="168480" cy="702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495FD33-66B3-48A3-A3DA-04475DCB81F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38247" y="5227644"/>
                  <a:ext cx="177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68786C2-55CD-42DF-BBE1-36FE0E281E49}"/>
                    </a:ext>
                  </a:extLst>
                </p14:cNvPr>
                <p14:cNvContentPartPr/>
                <p14:nvPr/>
              </p14:nvContentPartPr>
              <p14:xfrm>
                <a:off x="7448047" y="5142324"/>
                <a:ext cx="18000" cy="111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68786C2-55CD-42DF-BBE1-36FE0E281E4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43727" y="5138004"/>
                  <a:ext cx="2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8D09645-B3BD-4539-A3AD-E7B617DE03ED}"/>
                    </a:ext>
                  </a:extLst>
                </p14:cNvPr>
                <p14:cNvContentPartPr/>
                <p14:nvPr/>
              </p14:nvContentPartPr>
              <p14:xfrm>
                <a:off x="7556407" y="5089044"/>
                <a:ext cx="162720" cy="1652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8D09645-B3BD-4539-A3AD-E7B617DE03E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52087" y="5084724"/>
                  <a:ext cx="17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BEDF516-944C-49C2-8B8E-0371F9BEAA08}"/>
                    </a:ext>
                  </a:extLst>
                </p14:cNvPr>
                <p14:cNvContentPartPr/>
                <p14:nvPr/>
              </p14:nvContentPartPr>
              <p14:xfrm>
                <a:off x="7702567" y="5104884"/>
                <a:ext cx="310680" cy="975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BEDF516-944C-49C2-8B8E-0371F9BEAA0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698247" y="5100564"/>
                  <a:ext cx="31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D3F68B2-C8BA-4053-8497-C1AFE9F7112D}"/>
                    </a:ext>
                  </a:extLst>
                </p14:cNvPr>
                <p14:cNvContentPartPr/>
                <p14:nvPr/>
              </p14:nvContentPartPr>
              <p14:xfrm>
                <a:off x="8033047" y="5072484"/>
                <a:ext cx="234720" cy="651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D3F68B2-C8BA-4053-8497-C1AFE9F7112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028727" y="5068164"/>
                  <a:ext cx="24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7D77277-B028-4BDD-93E4-A9B19CF6FED2}"/>
                    </a:ext>
                  </a:extLst>
                </p14:cNvPr>
                <p14:cNvContentPartPr/>
                <p14:nvPr/>
              </p14:nvContentPartPr>
              <p14:xfrm>
                <a:off x="8322487" y="4997964"/>
                <a:ext cx="210960" cy="90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7D77277-B028-4BDD-93E4-A9B19CF6FED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18167" y="4993644"/>
                  <a:ext cx="219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3E88D81-F874-4CF4-9804-3F6303DF92ED}"/>
                    </a:ext>
                  </a:extLst>
                </p14:cNvPr>
                <p14:cNvContentPartPr/>
                <p14:nvPr/>
              </p14:nvContentPartPr>
              <p14:xfrm>
                <a:off x="7763767" y="5417724"/>
                <a:ext cx="218520" cy="5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3E88D81-F874-4CF4-9804-3F6303DF92E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59447" y="5413404"/>
                  <a:ext cx="22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A694089-964B-4017-80B6-72342FAD91F4}"/>
                    </a:ext>
                  </a:extLst>
                </p14:cNvPr>
                <p14:cNvContentPartPr/>
                <p14:nvPr/>
              </p14:nvContentPartPr>
              <p14:xfrm>
                <a:off x="7799407" y="5479284"/>
                <a:ext cx="178920" cy="514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A694089-964B-4017-80B6-72342FAD91F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95087" y="5474964"/>
                  <a:ext cx="187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B84A1BA-7CCF-40BF-AE4C-CEF22CD58166}"/>
                    </a:ext>
                  </a:extLst>
                </p14:cNvPr>
                <p14:cNvContentPartPr/>
                <p14:nvPr/>
              </p14:nvContentPartPr>
              <p14:xfrm>
                <a:off x="7403407" y="5777364"/>
                <a:ext cx="19080" cy="178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B84A1BA-7CCF-40BF-AE4C-CEF22CD5816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99087" y="5773044"/>
                  <a:ext cx="2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F31A3EB-20FB-4190-8850-7987AF4CAC76}"/>
                    </a:ext>
                  </a:extLst>
                </p14:cNvPr>
                <p14:cNvContentPartPr/>
                <p14:nvPr/>
              </p14:nvContentPartPr>
              <p14:xfrm>
                <a:off x="7256887" y="5715804"/>
                <a:ext cx="202680" cy="1238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F31A3EB-20FB-4190-8850-7987AF4CAC7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252567" y="5711484"/>
                  <a:ext cx="211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096182B-6638-4273-A87E-DF462791DAF9}"/>
                    </a:ext>
                  </a:extLst>
                </p14:cNvPr>
                <p14:cNvContentPartPr/>
                <p14:nvPr/>
              </p14:nvContentPartPr>
              <p14:xfrm>
                <a:off x="7462807" y="5793924"/>
                <a:ext cx="87840" cy="113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096182B-6638-4273-A87E-DF462791DAF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458487" y="5789604"/>
                  <a:ext cx="9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663D6D5-DBE1-47E9-B08D-1F8FFF6027EE}"/>
                    </a:ext>
                  </a:extLst>
                </p14:cNvPr>
                <p14:cNvContentPartPr/>
                <p14:nvPr/>
              </p14:nvContentPartPr>
              <p14:xfrm>
                <a:off x="7550647" y="5794644"/>
                <a:ext cx="99720" cy="71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663D6D5-DBE1-47E9-B08D-1F8FFF6027E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546327" y="5790324"/>
                  <a:ext cx="10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3FFC4CC-892E-429B-8236-89D1C5F71729}"/>
                    </a:ext>
                  </a:extLst>
                </p14:cNvPr>
                <p14:cNvContentPartPr/>
                <p14:nvPr/>
              </p14:nvContentPartPr>
              <p14:xfrm>
                <a:off x="7668367" y="5670084"/>
                <a:ext cx="308880" cy="151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3FFC4CC-892E-429B-8236-89D1C5F7172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664047" y="5665764"/>
                  <a:ext cx="317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4DA8B06-4438-4563-B8EE-BA891BEED1C8}"/>
                    </a:ext>
                  </a:extLst>
                </p14:cNvPr>
                <p14:cNvContentPartPr/>
                <p14:nvPr/>
              </p14:nvContentPartPr>
              <p14:xfrm>
                <a:off x="7972567" y="5603844"/>
                <a:ext cx="129960" cy="1526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4DA8B06-4438-4563-B8EE-BA891BEED1C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68247" y="5599524"/>
                  <a:ext cx="138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5CFB343-D1BE-4047-8F8E-FBB8848755D8}"/>
                    </a:ext>
                  </a:extLst>
                </p14:cNvPr>
                <p14:cNvContentPartPr/>
                <p14:nvPr/>
              </p14:nvContentPartPr>
              <p14:xfrm>
                <a:off x="8110807" y="5555604"/>
                <a:ext cx="197640" cy="1854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5CFB343-D1BE-4047-8F8E-FBB8848755D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06487" y="5551284"/>
                  <a:ext cx="206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6316DF7-31C9-4D1B-B6F6-11461A3724F5}"/>
                    </a:ext>
                  </a:extLst>
                </p14:cNvPr>
                <p14:cNvContentPartPr/>
                <p14:nvPr/>
              </p14:nvContentPartPr>
              <p14:xfrm>
                <a:off x="8243647" y="5491884"/>
                <a:ext cx="53280" cy="478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6316DF7-31C9-4D1B-B6F6-11461A3724F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39327" y="5487564"/>
                  <a:ext cx="61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D9709EF-2F48-4307-9DEC-5C5083651631}"/>
                    </a:ext>
                  </a:extLst>
                </p14:cNvPr>
                <p14:cNvContentPartPr/>
                <p14:nvPr/>
              </p14:nvContentPartPr>
              <p14:xfrm>
                <a:off x="8312767" y="5601684"/>
                <a:ext cx="199440" cy="597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D9709EF-2F48-4307-9DEC-5C508365163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308447" y="5597364"/>
                  <a:ext cx="20808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3F8E674-F240-49D1-A9DB-1C97B21508BD}"/>
                  </a:ext>
                </a:extLst>
              </p14:cNvPr>
              <p14:cNvContentPartPr/>
              <p14:nvPr/>
            </p14:nvContentPartPr>
            <p14:xfrm>
              <a:off x="5988607" y="1684884"/>
              <a:ext cx="2570400" cy="8780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3F8E674-F240-49D1-A9DB-1C97B21508BD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5984287" y="1680564"/>
                <a:ext cx="2579040" cy="8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C75D85D-89D3-455F-8BC1-A12C60FDBA43}"/>
                  </a:ext>
                </a:extLst>
              </p14:cNvPr>
              <p14:cNvContentPartPr/>
              <p14:nvPr/>
            </p14:nvContentPartPr>
            <p14:xfrm>
              <a:off x="8131687" y="85764"/>
              <a:ext cx="2950200" cy="6670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C75D85D-89D3-455F-8BC1-A12C60FDBA43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8127367" y="81444"/>
                <a:ext cx="295884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2446E92-3614-4F6B-B08B-20010FA9721F}"/>
                  </a:ext>
                </a:extLst>
              </p14:cNvPr>
              <p14:cNvContentPartPr/>
              <p14:nvPr/>
            </p14:nvContentPartPr>
            <p14:xfrm>
              <a:off x="9356047" y="690564"/>
              <a:ext cx="1095480" cy="486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2446E92-3614-4F6B-B08B-20010FA9721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351727" y="686244"/>
                <a:ext cx="11041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763033C-4A85-402B-A97C-073FB93600B0}"/>
                  </a:ext>
                </a:extLst>
              </p14:cNvPr>
              <p14:cNvContentPartPr/>
              <p14:nvPr/>
            </p14:nvContentPartPr>
            <p14:xfrm>
              <a:off x="9411847" y="717564"/>
              <a:ext cx="325800" cy="3610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763033C-4A85-402B-A97C-073FB93600B0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9407527" y="713244"/>
                <a:ext cx="3344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9FD71AF-3F45-4214-B6AD-3B5744B5B5AD}"/>
                  </a:ext>
                </a:extLst>
              </p14:cNvPr>
              <p14:cNvContentPartPr/>
              <p14:nvPr/>
            </p14:nvContentPartPr>
            <p14:xfrm>
              <a:off x="9899287" y="707844"/>
              <a:ext cx="673560" cy="450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9FD71AF-3F45-4214-B6AD-3B5744B5B5AD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9894967" y="703524"/>
                <a:ext cx="6822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051CE2D-EFF1-4591-A86A-F068C5524D47}"/>
                  </a:ext>
                </a:extLst>
              </p14:cNvPr>
              <p14:cNvContentPartPr/>
              <p14:nvPr/>
            </p14:nvContentPartPr>
            <p14:xfrm>
              <a:off x="9908647" y="654564"/>
              <a:ext cx="366120" cy="4366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051CE2D-EFF1-4591-A86A-F068C5524D47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9904327" y="650244"/>
                <a:ext cx="37476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7E75D86-E8A3-418A-8DC3-347935ABD7E6}"/>
                  </a:ext>
                </a:extLst>
              </p14:cNvPr>
              <p14:cNvContentPartPr/>
              <p14:nvPr/>
            </p14:nvContentPartPr>
            <p14:xfrm>
              <a:off x="2098447" y="2018244"/>
              <a:ext cx="4229280" cy="23158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7E75D86-E8A3-418A-8DC3-347935ABD7E6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094127" y="2013924"/>
                <a:ext cx="4237920" cy="23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3B62446-3E10-4458-90FF-0B663029CB7A}"/>
                  </a:ext>
                </a:extLst>
              </p14:cNvPr>
              <p14:cNvContentPartPr/>
              <p14:nvPr/>
            </p14:nvContentPartPr>
            <p14:xfrm>
              <a:off x="1883527" y="4303524"/>
              <a:ext cx="393840" cy="604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3B62446-3E10-4458-90FF-0B663029CB7A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879207" y="4299204"/>
                <a:ext cx="40248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4510E90-3E9C-4023-B1A4-2639CB70885D}"/>
              </a:ext>
            </a:extLst>
          </p:cNvPr>
          <p:cNvGrpSpPr/>
          <p:nvPr/>
        </p:nvGrpSpPr>
        <p:grpSpPr>
          <a:xfrm>
            <a:off x="501127" y="4670004"/>
            <a:ext cx="1049400" cy="537120"/>
            <a:chOff x="501127" y="4670004"/>
            <a:chExt cx="10494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6E63D3-FD30-4D50-BDF7-5404127BFD56}"/>
                    </a:ext>
                  </a:extLst>
                </p14:cNvPr>
                <p14:cNvContentPartPr/>
                <p14:nvPr/>
              </p14:nvContentPartPr>
              <p14:xfrm>
                <a:off x="501127" y="4711764"/>
                <a:ext cx="339120" cy="495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6E63D3-FD30-4D50-BDF7-5404127BFD5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96807" y="4707444"/>
                  <a:ext cx="347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0D91EC1-C980-453D-864A-47A0EE3F9CFE}"/>
                    </a:ext>
                  </a:extLst>
                </p14:cNvPr>
                <p14:cNvContentPartPr/>
                <p14:nvPr/>
              </p14:nvContentPartPr>
              <p14:xfrm>
                <a:off x="951847" y="4681524"/>
                <a:ext cx="205200" cy="513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0D91EC1-C980-453D-864A-47A0EE3F9CF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47527" y="4677204"/>
                  <a:ext cx="2138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949E92B-A3F9-48D3-BD8A-9B954D3FC680}"/>
                    </a:ext>
                  </a:extLst>
                </p14:cNvPr>
                <p14:cNvContentPartPr/>
                <p14:nvPr/>
              </p14:nvContentPartPr>
              <p14:xfrm>
                <a:off x="1316167" y="4670004"/>
                <a:ext cx="234360" cy="510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949E92B-A3F9-48D3-BD8A-9B954D3FC68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311847" y="4665684"/>
                  <a:ext cx="243000" cy="51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2E2AF15-9484-4C00-9A0D-F5D0F37BBA48}"/>
                  </a:ext>
                </a:extLst>
              </p14:cNvPr>
              <p14:cNvContentPartPr/>
              <p14:nvPr/>
            </p14:nvContentPartPr>
            <p14:xfrm>
              <a:off x="6066367" y="623604"/>
              <a:ext cx="1338840" cy="6152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2E2AF15-9484-4C00-9A0D-F5D0F37BBA4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062047" y="619284"/>
                <a:ext cx="134748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D7E3AD2-346D-4401-A6FD-105DA15565C5}"/>
                  </a:ext>
                </a:extLst>
              </p14:cNvPr>
              <p14:cNvContentPartPr/>
              <p14:nvPr/>
            </p14:nvContentPartPr>
            <p14:xfrm>
              <a:off x="499687" y="1753284"/>
              <a:ext cx="1346760" cy="288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D7E3AD2-346D-4401-A6FD-105DA15565C5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95367" y="1748964"/>
                <a:ext cx="1355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209FC5E-FB54-4AE3-A023-412AEEA997DB}"/>
                  </a:ext>
                </a:extLst>
              </p14:cNvPr>
              <p14:cNvContentPartPr/>
              <p14:nvPr/>
            </p14:nvContentPartPr>
            <p14:xfrm>
              <a:off x="5504047" y="6011004"/>
              <a:ext cx="1781640" cy="806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209FC5E-FB54-4AE3-A023-412AEEA997DB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5499727" y="6006684"/>
                <a:ext cx="179028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CDFB542-EC59-40ED-9963-3D9C1EA23F71}"/>
              </a:ext>
            </a:extLst>
          </p:cNvPr>
          <p:cNvGrpSpPr/>
          <p:nvPr/>
        </p:nvGrpSpPr>
        <p:grpSpPr>
          <a:xfrm>
            <a:off x="5525647" y="5957004"/>
            <a:ext cx="1506960" cy="86760"/>
            <a:chOff x="5525647" y="5957004"/>
            <a:chExt cx="150696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1BDE171-190D-4E0B-BA3B-96D0665AAF95}"/>
                    </a:ext>
                  </a:extLst>
                </p14:cNvPr>
                <p14:cNvContentPartPr/>
                <p14:nvPr/>
              </p14:nvContentPartPr>
              <p14:xfrm>
                <a:off x="5666047" y="5957004"/>
                <a:ext cx="360" cy="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1BDE171-190D-4E0B-BA3B-96D0665AAF9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661727" y="59526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616ABF-73F8-4D56-98E9-BC034B94C0B5}"/>
                    </a:ext>
                  </a:extLst>
                </p14:cNvPr>
                <p14:cNvContentPartPr/>
                <p14:nvPr/>
              </p14:nvContentPartPr>
              <p14:xfrm>
                <a:off x="5525647" y="5982204"/>
                <a:ext cx="1506960" cy="61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616ABF-73F8-4D56-98E9-BC034B94C0B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521327" y="5977884"/>
                  <a:ext cx="15156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49F287A-4550-4503-B7B5-7AFC71EAED74}"/>
                  </a:ext>
                </a:extLst>
              </p14:cNvPr>
              <p14:cNvContentPartPr/>
              <p14:nvPr/>
            </p14:nvContentPartPr>
            <p14:xfrm>
              <a:off x="5925967" y="1712964"/>
              <a:ext cx="2556720" cy="7545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49F287A-4550-4503-B7B5-7AFC71EAED7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5921647" y="1708644"/>
                <a:ext cx="256536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CED3D50-8C16-43E6-B7CD-0F1D1FE2F8BD}"/>
                  </a:ext>
                </a:extLst>
              </p14:cNvPr>
              <p14:cNvContentPartPr/>
              <p14:nvPr/>
            </p14:nvContentPartPr>
            <p14:xfrm>
              <a:off x="6156367" y="676884"/>
              <a:ext cx="1306440" cy="5612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CED3D50-8C16-43E6-B7CD-0F1D1FE2F8BD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6152047" y="672564"/>
                <a:ext cx="13150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FBDE695-8056-4F28-AA0C-8158EF408FF3}"/>
                  </a:ext>
                </a:extLst>
              </p14:cNvPr>
              <p14:cNvContentPartPr/>
              <p14:nvPr/>
            </p14:nvContentPartPr>
            <p14:xfrm>
              <a:off x="2815927" y="495804"/>
              <a:ext cx="2617200" cy="9813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FBDE695-8056-4F28-AA0C-8158EF408FF3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2811607" y="491484"/>
                <a:ext cx="262584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07C81AC-0D00-4313-B960-384D5A61EC27}"/>
                  </a:ext>
                </a:extLst>
              </p14:cNvPr>
              <p14:cNvContentPartPr/>
              <p14:nvPr/>
            </p14:nvContentPartPr>
            <p14:xfrm>
              <a:off x="5076007" y="2598564"/>
              <a:ext cx="83880" cy="925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07C81AC-0D00-4313-B960-384D5A61EC2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5071687" y="2594244"/>
                <a:ext cx="9252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2A80D717-E56B-457C-B58B-003A6C5F6FFD}"/>
              </a:ext>
            </a:extLst>
          </p:cNvPr>
          <p:cNvGrpSpPr/>
          <p:nvPr/>
        </p:nvGrpSpPr>
        <p:grpSpPr>
          <a:xfrm>
            <a:off x="6067087" y="593004"/>
            <a:ext cx="1330200" cy="668160"/>
            <a:chOff x="6067087" y="593004"/>
            <a:chExt cx="133020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33215B8-BD8C-4F97-99D4-187F6A1F3856}"/>
                    </a:ext>
                  </a:extLst>
                </p14:cNvPr>
                <p14:cNvContentPartPr/>
                <p14:nvPr/>
              </p14:nvContentPartPr>
              <p14:xfrm>
                <a:off x="6944047" y="670404"/>
                <a:ext cx="19440" cy="3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33215B8-BD8C-4F97-99D4-187F6A1F385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939727" y="666084"/>
                  <a:ext cx="28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207DE9-99A6-463B-BF7B-C2A810FD8837}"/>
                    </a:ext>
                  </a:extLst>
                </p14:cNvPr>
                <p14:cNvContentPartPr/>
                <p14:nvPr/>
              </p14:nvContentPartPr>
              <p14:xfrm>
                <a:off x="6136927" y="650964"/>
                <a:ext cx="1220040" cy="610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207DE9-99A6-463B-BF7B-C2A810FD883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132607" y="646644"/>
                  <a:ext cx="122868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E8C1F76-4101-4802-85DA-9AA3A8F011B6}"/>
                    </a:ext>
                  </a:extLst>
                </p14:cNvPr>
                <p14:cNvContentPartPr/>
                <p14:nvPr/>
              </p14:nvContentPartPr>
              <p14:xfrm>
                <a:off x="6067087" y="593004"/>
                <a:ext cx="1330200" cy="640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E8C1F76-4101-4802-85DA-9AA3A8F011B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062767" y="588684"/>
                  <a:ext cx="1338840" cy="64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21818" y="562834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D1C2E6-E39B-4D91-A732-822236295F01}"/>
                  </a:ext>
                </a:extLst>
              </p14:cNvPr>
              <p14:cNvContentPartPr/>
              <p14:nvPr/>
            </p14:nvContentPartPr>
            <p14:xfrm>
              <a:off x="3520087" y="4421964"/>
              <a:ext cx="548640" cy="565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D1C2E6-E39B-4D91-A732-822236295F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5767" y="4417644"/>
                <a:ext cx="55728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32391" y="1136119"/>
            <a:ext cx="1468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4E41C25-F209-4476-B7F5-A9339E7FF807}"/>
                  </a:ext>
                </a:extLst>
              </p14:cNvPr>
              <p14:cNvContentPartPr/>
              <p14:nvPr/>
            </p14:nvContentPartPr>
            <p14:xfrm>
              <a:off x="2208967" y="3503964"/>
              <a:ext cx="46440" cy="114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4E41C25-F209-4476-B7F5-A9339E7FF8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4647" y="3499644"/>
                <a:ext cx="55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90B220-899A-479A-873D-3B1D448F0A6F}"/>
                  </a:ext>
                </a:extLst>
              </p14:cNvPr>
              <p14:cNvContentPartPr/>
              <p14:nvPr/>
            </p14:nvContentPartPr>
            <p14:xfrm>
              <a:off x="2225887" y="3485604"/>
              <a:ext cx="44640" cy="116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90B220-899A-479A-873D-3B1D448F0A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1567" y="3481284"/>
                <a:ext cx="532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DC9A161-27BC-4552-9739-C3256734931C}"/>
                  </a:ext>
                </a:extLst>
              </p14:cNvPr>
              <p14:cNvContentPartPr/>
              <p14:nvPr/>
            </p14:nvContentPartPr>
            <p14:xfrm>
              <a:off x="2236687" y="4847844"/>
              <a:ext cx="45360" cy="81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DC9A161-27BC-4552-9739-C325673493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32367" y="4843524"/>
                <a:ext cx="54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7E0DF94-11B0-4E8A-874D-AC2FE5252106}"/>
                  </a:ext>
                </a:extLst>
              </p14:cNvPr>
              <p14:cNvContentPartPr/>
              <p14:nvPr/>
            </p14:nvContentPartPr>
            <p14:xfrm>
              <a:off x="3576967" y="3840924"/>
              <a:ext cx="73080" cy="546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7E0DF94-11B0-4E8A-874D-AC2FE52521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2647" y="3836604"/>
                <a:ext cx="817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351D3E2-6C82-4CDF-9C59-76AA4388B1E1}"/>
                  </a:ext>
                </a:extLst>
              </p14:cNvPr>
              <p14:cNvContentPartPr/>
              <p14:nvPr/>
            </p14:nvContentPartPr>
            <p14:xfrm>
              <a:off x="3467887" y="4536444"/>
              <a:ext cx="81360" cy="887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351D3E2-6C82-4CDF-9C59-76AA4388B1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63567" y="4532124"/>
                <a:ext cx="9000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8956395-AA24-4D2D-9C1A-C137269C1F47}"/>
                  </a:ext>
                </a:extLst>
              </p14:cNvPr>
              <p14:cNvContentPartPr/>
              <p14:nvPr/>
            </p14:nvContentPartPr>
            <p14:xfrm>
              <a:off x="2236687" y="5603844"/>
              <a:ext cx="31680" cy="558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8956395-AA24-4D2D-9C1A-C137269C1F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2367" y="5599524"/>
                <a:ext cx="40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B9261CF-B2EF-4230-9DED-CFC4232C397D}"/>
                  </a:ext>
                </a:extLst>
              </p14:cNvPr>
              <p14:cNvContentPartPr/>
              <p14:nvPr/>
            </p14:nvContentPartPr>
            <p14:xfrm>
              <a:off x="3461767" y="5580084"/>
              <a:ext cx="24840" cy="1033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B9261CF-B2EF-4230-9DED-CFC4232C397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57447" y="5575764"/>
                <a:ext cx="33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22BA197-BC5A-417F-BEB3-00141E51F3E7}"/>
                  </a:ext>
                </a:extLst>
              </p14:cNvPr>
              <p14:cNvContentPartPr/>
              <p14:nvPr/>
            </p14:nvContentPartPr>
            <p14:xfrm>
              <a:off x="3691447" y="2914284"/>
              <a:ext cx="78120" cy="5544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22BA197-BC5A-417F-BEB3-00141E51F3E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7127" y="2909964"/>
                <a:ext cx="8676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492044F-C93B-4F79-8B35-4D6038499358}"/>
                  </a:ext>
                </a:extLst>
              </p14:cNvPr>
              <p14:cNvContentPartPr/>
              <p14:nvPr/>
            </p14:nvContentPartPr>
            <p14:xfrm>
              <a:off x="3734287" y="2972604"/>
              <a:ext cx="406440" cy="59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492044F-C93B-4F79-8B35-4D603849935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29967" y="2968284"/>
                <a:ext cx="41508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8B258F21-667D-4908-B106-C3381C9019D2}"/>
              </a:ext>
            </a:extLst>
          </p:cNvPr>
          <p:cNvGrpSpPr/>
          <p:nvPr/>
        </p:nvGrpSpPr>
        <p:grpSpPr>
          <a:xfrm>
            <a:off x="4128487" y="2711244"/>
            <a:ext cx="320040" cy="336600"/>
            <a:chOff x="4128487" y="2711244"/>
            <a:chExt cx="3200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B50ACCC-11EE-4DEA-88C7-66D58FD23296}"/>
                    </a:ext>
                  </a:extLst>
                </p14:cNvPr>
                <p14:cNvContentPartPr/>
                <p14:nvPr/>
              </p14:nvContentPartPr>
              <p14:xfrm>
                <a:off x="4128487" y="2853804"/>
                <a:ext cx="137520" cy="194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B50ACCC-11EE-4DEA-88C7-66D58FD232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24167" y="2849484"/>
                  <a:ext cx="146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925E21A-9966-47B4-872F-EE97A37B6485}"/>
                    </a:ext>
                  </a:extLst>
                </p14:cNvPr>
                <p14:cNvContentPartPr/>
                <p14:nvPr/>
              </p14:nvContentPartPr>
              <p14:xfrm>
                <a:off x="4269247" y="2808444"/>
                <a:ext cx="64080" cy="82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925E21A-9966-47B4-872F-EE97A37B64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64927" y="2804124"/>
                  <a:ext cx="72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511AF66-EB97-4E90-930E-C2FF8F4FB266}"/>
                    </a:ext>
                  </a:extLst>
                </p14:cNvPr>
                <p14:cNvContentPartPr/>
                <p14:nvPr/>
              </p14:nvContentPartPr>
              <p14:xfrm>
                <a:off x="4334047" y="2711244"/>
                <a:ext cx="114480" cy="112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511AF66-EB97-4E90-930E-C2FF8F4FB2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9727" y="2706924"/>
                  <a:ext cx="1231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BDBD51F-37AD-4CDD-BA61-8E66DF7FC146}"/>
                  </a:ext>
                </a:extLst>
              </p14:cNvPr>
              <p14:cNvContentPartPr/>
              <p14:nvPr/>
            </p14:nvContentPartPr>
            <p14:xfrm>
              <a:off x="4139647" y="3073764"/>
              <a:ext cx="5760" cy="2235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BDBD51F-37AD-4CDD-BA61-8E66DF7FC1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5327" y="3069444"/>
                <a:ext cx="144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58CCF04-CF5F-4508-BE1B-137A9AD758F1}"/>
                  </a:ext>
                </a:extLst>
              </p14:cNvPr>
              <p14:cNvContentPartPr/>
              <p14:nvPr/>
            </p14:nvContentPartPr>
            <p14:xfrm>
              <a:off x="4016167" y="3743724"/>
              <a:ext cx="55800" cy="4384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58CCF04-CF5F-4508-BE1B-137A9AD758F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11847" y="3739404"/>
                <a:ext cx="644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0368298-CC93-483C-9D55-52DD1486068D}"/>
                  </a:ext>
                </a:extLst>
              </p14:cNvPr>
              <p14:cNvContentPartPr/>
              <p14:nvPr/>
            </p14:nvContentPartPr>
            <p14:xfrm>
              <a:off x="4023367" y="4361124"/>
              <a:ext cx="9360" cy="5238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0368298-CC93-483C-9D55-52DD148606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19047" y="4356804"/>
                <a:ext cx="1800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9A2674A-0CEF-4727-86C1-FED73661E0C4}"/>
                  </a:ext>
                </a:extLst>
              </p14:cNvPr>
              <p14:cNvContentPartPr/>
              <p14:nvPr/>
            </p14:nvContentPartPr>
            <p14:xfrm>
              <a:off x="4003207" y="5320524"/>
              <a:ext cx="10800" cy="2977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9A2674A-0CEF-4727-86C1-FED73661E0C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98887" y="5316204"/>
                <a:ext cx="1944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92819C6-6312-4602-8D4E-172B64B5ED07}"/>
              </a:ext>
            </a:extLst>
          </p:cNvPr>
          <p:cNvGrpSpPr/>
          <p:nvPr/>
        </p:nvGrpSpPr>
        <p:grpSpPr>
          <a:xfrm>
            <a:off x="2521447" y="5781324"/>
            <a:ext cx="1644120" cy="448560"/>
            <a:chOff x="2521447" y="5781324"/>
            <a:chExt cx="1644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028CFAD-421A-4F9C-98F7-BF3D4BC4E46F}"/>
                    </a:ext>
                  </a:extLst>
                </p14:cNvPr>
                <p14:cNvContentPartPr/>
                <p14:nvPr/>
              </p14:nvContentPartPr>
              <p14:xfrm>
                <a:off x="3267367" y="5798964"/>
                <a:ext cx="108720" cy="79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028CFAD-421A-4F9C-98F7-BF3D4BC4E4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63047" y="5794644"/>
                  <a:ext cx="117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D939BEA-6F69-4844-9EF9-FC31C155018A}"/>
                    </a:ext>
                  </a:extLst>
                </p14:cNvPr>
                <p14:cNvContentPartPr/>
                <p14:nvPr/>
              </p14:nvContentPartPr>
              <p14:xfrm>
                <a:off x="3299407" y="5840724"/>
                <a:ext cx="79560" cy="173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D939BEA-6F69-4844-9EF9-FC31C15501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95087" y="5836404"/>
                  <a:ext cx="88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C6258A9-D912-4D8E-94CB-6E8A083E3A3D}"/>
                    </a:ext>
                  </a:extLst>
                </p14:cNvPr>
                <p14:cNvContentPartPr/>
                <p14:nvPr/>
              </p14:nvContentPartPr>
              <p14:xfrm>
                <a:off x="3395167" y="5953044"/>
                <a:ext cx="68040" cy="115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C6258A9-D912-4D8E-94CB-6E8A083E3A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0847" y="5948724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5A54E6A-120A-42AC-B378-5C5F169A5412}"/>
                    </a:ext>
                  </a:extLst>
                </p14:cNvPr>
                <p14:cNvContentPartPr/>
                <p14:nvPr/>
              </p14:nvContentPartPr>
              <p14:xfrm>
                <a:off x="2521447" y="6072924"/>
                <a:ext cx="1470240" cy="43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5A54E6A-120A-42AC-B378-5C5F169A54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17127" y="6068604"/>
                  <a:ext cx="1478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202CF3F-C7A0-444B-8C9F-2F93498595FF}"/>
                    </a:ext>
                  </a:extLst>
                </p14:cNvPr>
                <p14:cNvContentPartPr/>
                <p14:nvPr/>
              </p14:nvContentPartPr>
              <p14:xfrm>
                <a:off x="3912847" y="5963484"/>
                <a:ext cx="252720" cy="266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202CF3F-C7A0-444B-8C9F-2F93498595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08527" y="5959164"/>
                  <a:ext cx="261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2C3F026-099C-4610-AA64-D96CB3F6F0E4}"/>
                    </a:ext>
                  </a:extLst>
                </p14:cNvPr>
                <p14:cNvContentPartPr/>
                <p14:nvPr/>
              </p14:nvContentPartPr>
              <p14:xfrm>
                <a:off x="3899167" y="5781324"/>
                <a:ext cx="124200" cy="167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2C3F026-099C-4610-AA64-D96CB3F6F0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94847" y="5777004"/>
                  <a:ext cx="132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956EE58-805A-4576-BF61-1F821E407361}"/>
                    </a:ext>
                  </a:extLst>
                </p14:cNvPr>
                <p14:cNvContentPartPr/>
                <p14:nvPr/>
              </p14:nvContentPartPr>
              <p14:xfrm>
                <a:off x="4031287" y="5844684"/>
                <a:ext cx="104040" cy="113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956EE58-805A-4576-BF61-1F821E4073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26967" y="5840364"/>
                  <a:ext cx="1126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DD7D8E5-C4F2-4971-A3A9-988EE4388F3A}"/>
              </a:ext>
            </a:extLst>
          </p:cNvPr>
          <p:cNvGrpSpPr/>
          <p:nvPr/>
        </p:nvGrpSpPr>
        <p:grpSpPr>
          <a:xfrm>
            <a:off x="2220847" y="3459684"/>
            <a:ext cx="1545840" cy="208800"/>
            <a:chOff x="2220847" y="3459684"/>
            <a:chExt cx="154584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001A16B-FEF7-41E6-A1F7-B0A371FB19B8}"/>
                    </a:ext>
                  </a:extLst>
                </p14:cNvPr>
                <p14:cNvContentPartPr/>
                <p14:nvPr/>
              </p14:nvContentPartPr>
              <p14:xfrm>
                <a:off x="2226247" y="3540324"/>
                <a:ext cx="131760" cy="4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001A16B-FEF7-41E6-A1F7-B0A371FB19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21927" y="3536004"/>
                  <a:ext cx="140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9D5790D-BC1C-4567-8454-04826A625656}"/>
                    </a:ext>
                  </a:extLst>
                </p14:cNvPr>
                <p14:cNvContentPartPr/>
                <p14:nvPr/>
              </p14:nvContentPartPr>
              <p14:xfrm>
                <a:off x="2403367" y="3529164"/>
                <a:ext cx="258120" cy="15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9D5790D-BC1C-4567-8454-04826A6256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9047" y="3524844"/>
                  <a:ext cx="266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AC630EF-5E02-42F0-B0FA-BA8A8C4ADE1A}"/>
                    </a:ext>
                  </a:extLst>
                </p14:cNvPr>
                <p14:cNvContentPartPr/>
                <p14:nvPr/>
              </p14:nvContentPartPr>
              <p14:xfrm>
                <a:off x="2716207" y="3476964"/>
                <a:ext cx="901080" cy="44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AC630EF-5E02-42F0-B0FA-BA8A8C4ADE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11887" y="3472644"/>
                  <a:ext cx="909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873150-1F2F-4D4A-80A4-490F55616870}"/>
                    </a:ext>
                  </a:extLst>
                </p14:cNvPr>
                <p14:cNvContentPartPr/>
                <p14:nvPr/>
              </p14:nvContentPartPr>
              <p14:xfrm>
                <a:off x="3551407" y="3459684"/>
                <a:ext cx="215280" cy="77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873150-1F2F-4D4A-80A4-490F556168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47087" y="3455364"/>
                  <a:ext cx="223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83D9F02-388C-47D2-92D7-0BA3F2CBEF8E}"/>
                    </a:ext>
                  </a:extLst>
                </p14:cNvPr>
                <p14:cNvContentPartPr/>
                <p14:nvPr/>
              </p14:nvContentPartPr>
              <p14:xfrm>
                <a:off x="2243167" y="3479484"/>
                <a:ext cx="60840" cy="154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83D9F02-388C-47D2-92D7-0BA3F2CBEF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38847" y="3475164"/>
                  <a:ext cx="69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19B9D0-447E-4B69-9A46-A44A75328E59}"/>
                    </a:ext>
                  </a:extLst>
                </p14:cNvPr>
                <p14:cNvContentPartPr/>
                <p14:nvPr/>
              </p14:nvContentPartPr>
              <p14:xfrm>
                <a:off x="2265127" y="3627804"/>
                <a:ext cx="30600" cy="33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19B9D0-447E-4B69-9A46-A44A75328E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60807" y="3623484"/>
                  <a:ext cx="3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EAF1A9-7E4C-43B6-85FD-AC4F08910C61}"/>
                    </a:ext>
                  </a:extLst>
                </p14:cNvPr>
                <p14:cNvContentPartPr/>
                <p14:nvPr/>
              </p14:nvContentPartPr>
              <p14:xfrm>
                <a:off x="3666247" y="3501804"/>
                <a:ext cx="12240" cy="130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EAF1A9-7E4C-43B6-85FD-AC4F08910C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61927" y="3497484"/>
                  <a:ext cx="20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3A0D71A-D275-44A1-9A4F-8BC2BFBD4506}"/>
                    </a:ext>
                  </a:extLst>
                </p14:cNvPr>
                <p14:cNvContentPartPr/>
                <p14:nvPr/>
              </p14:nvContentPartPr>
              <p14:xfrm>
                <a:off x="2220847" y="3652284"/>
                <a:ext cx="10800" cy="16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3A0D71A-D275-44A1-9A4F-8BC2BFBD45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16527" y="3647964"/>
                  <a:ext cx="194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31A50CA-9AE9-4873-B80F-84991295B530}"/>
                  </a:ext>
                </a:extLst>
              </p14:cNvPr>
              <p14:cNvContentPartPr/>
              <p14:nvPr/>
            </p14:nvContentPartPr>
            <p14:xfrm>
              <a:off x="5726167" y="2214444"/>
              <a:ext cx="64800" cy="1076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31A50CA-9AE9-4873-B80F-84991295B53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21847" y="2210124"/>
                <a:ext cx="73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16174C45-0610-423D-9DF8-C8F5EF512B7B}"/>
                  </a:ext>
                </a:extLst>
              </p14:cNvPr>
              <p14:cNvContentPartPr/>
              <p14:nvPr/>
            </p14:nvContentPartPr>
            <p14:xfrm>
              <a:off x="5702767" y="1417044"/>
              <a:ext cx="59760" cy="1299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16174C45-0610-423D-9DF8-C8F5EF512B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98447" y="1412724"/>
                <a:ext cx="68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8D29BD1-B6F5-492D-9C17-19B523EDD21A}"/>
                  </a:ext>
                </a:extLst>
              </p14:cNvPr>
              <p14:cNvContentPartPr/>
              <p14:nvPr/>
            </p14:nvContentPartPr>
            <p14:xfrm>
              <a:off x="5690887" y="2236404"/>
              <a:ext cx="81000" cy="871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8D29BD1-B6F5-492D-9C17-19B523EDD21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6567" y="2232084"/>
                <a:ext cx="8964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266629A-77AF-469C-AFB2-D46D602E06D9}"/>
              </a:ext>
            </a:extLst>
          </p:cNvPr>
          <p:cNvGrpSpPr/>
          <p:nvPr/>
        </p:nvGrpSpPr>
        <p:grpSpPr>
          <a:xfrm>
            <a:off x="4518367" y="2263764"/>
            <a:ext cx="1797840" cy="4037040"/>
            <a:chOff x="4518367" y="2263764"/>
            <a:chExt cx="1797840" cy="40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383AEA6-623C-4082-935B-229429ED3D1E}"/>
                    </a:ext>
                  </a:extLst>
                </p14:cNvPr>
                <p14:cNvContentPartPr/>
                <p14:nvPr/>
              </p14:nvContentPartPr>
              <p14:xfrm>
                <a:off x="5767927" y="2304804"/>
                <a:ext cx="19800" cy="432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383AEA6-623C-4082-935B-229429ED3D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63607" y="2300484"/>
                  <a:ext cx="28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67F4E2-897C-4382-BA03-30723904D895}"/>
                    </a:ext>
                  </a:extLst>
                </p14:cNvPr>
                <p14:cNvContentPartPr/>
                <p14:nvPr/>
              </p14:nvContentPartPr>
              <p14:xfrm>
                <a:off x="5786287" y="2799444"/>
                <a:ext cx="15480" cy="596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67F4E2-897C-4382-BA03-30723904D8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81967" y="2795124"/>
                  <a:ext cx="24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BDD073C-2AA7-4965-9E32-5CE5F71A79B7}"/>
                    </a:ext>
                  </a:extLst>
                </p14:cNvPr>
                <p14:cNvContentPartPr/>
                <p14:nvPr/>
              </p14:nvContentPartPr>
              <p14:xfrm>
                <a:off x="5773327" y="3605844"/>
                <a:ext cx="32040" cy="634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BDD073C-2AA7-4965-9E32-5CE5F71A79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69007" y="3601524"/>
                  <a:ext cx="4068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7466699-BCB4-4D4C-9F91-7F730EABA4C7}"/>
                    </a:ext>
                  </a:extLst>
                </p14:cNvPr>
                <p14:cNvContentPartPr/>
                <p14:nvPr/>
              </p14:nvContentPartPr>
              <p14:xfrm>
                <a:off x="5794207" y="4678644"/>
                <a:ext cx="17640" cy="236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7466699-BCB4-4D4C-9F91-7F730EABA4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89887" y="4674324"/>
                  <a:ext cx="26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834ED73-7755-41DC-865A-AF04A7EEFC9E}"/>
                    </a:ext>
                  </a:extLst>
                </p14:cNvPr>
                <p14:cNvContentPartPr/>
                <p14:nvPr/>
              </p14:nvContentPartPr>
              <p14:xfrm>
                <a:off x="5841727" y="5140164"/>
                <a:ext cx="2880" cy="90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834ED73-7755-41DC-865A-AF04A7EEFC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37407" y="5135844"/>
                  <a:ext cx="11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7D81E8-6010-4D98-97C2-2BF8A221F103}"/>
                    </a:ext>
                  </a:extLst>
                </p14:cNvPr>
                <p14:cNvContentPartPr/>
                <p14:nvPr/>
              </p14:nvContentPartPr>
              <p14:xfrm>
                <a:off x="5865847" y="5374524"/>
                <a:ext cx="33840" cy="232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7D81E8-6010-4D98-97C2-2BF8A221F10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61527" y="5370204"/>
                  <a:ext cx="42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CEC23A1-9793-4E4A-B8C2-C4C14029DABB}"/>
                    </a:ext>
                  </a:extLst>
                </p14:cNvPr>
                <p14:cNvContentPartPr/>
                <p14:nvPr/>
              </p14:nvContentPartPr>
              <p14:xfrm>
                <a:off x="5568487" y="2263764"/>
                <a:ext cx="96120" cy="23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CEC23A1-9793-4E4A-B8C2-C4C14029DAB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64167" y="2259444"/>
                  <a:ext cx="104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7F07ED3-220B-4E28-AB85-EB8195A29B90}"/>
                    </a:ext>
                  </a:extLst>
                </p14:cNvPr>
                <p14:cNvContentPartPr/>
                <p14:nvPr/>
              </p14:nvContentPartPr>
              <p14:xfrm>
                <a:off x="5309647" y="2276364"/>
                <a:ext cx="169920" cy="8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7F07ED3-220B-4E28-AB85-EB8195A29B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05327" y="2272044"/>
                  <a:ext cx="178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526EF3B-A622-4C02-827B-09C4189411FB}"/>
                    </a:ext>
                  </a:extLst>
                </p14:cNvPr>
                <p14:cNvContentPartPr/>
                <p14:nvPr/>
              </p14:nvContentPartPr>
              <p14:xfrm>
                <a:off x="4917607" y="2272764"/>
                <a:ext cx="347400" cy="15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526EF3B-A622-4C02-827B-09C4189411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13287" y="2268444"/>
                  <a:ext cx="356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1AFA43C-7963-4E9B-B32A-CE15D741D1C2}"/>
                    </a:ext>
                  </a:extLst>
                </p14:cNvPr>
                <p14:cNvContentPartPr/>
                <p14:nvPr/>
              </p14:nvContentPartPr>
              <p14:xfrm>
                <a:off x="4990687" y="3325764"/>
                <a:ext cx="25920" cy="961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1AFA43C-7963-4E9B-B32A-CE15D741D1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86367" y="3321444"/>
                  <a:ext cx="3456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76A4F7E-A80F-470F-8E5E-9582E68F0876}"/>
                    </a:ext>
                  </a:extLst>
                </p14:cNvPr>
                <p14:cNvContentPartPr/>
                <p14:nvPr/>
              </p14:nvContentPartPr>
              <p14:xfrm>
                <a:off x="4987447" y="4438164"/>
                <a:ext cx="30240" cy="28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76A4F7E-A80F-470F-8E5E-9582E68F08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83127" y="4433844"/>
                  <a:ext cx="38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D3EAD17-A3D5-4A26-B8A4-3A08152FBCA6}"/>
                    </a:ext>
                  </a:extLst>
                </p14:cNvPr>
                <p14:cNvContentPartPr/>
                <p14:nvPr/>
              </p14:nvContentPartPr>
              <p14:xfrm>
                <a:off x="5009767" y="4808964"/>
                <a:ext cx="30600" cy="652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D3EAD17-A3D5-4A26-B8A4-3A08152FBC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05447" y="4804644"/>
                  <a:ext cx="392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2D88B53-366C-4614-B9A5-5F13D0665BC7}"/>
                    </a:ext>
                  </a:extLst>
                </p14:cNvPr>
                <p14:cNvContentPartPr/>
                <p14:nvPr/>
              </p14:nvContentPartPr>
              <p14:xfrm>
                <a:off x="4948207" y="5759364"/>
                <a:ext cx="98640" cy="101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2D88B53-366C-4614-B9A5-5F13D0665B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43887" y="5755044"/>
                  <a:ext cx="107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16653A-8AB7-4536-8262-0BEA79540CE4}"/>
                    </a:ext>
                  </a:extLst>
                </p14:cNvPr>
                <p14:cNvContentPartPr/>
                <p14:nvPr/>
              </p14:nvContentPartPr>
              <p14:xfrm>
                <a:off x="4981687" y="5804364"/>
                <a:ext cx="76320" cy="163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16653A-8AB7-4536-8262-0BEA79540CE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77367" y="5800044"/>
                  <a:ext cx="8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BBC0C29-6F55-4482-B2C1-83416F3DEFFF}"/>
                    </a:ext>
                  </a:extLst>
                </p14:cNvPr>
                <p14:cNvContentPartPr/>
                <p14:nvPr/>
              </p14:nvContentPartPr>
              <p14:xfrm>
                <a:off x="5022727" y="5924244"/>
                <a:ext cx="79200" cy="82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BBC0C29-6F55-4482-B2C1-83416F3DEF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18407" y="5919924"/>
                  <a:ext cx="8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2871390-338D-4524-BB60-CCD7DD51789B}"/>
                    </a:ext>
                  </a:extLst>
                </p14:cNvPr>
                <p14:cNvContentPartPr/>
                <p14:nvPr/>
              </p14:nvContentPartPr>
              <p14:xfrm>
                <a:off x="5136487" y="5690604"/>
                <a:ext cx="43200" cy="122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2871390-338D-4524-BB60-CCD7DD51789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32167" y="5686284"/>
                  <a:ext cx="51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3A78EC3-6FAF-4DE5-BEAA-A5BB0D8CAEC9}"/>
                    </a:ext>
                  </a:extLst>
                </p14:cNvPr>
                <p14:cNvContentPartPr/>
                <p14:nvPr/>
              </p14:nvContentPartPr>
              <p14:xfrm>
                <a:off x="5821207" y="5652444"/>
                <a:ext cx="495000" cy="5130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3A78EC3-6FAF-4DE5-BEAA-A5BB0D8CAE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16887" y="5648124"/>
                  <a:ext cx="5036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12A895C-21B7-47F4-AFC0-7C3554DC75EB}"/>
                    </a:ext>
                  </a:extLst>
                </p14:cNvPr>
                <p14:cNvContentPartPr/>
                <p14:nvPr/>
              </p14:nvContentPartPr>
              <p14:xfrm>
                <a:off x="4920847" y="2308044"/>
                <a:ext cx="15480" cy="119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12A895C-21B7-47F4-AFC0-7C3554DC75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16527" y="2303724"/>
                  <a:ext cx="24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8EF2A81-C620-48B0-B116-48DD9410CEBA}"/>
                    </a:ext>
                  </a:extLst>
                </p14:cNvPr>
                <p14:cNvContentPartPr/>
                <p14:nvPr/>
              </p14:nvContentPartPr>
              <p14:xfrm>
                <a:off x="4947847" y="2643564"/>
                <a:ext cx="32040" cy="495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8EF2A81-C620-48B0-B116-48DD9410CE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43527" y="2639244"/>
                  <a:ext cx="406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2E97CF5-306D-40EB-99EB-8973BEBE38EE}"/>
                    </a:ext>
                  </a:extLst>
                </p14:cNvPr>
                <p14:cNvContentPartPr/>
                <p14:nvPr/>
              </p14:nvContentPartPr>
              <p14:xfrm>
                <a:off x="4682887" y="2512884"/>
                <a:ext cx="246960" cy="19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2E97CF5-306D-40EB-99EB-8973BEBE38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78567" y="2508564"/>
                  <a:ext cx="255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B1AFA9-357E-4D26-9DCB-19B3E11FFD8B}"/>
                    </a:ext>
                  </a:extLst>
                </p14:cNvPr>
                <p14:cNvContentPartPr/>
                <p14:nvPr/>
              </p14:nvContentPartPr>
              <p14:xfrm>
                <a:off x="4660207" y="2515764"/>
                <a:ext cx="24840" cy="116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B1AFA9-357E-4D26-9DCB-19B3E11FFD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55887" y="2511444"/>
                  <a:ext cx="33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2094452-B75A-4BDC-B870-9DFE0F986778}"/>
                    </a:ext>
                  </a:extLst>
                </p14:cNvPr>
                <p14:cNvContentPartPr/>
                <p14:nvPr/>
              </p14:nvContentPartPr>
              <p14:xfrm>
                <a:off x="4667047" y="2683884"/>
                <a:ext cx="14400" cy="102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2094452-B75A-4BDC-B870-9DFE0F9867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62727" y="2679564"/>
                  <a:ext cx="23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BC635FD-DFFB-4B4E-A2FD-BD6D64361D0F}"/>
                    </a:ext>
                  </a:extLst>
                </p14:cNvPr>
                <p14:cNvContentPartPr/>
                <p14:nvPr/>
              </p14:nvContentPartPr>
              <p14:xfrm>
                <a:off x="4662007" y="2933724"/>
                <a:ext cx="13680" cy="67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BC635FD-DFFB-4B4E-A2FD-BD6D64361D0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57687" y="2929404"/>
                  <a:ext cx="22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41673D1-31EF-4DF8-BBC6-D5C3B110C6B0}"/>
                    </a:ext>
                  </a:extLst>
                </p14:cNvPr>
                <p14:cNvContentPartPr/>
                <p14:nvPr/>
              </p14:nvContentPartPr>
              <p14:xfrm>
                <a:off x="4660927" y="3100404"/>
                <a:ext cx="24480" cy="619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41673D1-31EF-4DF8-BBC6-D5C3B110C6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56607" y="3096084"/>
                  <a:ext cx="331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5F28E85-9621-4AD7-9BE2-C1D1755BC25F}"/>
                    </a:ext>
                  </a:extLst>
                </p14:cNvPr>
                <p14:cNvContentPartPr/>
                <p14:nvPr/>
              </p14:nvContentPartPr>
              <p14:xfrm>
                <a:off x="4656967" y="4167444"/>
                <a:ext cx="27720" cy="641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5F28E85-9621-4AD7-9BE2-C1D1755BC2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52647" y="4163124"/>
                  <a:ext cx="363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A47C91-CAF8-48AA-9151-3F23A3DC51A0}"/>
                    </a:ext>
                  </a:extLst>
                </p14:cNvPr>
                <p14:cNvContentPartPr/>
                <p14:nvPr/>
              </p14:nvContentPartPr>
              <p14:xfrm>
                <a:off x="4671007" y="5118564"/>
                <a:ext cx="13320" cy="5072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A47C91-CAF8-48AA-9151-3F23A3DC51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66687" y="5114244"/>
                  <a:ext cx="21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A2C9008-16C7-4774-8C87-36FC011B1D68}"/>
                    </a:ext>
                  </a:extLst>
                </p14:cNvPr>
                <p14:cNvContentPartPr/>
                <p14:nvPr/>
              </p14:nvContentPartPr>
              <p14:xfrm>
                <a:off x="4616287" y="5758284"/>
                <a:ext cx="78840" cy="604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A2C9008-16C7-4774-8C87-36FC011B1D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11967" y="5753964"/>
                  <a:ext cx="87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9AD1C7-9577-42B9-9B6A-804E3AB30270}"/>
                    </a:ext>
                  </a:extLst>
                </p14:cNvPr>
                <p14:cNvContentPartPr/>
                <p14:nvPr/>
              </p14:nvContentPartPr>
              <p14:xfrm>
                <a:off x="4651567" y="5795364"/>
                <a:ext cx="44640" cy="150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9AD1C7-9577-42B9-9B6A-804E3AB302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47247" y="5791044"/>
                  <a:ext cx="53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F1B0C3E-6C9C-4FBB-AAE9-AEFB4E85D267}"/>
                    </a:ext>
                  </a:extLst>
                </p14:cNvPr>
                <p14:cNvContentPartPr/>
                <p14:nvPr/>
              </p14:nvContentPartPr>
              <p14:xfrm>
                <a:off x="4702327" y="5914524"/>
                <a:ext cx="62640" cy="108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F1B0C3E-6C9C-4FBB-AAE9-AEFB4E85D26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98007" y="5910204"/>
                  <a:ext cx="7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9AC61EB-5676-48DD-A0DA-3A6CA9CC7C3F}"/>
                    </a:ext>
                  </a:extLst>
                </p14:cNvPr>
                <p14:cNvContentPartPr/>
                <p14:nvPr/>
              </p14:nvContentPartPr>
              <p14:xfrm>
                <a:off x="4750567" y="5688444"/>
                <a:ext cx="11520" cy="101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9AC61EB-5676-48DD-A0DA-3A6CA9CC7C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46247" y="5684124"/>
                  <a:ext cx="20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1CD7149-A099-4897-B194-7F59AD6C9F6D}"/>
                    </a:ext>
                  </a:extLst>
                </p14:cNvPr>
                <p14:cNvContentPartPr/>
                <p14:nvPr/>
              </p14:nvContentPartPr>
              <p14:xfrm>
                <a:off x="4679287" y="6184164"/>
                <a:ext cx="1131120" cy="115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1CD7149-A099-4897-B194-7F59AD6C9F6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74967" y="6179844"/>
                  <a:ext cx="1139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EE98D35-7D87-4749-8C20-CCFB552F8FEC}"/>
                    </a:ext>
                  </a:extLst>
                </p14:cNvPr>
                <p14:cNvContentPartPr/>
                <p14:nvPr/>
              </p14:nvContentPartPr>
              <p14:xfrm>
                <a:off x="4518367" y="6097044"/>
                <a:ext cx="268200" cy="203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EE98D35-7D87-4749-8C20-CCFB552F8F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14047" y="6092724"/>
                  <a:ext cx="2768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B0C5DC7C-4B5F-4473-9A1D-26B579426772}"/>
              </a:ext>
            </a:extLst>
          </p:cNvPr>
          <p:cNvGrpSpPr/>
          <p:nvPr/>
        </p:nvGrpSpPr>
        <p:grpSpPr>
          <a:xfrm>
            <a:off x="7740007" y="2636364"/>
            <a:ext cx="4136760" cy="1425600"/>
            <a:chOff x="7740007" y="2636364"/>
            <a:chExt cx="4136760" cy="14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CE123FF-57D1-4868-8031-087E21051F4D}"/>
                    </a:ext>
                  </a:extLst>
                </p14:cNvPr>
                <p14:cNvContentPartPr/>
                <p14:nvPr/>
              </p14:nvContentPartPr>
              <p14:xfrm>
                <a:off x="7740007" y="2684604"/>
                <a:ext cx="156960" cy="199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CE123FF-57D1-4868-8031-087E21051F4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35687" y="2680284"/>
                  <a:ext cx="16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A0FD568-0438-45BE-9303-A7069061E555}"/>
                    </a:ext>
                  </a:extLst>
                </p14:cNvPr>
                <p14:cNvContentPartPr/>
                <p14:nvPr/>
              </p14:nvContentPartPr>
              <p14:xfrm>
                <a:off x="7884727" y="2783964"/>
                <a:ext cx="357480" cy="98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A0FD568-0438-45BE-9303-A7069061E5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80407" y="2779644"/>
                  <a:ext cx="36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35E96CE-6FF6-4A82-8639-D7DD3CF6B0A3}"/>
                    </a:ext>
                  </a:extLst>
                </p14:cNvPr>
                <p14:cNvContentPartPr/>
                <p14:nvPr/>
              </p14:nvContentPartPr>
              <p14:xfrm>
                <a:off x="8229247" y="2798364"/>
                <a:ext cx="115200" cy="61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35E96CE-6FF6-4A82-8639-D7DD3CF6B0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24927" y="2794044"/>
                  <a:ext cx="123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45CD793-8B85-4B1B-B471-77767A85F4C8}"/>
                    </a:ext>
                  </a:extLst>
                </p14:cNvPr>
                <p14:cNvContentPartPr/>
                <p14:nvPr/>
              </p14:nvContentPartPr>
              <p14:xfrm>
                <a:off x="8352727" y="2732844"/>
                <a:ext cx="56160" cy="132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45CD793-8B85-4B1B-B471-77767A85F4C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48407" y="2728524"/>
                  <a:ext cx="64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7012D70-6FE1-4FC8-AC3D-559F5B90BFEB}"/>
                    </a:ext>
                  </a:extLst>
                </p14:cNvPr>
                <p14:cNvContentPartPr/>
                <p14:nvPr/>
              </p14:nvContentPartPr>
              <p14:xfrm>
                <a:off x="8452447" y="2707644"/>
                <a:ext cx="36000" cy="150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7012D70-6FE1-4FC8-AC3D-559F5B90BF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48127" y="2703324"/>
                  <a:ext cx="4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E404AE8-1293-4353-AD8F-83AFEF1D2306}"/>
                    </a:ext>
                  </a:extLst>
                </p14:cNvPr>
                <p14:cNvContentPartPr/>
                <p14:nvPr/>
              </p14:nvContentPartPr>
              <p14:xfrm>
                <a:off x="8685727" y="2708364"/>
                <a:ext cx="103680" cy="164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E404AE8-1293-4353-AD8F-83AFEF1D230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81407" y="2704044"/>
                  <a:ext cx="11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ED7A3E9-649E-4114-8D0E-6E66BC9CC57E}"/>
                    </a:ext>
                  </a:extLst>
                </p14:cNvPr>
                <p14:cNvContentPartPr/>
                <p14:nvPr/>
              </p14:nvContentPartPr>
              <p14:xfrm>
                <a:off x="8854927" y="2759484"/>
                <a:ext cx="163080" cy="96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ED7A3E9-649E-4114-8D0E-6E66BC9CC5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50607" y="2755164"/>
                  <a:ext cx="171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39511F8-8D73-4FF5-96CA-06F20B13323D}"/>
                    </a:ext>
                  </a:extLst>
                </p14:cNvPr>
                <p14:cNvContentPartPr/>
                <p14:nvPr/>
              </p14:nvContentPartPr>
              <p14:xfrm>
                <a:off x="8989567" y="2675604"/>
                <a:ext cx="360" cy="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39511F8-8D73-4FF5-96CA-06F20B1332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85247" y="26712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DD48A9E-CDDC-407A-B718-728EF6DFE4A7}"/>
                    </a:ext>
                  </a:extLst>
                </p14:cNvPr>
                <p14:cNvContentPartPr/>
                <p14:nvPr/>
              </p14:nvContentPartPr>
              <p14:xfrm>
                <a:off x="9286207" y="2683164"/>
                <a:ext cx="234000" cy="1688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DD48A9E-CDDC-407A-B718-728EF6DFE4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81887" y="2678844"/>
                  <a:ext cx="242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32F252E-B7EF-467E-B600-D65D7AA98732}"/>
                    </a:ext>
                  </a:extLst>
                </p14:cNvPr>
                <p14:cNvContentPartPr/>
                <p14:nvPr/>
              </p14:nvContentPartPr>
              <p14:xfrm>
                <a:off x="9543607" y="2762364"/>
                <a:ext cx="167400" cy="201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32F252E-B7EF-467E-B600-D65D7AA987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39287" y="2758044"/>
                  <a:ext cx="17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E005EFD-E7EE-45B0-84C2-3951385DE41E}"/>
                    </a:ext>
                  </a:extLst>
                </p14:cNvPr>
                <p14:cNvContentPartPr/>
                <p14:nvPr/>
              </p14:nvContentPartPr>
              <p14:xfrm>
                <a:off x="9716047" y="2669844"/>
                <a:ext cx="83160" cy="153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E005EFD-E7EE-45B0-84C2-3951385DE4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11727" y="2665524"/>
                  <a:ext cx="91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80718D6-8573-4370-93E3-84E6EB9335DC}"/>
                    </a:ext>
                  </a:extLst>
                </p14:cNvPr>
                <p14:cNvContentPartPr/>
                <p14:nvPr/>
              </p14:nvContentPartPr>
              <p14:xfrm>
                <a:off x="9807127" y="2653644"/>
                <a:ext cx="192960" cy="165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80718D6-8573-4370-93E3-84E6EB9335D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02807" y="2649324"/>
                  <a:ext cx="201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0204085-6703-44C8-8E1D-D1F2E7651786}"/>
                    </a:ext>
                  </a:extLst>
                </p14:cNvPr>
                <p14:cNvContentPartPr/>
                <p14:nvPr/>
              </p14:nvContentPartPr>
              <p14:xfrm>
                <a:off x="9923767" y="2704404"/>
                <a:ext cx="127800" cy="102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0204085-6703-44C8-8E1D-D1F2E765178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19447" y="2700084"/>
                  <a:ext cx="13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4C37BA-DC0D-402E-A528-19380908BC06}"/>
                    </a:ext>
                  </a:extLst>
                </p14:cNvPr>
                <p14:cNvContentPartPr/>
                <p14:nvPr/>
              </p14:nvContentPartPr>
              <p14:xfrm>
                <a:off x="9972007" y="2717364"/>
                <a:ext cx="93240" cy="139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4C37BA-DC0D-402E-A528-19380908BC0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67687" y="2713044"/>
                  <a:ext cx="10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82F7677-D91B-48AB-A891-5FE35D26D16D}"/>
                    </a:ext>
                  </a:extLst>
                </p14:cNvPr>
                <p14:cNvContentPartPr/>
                <p14:nvPr/>
              </p14:nvContentPartPr>
              <p14:xfrm>
                <a:off x="10107727" y="2805924"/>
                <a:ext cx="9720" cy="81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82F7677-D91B-48AB-A891-5FE35D26D16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03407" y="2801604"/>
                  <a:ext cx="1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C678A6C-389F-4C1B-B8CF-4194D64444E0}"/>
                    </a:ext>
                  </a:extLst>
                </p14:cNvPr>
                <p14:cNvContentPartPr/>
                <p14:nvPr/>
              </p14:nvContentPartPr>
              <p14:xfrm>
                <a:off x="10253527" y="2643204"/>
                <a:ext cx="191520" cy="177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C678A6C-389F-4C1B-B8CF-4194D64444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49207" y="2638884"/>
                  <a:ext cx="200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6EA5EC0-B76D-48F1-89C6-EC2478599DB7}"/>
                    </a:ext>
                  </a:extLst>
                </p14:cNvPr>
                <p14:cNvContentPartPr/>
                <p14:nvPr/>
              </p14:nvContentPartPr>
              <p14:xfrm>
                <a:off x="10451527" y="2726364"/>
                <a:ext cx="83520" cy="76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6EA5EC0-B76D-48F1-89C6-EC2478599D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47207" y="2722044"/>
                  <a:ext cx="92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4898BD7-3127-4DDD-B7AE-0083AB82655D}"/>
                    </a:ext>
                  </a:extLst>
                </p14:cNvPr>
                <p14:cNvContentPartPr/>
                <p14:nvPr/>
              </p14:nvContentPartPr>
              <p14:xfrm>
                <a:off x="10645567" y="2717724"/>
                <a:ext cx="226800" cy="78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4898BD7-3127-4DDD-B7AE-0083AB8265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41247" y="2713404"/>
                  <a:ext cx="235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5133E58-55B8-4D93-B31F-99DE9BD96203}"/>
                    </a:ext>
                  </a:extLst>
                </p14:cNvPr>
                <p14:cNvContentPartPr/>
                <p14:nvPr/>
              </p14:nvContentPartPr>
              <p14:xfrm>
                <a:off x="10910527" y="2636364"/>
                <a:ext cx="172080" cy="168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5133E58-55B8-4D93-B31F-99DE9BD962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06207" y="2632044"/>
                  <a:ext cx="18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41434AC-1E1D-4AEF-9C55-C8CB12114361}"/>
                    </a:ext>
                  </a:extLst>
                </p14:cNvPr>
                <p14:cNvContentPartPr/>
                <p14:nvPr/>
              </p14:nvContentPartPr>
              <p14:xfrm>
                <a:off x="7790047" y="3076644"/>
                <a:ext cx="28440" cy="176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41434AC-1E1D-4AEF-9C55-C8CB121143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85727" y="3072324"/>
                  <a:ext cx="37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999A861-29CE-4731-B602-C4C267F46F32}"/>
                    </a:ext>
                  </a:extLst>
                </p14:cNvPr>
                <p14:cNvContentPartPr/>
                <p14:nvPr/>
              </p14:nvContentPartPr>
              <p14:xfrm>
                <a:off x="7796887" y="3084204"/>
                <a:ext cx="146520" cy="150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999A861-29CE-4731-B602-C4C267F46F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92567" y="3079884"/>
                  <a:ext cx="155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ABBBE7F-9B47-4178-B44E-DA6FDF017D39}"/>
                    </a:ext>
                  </a:extLst>
                </p14:cNvPr>
                <p14:cNvContentPartPr/>
                <p14:nvPr/>
              </p14:nvContentPartPr>
              <p14:xfrm>
                <a:off x="7993447" y="3164844"/>
                <a:ext cx="116280" cy="78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ABBBE7F-9B47-4178-B44E-DA6FDF017D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89127" y="3160524"/>
                  <a:ext cx="124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A234F2B-5D8F-4A13-8FBE-9C7BD75447F5}"/>
                    </a:ext>
                  </a:extLst>
                </p14:cNvPr>
                <p14:cNvContentPartPr/>
                <p14:nvPr/>
              </p14:nvContentPartPr>
              <p14:xfrm>
                <a:off x="8127727" y="3054324"/>
                <a:ext cx="166680" cy="185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A234F2B-5D8F-4A13-8FBE-9C7BD75447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23407" y="3050004"/>
                  <a:ext cx="175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54E121B-3688-49CC-85BB-D7A0DDBB274A}"/>
                    </a:ext>
                  </a:extLst>
                </p14:cNvPr>
                <p14:cNvContentPartPr/>
                <p14:nvPr/>
              </p14:nvContentPartPr>
              <p14:xfrm>
                <a:off x="8304127" y="3041724"/>
                <a:ext cx="386640" cy="344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54E121B-3688-49CC-85BB-D7A0DDBB274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99807" y="3037404"/>
                  <a:ext cx="3952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5EF33C0-DD87-4112-855D-71F5FC81C1DD}"/>
                    </a:ext>
                  </a:extLst>
                </p14:cNvPr>
                <p14:cNvContentPartPr/>
                <p14:nvPr/>
              </p14:nvContentPartPr>
              <p14:xfrm>
                <a:off x="8746567" y="3109764"/>
                <a:ext cx="143640" cy="121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5EF33C0-DD87-4112-855D-71F5FC81C1D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42247" y="3105444"/>
                  <a:ext cx="152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310965C-A102-4580-96BD-35609D057136}"/>
                    </a:ext>
                  </a:extLst>
                </p14:cNvPr>
                <p14:cNvContentPartPr/>
                <p14:nvPr/>
              </p14:nvContentPartPr>
              <p14:xfrm>
                <a:off x="8891647" y="3037764"/>
                <a:ext cx="122400" cy="1663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310965C-A102-4580-96BD-35609D0571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87327" y="3033444"/>
                  <a:ext cx="131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F7AF2EA-B416-47D0-BFFA-D02AE49E649F}"/>
                    </a:ext>
                  </a:extLst>
                </p14:cNvPr>
                <p14:cNvContentPartPr/>
                <p14:nvPr/>
              </p14:nvContentPartPr>
              <p14:xfrm>
                <a:off x="9037447" y="3102204"/>
                <a:ext cx="131400" cy="52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F7AF2EA-B416-47D0-BFFA-D02AE49E649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33127" y="3097884"/>
                  <a:ext cx="140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590047F-E06B-471D-8077-BC965B4D22A0}"/>
                    </a:ext>
                  </a:extLst>
                </p14:cNvPr>
                <p14:cNvContentPartPr/>
                <p14:nvPr/>
              </p14:nvContentPartPr>
              <p14:xfrm>
                <a:off x="8754127" y="2996724"/>
                <a:ext cx="110880" cy="11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590047F-E06B-471D-8077-BC965B4D22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49807" y="2992404"/>
                  <a:ext cx="11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6E8917-E310-4B34-A0A6-7FDE68294022}"/>
                    </a:ext>
                  </a:extLst>
                </p14:cNvPr>
                <p14:cNvContentPartPr/>
                <p14:nvPr/>
              </p14:nvContentPartPr>
              <p14:xfrm>
                <a:off x="9222127" y="3080244"/>
                <a:ext cx="83520" cy="89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6E8917-E310-4B34-A0A6-7FDE6829402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17807" y="3075924"/>
                  <a:ext cx="92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04D1402-6D56-4453-B205-1522701F6D9D}"/>
                    </a:ext>
                  </a:extLst>
                </p14:cNvPr>
                <p14:cNvContentPartPr/>
                <p14:nvPr/>
              </p14:nvContentPartPr>
              <p14:xfrm>
                <a:off x="9336967" y="3016884"/>
                <a:ext cx="167400" cy="156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04D1402-6D56-4453-B205-1522701F6D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32647" y="3012564"/>
                  <a:ext cx="17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86ABA72-F0DD-4C90-B9B0-689058AF62A7}"/>
                    </a:ext>
                  </a:extLst>
                </p14:cNvPr>
                <p14:cNvContentPartPr/>
                <p14:nvPr/>
              </p14:nvContentPartPr>
              <p14:xfrm>
                <a:off x="9516967" y="3091404"/>
                <a:ext cx="143280" cy="80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86ABA72-F0DD-4C90-B9B0-689058AF62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12647" y="3087084"/>
                  <a:ext cx="151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B063358-510F-43E4-B4F3-EF98E5B59048}"/>
                    </a:ext>
                  </a:extLst>
                </p14:cNvPr>
                <p14:cNvContentPartPr/>
                <p14:nvPr/>
              </p14:nvContentPartPr>
              <p14:xfrm>
                <a:off x="9626767" y="3012564"/>
                <a:ext cx="219960" cy="293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B063358-510F-43E4-B4F3-EF98E5B5904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22447" y="3008244"/>
                  <a:ext cx="228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C0D411B-9E0B-4129-B19B-9C4EAE3DB3B5}"/>
                    </a:ext>
                  </a:extLst>
                </p14:cNvPr>
                <p14:cNvContentPartPr/>
                <p14:nvPr/>
              </p14:nvContentPartPr>
              <p14:xfrm>
                <a:off x="10003327" y="3049644"/>
                <a:ext cx="178200" cy="148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C0D411B-9E0B-4129-B19B-9C4EAE3DB3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99007" y="3045324"/>
                  <a:ext cx="186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F14B86-D131-4F15-837F-B3551C3B4587}"/>
                    </a:ext>
                  </a:extLst>
                </p14:cNvPr>
                <p14:cNvContentPartPr/>
                <p14:nvPr/>
              </p14:nvContentPartPr>
              <p14:xfrm>
                <a:off x="10202407" y="2992764"/>
                <a:ext cx="347040" cy="369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F14B86-D131-4F15-837F-B3551C3B458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98087" y="2988444"/>
                  <a:ext cx="355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9628B7C-65A0-4BA8-B245-06CE3FCC70BC}"/>
                    </a:ext>
                  </a:extLst>
                </p14:cNvPr>
                <p14:cNvContentPartPr/>
                <p14:nvPr/>
              </p14:nvContentPartPr>
              <p14:xfrm>
                <a:off x="10402207" y="2961084"/>
                <a:ext cx="74880" cy="19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9628B7C-65A0-4BA8-B245-06CE3FCC70B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97887" y="2956764"/>
                  <a:ext cx="8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40FC282-8253-41DF-A42A-38E84003A3E6}"/>
                    </a:ext>
                  </a:extLst>
                </p14:cNvPr>
                <p14:cNvContentPartPr/>
                <p14:nvPr/>
              </p14:nvContentPartPr>
              <p14:xfrm>
                <a:off x="10662847" y="3049284"/>
                <a:ext cx="193680" cy="129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40FC282-8253-41DF-A42A-38E84003A3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58527" y="3044964"/>
                  <a:ext cx="20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19CF826-6D49-44A7-A302-37AAD176E568}"/>
                    </a:ext>
                  </a:extLst>
                </p14:cNvPr>
                <p14:cNvContentPartPr/>
                <p14:nvPr/>
              </p14:nvContentPartPr>
              <p14:xfrm>
                <a:off x="10845367" y="2985924"/>
                <a:ext cx="22680" cy="51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19CF826-6D49-44A7-A302-37AAD176E5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41047" y="2981604"/>
                  <a:ext cx="31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2D072EE-A21B-4C50-ACCD-B0CB23B920E1}"/>
                    </a:ext>
                  </a:extLst>
                </p14:cNvPr>
                <p14:cNvContentPartPr/>
                <p14:nvPr/>
              </p14:nvContentPartPr>
              <p14:xfrm>
                <a:off x="10911607" y="2945244"/>
                <a:ext cx="180000" cy="244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2D072EE-A21B-4C50-ACCD-B0CB23B920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07287" y="2940924"/>
                  <a:ext cx="188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830163A-1108-43BF-82B7-454601FB30ED}"/>
                    </a:ext>
                  </a:extLst>
                </p14:cNvPr>
                <p14:cNvContentPartPr/>
                <p14:nvPr/>
              </p14:nvContentPartPr>
              <p14:xfrm>
                <a:off x="9447127" y="3405684"/>
                <a:ext cx="362520" cy="146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830163A-1108-43BF-82B7-454601FB30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42807" y="3401364"/>
                  <a:ext cx="371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A869AD8-DE3F-4C49-8269-A7F4E2A59D25}"/>
                    </a:ext>
                  </a:extLst>
                </p14:cNvPr>
                <p14:cNvContentPartPr/>
                <p14:nvPr/>
              </p14:nvContentPartPr>
              <p14:xfrm>
                <a:off x="9708127" y="3337644"/>
                <a:ext cx="360" cy="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A869AD8-DE3F-4C49-8269-A7F4E2A59D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03807" y="33333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0875229-9F90-481C-8E51-B80275DE1F99}"/>
                    </a:ext>
                  </a:extLst>
                </p14:cNvPr>
                <p14:cNvContentPartPr/>
                <p14:nvPr/>
              </p14:nvContentPartPr>
              <p14:xfrm>
                <a:off x="10063807" y="3404964"/>
                <a:ext cx="229680" cy="156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0875229-9F90-481C-8E51-B80275DE1F9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59487" y="3400644"/>
                  <a:ext cx="238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EF84AB1-FBA2-42BD-A5E8-F00CEDF174E3}"/>
                    </a:ext>
                  </a:extLst>
                </p14:cNvPr>
                <p14:cNvContentPartPr/>
                <p14:nvPr/>
              </p14:nvContentPartPr>
              <p14:xfrm>
                <a:off x="10303567" y="3472284"/>
                <a:ext cx="115560" cy="196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EF84AB1-FBA2-42BD-A5E8-F00CEDF174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99247" y="3467964"/>
                  <a:ext cx="124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838C572-9D00-4108-91E0-5FD93769FEC8}"/>
                    </a:ext>
                  </a:extLst>
                </p14:cNvPr>
                <p14:cNvContentPartPr/>
                <p14:nvPr/>
              </p14:nvContentPartPr>
              <p14:xfrm>
                <a:off x="10429927" y="3482004"/>
                <a:ext cx="74520" cy="651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838C572-9D00-4108-91E0-5FD93769FE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25607" y="3477684"/>
                  <a:ext cx="83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430F3B9-6023-483A-B7BF-01D15AD69C5A}"/>
                    </a:ext>
                  </a:extLst>
                </p14:cNvPr>
                <p14:cNvContentPartPr/>
                <p14:nvPr/>
              </p14:nvContentPartPr>
              <p14:xfrm>
                <a:off x="10546927" y="3444204"/>
                <a:ext cx="110520" cy="93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430F3B9-6023-483A-B7BF-01D15AD69C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42607" y="3439884"/>
                  <a:ext cx="11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486BD97-1A5C-4316-B2EE-3FD9DF7FFBDB}"/>
                    </a:ext>
                  </a:extLst>
                </p14:cNvPr>
                <p14:cNvContentPartPr/>
                <p14:nvPr/>
              </p14:nvContentPartPr>
              <p14:xfrm>
                <a:off x="10654927" y="3443484"/>
                <a:ext cx="66960" cy="87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486BD97-1A5C-4316-B2EE-3FD9DF7FFB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50607" y="3439164"/>
                  <a:ext cx="75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79BE06-E01B-4478-80D7-72E2358FD10F}"/>
                    </a:ext>
                  </a:extLst>
                </p14:cNvPr>
                <p14:cNvContentPartPr/>
                <p14:nvPr/>
              </p14:nvContentPartPr>
              <p14:xfrm>
                <a:off x="10769047" y="3433044"/>
                <a:ext cx="296640" cy="219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79BE06-E01B-4478-80D7-72E2358FD1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64727" y="3428724"/>
                  <a:ext cx="305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1513025-30D3-4974-AEF6-263FAAB0CAA8}"/>
                    </a:ext>
                  </a:extLst>
                </p14:cNvPr>
                <p14:cNvContentPartPr/>
                <p14:nvPr/>
              </p14:nvContentPartPr>
              <p14:xfrm>
                <a:off x="9831607" y="3438444"/>
                <a:ext cx="101520" cy="109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1513025-30D3-4974-AEF6-263FAAB0CA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27287" y="3434124"/>
                  <a:ext cx="11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D0E1E77-2ADB-47F2-899E-48830EC9F620}"/>
                    </a:ext>
                  </a:extLst>
                </p14:cNvPr>
                <p14:cNvContentPartPr/>
                <p14:nvPr/>
              </p14:nvContentPartPr>
              <p14:xfrm>
                <a:off x="11077207" y="3381204"/>
                <a:ext cx="101880" cy="109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D0E1E77-2ADB-47F2-899E-48830EC9F62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72887" y="3376884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85F41C9-4DED-41DA-8D3A-3F07AE3CAC95}"/>
                    </a:ext>
                  </a:extLst>
                </p14:cNvPr>
                <p14:cNvContentPartPr/>
                <p14:nvPr/>
              </p14:nvContentPartPr>
              <p14:xfrm>
                <a:off x="11198167" y="3367524"/>
                <a:ext cx="236160" cy="1242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85F41C9-4DED-41DA-8D3A-3F07AE3CAC9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93847" y="3363204"/>
                  <a:ext cx="244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1B61F1-700E-409D-A92F-A6888D5A66B5}"/>
                    </a:ext>
                  </a:extLst>
                </p14:cNvPr>
                <p14:cNvContentPartPr/>
                <p14:nvPr/>
              </p14:nvContentPartPr>
              <p14:xfrm>
                <a:off x="11417767" y="3269244"/>
                <a:ext cx="30600" cy="97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1B61F1-700E-409D-A92F-A6888D5A66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13447" y="3264924"/>
                  <a:ext cx="39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1F582A8-DDAF-42EA-9040-6DFD055D0CE0}"/>
                    </a:ext>
                  </a:extLst>
                </p14:cNvPr>
                <p14:cNvContentPartPr/>
                <p14:nvPr/>
              </p14:nvContentPartPr>
              <p14:xfrm>
                <a:off x="11453767" y="3219204"/>
                <a:ext cx="157320" cy="212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1F582A8-DDAF-42EA-9040-6DFD055D0C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49447" y="3214884"/>
                  <a:ext cx="165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88D2DDA-5453-4347-B838-6A1E06844E48}"/>
                    </a:ext>
                  </a:extLst>
                </p14:cNvPr>
                <p14:cNvContentPartPr/>
                <p14:nvPr/>
              </p14:nvContentPartPr>
              <p14:xfrm>
                <a:off x="11534407" y="3355284"/>
                <a:ext cx="342360" cy="280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88D2DDA-5453-4347-B838-6A1E06844E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30087" y="3350964"/>
                  <a:ext cx="351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191B6A2-CACE-4783-B641-1850E8E6F088}"/>
                    </a:ext>
                  </a:extLst>
                </p14:cNvPr>
                <p14:cNvContentPartPr/>
                <p14:nvPr/>
              </p14:nvContentPartPr>
              <p14:xfrm>
                <a:off x="7834687" y="3442044"/>
                <a:ext cx="319320" cy="156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191B6A2-CACE-4783-B641-1850E8E6F0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30367" y="3437724"/>
                  <a:ext cx="327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C6BE300-CA4B-49F9-A7A1-0A62B7F10A5C}"/>
                    </a:ext>
                  </a:extLst>
                </p14:cNvPr>
                <p14:cNvContentPartPr/>
                <p14:nvPr/>
              </p14:nvContentPartPr>
              <p14:xfrm>
                <a:off x="8096407" y="3393444"/>
                <a:ext cx="360" cy="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C6BE300-CA4B-49F9-A7A1-0A62B7F10A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92087" y="3389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4B2915C-007C-490D-AD47-BC5CF7D719A3}"/>
                    </a:ext>
                  </a:extLst>
                </p14:cNvPr>
                <p14:cNvContentPartPr/>
                <p14:nvPr/>
              </p14:nvContentPartPr>
              <p14:xfrm>
                <a:off x="8452447" y="3413964"/>
                <a:ext cx="140040" cy="192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4B2915C-007C-490D-AD47-BC5CF7D719A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48127" y="3409644"/>
                  <a:ext cx="14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A01B7AA-9D84-4368-8B35-58F222E0F98A}"/>
                    </a:ext>
                  </a:extLst>
                </p14:cNvPr>
                <p14:cNvContentPartPr/>
                <p14:nvPr/>
              </p14:nvContentPartPr>
              <p14:xfrm>
                <a:off x="8607247" y="3484524"/>
                <a:ext cx="84240" cy="94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A01B7AA-9D84-4368-8B35-58F222E0F98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02927" y="3480204"/>
                  <a:ext cx="92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CAF7CE5-926E-4457-B04B-B92221D32264}"/>
                    </a:ext>
                  </a:extLst>
                </p14:cNvPr>
                <p14:cNvContentPartPr/>
                <p14:nvPr/>
              </p14:nvContentPartPr>
              <p14:xfrm>
                <a:off x="8725327" y="3380844"/>
                <a:ext cx="206640" cy="191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CAF7CE5-926E-4457-B04B-B92221D3226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21007" y="3376524"/>
                  <a:ext cx="215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C3DF025-9531-40D3-AB5B-0E52A88A44E4}"/>
                    </a:ext>
                  </a:extLst>
                </p14:cNvPr>
                <p14:cNvContentPartPr/>
                <p14:nvPr/>
              </p14:nvContentPartPr>
              <p14:xfrm>
                <a:off x="8919007" y="3361404"/>
                <a:ext cx="346680" cy="1803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C3DF025-9531-40D3-AB5B-0E52A88A44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14687" y="3357084"/>
                  <a:ext cx="355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232DB67-16F2-4B02-8E1E-82C3157091F7}"/>
                    </a:ext>
                  </a:extLst>
                </p14:cNvPr>
                <p14:cNvContentPartPr/>
                <p14:nvPr/>
              </p14:nvContentPartPr>
              <p14:xfrm>
                <a:off x="7835047" y="3693684"/>
                <a:ext cx="333360" cy="238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232DB67-16F2-4B02-8E1E-82C3157091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30727" y="3689364"/>
                  <a:ext cx="342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9B5F08B-16CE-455A-B21D-647CA71C9F97}"/>
                    </a:ext>
                  </a:extLst>
                </p14:cNvPr>
                <p14:cNvContentPartPr/>
                <p14:nvPr/>
              </p14:nvContentPartPr>
              <p14:xfrm>
                <a:off x="8118727" y="3797724"/>
                <a:ext cx="360" cy="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9B5F08B-16CE-455A-B21D-647CA71C9F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14407" y="37934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42F772A-D8A8-4F46-A576-91B5465FD04F}"/>
                    </a:ext>
                  </a:extLst>
                </p14:cNvPr>
                <p14:cNvContentPartPr/>
                <p14:nvPr/>
              </p14:nvContentPartPr>
              <p14:xfrm>
                <a:off x="8337607" y="3776844"/>
                <a:ext cx="593640" cy="122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42F772A-D8A8-4F46-A576-91B5465FD0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33287" y="3772524"/>
                  <a:ext cx="602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B146BDB-FA8B-4CB8-B705-A1C191A7E4CE}"/>
                    </a:ext>
                  </a:extLst>
                </p14:cNvPr>
                <p14:cNvContentPartPr/>
                <p14:nvPr/>
              </p14:nvContentPartPr>
              <p14:xfrm>
                <a:off x="9128887" y="3689364"/>
                <a:ext cx="182160" cy="226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B146BDB-FA8B-4CB8-B705-A1C191A7E4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24567" y="3685044"/>
                  <a:ext cx="190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93C9F7E-960D-457B-BFC9-220DF8505453}"/>
                    </a:ext>
                  </a:extLst>
                </p14:cNvPr>
                <p14:cNvContentPartPr/>
                <p14:nvPr/>
              </p14:nvContentPartPr>
              <p14:xfrm>
                <a:off x="9335887" y="3691164"/>
                <a:ext cx="66240" cy="203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93C9F7E-960D-457B-BFC9-220DF850545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31567" y="3686844"/>
                  <a:ext cx="74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B66F5C1-8F12-420A-9076-A6C584B144EB}"/>
                    </a:ext>
                  </a:extLst>
                </p14:cNvPr>
                <p14:cNvContentPartPr/>
                <p14:nvPr/>
              </p14:nvContentPartPr>
              <p14:xfrm>
                <a:off x="9414007" y="3758124"/>
                <a:ext cx="173520" cy="121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B66F5C1-8F12-420A-9076-A6C584B144E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09687" y="3753804"/>
                  <a:ext cx="18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09F47E2-38E8-43AD-BB54-D0DFDE6B5BCE}"/>
                    </a:ext>
                  </a:extLst>
                </p14:cNvPr>
                <p14:cNvContentPartPr/>
                <p14:nvPr/>
              </p14:nvContentPartPr>
              <p14:xfrm>
                <a:off x="9591127" y="3713484"/>
                <a:ext cx="19800" cy="50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09F47E2-38E8-43AD-BB54-D0DFDE6B5B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86807" y="3709164"/>
                  <a:ext cx="28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EBE5104-1C05-40FB-899B-0C611027FFF3}"/>
                    </a:ext>
                  </a:extLst>
                </p14:cNvPr>
                <p14:cNvContentPartPr/>
                <p14:nvPr/>
              </p14:nvContentPartPr>
              <p14:xfrm>
                <a:off x="9658807" y="3691524"/>
                <a:ext cx="144360" cy="177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EBE5104-1C05-40FB-899B-0C611027FFF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54487" y="3687204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F57E562-AFEF-448A-9CBF-EBF6C413D399}"/>
                    </a:ext>
                  </a:extLst>
                </p14:cNvPr>
                <p14:cNvContentPartPr/>
                <p14:nvPr/>
              </p14:nvContentPartPr>
              <p14:xfrm>
                <a:off x="9869767" y="3776484"/>
                <a:ext cx="453240" cy="285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F57E562-AFEF-448A-9CBF-EBF6C413D3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65447" y="3772164"/>
                  <a:ext cx="461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41A4382-4BD1-41E7-81E3-05AFA6945270}"/>
                    </a:ext>
                  </a:extLst>
                </p14:cNvPr>
                <p14:cNvContentPartPr/>
                <p14:nvPr/>
              </p14:nvContentPartPr>
              <p14:xfrm>
                <a:off x="10327327" y="3721764"/>
                <a:ext cx="15120" cy="34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41A4382-4BD1-41E7-81E3-05AFA69452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23007" y="3717444"/>
                  <a:ext cx="23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E37639-1A41-42F5-97FA-E54F94792F59}"/>
                    </a:ext>
                  </a:extLst>
                </p14:cNvPr>
                <p14:cNvContentPartPr/>
                <p14:nvPr/>
              </p14:nvContentPartPr>
              <p14:xfrm>
                <a:off x="10359007" y="3658044"/>
                <a:ext cx="205560" cy="178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E37639-1A41-42F5-97FA-E54F94792F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54687" y="3653724"/>
                  <a:ext cx="214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1EADFC9-9E69-4D80-9BC3-136AAE93FC7C}"/>
                    </a:ext>
                  </a:extLst>
                </p14:cNvPr>
                <p14:cNvContentPartPr/>
                <p14:nvPr/>
              </p14:nvContentPartPr>
              <p14:xfrm>
                <a:off x="10541887" y="3642924"/>
                <a:ext cx="139680" cy="195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1EADFC9-9E69-4D80-9BC3-136AAE93FC7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37567" y="3638604"/>
                  <a:ext cx="148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600EE45-F467-4F87-9D65-FC0E39E4457C}"/>
                    </a:ext>
                  </a:extLst>
                </p14:cNvPr>
                <p14:cNvContentPartPr/>
                <p14:nvPr/>
              </p14:nvContentPartPr>
              <p14:xfrm>
                <a:off x="10755367" y="3779364"/>
                <a:ext cx="137880" cy="666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600EE45-F467-4F87-9D65-FC0E39E445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51047" y="3775044"/>
                  <a:ext cx="146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3E0DA2A-90B4-4508-B837-9DB5ACBDFE13}"/>
                    </a:ext>
                  </a:extLst>
                </p14:cNvPr>
                <p14:cNvContentPartPr/>
                <p14:nvPr/>
              </p14:nvContentPartPr>
              <p14:xfrm>
                <a:off x="10810447" y="3791244"/>
                <a:ext cx="87480" cy="180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3E0DA2A-90B4-4508-B837-9DB5ACBDFE1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06127" y="3786924"/>
                  <a:ext cx="96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B797433-D155-48A9-9677-968137C19174}"/>
                    </a:ext>
                  </a:extLst>
                </p14:cNvPr>
                <p14:cNvContentPartPr/>
                <p14:nvPr/>
              </p14:nvContentPartPr>
              <p14:xfrm>
                <a:off x="10971367" y="3673524"/>
                <a:ext cx="189360" cy="151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B797433-D155-48A9-9677-968137C191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67047" y="3669204"/>
                  <a:ext cx="1980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746659F-91B7-4379-859C-B4B9BC651F04}"/>
                  </a:ext>
                </a:extLst>
              </p14:cNvPr>
              <p14:cNvContentPartPr/>
              <p14:nvPr/>
            </p14:nvContentPartPr>
            <p14:xfrm>
              <a:off x="6181207" y="1669404"/>
              <a:ext cx="882720" cy="711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746659F-91B7-4379-859C-B4B9BC651F0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176887" y="1665084"/>
                <a:ext cx="891360" cy="7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18FAA00-79B8-4AE0-BF28-CC16072854C0}"/>
                  </a:ext>
                </a:extLst>
              </p14:cNvPr>
              <p14:cNvContentPartPr/>
              <p14:nvPr/>
            </p14:nvContentPartPr>
            <p14:xfrm>
              <a:off x="1730887" y="646284"/>
              <a:ext cx="3523320" cy="75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18FAA00-79B8-4AE0-BF28-CC16072854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6567" y="641964"/>
                <a:ext cx="3531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62F9AD-C7B7-478D-BDBB-D4DD189F26C7}"/>
                  </a:ext>
                </a:extLst>
              </p14:cNvPr>
              <p14:cNvContentPartPr/>
              <p14:nvPr/>
            </p14:nvContentPartPr>
            <p14:xfrm>
              <a:off x="2635207" y="3829404"/>
              <a:ext cx="278640" cy="1074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62F9AD-C7B7-478D-BDBB-D4DD189F26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0887" y="3825084"/>
                <a:ext cx="287280" cy="10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EAB8503-4A9D-4D9D-8656-EC73DC244977}"/>
              </a:ext>
            </a:extLst>
          </p:cNvPr>
          <p:cNvGrpSpPr/>
          <p:nvPr/>
        </p:nvGrpSpPr>
        <p:grpSpPr>
          <a:xfrm>
            <a:off x="2545927" y="3813924"/>
            <a:ext cx="829080" cy="1035360"/>
            <a:chOff x="2545927" y="3813924"/>
            <a:chExt cx="829080" cy="10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41BE581-4010-4CD4-8DC5-8D98C1C34F94}"/>
                    </a:ext>
                  </a:extLst>
                </p14:cNvPr>
                <p14:cNvContentPartPr/>
                <p14:nvPr/>
              </p14:nvContentPartPr>
              <p14:xfrm>
                <a:off x="2545927" y="3813924"/>
                <a:ext cx="319320" cy="945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41BE581-4010-4CD4-8DC5-8D98C1C34F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1607" y="3809604"/>
                  <a:ext cx="327960" cy="9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9B97C10-1356-4FC5-913E-06AB1D3C4B27}"/>
                    </a:ext>
                  </a:extLst>
                </p14:cNvPr>
                <p14:cNvContentPartPr/>
                <p14:nvPr/>
              </p14:nvContentPartPr>
              <p14:xfrm>
                <a:off x="2575807" y="3816084"/>
                <a:ext cx="313920" cy="10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9B97C10-1356-4FC5-913E-06AB1D3C4B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71487" y="3811764"/>
                  <a:ext cx="322560" cy="10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514E6B8-FCAB-4071-9E0C-713C0EB2FFB8}"/>
                    </a:ext>
                  </a:extLst>
                </p14:cNvPr>
                <p14:cNvContentPartPr/>
                <p14:nvPr/>
              </p14:nvContentPartPr>
              <p14:xfrm>
                <a:off x="2930407" y="3870084"/>
                <a:ext cx="444600" cy="916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514E6B8-FCAB-4071-9E0C-713C0EB2FF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6087" y="3865764"/>
                  <a:ext cx="453240" cy="9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E40ABF6-175B-4CC7-8C87-DCE62AE315D4}"/>
              </a:ext>
            </a:extLst>
          </p:cNvPr>
          <p:cNvGrpSpPr/>
          <p:nvPr/>
        </p:nvGrpSpPr>
        <p:grpSpPr>
          <a:xfrm>
            <a:off x="8600407" y="1534044"/>
            <a:ext cx="260280" cy="375120"/>
            <a:chOff x="8600407" y="1534044"/>
            <a:chExt cx="26028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1901768-EAC0-4068-97D9-513A19B5EA23}"/>
                    </a:ext>
                  </a:extLst>
                </p14:cNvPr>
                <p14:cNvContentPartPr/>
                <p14:nvPr/>
              </p14:nvContentPartPr>
              <p14:xfrm>
                <a:off x="8600407" y="1637724"/>
                <a:ext cx="96120" cy="271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1901768-EAC0-4068-97D9-513A19B5EA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6087" y="1633404"/>
                  <a:ext cx="104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B42DDA-461B-46A1-B951-78F9C6EE1D95}"/>
                    </a:ext>
                  </a:extLst>
                </p14:cNvPr>
                <p14:cNvContentPartPr/>
                <p14:nvPr/>
              </p14:nvContentPartPr>
              <p14:xfrm>
                <a:off x="8697967" y="1534044"/>
                <a:ext cx="162720" cy="366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B42DDA-461B-46A1-B951-78F9C6EE1D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93647" y="1529724"/>
                  <a:ext cx="17136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D9D2A82-CB11-442B-B727-41DF109D2F52}"/>
                  </a:ext>
                </a:extLst>
              </p14:cNvPr>
              <p14:cNvContentPartPr/>
              <p14:nvPr/>
            </p14:nvContentPartPr>
            <p14:xfrm>
              <a:off x="8892007" y="45804"/>
              <a:ext cx="2067480" cy="786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D9D2A82-CB11-442B-B727-41DF109D2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7687" y="41484"/>
                <a:ext cx="207612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B28AA2E-4DA4-423A-8F43-1022C9328FB2}"/>
                  </a:ext>
                </a:extLst>
              </p14:cNvPr>
              <p14:cNvContentPartPr/>
              <p14:nvPr/>
            </p14:nvContentPartPr>
            <p14:xfrm>
              <a:off x="9103327" y="593724"/>
              <a:ext cx="1501200" cy="266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B28AA2E-4DA4-423A-8F43-1022C9328FB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99007" y="589404"/>
                <a:ext cx="1509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10A3C16-50C9-43B3-8293-45C4FC491FBD}"/>
                  </a:ext>
                </a:extLst>
              </p14:cNvPr>
              <p14:cNvContentPartPr/>
              <p14:nvPr/>
            </p14:nvContentPartPr>
            <p14:xfrm>
              <a:off x="2544127" y="3663084"/>
              <a:ext cx="979560" cy="14252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10A3C16-50C9-43B3-8293-45C4FC491FB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9807" y="3658764"/>
                <a:ext cx="988200" cy="14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E25FEB2-E0E7-4EEA-A536-1B55C55686C5}"/>
                  </a:ext>
                </a:extLst>
              </p14:cNvPr>
              <p14:cNvContentPartPr/>
              <p14:nvPr/>
            </p14:nvContentPartPr>
            <p14:xfrm>
              <a:off x="8430847" y="1292124"/>
              <a:ext cx="614880" cy="8060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E25FEB2-E0E7-4EEA-A536-1B55C55686C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26527" y="1287804"/>
                <a:ext cx="623520" cy="8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511952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nstieg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der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𝑢𝑚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blipFill>
                <a:blip r:embed="rId4"/>
                <a:stretch>
                  <a:fillRect r="-1419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2" name="TextBox 35"/>
          <p:cNvSpPr txBox="1"/>
          <p:nvPr/>
        </p:nvSpPr>
        <p:spPr>
          <a:xfrm>
            <a:off x="4190539" y="6150667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5AEDBF-44D8-44F1-9988-92FED315C023}"/>
                  </a:ext>
                </a:extLst>
              </p14:cNvPr>
              <p14:cNvContentPartPr/>
              <p14:nvPr/>
            </p14:nvContentPartPr>
            <p14:xfrm>
              <a:off x="1622167" y="623964"/>
              <a:ext cx="2261520" cy="68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5AEDBF-44D8-44F1-9988-92FED315C0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7847" y="619644"/>
                <a:ext cx="22701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B5EAA6E-BE99-46AB-A1AF-7012FD52722D}"/>
                  </a:ext>
                </a:extLst>
              </p14:cNvPr>
              <p14:cNvContentPartPr/>
              <p14:nvPr/>
            </p14:nvContentPartPr>
            <p14:xfrm>
              <a:off x="8687527" y="3188604"/>
              <a:ext cx="390960" cy="2854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B5EAA6E-BE99-46AB-A1AF-7012FD5272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83207" y="3184284"/>
                <a:ext cx="39960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5CEC173-EE34-4BEB-88A5-409224C7C443}"/>
              </a:ext>
            </a:extLst>
          </p:cNvPr>
          <p:cNvGrpSpPr/>
          <p:nvPr/>
        </p:nvGrpSpPr>
        <p:grpSpPr>
          <a:xfrm>
            <a:off x="7007767" y="2178804"/>
            <a:ext cx="4567320" cy="1406880"/>
            <a:chOff x="7007767" y="2178804"/>
            <a:chExt cx="4567320" cy="14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0FE5929-B0E3-4865-B866-1CCA089C7D96}"/>
                    </a:ext>
                  </a:extLst>
                </p14:cNvPr>
                <p14:cNvContentPartPr/>
                <p14:nvPr/>
              </p14:nvContentPartPr>
              <p14:xfrm>
                <a:off x="7007767" y="2787924"/>
                <a:ext cx="2322720" cy="7977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0FE5929-B0E3-4865-B866-1CCA089C7D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03447" y="2783604"/>
                  <a:ext cx="233136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96486F2-D722-4A73-A3DC-7E74B43DB93F}"/>
                    </a:ext>
                  </a:extLst>
                </p14:cNvPr>
                <p14:cNvContentPartPr/>
                <p14:nvPr/>
              </p14:nvContentPartPr>
              <p14:xfrm>
                <a:off x="9538927" y="2954244"/>
                <a:ext cx="138240" cy="223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96486F2-D722-4A73-A3DC-7E74B43DB9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34607" y="2949924"/>
                  <a:ext cx="146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30AF9CA-8DBB-4156-8F1B-5A9C1253A5B6}"/>
                    </a:ext>
                  </a:extLst>
                </p14:cNvPr>
                <p14:cNvContentPartPr/>
                <p14:nvPr/>
              </p14:nvContentPartPr>
              <p14:xfrm>
                <a:off x="9733687" y="2966124"/>
                <a:ext cx="70560" cy="188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30AF9CA-8DBB-4156-8F1B-5A9C1253A5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29367" y="2961804"/>
                  <a:ext cx="79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A27D154-487B-441C-9094-6A8D164F7115}"/>
                    </a:ext>
                  </a:extLst>
                </p14:cNvPr>
                <p14:cNvContentPartPr/>
                <p14:nvPr/>
              </p14:nvContentPartPr>
              <p14:xfrm>
                <a:off x="9835207" y="3042444"/>
                <a:ext cx="394200" cy="91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A27D154-487B-441C-9094-6A8D164F71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30887" y="3038124"/>
                  <a:ext cx="402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385445A-4B3B-4C32-BF03-3B41FCEAFC46}"/>
                    </a:ext>
                  </a:extLst>
                </p14:cNvPr>
                <p14:cNvContentPartPr/>
                <p14:nvPr/>
              </p14:nvContentPartPr>
              <p14:xfrm>
                <a:off x="10207447" y="2918604"/>
                <a:ext cx="225720" cy="209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385445A-4B3B-4C32-BF03-3B41FCEAFC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03127" y="2914284"/>
                  <a:ext cx="23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FC958B-9306-4A74-9556-5235564CAD62}"/>
                    </a:ext>
                  </a:extLst>
                </p14:cNvPr>
                <p14:cNvContentPartPr/>
                <p14:nvPr/>
              </p14:nvContentPartPr>
              <p14:xfrm>
                <a:off x="10471687" y="3016164"/>
                <a:ext cx="240120" cy="84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FC958B-9306-4A74-9556-5235564CAD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67367" y="3011844"/>
                  <a:ext cx="248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592AB73-BBA9-4737-8032-6690710B9901}"/>
                    </a:ext>
                  </a:extLst>
                </p14:cNvPr>
                <p14:cNvContentPartPr/>
                <p14:nvPr/>
              </p14:nvContentPartPr>
              <p14:xfrm>
                <a:off x="10735927" y="3002844"/>
                <a:ext cx="79560" cy="95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592AB73-BBA9-4737-8032-6690710B99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31607" y="2998524"/>
                  <a:ext cx="88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32F3F4B-CAA6-4259-A36F-B98C010A8108}"/>
                    </a:ext>
                  </a:extLst>
                </p14:cNvPr>
                <p14:cNvContentPartPr/>
                <p14:nvPr/>
              </p14:nvContentPartPr>
              <p14:xfrm>
                <a:off x="10815127" y="2982324"/>
                <a:ext cx="90720" cy="322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32F3F4B-CAA6-4259-A36F-B98C010A81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10807" y="2978004"/>
                  <a:ext cx="993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B7729C-677B-4BCC-A2D1-4851CAA1ACD7}"/>
                    </a:ext>
                  </a:extLst>
                </p14:cNvPr>
                <p14:cNvContentPartPr/>
                <p14:nvPr/>
              </p14:nvContentPartPr>
              <p14:xfrm>
                <a:off x="10919167" y="3012924"/>
                <a:ext cx="114840" cy="106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B7729C-677B-4BCC-A2D1-4851CAA1AC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14847" y="3008604"/>
                  <a:ext cx="123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690330E-13C8-4C24-8830-B27C363F865A}"/>
                    </a:ext>
                  </a:extLst>
                </p14:cNvPr>
                <p14:cNvContentPartPr/>
                <p14:nvPr/>
              </p14:nvContentPartPr>
              <p14:xfrm>
                <a:off x="11073607" y="2889444"/>
                <a:ext cx="103680" cy="196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690330E-13C8-4C24-8830-B27C363F86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69287" y="2885124"/>
                  <a:ext cx="112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6F1D837-0F35-4588-AD62-49D2BD6CE452}"/>
                    </a:ext>
                  </a:extLst>
                </p14:cNvPr>
                <p14:cNvContentPartPr/>
                <p14:nvPr/>
              </p14:nvContentPartPr>
              <p14:xfrm>
                <a:off x="11163967" y="2975124"/>
                <a:ext cx="262440" cy="92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6F1D837-0F35-4588-AD62-49D2BD6CE4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59647" y="2970804"/>
                  <a:ext cx="271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230986E-AF07-427D-932F-3EB927CEC635}"/>
                    </a:ext>
                  </a:extLst>
                </p14:cNvPr>
                <p14:cNvContentPartPr/>
                <p14:nvPr/>
              </p14:nvContentPartPr>
              <p14:xfrm>
                <a:off x="11511367" y="3020844"/>
                <a:ext cx="63720" cy="11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230986E-AF07-427D-932F-3EB927CEC6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07047" y="3016524"/>
                  <a:ext cx="72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CFF66B4-0797-4A87-8E99-39067BD4735D}"/>
                    </a:ext>
                  </a:extLst>
                </p14:cNvPr>
                <p14:cNvContentPartPr/>
                <p14:nvPr/>
              </p14:nvContentPartPr>
              <p14:xfrm>
                <a:off x="9659527" y="3257724"/>
                <a:ext cx="538560" cy="233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CFF66B4-0797-4A87-8E99-39067BD473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55207" y="3253404"/>
                  <a:ext cx="547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DD321E5-4AB7-45AE-95A6-CF811830616F}"/>
                    </a:ext>
                  </a:extLst>
                </p14:cNvPr>
                <p14:cNvContentPartPr/>
                <p14:nvPr/>
              </p14:nvContentPartPr>
              <p14:xfrm>
                <a:off x="10184767" y="3272124"/>
                <a:ext cx="6840" cy="27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DD321E5-4AB7-45AE-95A6-CF81183061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80447" y="3267804"/>
                  <a:ext cx="15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5A409DE-2944-4C92-B134-A1CAC27A1C94}"/>
                    </a:ext>
                  </a:extLst>
                </p14:cNvPr>
                <p14:cNvContentPartPr/>
                <p14:nvPr/>
              </p14:nvContentPartPr>
              <p14:xfrm>
                <a:off x="10206007" y="3356364"/>
                <a:ext cx="84960" cy="208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5A409DE-2944-4C92-B134-A1CAC27A1C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01687" y="3352044"/>
                  <a:ext cx="93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E7D2B55-5515-4665-A832-9FA3C55D577F}"/>
                    </a:ext>
                  </a:extLst>
                </p14:cNvPr>
                <p14:cNvContentPartPr/>
                <p14:nvPr/>
              </p14:nvContentPartPr>
              <p14:xfrm>
                <a:off x="10325167" y="3284004"/>
                <a:ext cx="88560" cy="191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E7D2B55-5515-4665-A832-9FA3C55D57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20847" y="3279684"/>
                  <a:ext cx="97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B0F7609-32B7-4D93-95B5-F510CAD4DA6F}"/>
                    </a:ext>
                  </a:extLst>
                </p14:cNvPr>
                <p14:cNvContentPartPr/>
                <p14:nvPr/>
              </p14:nvContentPartPr>
              <p14:xfrm>
                <a:off x="10407607" y="3241524"/>
                <a:ext cx="121680" cy="18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B0F7609-32B7-4D93-95B5-F510CAD4DA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03287" y="3237204"/>
                  <a:ext cx="130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D74B37-1584-42E8-AF04-31D1D11BCAA7}"/>
                    </a:ext>
                  </a:extLst>
                </p14:cNvPr>
                <p14:cNvContentPartPr/>
                <p14:nvPr/>
              </p14:nvContentPartPr>
              <p14:xfrm>
                <a:off x="10479247" y="3421884"/>
                <a:ext cx="59760" cy="17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D74B37-1584-42E8-AF04-31D1D11BCA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74927" y="3417564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37821A0-71D9-4D97-8D4D-F4CA117DEF90}"/>
                    </a:ext>
                  </a:extLst>
                </p14:cNvPr>
                <p14:cNvContentPartPr/>
                <p14:nvPr/>
              </p14:nvContentPartPr>
              <p14:xfrm>
                <a:off x="10527847" y="3254124"/>
                <a:ext cx="184320" cy="183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37821A0-71D9-4D97-8D4D-F4CA117DEF9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23527" y="3249804"/>
                  <a:ext cx="192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B69D14F-0959-463F-8274-042C01271C06}"/>
                    </a:ext>
                  </a:extLst>
                </p14:cNvPr>
                <p14:cNvContentPartPr/>
                <p14:nvPr/>
              </p14:nvContentPartPr>
              <p14:xfrm>
                <a:off x="10729087" y="3287604"/>
                <a:ext cx="238680" cy="146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B69D14F-0959-463F-8274-042C01271C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24767" y="3283284"/>
                  <a:ext cx="247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FC20D0E-FB34-4911-AE76-18DCC63072B9}"/>
                    </a:ext>
                  </a:extLst>
                </p14:cNvPr>
                <p14:cNvContentPartPr/>
                <p14:nvPr/>
              </p14:nvContentPartPr>
              <p14:xfrm>
                <a:off x="8957167" y="3227484"/>
                <a:ext cx="13320" cy="21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FC20D0E-FB34-4911-AE76-18DCC63072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52847" y="3223164"/>
                  <a:ext cx="21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ED4EFB3-C729-4620-915E-85CB204C4BDE}"/>
                    </a:ext>
                  </a:extLst>
                </p14:cNvPr>
                <p14:cNvContentPartPr/>
                <p14:nvPr/>
              </p14:nvContentPartPr>
              <p14:xfrm>
                <a:off x="8750527" y="2918244"/>
                <a:ext cx="271800" cy="28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ED4EFB3-C729-4620-915E-85CB204C4B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46207" y="2913924"/>
                  <a:ext cx="280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B83D9F2-4801-437C-805A-50DAC2215870}"/>
                    </a:ext>
                  </a:extLst>
                </p14:cNvPr>
                <p14:cNvContentPartPr/>
                <p14:nvPr/>
              </p14:nvContentPartPr>
              <p14:xfrm>
                <a:off x="7218727" y="2178804"/>
                <a:ext cx="2424600" cy="706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B83D9F2-4801-437C-805A-50DAC22158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14407" y="2174484"/>
                  <a:ext cx="2433240" cy="71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8563A03-23DF-4955-9826-5D5039DAFD81}"/>
                  </a:ext>
                </a:extLst>
              </p14:cNvPr>
              <p14:cNvContentPartPr/>
              <p14:nvPr/>
            </p14:nvContentPartPr>
            <p14:xfrm>
              <a:off x="8554687" y="2251884"/>
              <a:ext cx="508320" cy="4381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8563A03-23DF-4955-9826-5D5039DAFD8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50367" y="2247564"/>
                <a:ext cx="5169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540D2BF-FB27-4F08-948D-45A7C9CDF434}"/>
                  </a:ext>
                </a:extLst>
              </p14:cNvPr>
              <p14:cNvContentPartPr/>
              <p14:nvPr/>
            </p14:nvContentPartPr>
            <p14:xfrm>
              <a:off x="7066807" y="1028964"/>
              <a:ext cx="713160" cy="489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540D2BF-FB27-4F08-948D-45A7C9CDF43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62487" y="1024644"/>
                <a:ext cx="7218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15CB7C8-2FE5-4D8F-987C-F729195A9627}"/>
                  </a:ext>
                </a:extLst>
              </p14:cNvPr>
              <p14:cNvContentPartPr/>
              <p14:nvPr/>
            </p14:nvContentPartPr>
            <p14:xfrm>
              <a:off x="4739767" y="5591244"/>
              <a:ext cx="503640" cy="4762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15CB7C8-2FE5-4D8F-987C-F729195A96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35447" y="5586924"/>
                <a:ext cx="5122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4131D48-5ABB-46D9-9046-1DA11933DF89}"/>
                  </a:ext>
                </a:extLst>
              </p14:cNvPr>
              <p14:cNvContentPartPr/>
              <p14:nvPr/>
            </p14:nvContentPartPr>
            <p14:xfrm>
              <a:off x="4285447" y="1178004"/>
              <a:ext cx="2266920" cy="518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4131D48-5ABB-46D9-9046-1DA11933DF8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81127" y="1173684"/>
                <a:ext cx="227556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B79083A0-FA31-4B55-A12F-AF3BADD2D44D}"/>
              </a:ext>
            </a:extLst>
          </p:cNvPr>
          <p:cNvGrpSpPr/>
          <p:nvPr/>
        </p:nvGrpSpPr>
        <p:grpSpPr>
          <a:xfrm>
            <a:off x="7023967" y="705684"/>
            <a:ext cx="1284480" cy="235800"/>
            <a:chOff x="7023967" y="705684"/>
            <a:chExt cx="128448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450E3D0-976C-4EEE-A8AC-9FB97A7D46E2}"/>
                    </a:ext>
                  </a:extLst>
                </p14:cNvPr>
                <p14:cNvContentPartPr/>
                <p14:nvPr/>
              </p14:nvContentPartPr>
              <p14:xfrm>
                <a:off x="7023967" y="844284"/>
                <a:ext cx="178560" cy="59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450E3D0-976C-4EEE-A8AC-9FB97A7D46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19647" y="839964"/>
                  <a:ext cx="187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FE860B6-A4EB-4D96-9DBE-8743496D3BF6}"/>
                    </a:ext>
                  </a:extLst>
                </p14:cNvPr>
                <p14:cNvContentPartPr/>
                <p14:nvPr/>
              </p14:nvContentPartPr>
              <p14:xfrm>
                <a:off x="7036207" y="886044"/>
                <a:ext cx="191520" cy="55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FE860B6-A4EB-4D96-9DBE-8743496D3B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31887" y="881724"/>
                  <a:ext cx="200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E34C210-F095-4CFE-BFB9-62A2C2F872B7}"/>
                    </a:ext>
                  </a:extLst>
                </p14:cNvPr>
                <p14:cNvContentPartPr/>
                <p14:nvPr/>
              </p14:nvContentPartPr>
              <p14:xfrm>
                <a:off x="7344727" y="770124"/>
                <a:ext cx="119160" cy="126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E34C210-F095-4CFE-BFB9-62A2C2F872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40407" y="765804"/>
                  <a:ext cx="127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C655B9-5C18-4E48-9BD8-552F30E9C740}"/>
                    </a:ext>
                  </a:extLst>
                </p14:cNvPr>
                <p14:cNvContentPartPr/>
                <p14:nvPr/>
              </p14:nvContentPartPr>
              <p14:xfrm>
                <a:off x="7398727" y="733044"/>
                <a:ext cx="104400" cy="27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C655B9-5C18-4E48-9BD8-552F30E9C7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94407" y="728724"/>
                  <a:ext cx="11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1CDD6E8-BC62-4088-B6EC-4017047589A9}"/>
                    </a:ext>
                  </a:extLst>
                </p14:cNvPr>
                <p14:cNvContentPartPr/>
                <p14:nvPr/>
              </p14:nvContentPartPr>
              <p14:xfrm>
                <a:off x="7560727" y="705684"/>
                <a:ext cx="268200" cy="171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1CDD6E8-BC62-4088-B6EC-4017047589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56407" y="701364"/>
                  <a:ext cx="276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FCB474C-5B62-4DD6-AE75-0AFF4D5C1B02}"/>
                    </a:ext>
                  </a:extLst>
                </p14:cNvPr>
                <p14:cNvContentPartPr/>
                <p14:nvPr/>
              </p14:nvContentPartPr>
              <p14:xfrm>
                <a:off x="7826767" y="717564"/>
                <a:ext cx="126720" cy="84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FCB474C-5B62-4DD6-AE75-0AFF4D5C1B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22447" y="713244"/>
                  <a:ext cx="135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BD599E5-0233-4913-9069-3D8A08FE7360}"/>
                    </a:ext>
                  </a:extLst>
                </p14:cNvPr>
                <p14:cNvContentPartPr/>
                <p14:nvPr/>
              </p14:nvContentPartPr>
              <p14:xfrm>
                <a:off x="8120527" y="721524"/>
                <a:ext cx="143640" cy="77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BD599E5-0233-4913-9069-3D8A08FE73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16207" y="717204"/>
                  <a:ext cx="152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365B6C2-B519-44AC-847F-04DFB6FD7FD1}"/>
                    </a:ext>
                  </a:extLst>
                </p14:cNvPr>
                <p14:cNvContentPartPr/>
                <p14:nvPr/>
              </p14:nvContentPartPr>
              <p14:xfrm>
                <a:off x="8043127" y="726564"/>
                <a:ext cx="265320" cy="69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365B6C2-B519-44AC-847F-04DFB6FD7F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38807" y="722244"/>
                  <a:ext cx="2739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90D8A12-DF60-45A1-9DFC-5B9DC1A1FA0C}"/>
              </a:ext>
            </a:extLst>
          </p:cNvPr>
          <p:cNvGrpSpPr/>
          <p:nvPr/>
        </p:nvGrpSpPr>
        <p:grpSpPr>
          <a:xfrm>
            <a:off x="9244087" y="2045964"/>
            <a:ext cx="2425680" cy="609840"/>
            <a:chOff x="9244087" y="2045964"/>
            <a:chExt cx="242568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57A531-2909-4A2C-AC21-F8309C2E00BF}"/>
                    </a:ext>
                  </a:extLst>
                </p14:cNvPr>
                <p14:cNvContentPartPr/>
                <p14:nvPr/>
              </p14:nvContentPartPr>
              <p14:xfrm>
                <a:off x="9244087" y="2413164"/>
                <a:ext cx="215640" cy="10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57A531-2909-4A2C-AC21-F8309C2E00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39767" y="2408844"/>
                  <a:ext cx="224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5304535-9384-4993-B97B-3ED98BF36758}"/>
                    </a:ext>
                  </a:extLst>
                </p14:cNvPr>
                <p14:cNvContentPartPr/>
                <p14:nvPr/>
              </p14:nvContentPartPr>
              <p14:xfrm>
                <a:off x="9249127" y="2476524"/>
                <a:ext cx="220680" cy="21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5304535-9384-4993-B97B-3ED98BF367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44807" y="2472204"/>
                  <a:ext cx="229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1CDB8C2-A181-4BB6-AC75-9B6510CB9697}"/>
                    </a:ext>
                  </a:extLst>
                </p14:cNvPr>
                <p14:cNvContentPartPr/>
                <p14:nvPr/>
              </p14:nvContentPartPr>
              <p14:xfrm>
                <a:off x="9642247" y="2331084"/>
                <a:ext cx="173520" cy="169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1CDB8C2-A181-4BB6-AC75-9B6510CB969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37927" y="2326764"/>
                  <a:ext cx="182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D24E267-05B3-4527-B77E-BE246E85EBCE}"/>
                    </a:ext>
                  </a:extLst>
                </p14:cNvPr>
                <p14:cNvContentPartPr/>
                <p14:nvPr/>
              </p14:nvContentPartPr>
              <p14:xfrm>
                <a:off x="9788047" y="2472564"/>
                <a:ext cx="110160" cy="75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D24E267-05B3-4527-B77E-BE246E85EB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83727" y="2468244"/>
                  <a:ext cx="11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EEF0F1D-797D-417C-9319-51B89C292D68}"/>
                    </a:ext>
                  </a:extLst>
                </p14:cNvPr>
                <p14:cNvContentPartPr/>
                <p14:nvPr/>
              </p14:nvContentPartPr>
              <p14:xfrm>
                <a:off x="10033207" y="2395164"/>
                <a:ext cx="34560" cy="111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EEF0F1D-797D-417C-9319-51B89C292D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28887" y="2390844"/>
                  <a:ext cx="43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CBE2CC8-0324-4EEE-ADBC-02652EFEAEA1}"/>
                    </a:ext>
                  </a:extLst>
                </p14:cNvPr>
                <p14:cNvContentPartPr/>
                <p14:nvPr/>
              </p14:nvContentPartPr>
              <p14:xfrm>
                <a:off x="9983527" y="2369964"/>
                <a:ext cx="409320" cy="144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CBE2CC8-0324-4EEE-ADBC-02652EFEAE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79207" y="2365644"/>
                  <a:ext cx="41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F5ADCD-0DCA-45B8-9584-776E371FF061}"/>
                    </a:ext>
                  </a:extLst>
                </p14:cNvPr>
                <p14:cNvContentPartPr/>
                <p14:nvPr/>
              </p14:nvContentPartPr>
              <p14:xfrm>
                <a:off x="10184767" y="2349084"/>
                <a:ext cx="193320" cy="13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F5ADCD-0DCA-45B8-9584-776E371FF0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80447" y="2344764"/>
                  <a:ext cx="20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D8303F6-176E-4F0C-A4E2-F59CCE06DCCE}"/>
                    </a:ext>
                  </a:extLst>
                </p14:cNvPr>
                <p14:cNvContentPartPr/>
                <p14:nvPr/>
              </p14:nvContentPartPr>
              <p14:xfrm>
                <a:off x="10460887" y="2353764"/>
                <a:ext cx="115200" cy="133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D8303F6-176E-4F0C-A4E2-F59CCE06DC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56567" y="2349444"/>
                  <a:ext cx="123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3643B6D-9086-4F7F-966D-338B8E31E1CC}"/>
                    </a:ext>
                  </a:extLst>
                </p14:cNvPr>
                <p14:cNvContentPartPr/>
                <p14:nvPr/>
              </p14:nvContentPartPr>
              <p14:xfrm>
                <a:off x="10688407" y="2297964"/>
                <a:ext cx="204480" cy="200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3643B6D-9086-4F7F-966D-338B8E31E1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84087" y="2293644"/>
                  <a:ext cx="213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1C2790D-3559-4908-900A-7F6EA8ADD0E1}"/>
                    </a:ext>
                  </a:extLst>
                </p14:cNvPr>
                <p14:cNvContentPartPr/>
                <p14:nvPr/>
              </p14:nvContentPartPr>
              <p14:xfrm>
                <a:off x="11085847" y="2350884"/>
                <a:ext cx="31680" cy="123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1C2790D-3559-4908-900A-7F6EA8ADD0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81527" y="2346564"/>
                  <a:ext cx="40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7B185C5-148D-425A-88B6-F45F0F5FF781}"/>
                    </a:ext>
                  </a:extLst>
                </p14:cNvPr>
                <p14:cNvContentPartPr/>
                <p14:nvPr/>
              </p14:nvContentPartPr>
              <p14:xfrm>
                <a:off x="11040847" y="2377884"/>
                <a:ext cx="122400" cy="3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7B185C5-148D-425A-88B6-F45F0F5FF7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36527" y="2373564"/>
                  <a:ext cx="131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040BB3F-3DB9-4440-80FF-BFF4A5231224}"/>
                    </a:ext>
                  </a:extLst>
                </p14:cNvPr>
                <p14:cNvContentPartPr/>
                <p14:nvPr/>
              </p14:nvContentPartPr>
              <p14:xfrm>
                <a:off x="11207167" y="2321364"/>
                <a:ext cx="131400" cy="102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040BB3F-3DB9-4440-80FF-BFF4A52312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02847" y="2317044"/>
                  <a:ext cx="140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78B3FFA-5EFD-4DEB-98DA-4F37F3E03FDB}"/>
                    </a:ext>
                  </a:extLst>
                </p14:cNvPr>
                <p14:cNvContentPartPr/>
                <p14:nvPr/>
              </p14:nvContentPartPr>
              <p14:xfrm>
                <a:off x="11339287" y="2404524"/>
                <a:ext cx="84600" cy="155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78B3FFA-5EFD-4DEB-98DA-4F37F3E03F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34967" y="2400204"/>
                  <a:ext cx="93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366D34A-4E08-47C8-963F-E12BDC019E93}"/>
                    </a:ext>
                  </a:extLst>
                </p14:cNvPr>
                <p14:cNvContentPartPr/>
                <p14:nvPr/>
              </p14:nvContentPartPr>
              <p14:xfrm>
                <a:off x="11499127" y="2376444"/>
                <a:ext cx="131760" cy="15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366D34A-4E08-47C8-963F-E12BDC019E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94807" y="2372124"/>
                  <a:ext cx="140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2F0CA37-B915-46D1-81F8-F86F4FFA18DC}"/>
                    </a:ext>
                  </a:extLst>
                </p14:cNvPr>
                <p14:cNvContentPartPr/>
                <p14:nvPr/>
              </p14:nvContentPartPr>
              <p14:xfrm>
                <a:off x="11581927" y="2341884"/>
                <a:ext cx="87840" cy="186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2F0CA37-B915-46D1-81F8-F86F4FFA18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77607" y="2337564"/>
                  <a:ext cx="96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B2ADA89-0C82-4338-A0EA-9AAFFB7CEDCC}"/>
                    </a:ext>
                  </a:extLst>
                </p14:cNvPr>
                <p14:cNvContentPartPr/>
                <p14:nvPr/>
              </p14:nvContentPartPr>
              <p14:xfrm>
                <a:off x="10555567" y="2103564"/>
                <a:ext cx="55440" cy="552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B2ADA89-0C82-4338-A0EA-9AAFFB7CED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51247" y="2099244"/>
                  <a:ext cx="640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375ABAF-DBB1-4083-A3F0-79AAAE73FCFB}"/>
                    </a:ext>
                  </a:extLst>
                </p14:cNvPr>
                <p14:cNvContentPartPr/>
                <p14:nvPr/>
              </p14:nvContentPartPr>
              <p14:xfrm>
                <a:off x="10599487" y="2045964"/>
                <a:ext cx="313920" cy="607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375ABAF-DBB1-4083-A3F0-79AAAE73FC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95167" y="2041644"/>
                  <a:ext cx="3225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9773A5A-028C-4C7E-9D34-9300E092FA36}"/>
                    </a:ext>
                  </a:extLst>
                </p14:cNvPr>
                <p14:cNvContentPartPr/>
                <p14:nvPr/>
              </p14:nvContentPartPr>
              <p14:xfrm>
                <a:off x="10561327" y="2493084"/>
                <a:ext cx="342720" cy="62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9773A5A-028C-4C7E-9D34-9300E092FA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57007" y="2488764"/>
                  <a:ext cx="3513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69B2CC1-49B7-4191-AEF8-B12981C58186}"/>
              </a:ext>
            </a:extLst>
          </p:cNvPr>
          <p:cNvGrpSpPr/>
          <p:nvPr/>
        </p:nvGrpSpPr>
        <p:grpSpPr>
          <a:xfrm>
            <a:off x="10517047" y="1580844"/>
            <a:ext cx="594000" cy="324360"/>
            <a:chOff x="10517047" y="1580844"/>
            <a:chExt cx="59400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EBB85A6-468F-4EA2-A7B1-FEA72FBE08E4}"/>
                    </a:ext>
                  </a:extLst>
                </p14:cNvPr>
                <p14:cNvContentPartPr/>
                <p14:nvPr/>
              </p14:nvContentPartPr>
              <p14:xfrm>
                <a:off x="10608487" y="1731324"/>
                <a:ext cx="26640" cy="173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EBB85A6-468F-4EA2-A7B1-FEA72FBE08E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04167" y="1727004"/>
                  <a:ext cx="35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164E656-69E5-4D4E-B62B-6028A271BC15}"/>
                    </a:ext>
                  </a:extLst>
                </p14:cNvPr>
                <p14:cNvContentPartPr/>
                <p14:nvPr/>
              </p14:nvContentPartPr>
              <p14:xfrm>
                <a:off x="10517047" y="1758324"/>
                <a:ext cx="204120" cy="63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164E656-69E5-4D4E-B62B-6028A271BC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12727" y="1754004"/>
                  <a:ext cx="212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0F2C917-821F-4A02-B076-ECACA92DCAC7}"/>
                    </a:ext>
                  </a:extLst>
                </p14:cNvPr>
                <p14:cNvContentPartPr/>
                <p14:nvPr/>
              </p14:nvContentPartPr>
              <p14:xfrm>
                <a:off x="10734487" y="1598484"/>
                <a:ext cx="134280" cy="232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0F2C917-821F-4A02-B076-ECACA92DCA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30167" y="1594164"/>
                  <a:ext cx="142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694CE89-C208-4EF6-A0B0-436BC00646B3}"/>
                    </a:ext>
                  </a:extLst>
                </p14:cNvPr>
                <p14:cNvContentPartPr/>
                <p14:nvPr/>
              </p14:nvContentPartPr>
              <p14:xfrm>
                <a:off x="10716487" y="1742844"/>
                <a:ext cx="247680" cy="93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694CE89-C208-4EF6-A0B0-436BC00646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12167" y="1738524"/>
                  <a:ext cx="256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69D036-B4F2-4EF1-A2CB-24F578E24364}"/>
                    </a:ext>
                  </a:extLst>
                </p14:cNvPr>
                <p14:cNvContentPartPr/>
                <p14:nvPr/>
              </p14:nvContentPartPr>
              <p14:xfrm>
                <a:off x="10926007" y="1580844"/>
                <a:ext cx="185040" cy="268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69D036-B4F2-4EF1-A2CB-24F578E243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21687" y="1576524"/>
                  <a:ext cx="1936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DCB88E6-3036-45C2-B9B1-08E6C63E2F81}"/>
                  </a:ext>
                </a:extLst>
              </p14:cNvPr>
              <p14:cNvContentPartPr/>
              <p14:nvPr/>
            </p14:nvContentPartPr>
            <p14:xfrm>
              <a:off x="2985487" y="4964844"/>
              <a:ext cx="152280" cy="4716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DCB88E6-3036-45C2-B9B1-08E6C63E2F8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81167" y="4960524"/>
                <a:ext cx="16092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D7F7FD6-0501-48F7-9283-6B6DC9A8D864}"/>
              </a:ext>
            </a:extLst>
          </p:cNvPr>
          <p:cNvGrpSpPr/>
          <p:nvPr/>
        </p:nvGrpSpPr>
        <p:grpSpPr>
          <a:xfrm>
            <a:off x="1985047" y="5143764"/>
            <a:ext cx="718200" cy="207720"/>
            <a:chOff x="1985047" y="5143764"/>
            <a:chExt cx="7182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71B58E1-ACE7-42C5-A1E6-CADE92204652}"/>
                    </a:ext>
                  </a:extLst>
                </p14:cNvPr>
                <p14:cNvContentPartPr/>
                <p14:nvPr/>
              </p14:nvContentPartPr>
              <p14:xfrm>
                <a:off x="1985047" y="5177604"/>
                <a:ext cx="112680" cy="127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71B58E1-ACE7-42C5-A1E6-CADE922046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80727" y="5173284"/>
                  <a:ext cx="121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E46DEA1-AC3D-4E1C-926D-0A5FEAD293C6}"/>
                    </a:ext>
                  </a:extLst>
                </p14:cNvPr>
                <p14:cNvContentPartPr/>
                <p14:nvPr/>
              </p14:nvContentPartPr>
              <p14:xfrm>
                <a:off x="2068927" y="5288484"/>
                <a:ext cx="87480" cy="63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E46DEA1-AC3D-4E1C-926D-0A5FEAD293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64607" y="5284164"/>
                  <a:ext cx="96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AE343D7-1954-45A3-8321-40BAD856AF0D}"/>
                    </a:ext>
                  </a:extLst>
                </p14:cNvPr>
                <p14:cNvContentPartPr/>
                <p14:nvPr/>
              </p14:nvContentPartPr>
              <p14:xfrm>
                <a:off x="2203927" y="5179404"/>
                <a:ext cx="137160" cy="113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AE343D7-1954-45A3-8321-40BAD856AF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99607" y="5175084"/>
                  <a:ext cx="14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B977360-F739-4C2E-AEAB-713A2D8B7972}"/>
                    </a:ext>
                  </a:extLst>
                </p14:cNvPr>
                <p14:cNvContentPartPr/>
                <p14:nvPr/>
              </p14:nvContentPartPr>
              <p14:xfrm>
                <a:off x="2331367" y="5150604"/>
                <a:ext cx="107640" cy="1378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B977360-F739-4C2E-AEAB-713A2D8B79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7047" y="5146284"/>
                  <a:ext cx="11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8036F91-4085-41D0-831E-6C1BEA7E7B03}"/>
                    </a:ext>
                  </a:extLst>
                </p14:cNvPr>
                <p14:cNvContentPartPr/>
                <p14:nvPr/>
              </p14:nvContentPartPr>
              <p14:xfrm>
                <a:off x="2330647" y="5143764"/>
                <a:ext cx="180360" cy="1216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8036F91-4085-41D0-831E-6C1BEA7E7B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26327" y="5139444"/>
                  <a:ext cx="18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DFE4D2D-9B5F-4C24-9D04-5E8842F1AA0F}"/>
                    </a:ext>
                  </a:extLst>
                </p14:cNvPr>
                <p14:cNvContentPartPr/>
                <p14:nvPr/>
              </p14:nvContentPartPr>
              <p14:xfrm>
                <a:off x="2456287" y="5215404"/>
                <a:ext cx="68400" cy="23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DFE4D2D-9B5F-4C24-9D04-5E8842F1AA0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51967" y="5211084"/>
                  <a:ext cx="77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A9B9C6C-9E5B-4379-AC43-4798814E6459}"/>
                    </a:ext>
                  </a:extLst>
                </p14:cNvPr>
                <p14:cNvContentPartPr/>
                <p14:nvPr/>
              </p14:nvContentPartPr>
              <p14:xfrm>
                <a:off x="2565007" y="5156364"/>
                <a:ext cx="138240" cy="137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A9B9C6C-9E5B-4379-AC43-4798814E64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60687" y="5152044"/>
                  <a:ext cx="146880" cy="1465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3" name="Straight Connector 32">
            <a:extLst>
              <a:ext uri="{FF2B5EF4-FFF2-40B4-BE49-F238E27FC236}">
                <a16:creationId xmlns:a16="http://schemas.microsoft.com/office/drawing/2014/main" id="{3F434C8E-72DB-4D34-A12F-1EE79164C184}"/>
              </a:ext>
            </a:extLst>
          </p:cNvPr>
          <p:cNvCxnSpPr/>
          <p:nvPr/>
        </p:nvCxnSpPr>
        <p:spPr>
          <a:xfrm flipV="1">
            <a:off x="3170312" y="1409707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41">
            <a:extLst>
              <a:ext uri="{FF2B5EF4-FFF2-40B4-BE49-F238E27FC236}">
                <a16:creationId xmlns:a16="http://schemas.microsoft.com/office/drawing/2014/main" id="{92C78596-4F00-46AD-9573-E52C74F8AE7D}"/>
              </a:ext>
            </a:extLst>
          </p:cNvPr>
          <p:cNvCxnSpPr>
            <a:cxnSpLocks/>
          </p:cNvCxnSpPr>
          <p:nvPr/>
        </p:nvCxnSpPr>
        <p:spPr>
          <a:xfrm flipV="1">
            <a:off x="6029482" y="2680459"/>
            <a:ext cx="0" cy="2910785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1">
                <a:extLst>
                  <a:ext uri="{FF2B5EF4-FFF2-40B4-BE49-F238E27FC236}">
                    <a16:creationId xmlns:a16="http://schemas.microsoft.com/office/drawing/2014/main" id="{12BF3C77-ADA0-476A-8DBB-B0C50C8015DC}"/>
                  </a:ext>
                </a:extLst>
              </p:cNvPr>
              <p:cNvSpPr txBox="1"/>
              <p:nvPr/>
            </p:nvSpPr>
            <p:spPr>
              <a:xfrm>
                <a:off x="5832422" y="5641598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06" name="TextBox 11">
                <a:extLst>
                  <a:ext uri="{FF2B5EF4-FFF2-40B4-BE49-F238E27FC236}">
                    <a16:creationId xmlns:a16="http://schemas.microsoft.com/office/drawing/2014/main" id="{12BF3C77-ADA0-476A-8DBB-B0C50C801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22" y="5641598"/>
                <a:ext cx="417037" cy="343620"/>
              </a:xfrm>
              <a:prstGeom prst="rect">
                <a:avLst/>
              </a:prstGeom>
              <a:blipFill>
                <a:blip r:embed="rId1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2FC51101-F6C4-41C7-8B4E-AF38346E1008}"/>
              </a:ext>
            </a:extLst>
          </p:cNvPr>
          <p:cNvGrpSpPr/>
          <p:nvPr/>
        </p:nvGrpSpPr>
        <p:grpSpPr>
          <a:xfrm>
            <a:off x="5202727" y="5308644"/>
            <a:ext cx="585360" cy="148320"/>
            <a:chOff x="5202727" y="5308644"/>
            <a:chExt cx="58536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3C7025C-F43E-44CE-8D37-4C82A86A0A15}"/>
                    </a:ext>
                  </a:extLst>
                </p14:cNvPr>
                <p14:cNvContentPartPr/>
                <p14:nvPr/>
              </p14:nvContentPartPr>
              <p14:xfrm>
                <a:off x="5202727" y="5389284"/>
                <a:ext cx="466200" cy="37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3C7025C-F43E-44CE-8D37-4C82A86A0A1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98407" y="5384964"/>
                  <a:ext cx="474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01FAE81-2891-48F1-9B85-7496E2B2D58E}"/>
                    </a:ext>
                  </a:extLst>
                </p14:cNvPr>
                <p14:cNvContentPartPr/>
                <p14:nvPr/>
              </p14:nvContentPartPr>
              <p14:xfrm>
                <a:off x="5590807" y="5308644"/>
                <a:ext cx="197280" cy="148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01FAE81-2891-48F1-9B85-7496E2B2D58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86487" y="5304324"/>
                  <a:ext cx="2059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099B82A6-7678-4151-83A4-15E0A2D38169}"/>
              </a:ext>
            </a:extLst>
          </p:cNvPr>
          <p:cNvGrpSpPr/>
          <p:nvPr/>
        </p:nvGrpSpPr>
        <p:grpSpPr>
          <a:xfrm>
            <a:off x="5073127" y="5972124"/>
            <a:ext cx="861480" cy="342000"/>
            <a:chOff x="5073127" y="5972124"/>
            <a:chExt cx="86148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E77EE90-7B0F-4315-A982-F0DC3F1745CD}"/>
                    </a:ext>
                  </a:extLst>
                </p14:cNvPr>
                <p14:cNvContentPartPr/>
                <p14:nvPr/>
              </p14:nvContentPartPr>
              <p14:xfrm>
                <a:off x="5073127" y="5972124"/>
                <a:ext cx="439560" cy="75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E77EE90-7B0F-4315-A982-F0DC3F1745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68807" y="5967804"/>
                  <a:ext cx="448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A4555F2-3CF8-4A9A-BD21-3D42CBDDDC3A}"/>
                    </a:ext>
                  </a:extLst>
                </p14:cNvPr>
                <p14:cNvContentPartPr/>
                <p14:nvPr/>
              </p14:nvContentPartPr>
              <p14:xfrm>
                <a:off x="5458687" y="5994084"/>
                <a:ext cx="461160" cy="655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A4555F2-3CF8-4A9A-BD21-3D42CBDDDC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54367" y="5989764"/>
                  <a:ext cx="469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10F2B82-1D22-424E-927B-F99249FD4112}"/>
                    </a:ext>
                  </a:extLst>
                </p14:cNvPr>
                <p14:cNvContentPartPr/>
                <p14:nvPr/>
              </p14:nvContentPartPr>
              <p14:xfrm>
                <a:off x="5445007" y="6092364"/>
                <a:ext cx="111600" cy="99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10F2B82-1D22-424E-927B-F99249FD41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40687" y="6088044"/>
                  <a:ext cx="120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E6FDF00-DB59-421C-8916-E1DA847AACE1}"/>
                    </a:ext>
                  </a:extLst>
                </p14:cNvPr>
                <p14:cNvContentPartPr/>
                <p14:nvPr/>
              </p14:nvContentPartPr>
              <p14:xfrm>
                <a:off x="5434207" y="6110004"/>
                <a:ext cx="184680" cy="104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E6FDF00-DB59-421C-8916-E1DA847AAC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29887" y="6105684"/>
                  <a:ext cx="19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B45863C-DAA9-47D6-9CC1-82F1536D61F7}"/>
                    </a:ext>
                  </a:extLst>
                </p14:cNvPr>
                <p14:cNvContentPartPr/>
                <p14:nvPr/>
              </p14:nvContentPartPr>
              <p14:xfrm>
                <a:off x="5709247" y="6091284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B45863C-DAA9-47D6-9CC1-82F1536D61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04927" y="60869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D2D1258-1AC0-4D44-96B2-E930578C599F}"/>
                    </a:ext>
                  </a:extLst>
                </p14:cNvPr>
                <p14:cNvContentPartPr/>
                <p14:nvPr/>
              </p14:nvContentPartPr>
              <p14:xfrm>
                <a:off x="5643727" y="6084804"/>
                <a:ext cx="155160" cy="181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D2D1258-1AC0-4D44-96B2-E930578C599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39407" y="6080484"/>
                  <a:ext cx="163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A757BFB-B90F-467E-9F18-5AEAF0AEE655}"/>
                    </a:ext>
                  </a:extLst>
                </p14:cNvPr>
                <p14:cNvContentPartPr/>
                <p14:nvPr/>
              </p14:nvContentPartPr>
              <p14:xfrm>
                <a:off x="5311087" y="5981124"/>
                <a:ext cx="623520" cy="3330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A757BFB-B90F-467E-9F18-5AEAF0AEE65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06767" y="5976804"/>
                  <a:ext cx="63216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312DE47-0B9E-4C35-A53B-EA2780F3E1DD}"/>
              </a:ext>
            </a:extLst>
          </p:cNvPr>
          <p:cNvGrpSpPr/>
          <p:nvPr/>
        </p:nvGrpSpPr>
        <p:grpSpPr>
          <a:xfrm>
            <a:off x="2531887" y="4446804"/>
            <a:ext cx="597600" cy="512640"/>
            <a:chOff x="2531887" y="4446804"/>
            <a:chExt cx="59760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1A8D415-6415-4D81-AC34-CBF6FEBE5254}"/>
                    </a:ext>
                  </a:extLst>
                </p14:cNvPr>
                <p14:cNvContentPartPr/>
                <p14:nvPr/>
              </p14:nvContentPartPr>
              <p14:xfrm>
                <a:off x="3026167" y="4577484"/>
                <a:ext cx="103320" cy="305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1A8D415-6415-4D81-AC34-CBF6FEBE52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21847" y="4573164"/>
                  <a:ext cx="111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1577645-2618-4CED-AE0D-8551BE398A9B}"/>
                    </a:ext>
                  </a:extLst>
                </p14:cNvPr>
                <p14:cNvContentPartPr/>
                <p14:nvPr/>
              </p14:nvContentPartPr>
              <p14:xfrm>
                <a:off x="2698567" y="4691604"/>
                <a:ext cx="12600" cy="108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1577645-2618-4CED-AE0D-8551BE398A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94247" y="4687284"/>
                  <a:ext cx="2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7CF99A9-2F8C-4C32-BD63-182523E5708F}"/>
                    </a:ext>
                  </a:extLst>
                </p14:cNvPr>
                <p14:cNvContentPartPr/>
                <p14:nvPr/>
              </p14:nvContentPartPr>
              <p14:xfrm>
                <a:off x="2648527" y="4745964"/>
                <a:ext cx="95040" cy="21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7CF99A9-2F8C-4C32-BD63-182523E570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44207" y="4741644"/>
                  <a:ext cx="10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F6B6AC6-2695-4BFA-A3C7-3E9EC4B5BA41}"/>
                    </a:ext>
                  </a:extLst>
                </p14:cNvPr>
                <p14:cNvContentPartPr/>
                <p14:nvPr/>
              </p14:nvContentPartPr>
              <p14:xfrm>
                <a:off x="2743567" y="4670364"/>
                <a:ext cx="58680" cy="123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F6B6AC6-2695-4BFA-A3C7-3E9EC4B5BA4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39247" y="4666044"/>
                  <a:ext cx="67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1CE974-5263-436F-BBF6-A15F5D58349A}"/>
                    </a:ext>
                  </a:extLst>
                </p14:cNvPr>
                <p14:cNvContentPartPr/>
                <p14:nvPr/>
              </p14:nvContentPartPr>
              <p14:xfrm>
                <a:off x="2744287" y="4763604"/>
                <a:ext cx="72360" cy="27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1CE974-5263-436F-BBF6-A15F5D5834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39967" y="4759284"/>
                  <a:ext cx="8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FA23643-06DE-408E-8B5C-042AEA13B527}"/>
                    </a:ext>
                  </a:extLst>
                </p14:cNvPr>
                <p14:cNvContentPartPr/>
                <p14:nvPr/>
              </p14:nvContentPartPr>
              <p14:xfrm>
                <a:off x="2814127" y="4683684"/>
                <a:ext cx="110160" cy="164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FA23643-06DE-408E-8B5C-042AEA13B52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09807" y="4679364"/>
                  <a:ext cx="118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39ABC61-BFD7-4001-90EA-2B5F681E6B3E}"/>
                    </a:ext>
                  </a:extLst>
                </p14:cNvPr>
                <p14:cNvContentPartPr/>
                <p14:nvPr/>
              </p14:nvContentPartPr>
              <p14:xfrm>
                <a:off x="2531887" y="4446804"/>
                <a:ext cx="564840" cy="512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39ABC61-BFD7-4001-90EA-2B5F681E6B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27567" y="4442484"/>
                  <a:ext cx="573480" cy="52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8" grpId="0" animBg="1"/>
      <p:bldP spid="42" grpId="0" animBg="1"/>
      <p:bldP spid="10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Microsoft Office PowerPoint</Application>
  <PresentationFormat>Breitbild</PresentationFormat>
  <Paragraphs>318</Paragraphs>
  <Slides>29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323</cp:revision>
  <cp:lastPrinted>2022-03-02T20:18:27Z</cp:lastPrinted>
  <dcterms:created xsi:type="dcterms:W3CDTF">2022-03-01T20:52:11Z</dcterms:created>
  <dcterms:modified xsi:type="dcterms:W3CDTF">2025-11-20T08:49:03Z</dcterms:modified>
</cp:coreProperties>
</file>